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s/slide29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15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slideLayouts/slideLayout22.xml" ContentType="application/vnd.openxmlformats-officedocument.presentationml.slideLayout+xml"/>
  <Override PartName="/ppt/notesSlides/notesSlide16.xml" ContentType="application/vnd.openxmlformats-officedocument.presentationml.notes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20.xml" ContentType="application/vnd.openxmlformats-officedocument.presentationml.slideLayout+xml"/>
  <Override PartName="/ppt/notesSlides/notesSlide14.xml" ContentType="application/vnd.openxmlformats-officedocument.presentationml.notesSlide+xml"/>
  <Override PartName="/ppt/commentAuthors.xml" ContentType="application/vnd.openxmlformats-officedocument.presentationml.commentAuthors+xml"/>
  <Override PartName="/ppt/notesSlides/notesSlide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handoutMasters/handoutMaster1.xml" ContentType="application/vnd.openxmlformats-officedocument.presentationml.handoutMaster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ppt/slideMasters/slideMaster2.xml" ContentType="application/vnd.openxmlformats-officedocument.presentationml.slideMaster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Layouts/slideLayout7.xml" ContentType="application/vnd.openxmlformats-officedocument.presentationml.slideLayout+xml"/>
  <Override PartName="/ppt/theme/theme4.xml" ContentType="application/vnd.openxmlformats-officedocument.theme+xml"/>
  <Override PartName="/ppt/notesSlides/notesSlide1.xml" ContentType="application/vnd.openxmlformats-officedocument.presentationml.notesSlide+xml"/>
  <Default Extension="png" ContentType="image/png"/>
  <Override PartName="/ppt/notesSlides/notesSlide3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slideLayouts/slideLayout16.xml" ContentType="application/vnd.openxmlformats-officedocument.presentationml.slideLayout+xml"/>
  <Default Extension="emf" ContentType="image/x-emf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14.xml" ContentType="application/vnd.openxmlformats-officedocument.presentationml.slideLayout+xml"/>
  <Override PartName="/ppt/notesSlides/notesSlide15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21.xml" ContentType="application/vnd.openxmlformats-officedocument.presentationml.slideLayout+xml"/>
  <Override PartName="/ppt/notesSlides/notesSlide13.xml" ContentType="application/vnd.openxmlformats-officedocument.presentationml.notesSlide+xml"/>
  <Override PartName="/ppt/slideLayouts/slideLayout10.xml" ContentType="application/vnd.openxmlformats-officedocument.presentationml.slideLayout+xml"/>
  <Default Extension="gif" ContentType="image/gif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6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51" r:id="rId1"/>
    <p:sldMasterId id="2147483915" r:id="rId2"/>
  </p:sldMasterIdLst>
  <p:notesMasterIdLst>
    <p:notesMasterId r:id="rId33"/>
  </p:notesMasterIdLst>
  <p:handoutMasterIdLst>
    <p:handoutMasterId r:id="rId34"/>
  </p:handoutMasterIdLst>
  <p:sldIdLst>
    <p:sldId id="1516" r:id="rId3"/>
    <p:sldId id="1536" r:id="rId4"/>
    <p:sldId id="1517" r:id="rId5"/>
    <p:sldId id="1519" r:id="rId6"/>
    <p:sldId id="1520" r:id="rId7"/>
    <p:sldId id="1558" r:id="rId8"/>
    <p:sldId id="1518" r:id="rId9"/>
    <p:sldId id="1560" r:id="rId10"/>
    <p:sldId id="1525" r:id="rId11"/>
    <p:sldId id="1544" r:id="rId12"/>
    <p:sldId id="1508" r:id="rId13"/>
    <p:sldId id="1510" r:id="rId14"/>
    <p:sldId id="1522" r:id="rId15"/>
    <p:sldId id="1524" r:id="rId16"/>
    <p:sldId id="1556" r:id="rId17"/>
    <p:sldId id="1555" r:id="rId18"/>
    <p:sldId id="1554" r:id="rId19"/>
    <p:sldId id="1553" r:id="rId20"/>
    <p:sldId id="1552" r:id="rId21"/>
    <p:sldId id="1551" r:id="rId22"/>
    <p:sldId id="1550" r:id="rId23"/>
    <p:sldId id="1549" r:id="rId24"/>
    <p:sldId id="1548" r:id="rId25"/>
    <p:sldId id="1547" r:id="rId26"/>
    <p:sldId id="1546" r:id="rId27"/>
    <p:sldId id="1545" r:id="rId28"/>
    <p:sldId id="1557" r:id="rId29"/>
    <p:sldId id="1562" r:id="rId30"/>
    <p:sldId id="1527" r:id="rId31"/>
    <p:sldId id="1513" r:id="rId32"/>
  </p:sldIdLst>
  <p:sldSz cx="9144000" cy="6858000" type="screen4x3"/>
  <p:notesSz cx="6888163" cy="10018713"/>
  <p:defaultTextStyle>
    <a:defPPr>
      <a:defRPr lang="nl-NL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Tahoma" pitchFamily="34" charset="0"/>
        <a:ea typeface="+mn-ea"/>
        <a:cs typeface="Arial" pitchFamily="34" charset="0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3407" userDrawn="1">
          <p15:clr>
            <a:srgbClr val="A4A3A4"/>
          </p15:clr>
        </p15:guide>
        <p15:guide id="2" orient="horz" pos="3090" userDrawn="1">
          <p15:clr>
            <a:srgbClr val="A4A3A4"/>
          </p15:clr>
        </p15:guide>
        <p15:guide id="3" orient="horz" pos="4315" userDrawn="1">
          <p15:clr>
            <a:srgbClr val="A4A3A4"/>
          </p15:clr>
        </p15:guide>
        <p15:guide id="4" orient="horz" pos="4088" userDrawn="1">
          <p15:clr>
            <a:srgbClr val="A4A3A4"/>
          </p15:clr>
        </p15:guide>
        <p15:guide id="5" orient="horz" pos="3317" userDrawn="1">
          <p15:clr>
            <a:srgbClr val="A4A3A4"/>
          </p15:clr>
        </p15:guide>
        <p15:guide id="6" orient="horz" pos="2636" userDrawn="1">
          <p15:clr>
            <a:srgbClr val="A4A3A4"/>
          </p15:clr>
        </p15:guide>
        <p15:guide id="8" orient="horz" pos="5" userDrawn="1">
          <p15:clr>
            <a:srgbClr val="A4A3A4"/>
          </p15:clr>
        </p15:guide>
        <p15:guide id="9" orient="horz" pos="1094" userDrawn="1">
          <p15:clr>
            <a:srgbClr val="A4A3A4"/>
          </p15:clr>
        </p15:guide>
        <p15:guide id="10" orient="horz" pos="2500" userDrawn="1">
          <p15:clr>
            <a:srgbClr val="A4A3A4"/>
          </p15:clr>
        </p15:guide>
        <p15:guide id="11" orient="horz" pos="595" userDrawn="1">
          <p15:clr>
            <a:srgbClr val="A4A3A4"/>
          </p15:clr>
        </p15:guide>
        <p15:guide id="12" pos="22" userDrawn="1">
          <p15:clr>
            <a:srgbClr val="A4A3A4"/>
          </p15:clr>
        </p15:guide>
        <p15:guide id="13" pos="5148" userDrawn="1">
          <p15:clr>
            <a:srgbClr val="A4A3A4"/>
          </p15:clr>
        </p15:guide>
        <p15:guide id="17" pos="5760" userDrawn="1">
          <p15:clr>
            <a:srgbClr val="A4A3A4"/>
          </p15:clr>
        </p15:guide>
        <p15:guide id="18" pos="2200" userDrawn="1">
          <p15:clr>
            <a:srgbClr val="A4A3A4"/>
          </p15:clr>
        </p15:guide>
        <p15:guide id="19" pos="3039" userDrawn="1">
          <p15:clr>
            <a:srgbClr val="A4A3A4"/>
          </p15:clr>
        </p15:guide>
        <p15:guide id="20" pos="3175" userDrawn="1">
          <p15:clr>
            <a:srgbClr val="A4A3A4"/>
          </p15:clr>
        </p15:guide>
        <p15:guide id="21" pos="363" userDrawn="1">
          <p15:clr>
            <a:srgbClr val="A4A3A4"/>
          </p15:clr>
        </p15:guide>
        <p15:guide id="22" orient="horz" pos="1502" userDrawn="1">
          <p15:clr>
            <a:srgbClr val="A4A3A4"/>
          </p15:clr>
        </p15:guide>
        <p15:guide id="23" pos="4309" userDrawn="1">
          <p15:clr>
            <a:srgbClr val="A4A3A4"/>
          </p15:clr>
        </p15:guide>
      </p15:sldGuideLst>
    </p:ext>
    <p:ext uri="{2D200454-40CA-4A62-9FC3-DE9A4176ACB9}">
      <p15:notesGuideLst xmlns="" xmlns:p15="http://schemas.microsoft.com/office/powerpoint/2012/main">
        <p15:guide id="1" orient="horz" pos="3156">
          <p15:clr>
            <a:srgbClr val="A4A3A4"/>
          </p15:clr>
        </p15:guide>
        <p15:guide id="2" pos="2170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Dick Butijn" initials="DB" lastIdx="1" clrIdx="0">
    <p:extLst>
      <p:ext uri="{19B8F6BF-5375-455C-9EA6-DF929625EA0E}">
        <p15:presenceInfo xmlns="" xmlns:p15="http://schemas.microsoft.com/office/powerpoint/2012/main" userId="54aa28bfccbd4e61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="" xmlns:p14="http://schemas.microsoft.com/office/powerpoint/2010/main">
          <a:srgbClr val="FF0000"/>
        </p14:laserClr>
      </p:ext>
      <p:ext uri="{2FDB2607-1784-4EEB-B798-7EB5836EED8A}">
        <p14:showMediaCtrls xmlns="" xmlns:p14="http://schemas.microsoft.com/office/powerpoint/2010/main" val="0"/>
      </p:ext>
    </p:extLst>
  </p:showPr>
  <p:clrMru>
    <a:srgbClr val="0000FF"/>
    <a:srgbClr val="DE8400"/>
    <a:srgbClr val="FF9900"/>
    <a:srgbClr val="66CCFF"/>
    <a:srgbClr val="77A9A8"/>
    <a:srgbClr val="75DBFF"/>
    <a:srgbClr val="FFFFF5"/>
    <a:srgbClr val="9966FF"/>
    <a:srgbClr val="FFFFFA"/>
    <a:srgbClr val="FFFFCC"/>
  </p:clrMru>
  <p:extLst>
    <p:ext uri="{E76CE94A-603C-4142-B9EB-6D1370010A27}">
      <p14:discardImageEditData xmlns="" xmlns:p14="http://schemas.microsoft.com/office/powerpoint/2010/main" val="0"/>
    </p:ext>
    <p:ext uri="{D31A062A-798A-4329-ABDD-BBA856620510}">
      <p14:defaultImageDpi xmlns=""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ijl, gemiddeld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9391" autoAdjust="0"/>
    <p:restoredTop sz="92865" autoAdjust="0"/>
  </p:normalViewPr>
  <p:slideViewPr>
    <p:cSldViewPr snapToGrid="0" showGuides="1">
      <p:cViewPr>
        <p:scale>
          <a:sx n="66" d="100"/>
          <a:sy n="66" d="100"/>
        </p:scale>
        <p:origin x="-2934" y="-1260"/>
      </p:cViewPr>
      <p:guideLst>
        <p:guide orient="horz" pos="3407"/>
        <p:guide orient="horz" pos="3090"/>
        <p:guide orient="horz" pos="4315"/>
        <p:guide orient="horz" pos="4088"/>
        <p:guide orient="horz" pos="3317"/>
        <p:guide orient="horz" pos="2636"/>
        <p:guide orient="horz" pos="5"/>
        <p:guide orient="horz" pos="1094"/>
        <p:guide orient="horz" pos="2500"/>
        <p:guide orient="horz" pos="595"/>
        <p:guide orient="horz" pos="1502"/>
        <p:guide pos="22"/>
        <p:guide pos="5148"/>
        <p:guide pos="5760"/>
        <p:guide pos="2200"/>
        <p:guide pos="3039"/>
        <p:guide pos="3175"/>
        <p:guide pos="363"/>
        <p:guide pos="4309"/>
      </p:guideLst>
    </p:cSldViewPr>
  </p:slideViewPr>
  <p:outlineViewPr>
    <p:cViewPr>
      <p:scale>
        <a:sx n="33" d="100"/>
        <a:sy n="33" d="100"/>
      </p:scale>
      <p:origin x="246" y="0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75" d="100"/>
        <a:sy n="75" d="100"/>
      </p:scale>
      <p:origin x="0" y="0"/>
    </p:cViewPr>
  </p:sorterViewPr>
  <p:notesViewPr>
    <p:cSldViewPr snapToGrid="0" showGuides="1">
      <p:cViewPr varScale="1">
        <p:scale>
          <a:sx n="76" d="100"/>
          <a:sy n="76" d="100"/>
        </p:scale>
        <p:origin x="-3312" y="-90"/>
      </p:cViewPr>
      <p:guideLst>
        <p:guide orient="horz" pos="3156"/>
        <p:guide pos="2170"/>
      </p:guideLst>
    </p:cSldViewPr>
  </p:notesViewPr>
  <p:gridSpacing cx="36868100" cy="368681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tableStyles" Target="tableStyles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34" Type="http://schemas.openxmlformats.org/officeDocument/2006/relationships/handoutMaster" Target="handoutMasters/handoutMaster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notesMaster" Target="notesMasters/notesMaster1.xml"/><Relationship Id="rId38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viewProps" Target="viewProp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presProps" Target="pres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commentAuthors" Target="commentAuthor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1"/>
            <a:ext cx="2984870" cy="501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t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2227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01699" y="1"/>
            <a:ext cx="2984870" cy="501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2228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16070"/>
            <a:ext cx="2984870" cy="501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b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2229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01699" y="9516070"/>
            <a:ext cx="2984870" cy="501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fld id="{1D1BBB0B-2F44-476F-BD14-63C21FE83E16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163443327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1"/>
            <a:ext cx="2984870" cy="501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t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4710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901699" y="1"/>
            <a:ext cx="2984870" cy="501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1331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39800" y="752475"/>
            <a:ext cx="5008563" cy="375602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="" xmlns:a14="http://schemas.microsoft.com/office/drawing/2010/main" val="1"/>
            </a:ext>
          </a:extLst>
        </p:spPr>
      </p:sp>
      <p:sp>
        <p:nvSpPr>
          <p:cNvPr id="4710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8817" y="4759663"/>
            <a:ext cx="5510530" cy="4507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NL" altLang="nl-NL" noProof="0"/>
              <a:t>Klik om de opmaakprofielen van de modeltekst te bewerken</a:t>
            </a:r>
          </a:p>
          <a:p>
            <a:pPr lvl="1"/>
            <a:r>
              <a:rPr lang="nl-NL" altLang="nl-NL" noProof="0"/>
              <a:t>Tweede niveau</a:t>
            </a:r>
          </a:p>
          <a:p>
            <a:pPr lvl="2"/>
            <a:r>
              <a:rPr lang="nl-NL" altLang="nl-NL" noProof="0"/>
              <a:t>Derde niveau</a:t>
            </a:r>
          </a:p>
          <a:p>
            <a:pPr lvl="3"/>
            <a:r>
              <a:rPr lang="nl-NL" altLang="nl-NL" noProof="0"/>
              <a:t>Vierde niveau</a:t>
            </a:r>
          </a:p>
          <a:p>
            <a:pPr lvl="4"/>
            <a:r>
              <a:rPr lang="nl-NL" altLang="nl-NL" noProof="0"/>
              <a:t>Vijfde niveau</a:t>
            </a:r>
          </a:p>
        </p:txBody>
      </p:sp>
      <p:sp>
        <p:nvSpPr>
          <p:cNvPr id="4711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16070"/>
            <a:ext cx="2984870" cy="501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b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4711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01699" y="9516070"/>
            <a:ext cx="2984870" cy="5010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150" tIns="46575" rIns="93150" bIns="46575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fld id="{98DE2CC2-7DF2-4CD2-B81F-F9C7DEB7107B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2043892086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nl-NL"/>
              <a:t>kantelpunten</a:t>
            </a:r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3689396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8DE2CC2-7DF2-4CD2-B81F-F9C7DEB7107B}" type="slidenum">
              <a:rPr lang="nl-NL" altLang="nl-NL" smtClean="0"/>
              <a:pPr>
                <a:defRPr/>
              </a:pPr>
              <a:t>14</a:t>
            </a:fld>
            <a:endParaRPr lang="nl-NL" altLang="nl-NL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72464994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90933097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54524734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1303414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1329313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20410802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47881360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75501070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41087533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25553660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35117788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86552487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nl-NL" altLang="nl-NL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3152493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nl-NL" dirty="0"/>
              <a:t>56:00</a:t>
            </a:r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DE2CC2-7DF2-4CD2-B81F-F9C7DEB7107B}" type="slidenum">
              <a:rPr kumimoji="0" lang="nl-NL" altLang="nl-NL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nl-NL" altLang="nl-NL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59031919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4"/>
          <p:cNvSpPr>
            <a:spLocks/>
          </p:cNvSpPr>
          <p:nvPr/>
        </p:nvSpPr>
        <p:spPr bwMode="auto">
          <a:xfrm>
            <a:off x="285750" y="2803525"/>
            <a:ext cx="1588" cy="3035300"/>
          </a:xfrm>
          <a:custGeom>
            <a:avLst/>
            <a:gdLst>
              <a:gd name="T0" fmla="*/ 0 w 1588"/>
              <a:gd name="T1" fmla="*/ 0 h 1912"/>
              <a:gd name="T2" fmla="*/ 0 w 1588"/>
              <a:gd name="T3" fmla="*/ 2147483647 h 1912"/>
              <a:gd name="T4" fmla="*/ 0 w 1588"/>
              <a:gd name="T5" fmla="*/ 2147483647 h 1912"/>
              <a:gd name="T6" fmla="*/ 0 w 1588"/>
              <a:gd name="T7" fmla="*/ 2147483647 h 1912"/>
              <a:gd name="T8" fmla="*/ 0 w 1588"/>
              <a:gd name="T9" fmla="*/ 2147483647 h 1912"/>
              <a:gd name="T10" fmla="*/ 0 w 1588"/>
              <a:gd name="T11" fmla="*/ 2147483647 h 1912"/>
              <a:gd name="T12" fmla="*/ 0 w 1588"/>
              <a:gd name="T13" fmla="*/ 0 h 1912"/>
              <a:gd name="T14" fmla="*/ 0 w 1588"/>
              <a:gd name="T15" fmla="*/ 0 h 191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88" h="1912">
                <a:moveTo>
                  <a:pt x="0" y="0"/>
                </a:moveTo>
                <a:lnTo>
                  <a:pt x="0" y="6"/>
                </a:lnTo>
                <a:lnTo>
                  <a:pt x="0" y="60"/>
                </a:lnTo>
                <a:lnTo>
                  <a:pt x="0" y="1912"/>
                </a:lnTo>
                <a:lnTo>
                  <a:pt x="0" y="0"/>
                </a:lnTo>
                <a:close/>
              </a:path>
            </a:pathLst>
          </a:custGeom>
          <a:solidFill>
            <a:srgbClr val="6BBA27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nl-NL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997075"/>
            <a:ext cx="7772400" cy="1431925"/>
          </a:xfrm>
        </p:spPr>
        <p:txBody>
          <a:bodyPr anchor="b" anchorCtr="1"/>
          <a:lstStyle>
            <a:lvl1pPr algn="ctr">
              <a:defRPr/>
            </a:lvl1pPr>
          </a:lstStyle>
          <a:p>
            <a:pPr lvl="0"/>
            <a:r>
              <a:rPr lang="nl-NL" altLang="nl-NL" noProof="0"/>
              <a:t>Klik om het opmaakprofiel te bewerken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pPr lvl="0"/>
            <a:r>
              <a:rPr lang="nl-NL" altLang="nl-NL" noProof="0"/>
              <a:t>Klik om het opmaakprofiel van de modelondertitel te bewerken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B4FB581-2E4B-44FB-923C-CCDB8FCBD133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2566518516"/>
      </p:ext>
    </p:extLst>
  </p:cSld>
  <p:clrMapOvr>
    <a:masterClrMapping/>
  </p:clrMapOvr>
  <p:transition spd="slow" advTm="1000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en obje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3E51F80-9ABA-4C7F-B45E-C5492095D17D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2720351476"/>
      </p:ext>
    </p:extLst>
  </p:cSld>
  <p:clrMapOvr>
    <a:masterClrMapping/>
  </p:clrMapOvr>
  <p:transition spd="slow" advTm="1000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ek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tekst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D69BA02-2E19-4E28-AAFC-97BFBA3AE677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2839166133"/>
      </p:ext>
    </p:extLst>
  </p:cSld>
  <p:clrMapOvr>
    <a:masterClrMapping/>
  </p:clrMapOvr>
  <p:transition spd="slow" advTm="1000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nhoud van tw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inhoud 2"/>
          <p:cNvSpPr>
            <a:spLocks noGrp="1"/>
          </p:cNvSpPr>
          <p:nvPr>
            <p:ph sz="half" idx="1"/>
          </p:nvPr>
        </p:nvSpPr>
        <p:spPr>
          <a:xfrm>
            <a:off x="457200" y="1905000"/>
            <a:ext cx="40386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Tijdelijke aanduiding voor inhoud 3"/>
          <p:cNvSpPr>
            <a:spLocks noGrp="1"/>
          </p:cNvSpPr>
          <p:nvPr>
            <p:ph sz="half" idx="2"/>
          </p:nvPr>
        </p:nvSpPr>
        <p:spPr>
          <a:xfrm>
            <a:off x="4648200" y="1905000"/>
            <a:ext cx="40386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41B8058-85B2-465A-AA8A-DE34DB0F3DA6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3079558571"/>
      </p:ext>
    </p:extLst>
  </p:cSld>
  <p:clrMapOvr>
    <a:masterClrMapping/>
  </p:clrMapOvr>
  <p:transition spd="slow" advTm="1000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tekst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4" name="Tijdelijke aanduiding voor inhoud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5" name="Tijdelijke aanduiding voor tekst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6" name="Tijdelijke aanduiding voor inhoud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50C0D88-563B-4CE1-93BF-7AC915C7EEFB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907403677"/>
      </p:ext>
    </p:extLst>
  </p:cSld>
  <p:clrMapOvr>
    <a:masterClrMapping/>
  </p:clrMapOvr>
  <p:transition spd="slow" advTm="1000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Alleen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08A174D-C190-455A-B968-4E0DCC008836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3150568555"/>
      </p:ext>
    </p:extLst>
  </p:cSld>
  <p:clrMapOvr>
    <a:masterClrMapping/>
  </p:clrMapOvr>
  <p:transition spd="slow" advTm="1000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89F6149-C619-4231-A642-0DB44B860CB8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773648573"/>
      </p:ext>
    </p:extLst>
  </p:cSld>
  <p:clrMapOvr>
    <a:masterClrMapping/>
  </p:clrMapOvr>
  <p:transition spd="slow" advTm="1000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oud met bij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Tijdelijke aanduiding voor tekst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23DDF92-D787-4AD5-9998-309A423CFDC8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2681608511"/>
      </p:ext>
    </p:extLst>
  </p:cSld>
  <p:clrMapOvr>
    <a:masterClrMapping/>
  </p:clrMapOvr>
  <p:transition spd="slow" advTm="1000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Afbeelding met bij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afbeelding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nl-NL" noProof="0"/>
          </a:p>
        </p:txBody>
      </p:sp>
      <p:sp>
        <p:nvSpPr>
          <p:cNvPr id="4" name="Tijdelijke aanduiding voor tekst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89458B-30B8-4DCC-AEF1-01C56B0F8F0F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3181690894"/>
      </p:ext>
    </p:extLst>
  </p:cSld>
  <p:clrMapOvr>
    <a:masterClrMapping/>
  </p:clrMapOvr>
  <p:transition spd="slow" advTm="1000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en verticale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verticale tekst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1B769E4-C9F9-45D5-A52B-BD284BCC9B8A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3726333826"/>
      </p:ext>
    </p:extLst>
  </p:cSld>
  <p:clrMapOvr>
    <a:masterClrMapping/>
  </p:clrMapOvr>
  <p:transition spd="slow" advTm="1000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e titel en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e titel 1"/>
          <p:cNvSpPr>
            <a:spLocks noGrp="1"/>
          </p:cNvSpPr>
          <p:nvPr>
            <p:ph type="title" orient="vert"/>
          </p:nvPr>
        </p:nvSpPr>
        <p:spPr>
          <a:xfrm>
            <a:off x="6629400" y="292100"/>
            <a:ext cx="2057400" cy="5727700"/>
          </a:xfrm>
        </p:spPr>
        <p:txBody>
          <a:bodyPr vert="eaVert"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verticale tekst 2"/>
          <p:cNvSpPr>
            <a:spLocks noGrp="1"/>
          </p:cNvSpPr>
          <p:nvPr>
            <p:ph type="body" orient="vert" idx="1"/>
          </p:nvPr>
        </p:nvSpPr>
        <p:spPr>
          <a:xfrm>
            <a:off x="457200" y="292100"/>
            <a:ext cx="6019800" cy="5727700"/>
          </a:xfrm>
        </p:spPr>
        <p:txBody>
          <a:bodyPr vert="eaVert"/>
          <a:lstStyle/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6C16D46-4C3E-41D1-B197-D282A3736617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781232497"/>
      </p:ext>
    </p:extLst>
  </p:cSld>
  <p:clrMapOvr>
    <a:masterClrMapping/>
  </p:clrMapOvr>
  <p:transition spd="slow" advTm="1000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4"/>
          <p:cNvSpPr>
            <a:spLocks/>
          </p:cNvSpPr>
          <p:nvPr/>
        </p:nvSpPr>
        <p:spPr bwMode="auto">
          <a:xfrm>
            <a:off x="285750" y="2803525"/>
            <a:ext cx="1588" cy="3035300"/>
          </a:xfrm>
          <a:custGeom>
            <a:avLst/>
            <a:gdLst>
              <a:gd name="T0" fmla="*/ 0 w 1588"/>
              <a:gd name="T1" fmla="*/ 0 h 1912"/>
              <a:gd name="T2" fmla="*/ 0 w 1588"/>
              <a:gd name="T3" fmla="*/ 2147483647 h 1912"/>
              <a:gd name="T4" fmla="*/ 0 w 1588"/>
              <a:gd name="T5" fmla="*/ 2147483647 h 1912"/>
              <a:gd name="T6" fmla="*/ 0 w 1588"/>
              <a:gd name="T7" fmla="*/ 2147483647 h 1912"/>
              <a:gd name="T8" fmla="*/ 0 w 1588"/>
              <a:gd name="T9" fmla="*/ 2147483647 h 1912"/>
              <a:gd name="T10" fmla="*/ 0 w 1588"/>
              <a:gd name="T11" fmla="*/ 2147483647 h 1912"/>
              <a:gd name="T12" fmla="*/ 0 w 1588"/>
              <a:gd name="T13" fmla="*/ 0 h 1912"/>
              <a:gd name="T14" fmla="*/ 0 w 1588"/>
              <a:gd name="T15" fmla="*/ 0 h 191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88" h="1912">
                <a:moveTo>
                  <a:pt x="0" y="0"/>
                </a:moveTo>
                <a:lnTo>
                  <a:pt x="0" y="6"/>
                </a:lnTo>
                <a:lnTo>
                  <a:pt x="0" y="60"/>
                </a:lnTo>
                <a:lnTo>
                  <a:pt x="0" y="1912"/>
                </a:lnTo>
                <a:lnTo>
                  <a:pt x="0" y="0"/>
                </a:lnTo>
                <a:close/>
              </a:path>
            </a:pathLst>
          </a:custGeom>
          <a:solidFill>
            <a:srgbClr val="6BBA27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nl-NL"/>
          </a:p>
        </p:txBody>
      </p:sp>
      <p:sp>
        <p:nvSpPr>
          <p:cNvPr id="8194" name="Rectangle 2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997075"/>
            <a:ext cx="7772400" cy="1431925"/>
          </a:xfrm>
        </p:spPr>
        <p:txBody>
          <a:bodyPr anchor="b" anchorCtr="1"/>
          <a:lstStyle>
            <a:lvl1pPr algn="ctr">
              <a:defRPr/>
            </a:lvl1pPr>
          </a:lstStyle>
          <a:p>
            <a:pPr lvl="0"/>
            <a:r>
              <a:rPr lang="nl-NL" altLang="nl-NL" noProof="0"/>
              <a:t>Klik om het opmaakprofiel te bewerken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pPr lvl="0"/>
            <a:r>
              <a:rPr lang="nl-NL" altLang="nl-NL" noProof="0"/>
              <a:t>Klik om het opmaakprofiel van de modelondertitel te bewerken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B4FB581-2E4B-44FB-923C-CCDB8FCBD133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272673939"/>
      </p:ext>
    </p:extLst>
  </p:cSld>
  <p:clrMapOvr>
    <a:masterClrMapping/>
  </p:clrMapOvr>
  <p:transition spd="slow" advTm="1000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en obje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3E51F80-9ABA-4C7F-B45E-C5492095D17D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174344156"/>
      </p:ext>
    </p:extLst>
  </p:cSld>
  <p:clrMapOvr>
    <a:masterClrMapping/>
  </p:clrMapOvr>
  <p:transition spd="slow" advTm="1000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ek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tekst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D69BA02-2E19-4E28-AAFC-97BFBA3AE677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3864019499"/>
      </p:ext>
    </p:extLst>
  </p:cSld>
  <p:clrMapOvr>
    <a:masterClrMapping/>
  </p:clrMapOvr>
  <p:transition spd="slow" advTm="1000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nhoud van tw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inhoud 2"/>
          <p:cNvSpPr>
            <a:spLocks noGrp="1"/>
          </p:cNvSpPr>
          <p:nvPr>
            <p:ph sz="half" idx="1"/>
          </p:nvPr>
        </p:nvSpPr>
        <p:spPr>
          <a:xfrm>
            <a:off x="457200" y="1905000"/>
            <a:ext cx="40386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Tijdelijke aanduiding voor inhoud 3"/>
          <p:cNvSpPr>
            <a:spLocks noGrp="1"/>
          </p:cNvSpPr>
          <p:nvPr>
            <p:ph sz="half" idx="2"/>
          </p:nvPr>
        </p:nvSpPr>
        <p:spPr>
          <a:xfrm>
            <a:off x="4648200" y="1905000"/>
            <a:ext cx="40386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41B8058-85B2-465A-AA8A-DE34DB0F3DA6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3286199251"/>
      </p:ext>
    </p:extLst>
  </p:cSld>
  <p:clrMapOvr>
    <a:masterClrMapping/>
  </p:clrMapOvr>
  <p:transition spd="slow" advTm="1000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tekst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4" name="Tijdelijke aanduiding voor inhoud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5" name="Tijdelijke aanduiding voor tekst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6" name="Tijdelijke aanduiding voor inhoud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50C0D88-563B-4CE1-93BF-7AC915C7EEFB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3398492564"/>
      </p:ext>
    </p:extLst>
  </p:cSld>
  <p:clrMapOvr>
    <a:masterClrMapping/>
  </p:clrMapOvr>
  <p:transition spd="slow" advTm="1000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Alleen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08A174D-C190-455A-B968-4E0DCC008836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803367129"/>
      </p:ext>
    </p:extLst>
  </p:cSld>
  <p:clrMapOvr>
    <a:masterClrMapping/>
  </p:clrMapOvr>
  <p:transition spd="slow" advTm="1000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89F6149-C619-4231-A642-0DB44B860CB8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4275021717"/>
      </p:ext>
    </p:extLst>
  </p:cSld>
  <p:clrMapOvr>
    <a:masterClrMapping/>
  </p:clrMapOvr>
  <p:transition spd="slow" advTm="1000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oud met bij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Tijdelijke aanduiding voor tekst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23DDF92-D787-4AD5-9998-309A423CFDC8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4252677312"/>
      </p:ext>
    </p:extLst>
  </p:cSld>
  <p:clrMapOvr>
    <a:masterClrMapping/>
  </p:clrMapOvr>
  <p:transition spd="slow" advTm="1000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Afbeelding met bij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afbeelding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nl-NL" noProof="0"/>
          </a:p>
        </p:txBody>
      </p:sp>
      <p:sp>
        <p:nvSpPr>
          <p:cNvPr id="4" name="Tijdelijke aanduiding voor tekst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nl-NL"/>
              <a:t>Klik om de modelstijlen te bewerken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89458B-30B8-4DCC-AEF1-01C56B0F8F0F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1692452227"/>
      </p:ext>
    </p:extLst>
  </p:cSld>
  <p:clrMapOvr>
    <a:masterClrMapping/>
  </p:clrMapOvr>
  <p:transition spd="slow" advTm="1000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en verticale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verticale tekst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1B769E4-C9F9-45D5-A52B-BD284BCC9B8A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3994294483"/>
      </p:ext>
    </p:extLst>
  </p:cSld>
  <p:clrMapOvr>
    <a:masterClrMapping/>
  </p:clrMapOvr>
  <p:transition spd="slow" advTm="1000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e titel en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e titel 1"/>
          <p:cNvSpPr>
            <a:spLocks noGrp="1"/>
          </p:cNvSpPr>
          <p:nvPr>
            <p:ph type="title" orient="vert"/>
          </p:nvPr>
        </p:nvSpPr>
        <p:spPr>
          <a:xfrm>
            <a:off x="6629400" y="292100"/>
            <a:ext cx="2057400" cy="5727700"/>
          </a:xfrm>
        </p:spPr>
        <p:txBody>
          <a:bodyPr vert="eaVert"/>
          <a:lstStyle/>
          <a:p>
            <a:r>
              <a:rPr lang="nl-NL"/>
              <a:t>Klik om de stijl te bewerken</a:t>
            </a:r>
          </a:p>
        </p:txBody>
      </p:sp>
      <p:sp>
        <p:nvSpPr>
          <p:cNvPr id="3" name="Tijdelijke aanduiding voor verticale tekst 2"/>
          <p:cNvSpPr>
            <a:spLocks noGrp="1"/>
          </p:cNvSpPr>
          <p:nvPr>
            <p:ph type="body" orient="vert" idx="1"/>
          </p:nvPr>
        </p:nvSpPr>
        <p:spPr>
          <a:xfrm>
            <a:off x="457200" y="292100"/>
            <a:ext cx="6019800" cy="5727700"/>
          </a:xfrm>
        </p:spPr>
        <p:txBody>
          <a:bodyPr vert="eaVert"/>
          <a:lstStyle/>
          <a:p>
            <a:pPr lvl="0"/>
            <a:r>
              <a:rPr lang="nl-NL"/>
              <a:t>Klik om de modelstijlen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6C16D46-4C3E-41D1-B197-D282A3736617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2199260939"/>
      </p:ext>
    </p:extLst>
  </p:cSld>
  <p:clrMapOvr>
    <a:masterClrMapping/>
  </p:clrMapOvr>
  <p:transition spd="slow" advTm="1000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 cstate="print">
            <a:lum/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92100"/>
            <a:ext cx="8229600" cy="1384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NL" altLang="nl-NL"/>
              <a:t>Klik om het opmaakprofiel te bewerken</a:t>
            </a:r>
          </a:p>
        </p:txBody>
      </p:sp>
      <p:sp>
        <p:nvSpPr>
          <p:cNvPr id="717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05000"/>
            <a:ext cx="82296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NL" altLang="nl-NL"/>
              <a:t>Klik om de opmaakprofielen van de modeltekst te bewerken</a:t>
            </a:r>
          </a:p>
          <a:p>
            <a:pPr lvl="1"/>
            <a:r>
              <a:rPr lang="nl-NL" altLang="nl-NL"/>
              <a:t>Tweede niveau</a:t>
            </a:r>
          </a:p>
          <a:p>
            <a:pPr lvl="2"/>
            <a:r>
              <a:rPr lang="nl-NL" altLang="nl-NL"/>
              <a:t>Derde niveau</a:t>
            </a:r>
          </a:p>
          <a:p>
            <a:pPr lvl="3"/>
            <a:r>
              <a:rPr lang="nl-NL" altLang="nl-NL"/>
              <a:t>Vierde niveau</a:t>
            </a:r>
          </a:p>
          <a:p>
            <a:pPr lvl="4"/>
            <a:r>
              <a:rPr lang="nl-NL" altLang="nl-NL"/>
              <a:t>Vijfde niveau</a:t>
            </a:r>
          </a:p>
        </p:txBody>
      </p:sp>
      <p:sp>
        <p:nvSpPr>
          <p:cNvPr id="717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4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717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717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defRPr>
            </a:lvl1pPr>
          </a:lstStyle>
          <a:p>
            <a:pPr>
              <a:defRPr/>
            </a:pPr>
            <a:fld id="{BEDF4710-AB39-4527-BED0-62078EB022EB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878" r:id="rId1"/>
    <p:sldLayoutId id="2147483868" r:id="rId2"/>
    <p:sldLayoutId id="2147483869" r:id="rId3"/>
    <p:sldLayoutId id="2147483870" r:id="rId4"/>
    <p:sldLayoutId id="2147483871" r:id="rId5"/>
    <p:sldLayoutId id="2147483872" r:id="rId6"/>
    <p:sldLayoutId id="2147483873" r:id="rId7"/>
    <p:sldLayoutId id="2147483874" r:id="rId8"/>
    <p:sldLayoutId id="2147483875" r:id="rId9"/>
    <p:sldLayoutId id="2147483876" r:id="rId10"/>
    <p:sldLayoutId id="2147483877" r:id="rId11"/>
  </p:sldLayoutIdLst>
  <p:transition spd="slow" advTm="1000">
    <p:fade/>
  </p:transition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120000"/>
        <a:buChar char="•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Tahoma" pitchFamily="34" charset="0"/>
        <a:buChar char="–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120000"/>
        <a:buChar char="•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Tahoma" pitchFamily="34" charset="0"/>
        <a:buChar char="–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nl-N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 cstate="print">
            <a:lum/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92100"/>
            <a:ext cx="8229600" cy="1384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NL" altLang="nl-NL"/>
              <a:t>Klik om het opmaakprofiel te bewerken</a:t>
            </a:r>
          </a:p>
        </p:txBody>
      </p:sp>
      <p:sp>
        <p:nvSpPr>
          <p:cNvPr id="717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05000"/>
            <a:ext cx="82296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NL" altLang="nl-NL"/>
              <a:t>Klik om de opmaakprofielen van de modeltekst te bewerken</a:t>
            </a:r>
          </a:p>
          <a:p>
            <a:pPr lvl="1"/>
            <a:r>
              <a:rPr lang="nl-NL" altLang="nl-NL"/>
              <a:t>Tweede niveau</a:t>
            </a:r>
          </a:p>
          <a:p>
            <a:pPr lvl="2"/>
            <a:r>
              <a:rPr lang="nl-NL" altLang="nl-NL"/>
              <a:t>Derde niveau</a:t>
            </a:r>
          </a:p>
          <a:p>
            <a:pPr lvl="3"/>
            <a:r>
              <a:rPr lang="nl-NL" altLang="nl-NL"/>
              <a:t>Vierde niveau</a:t>
            </a:r>
          </a:p>
          <a:p>
            <a:pPr lvl="4"/>
            <a:r>
              <a:rPr lang="nl-NL" altLang="nl-NL"/>
              <a:t>Vijfde niveau</a:t>
            </a:r>
          </a:p>
        </p:txBody>
      </p:sp>
      <p:sp>
        <p:nvSpPr>
          <p:cNvPr id="717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4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nl-NL" altLang="nl-NL"/>
          </a:p>
        </p:txBody>
      </p:sp>
      <p:sp>
        <p:nvSpPr>
          <p:cNvPr id="717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nl-NL" altLang="nl-NL"/>
              <a:t>De Haakse Zeedijk</a:t>
            </a:r>
          </a:p>
        </p:txBody>
      </p:sp>
      <p:sp>
        <p:nvSpPr>
          <p:cNvPr id="717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defRPr>
            </a:lvl1pPr>
          </a:lstStyle>
          <a:p>
            <a:pPr>
              <a:defRPr/>
            </a:pPr>
            <a:fld id="{BEDF4710-AB39-4527-BED0-62078EB022EB}" type="slidenum">
              <a:rPr lang="nl-NL" altLang="nl-NL"/>
              <a:pPr>
                <a:defRPr/>
              </a:pPr>
              <a:t>‹nr.›</a:t>
            </a:fld>
            <a:endParaRPr lang="nl-NL" altLang="nl-NL"/>
          </a:p>
        </p:txBody>
      </p:sp>
    </p:spTree>
    <p:extLst>
      <p:ext uri="{BB962C8B-B14F-4D97-AF65-F5344CB8AC3E}">
        <p14:creationId xmlns="" xmlns:p14="http://schemas.microsoft.com/office/powerpoint/2010/main" val="634153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16" r:id="rId1"/>
    <p:sldLayoutId id="2147483917" r:id="rId2"/>
    <p:sldLayoutId id="2147483918" r:id="rId3"/>
    <p:sldLayoutId id="2147483919" r:id="rId4"/>
    <p:sldLayoutId id="2147483920" r:id="rId5"/>
    <p:sldLayoutId id="2147483921" r:id="rId6"/>
    <p:sldLayoutId id="2147483922" r:id="rId7"/>
    <p:sldLayoutId id="2147483923" r:id="rId8"/>
    <p:sldLayoutId id="2147483924" r:id="rId9"/>
    <p:sldLayoutId id="2147483925" r:id="rId10"/>
    <p:sldLayoutId id="2147483926" r:id="rId11"/>
  </p:sldLayoutIdLst>
  <p:transition spd="slow" advTm="1000">
    <p:fade/>
  </p:transition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120000"/>
        <a:buChar char="•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Tahoma" pitchFamily="34" charset="0"/>
        <a:buChar char="–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120000"/>
        <a:buChar char="•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Tahoma" pitchFamily="34" charset="0"/>
        <a:buChar char="–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itchFamily="2" charset="2"/>
        <a:buChar char="v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nl-N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gif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emf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kstvak 8"/>
          <p:cNvSpPr txBox="1"/>
          <p:nvPr/>
        </p:nvSpPr>
        <p:spPr>
          <a:xfrm>
            <a:off x="369165" y="318002"/>
            <a:ext cx="5765843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4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Richting kiezen voor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4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een klimaatbestendig Nederland </a:t>
            </a:r>
          </a:p>
        </p:txBody>
      </p:sp>
      <p:sp>
        <p:nvSpPr>
          <p:cNvPr id="5" name="Tekstvak 4"/>
          <p:cNvSpPr txBox="1"/>
          <p:nvPr/>
        </p:nvSpPr>
        <p:spPr>
          <a:xfrm>
            <a:off x="391878" y="2839086"/>
            <a:ext cx="5623345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nl-NL" dirty="0"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</a:endParaRPr>
          </a:p>
          <a:p>
            <a:endParaRPr lang="nl-NL" dirty="0"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</a:endParaRPr>
          </a:p>
          <a:p>
            <a:r>
              <a:rPr lang="nl-NL" dirty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Wil Borm</a:t>
            </a:r>
          </a:p>
          <a:p>
            <a:r>
              <a:rPr lang="nl-NL" dirty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Adviesgroep Borm &amp; </a:t>
            </a:r>
            <a:r>
              <a:rPr lang="nl-NL" dirty="0" smtClean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Huijgens</a:t>
            </a:r>
          </a:p>
          <a:p>
            <a:endParaRPr lang="nl-NL" dirty="0" smtClean="0"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</a:endParaRPr>
          </a:p>
          <a:p>
            <a:r>
              <a:rPr lang="nl-NL" dirty="0" smtClean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Dick Butijn</a:t>
            </a:r>
          </a:p>
          <a:p>
            <a:r>
              <a:rPr lang="nl-NL" dirty="0" smtClean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Tweede Kustlijn</a:t>
            </a:r>
            <a:endParaRPr lang="nl-NL" dirty="0"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</a:endParaRPr>
          </a:p>
          <a:p>
            <a:endParaRPr lang="nl-NL" dirty="0"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="" xmlns:p14="http://schemas.microsoft.com/office/powerpoint/2010/main" val="3723939311"/>
      </p:ext>
    </p:extLst>
  </p:cSld>
  <p:clrMapOvr>
    <a:masterClrMapping/>
  </p:clrMapOvr>
  <p:transition spd="slow" advTm="1000">
    <p:fade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ianummer 1"/>
          <p:cNvSpPr>
            <a:spLocks noGrp="1"/>
          </p:cNvSpPr>
          <p:nvPr>
            <p:ph type="sldNum" sz="quarter" idx="12"/>
          </p:nvPr>
        </p:nvSpPr>
        <p:spPr>
          <a:xfrm>
            <a:off x="8075596" y="6245225"/>
            <a:ext cx="596690" cy="476250"/>
          </a:xfrm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9F6149-C619-4231-A642-0DB44B860CB8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9" name="Tekstvak 8"/>
          <p:cNvSpPr txBox="1"/>
          <p:nvPr/>
        </p:nvSpPr>
        <p:spPr>
          <a:xfrm>
            <a:off x="442452" y="327805"/>
            <a:ext cx="576584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nl-NL" sz="4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Onderwerpen</a:t>
            </a:r>
            <a:endParaRPr kumimoji="0" lang="nl-NL" sz="3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5" name="Tekstvak 4"/>
          <p:cNvSpPr txBox="1"/>
          <p:nvPr/>
        </p:nvSpPr>
        <p:spPr>
          <a:xfrm>
            <a:off x="442452" y="1951672"/>
            <a:ext cx="5765843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sz="2400" dirty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Oorzaak waterproblematiek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sz="2400" dirty="0" smtClean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Maatregelen op korte termijn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sz="2400" dirty="0" smtClean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Oplossingen </a:t>
            </a:r>
            <a:r>
              <a:rPr lang="nl-NL" sz="2400" dirty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</a:rPr>
              <a:t>bij klimaatverandering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="" xmlns:p14="http://schemas.microsoft.com/office/powerpoint/2010/main" val="3933784890"/>
      </p:ext>
    </p:extLst>
  </p:cSld>
  <p:clrMapOvr>
    <a:masterClrMapping/>
  </p:clrMapOvr>
  <p:transition spd="slow" advTm="1000">
    <p:fade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numm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89F6149-C619-4231-A642-0DB44B860CB8}" type="slidenum">
              <a:rPr lang="nl-NL" altLang="nl-NL" smtClean="0"/>
              <a:pPr>
                <a:defRPr/>
              </a:pPr>
              <a:t>3</a:t>
            </a:fld>
            <a:endParaRPr lang="nl-NL" altLang="nl-NL" dirty="0"/>
          </a:p>
        </p:txBody>
      </p:sp>
      <p:sp>
        <p:nvSpPr>
          <p:cNvPr id="5" name="Tekstvak 4"/>
          <p:cNvSpPr txBox="1"/>
          <p:nvPr/>
        </p:nvSpPr>
        <p:spPr>
          <a:xfrm>
            <a:off x="228539" y="3812339"/>
            <a:ext cx="4614531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West-Nederland blijft in stand door een uitgebreid stelsel van </a:t>
            </a:r>
            <a:r>
              <a:rPr lang="nl-NL" sz="2800" dirty="0" smtClean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duinen, dijken, sloten, sluizen en gemalen</a:t>
            </a:r>
            <a:endParaRPr lang="nl-NL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  <a:cs typeface="Calibri" pitchFamily="34" charset="0"/>
            </a:endParaRPr>
          </a:p>
        </p:txBody>
      </p:sp>
      <p:pic>
        <p:nvPicPr>
          <p:cNvPr id="6" name="Picture 1" descr="C:\Users\Wil\Documents\Wil\MNV\Biesbosch\foto´s en afbeeldingen\kaart NRC.gif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14042" y="574158"/>
            <a:ext cx="4329957" cy="519959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9" name="Tekstvak 8"/>
          <p:cNvSpPr txBox="1"/>
          <p:nvPr/>
        </p:nvSpPr>
        <p:spPr>
          <a:xfrm>
            <a:off x="356259" y="249381"/>
            <a:ext cx="460762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altLang="nl-NL" sz="3600" dirty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Gevolgen van bodemdaling :</a:t>
            </a:r>
            <a:endParaRPr lang="nl-NL" sz="3600" dirty="0"/>
          </a:p>
        </p:txBody>
      </p:sp>
      <p:sp>
        <p:nvSpPr>
          <p:cNvPr id="3" name="Tekstvak 2">
            <a:extLst>
              <a:ext uri="{FF2B5EF4-FFF2-40B4-BE49-F238E27FC236}">
                <a16:creationId xmlns="" xmlns:a16="http://schemas.microsoft.com/office/drawing/2014/main" id="{67C49B68-8D4E-47D0-66EF-4DEB105230F3}"/>
              </a:ext>
            </a:extLst>
          </p:cNvPr>
          <p:cNvSpPr txBox="1"/>
          <p:nvPr/>
        </p:nvSpPr>
        <p:spPr>
          <a:xfrm>
            <a:off x="356259" y="1654629"/>
            <a:ext cx="4457783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altLang="nl-NL" sz="2800" dirty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Hollandse en Friese meren ontstaan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sz="2800" dirty="0"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De zee dringt binnen met zeegaten en wadden</a:t>
            </a:r>
          </a:p>
        </p:txBody>
      </p:sp>
    </p:spTree>
  </p:cSld>
  <p:clrMapOvr>
    <a:masterClrMapping/>
  </p:clrMapOvr>
  <p:transition spd="slow" advClick="0" advTm="9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itel 2">
            <a:extLst>
              <a:ext uri="{FF2B5EF4-FFF2-40B4-BE49-F238E27FC236}">
                <a16:creationId xmlns="" xmlns:a16="http://schemas.microsoft.com/office/drawing/2014/main" id="{EA31D5D3-57B7-4F59-84C2-348FBB733D61}"/>
              </a:ext>
            </a:extLst>
          </p:cNvPr>
          <p:cNvSpPr txBox="1">
            <a:spLocks/>
          </p:cNvSpPr>
          <p:nvPr/>
        </p:nvSpPr>
        <p:spPr bwMode="auto">
          <a:xfrm>
            <a:off x="-63796" y="3877261"/>
            <a:ext cx="4635795" cy="31557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3200" kern="0" dirty="0">
                <a:solidFill>
                  <a:srgbClr val="FFFFFF"/>
                </a:solidFill>
                <a:cs typeface="Calibri" pitchFamily="34" charset="0"/>
              </a:rPr>
              <a:t>voor</a:t>
            </a:r>
          </a:p>
          <a:p>
            <a:pPr lvl="0" algn="ctr">
              <a:defRPr/>
            </a:pPr>
            <a:r>
              <a:rPr lang="en-US" sz="3200" kern="0" dirty="0" err="1">
                <a:solidFill>
                  <a:srgbClr val="FFFFFF"/>
                </a:solidFill>
                <a:cs typeface="Calibri" pitchFamily="34" charset="0"/>
              </a:rPr>
              <a:t>waterveiligheid</a:t>
            </a:r>
            <a:r>
              <a:rPr lang="en-US" sz="3200" kern="0" dirty="0">
                <a:solidFill>
                  <a:srgbClr val="FFFFFF"/>
                </a:solidFill>
                <a:cs typeface="Calibri" pitchFamily="34" charset="0"/>
              </a:rPr>
              <a:t> en </a:t>
            </a:r>
          </a:p>
          <a:p>
            <a:pPr lvl="0" algn="ctr">
              <a:defRPr/>
            </a:pPr>
            <a:r>
              <a:rPr lang="en-US" sz="3200" kern="0" dirty="0" err="1">
                <a:solidFill>
                  <a:srgbClr val="FFFFFF"/>
                </a:solidFill>
                <a:cs typeface="Calibri" pitchFamily="34" charset="0"/>
              </a:rPr>
              <a:t>zoetwatervoorziening</a:t>
            </a:r>
            <a:endParaRPr lang="en-US" sz="3200" kern="0" dirty="0">
              <a:solidFill>
                <a:srgbClr val="FFFFFF"/>
              </a:solidFill>
              <a:cs typeface="Calibri" pitchFamily="34" charset="0"/>
            </a:endParaRPr>
          </a:p>
          <a:p>
            <a:pPr lvl="0">
              <a:defRPr/>
            </a:pPr>
            <a:endParaRPr lang="en-US" sz="2800" kern="0" dirty="0">
              <a:solidFill>
                <a:srgbClr val="FFFFFF"/>
              </a:solidFill>
              <a:latin typeface="Calibri" pitchFamily="34" charset="0"/>
              <a:cs typeface="Calibri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2400" kern="0" dirty="0">
              <a:solidFill>
                <a:srgbClr val="FFFFFF"/>
              </a:solidFill>
              <a:latin typeface="Calibri" pitchFamily="34" charset="0"/>
              <a:cs typeface="Calibri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Calibri" pitchFamily="34" charset="0"/>
              <a:cs typeface="Calibri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2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ahoma"/>
              <a:ea typeface="+mj-ea"/>
              <a:cs typeface="+mj-cs"/>
            </a:endParaRPr>
          </a:p>
        </p:txBody>
      </p:sp>
      <p:sp>
        <p:nvSpPr>
          <p:cNvPr id="6" name="Tekstvak 5"/>
          <p:cNvSpPr txBox="1"/>
          <p:nvPr/>
        </p:nvSpPr>
        <p:spPr>
          <a:xfrm>
            <a:off x="3407434" y="4067299"/>
            <a:ext cx="57365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nl-NL" dirty="0"/>
              <a:t> </a:t>
            </a:r>
          </a:p>
        </p:txBody>
      </p:sp>
      <p:sp>
        <p:nvSpPr>
          <p:cNvPr id="7" name="Tekstvak 6"/>
          <p:cNvSpPr txBox="1"/>
          <p:nvPr/>
        </p:nvSpPr>
        <p:spPr>
          <a:xfrm>
            <a:off x="3988989" y="5902036"/>
            <a:ext cx="32419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dirty="0">
                <a:solidFill>
                  <a:srgbClr val="77A9A8"/>
                </a:solidFill>
              </a:rPr>
              <a:t>.</a:t>
            </a:r>
          </a:p>
          <a:p>
            <a:r>
              <a:rPr lang="nl-NL" dirty="0">
                <a:solidFill>
                  <a:srgbClr val="77A9A8"/>
                </a:solidFill>
              </a:rPr>
              <a:t>.</a:t>
            </a:r>
          </a:p>
        </p:txBody>
      </p:sp>
      <p:sp>
        <p:nvSpPr>
          <p:cNvPr id="8" name="Tekstvak 7"/>
          <p:cNvSpPr txBox="1"/>
          <p:nvPr/>
        </p:nvSpPr>
        <p:spPr>
          <a:xfrm>
            <a:off x="1" y="-414670"/>
            <a:ext cx="485775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eaLnBrk="0" hangingPunct="0">
              <a:defRPr/>
            </a:pPr>
            <a:endParaRPr lang="en-US" sz="3200" kern="0" dirty="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ahoma"/>
            </a:endParaRPr>
          </a:p>
          <a:p>
            <a:pPr lvl="0" algn="ctr">
              <a:defRPr/>
            </a:pPr>
            <a:r>
              <a:rPr lang="en-US" sz="3200" kern="0" dirty="0" err="1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cs typeface="Calibri" pitchFamily="34" charset="0"/>
              </a:rPr>
              <a:t>Kustverkorting</a:t>
            </a:r>
            <a:r>
              <a:rPr lang="en-US" sz="32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cs typeface="Calibri" pitchFamily="34" charset="0"/>
              </a:rPr>
              <a:t> en </a:t>
            </a:r>
            <a:r>
              <a:rPr lang="en-US" sz="3200" kern="0" dirty="0" err="1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cs typeface="Calibri" pitchFamily="34" charset="0"/>
              </a:rPr>
              <a:t>verzoeting</a:t>
            </a:r>
            <a:r>
              <a:rPr lang="en-US" sz="32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cs typeface="Calibri" pitchFamily="34" charset="0"/>
              </a:rPr>
              <a:t>  </a:t>
            </a:r>
            <a:endParaRPr lang="nl-NL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lt"/>
            </a:endParaRPr>
          </a:p>
          <a:p>
            <a:pPr lvl="0" algn="ctr">
              <a:defRPr/>
            </a:pPr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</a:rPr>
              <a:t>in de 20</a:t>
            </a:r>
            <a:r>
              <a:rPr lang="nl-NL" sz="320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</a:rPr>
              <a:t>e</a:t>
            </a:r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</a:rPr>
              <a:t> eeuw</a:t>
            </a:r>
          </a:p>
        </p:txBody>
      </p:sp>
      <p:pic>
        <p:nvPicPr>
          <p:cNvPr id="2" name="Picture 2" descr="C:\Users\Wil\Documents\Wil\MNV\Biesbosch\foto´s en afbeeldingen\Plannen 20 eeuw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79406" y="1775646"/>
            <a:ext cx="8785185" cy="2069206"/>
          </a:xfrm>
          <a:prstGeom prst="rect">
            <a:avLst/>
          </a:prstGeom>
          <a:noFill/>
          <a:effectLst>
            <a:outerShdw blurRad="292100" dist="139700" dir="2700000" algn="ctr" rotWithShape="0">
              <a:srgbClr val="000000">
                <a:alpha val="65000"/>
              </a:srgbClr>
            </a:outerShdw>
          </a:effectLst>
        </p:spPr>
      </p:pic>
      <p:sp>
        <p:nvSpPr>
          <p:cNvPr id="3" name="Tijdelijke aanduiding voor dianummer 3">
            <a:extLst>
              <a:ext uri="{FF2B5EF4-FFF2-40B4-BE49-F238E27FC236}">
                <a16:creationId xmlns="" xmlns:a16="http://schemas.microsoft.com/office/drawing/2014/main" id="{9788A1C0-EE35-E423-DE66-D9B3502210E4}"/>
              </a:ext>
            </a:extLst>
          </p:cNvPr>
          <p:cNvSpPr txBox="1">
            <a:spLocks/>
          </p:cNvSpPr>
          <p:nvPr/>
        </p:nvSpPr>
        <p:spPr bwMode="auto">
          <a:xfrm>
            <a:off x="8277225" y="6245225"/>
            <a:ext cx="409574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591020413"/>
      </p:ext>
    </p:extLst>
  </p:cSld>
  <p:clrMapOvr>
    <a:masterClrMapping/>
  </p:clrMapOvr>
  <p:transition spd="slow" advClick="0" advTm="10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C:\Users\Wil\Documents\Wil\MNV\Biesbosch\foto´s en afbeeldingen\Serie 2 Deltawerken.jpg">
            <a:extLst>
              <a:ext uri="{FF2B5EF4-FFF2-40B4-BE49-F238E27FC236}">
                <a16:creationId xmlns="" xmlns:a16="http://schemas.microsoft.com/office/drawing/2014/main" id="{08640F55-ACD2-459E-AE10-83461F8C83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02612" y="478466"/>
            <a:ext cx="5869158" cy="509233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8" name="Tekstvak 7"/>
          <p:cNvSpPr txBox="1"/>
          <p:nvPr/>
        </p:nvSpPr>
        <p:spPr>
          <a:xfrm>
            <a:off x="265809" y="970370"/>
            <a:ext cx="29337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Zeeland werd niet zoet, maar zouter dan ooit </a:t>
            </a:r>
          </a:p>
        </p:txBody>
      </p:sp>
      <p:sp>
        <p:nvSpPr>
          <p:cNvPr id="6" name="Tekstvak 5"/>
          <p:cNvSpPr txBox="1"/>
          <p:nvPr/>
        </p:nvSpPr>
        <p:spPr>
          <a:xfrm>
            <a:off x="265809" y="2893475"/>
            <a:ext cx="327303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Zoetwatertekorten en verzilting zijn nu </a:t>
            </a:r>
          </a:p>
          <a:p>
            <a:r>
              <a:rPr lang="nl-NL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urgente problemen</a:t>
            </a:r>
          </a:p>
        </p:txBody>
      </p:sp>
      <p:sp>
        <p:nvSpPr>
          <p:cNvPr id="2" name="Tijdelijke aanduiding voor dianummer 3">
            <a:extLst>
              <a:ext uri="{FF2B5EF4-FFF2-40B4-BE49-F238E27FC236}">
                <a16:creationId xmlns="" xmlns:a16="http://schemas.microsoft.com/office/drawing/2014/main" id="{10FAAC1E-694B-459B-B331-2B7016A21170}"/>
              </a:ext>
            </a:extLst>
          </p:cNvPr>
          <p:cNvSpPr txBox="1">
            <a:spLocks/>
          </p:cNvSpPr>
          <p:nvPr/>
        </p:nvSpPr>
        <p:spPr bwMode="auto">
          <a:xfrm>
            <a:off x="8277225" y="6245225"/>
            <a:ext cx="409574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</p:cSld>
  <p:clrMapOvr>
    <a:masterClrMapping/>
  </p:clrMapOvr>
  <p:transition spd="slow" advClick="0" advTm="12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build="allAtOnce"/>
      <p:bldP spid="6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/>
          <p:cNvSpPr txBox="1"/>
          <p:nvPr/>
        </p:nvSpPr>
        <p:spPr>
          <a:xfrm>
            <a:off x="308341" y="621043"/>
            <a:ext cx="68480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Het belang van </a:t>
            </a:r>
            <a:r>
              <a:rPr lang="nl-NL" sz="32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zoet water</a:t>
            </a:r>
            <a:endParaRPr lang="nl-NL" sz="3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" name="Tekstvak 5"/>
          <p:cNvSpPr txBox="1"/>
          <p:nvPr/>
        </p:nvSpPr>
        <p:spPr>
          <a:xfrm>
            <a:off x="422047" y="3046179"/>
            <a:ext cx="371076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Een tienduizendste deel </a:t>
            </a:r>
          </a:p>
          <a:p>
            <a:r>
              <a:rPr lang="nl-NL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van al het water op aarde is zoet oppervlaktewater</a:t>
            </a:r>
          </a:p>
        </p:txBody>
      </p:sp>
      <p:sp>
        <p:nvSpPr>
          <p:cNvPr id="7" name="Tekstvak 6"/>
          <p:cNvSpPr txBox="1"/>
          <p:nvPr/>
        </p:nvSpPr>
        <p:spPr>
          <a:xfrm>
            <a:off x="465589" y="1922342"/>
            <a:ext cx="371076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Veel leven en welvaart is afhankelijk van zoet water</a:t>
            </a:r>
          </a:p>
        </p:txBody>
      </p:sp>
      <p:pic>
        <p:nvPicPr>
          <p:cNvPr id="43010" name="Picture 2" descr="Safe Water and Your Health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6355" y="2055451"/>
            <a:ext cx="4701427" cy="235071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2" name="Tijdelijke aanduiding voor dianummer 3">
            <a:extLst>
              <a:ext uri="{FF2B5EF4-FFF2-40B4-BE49-F238E27FC236}">
                <a16:creationId xmlns="" xmlns:a16="http://schemas.microsoft.com/office/drawing/2014/main" id="{F96CB7CA-B4D8-7B8E-0F7B-BC99AAE95C8C}"/>
              </a:ext>
            </a:extLst>
          </p:cNvPr>
          <p:cNvSpPr txBox="1">
            <a:spLocks/>
          </p:cNvSpPr>
          <p:nvPr/>
        </p:nvSpPr>
        <p:spPr bwMode="auto">
          <a:xfrm>
            <a:off x="8277225" y="6245225"/>
            <a:ext cx="409574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8" name="Tekstvak 7"/>
          <p:cNvSpPr txBox="1"/>
          <p:nvPr/>
        </p:nvSpPr>
        <p:spPr>
          <a:xfrm>
            <a:off x="435429" y="4470401"/>
            <a:ext cx="3323771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4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Elke toename van dit uiterst zeldzame milieu levert een bijdrage aan de biodiversiteit en leefbaarheid</a:t>
            </a:r>
            <a:endParaRPr lang="nl-NL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ransition spd="slow" advClick="0" advTm="12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2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allAtOnce"/>
      <p:bldP spid="7" grpId="0" build="allAtOnce"/>
      <p:bldP spid="8" grpId="0" build="allAtOnce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numm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89F6149-C619-4231-A642-0DB44B860CB8}" type="slidenum">
              <a:rPr lang="nl-NL" altLang="nl-NL" smtClean="0"/>
              <a:pPr>
                <a:defRPr/>
              </a:pPr>
              <a:t>7</a:t>
            </a:fld>
            <a:endParaRPr lang="nl-NL" altLang="nl-NL"/>
          </a:p>
        </p:txBody>
      </p:sp>
      <p:sp>
        <p:nvSpPr>
          <p:cNvPr id="7" name="Tekstvak 6"/>
          <p:cNvSpPr txBox="1"/>
          <p:nvPr/>
        </p:nvSpPr>
        <p:spPr>
          <a:xfrm>
            <a:off x="221476" y="1141866"/>
            <a:ext cx="5322981" cy="35394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92% van het rivierwater </a:t>
            </a:r>
            <a:r>
              <a:rPr lang="nl-NL" sz="32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wordt </a:t>
            </a:r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via de Zuidwestelijke Delta </a:t>
            </a:r>
            <a:r>
              <a:rPr lang="nl-NL" sz="32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geloosd in zee </a:t>
            </a:r>
          </a:p>
          <a:p>
            <a:endParaRPr lang="nl-NL" sz="3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nl-NL" sz="3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nl-NL" sz="32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Verzoet waar mogelijk de</a:t>
            </a:r>
          </a:p>
          <a:p>
            <a:r>
              <a:rPr lang="nl-NL" sz="32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zoute binnenmeren</a:t>
            </a:r>
            <a:endParaRPr lang="nl-NL" sz="3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cxnSp>
        <p:nvCxnSpPr>
          <p:cNvPr id="11" name="Rechte verbindingslijn met pijl 10"/>
          <p:cNvCxnSpPr/>
          <p:nvPr/>
        </p:nvCxnSpPr>
        <p:spPr bwMode="auto">
          <a:xfrm flipH="1" flipV="1">
            <a:off x="8297839" y="2361063"/>
            <a:ext cx="423081" cy="1610436"/>
          </a:xfrm>
          <a:prstGeom prst="straightConnector1">
            <a:avLst/>
          </a:prstGeom>
          <a:noFill/>
          <a:ln w="76200" cap="flat" cmpd="sng" algn="ctr">
            <a:solidFill>
              <a:srgbClr val="000099"/>
            </a:solidFill>
            <a:prstDash val="solid"/>
            <a:round/>
            <a:headEnd type="none" w="med" len="med"/>
            <a:tailEnd type="arrow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" name="Rechte verbindingslijn met pijl 12"/>
          <p:cNvCxnSpPr/>
          <p:nvPr/>
        </p:nvCxnSpPr>
        <p:spPr bwMode="auto">
          <a:xfrm flipH="1">
            <a:off x="3739487" y="5336275"/>
            <a:ext cx="3630304" cy="54591"/>
          </a:xfrm>
          <a:prstGeom prst="straightConnector1">
            <a:avLst/>
          </a:prstGeom>
          <a:noFill/>
          <a:ln w="76200" cap="flat" cmpd="sng" algn="ctr">
            <a:solidFill>
              <a:srgbClr val="000099"/>
            </a:solidFill>
            <a:prstDash val="solid"/>
            <a:round/>
            <a:headEnd type="none" w="med" len="med"/>
            <a:tailEnd type="arrow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4" name="Tekstvak 13"/>
          <p:cNvSpPr txBox="1"/>
          <p:nvPr/>
        </p:nvSpPr>
        <p:spPr>
          <a:xfrm>
            <a:off x="4981433" y="4831307"/>
            <a:ext cx="152854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3200" dirty="0">
                <a:solidFill>
                  <a:schemeClr val="bg1">
                    <a:lumMod val="50000"/>
                  </a:schemeClr>
                </a:solidFill>
              </a:rPr>
              <a:t>92%</a:t>
            </a:r>
          </a:p>
        </p:txBody>
      </p:sp>
      <p:sp>
        <p:nvSpPr>
          <p:cNvPr id="15" name="Tekstvak 14"/>
          <p:cNvSpPr txBox="1"/>
          <p:nvPr/>
        </p:nvSpPr>
        <p:spPr>
          <a:xfrm>
            <a:off x="7806523" y="3138985"/>
            <a:ext cx="124194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3200" dirty="0">
                <a:solidFill>
                  <a:schemeClr val="bg1">
                    <a:lumMod val="50000"/>
                  </a:schemeClr>
                </a:solidFill>
              </a:rPr>
              <a:t>8%</a:t>
            </a:r>
          </a:p>
        </p:txBody>
      </p:sp>
    </p:spTree>
  </p:cSld>
  <p:clrMapOvr>
    <a:masterClrMapping/>
  </p:clrMapOvr>
  <p:transition spd="slow" advClick="0" advTm="10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allAtOnce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C:\Users\Wil\Documents\Wil\MNV\Biesbosch\foto´s en afbeeldingen\Verzoeten afgedamd zeegat.jpg"/>
          <p:cNvPicPr>
            <a:picLocks noChangeAspect="1" noChangeArrowheads="1"/>
          </p:cNvPicPr>
          <p:nvPr/>
        </p:nvPicPr>
        <p:blipFill>
          <a:blip r:embed="rId2" cstate="print"/>
          <a:srcRect b="2133"/>
          <a:stretch>
            <a:fillRect/>
          </a:stretch>
        </p:blipFill>
        <p:spPr bwMode="auto">
          <a:xfrm>
            <a:off x="295275" y="1847673"/>
            <a:ext cx="8524875" cy="3457631"/>
          </a:xfrm>
          <a:prstGeom prst="rect">
            <a:avLst/>
          </a:prstGeom>
          <a:noFill/>
          <a:effectLst>
            <a:outerShdw blurRad="292100" dist="139700" dir="2700000" algn="ctr" rotWithShape="0">
              <a:srgbClr val="000000">
                <a:alpha val="65000"/>
              </a:srgbClr>
            </a:outerShdw>
          </a:effectLst>
        </p:spPr>
      </p:pic>
      <p:sp>
        <p:nvSpPr>
          <p:cNvPr id="4" name="Titel 3"/>
          <p:cNvSpPr>
            <a:spLocks noGrp="1"/>
          </p:cNvSpPr>
          <p:nvPr>
            <p:ph type="title"/>
          </p:nvPr>
        </p:nvSpPr>
        <p:spPr>
          <a:xfrm>
            <a:off x="295275" y="301625"/>
            <a:ext cx="8229600" cy="1384300"/>
          </a:xfrm>
        </p:spPr>
        <p:txBody>
          <a:bodyPr/>
          <a:lstStyle/>
          <a:p>
            <a:r>
              <a:rPr lang="nl-NL" sz="3200" dirty="0"/>
              <a:t>Hoe gaat verzoeten in zijn werk?</a:t>
            </a:r>
            <a:r>
              <a:rPr lang="nl-NL" sz="2800" dirty="0"/>
              <a:t/>
            </a:r>
            <a:br>
              <a:rPr lang="nl-NL" sz="2800" dirty="0"/>
            </a:br>
            <a:r>
              <a:rPr lang="nl-NL" sz="2800" dirty="0"/>
              <a:t/>
            </a:r>
            <a:br>
              <a:rPr lang="nl-NL" sz="2800" dirty="0"/>
            </a:br>
            <a:r>
              <a:rPr lang="nl-NL" sz="2000" dirty="0"/>
              <a:t>Selectieve onttrekking met hevelen en verdringing</a:t>
            </a:r>
            <a:br>
              <a:rPr lang="nl-NL" sz="2000" dirty="0"/>
            </a:br>
            <a:endParaRPr lang="nl-NL" sz="2000" dirty="0"/>
          </a:p>
        </p:txBody>
      </p:sp>
      <p:sp>
        <p:nvSpPr>
          <p:cNvPr id="2" name="Tijdelijke aanduiding voor dianummer 3">
            <a:extLst>
              <a:ext uri="{FF2B5EF4-FFF2-40B4-BE49-F238E27FC236}">
                <a16:creationId xmlns="" xmlns:a16="http://schemas.microsoft.com/office/drawing/2014/main" id="{806D6ABD-6D65-20E8-BF30-C38E82C10641}"/>
              </a:ext>
            </a:extLst>
          </p:cNvPr>
          <p:cNvSpPr txBox="1">
            <a:spLocks/>
          </p:cNvSpPr>
          <p:nvPr/>
        </p:nvSpPr>
        <p:spPr bwMode="auto">
          <a:xfrm>
            <a:off x="8277225" y="6245225"/>
            <a:ext cx="409574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</p:cSld>
  <p:clrMapOvr>
    <a:masterClrMapping/>
  </p:clrMapOvr>
  <p:transition spd="slow" advTm="1000">
    <p:fade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ianummer 1"/>
          <p:cNvSpPr>
            <a:spLocks noGrp="1"/>
          </p:cNvSpPr>
          <p:nvPr>
            <p:ph type="sldNum" sz="quarter" idx="12"/>
          </p:nvPr>
        </p:nvSpPr>
        <p:spPr>
          <a:xfrm>
            <a:off x="8108363" y="6261640"/>
            <a:ext cx="596690" cy="476250"/>
          </a:xfrm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9F6149-C619-4231-A642-0DB44B860CB8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6" name="Tekstvak 5"/>
          <p:cNvSpPr txBox="1"/>
          <p:nvPr/>
        </p:nvSpPr>
        <p:spPr>
          <a:xfrm>
            <a:off x="371937" y="1359294"/>
            <a:ext cx="4229091" cy="49244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nl-NL" sz="2600" dirty="0">
                <a:solidFill>
                  <a:srgbClr val="FFFFFF"/>
                </a:solidFill>
                <a:effectLst>
                  <a:outerShdw blurRad="38100" dist="38100" dir="2700000" algn="l" rotWithShape="0">
                    <a:prstClr val="black">
                      <a:alpha val="75000"/>
                    </a:prstClr>
                  </a:outerShdw>
                </a:effectLst>
                <a:latin typeface="Calibri" pitchFamily="34" charset="0"/>
                <a:cs typeface="Calibri" pitchFamily="34" charset="0"/>
              </a:rPr>
              <a:t>We krijgen te maken met</a:t>
            </a:r>
            <a:r>
              <a:rPr lang="nl-NL" sz="2600" dirty="0" smtClean="0">
                <a:solidFill>
                  <a:srgbClr val="FFFFFF"/>
                </a:solidFill>
                <a:effectLst>
                  <a:outerShdw blurRad="38100" dist="38100" dir="2700000" algn="l" rotWithShape="0">
                    <a:prstClr val="black">
                      <a:alpha val="75000"/>
                    </a:prstClr>
                  </a:outerShdw>
                </a:effectLst>
                <a:latin typeface="Calibri" pitchFamily="34" charset="0"/>
                <a:cs typeface="Calibri" pitchFamily="34" charset="0"/>
              </a:rPr>
              <a:t>:</a:t>
            </a:r>
            <a:endParaRPr kumimoji="0" lang="nl-NL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l" rotWithShape="0">
                  <a:prstClr val="black">
                    <a:alpha val="75000"/>
                  </a:prst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nl-NL" sz="2800" dirty="0">
                <a:solidFill>
                  <a:srgbClr val="FFFFFF"/>
                </a:solidFill>
                <a:effectLst>
                  <a:outerShdw blurRad="38100" dist="38100" dir="2700000" algn="l" rotWithShape="0">
                    <a:prstClr val="black">
                      <a:alpha val="75000"/>
                    </a:prstClr>
                  </a:outerShdw>
                </a:effectLst>
                <a:latin typeface="Calibri" pitchFamily="34" charset="0"/>
                <a:cs typeface="Calibri" pitchFamily="34" charset="0"/>
              </a:rPr>
              <a:t>Extreme rivierafvoer </a:t>
            </a:r>
            <a:r>
              <a:rPr lang="nl-NL" sz="2400" dirty="0">
                <a:solidFill>
                  <a:srgbClr val="FFFFFF"/>
                </a:solidFill>
                <a:effectLst>
                  <a:outerShdw blurRad="38100" dist="38100" dir="2700000" algn="l" rotWithShape="0">
                    <a:prstClr val="black">
                      <a:alpha val="75000"/>
                    </a:prstClr>
                  </a:outerShdw>
                </a:effectLst>
                <a:latin typeface="Calibri" pitchFamily="34" charset="0"/>
                <a:cs typeface="Calibri" pitchFamily="34" charset="0"/>
              </a:rPr>
              <a:t>maximale aanvoer +50%  minimale aanvoer -25%</a:t>
            </a:r>
          </a:p>
          <a:p>
            <a:pPr marL="342900" indent="-342900">
              <a:defRPr/>
            </a:pPr>
            <a:endParaRPr lang="nl-NL" sz="2400" dirty="0">
              <a:solidFill>
                <a:srgbClr val="FFFFFF"/>
              </a:solidFill>
              <a:effectLst>
                <a:outerShdw blurRad="38100" dist="38100" dir="2700000" algn="l" rotWithShape="0">
                  <a:prstClr val="black">
                    <a:alpha val="75000"/>
                  </a:prstClr>
                </a:outerShdw>
              </a:effectLst>
              <a:latin typeface="Calibri" pitchFamily="34" charset="0"/>
              <a:cs typeface="Calibri" pitchFamily="34" charset="0"/>
            </a:endParaRPr>
          </a:p>
          <a:p>
            <a:pPr marL="342900" lvl="0" indent="-342900">
              <a:buFont typeface="Arial" panose="020B0604020202020204" pitchFamily="34" charset="0"/>
              <a:buChar char="•"/>
              <a:defRPr/>
            </a:pPr>
            <a:r>
              <a:rPr lang="nl-NL" sz="2800" dirty="0">
                <a:solidFill>
                  <a:srgbClr val="FFFFFF"/>
                </a:solidFill>
                <a:effectLst>
                  <a:outerShdw blurRad="38100" dist="38100" dir="2700000" algn="l" rotWithShape="0">
                    <a:prstClr val="black">
                      <a:alpha val="75000"/>
                    </a:prstClr>
                  </a:outerShdw>
                </a:effectLst>
                <a:latin typeface="Calibri" pitchFamily="34" charset="0"/>
                <a:cs typeface="Calibri" pitchFamily="34" charset="0"/>
              </a:rPr>
              <a:t>Zeespiegelstijging</a:t>
            </a:r>
          </a:p>
          <a:p>
            <a:pPr marL="342900" lvl="0" indent="-342900">
              <a:defRPr/>
            </a:pPr>
            <a:r>
              <a:rPr lang="nl-NL" sz="2400" dirty="0">
                <a:solidFill>
                  <a:srgbClr val="FFFFFF"/>
                </a:solidFill>
                <a:effectLst>
                  <a:outerShdw blurRad="38100" dist="38100" dir="2700000" algn="l" rotWithShape="0">
                    <a:prstClr val="black">
                      <a:alpha val="75000"/>
                    </a:prstClr>
                  </a:outerShdw>
                </a:effectLst>
                <a:latin typeface="Calibri" pitchFamily="34" charset="0"/>
                <a:cs typeface="Calibri" pitchFamily="34" charset="0"/>
              </a:rPr>
              <a:t>	5 tot 10 m binnen 300 jaar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lang="nl-NL" sz="2400" dirty="0">
              <a:solidFill>
                <a:srgbClr val="FFFFFF"/>
              </a:solidFill>
              <a:effectLst>
                <a:outerShdw blurRad="38100" dist="38100" dir="2700000" algn="l" rotWithShape="0">
                  <a:prstClr val="black">
                    <a:alpha val="75000"/>
                  </a:prstClr>
                </a:outerShdw>
              </a:effectLst>
              <a:latin typeface="Calibri" pitchFamily="34" charset="0"/>
              <a:cs typeface="Calibri" pitchFamily="34" charset="0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nl-NL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l" rotWithShape="0">
                    <a:prstClr val="black">
                      <a:alpha val="75000"/>
                    </a:prst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Bodemdaling</a:t>
            </a:r>
          </a:p>
          <a:p>
            <a:pPr marL="706437" marR="0" lvl="1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kumimoji="0" lang="nl-NL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l" rotWithShape="0">
                    <a:prstClr val="black">
                      <a:alpha val="75000"/>
                    </a:prst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0,5 tot 1 m per eeuw</a:t>
            </a:r>
          </a:p>
          <a:p>
            <a:pPr marL="706437" marR="0" lvl="1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Calibri" panose="020F0502020204030204" pitchFamily="34" charset="0"/>
              <a:buChar char="₋"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l" rotWithShape="0">
                  <a:prstClr val="black">
                    <a:alpha val="75000"/>
                  </a:prst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723900" marR="0" lvl="1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Calibri" panose="020F0502020204030204" pitchFamily="34" charset="0"/>
              <a:buChar char="₋"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l" rotWithShape="0">
                  <a:prstClr val="black">
                    <a:alpha val="75000"/>
                  </a:prst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nl-NL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l" rotWithShape="0">
                  <a:prstClr val="black">
                    <a:alpha val="75000"/>
                  </a:prst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10" name="Titel 1"/>
          <p:cNvSpPr txBox="1">
            <a:spLocks/>
          </p:cNvSpPr>
          <p:nvPr/>
        </p:nvSpPr>
        <p:spPr>
          <a:xfrm>
            <a:off x="318086" y="266479"/>
            <a:ext cx="6503628" cy="1384300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kern="0" dirty="0" err="1" smtClean="0">
                <a:solidFill>
                  <a:srgbClr val="FFFFFF"/>
                </a:solidFill>
                <a:latin typeface="Tahoma"/>
              </a:rPr>
              <a:t>Klimaatverandering</a:t>
            </a:r>
            <a:endParaRPr lang="en-US" kern="0" dirty="0" smtClean="0">
              <a:solidFill>
                <a:srgbClr val="FFFFFF"/>
              </a:solidFill>
              <a:latin typeface="Tahoma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143155457"/>
      </p:ext>
    </p:extLst>
  </p:cSld>
  <p:clrMapOvr>
    <a:masterClrMapping/>
  </p:clrMapOvr>
  <p:transition spd="slow" advTm="1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5" name="Picture 2"/>
          <p:cNvPicPr>
            <a:picLocks noChangeAspect="1" noChangeArrowheads="1"/>
          </p:cNvPicPr>
          <p:nvPr/>
        </p:nvPicPr>
        <p:blipFill rotWithShape="1">
          <a:blip r:embed="rId3" cstate="print">
            <a:duotone>
              <a:prstClr val="black"/>
              <a:schemeClr val="accent5">
                <a:tint val="45000"/>
                <a:satMod val="400000"/>
              </a:schemeClr>
            </a:duotone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t="9612"/>
          <a:stretch/>
        </p:blipFill>
        <p:spPr bwMode="auto">
          <a:xfrm>
            <a:off x="0" y="1047749"/>
            <a:ext cx="9145588" cy="492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76200" algn="ctr">
                <a:solidFill>
                  <a:srgbClr val="000099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2" name="Vrije vorm 31"/>
          <p:cNvSpPr>
            <a:spLocks noChangeAspect="1"/>
          </p:cNvSpPr>
          <p:nvPr/>
        </p:nvSpPr>
        <p:spPr>
          <a:xfrm>
            <a:off x="1162050" y="4519613"/>
            <a:ext cx="3741738" cy="282575"/>
          </a:xfrm>
          <a:custGeom>
            <a:avLst/>
            <a:gdLst>
              <a:gd name="connsiteX0" fmla="*/ 0 w 2305050"/>
              <a:gd name="connsiteY0" fmla="*/ 257175 h 257175"/>
              <a:gd name="connsiteX1" fmla="*/ 1143000 w 2305050"/>
              <a:gd name="connsiteY1" fmla="*/ 209550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143000 w 2305050"/>
              <a:gd name="connsiteY1" fmla="*/ 209550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143000 w 2305050"/>
              <a:gd name="connsiteY1" fmla="*/ 180975 h 257175"/>
              <a:gd name="connsiteX2" fmla="*/ 2305050 w 2305050"/>
              <a:gd name="connsiteY2" fmla="*/ 0 h 25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05050" h="257175">
                <a:moveTo>
                  <a:pt x="0" y="257175"/>
                </a:moveTo>
                <a:cubicBezTo>
                  <a:pt x="381000" y="241300"/>
                  <a:pt x="758825" y="223838"/>
                  <a:pt x="1143000" y="180975"/>
                </a:cubicBezTo>
                <a:cubicBezTo>
                  <a:pt x="1527175" y="138112"/>
                  <a:pt x="1917700" y="69850"/>
                  <a:pt x="2305050" y="0"/>
                </a:cubicBezTo>
              </a:path>
            </a:pathLst>
          </a:custGeom>
          <a:noFill/>
          <a:ln w="50800">
            <a:solidFill>
              <a:srgbClr val="64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1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33" name="Vrije vorm 32"/>
          <p:cNvSpPr>
            <a:spLocks noChangeAspect="1"/>
          </p:cNvSpPr>
          <p:nvPr/>
        </p:nvSpPr>
        <p:spPr>
          <a:xfrm>
            <a:off x="5006975" y="3663950"/>
            <a:ext cx="3595688" cy="836613"/>
          </a:xfrm>
          <a:custGeom>
            <a:avLst/>
            <a:gdLst>
              <a:gd name="connsiteX0" fmla="*/ 0 w 2305050"/>
              <a:gd name="connsiteY0" fmla="*/ 257175 h 257175"/>
              <a:gd name="connsiteX1" fmla="*/ 1143000 w 2305050"/>
              <a:gd name="connsiteY1" fmla="*/ 209550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143000 w 2305050"/>
              <a:gd name="connsiteY1" fmla="*/ 209550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143000 w 2305050"/>
              <a:gd name="connsiteY1" fmla="*/ 180975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315878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4267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39043 w 2305050"/>
              <a:gd name="connsiteY1" fmla="*/ 155932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85970 w 2305050"/>
              <a:gd name="connsiteY1" fmla="*/ 150628 h 257175"/>
              <a:gd name="connsiteX2" fmla="*/ 2305050 w 2305050"/>
              <a:gd name="connsiteY2" fmla="*/ 0 h 257175"/>
              <a:gd name="connsiteX0" fmla="*/ 0 w 2305050"/>
              <a:gd name="connsiteY0" fmla="*/ 257175 h 257175"/>
              <a:gd name="connsiteX1" fmla="*/ 1285970 w 2305050"/>
              <a:gd name="connsiteY1" fmla="*/ 150628 h 257175"/>
              <a:gd name="connsiteX2" fmla="*/ 2305050 w 2305050"/>
              <a:gd name="connsiteY2" fmla="*/ 0 h 257175"/>
              <a:gd name="connsiteX0" fmla="*/ 0 w 2333206"/>
              <a:gd name="connsiteY0" fmla="*/ 231981 h 231981"/>
              <a:gd name="connsiteX1" fmla="*/ 1285970 w 2333206"/>
              <a:gd name="connsiteY1" fmla="*/ 125434 h 231981"/>
              <a:gd name="connsiteX2" fmla="*/ 2333206 w 2333206"/>
              <a:gd name="connsiteY2" fmla="*/ 0 h 231981"/>
              <a:gd name="connsiteX0" fmla="*/ 0 w 2333206"/>
              <a:gd name="connsiteY0" fmla="*/ 231981 h 231981"/>
              <a:gd name="connsiteX1" fmla="*/ 1285970 w 2333206"/>
              <a:gd name="connsiteY1" fmla="*/ 125434 h 231981"/>
              <a:gd name="connsiteX2" fmla="*/ 2333206 w 2333206"/>
              <a:gd name="connsiteY2" fmla="*/ 0 h 231981"/>
              <a:gd name="connsiteX0" fmla="*/ 0 w 2333206"/>
              <a:gd name="connsiteY0" fmla="*/ 231981 h 231981"/>
              <a:gd name="connsiteX1" fmla="*/ 1285970 w 2333206"/>
              <a:gd name="connsiteY1" fmla="*/ 125434 h 231981"/>
              <a:gd name="connsiteX2" fmla="*/ 2333206 w 2333206"/>
              <a:gd name="connsiteY2" fmla="*/ 0 h 231981"/>
              <a:gd name="connsiteX0" fmla="*/ 0 w 2333206"/>
              <a:gd name="connsiteY0" fmla="*/ 231981 h 231981"/>
              <a:gd name="connsiteX1" fmla="*/ 1285970 w 2333206"/>
              <a:gd name="connsiteY1" fmla="*/ 125434 h 231981"/>
              <a:gd name="connsiteX2" fmla="*/ 2333206 w 2333206"/>
              <a:gd name="connsiteY2" fmla="*/ 0 h 231981"/>
              <a:gd name="connsiteX0" fmla="*/ 0 w 2333206"/>
              <a:gd name="connsiteY0" fmla="*/ 231981 h 231981"/>
              <a:gd name="connsiteX1" fmla="*/ 1285970 w 2333206"/>
              <a:gd name="connsiteY1" fmla="*/ 125434 h 231981"/>
              <a:gd name="connsiteX2" fmla="*/ 2333206 w 2333206"/>
              <a:gd name="connsiteY2" fmla="*/ 0 h 231981"/>
              <a:gd name="connsiteX0" fmla="*/ 0 w 2333206"/>
              <a:gd name="connsiteY0" fmla="*/ 231981 h 231981"/>
              <a:gd name="connsiteX1" fmla="*/ 1285970 w 2333206"/>
              <a:gd name="connsiteY1" fmla="*/ 125434 h 231981"/>
              <a:gd name="connsiteX2" fmla="*/ 2333206 w 2333206"/>
              <a:gd name="connsiteY2" fmla="*/ 0 h 231981"/>
              <a:gd name="connsiteX0" fmla="*/ 0 w 2333206"/>
              <a:gd name="connsiteY0" fmla="*/ 231981 h 231981"/>
              <a:gd name="connsiteX1" fmla="*/ 1285970 w 2333206"/>
              <a:gd name="connsiteY1" fmla="*/ 125434 h 231981"/>
              <a:gd name="connsiteX2" fmla="*/ 2333206 w 2333206"/>
              <a:gd name="connsiteY2" fmla="*/ 0 h 231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33206" h="231981">
                <a:moveTo>
                  <a:pt x="0" y="231981"/>
                </a:moveTo>
                <a:cubicBezTo>
                  <a:pt x="780879" y="177922"/>
                  <a:pt x="1005650" y="152121"/>
                  <a:pt x="1285970" y="125434"/>
                </a:cubicBezTo>
                <a:cubicBezTo>
                  <a:pt x="1566290" y="98747"/>
                  <a:pt x="1850166" y="68442"/>
                  <a:pt x="2333206" y="0"/>
                </a:cubicBezTo>
              </a:path>
            </a:pathLst>
          </a:custGeom>
          <a:noFill/>
          <a:ln w="50800">
            <a:solidFill>
              <a:srgbClr val="64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1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grpSp>
        <p:nvGrpSpPr>
          <p:cNvPr id="3" name="Groep 54"/>
          <p:cNvGrpSpPr>
            <a:grpSpLocks noChangeAspect="1"/>
          </p:cNvGrpSpPr>
          <p:nvPr/>
        </p:nvGrpSpPr>
        <p:grpSpPr bwMode="auto">
          <a:xfrm>
            <a:off x="1184275" y="3381375"/>
            <a:ext cx="7432675" cy="1439863"/>
            <a:chOff x="1266825" y="3812127"/>
            <a:chExt cx="7215673" cy="1850486"/>
          </a:xfrm>
        </p:grpSpPr>
        <p:sp>
          <p:nvSpPr>
            <p:cNvPr id="56" name="Vrije vorm 55"/>
            <p:cNvSpPr/>
            <p:nvPr/>
          </p:nvSpPr>
          <p:spPr>
            <a:xfrm>
              <a:off x="1266825" y="5144395"/>
              <a:ext cx="3590884" cy="518218"/>
            </a:xfrm>
            <a:custGeom>
              <a:avLst/>
              <a:gdLst>
                <a:gd name="connsiteX0" fmla="*/ 0 w 2305050"/>
                <a:gd name="connsiteY0" fmla="*/ 257175 h 257175"/>
                <a:gd name="connsiteX1" fmla="*/ 1143000 w 2305050"/>
                <a:gd name="connsiteY1" fmla="*/ 209550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209550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80975 h 257175"/>
                <a:gd name="connsiteX2" fmla="*/ 2305050 w 2305050"/>
                <a:gd name="connsiteY2" fmla="*/ 0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5050" h="257175">
                  <a:moveTo>
                    <a:pt x="0" y="257175"/>
                  </a:moveTo>
                  <a:cubicBezTo>
                    <a:pt x="381000" y="241300"/>
                    <a:pt x="758825" y="223838"/>
                    <a:pt x="1143000" y="180975"/>
                  </a:cubicBezTo>
                  <a:cubicBezTo>
                    <a:pt x="1527175" y="138112"/>
                    <a:pt x="1917700" y="69850"/>
                    <a:pt x="2305050" y="0"/>
                  </a:cubicBezTo>
                </a:path>
              </a:pathLst>
            </a:custGeom>
            <a:noFill/>
            <a:ln w="50800">
              <a:solidFill>
                <a:srgbClr val="CC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57" name="Vrije vorm 56"/>
            <p:cNvSpPr/>
            <p:nvPr/>
          </p:nvSpPr>
          <p:spPr>
            <a:xfrm>
              <a:off x="4891614" y="3812127"/>
              <a:ext cx="3590884" cy="1324108"/>
            </a:xfrm>
            <a:custGeom>
              <a:avLst/>
              <a:gdLst>
                <a:gd name="connsiteX0" fmla="*/ 0 w 2305050"/>
                <a:gd name="connsiteY0" fmla="*/ 257175 h 257175"/>
                <a:gd name="connsiteX1" fmla="*/ 1143000 w 2305050"/>
                <a:gd name="connsiteY1" fmla="*/ 209550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209550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8097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5432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67457 w 2305050"/>
                <a:gd name="connsiteY1" fmla="*/ 12234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67457 w 2305050"/>
                <a:gd name="connsiteY1" fmla="*/ 12234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67457 w 2305050"/>
                <a:gd name="connsiteY1" fmla="*/ 12234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85799 w 2305050"/>
                <a:gd name="connsiteY1" fmla="*/ 53054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85799 w 2305050"/>
                <a:gd name="connsiteY1" fmla="*/ 53054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85799 w 2305050"/>
                <a:gd name="connsiteY1" fmla="*/ 53054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79685 w 2305050"/>
                <a:gd name="connsiteY1" fmla="*/ 103690 h 257175"/>
                <a:gd name="connsiteX2" fmla="*/ 2305050 w 2305050"/>
                <a:gd name="connsiteY2" fmla="*/ 0 h 257175"/>
                <a:gd name="connsiteX0" fmla="*/ 0 w 2305050"/>
                <a:gd name="connsiteY0" fmla="*/ 253177 h 253177"/>
                <a:gd name="connsiteX1" fmla="*/ 1179685 w 2305050"/>
                <a:gd name="connsiteY1" fmla="*/ 103690 h 253177"/>
                <a:gd name="connsiteX2" fmla="*/ 2305050 w 2305050"/>
                <a:gd name="connsiteY2" fmla="*/ 0 h 253177"/>
                <a:gd name="connsiteX0" fmla="*/ 0 w 2305050"/>
                <a:gd name="connsiteY0" fmla="*/ 253177 h 253177"/>
                <a:gd name="connsiteX1" fmla="*/ 1179685 w 2305050"/>
                <a:gd name="connsiteY1" fmla="*/ 103690 h 253177"/>
                <a:gd name="connsiteX2" fmla="*/ 2305050 w 2305050"/>
                <a:gd name="connsiteY2" fmla="*/ 0 h 253177"/>
                <a:gd name="connsiteX0" fmla="*/ 0 w 2305050"/>
                <a:gd name="connsiteY0" fmla="*/ 253177 h 253177"/>
                <a:gd name="connsiteX1" fmla="*/ 1161343 w 2305050"/>
                <a:gd name="connsiteY1" fmla="*/ 119680 h 253177"/>
                <a:gd name="connsiteX2" fmla="*/ 2305050 w 2305050"/>
                <a:gd name="connsiteY2" fmla="*/ 0 h 253177"/>
                <a:gd name="connsiteX0" fmla="*/ 0 w 2305050"/>
                <a:gd name="connsiteY0" fmla="*/ 279827 h 279827"/>
                <a:gd name="connsiteX1" fmla="*/ 1161343 w 2305050"/>
                <a:gd name="connsiteY1" fmla="*/ 146330 h 279827"/>
                <a:gd name="connsiteX2" fmla="*/ 2305050 w 2305050"/>
                <a:gd name="connsiteY2" fmla="*/ 0 h 279827"/>
                <a:gd name="connsiteX0" fmla="*/ 0 w 2305050"/>
                <a:gd name="connsiteY0" fmla="*/ 279827 h 279827"/>
                <a:gd name="connsiteX1" fmla="*/ 1161343 w 2305050"/>
                <a:gd name="connsiteY1" fmla="*/ 146330 h 279827"/>
                <a:gd name="connsiteX2" fmla="*/ 2305050 w 2305050"/>
                <a:gd name="connsiteY2" fmla="*/ 0 h 279827"/>
                <a:gd name="connsiteX0" fmla="*/ 0 w 2305050"/>
                <a:gd name="connsiteY0" fmla="*/ 279827 h 279827"/>
                <a:gd name="connsiteX1" fmla="*/ 1161343 w 2305050"/>
                <a:gd name="connsiteY1" fmla="*/ 146330 h 279827"/>
                <a:gd name="connsiteX2" fmla="*/ 2305050 w 2305050"/>
                <a:gd name="connsiteY2" fmla="*/ 0 h 279827"/>
                <a:gd name="connsiteX0" fmla="*/ 0 w 2305050"/>
                <a:gd name="connsiteY0" fmla="*/ 279827 h 279827"/>
                <a:gd name="connsiteX1" fmla="*/ 1161343 w 2305050"/>
                <a:gd name="connsiteY1" fmla="*/ 150328 h 279827"/>
                <a:gd name="connsiteX2" fmla="*/ 2305050 w 2305050"/>
                <a:gd name="connsiteY2" fmla="*/ 0 h 279827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59305 w 2305050"/>
                <a:gd name="connsiteY1" fmla="*/ 173192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59305 w 2305050"/>
                <a:gd name="connsiteY1" fmla="*/ 173192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59305 w 2305050"/>
                <a:gd name="connsiteY1" fmla="*/ 173192 h 299815"/>
                <a:gd name="connsiteX2" fmla="*/ 2305050 w 2305050"/>
                <a:gd name="connsiteY2" fmla="*/ 0 h 299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5050" h="299815">
                  <a:moveTo>
                    <a:pt x="0" y="299815"/>
                  </a:moveTo>
                  <a:cubicBezTo>
                    <a:pt x="575635" y="253689"/>
                    <a:pt x="770035" y="223996"/>
                    <a:pt x="1159305" y="173192"/>
                  </a:cubicBezTo>
                  <a:cubicBezTo>
                    <a:pt x="1548575" y="122388"/>
                    <a:pt x="1529448" y="125816"/>
                    <a:pt x="2305050" y="0"/>
                  </a:cubicBezTo>
                </a:path>
              </a:pathLst>
            </a:custGeom>
            <a:noFill/>
            <a:ln w="50800">
              <a:solidFill>
                <a:srgbClr val="CC6600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</p:grpSp>
      <p:grpSp>
        <p:nvGrpSpPr>
          <p:cNvPr id="4" name="Groep 57"/>
          <p:cNvGrpSpPr>
            <a:grpSpLocks noChangeAspect="1"/>
          </p:cNvGrpSpPr>
          <p:nvPr/>
        </p:nvGrpSpPr>
        <p:grpSpPr bwMode="auto">
          <a:xfrm>
            <a:off x="1185863" y="2154238"/>
            <a:ext cx="7405687" cy="2651125"/>
            <a:chOff x="1262063" y="2398713"/>
            <a:chExt cx="7189787" cy="3251200"/>
          </a:xfrm>
        </p:grpSpPr>
        <p:sp>
          <p:nvSpPr>
            <p:cNvPr id="59" name="Vrije vorm 58"/>
            <p:cNvSpPr/>
            <p:nvPr/>
          </p:nvSpPr>
          <p:spPr>
            <a:xfrm>
              <a:off x="1262063" y="4736851"/>
              <a:ext cx="3591041" cy="913062"/>
            </a:xfrm>
            <a:custGeom>
              <a:avLst/>
              <a:gdLst>
                <a:gd name="connsiteX0" fmla="*/ 0 w 2305050"/>
                <a:gd name="connsiteY0" fmla="*/ 257175 h 257175"/>
                <a:gd name="connsiteX1" fmla="*/ 1143000 w 2305050"/>
                <a:gd name="connsiteY1" fmla="*/ 209550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209550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8097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8097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8097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8097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91718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91718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91718 h 257175"/>
                <a:gd name="connsiteX2" fmla="*/ 2305050 w 2305050"/>
                <a:gd name="connsiteY2" fmla="*/ 0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5050" h="257175">
                  <a:moveTo>
                    <a:pt x="0" y="257175"/>
                  </a:moveTo>
                  <a:cubicBezTo>
                    <a:pt x="381000" y="241300"/>
                    <a:pt x="749041" y="223838"/>
                    <a:pt x="1143000" y="191718"/>
                  </a:cubicBezTo>
                  <a:cubicBezTo>
                    <a:pt x="1536959" y="159598"/>
                    <a:pt x="1917700" y="82742"/>
                    <a:pt x="2305050" y="0"/>
                  </a:cubicBezTo>
                </a:path>
              </a:pathLst>
            </a:custGeom>
            <a:noFill/>
            <a:ln w="50800">
              <a:solidFill>
                <a:srgbClr val="FF99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  <p:sp>
          <p:nvSpPr>
            <p:cNvPr id="60" name="Vrije vorm 59"/>
            <p:cNvSpPr/>
            <p:nvPr/>
          </p:nvSpPr>
          <p:spPr>
            <a:xfrm>
              <a:off x="4860809" y="2398713"/>
              <a:ext cx="3591041" cy="2334244"/>
            </a:xfrm>
            <a:custGeom>
              <a:avLst/>
              <a:gdLst>
                <a:gd name="connsiteX0" fmla="*/ 0 w 2305050"/>
                <a:gd name="connsiteY0" fmla="*/ 257175 h 257175"/>
                <a:gd name="connsiteX1" fmla="*/ 1143000 w 2305050"/>
                <a:gd name="connsiteY1" fmla="*/ 209550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209550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8097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43000 w 2305050"/>
                <a:gd name="connsiteY1" fmla="*/ 15432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67457 w 2305050"/>
                <a:gd name="connsiteY1" fmla="*/ 12234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67457 w 2305050"/>
                <a:gd name="connsiteY1" fmla="*/ 12234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67457 w 2305050"/>
                <a:gd name="connsiteY1" fmla="*/ 122345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85799 w 2305050"/>
                <a:gd name="connsiteY1" fmla="*/ 53054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85799 w 2305050"/>
                <a:gd name="connsiteY1" fmla="*/ 53054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85799 w 2305050"/>
                <a:gd name="connsiteY1" fmla="*/ 53054 h 257175"/>
                <a:gd name="connsiteX2" fmla="*/ 2305050 w 2305050"/>
                <a:gd name="connsiteY2" fmla="*/ 0 h 257175"/>
                <a:gd name="connsiteX0" fmla="*/ 0 w 2305050"/>
                <a:gd name="connsiteY0" fmla="*/ 257175 h 257175"/>
                <a:gd name="connsiteX1" fmla="*/ 1179685 w 2305050"/>
                <a:gd name="connsiteY1" fmla="*/ 103690 h 257175"/>
                <a:gd name="connsiteX2" fmla="*/ 2305050 w 2305050"/>
                <a:gd name="connsiteY2" fmla="*/ 0 h 257175"/>
                <a:gd name="connsiteX0" fmla="*/ 0 w 2305050"/>
                <a:gd name="connsiteY0" fmla="*/ 253177 h 253177"/>
                <a:gd name="connsiteX1" fmla="*/ 1179685 w 2305050"/>
                <a:gd name="connsiteY1" fmla="*/ 103690 h 253177"/>
                <a:gd name="connsiteX2" fmla="*/ 2305050 w 2305050"/>
                <a:gd name="connsiteY2" fmla="*/ 0 h 253177"/>
                <a:gd name="connsiteX0" fmla="*/ 0 w 2305050"/>
                <a:gd name="connsiteY0" fmla="*/ 253177 h 253177"/>
                <a:gd name="connsiteX1" fmla="*/ 1179685 w 2305050"/>
                <a:gd name="connsiteY1" fmla="*/ 103690 h 253177"/>
                <a:gd name="connsiteX2" fmla="*/ 2305050 w 2305050"/>
                <a:gd name="connsiteY2" fmla="*/ 0 h 253177"/>
                <a:gd name="connsiteX0" fmla="*/ 0 w 2305050"/>
                <a:gd name="connsiteY0" fmla="*/ 253177 h 253177"/>
                <a:gd name="connsiteX1" fmla="*/ 1161343 w 2305050"/>
                <a:gd name="connsiteY1" fmla="*/ 119680 h 253177"/>
                <a:gd name="connsiteX2" fmla="*/ 2305050 w 2305050"/>
                <a:gd name="connsiteY2" fmla="*/ 0 h 253177"/>
                <a:gd name="connsiteX0" fmla="*/ 0 w 2305050"/>
                <a:gd name="connsiteY0" fmla="*/ 279827 h 279827"/>
                <a:gd name="connsiteX1" fmla="*/ 1161343 w 2305050"/>
                <a:gd name="connsiteY1" fmla="*/ 146330 h 279827"/>
                <a:gd name="connsiteX2" fmla="*/ 2305050 w 2305050"/>
                <a:gd name="connsiteY2" fmla="*/ 0 h 279827"/>
                <a:gd name="connsiteX0" fmla="*/ 0 w 2305050"/>
                <a:gd name="connsiteY0" fmla="*/ 279827 h 279827"/>
                <a:gd name="connsiteX1" fmla="*/ 1161343 w 2305050"/>
                <a:gd name="connsiteY1" fmla="*/ 146330 h 279827"/>
                <a:gd name="connsiteX2" fmla="*/ 2305050 w 2305050"/>
                <a:gd name="connsiteY2" fmla="*/ 0 h 279827"/>
                <a:gd name="connsiteX0" fmla="*/ 0 w 2305050"/>
                <a:gd name="connsiteY0" fmla="*/ 279827 h 279827"/>
                <a:gd name="connsiteX1" fmla="*/ 1161343 w 2305050"/>
                <a:gd name="connsiteY1" fmla="*/ 146330 h 279827"/>
                <a:gd name="connsiteX2" fmla="*/ 2305050 w 2305050"/>
                <a:gd name="connsiteY2" fmla="*/ 0 h 279827"/>
                <a:gd name="connsiteX0" fmla="*/ 0 w 2305050"/>
                <a:gd name="connsiteY0" fmla="*/ 279827 h 279827"/>
                <a:gd name="connsiteX1" fmla="*/ 1161343 w 2305050"/>
                <a:gd name="connsiteY1" fmla="*/ 150328 h 279827"/>
                <a:gd name="connsiteX2" fmla="*/ 2305050 w 2305050"/>
                <a:gd name="connsiteY2" fmla="*/ 0 h 279827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  <a:gd name="connsiteX0" fmla="*/ 0 w 2305050"/>
                <a:gd name="connsiteY0" fmla="*/ 299815 h 299815"/>
                <a:gd name="connsiteX1" fmla="*/ 1161343 w 2305050"/>
                <a:gd name="connsiteY1" fmla="*/ 170316 h 299815"/>
                <a:gd name="connsiteX2" fmla="*/ 2305050 w 2305050"/>
                <a:gd name="connsiteY2" fmla="*/ 0 h 299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5050" h="299815">
                  <a:moveTo>
                    <a:pt x="0" y="299815"/>
                  </a:moveTo>
                  <a:cubicBezTo>
                    <a:pt x="572578" y="242435"/>
                    <a:pt x="774111" y="216287"/>
                    <a:pt x="1161343" y="170316"/>
                  </a:cubicBezTo>
                  <a:cubicBezTo>
                    <a:pt x="1548575" y="124345"/>
                    <a:pt x="1529448" y="125816"/>
                    <a:pt x="2305050" y="0"/>
                  </a:cubicBezTo>
                </a:path>
              </a:pathLst>
            </a:custGeom>
            <a:noFill/>
            <a:ln w="50800">
              <a:solidFill>
                <a:srgbClr val="FF9900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</p:grpSp>
      <p:grpSp>
        <p:nvGrpSpPr>
          <p:cNvPr id="5" name="Groep 62"/>
          <p:cNvGrpSpPr>
            <a:grpSpLocks noChangeAspect="1"/>
          </p:cNvGrpSpPr>
          <p:nvPr/>
        </p:nvGrpSpPr>
        <p:grpSpPr bwMode="auto">
          <a:xfrm>
            <a:off x="1195388" y="1609725"/>
            <a:ext cx="7445375" cy="3205163"/>
            <a:chOff x="1253490" y="1783782"/>
            <a:chExt cx="7230114" cy="3797569"/>
          </a:xfrm>
        </p:grpSpPr>
        <p:sp>
          <p:nvSpPr>
            <p:cNvPr id="8347" name="Vrije vorm 1"/>
            <p:cNvSpPr>
              <a:spLocks/>
            </p:cNvSpPr>
            <p:nvPr/>
          </p:nvSpPr>
          <p:spPr bwMode="auto">
            <a:xfrm>
              <a:off x="1253490" y="4119261"/>
              <a:ext cx="3611563" cy="1462090"/>
            </a:xfrm>
            <a:custGeom>
              <a:avLst/>
              <a:gdLst>
                <a:gd name="T0" fmla="*/ 0 w 3611880"/>
                <a:gd name="T1" fmla="*/ 1464806 h 1460915"/>
                <a:gd name="T2" fmla="*/ 1812288 w 3611880"/>
                <a:gd name="T3" fmla="*/ 1280748 h 1460915"/>
                <a:gd name="T4" fmla="*/ 3609344 w 3611880"/>
                <a:gd name="T5" fmla="*/ 843606 h 1460915"/>
                <a:gd name="T6" fmla="*/ 3601732 w 3611880"/>
                <a:gd name="T7" fmla="*/ 0 h 1460915"/>
                <a:gd name="T8" fmla="*/ 1812288 w 3611880"/>
                <a:gd name="T9" fmla="*/ 1089018 h 1460915"/>
                <a:gd name="T10" fmla="*/ 0 w 3611880"/>
                <a:gd name="T11" fmla="*/ 1464806 h 14609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11880" h="1460915">
                  <a:moveTo>
                    <a:pt x="0" y="1455420"/>
                  </a:moveTo>
                  <a:cubicBezTo>
                    <a:pt x="0" y="1487170"/>
                    <a:pt x="1211580" y="1375410"/>
                    <a:pt x="1813560" y="1272540"/>
                  </a:cubicBezTo>
                  <a:cubicBezTo>
                    <a:pt x="2415540" y="1169670"/>
                    <a:pt x="3168650" y="989330"/>
                    <a:pt x="3611880" y="838200"/>
                  </a:cubicBezTo>
                  <a:lnTo>
                    <a:pt x="3604260" y="0"/>
                  </a:lnTo>
                  <a:cubicBezTo>
                    <a:pt x="3228340" y="276860"/>
                    <a:pt x="2414270" y="839470"/>
                    <a:pt x="1813560" y="1082040"/>
                  </a:cubicBezTo>
                  <a:cubicBezTo>
                    <a:pt x="1212850" y="1324610"/>
                    <a:pt x="0" y="1423670"/>
                    <a:pt x="0" y="1455420"/>
                  </a:cubicBezTo>
                  <a:close/>
                </a:path>
              </a:pathLst>
            </a:custGeom>
            <a:solidFill>
              <a:srgbClr val="FF9900">
                <a:alpha val="45882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7620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348" name="Vrije vorm 6"/>
            <p:cNvSpPr>
              <a:spLocks/>
            </p:cNvSpPr>
            <p:nvPr/>
          </p:nvSpPr>
          <p:spPr bwMode="auto">
            <a:xfrm>
              <a:off x="4857751" y="1783782"/>
              <a:ext cx="3625853" cy="3187949"/>
            </a:xfrm>
            <a:custGeom>
              <a:avLst/>
              <a:gdLst>
                <a:gd name="T0" fmla="*/ 0 w 3625848"/>
                <a:gd name="T1" fmla="*/ 3187934 h 3187952"/>
                <a:gd name="T2" fmla="*/ 890594 w 3625848"/>
                <a:gd name="T3" fmla="*/ 2906946 h 3187952"/>
                <a:gd name="T4" fmla="*/ 1702025 w 3625848"/>
                <a:gd name="T5" fmla="*/ 2600797 h 3187952"/>
                <a:gd name="T6" fmla="*/ 3613100 w 3625848"/>
                <a:gd name="T7" fmla="*/ 1611572 h 3187952"/>
                <a:gd name="T8" fmla="*/ 3625878 w 3625848"/>
                <a:gd name="T9" fmla="*/ 0 h 3187952"/>
                <a:gd name="T10" fmla="*/ 2715134 w 3625848"/>
                <a:gd name="T11" fmla="*/ 376 h 3187952"/>
                <a:gd name="T12" fmla="*/ 1687227 w 3625848"/>
                <a:gd name="T13" fmla="*/ 1020450 h 3187952"/>
                <a:gd name="T14" fmla="*/ 885831 w 3625848"/>
                <a:gd name="T15" fmla="*/ 1697277 h 3187952"/>
                <a:gd name="T16" fmla="*/ 0 w 3625848"/>
                <a:gd name="T17" fmla="*/ 2349740 h 3187952"/>
                <a:gd name="T18" fmla="*/ 0 w 3625848"/>
                <a:gd name="T19" fmla="*/ 3187934 h 31879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5848" h="3187952">
                  <a:moveTo>
                    <a:pt x="0" y="3187952"/>
                  </a:moveTo>
                  <a:cubicBezTo>
                    <a:pt x="272256" y="3109371"/>
                    <a:pt x="590551" y="3010151"/>
                    <a:pt x="890588" y="2906964"/>
                  </a:cubicBezTo>
                  <a:cubicBezTo>
                    <a:pt x="1174257" y="2809107"/>
                    <a:pt x="1248266" y="2816706"/>
                    <a:pt x="1702013" y="2600809"/>
                  </a:cubicBezTo>
                  <a:cubicBezTo>
                    <a:pt x="2155760" y="2384912"/>
                    <a:pt x="3326961" y="1793700"/>
                    <a:pt x="3613070" y="1611584"/>
                  </a:cubicBezTo>
                  <a:cubicBezTo>
                    <a:pt x="3603205" y="959877"/>
                    <a:pt x="3621354" y="610192"/>
                    <a:pt x="3625848" y="0"/>
                  </a:cubicBezTo>
                  <a:lnTo>
                    <a:pt x="2715110" y="376"/>
                  </a:lnTo>
                  <a:cubicBezTo>
                    <a:pt x="2252314" y="527976"/>
                    <a:pt x="1992096" y="737637"/>
                    <a:pt x="1687215" y="1020456"/>
                  </a:cubicBezTo>
                  <a:cubicBezTo>
                    <a:pt x="1382334" y="1303275"/>
                    <a:pt x="1167027" y="1475740"/>
                    <a:pt x="885825" y="1697289"/>
                  </a:cubicBezTo>
                  <a:cubicBezTo>
                    <a:pt x="604623" y="1918838"/>
                    <a:pt x="304801" y="2134645"/>
                    <a:pt x="0" y="2349752"/>
                  </a:cubicBezTo>
                  <a:lnTo>
                    <a:pt x="0" y="3187952"/>
                  </a:lnTo>
                  <a:close/>
                </a:path>
              </a:pathLst>
            </a:custGeom>
            <a:solidFill>
              <a:srgbClr val="FF9900">
                <a:alpha val="45882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7620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7" name="Groep 2"/>
          <p:cNvGrpSpPr>
            <a:grpSpLocks/>
          </p:cNvGrpSpPr>
          <p:nvPr/>
        </p:nvGrpSpPr>
        <p:grpSpPr bwMode="auto">
          <a:xfrm>
            <a:off x="2244725" y="3935413"/>
            <a:ext cx="1219200" cy="1223962"/>
            <a:chOff x="2244715" y="3956794"/>
            <a:chExt cx="1218943" cy="1223470"/>
          </a:xfrm>
          <a:solidFill>
            <a:srgbClr val="92D050"/>
          </a:solidFill>
        </p:grpSpPr>
        <p:sp>
          <p:nvSpPr>
            <p:cNvPr id="54" name="Gebogen PIJL-OMHOOG 53"/>
            <p:cNvSpPr/>
            <p:nvPr/>
          </p:nvSpPr>
          <p:spPr bwMode="auto">
            <a:xfrm flipV="1">
              <a:off x="2244715" y="3956794"/>
              <a:ext cx="931667" cy="385607"/>
            </a:xfrm>
            <a:prstGeom prst="bentUpArrow">
              <a:avLst>
                <a:gd name="adj1" fmla="val 25778"/>
                <a:gd name="adj2" fmla="val 34727"/>
                <a:gd name="adj3" fmla="val 40120"/>
              </a:avLst>
            </a:prstGeom>
            <a:grpFill/>
            <a:ln w="12700" cap="rnd" cmpd="sng" algn="ctr">
              <a:solidFill>
                <a:schemeClr val="accent4">
                  <a:lumMod val="1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8" name="Groep 6"/>
            <p:cNvGrpSpPr>
              <a:grpSpLocks/>
            </p:cNvGrpSpPr>
            <p:nvPr/>
          </p:nvGrpSpPr>
          <p:grpSpPr bwMode="auto">
            <a:xfrm>
              <a:off x="2584183" y="4348377"/>
              <a:ext cx="879475" cy="831887"/>
              <a:chOff x="3506681" y="4619069"/>
              <a:chExt cx="878889" cy="831887"/>
            </a:xfrm>
            <a:grpFill/>
          </p:grpSpPr>
          <p:cxnSp>
            <p:nvCxnSpPr>
              <p:cNvPr id="8345" name="Rechte verbindingslijn 2"/>
              <p:cNvCxnSpPr>
                <a:cxnSpLocks noChangeShapeType="1"/>
              </p:cNvCxnSpPr>
              <p:nvPr/>
            </p:nvCxnSpPr>
            <p:spPr bwMode="auto">
              <a:xfrm>
                <a:off x="3959443" y="4619069"/>
                <a:ext cx="0" cy="831887"/>
              </a:xfrm>
              <a:prstGeom prst="line">
                <a:avLst/>
              </a:prstGeom>
              <a:grpFill/>
              <a:ln w="25400" algn="ctr">
                <a:solidFill>
                  <a:srgbClr val="92D05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346" name="Rechte verbindingslijn 27"/>
              <p:cNvCxnSpPr>
                <a:cxnSpLocks noChangeShapeType="1"/>
              </p:cNvCxnSpPr>
              <p:nvPr/>
            </p:nvCxnSpPr>
            <p:spPr bwMode="auto">
              <a:xfrm>
                <a:off x="3506681" y="5012093"/>
                <a:ext cx="878889" cy="0"/>
              </a:xfrm>
              <a:prstGeom prst="line">
                <a:avLst/>
              </a:prstGeom>
              <a:grpFill/>
              <a:ln w="25400" algn="ctr">
                <a:solidFill>
                  <a:srgbClr val="92D05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10" name="Groep 3"/>
          <p:cNvGrpSpPr>
            <a:grpSpLocks/>
          </p:cNvGrpSpPr>
          <p:nvPr/>
        </p:nvGrpSpPr>
        <p:grpSpPr bwMode="auto">
          <a:xfrm>
            <a:off x="2792413" y="3373438"/>
            <a:ext cx="1593850" cy="1641475"/>
            <a:chOff x="2792603" y="3397877"/>
            <a:chExt cx="1593660" cy="1641738"/>
          </a:xfrm>
          <a:solidFill>
            <a:srgbClr val="0000FF"/>
          </a:solidFill>
        </p:grpSpPr>
        <p:sp>
          <p:nvSpPr>
            <p:cNvPr id="2" name="Gebogen PIJL-OMHOOG 1"/>
            <p:cNvSpPr/>
            <p:nvPr/>
          </p:nvSpPr>
          <p:spPr bwMode="auto">
            <a:xfrm flipV="1">
              <a:off x="2792603" y="3397877"/>
              <a:ext cx="1304769" cy="919309"/>
            </a:xfrm>
            <a:prstGeom prst="bentUpArrow">
              <a:avLst>
                <a:gd name="adj1" fmla="val 12360"/>
                <a:gd name="adj2" fmla="val 14985"/>
                <a:gd name="adj3" fmla="val 14641"/>
              </a:avLst>
            </a:prstGeom>
            <a:grpFill/>
            <a:ln w="12700" cap="rnd" cmpd="sng" algn="ctr">
              <a:solidFill>
                <a:schemeClr val="accent4">
                  <a:lumMod val="1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11" name="Groep 6"/>
            <p:cNvGrpSpPr>
              <a:grpSpLocks/>
            </p:cNvGrpSpPr>
            <p:nvPr/>
          </p:nvGrpSpPr>
          <p:grpSpPr bwMode="auto">
            <a:xfrm>
              <a:off x="3506788" y="4352437"/>
              <a:ext cx="879475" cy="687178"/>
              <a:chOff x="3506681" y="4701568"/>
              <a:chExt cx="878889" cy="687178"/>
            </a:xfrm>
            <a:grpFill/>
          </p:grpSpPr>
          <p:cxnSp>
            <p:nvCxnSpPr>
              <p:cNvPr id="8341" name="Rechte verbindingslijn 2"/>
              <p:cNvCxnSpPr>
                <a:cxnSpLocks noChangeShapeType="1"/>
              </p:cNvCxnSpPr>
              <p:nvPr/>
            </p:nvCxnSpPr>
            <p:spPr bwMode="auto">
              <a:xfrm>
                <a:off x="3959443" y="4701568"/>
                <a:ext cx="0" cy="687178"/>
              </a:xfrm>
              <a:prstGeom prst="line">
                <a:avLst/>
              </a:prstGeom>
              <a:grpFill/>
              <a:ln w="25400" algn="ctr">
                <a:solidFill>
                  <a:srgbClr val="000099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342" name="Rechte verbindingslijn 27"/>
              <p:cNvCxnSpPr>
                <a:cxnSpLocks noChangeShapeType="1"/>
              </p:cNvCxnSpPr>
              <p:nvPr/>
            </p:nvCxnSpPr>
            <p:spPr bwMode="auto">
              <a:xfrm>
                <a:off x="3506681" y="5002570"/>
                <a:ext cx="878889" cy="0"/>
              </a:xfrm>
              <a:prstGeom prst="line">
                <a:avLst/>
              </a:prstGeom>
              <a:grpFill/>
              <a:ln w="25400" algn="ctr">
                <a:solidFill>
                  <a:srgbClr val="000099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12" name="Groep 4"/>
          <p:cNvGrpSpPr>
            <a:grpSpLocks/>
          </p:cNvGrpSpPr>
          <p:nvPr/>
        </p:nvGrpSpPr>
        <p:grpSpPr bwMode="auto">
          <a:xfrm>
            <a:off x="3749675" y="2495550"/>
            <a:ext cx="2017713" cy="2349500"/>
            <a:chOff x="6176010" y="1631821"/>
            <a:chExt cx="2017078" cy="2719554"/>
          </a:xfrm>
          <a:solidFill>
            <a:srgbClr val="75DBFF"/>
          </a:solidFill>
        </p:grpSpPr>
        <p:sp>
          <p:nvSpPr>
            <p:cNvPr id="53" name="Gebogen PIJL-OMHOOG 52"/>
            <p:cNvSpPr/>
            <p:nvPr/>
          </p:nvSpPr>
          <p:spPr bwMode="auto">
            <a:xfrm flipV="1">
              <a:off x="6176010" y="1631821"/>
              <a:ext cx="1709200" cy="1798949"/>
            </a:xfrm>
            <a:prstGeom prst="bentUpArrow">
              <a:avLst>
                <a:gd name="adj1" fmla="val 7342"/>
                <a:gd name="adj2" fmla="val 7652"/>
                <a:gd name="adj3" fmla="val 7843"/>
              </a:avLst>
            </a:prstGeom>
            <a:grpFill/>
            <a:ln w="12700" cap="rnd" cmpd="sng" algn="ctr">
              <a:solidFill>
                <a:schemeClr val="accent4">
                  <a:lumMod val="1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13" name="Groep 34"/>
            <p:cNvGrpSpPr>
              <a:grpSpLocks/>
            </p:cNvGrpSpPr>
            <p:nvPr/>
          </p:nvGrpSpPr>
          <p:grpSpPr bwMode="auto">
            <a:xfrm>
              <a:off x="7315200" y="3436975"/>
              <a:ext cx="877888" cy="914400"/>
              <a:chOff x="3506681" y="4500821"/>
              <a:chExt cx="878889" cy="914400"/>
            </a:xfrm>
            <a:grpFill/>
          </p:grpSpPr>
          <p:cxnSp>
            <p:nvCxnSpPr>
              <p:cNvPr id="8337" name="Rechte verbindingslijn 35"/>
              <p:cNvCxnSpPr>
                <a:cxnSpLocks noChangeShapeType="1"/>
              </p:cNvCxnSpPr>
              <p:nvPr/>
            </p:nvCxnSpPr>
            <p:spPr bwMode="auto">
              <a:xfrm>
                <a:off x="3959443" y="4500821"/>
                <a:ext cx="0" cy="914400"/>
              </a:xfrm>
              <a:prstGeom prst="line">
                <a:avLst/>
              </a:prstGeom>
              <a:grpFill/>
              <a:ln w="25400" algn="ctr">
                <a:solidFill>
                  <a:srgbClr val="75DBFF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338" name="Rechte verbindingslijn 37"/>
              <p:cNvCxnSpPr>
                <a:cxnSpLocks noChangeShapeType="1"/>
              </p:cNvCxnSpPr>
              <p:nvPr/>
            </p:nvCxnSpPr>
            <p:spPr bwMode="auto">
              <a:xfrm>
                <a:off x="3506681" y="4967269"/>
                <a:ext cx="878889" cy="0"/>
              </a:xfrm>
              <a:prstGeom prst="line">
                <a:avLst/>
              </a:prstGeom>
              <a:grpFill/>
              <a:ln w="25400" algn="ctr">
                <a:solidFill>
                  <a:srgbClr val="75DBFF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14351" name="AutoShape 60"/>
          <p:cNvSpPr>
            <a:spLocks noChangeArrowheads="1"/>
          </p:cNvSpPr>
          <p:nvPr/>
        </p:nvSpPr>
        <p:spPr bwMode="auto">
          <a:xfrm>
            <a:off x="1203325" y="3536950"/>
            <a:ext cx="1727200" cy="500063"/>
          </a:xfrm>
          <a:prstGeom prst="wedgeRoundRectCallout">
            <a:avLst>
              <a:gd name="adj1" fmla="val 26213"/>
              <a:gd name="adj2" fmla="val 41190"/>
              <a:gd name="adj3" fmla="val 16667"/>
            </a:avLst>
          </a:prstGeom>
          <a:solidFill>
            <a:srgbClr val="92D050"/>
          </a:solidFill>
          <a:ln w="12700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anchor="ctr"/>
          <a:lstStyle>
            <a:lvl1pPr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Tahoma" pitchFamily="34" charset="0"/>
              <a:buChar char="–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Tahoma" pitchFamily="34" charset="0"/>
              <a:buChar char="–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Zoetwaterinlaten lopen gevaar</a:t>
            </a:r>
          </a:p>
        </p:txBody>
      </p:sp>
      <p:sp>
        <p:nvSpPr>
          <p:cNvPr id="14352" name="AutoShape 60"/>
          <p:cNvSpPr>
            <a:spLocks noChangeArrowheads="1"/>
          </p:cNvSpPr>
          <p:nvPr/>
        </p:nvSpPr>
        <p:spPr bwMode="auto">
          <a:xfrm>
            <a:off x="1201738" y="2847975"/>
            <a:ext cx="1751012" cy="642937"/>
          </a:xfrm>
          <a:prstGeom prst="wedgeRoundRectCallout">
            <a:avLst>
              <a:gd name="adj1" fmla="val 20120"/>
              <a:gd name="adj2" fmla="val 43125"/>
              <a:gd name="adj3" fmla="val 16667"/>
            </a:avLst>
          </a:prstGeom>
          <a:solidFill>
            <a:schemeClr val="bg1">
              <a:lumMod val="60000"/>
              <a:lumOff val="40000"/>
            </a:schemeClr>
          </a:solidFill>
          <a:ln w="12700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anchor="ctr"/>
          <a:lstStyle>
            <a:lvl1pPr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Tahoma" pitchFamily="34" charset="0"/>
              <a:buChar char="–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Tahoma" pitchFamily="34" charset="0"/>
              <a:buChar char="–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Maeslantkering niet meer effectief</a:t>
            </a:r>
          </a:p>
        </p:txBody>
      </p:sp>
      <p:grpSp>
        <p:nvGrpSpPr>
          <p:cNvPr id="14" name="Groep 7"/>
          <p:cNvGrpSpPr>
            <a:grpSpLocks/>
          </p:cNvGrpSpPr>
          <p:nvPr/>
        </p:nvGrpSpPr>
        <p:grpSpPr bwMode="auto">
          <a:xfrm>
            <a:off x="5229224" y="1214436"/>
            <a:ext cx="1619251" cy="369332"/>
            <a:chOff x="1276349" y="1232940"/>
            <a:chExt cx="1608385" cy="370368"/>
          </a:xfrm>
        </p:grpSpPr>
        <p:cxnSp>
          <p:nvCxnSpPr>
            <p:cNvPr id="8333" name="Rechte verbindingslijn 4"/>
            <p:cNvCxnSpPr>
              <a:cxnSpLocks noChangeShapeType="1"/>
            </p:cNvCxnSpPr>
            <p:nvPr/>
          </p:nvCxnSpPr>
          <p:spPr bwMode="auto">
            <a:xfrm>
              <a:off x="1276349" y="1428750"/>
              <a:ext cx="323850" cy="0"/>
            </a:xfrm>
            <a:prstGeom prst="line">
              <a:avLst/>
            </a:prstGeom>
            <a:noFill/>
            <a:ln w="50800" algn="ctr">
              <a:solidFill>
                <a:srgbClr val="CC66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334" name="Tekstvak 6"/>
            <p:cNvSpPr txBox="1">
              <a:spLocks noChangeArrowheads="1"/>
            </p:cNvSpPr>
            <p:nvPr/>
          </p:nvSpPr>
          <p:spPr bwMode="auto">
            <a:xfrm>
              <a:off x="1408805" y="1232940"/>
              <a:ext cx="1475929" cy="370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32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Tahoma" pitchFamily="34" charset="0"/>
                <a:buChar char="–"/>
                <a:defRPr sz="28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Font typeface="Tahoma" pitchFamily="34" charset="0"/>
                <a:buChar char="–"/>
                <a:defRPr sz="20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altLang="nl-NL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   </a:t>
              </a:r>
              <a:r>
                <a:rPr kumimoji="0" lang="nl-NL" altLang="nl-NL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RCP 4.5</a:t>
              </a:r>
              <a:r>
                <a:rPr kumimoji="0" lang="nl-NL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itchFamily="34" charset="0"/>
                  <a:ea typeface="+mn-ea"/>
                  <a:cs typeface="Calibri" pitchFamily="34" charset="0"/>
                </a:rPr>
                <a:t> </a:t>
              </a:r>
              <a:r>
                <a: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rPr>
                <a:t>+2</a:t>
              </a:r>
              <a:r>
                <a:rPr kumimoji="0" lang="nl-NL" sz="1800" b="0" i="0" u="none" strike="noStrike" kern="1200" cap="none" spc="0" normalizeH="0" baseline="3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rPr>
                <a:t>o</a:t>
              </a:r>
              <a:r>
                <a: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rPr>
                <a:t>C</a:t>
              </a:r>
              <a:r>
                <a:rPr kumimoji="0" lang="nl-NL" alt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 </a:t>
              </a:r>
            </a:p>
          </p:txBody>
        </p:sp>
      </p:grpSp>
      <p:grpSp>
        <p:nvGrpSpPr>
          <p:cNvPr id="15" name="Groep 27"/>
          <p:cNvGrpSpPr>
            <a:grpSpLocks/>
          </p:cNvGrpSpPr>
          <p:nvPr/>
        </p:nvGrpSpPr>
        <p:grpSpPr bwMode="auto">
          <a:xfrm>
            <a:off x="1371600" y="1239838"/>
            <a:ext cx="2104452" cy="307777"/>
            <a:chOff x="1276349" y="1258324"/>
            <a:chExt cx="2104452" cy="309504"/>
          </a:xfrm>
        </p:grpSpPr>
        <p:cxnSp>
          <p:nvCxnSpPr>
            <p:cNvPr id="8331" name="Rechte verbindingslijn 28"/>
            <p:cNvCxnSpPr>
              <a:cxnSpLocks noChangeShapeType="1"/>
            </p:cNvCxnSpPr>
            <p:nvPr/>
          </p:nvCxnSpPr>
          <p:spPr bwMode="auto">
            <a:xfrm>
              <a:off x="1276349" y="1428750"/>
              <a:ext cx="323850" cy="0"/>
            </a:xfrm>
            <a:prstGeom prst="line">
              <a:avLst/>
            </a:prstGeom>
            <a:noFill/>
            <a:ln w="50800" algn="ctr">
              <a:solidFill>
                <a:srgbClr val="6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332" name="Tekstvak 29"/>
            <p:cNvSpPr txBox="1">
              <a:spLocks noChangeArrowheads="1"/>
            </p:cNvSpPr>
            <p:nvPr/>
          </p:nvSpPr>
          <p:spPr bwMode="auto">
            <a:xfrm>
              <a:off x="1535429" y="1258324"/>
              <a:ext cx="1845372" cy="3095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32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Tahoma" pitchFamily="34" charset="0"/>
                <a:buChar char="–"/>
                <a:defRPr sz="28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Font typeface="Tahoma" pitchFamily="34" charset="0"/>
                <a:buChar char="–"/>
                <a:defRPr sz="20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alt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  </a:t>
              </a:r>
              <a:r>
                <a:rPr kumimoji="0" lang="nl-NL" altLang="nl-NL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Deltascenario 2009</a:t>
              </a:r>
            </a:p>
          </p:txBody>
        </p:sp>
      </p:grpSp>
      <p:grpSp>
        <p:nvGrpSpPr>
          <p:cNvPr id="16" name="Groep 40"/>
          <p:cNvGrpSpPr>
            <a:grpSpLocks/>
          </p:cNvGrpSpPr>
          <p:nvPr/>
        </p:nvGrpSpPr>
        <p:grpSpPr bwMode="auto">
          <a:xfrm>
            <a:off x="6905625" y="1214436"/>
            <a:ext cx="1752600" cy="553998"/>
            <a:chOff x="1276349" y="1232940"/>
            <a:chExt cx="1546226" cy="555552"/>
          </a:xfrm>
        </p:grpSpPr>
        <p:cxnSp>
          <p:nvCxnSpPr>
            <p:cNvPr id="8329" name="Rechte verbindingslijn 41"/>
            <p:cNvCxnSpPr>
              <a:cxnSpLocks noChangeShapeType="1"/>
            </p:cNvCxnSpPr>
            <p:nvPr/>
          </p:nvCxnSpPr>
          <p:spPr bwMode="auto">
            <a:xfrm>
              <a:off x="1276349" y="1428750"/>
              <a:ext cx="323850" cy="0"/>
            </a:xfrm>
            <a:prstGeom prst="line">
              <a:avLst/>
            </a:prstGeom>
            <a:noFill/>
            <a:ln w="50800" algn="ctr">
              <a:solidFill>
                <a:srgbClr val="FF99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330" name="Tekstvak 42"/>
            <p:cNvSpPr txBox="1">
              <a:spLocks noChangeArrowheads="1"/>
            </p:cNvSpPr>
            <p:nvPr/>
          </p:nvSpPr>
          <p:spPr bwMode="auto">
            <a:xfrm>
              <a:off x="1543050" y="1232940"/>
              <a:ext cx="1279525" cy="5555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32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Tahoma" pitchFamily="34" charset="0"/>
                <a:buChar char="–"/>
                <a:defRPr sz="28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Font typeface="Tahoma" pitchFamily="34" charset="0"/>
                <a:buChar char="–"/>
                <a:defRPr sz="20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altLang="nl-NL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 </a:t>
              </a:r>
              <a:r>
                <a:rPr kumimoji="0" lang="nl-NL" altLang="nl-NL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RCP 8.5 </a:t>
              </a:r>
              <a:r>
                <a: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rPr>
                <a:t>+4</a:t>
              </a:r>
              <a:r>
                <a:rPr kumimoji="0" lang="nl-NL" sz="1800" b="0" i="0" u="none" strike="noStrike" kern="1200" cap="none" spc="0" normalizeH="0" baseline="30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rPr>
                <a:t>o</a:t>
              </a:r>
              <a:r>
                <a: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rPr>
                <a:t>C</a:t>
              </a: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altLang="nl-NL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7" name="Groep 56"/>
          <p:cNvGrpSpPr>
            <a:grpSpLocks/>
          </p:cNvGrpSpPr>
          <p:nvPr/>
        </p:nvGrpSpPr>
        <p:grpSpPr bwMode="auto">
          <a:xfrm>
            <a:off x="3563938" y="1236665"/>
            <a:ext cx="1801812" cy="307777"/>
            <a:chOff x="1276349" y="1252042"/>
            <a:chExt cx="1998861" cy="308639"/>
          </a:xfrm>
        </p:grpSpPr>
        <p:cxnSp>
          <p:nvCxnSpPr>
            <p:cNvPr id="8327" name="Rechte verbindingslijn 57"/>
            <p:cNvCxnSpPr>
              <a:cxnSpLocks noChangeShapeType="1"/>
            </p:cNvCxnSpPr>
            <p:nvPr/>
          </p:nvCxnSpPr>
          <p:spPr bwMode="auto">
            <a:xfrm>
              <a:off x="1276349" y="1428750"/>
              <a:ext cx="323850" cy="0"/>
            </a:xfrm>
            <a:prstGeom prst="line">
              <a:avLst/>
            </a:prstGeom>
            <a:noFill/>
            <a:ln w="50800" algn="ctr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328" name="Tekstvak 58"/>
            <p:cNvSpPr txBox="1">
              <a:spLocks noChangeArrowheads="1"/>
            </p:cNvSpPr>
            <p:nvPr/>
          </p:nvSpPr>
          <p:spPr bwMode="auto">
            <a:xfrm>
              <a:off x="1543049" y="1252042"/>
              <a:ext cx="1732161" cy="3086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32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Tahoma" pitchFamily="34" charset="0"/>
                <a:buChar char="–"/>
                <a:defRPr sz="28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Font typeface="Tahoma" pitchFamily="34" charset="0"/>
                <a:buChar char="–"/>
                <a:defRPr sz="20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altLang="nl-NL" sz="1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  </a:t>
              </a:r>
              <a:r>
                <a:rPr kumimoji="0" lang="nl-NL" altLang="nl-NL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Bodemdaling</a:t>
              </a:r>
            </a:p>
          </p:txBody>
        </p:sp>
      </p:grpSp>
      <p:cxnSp>
        <p:nvCxnSpPr>
          <p:cNvPr id="14358" name="Rechte verbindingslijn 53"/>
          <p:cNvCxnSpPr>
            <a:cxnSpLocks noChangeShapeType="1"/>
          </p:cNvCxnSpPr>
          <p:nvPr/>
        </p:nvCxnSpPr>
        <p:spPr bwMode="auto">
          <a:xfrm>
            <a:off x="1144588" y="4829175"/>
            <a:ext cx="7458075" cy="488950"/>
          </a:xfrm>
          <a:prstGeom prst="line">
            <a:avLst/>
          </a:prstGeom>
          <a:noFill/>
          <a:ln w="50800" algn="ctr">
            <a:solidFill>
              <a:schemeClr val="accent6">
                <a:lumMod val="50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8" name="Groep 16"/>
          <p:cNvGrpSpPr>
            <a:grpSpLocks/>
          </p:cNvGrpSpPr>
          <p:nvPr/>
        </p:nvGrpSpPr>
        <p:grpSpPr bwMode="auto">
          <a:xfrm>
            <a:off x="5083175" y="1938338"/>
            <a:ext cx="1262063" cy="2906712"/>
            <a:chOff x="5083810" y="1958340"/>
            <a:chExt cx="1261428" cy="2907348"/>
          </a:xfrm>
          <a:solidFill>
            <a:srgbClr val="FFC000"/>
          </a:solidFill>
        </p:grpSpPr>
        <p:grpSp>
          <p:nvGrpSpPr>
            <p:cNvPr id="19" name="Groep 5"/>
            <p:cNvGrpSpPr>
              <a:grpSpLocks/>
            </p:cNvGrpSpPr>
            <p:nvPr/>
          </p:nvGrpSpPr>
          <p:grpSpPr bwMode="auto">
            <a:xfrm>
              <a:off x="5467350" y="3951288"/>
              <a:ext cx="877888" cy="914400"/>
              <a:chOff x="5467350" y="3951288"/>
              <a:chExt cx="877888" cy="914400"/>
            </a:xfrm>
            <a:grpFill/>
          </p:grpSpPr>
          <p:cxnSp>
            <p:nvCxnSpPr>
              <p:cNvPr id="8325" name="Rechte verbindingslijn 35"/>
              <p:cNvCxnSpPr>
                <a:cxnSpLocks noChangeShapeType="1"/>
              </p:cNvCxnSpPr>
              <p:nvPr/>
            </p:nvCxnSpPr>
            <p:spPr bwMode="auto">
              <a:xfrm>
                <a:off x="5911850" y="3951288"/>
                <a:ext cx="0" cy="914400"/>
              </a:xfrm>
              <a:prstGeom prst="line">
                <a:avLst/>
              </a:prstGeom>
              <a:grpFill/>
              <a:ln w="25400" algn="ctr">
                <a:solidFill>
                  <a:srgbClr val="FF99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326" name="Rechte verbindingslijn 37"/>
              <p:cNvCxnSpPr>
                <a:cxnSpLocks noChangeShapeType="1"/>
              </p:cNvCxnSpPr>
              <p:nvPr/>
            </p:nvCxnSpPr>
            <p:spPr bwMode="auto">
              <a:xfrm>
                <a:off x="5467350" y="4362450"/>
                <a:ext cx="877888" cy="0"/>
              </a:xfrm>
              <a:prstGeom prst="line">
                <a:avLst/>
              </a:prstGeom>
              <a:grpFill/>
              <a:ln w="25400" algn="ctr">
                <a:solidFill>
                  <a:srgbClr val="FF99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76" name="Gebogen PIJL-OMHOOG 75"/>
            <p:cNvSpPr/>
            <p:nvPr/>
          </p:nvSpPr>
          <p:spPr bwMode="auto">
            <a:xfrm flipV="1">
              <a:off x="5083810" y="1958340"/>
              <a:ext cx="937741" cy="1965755"/>
            </a:xfrm>
            <a:prstGeom prst="bentUpArrow">
              <a:avLst>
                <a:gd name="adj1" fmla="val 13532"/>
                <a:gd name="adj2" fmla="val 11153"/>
                <a:gd name="adj3" fmla="val 11671"/>
              </a:avLst>
            </a:prstGeom>
            <a:grpFill/>
            <a:ln w="12700" cap="rnd" cmpd="sng" algn="ctr">
              <a:solidFill>
                <a:schemeClr val="accent4">
                  <a:lumMod val="1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75" name="AutoShape 60"/>
          <p:cNvSpPr>
            <a:spLocks noChangeArrowheads="1"/>
          </p:cNvSpPr>
          <p:nvPr/>
        </p:nvSpPr>
        <p:spPr bwMode="auto">
          <a:xfrm>
            <a:off x="2543175" y="1606550"/>
            <a:ext cx="2633663" cy="468313"/>
          </a:xfrm>
          <a:prstGeom prst="wedgeRoundRectCallout">
            <a:avLst>
              <a:gd name="adj1" fmla="val 26213"/>
              <a:gd name="adj2" fmla="val 41190"/>
              <a:gd name="adj3" fmla="val 16667"/>
            </a:avLst>
          </a:prstGeom>
          <a:solidFill>
            <a:srgbClr val="FFC000"/>
          </a:solidFill>
          <a:ln w="12700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lIns="72000" rIns="0" anchor="ctr"/>
          <a:lstStyle>
            <a:lvl1pPr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Tahoma" pitchFamily="34" charset="0"/>
              <a:buChar char="–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Tahoma" pitchFamily="34" charset="0"/>
              <a:buChar char="–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Havenkaden en buitendijkse gebieden overstromen</a:t>
            </a:r>
          </a:p>
        </p:txBody>
      </p:sp>
      <p:sp>
        <p:nvSpPr>
          <p:cNvPr id="14353" name="AutoShape 60"/>
          <p:cNvSpPr>
            <a:spLocks noChangeArrowheads="1"/>
          </p:cNvSpPr>
          <p:nvPr/>
        </p:nvSpPr>
        <p:spPr bwMode="auto">
          <a:xfrm>
            <a:off x="1206500" y="2116138"/>
            <a:ext cx="2728913" cy="495300"/>
          </a:xfrm>
          <a:prstGeom prst="wedgeRoundRectCallout">
            <a:avLst>
              <a:gd name="adj1" fmla="val 23083"/>
              <a:gd name="adj2" fmla="val 45083"/>
              <a:gd name="adj3" fmla="val 16667"/>
            </a:avLst>
          </a:prstGeom>
          <a:solidFill>
            <a:srgbClr val="75DBFF"/>
          </a:solidFill>
          <a:ln w="12700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anchor="ctr"/>
          <a:lstStyle>
            <a:lvl1pPr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Tahoma" pitchFamily="34" charset="0"/>
              <a:buChar char="–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Tahoma" pitchFamily="34" charset="0"/>
              <a:buChar char="–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Oosterscheldekering en Haring-vlietsluizen voldoen niet meer</a:t>
            </a:r>
          </a:p>
        </p:txBody>
      </p:sp>
      <p:grpSp>
        <p:nvGrpSpPr>
          <p:cNvPr id="20" name="Groep 27"/>
          <p:cNvGrpSpPr>
            <a:grpSpLocks/>
          </p:cNvGrpSpPr>
          <p:nvPr/>
        </p:nvGrpSpPr>
        <p:grpSpPr bwMode="auto">
          <a:xfrm>
            <a:off x="7292975" y="2651125"/>
            <a:ext cx="369888" cy="1531938"/>
            <a:chOff x="8466578" y="2773322"/>
            <a:chExt cx="370846" cy="1531977"/>
          </a:xfrm>
          <a:solidFill>
            <a:srgbClr val="FFFF00"/>
          </a:solidFill>
        </p:grpSpPr>
        <p:sp>
          <p:nvSpPr>
            <p:cNvPr id="8319" name="PIJL-OMLAAG 25"/>
            <p:cNvSpPr>
              <a:spLocks noChangeArrowheads="1"/>
            </p:cNvSpPr>
            <p:nvPr/>
          </p:nvSpPr>
          <p:spPr bwMode="auto">
            <a:xfrm>
              <a:off x="8544595" y="2773322"/>
              <a:ext cx="227512" cy="803902"/>
            </a:xfrm>
            <a:prstGeom prst="downArrow">
              <a:avLst>
                <a:gd name="adj1" fmla="val 50000"/>
                <a:gd name="adj2" fmla="val 56323"/>
              </a:avLst>
            </a:prstGeom>
            <a:grpFill/>
            <a:ln w="12700" cap="rnd" algn="ctr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32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Tahoma" pitchFamily="34" charset="0"/>
                <a:buChar char="–"/>
                <a:defRPr sz="28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Font typeface="Tahoma" pitchFamily="34" charset="0"/>
                <a:buChar char="–"/>
                <a:defRPr sz="20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alt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21" name="Groep 26"/>
            <p:cNvGrpSpPr>
              <a:grpSpLocks/>
            </p:cNvGrpSpPr>
            <p:nvPr/>
          </p:nvGrpSpPr>
          <p:grpSpPr bwMode="auto">
            <a:xfrm>
              <a:off x="8466578" y="3621087"/>
              <a:ext cx="370846" cy="684212"/>
              <a:chOff x="8466578" y="3621087"/>
              <a:chExt cx="370846" cy="684212"/>
            </a:xfrm>
            <a:grpFill/>
          </p:grpSpPr>
          <p:cxnSp>
            <p:nvCxnSpPr>
              <p:cNvPr id="8321" name="Rechte verbindingslijn 35"/>
              <p:cNvCxnSpPr>
                <a:cxnSpLocks noChangeShapeType="1"/>
              </p:cNvCxnSpPr>
              <p:nvPr/>
            </p:nvCxnSpPr>
            <p:spPr bwMode="auto">
              <a:xfrm>
                <a:off x="8657397" y="3621087"/>
                <a:ext cx="0" cy="684212"/>
              </a:xfrm>
              <a:prstGeom prst="line">
                <a:avLst/>
              </a:prstGeom>
              <a:grpFill/>
              <a:ln w="25400" algn="ctr">
                <a:solidFill>
                  <a:srgbClr val="FFFF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322" name="Rechte verbindingslijn 37"/>
              <p:cNvCxnSpPr>
                <a:cxnSpLocks noChangeShapeType="1"/>
              </p:cNvCxnSpPr>
              <p:nvPr/>
            </p:nvCxnSpPr>
            <p:spPr bwMode="auto">
              <a:xfrm rot="60000" flipH="1">
                <a:off x="8466578" y="3867840"/>
                <a:ext cx="370846" cy="129485"/>
              </a:xfrm>
              <a:prstGeom prst="line">
                <a:avLst/>
              </a:prstGeom>
              <a:grpFill/>
              <a:ln w="25400" algn="ctr">
                <a:solidFill>
                  <a:srgbClr val="FFFF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22" name="Groep 50"/>
          <p:cNvGrpSpPr>
            <a:grpSpLocks/>
          </p:cNvGrpSpPr>
          <p:nvPr/>
        </p:nvGrpSpPr>
        <p:grpSpPr bwMode="auto">
          <a:xfrm flipH="1">
            <a:off x="6399213" y="2701925"/>
            <a:ext cx="2286000" cy="1419225"/>
            <a:chOff x="7556535" y="2806337"/>
            <a:chExt cx="2678014" cy="1417989"/>
          </a:xfrm>
          <a:solidFill>
            <a:srgbClr val="FFFF00"/>
          </a:solidFill>
        </p:grpSpPr>
        <p:sp>
          <p:nvSpPr>
            <p:cNvPr id="67" name="Gebogen PIJL-OMHOOG 66"/>
            <p:cNvSpPr/>
            <p:nvPr/>
          </p:nvSpPr>
          <p:spPr bwMode="auto">
            <a:xfrm flipH="1" flipV="1">
              <a:off x="7632785" y="2806337"/>
              <a:ext cx="2601764" cy="686789"/>
            </a:xfrm>
            <a:prstGeom prst="bentUpArrow">
              <a:avLst>
                <a:gd name="adj1" fmla="val 16643"/>
                <a:gd name="adj2" fmla="val 17025"/>
                <a:gd name="adj3" fmla="val 18839"/>
              </a:avLst>
            </a:prstGeom>
            <a:grpFill/>
            <a:ln w="12700" cap="rnd" cmpd="sng" algn="ctr">
              <a:solidFill>
                <a:schemeClr val="accent4">
                  <a:lumMod val="1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23" name="Groep 34"/>
            <p:cNvGrpSpPr>
              <a:grpSpLocks/>
            </p:cNvGrpSpPr>
            <p:nvPr/>
          </p:nvGrpSpPr>
          <p:grpSpPr bwMode="auto">
            <a:xfrm>
              <a:off x="7556535" y="3540556"/>
              <a:ext cx="434477" cy="683770"/>
              <a:chOff x="3748287" y="4604402"/>
              <a:chExt cx="434972" cy="683770"/>
            </a:xfrm>
            <a:grpFill/>
          </p:grpSpPr>
          <p:cxnSp>
            <p:nvCxnSpPr>
              <p:cNvPr id="8317" name="Rechte verbindingslijn 35"/>
              <p:cNvCxnSpPr>
                <a:cxnSpLocks noChangeShapeType="1"/>
              </p:cNvCxnSpPr>
              <p:nvPr/>
            </p:nvCxnSpPr>
            <p:spPr bwMode="auto">
              <a:xfrm flipH="1">
                <a:off x="3959444" y="4604402"/>
                <a:ext cx="0" cy="683770"/>
              </a:xfrm>
              <a:prstGeom prst="line">
                <a:avLst/>
              </a:prstGeom>
              <a:grpFill/>
              <a:ln w="25400" algn="ctr">
                <a:solidFill>
                  <a:srgbClr val="FFFF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318" name="Rechte verbindingslijn 37"/>
              <p:cNvCxnSpPr>
                <a:cxnSpLocks noChangeShapeType="1"/>
              </p:cNvCxnSpPr>
              <p:nvPr/>
            </p:nvCxnSpPr>
            <p:spPr bwMode="auto">
              <a:xfrm rot="-60000">
                <a:off x="3748287" y="4844649"/>
                <a:ext cx="434972" cy="129401"/>
              </a:xfrm>
              <a:prstGeom prst="line">
                <a:avLst/>
              </a:prstGeom>
              <a:grpFill/>
              <a:ln w="25400" algn="ctr">
                <a:solidFill>
                  <a:srgbClr val="FFFF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5" name="AutoShape 60"/>
          <p:cNvSpPr>
            <a:spLocks noChangeArrowheads="1"/>
          </p:cNvSpPr>
          <p:nvPr/>
        </p:nvSpPr>
        <p:spPr bwMode="auto">
          <a:xfrm>
            <a:off x="3024188" y="2647950"/>
            <a:ext cx="4586287" cy="649288"/>
          </a:xfrm>
          <a:prstGeom prst="wedgeRoundRectCallout">
            <a:avLst>
              <a:gd name="adj1" fmla="val 44056"/>
              <a:gd name="adj2" fmla="val -20556"/>
              <a:gd name="adj3" fmla="val 16667"/>
            </a:avLst>
          </a:prstGeom>
          <a:solidFill>
            <a:srgbClr val="FFFF00"/>
          </a:solidFill>
          <a:ln w="12700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anchor="ctr"/>
          <a:lstStyle>
            <a:lvl1pPr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Tahoma" pitchFamily="34" charset="0"/>
              <a:buChar char="–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Tahoma" pitchFamily="34" charset="0"/>
              <a:buChar char="–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10199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Zandsuppleties onhaalbaar en niet meer zinvol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10199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bij zeespiegelstijging &gt;60 mm/jaar</a:t>
            </a:r>
          </a:p>
        </p:txBody>
      </p:sp>
      <p:grpSp>
        <p:nvGrpSpPr>
          <p:cNvPr id="24" name="Groep 36"/>
          <p:cNvGrpSpPr>
            <a:grpSpLocks/>
          </p:cNvGrpSpPr>
          <p:nvPr/>
        </p:nvGrpSpPr>
        <p:grpSpPr bwMode="auto">
          <a:xfrm>
            <a:off x="4863600" y="4273200"/>
            <a:ext cx="1741487" cy="801688"/>
            <a:chOff x="6731044" y="4311655"/>
            <a:chExt cx="1741641" cy="801619"/>
          </a:xfrm>
        </p:grpSpPr>
        <p:grpSp>
          <p:nvGrpSpPr>
            <p:cNvPr id="25" name="Groep 169"/>
            <p:cNvGrpSpPr>
              <a:grpSpLocks/>
            </p:cNvGrpSpPr>
            <p:nvPr/>
          </p:nvGrpSpPr>
          <p:grpSpPr bwMode="auto">
            <a:xfrm>
              <a:off x="6731044" y="4314178"/>
              <a:ext cx="69124" cy="799096"/>
              <a:chOff x="8651564" y="2014938"/>
              <a:chExt cx="69124" cy="799096"/>
            </a:xfrm>
          </p:grpSpPr>
          <p:grpSp>
            <p:nvGrpSpPr>
              <p:cNvPr id="26" name="Groep 170"/>
              <p:cNvGrpSpPr>
                <a:grpSpLocks/>
              </p:cNvGrpSpPr>
              <p:nvPr/>
            </p:nvGrpSpPr>
            <p:grpSpPr bwMode="auto">
              <a:xfrm>
                <a:off x="8651564" y="2014938"/>
                <a:ext cx="69124" cy="399546"/>
                <a:chOff x="1516721" y="5210645"/>
                <a:chExt cx="69124" cy="391712"/>
              </a:xfrm>
            </p:grpSpPr>
            <p:sp>
              <p:nvSpPr>
                <p:cNvPr id="8301" name="Rechthoek 174"/>
                <p:cNvSpPr>
                  <a:spLocks noChangeArrowheads="1"/>
                </p:cNvSpPr>
                <p:nvPr/>
              </p:nvSpPr>
              <p:spPr bwMode="auto">
                <a:xfrm>
                  <a:off x="1516721" y="5406499"/>
                  <a:ext cx="69124" cy="195858"/>
                </a:xfrm>
                <a:prstGeom prst="rect">
                  <a:avLst/>
                </a:pr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76200" algn="ctr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120000"/>
                    <a:buChar char="•"/>
                    <a:defRPr sz="3200">
                      <a:solidFill>
                        <a:schemeClr val="tx1"/>
                      </a:solidFill>
                      <a:latin typeface="Tahoma" pitchFamily="34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Font typeface="Tahoma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Tahoma" pitchFamily="34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120000"/>
                    <a:buChar char="•"/>
                    <a:defRPr sz="2400">
                      <a:solidFill>
                        <a:schemeClr val="tx1"/>
                      </a:solidFill>
                      <a:latin typeface="Tahoma" pitchFamily="34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Font typeface="Tahoma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8302" name="Rechthoek 175"/>
                <p:cNvSpPr>
                  <a:spLocks noChangeArrowheads="1"/>
                </p:cNvSpPr>
                <p:nvPr/>
              </p:nvSpPr>
              <p:spPr bwMode="auto">
                <a:xfrm>
                  <a:off x="1516721" y="5210645"/>
                  <a:ext cx="69124" cy="195858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76200" algn="ctr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120000"/>
                    <a:buChar char="•"/>
                    <a:defRPr sz="3200">
                      <a:solidFill>
                        <a:schemeClr val="tx1"/>
                      </a:solidFill>
                      <a:latin typeface="Tahoma" pitchFamily="34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Font typeface="Tahoma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Tahoma" pitchFamily="34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120000"/>
                    <a:buChar char="•"/>
                    <a:defRPr sz="2400">
                      <a:solidFill>
                        <a:schemeClr val="tx1"/>
                      </a:solidFill>
                      <a:latin typeface="Tahoma" pitchFamily="34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Font typeface="Tahoma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grpSp>
            <p:nvGrpSpPr>
              <p:cNvPr id="27" name="Groep 171"/>
              <p:cNvGrpSpPr>
                <a:grpSpLocks/>
              </p:cNvGrpSpPr>
              <p:nvPr/>
            </p:nvGrpSpPr>
            <p:grpSpPr bwMode="auto">
              <a:xfrm>
                <a:off x="8651564" y="2414488"/>
                <a:ext cx="69124" cy="399546"/>
                <a:chOff x="1516721" y="5210645"/>
                <a:chExt cx="69124" cy="391712"/>
              </a:xfrm>
            </p:grpSpPr>
            <p:sp>
              <p:nvSpPr>
                <p:cNvPr id="8299" name="Rechthoek 172"/>
                <p:cNvSpPr>
                  <a:spLocks noChangeArrowheads="1"/>
                </p:cNvSpPr>
                <p:nvPr/>
              </p:nvSpPr>
              <p:spPr bwMode="auto">
                <a:xfrm>
                  <a:off x="1516721" y="5406499"/>
                  <a:ext cx="69124" cy="195858"/>
                </a:xfrm>
                <a:prstGeom prst="rect">
                  <a:avLst/>
                </a:pr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76200" algn="ctr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120000"/>
                    <a:buChar char="•"/>
                    <a:defRPr sz="3200">
                      <a:solidFill>
                        <a:schemeClr val="tx1"/>
                      </a:solidFill>
                      <a:latin typeface="Tahoma" pitchFamily="34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Font typeface="Tahoma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Tahoma" pitchFamily="34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120000"/>
                    <a:buChar char="•"/>
                    <a:defRPr sz="2400">
                      <a:solidFill>
                        <a:schemeClr val="tx1"/>
                      </a:solidFill>
                      <a:latin typeface="Tahoma" pitchFamily="34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Font typeface="Tahoma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8300" name="Rechthoek 173"/>
                <p:cNvSpPr>
                  <a:spLocks noChangeArrowheads="1"/>
                </p:cNvSpPr>
                <p:nvPr/>
              </p:nvSpPr>
              <p:spPr bwMode="auto">
                <a:xfrm>
                  <a:off x="1516721" y="5210645"/>
                  <a:ext cx="69124" cy="195858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76200" algn="ctr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120000"/>
                    <a:buChar char="•"/>
                    <a:defRPr sz="3200">
                      <a:solidFill>
                        <a:schemeClr val="tx1"/>
                      </a:solidFill>
                      <a:latin typeface="Tahoma" pitchFamily="34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Font typeface="Tahoma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Tahoma" pitchFamily="34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120000"/>
                    <a:buChar char="•"/>
                    <a:defRPr sz="2400">
                      <a:solidFill>
                        <a:schemeClr val="tx1"/>
                      </a:solidFill>
                      <a:latin typeface="Tahoma" pitchFamily="34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Font typeface="Tahoma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hlink"/>
                    </a:buClr>
                    <a:buSzPct val="80000"/>
                    <a:buFont typeface="Wingdings" pitchFamily="2" charset="2"/>
                    <a:buChar char="v"/>
                    <a:defRPr sz="2000">
                      <a:solidFill>
                        <a:schemeClr val="tx1"/>
                      </a:solidFill>
                      <a:latin typeface="Tahoma" pitchFamily="34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</p:grpSp>
        <p:sp>
          <p:nvSpPr>
            <p:cNvPr id="8296" name="AutoShape 60"/>
            <p:cNvSpPr>
              <a:spLocks noChangeArrowheads="1"/>
            </p:cNvSpPr>
            <p:nvPr/>
          </p:nvSpPr>
          <p:spPr bwMode="auto">
            <a:xfrm>
              <a:off x="7097537" y="4311655"/>
              <a:ext cx="1375148" cy="417448"/>
            </a:xfrm>
            <a:prstGeom prst="wedgeRoundRectCallout">
              <a:avLst>
                <a:gd name="adj1" fmla="val -72019"/>
                <a:gd name="adj2" fmla="val 64093"/>
                <a:gd name="adj3" fmla="val 16667"/>
              </a:avLst>
            </a:prstGeom>
            <a:solidFill>
              <a:schemeClr val="tx1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32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Tahoma" pitchFamily="34" charset="0"/>
                <a:buChar char="–"/>
                <a:defRPr sz="28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Font typeface="Tahoma" pitchFamily="34" charset="0"/>
                <a:buChar char="–"/>
                <a:defRPr sz="20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altLang="nl-NL" sz="1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Relatieve ZSS 1 m – 1,5 m</a:t>
              </a:r>
            </a:p>
          </p:txBody>
        </p:sp>
      </p:grpSp>
      <p:grpSp>
        <p:nvGrpSpPr>
          <p:cNvPr id="28" name="Groep 37"/>
          <p:cNvGrpSpPr>
            <a:grpSpLocks/>
          </p:cNvGrpSpPr>
          <p:nvPr/>
        </p:nvGrpSpPr>
        <p:grpSpPr bwMode="auto">
          <a:xfrm>
            <a:off x="4863600" y="4273200"/>
            <a:ext cx="1903413" cy="523875"/>
            <a:chOff x="6732149" y="4310060"/>
            <a:chExt cx="1904469" cy="523879"/>
          </a:xfrm>
        </p:grpSpPr>
        <p:grpSp>
          <p:nvGrpSpPr>
            <p:cNvPr id="29" name="Groep 177"/>
            <p:cNvGrpSpPr>
              <a:grpSpLocks/>
            </p:cNvGrpSpPr>
            <p:nvPr/>
          </p:nvGrpSpPr>
          <p:grpSpPr bwMode="auto">
            <a:xfrm>
              <a:off x="6732149" y="4434387"/>
              <a:ext cx="69124" cy="399552"/>
              <a:chOff x="1516721" y="5215308"/>
              <a:chExt cx="69124" cy="391718"/>
            </a:xfrm>
          </p:grpSpPr>
          <p:sp>
            <p:nvSpPr>
              <p:cNvPr id="8293" name="Rechthoek 178"/>
              <p:cNvSpPr>
                <a:spLocks noChangeArrowheads="1"/>
              </p:cNvSpPr>
              <p:nvPr/>
            </p:nvSpPr>
            <p:spPr bwMode="auto">
              <a:xfrm>
                <a:off x="1516721" y="5411168"/>
                <a:ext cx="69124" cy="195858"/>
              </a:xfrm>
              <a:prstGeom prst="rect">
                <a:avLst/>
              </a:prstGeom>
              <a:solidFill>
                <a:srgbClr val="00B0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76200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lr>
                    <a:schemeClr val="hlink"/>
                  </a:buClr>
                  <a:buSzPct val="120000"/>
                  <a:buChar char="•"/>
                  <a:defRPr sz="3200">
                    <a:solidFill>
                      <a:schemeClr val="tx1"/>
                    </a:solidFill>
                    <a:latin typeface="Tahoma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Tahoma" pitchFamily="34" charset="0"/>
                  <a:buChar char="–"/>
                  <a:defRPr sz="2800">
                    <a:solidFill>
                      <a:schemeClr val="tx1"/>
                    </a:solidFill>
                    <a:latin typeface="Tahoma" pitchFamily="34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chemeClr val="hlink"/>
                  </a:buClr>
                  <a:buSzPct val="120000"/>
                  <a:buChar char="•"/>
                  <a:defRPr sz="2400">
                    <a:solidFill>
                      <a:schemeClr val="tx1"/>
                    </a:solidFill>
                    <a:latin typeface="Tahoma" pitchFamily="34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Tahoma" pitchFamily="34" charset="0"/>
                  <a:buChar char="–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294" name="Rechthoek 179"/>
              <p:cNvSpPr>
                <a:spLocks noChangeArrowheads="1"/>
              </p:cNvSpPr>
              <p:nvPr/>
            </p:nvSpPr>
            <p:spPr bwMode="auto">
              <a:xfrm>
                <a:off x="1516721" y="5215308"/>
                <a:ext cx="69124" cy="195858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76200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lr>
                    <a:schemeClr val="hlink"/>
                  </a:buClr>
                  <a:buSzPct val="120000"/>
                  <a:buChar char="•"/>
                  <a:defRPr sz="3200">
                    <a:solidFill>
                      <a:schemeClr val="tx1"/>
                    </a:solidFill>
                    <a:latin typeface="Tahoma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Tahoma" pitchFamily="34" charset="0"/>
                  <a:buChar char="–"/>
                  <a:defRPr sz="2800">
                    <a:solidFill>
                      <a:schemeClr val="tx1"/>
                    </a:solidFill>
                    <a:latin typeface="Tahoma" pitchFamily="34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lr>
                    <a:schemeClr val="hlink"/>
                  </a:buClr>
                  <a:buSzPct val="120000"/>
                  <a:buChar char="•"/>
                  <a:defRPr sz="2400">
                    <a:solidFill>
                      <a:schemeClr val="tx1"/>
                    </a:solidFill>
                    <a:latin typeface="Tahoma" pitchFamily="34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Tahoma" pitchFamily="34" charset="0"/>
                  <a:buChar char="–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hlink"/>
                  </a:buClr>
                  <a:buSzPct val="80000"/>
                  <a:buFont typeface="Wingdings" pitchFamily="2" charset="2"/>
                  <a:buChar char="v"/>
                  <a:defRPr sz="2000">
                    <a:solidFill>
                      <a:schemeClr val="tx1"/>
                    </a:solidFill>
                    <a:latin typeface="Tahoma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8292" name="AutoShape 60"/>
            <p:cNvSpPr>
              <a:spLocks noChangeArrowheads="1"/>
            </p:cNvSpPr>
            <p:nvPr/>
          </p:nvSpPr>
          <p:spPr bwMode="auto">
            <a:xfrm>
              <a:off x="7099455" y="4310060"/>
              <a:ext cx="1537163" cy="417478"/>
            </a:xfrm>
            <a:prstGeom prst="wedgeRoundRectCallout">
              <a:avLst>
                <a:gd name="adj1" fmla="val -72190"/>
                <a:gd name="adj2" fmla="val 35565"/>
                <a:gd name="adj3" fmla="val 16667"/>
              </a:avLst>
            </a:prstGeom>
            <a:solidFill>
              <a:schemeClr val="tx1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36000" rIns="36000" anchor="ctr"/>
            <a:lstStyle>
              <a:lvl1pPr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3200">
                  <a:solidFill>
                    <a:schemeClr val="tx1"/>
                  </a:solidFill>
                  <a:latin typeface="Tahoma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Tahoma" pitchFamily="34" charset="0"/>
                <a:buChar char="–"/>
                <a:defRPr sz="2800">
                  <a:solidFill>
                    <a:schemeClr val="tx1"/>
                  </a:solidFill>
                  <a:latin typeface="Tahoma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chemeClr val="hlink"/>
                </a:buClr>
                <a:buSzPct val="120000"/>
                <a:buChar char="•"/>
                <a:defRPr sz="2400">
                  <a:solidFill>
                    <a:schemeClr val="tx1"/>
                  </a:solidFill>
                  <a:latin typeface="Tahoma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Font typeface="Tahoma" pitchFamily="34" charset="0"/>
                <a:buChar char="–"/>
                <a:defRPr sz="2000">
                  <a:solidFill>
                    <a:schemeClr val="tx1"/>
                  </a:solidFill>
                  <a:latin typeface="Tahoma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hlink"/>
                </a:buClr>
                <a:buSzPct val="80000"/>
                <a:buFont typeface="Wingdings" pitchFamily="2" charset="2"/>
                <a:buChar char="v"/>
                <a:defRPr sz="2000">
                  <a:solidFill>
                    <a:schemeClr val="tx1"/>
                  </a:solidFill>
                  <a:latin typeface="Tahoma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altLang="nl-NL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rPr>
                <a:t>ZSS 0,45 - 0,85 m</a:t>
              </a:r>
            </a:p>
          </p:txBody>
        </p:sp>
      </p:grpSp>
      <p:sp>
        <p:nvSpPr>
          <p:cNvPr id="9" name="Tijdelijke aanduiding voor dianumm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DA09E9E-782E-44E4-A7B5-1F2D340E9A4E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nl-NL" altLang="nl-NL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6" name="Vrije vorm 5"/>
          <p:cNvSpPr/>
          <p:nvPr/>
        </p:nvSpPr>
        <p:spPr bwMode="auto">
          <a:xfrm>
            <a:off x="1966304" y="4080266"/>
            <a:ext cx="2124710" cy="805353"/>
          </a:xfrm>
          <a:custGeom>
            <a:avLst/>
            <a:gdLst>
              <a:gd name="connsiteX0" fmla="*/ 209550 w 762000"/>
              <a:gd name="connsiteY0" fmla="*/ 142875 h 685800"/>
              <a:gd name="connsiteX1" fmla="*/ 0 w 762000"/>
              <a:gd name="connsiteY1" fmla="*/ 457200 h 685800"/>
              <a:gd name="connsiteX2" fmla="*/ 133350 w 762000"/>
              <a:gd name="connsiteY2" fmla="*/ 619125 h 685800"/>
              <a:gd name="connsiteX3" fmla="*/ 495300 w 762000"/>
              <a:gd name="connsiteY3" fmla="*/ 685800 h 685800"/>
              <a:gd name="connsiteX4" fmla="*/ 762000 w 762000"/>
              <a:gd name="connsiteY4" fmla="*/ 476250 h 685800"/>
              <a:gd name="connsiteX5" fmla="*/ 609600 w 762000"/>
              <a:gd name="connsiteY5" fmla="*/ 123825 h 685800"/>
              <a:gd name="connsiteX6" fmla="*/ 276225 w 762000"/>
              <a:gd name="connsiteY6" fmla="*/ 0 h 685800"/>
              <a:gd name="connsiteX0" fmla="*/ 209550 w 762000"/>
              <a:gd name="connsiteY0" fmla="*/ 142875 h 685800"/>
              <a:gd name="connsiteX1" fmla="*/ 0 w 762000"/>
              <a:gd name="connsiteY1" fmla="*/ 457200 h 685800"/>
              <a:gd name="connsiteX2" fmla="*/ 133350 w 762000"/>
              <a:gd name="connsiteY2" fmla="*/ 619125 h 685800"/>
              <a:gd name="connsiteX3" fmla="*/ 495300 w 762000"/>
              <a:gd name="connsiteY3" fmla="*/ 685800 h 685800"/>
              <a:gd name="connsiteX4" fmla="*/ 762000 w 762000"/>
              <a:gd name="connsiteY4" fmla="*/ 476250 h 685800"/>
              <a:gd name="connsiteX5" fmla="*/ 609600 w 762000"/>
              <a:gd name="connsiteY5" fmla="*/ 123825 h 685800"/>
              <a:gd name="connsiteX6" fmla="*/ 438232 w 762000"/>
              <a:gd name="connsiteY6" fmla="*/ 66675 h 685800"/>
              <a:gd name="connsiteX7" fmla="*/ 276225 w 762000"/>
              <a:gd name="connsiteY7" fmla="*/ 0 h 685800"/>
              <a:gd name="connsiteX0" fmla="*/ 209550 w 762000"/>
              <a:gd name="connsiteY0" fmla="*/ 142875 h 685800"/>
              <a:gd name="connsiteX1" fmla="*/ 0 w 762000"/>
              <a:gd name="connsiteY1" fmla="*/ 457200 h 685800"/>
              <a:gd name="connsiteX2" fmla="*/ 133350 w 762000"/>
              <a:gd name="connsiteY2" fmla="*/ 619125 h 685800"/>
              <a:gd name="connsiteX3" fmla="*/ 495300 w 762000"/>
              <a:gd name="connsiteY3" fmla="*/ 685800 h 685800"/>
              <a:gd name="connsiteX4" fmla="*/ 762000 w 762000"/>
              <a:gd name="connsiteY4" fmla="*/ 476250 h 685800"/>
              <a:gd name="connsiteX5" fmla="*/ 680240 w 762000"/>
              <a:gd name="connsiteY5" fmla="*/ 314325 h 685800"/>
              <a:gd name="connsiteX6" fmla="*/ 609600 w 762000"/>
              <a:gd name="connsiteY6" fmla="*/ 123825 h 685800"/>
              <a:gd name="connsiteX7" fmla="*/ 438232 w 762000"/>
              <a:gd name="connsiteY7" fmla="*/ 66675 h 685800"/>
              <a:gd name="connsiteX8" fmla="*/ 276225 w 762000"/>
              <a:gd name="connsiteY8" fmla="*/ 0 h 685800"/>
              <a:gd name="connsiteX0" fmla="*/ 209550 w 762000"/>
              <a:gd name="connsiteY0" fmla="*/ 142875 h 685800"/>
              <a:gd name="connsiteX1" fmla="*/ 0 w 762000"/>
              <a:gd name="connsiteY1" fmla="*/ 457200 h 685800"/>
              <a:gd name="connsiteX2" fmla="*/ 133350 w 762000"/>
              <a:gd name="connsiteY2" fmla="*/ 619125 h 685800"/>
              <a:gd name="connsiteX3" fmla="*/ 495300 w 762000"/>
              <a:gd name="connsiteY3" fmla="*/ 685800 h 685800"/>
              <a:gd name="connsiteX4" fmla="*/ 634455 w 762000"/>
              <a:gd name="connsiteY4" fmla="*/ 571500 h 685800"/>
              <a:gd name="connsiteX5" fmla="*/ 762000 w 762000"/>
              <a:gd name="connsiteY5" fmla="*/ 476250 h 685800"/>
              <a:gd name="connsiteX6" fmla="*/ 680240 w 762000"/>
              <a:gd name="connsiteY6" fmla="*/ 314325 h 685800"/>
              <a:gd name="connsiteX7" fmla="*/ 609600 w 762000"/>
              <a:gd name="connsiteY7" fmla="*/ 123825 h 685800"/>
              <a:gd name="connsiteX8" fmla="*/ 438232 w 762000"/>
              <a:gd name="connsiteY8" fmla="*/ 66675 h 685800"/>
              <a:gd name="connsiteX9" fmla="*/ 276225 w 762000"/>
              <a:gd name="connsiteY9" fmla="*/ 0 h 685800"/>
              <a:gd name="connsiteX0" fmla="*/ 209550 w 762000"/>
              <a:gd name="connsiteY0" fmla="*/ 142875 h 685800"/>
              <a:gd name="connsiteX1" fmla="*/ 0 w 762000"/>
              <a:gd name="connsiteY1" fmla="*/ 457200 h 685800"/>
              <a:gd name="connsiteX2" fmla="*/ 133350 w 762000"/>
              <a:gd name="connsiteY2" fmla="*/ 619125 h 685800"/>
              <a:gd name="connsiteX3" fmla="*/ 327038 w 762000"/>
              <a:gd name="connsiteY3" fmla="*/ 657225 h 685800"/>
              <a:gd name="connsiteX4" fmla="*/ 495300 w 762000"/>
              <a:gd name="connsiteY4" fmla="*/ 685800 h 685800"/>
              <a:gd name="connsiteX5" fmla="*/ 634455 w 762000"/>
              <a:gd name="connsiteY5" fmla="*/ 571500 h 685800"/>
              <a:gd name="connsiteX6" fmla="*/ 762000 w 762000"/>
              <a:gd name="connsiteY6" fmla="*/ 476250 h 685800"/>
              <a:gd name="connsiteX7" fmla="*/ 680240 w 762000"/>
              <a:gd name="connsiteY7" fmla="*/ 314325 h 685800"/>
              <a:gd name="connsiteX8" fmla="*/ 609600 w 762000"/>
              <a:gd name="connsiteY8" fmla="*/ 123825 h 685800"/>
              <a:gd name="connsiteX9" fmla="*/ 438232 w 762000"/>
              <a:gd name="connsiteY9" fmla="*/ 66675 h 685800"/>
              <a:gd name="connsiteX10" fmla="*/ 276225 w 762000"/>
              <a:gd name="connsiteY10" fmla="*/ 0 h 685800"/>
              <a:gd name="connsiteX0" fmla="*/ 209550 w 762000"/>
              <a:gd name="connsiteY0" fmla="*/ 142875 h 685800"/>
              <a:gd name="connsiteX1" fmla="*/ 0 w 762000"/>
              <a:gd name="connsiteY1" fmla="*/ 457200 h 685800"/>
              <a:gd name="connsiteX2" fmla="*/ 52326 w 762000"/>
              <a:gd name="connsiteY2" fmla="*/ 523875 h 685800"/>
              <a:gd name="connsiteX3" fmla="*/ 133350 w 762000"/>
              <a:gd name="connsiteY3" fmla="*/ 619125 h 685800"/>
              <a:gd name="connsiteX4" fmla="*/ 327038 w 762000"/>
              <a:gd name="connsiteY4" fmla="*/ 657225 h 685800"/>
              <a:gd name="connsiteX5" fmla="*/ 495300 w 762000"/>
              <a:gd name="connsiteY5" fmla="*/ 685800 h 685800"/>
              <a:gd name="connsiteX6" fmla="*/ 634455 w 762000"/>
              <a:gd name="connsiteY6" fmla="*/ 571500 h 685800"/>
              <a:gd name="connsiteX7" fmla="*/ 762000 w 762000"/>
              <a:gd name="connsiteY7" fmla="*/ 476250 h 685800"/>
              <a:gd name="connsiteX8" fmla="*/ 680240 w 762000"/>
              <a:gd name="connsiteY8" fmla="*/ 314325 h 685800"/>
              <a:gd name="connsiteX9" fmla="*/ 609600 w 762000"/>
              <a:gd name="connsiteY9" fmla="*/ 123825 h 685800"/>
              <a:gd name="connsiteX10" fmla="*/ 438232 w 762000"/>
              <a:gd name="connsiteY10" fmla="*/ 66675 h 685800"/>
              <a:gd name="connsiteX11" fmla="*/ 276225 w 762000"/>
              <a:gd name="connsiteY11" fmla="*/ 0 h 685800"/>
              <a:gd name="connsiteX0" fmla="*/ 209550 w 762000"/>
              <a:gd name="connsiteY0" fmla="*/ 142875 h 685800"/>
              <a:gd name="connsiteX1" fmla="*/ 85030 w 762000"/>
              <a:gd name="connsiteY1" fmla="*/ 333375 h 685800"/>
              <a:gd name="connsiteX2" fmla="*/ 0 w 762000"/>
              <a:gd name="connsiteY2" fmla="*/ 457200 h 685800"/>
              <a:gd name="connsiteX3" fmla="*/ 52326 w 762000"/>
              <a:gd name="connsiteY3" fmla="*/ 523875 h 685800"/>
              <a:gd name="connsiteX4" fmla="*/ 133350 w 762000"/>
              <a:gd name="connsiteY4" fmla="*/ 619125 h 685800"/>
              <a:gd name="connsiteX5" fmla="*/ 327038 w 762000"/>
              <a:gd name="connsiteY5" fmla="*/ 657225 h 685800"/>
              <a:gd name="connsiteX6" fmla="*/ 495300 w 762000"/>
              <a:gd name="connsiteY6" fmla="*/ 685800 h 685800"/>
              <a:gd name="connsiteX7" fmla="*/ 634455 w 762000"/>
              <a:gd name="connsiteY7" fmla="*/ 571500 h 685800"/>
              <a:gd name="connsiteX8" fmla="*/ 762000 w 762000"/>
              <a:gd name="connsiteY8" fmla="*/ 476250 h 685800"/>
              <a:gd name="connsiteX9" fmla="*/ 680240 w 762000"/>
              <a:gd name="connsiteY9" fmla="*/ 314325 h 685800"/>
              <a:gd name="connsiteX10" fmla="*/ 609600 w 762000"/>
              <a:gd name="connsiteY10" fmla="*/ 123825 h 685800"/>
              <a:gd name="connsiteX11" fmla="*/ 438232 w 762000"/>
              <a:gd name="connsiteY11" fmla="*/ 66675 h 685800"/>
              <a:gd name="connsiteX12" fmla="*/ 276225 w 762000"/>
              <a:gd name="connsiteY12" fmla="*/ 0 h 685800"/>
              <a:gd name="connsiteX0" fmla="*/ 209550 w 762000"/>
              <a:gd name="connsiteY0" fmla="*/ 142875 h 685800"/>
              <a:gd name="connsiteX1" fmla="*/ 163519 w 762000"/>
              <a:gd name="connsiteY1" fmla="*/ 219075 h 685800"/>
              <a:gd name="connsiteX2" fmla="*/ 85030 w 762000"/>
              <a:gd name="connsiteY2" fmla="*/ 333375 h 685800"/>
              <a:gd name="connsiteX3" fmla="*/ 0 w 762000"/>
              <a:gd name="connsiteY3" fmla="*/ 457200 h 685800"/>
              <a:gd name="connsiteX4" fmla="*/ 52326 w 762000"/>
              <a:gd name="connsiteY4" fmla="*/ 523875 h 685800"/>
              <a:gd name="connsiteX5" fmla="*/ 133350 w 762000"/>
              <a:gd name="connsiteY5" fmla="*/ 619125 h 685800"/>
              <a:gd name="connsiteX6" fmla="*/ 327038 w 762000"/>
              <a:gd name="connsiteY6" fmla="*/ 657225 h 685800"/>
              <a:gd name="connsiteX7" fmla="*/ 495300 w 762000"/>
              <a:gd name="connsiteY7" fmla="*/ 685800 h 685800"/>
              <a:gd name="connsiteX8" fmla="*/ 634455 w 762000"/>
              <a:gd name="connsiteY8" fmla="*/ 571500 h 685800"/>
              <a:gd name="connsiteX9" fmla="*/ 762000 w 762000"/>
              <a:gd name="connsiteY9" fmla="*/ 476250 h 685800"/>
              <a:gd name="connsiteX10" fmla="*/ 680240 w 762000"/>
              <a:gd name="connsiteY10" fmla="*/ 314325 h 685800"/>
              <a:gd name="connsiteX11" fmla="*/ 609600 w 762000"/>
              <a:gd name="connsiteY11" fmla="*/ 123825 h 685800"/>
              <a:gd name="connsiteX12" fmla="*/ 438232 w 762000"/>
              <a:gd name="connsiteY12" fmla="*/ 66675 h 685800"/>
              <a:gd name="connsiteX13" fmla="*/ 276225 w 762000"/>
              <a:gd name="connsiteY13" fmla="*/ 0 h 685800"/>
              <a:gd name="connsiteX0" fmla="*/ 209550 w 762000"/>
              <a:gd name="connsiteY0" fmla="*/ 142875 h 685800"/>
              <a:gd name="connsiteX1" fmla="*/ 163519 w 762000"/>
              <a:gd name="connsiteY1" fmla="*/ 219075 h 685800"/>
              <a:gd name="connsiteX2" fmla="*/ 85030 w 762000"/>
              <a:gd name="connsiteY2" fmla="*/ 333375 h 685800"/>
              <a:gd name="connsiteX3" fmla="*/ 0 w 762000"/>
              <a:gd name="connsiteY3" fmla="*/ 457200 h 685800"/>
              <a:gd name="connsiteX4" fmla="*/ 52326 w 762000"/>
              <a:gd name="connsiteY4" fmla="*/ 523875 h 685800"/>
              <a:gd name="connsiteX5" fmla="*/ 133350 w 762000"/>
              <a:gd name="connsiteY5" fmla="*/ 619125 h 685800"/>
              <a:gd name="connsiteX6" fmla="*/ 327038 w 762000"/>
              <a:gd name="connsiteY6" fmla="*/ 657225 h 685800"/>
              <a:gd name="connsiteX7" fmla="*/ 495300 w 762000"/>
              <a:gd name="connsiteY7" fmla="*/ 685800 h 685800"/>
              <a:gd name="connsiteX8" fmla="*/ 634455 w 762000"/>
              <a:gd name="connsiteY8" fmla="*/ 571500 h 685800"/>
              <a:gd name="connsiteX9" fmla="*/ 762000 w 762000"/>
              <a:gd name="connsiteY9" fmla="*/ 476250 h 685800"/>
              <a:gd name="connsiteX10" fmla="*/ 680240 w 762000"/>
              <a:gd name="connsiteY10" fmla="*/ 314325 h 685800"/>
              <a:gd name="connsiteX11" fmla="*/ 609600 w 762000"/>
              <a:gd name="connsiteY11" fmla="*/ 123825 h 685800"/>
              <a:gd name="connsiteX12" fmla="*/ 449679 w 762000"/>
              <a:gd name="connsiteY12" fmla="*/ 35719 h 685800"/>
              <a:gd name="connsiteX13" fmla="*/ 276225 w 762000"/>
              <a:gd name="connsiteY13" fmla="*/ 0 h 685800"/>
              <a:gd name="connsiteX0" fmla="*/ 209550 w 762000"/>
              <a:gd name="connsiteY0" fmla="*/ 142875 h 685800"/>
              <a:gd name="connsiteX1" fmla="*/ 163519 w 762000"/>
              <a:gd name="connsiteY1" fmla="*/ 219075 h 685800"/>
              <a:gd name="connsiteX2" fmla="*/ 85030 w 762000"/>
              <a:gd name="connsiteY2" fmla="*/ 333375 h 685800"/>
              <a:gd name="connsiteX3" fmla="*/ 0 w 762000"/>
              <a:gd name="connsiteY3" fmla="*/ 457200 h 685800"/>
              <a:gd name="connsiteX4" fmla="*/ 52326 w 762000"/>
              <a:gd name="connsiteY4" fmla="*/ 523875 h 685800"/>
              <a:gd name="connsiteX5" fmla="*/ 133350 w 762000"/>
              <a:gd name="connsiteY5" fmla="*/ 619125 h 685800"/>
              <a:gd name="connsiteX6" fmla="*/ 327038 w 762000"/>
              <a:gd name="connsiteY6" fmla="*/ 657225 h 685800"/>
              <a:gd name="connsiteX7" fmla="*/ 495300 w 762000"/>
              <a:gd name="connsiteY7" fmla="*/ 685800 h 685800"/>
              <a:gd name="connsiteX8" fmla="*/ 634455 w 762000"/>
              <a:gd name="connsiteY8" fmla="*/ 571500 h 685800"/>
              <a:gd name="connsiteX9" fmla="*/ 762000 w 762000"/>
              <a:gd name="connsiteY9" fmla="*/ 476250 h 685800"/>
              <a:gd name="connsiteX10" fmla="*/ 712944 w 762000"/>
              <a:gd name="connsiteY10" fmla="*/ 271462 h 685800"/>
              <a:gd name="connsiteX11" fmla="*/ 609600 w 762000"/>
              <a:gd name="connsiteY11" fmla="*/ 123825 h 685800"/>
              <a:gd name="connsiteX12" fmla="*/ 449679 w 762000"/>
              <a:gd name="connsiteY12" fmla="*/ 35719 h 685800"/>
              <a:gd name="connsiteX13" fmla="*/ 276225 w 762000"/>
              <a:gd name="connsiteY13" fmla="*/ 0 h 685800"/>
              <a:gd name="connsiteX0" fmla="*/ 209550 w 762000"/>
              <a:gd name="connsiteY0" fmla="*/ 142875 h 685800"/>
              <a:gd name="connsiteX1" fmla="*/ 163519 w 762000"/>
              <a:gd name="connsiteY1" fmla="*/ 219075 h 685800"/>
              <a:gd name="connsiteX2" fmla="*/ 85030 w 762000"/>
              <a:gd name="connsiteY2" fmla="*/ 333375 h 685800"/>
              <a:gd name="connsiteX3" fmla="*/ 0 w 762000"/>
              <a:gd name="connsiteY3" fmla="*/ 457200 h 685800"/>
              <a:gd name="connsiteX4" fmla="*/ 52326 w 762000"/>
              <a:gd name="connsiteY4" fmla="*/ 523875 h 685800"/>
              <a:gd name="connsiteX5" fmla="*/ 133350 w 762000"/>
              <a:gd name="connsiteY5" fmla="*/ 619125 h 685800"/>
              <a:gd name="connsiteX6" fmla="*/ 327038 w 762000"/>
              <a:gd name="connsiteY6" fmla="*/ 657225 h 685800"/>
              <a:gd name="connsiteX7" fmla="*/ 495300 w 762000"/>
              <a:gd name="connsiteY7" fmla="*/ 685800 h 685800"/>
              <a:gd name="connsiteX8" fmla="*/ 639361 w 762000"/>
              <a:gd name="connsiteY8" fmla="*/ 616743 h 685800"/>
              <a:gd name="connsiteX9" fmla="*/ 762000 w 762000"/>
              <a:gd name="connsiteY9" fmla="*/ 476250 h 685800"/>
              <a:gd name="connsiteX10" fmla="*/ 712944 w 762000"/>
              <a:gd name="connsiteY10" fmla="*/ 271462 h 685800"/>
              <a:gd name="connsiteX11" fmla="*/ 609600 w 762000"/>
              <a:gd name="connsiteY11" fmla="*/ 123825 h 685800"/>
              <a:gd name="connsiteX12" fmla="*/ 449679 w 762000"/>
              <a:gd name="connsiteY12" fmla="*/ 35719 h 685800"/>
              <a:gd name="connsiteX13" fmla="*/ 276225 w 762000"/>
              <a:gd name="connsiteY13" fmla="*/ 0 h 685800"/>
              <a:gd name="connsiteX0" fmla="*/ 209550 w 762000"/>
              <a:gd name="connsiteY0" fmla="*/ 142875 h 716756"/>
              <a:gd name="connsiteX1" fmla="*/ 163519 w 762000"/>
              <a:gd name="connsiteY1" fmla="*/ 219075 h 716756"/>
              <a:gd name="connsiteX2" fmla="*/ 85030 w 762000"/>
              <a:gd name="connsiteY2" fmla="*/ 333375 h 716756"/>
              <a:gd name="connsiteX3" fmla="*/ 0 w 762000"/>
              <a:gd name="connsiteY3" fmla="*/ 457200 h 716756"/>
              <a:gd name="connsiteX4" fmla="*/ 52326 w 762000"/>
              <a:gd name="connsiteY4" fmla="*/ 523875 h 716756"/>
              <a:gd name="connsiteX5" fmla="*/ 133350 w 762000"/>
              <a:gd name="connsiteY5" fmla="*/ 619125 h 716756"/>
              <a:gd name="connsiteX6" fmla="*/ 323768 w 762000"/>
              <a:gd name="connsiteY6" fmla="*/ 716756 h 716756"/>
              <a:gd name="connsiteX7" fmla="*/ 495300 w 762000"/>
              <a:gd name="connsiteY7" fmla="*/ 685800 h 716756"/>
              <a:gd name="connsiteX8" fmla="*/ 639361 w 762000"/>
              <a:gd name="connsiteY8" fmla="*/ 616743 h 716756"/>
              <a:gd name="connsiteX9" fmla="*/ 762000 w 762000"/>
              <a:gd name="connsiteY9" fmla="*/ 476250 h 716756"/>
              <a:gd name="connsiteX10" fmla="*/ 712944 w 762000"/>
              <a:gd name="connsiteY10" fmla="*/ 271462 h 716756"/>
              <a:gd name="connsiteX11" fmla="*/ 609600 w 762000"/>
              <a:gd name="connsiteY11" fmla="*/ 123825 h 716756"/>
              <a:gd name="connsiteX12" fmla="*/ 449679 w 762000"/>
              <a:gd name="connsiteY12" fmla="*/ 35719 h 716756"/>
              <a:gd name="connsiteX13" fmla="*/ 276225 w 762000"/>
              <a:gd name="connsiteY13" fmla="*/ 0 h 716756"/>
              <a:gd name="connsiteX0" fmla="*/ 209550 w 762000"/>
              <a:gd name="connsiteY0" fmla="*/ 142875 h 716756"/>
              <a:gd name="connsiteX1" fmla="*/ 163519 w 762000"/>
              <a:gd name="connsiteY1" fmla="*/ 219075 h 716756"/>
              <a:gd name="connsiteX2" fmla="*/ 45785 w 762000"/>
              <a:gd name="connsiteY2" fmla="*/ 295275 h 716756"/>
              <a:gd name="connsiteX3" fmla="*/ 0 w 762000"/>
              <a:gd name="connsiteY3" fmla="*/ 457200 h 716756"/>
              <a:gd name="connsiteX4" fmla="*/ 52326 w 762000"/>
              <a:gd name="connsiteY4" fmla="*/ 523875 h 716756"/>
              <a:gd name="connsiteX5" fmla="*/ 133350 w 762000"/>
              <a:gd name="connsiteY5" fmla="*/ 619125 h 716756"/>
              <a:gd name="connsiteX6" fmla="*/ 323768 w 762000"/>
              <a:gd name="connsiteY6" fmla="*/ 716756 h 716756"/>
              <a:gd name="connsiteX7" fmla="*/ 495300 w 762000"/>
              <a:gd name="connsiteY7" fmla="*/ 685800 h 716756"/>
              <a:gd name="connsiteX8" fmla="*/ 639361 w 762000"/>
              <a:gd name="connsiteY8" fmla="*/ 616743 h 716756"/>
              <a:gd name="connsiteX9" fmla="*/ 762000 w 762000"/>
              <a:gd name="connsiteY9" fmla="*/ 476250 h 716756"/>
              <a:gd name="connsiteX10" fmla="*/ 712944 w 762000"/>
              <a:gd name="connsiteY10" fmla="*/ 271462 h 716756"/>
              <a:gd name="connsiteX11" fmla="*/ 609600 w 762000"/>
              <a:gd name="connsiteY11" fmla="*/ 123825 h 716756"/>
              <a:gd name="connsiteX12" fmla="*/ 449679 w 762000"/>
              <a:gd name="connsiteY12" fmla="*/ 35719 h 716756"/>
              <a:gd name="connsiteX13" fmla="*/ 276225 w 762000"/>
              <a:gd name="connsiteY13" fmla="*/ 0 h 716756"/>
              <a:gd name="connsiteX0" fmla="*/ 209550 w 762000"/>
              <a:gd name="connsiteY0" fmla="*/ 142875 h 716756"/>
              <a:gd name="connsiteX1" fmla="*/ 140627 w 762000"/>
              <a:gd name="connsiteY1" fmla="*/ 169069 h 716756"/>
              <a:gd name="connsiteX2" fmla="*/ 45785 w 762000"/>
              <a:gd name="connsiteY2" fmla="*/ 295275 h 716756"/>
              <a:gd name="connsiteX3" fmla="*/ 0 w 762000"/>
              <a:gd name="connsiteY3" fmla="*/ 457200 h 716756"/>
              <a:gd name="connsiteX4" fmla="*/ 52326 w 762000"/>
              <a:gd name="connsiteY4" fmla="*/ 523875 h 716756"/>
              <a:gd name="connsiteX5" fmla="*/ 133350 w 762000"/>
              <a:gd name="connsiteY5" fmla="*/ 619125 h 716756"/>
              <a:gd name="connsiteX6" fmla="*/ 323768 w 762000"/>
              <a:gd name="connsiteY6" fmla="*/ 716756 h 716756"/>
              <a:gd name="connsiteX7" fmla="*/ 495300 w 762000"/>
              <a:gd name="connsiteY7" fmla="*/ 685800 h 716756"/>
              <a:gd name="connsiteX8" fmla="*/ 639361 w 762000"/>
              <a:gd name="connsiteY8" fmla="*/ 616743 h 716756"/>
              <a:gd name="connsiteX9" fmla="*/ 762000 w 762000"/>
              <a:gd name="connsiteY9" fmla="*/ 476250 h 716756"/>
              <a:gd name="connsiteX10" fmla="*/ 712944 w 762000"/>
              <a:gd name="connsiteY10" fmla="*/ 271462 h 716756"/>
              <a:gd name="connsiteX11" fmla="*/ 609600 w 762000"/>
              <a:gd name="connsiteY11" fmla="*/ 123825 h 716756"/>
              <a:gd name="connsiteX12" fmla="*/ 449679 w 762000"/>
              <a:gd name="connsiteY12" fmla="*/ 35719 h 716756"/>
              <a:gd name="connsiteX13" fmla="*/ 276225 w 762000"/>
              <a:gd name="connsiteY13" fmla="*/ 0 h 716756"/>
              <a:gd name="connsiteX0" fmla="*/ 296215 w 762000"/>
              <a:gd name="connsiteY0" fmla="*/ 85725 h 716756"/>
              <a:gd name="connsiteX1" fmla="*/ 140627 w 762000"/>
              <a:gd name="connsiteY1" fmla="*/ 169069 h 716756"/>
              <a:gd name="connsiteX2" fmla="*/ 45785 w 762000"/>
              <a:gd name="connsiteY2" fmla="*/ 295275 h 716756"/>
              <a:gd name="connsiteX3" fmla="*/ 0 w 762000"/>
              <a:gd name="connsiteY3" fmla="*/ 457200 h 716756"/>
              <a:gd name="connsiteX4" fmla="*/ 52326 w 762000"/>
              <a:gd name="connsiteY4" fmla="*/ 523875 h 716756"/>
              <a:gd name="connsiteX5" fmla="*/ 133350 w 762000"/>
              <a:gd name="connsiteY5" fmla="*/ 619125 h 716756"/>
              <a:gd name="connsiteX6" fmla="*/ 323768 w 762000"/>
              <a:gd name="connsiteY6" fmla="*/ 716756 h 716756"/>
              <a:gd name="connsiteX7" fmla="*/ 495300 w 762000"/>
              <a:gd name="connsiteY7" fmla="*/ 685800 h 716756"/>
              <a:gd name="connsiteX8" fmla="*/ 639361 w 762000"/>
              <a:gd name="connsiteY8" fmla="*/ 616743 h 716756"/>
              <a:gd name="connsiteX9" fmla="*/ 762000 w 762000"/>
              <a:gd name="connsiteY9" fmla="*/ 476250 h 716756"/>
              <a:gd name="connsiteX10" fmla="*/ 712944 w 762000"/>
              <a:gd name="connsiteY10" fmla="*/ 271462 h 716756"/>
              <a:gd name="connsiteX11" fmla="*/ 609600 w 762000"/>
              <a:gd name="connsiteY11" fmla="*/ 123825 h 716756"/>
              <a:gd name="connsiteX12" fmla="*/ 449679 w 762000"/>
              <a:gd name="connsiteY12" fmla="*/ 35719 h 716756"/>
              <a:gd name="connsiteX13" fmla="*/ 276225 w 762000"/>
              <a:gd name="connsiteY13" fmla="*/ 0 h 716756"/>
              <a:gd name="connsiteX0" fmla="*/ 296215 w 762000"/>
              <a:gd name="connsiteY0" fmla="*/ 59532 h 690563"/>
              <a:gd name="connsiteX1" fmla="*/ 140627 w 762000"/>
              <a:gd name="connsiteY1" fmla="*/ 142876 h 690563"/>
              <a:gd name="connsiteX2" fmla="*/ 45785 w 762000"/>
              <a:gd name="connsiteY2" fmla="*/ 269082 h 690563"/>
              <a:gd name="connsiteX3" fmla="*/ 0 w 762000"/>
              <a:gd name="connsiteY3" fmla="*/ 431007 h 690563"/>
              <a:gd name="connsiteX4" fmla="*/ 52326 w 762000"/>
              <a:gd name="connsiteY4" fmla="*/ 497682 h 690563"/>
              <a:gd name="connsiteX5" fmla="*/ 133350 w 762000"/>
              <a:gd name="connsiteY5" fmla="*/ 592932 h 690563"/>
              <a:gd name="connsiteX6" fmla="*/ 323768 w 762000"/>
              <a:gd name="connsiteY6" fmla="*/ 690563 h 690563"/>
              <a:gd name="connsiteX7" fmla="*/ 495300 w 762000"/>
              <a:gd name="connsiteY7" fmla="*/ 659607 h 690563"/>
              <a:gd name="connsiteX8" fmla="*/ 639361 w 762000"/>
              <a:gd name="connsiteY8" fmla="*/ 590550 h 690563"/>
              <a:gd name="connsiteX9" fmla="*/ 762000 w 762000"/>
              <a:gd name="connsiteY9" fmla="*/ 450057 h 690563"/>
              <a:gd name="connsiteX10" fmla="*/ 712944 w 762000"/>
              <a:gd name="connsiteY10" fmla="*/ 245269 h 690563"/>
              <a:gd name="connsiteX11" fmla="*/ 609600 w 762000"/>
              <a:gd name="connsiteY11" fmla="*/ 97632 h 690563"/>
              <a:gd name="connsiteX12" fmla="*/ 449679 w 762000"/>
              <a:gd name="connsiteY12" fmla="*/ 9526 h 690563"/>
              <a:gd name="connsiteX13" fmla="*/ 104530 w 762000"/>
              <a:gd name="connsiteY13" fmla="*/ 0 h 690563"/>
              <a:gd name="connsiteX0" fmla="*/ 366528 w 762000"/>
              <a:gd name="connsiteY0" fmla="*/ 0 h 757237"/>
              <a:gd name="connsiteX1" fmla="*/ 140627 w 762000"/>
              <a:gd name="connsiteY1" fmla="*/ 209550 h 757237"/>
              <a:gd name="connsiteX2" fmla="*/ 45785 w 762000"/>
              <a:gd name="connsiteY2" fmla="*/ 335756 h 757237"/>
              <a:gd name="connsiteX3" fmla="*/ 0 w 762000"/>
              <a:gd name="connsiteY3" fmla="*/ 497681 h 757237"/>
              <a:gd name="connsiteX4" fmla="*/ 52326 w 762000"/>
              <a:gd name="connsiteY4" fmla="*/ 564356 h 757237"/>
              <a:gd name="connsiteX5" fmla="*/ 133350 w 762000"/>
              <a:gd name="connsiteY5" fmla="*/ 659606 h 757237"/>
              <a:gd name="connsiteX6" fmla="*/ 323768 w 762000"/>
              <a:gd name="connsiteY6" fmla="*/ 757237 h 757237"/>
              <a:gd name="connsiteX7" fmla="*/ 495300 w 762000"/>
              <a:gd name="connsiteY7" fmla="*/ 726281 h 757237"/>
              <a:gd name="connsiteX8" fmla="*/ 639361 w 762000"/>
              <a:gd name="connsiteY8" fmla="*/ 657224 h 757237"/>
              <a:gd name="connsiteX9" fmla="*/ 762000 w 762000"/>
              <a:gd name="connsiteY9" fmla="*/ 516731 h 757237"/>
              <a:gd name="connsiteX10" fmla="*/ 712944 w 762000"/>
              <a:gd name="connsiteY10" fmla="*/ 311943 h 757237"/>
              <a:gd name="connsiteX11" fmla="*/ 609600 w 762000"/>
              <a:gd name="connsiteY11" fmla="*/ 164306 h 757237"/>
              <a:gd name="connsiteX12" fmla="*/ 449679 w 762000"/>
              <a:gd name="connsiteY12" fmla="*/ 76200 h 757237"/>
              <a:gd name="connsiteX13" fmla="*/ 104530 w 762000"/>
              <a:gd name="connsiteY13" fmla="*/ 66674 h 757237"/>
              <a:gd name="connsiteX0" fmla="*/ 366528 w 762000"/>
              <a:gd name="connsiteY0" fmla="*/ 0 h 757237"/>
              <a:gd name="connsiteX1" fmla="*/ 140627 w 762000"/>
              <a:gd name="connsiteY1" fmla="*/ 209550 h 757237"/>
              <a:gd name="connsiteX2" fmla="*/ 45785 w 762000"/>
              <a:gd name="connsiteY2" fmla="*/ 335756 h 757237"/>
              <a:gd name="connsiteX3" fmla="*/ 0 w 762000"/>
              <a:gd name="connsiteY3" fmla="*/ 497681 h 757237"/>
              <a:gd name="connsiteX4" fmla="*/ 52326 w 762000"/>
              <a:gd name="connsiteY4" fmla="*/ 564356 h 757237"/>
              <a:gd name="connsiteX5" fmla="*/ 133350 w 762000"/>
              <a:gd name="connsiteY5" fmla="*/ 659606 h 757237"/>
              <a:gd name="connsiteX6" fmla="*/ 323768 w 762000"/>
              <a:gd name="connsiteY6" fmla="*/ 757237 h 757237"/>
              <a:gd name="connsiteX7" fmla="*/ 495300 w 762000"/>
              <a:gd name="connsiteY7" fmla="*/ 726281 h 757237"/>
              <a:gd name="connsiteX8" fmla="*/ 639361 w 762000"/>
              <a:gd name="connsiteY8" fmla="*/ 657224 h 757237"/>
              <a:gd name="connsiteX9" fmla="*/ 762000 w 762000"/>
              <a:gd name="connsiteY9" fmla="*/ 516731 h 757237"/>
              <a:gd name="connsiteX10" fmla="*/ 712944 w 762000"/>
              <a:gd name="connsiteY10" fmla="*/ 311943 h 757237"/>
              <a:gd name="connsiteX11" fmla="*/ 609600 w 762000"/>
              <a:gd name="connsiteY11" fmla="*/ 164306 h 757237"/>
              <a:gd name="connsiteX12" fmla="*/ 449679 w 762000"/>
              <a:gd name="connsiteY12" fmla="*/ 76200 h 757237"/>
              <a:gd name="connsiteX13" fmla="*/ 104530 w 762000"/>
              <a:gd name="connsiteY13" fmla="*/ 66674 h 757237"/>
              <a:gd name="connsiteX0" fmla="*/ 366528 w 762000"/>
              <a:gd name="connsiteY0" fmla="*/ 0 h 757237"/>
              <a:gd name="connsiteX1" fmla="*/ 255090 w 762000"/>
              <a:gd name="connsiteY1" fmla="*/ 88106 h 757237"/>
              <a:gd name="connsiteX2" fmla="*/ 140627 w 762000"/>
              <a:gd name="connsiteY2" fmla="*/ 209550 h 757237"/>
              <a:gd name="connsiteX3" fmla="*/ 45785 w 762000"/>
              <a:gd name="connsiteY3" fmla="*/ 335756 h 757237"/>
              <a:gd name="connsiteX4" fmla="*/ 0 w 762000"/>
              <a:gd name="connsiteY4" fmla="*/ 497681 h 757237"/>
              <a:gd name="connsiteX5" fmla="*/ 52326 w 762000"/>
              <a:gd name="connsiteY5" fmla="*/ 564356 h 757237"/>
              <a:gd name="connsiteX6" fmla="*/ 133350 w 762000"/>
              <a:gd name="connsiteY6" fmla="*/ 659606 h 757237"/>
              <a:gd name="connsiteX7" fmla="*/ 323768 w 762000"/>
              <a:gd name="connsiteY7" fmla="*/ 757237 h 757237"/>
              <a:gd name="connsiteX8" fmla="*/ 495300 w 762000"/>
              <a:gd name="connsiteY8" fmla="*/ 726281 h 757237"/>
              <a:gd name="connsiteX9" fmla="*/ 639361 w 762000"/>
              <a:gd name="connsiteY9" fmla="*/ 657224 h 757237"/>
              <a:gd name="connsiteX10" fmla="*/ 762000 w 762000"/>
              <a:gd name="connsiteY10" fmla="*/ 516731 h 757237"/>
              <a:gd name="connsiteX11" fmla="*/ 712944 w 762000"/>
              <a:gd name="connsiteY11" fmla="*/ 311943 h 757237"/>
              <a:gd name="connsiteX12" fmla="*/ 609600 w 762000"/>
              <a:gd name="connsiteY12" fmla="*/ 164306 h 757237"/>
              <a:gd name="connsiteX13" fmla="*/ 449679 w 762000"/>
              <a:gd name="connsiteY13" fmla="*/ 76200 h 757237"/>
              <a:gd name="connsiteX14" fmla="*/ 104530 w 762000"/>
              <a:gd name="connsiteY14" fmla="*/ 66674 h 757237"/>
              <a:gd name="connsiteX0" fmla="*/ 366528 w 762000"/>
              <a:gd name="connsiteY0" fmla="*/ 0 h 757237"/>
              <a:gd name="connsiteX1" fmla="*/ 255090 w 762000"/>
              <a:gd name="connsiteY1" fmla="*/ 88106 h 757237"/>
              <a:gd name="connsiteX2" fmla="*/ 140627 w 762000"/>
              <a:gd name="connsiteY2" fmla="*/ 209550 h 757237"/>
              <a:gd name="connsiteX3" fmla="*/ 45785 w 762000"/>
              <a:gd name="connsiteY3" fmla="*/ 335756 h 757237"/>
              <a:gd name="connsiteX4" fmla="*/ 0 w 762000"/>
              <a:gd name="connsiteY4" fmla="*/ 497681 h 757237"/>
              <a:gd name="connsiteX5" fmla="*/ 52326 w 762000"/>
              <a:gd name="connsiteY5" fmla="*/ 564356 h 757237"/>
              <a:gd name="connsiteX6" fmla="*/ 133350 w 762000"/>
              <a:gd name="connsiteY6" fmla="*/ 659606 h 757237"/>
              <a:gd name="connsiteX7" fmla="*/ 323768 w 762000"/>
              <a:gd name="connsiteY7" fmla="*/ 757237 h 757237"/>
              <a:gd name="connsiteX8" fmla="*/ 495300 w 762000"/>
              <a:gd name="connsiteY8" fmla="*/ 726281 h 757237"/>
              <a:gd name="connsiteX9" fmla="*/ 639361 w 762000"/>
              <a:gd name="connsiteY9" fmla="*/ 657224 h 757237"/>
              <a:gd name="connsiteX10" fmla="*/ 762000 w 762000"/>
              <a:gd name="connsiteY10" fmla="*/ 516731 h 757237"/>
              <a:gd name="connsiteX11" fmla="*/ 712944 w 762000"/>
              <a:gd name="connsiteY11" fmla="*/ 311943 h 757237"/>
              <a:gd name="connsiteX12" fmla="*/ 609600 w 762000"/>
              <a:gd name="connsiteY12" fmla="*/ 164306 h 757237"/>
              <a:gd name="connsiteX13" fmla="*/ 449679 w 762000"/>
              <a:gd name="connsiteY13" fmla="*/ 76200 h 757237"/>
              <a:gd name="connsiteX14" fmla="*/ 104530 w 762000"/>
              <a:gd name="connsiteY14" fmla="*/ 66674 h 757237"/>
              <a:gd name="connsiteX0" fmla="*/ 366528 w 762000"/>
              <a:gd name="connsiteY0" fmla="*/ 0 h 757237"/>
              <a:gd name="connsiteX1" fmla="*/ 255090 w 762000"/>
              <a:gd name="connsiteY1" fmla="*/ 88106 h 757237"/>
              <a:gd name="connsiteX2" fmla="*/ 140627 w 762000"/>
              <a:gd name="connsiteY2" fmla="*/ 209550 h 757237"/>
              <a:gd name="connsiteX3" fmla="*/ 45785 w 762000"/>
              <a:gd name="connsiteY3" fmla="*/ 335756 h 757237"/>
              <a:gd name="connsiteX4" fmla="*/ 0 w 762000"/>
              <a:gd name="connsiteY4" fmla="*/ 497681 h 757237"/>
              <a:gd name="connsiteX5" fmla="*/ 52326 w 762000"/>
              <a:gd name="connsiteY5" fmla="*/ 564356 h 757237"/>
              <a:gd name="connsiteX6" fmla="*/ 133350 w 762000"/>
              <a:gd name="connsiteY6" fmla="*/ 659606 h 757237"/>
              <a:gd name="connsiteX7" fmla="*/ 323768 w 762000"/>
              <a:gd name="connsiteY7" fmla="*/ 757237 h 757237"/>
              <a:gd name="connsiteX8" fmla="*/ 495300 w 762000"/>
              <a:gd name="connsiteY8" fmla="*/ 726281 h 757237"/>
              <a:gd name="connsiteX9" fmla="*/ 639361 w 762000"/>
              <a:gd name="connsiteY9" fmla="*/ 657224 h 757237"/>
              <a:gd name="connsiteX10" fmla="*/ 762000 w 762000"/>
              <a:gd name="connsiteY10" fmla="*/ 516731 h 757237"/>
              <a:gd name="connsiteX11" fmla="*/ 712944 w 762000"/>
              <a:gd name="connsiteY11" fmla="*/ 311943 h 757237"/>
              <a:gd name="connsiteX12" fmla="*/ 609600 w 762000"/>
              <a:gd name="connsiteY12" fmla="*/ 164306 h 757237"/>
              <a:gd name="connsiteX13" fmla="*/ 449679 w 762000"/>
              <a:gd name="connsiteY13" fmla="*/ 76200 h 757237"/>
              <a:gd name="connsiteX14" fmla="*/ 104530 w 762000"/>
              <a:gd name="connsiteY14" fmla="*/ 66674 h 757237"/>
              <a:gd name="connsiteX0" fmla="*/ 366528 w 764478"/>
              <a:gd name="connsiteY0" fmla="*/ 0 h 757237"/>
              <a:gd name="connsiteX1" fmla="*/ 255090 w 764478"/>
              <a:gd name="connsiteY1" fmla="*/ 88106 h 757237"/>
              <a:gd name="connsiteX2" fmla="*/ 140627 w 764478"/>
              <a:gd name="connsiteY2" fmla="*/ 209550 h 757237"/>
              <a:gd name="connsiteX3" fmla="*/ 45785 w 764478"/>
              <a:gd name="connsiteY3" fmla="*/ 335756 h 757237"/>
              <a:gd name="connsiteX4" fmla="*/ 0 w 764478"/>
              <a:gd name="connsiteY4" fmla="*/ 497681 h 757237"/>
              <a:gd name="connsiteX5" fmla="*/ 52326 w 764478"/>
              <a:gd name="connsiteY5" fmla="*/ 564356 h 757237"/>
              <a:gd name="connsiteX6" fmla="*/ 133350 w 764478"/>
              <a:gd name="connsiteY6" fmla="*/ 659606 h 757237"/>
              <a:gd name="connsiteX7" fmla="*/ 323768 w 764478"/>
              <a:gd name="connsiteY7" fmla="*/ 757237 h 757237"/>
              <a:gd name="connsiteX8" fmla="*/ 495300 w 764478"/>
              <a:gd name="connsiteY8" fmla="*/ 726281 h 757237"/>
              <a:gd name="connsiteX9" fmla="*/ 639361 w 764478"/>
              <a:gd name="connsiteY9" fmla="*/ 657224 h 757237"/>
              <a:gd name="connsiteX10" fmla="*/ 762000 w 764478"/>
              <a:gd name="connsiteY10" fmla="*/ 516731 h 757237"/>
              <a:gd name="connsiteX11" fmla="*/ 712944 w 764478"/>
              <a:gd name="connsiteY11" fmla="*/ 311943 h 757237"/>
              <a:gd name="connsiteX12" fmla="*/ 609600 w 764478"/>
              <a:gd name="connsiteY12" fmla="*/ 164306 h 757237"/>
              <a:gd name="connsiteX13" fmla="*/ 449679 w 764478"/>
              <a:gd name="connsiteY13" fmla="*/ 76200 h 757237"/>
              <a:gd name="connsiteX14" fmla="*/ 104530 w 764478"/>
              <a:gd name="connsiteY14" fmla="*/ 66674 h 757237"/>
              <a:gd name="connsiteX0" fmla="*/ 366528 w 764478"/>
              <a:gd name="connsiteY0" fmla="*/ 0 h 757237"/>
              <a:gd name="connsiteX1" fmla="*/ 255090 w 764478"/>
              <a:gd name="connsiteY1" fmla="*/ 88106 h 757237"/>
              <a:gd name="connsiteX2" fmla="*/ 140627 w 764478"/>
              <a:gd name="connsiteY2" fmla="*/ 209550 h 757237"/>
              <a:gd name="connsiteX3" fmla="*/ 45785 w 764478"/>
              <a:gd name="connsiteY3" fmla="*/ 335756 h 757237"/>
              <a:gd name="connsiteX4" fmla="*/ 0 w 764478"/>
              <a:gd name="connsiteY4" fmla="*/ 497681 h 757237"/>
              <a:gd name="connsiteX5" fmla="*/ 52326 w 764478"/>
              <a:gd name="connsiteY5" fmla="*/ 564356 h 757237"/>
              <a:gd name="connsiteX6" fmla="*/ 133350 w 764478"/>
              <a:gd name="connsiteY6" fmla="*/ 659606 h 757237"/>
              <a:gd name="connsiteX7" fmla="*/ 323768 w 764478"/>
              <a:gd name="connsiteY7" fmla="*/ 757237 h 757237"/>
              <a:gd name="connsiteX8" fmla="*/ 495300 w 764478"/>
              <a:gd name="connsiteY8" fmla="*/ 726281 h 757237"/>
              <a:gd name="connsiteX9" fmla="*/ 639361 w 764478"/>
              <a:gd name="connsiteY9" fmla="*/ 657224 h 757237"/>
              <a:gd name="connsiteX10" fmla="*/ 762000 w 764478"/>
              <a:gd name="connsiteY10" fmla="*/ 516731 h 757237"/>
              <a:gd name="connsiteX11" fmla="*/ 712944 w 764478"/>
              <a:gd name="connsiteY11" fmla="*/ 311943 h 757237"/>
              <a:gd name="connsiteX12" fmla="*/ 609600 w 764478"/>
              <a:gd name="connsiteY12" fmla="*/ 164306 h 757237"/>
              <a:gd name="connsiteX13" fmla="*/ 449679 w 764478"/>
              <a:gd name="connsiteY13" fmla="*/ 76200 h 757237"/>
              <a:gd name="connsiteX14" fmla="*/ 104530 w 764478"/>
              <a:gd name="connsiteY14" fmla="*/ 66674 h 757237"/>
              <a:gd name="connsiteX0" fmla="*/ 366528 w 764478"/>
              <a:gd name="connsiteY0" fmla="*/ 0 h 757237"/>
              <a:gd name="connsiteX1" fmla="*/ 255090 w 764478"/>
              <a:gd name="connsiteY1" fmla="*/ 88106 h 757237"/>
              <a:gd name="connsiteX2" fmla="*/ 140627 w 764478"/>
              <a:gd name="connsiteY2" fmla="*/ 209550 h 757237"/>
              <a:gd name="connsiteX3" fmla="*/ 45785 w 764478"/>
              <a:gd name="connsiteY3" fmla="*/ 335756 h 757237"/>
              <a:gd name="connsiteX4" fmla="*/ 0 w 764478"/>
              <a:gd name="connsiteY4" fmla="*/ 497681 h 757237"/>
              <a:gd name="connsiteX5" fmla="*/ 52326 w 764478"/>
              <a:gd name="connsiteY5" fmla="*/ 564356 h 757237"/>
              <a:gd name="connsiteX6" fmla="*/ 133350 w 764478"/>
              <a:gd name="connsiteY6" fmla="*/ 659606 h 757237"/>
              <a:gd name="connsiteX7" fmla="*/ 323768 w 764478"/>
              <a:gd name="connsiteY7" fmla="*/ 757237 h 757237"/>
              <a:gd name="connsiteX8" fmla="*/ 495300 w 764478"/>
              <a:gd name="connsiteY8" fmla="*/ 726281 h 757237"/>
              <a:gd name="connsiteX9" fmla="*/ 639361 w 764478"/>
              <a:gd name="connsiteY9" fmla="*/ 657224 h 757237"/>
              <a:gd name="connsiteX10" fmla="*/ 762000 w 764478"/>
              <a:gd name="connsiteY10" fmla="*/ 516731 h 757237"/>
              <a:gd name="connsiteX11" fmla="*/ 712944 w 764478"/>
              <a:gd name="connsiteY11" fmla="*/ 311943 h 757237"/>
              <a:gd name="connsiteX12" fmla="*/ 609600 w 764478"/>
              <a:gd name="connsiteY12" fmla="*/ 164306 h 757237"/>
              <a:gd name="connsiteX13" fmla="*/ 449679 w 764478"/>
              <a:gd name="connsiteY13" fmla="*/ 76200 h 757237"/>
              <a:gd name="connsiteX14" fmla="*/ 104530 w 764478"/>
              <a:gd name="connsiteY14" fmla="*/ 66674 h 757237"/>
              <a:gd name="connsiteX0" fmla="*/ 366528 w 764478"/>
              <a:gd name="connsiteY0" fmla="*/ 0 h 759960"/>
              <a:gd name="connsiteX1" fmla="*/ 255090 w 764478"/>
              <a:gd name="connsiteY1" fmla="*/ 88106 h 759960"/>
              <a:gd name="connsiteX2" fmla="*/ 140627 w 764478"/>
              <a:gd name="connsiteY2" fmla="*/ 209550 h 759960"/>
              <a:gd name="connsiteX3" fmla="*/ 45785 w 764478"/>
              <a:gd name="connsiteY3" fmla="*/ 335756 h 759960"/>
              <a:gd name="connsiteX4" fmla="*/ 0 w 764478"/>
              <a:gd name="connsiteY4" fmla="*/ 497681 h 759960"/>
              <a:gd name="connsiteX5" fmla="*/ 52326 w 764478"/>
              <a:gd name="connsiteY5" fmla="*/ 564356 h 759960"/>
              <a:gd name="connsiteX6" fmla="*/ 133350 w 764478"/>
              <a:gd name="connsiteY6" fmla="*/ 659606 h 759960"/>
              <a:gd name="connsiteX7" fmla="*/ 323768 w 764478"/>
              <a:gd name="connsiteY7" fmla="*/ 757237 h 759960"/>
              <a:gd name="connsiteX8" fmla="*/ 495300 w 764478"/>
              <a:gd name="connsiteY8" fmla="*/ 726281 h 759960"/>
              <a:gd name="connsiteX9" fmla="*/ 639361 w 764478"/>
              <a:gd name="connsiteY9" fmla="*/ 657224 h 759960"/>
              <a:gd name="connsiteX10" fmla="*/ 762000 w 764478"/>
              <a:gd name="connsiteY10" fmla="*/ 516731 h 759960"/>
              <a:gd name="connsiteX11" fmla="*/ 712944 w 764478"/>
              <a:gd name="connsiteY11" fmla="*/ 311943 h 759960"/>
              <a:gd name="connsiteX12" fmla="*/ 609600 w 764478"/>
              <a:gd name="connsiteY12" fmla="*/ 164306 h 759960"/>
              <a:gd name="connsiteX13" fmla="*/ 449679 w 764478"/>
              <a:gd name="connsiteY13" fmla="*/ 76200 h 759960"/>
              <a:gd name="connsiteX14" fmla="*/ 104530 w 764478"/>
              <a:gd name="connsiteY14" fmla="*/ 66674 h 759960"/>
              <a:gd name="connsiteX0" fmla="*/ 366528 w 764478"/>
              <a:gd name="connsiteY0" fmla="*/ 0 h 759960"/>
              <a:gd name="connsiteX1" fmla="*/ 255090 w 764478"/>
              <a:gd name="connsiteY1" fmla="*/ 88106 h 759960"/>
              <a:gd name="connsiteX2" fmla="*/ 140627 w 764478"/>
              <a:gd name="connsiteY2" fmla="*/ 209550 h 759960"/>
              <a:gd name="connsiteX3" fmla="*/ 45785 w 764478"/>
              <a:gd name="connsiteY3" fmla="*/ 335756 h 759960"/>
              <a:gd name="connsiteX4" fmla="*/ 0 w 764478"/>
              <a:gd name="connsiteY4" fmla="*/ 497681 h 759960"/>
              <a:gd name="connsiteX5" fmla="*/ 52326 w 764478"/>
              <a:gd name="connsiteY5" fmla="*/ 564356 h 759960"/>
              <a:gd name="connsiteX6" fmla="*/ 133350 w 764478"/>
              <a:gd name="connsiteY6" fmla="*/ 659606 h 759960"/>
              <a:gd name="connsiteX7" fmla="*/ 323768 w 764478"/>
              <a:gd name="connsiteY7" fmla="*/ 757237 h 759960"/>
              <a:gd name="connsiteX8" fmla="*/ 495300 w 764478"/>
              <a:gd name="connsiteY8" fmla="*/ 726281 h 759960"/>
              <a:gd name="connsiteX9" fmla="*/ 639361 w 764478"/>
              <a:gd name="connsiteY9" fmla="*/ 657224 h 759960"/>
              <a:gd name="connsiteX10" fmla="*/ 762000 w 764478"/>
              <a:gd name="connsiteY10" fmla="*/ 516731 h 759960"/>
              <a:gd name="connsiteX11" fmla="*/ 712944 w 764478"/>
              <a:gd name="connsiteY11" fmla="*/ 311943 h 759960"/>
              <a:gd name="connsiteX12" fmla="*/ 609600 w 764478"/>
              <a:gd name="connsiteY12" fmla="*/ 164306 h 759960"/>
              <a:gd name="connsiteX13" fmla="*/ 449679 w 764478"/>
              <a:gd name="connsiteY13" fmla="*/ 76200 h 759960"/>
              <a:gd name="connsiteX14" fmla="*/ 104530 w 764478"/>
              <a:gd name="connsiteY14" fmla="*/ 66674 h 759960"/>
              <a:gd name="connsiteX0" fmla="*/ 366528 w 764478"/>
              <a:gd name="connsiteY0" fmla="*/ 0 h 759960"/>
              <a:gd name="connsiteX1" fmla="*/ 255090 w 764478"/>
              <a:gd name="connsiteY1" fmla="*/ 88106 h 759960"/>
              <a:gd name="connsiteX2" fmla="*/ 140627 w 764478"/>
              <a:gd name="connsiteY2" fmla="*/ 209550 h 759960"/>
              <a:gd name="connsiteX3" fmla="*/ 45785 w 764478"/>
              <a:gd name="connsiteY3" fmla="*/ 335756 h 759960"/>
              <a:gd name="connsiteX4" fmla="*/ 0 w 764478"/>
              <a:gd name="connsiteY4" fmla="*/ 497681 h 759960"/>
              <a:gd name="connsiteX5" fmla="*/ 52326 w 764478"/>
              <a:gd name="connsiteY5" fmla="*/ 564356 h 759960"/>
              <a:gd name="connsiteX6" fmla="*/ 133350 w 764478"/>
              <a:gd name="connsiteY6" fmla="*/ 659606 h 759960"/>
              <a:gd name="connsiteX7" fmla="*/ 323768 w 764478"/>
              <a:gd name="connsiteY7" fmla="*/ 757237 h 759960"/>
              <a:gd name="connsiteX8" fmla="*/ 495300 w 764478"/>
              <a:gd name="connsiteY8" fmla="*/ 726281 h 759960"/>
              <a:gd name="connsiteX9" fmla="*/ 639361 w 764478"/>
              <a:gd name="connsiteY9" fmla="*/ 657224 h 759960"/>
              <a:gd name="connsiteX10" fmla="*/ 762000 w 764478"/>
              <a:gd name="connsiteY10" fmla="*/ 516731 h 759960"/>
              <a:gd name="connsiteX11" fmla="*/ 712944 w 764478"/>
              <a:gd name="connsiteY11" fmla="*/ 311943 h 759960"/>
              <a:gd name="connsiteX12" fmla="*/ 609600 w 764478"/>
              <a:gd name="connsiteY12" fmla="*/ 164306 h 759960"/>
              <a:gd name="connsiteX13" fmla="*/ 449679 w 764478"/>
              <a:gd name="connsiteY13" fmla="*/ 76200 h 759960"/>
              <a:gd name="connsiteX14" fmla="*/ 104530 w 764478"/>
              <a:gd name="connsiteY14" fmla="*/ 66674 h 759960"/>
              <a:gd name="connsiteX0" fmla="*/ 366528 w 764478"/>
              <a:gd name="connsiteY0" fmla="*/ 0 h 759960"/>
              <a:gd name="connsiteX1" fmla="*/ 255090 w 764478"/>
              <a:gd name="connsiteY1" fmla="*/ 88106 h 759960"/>
              <a:gd name="connsiteX2" fmla="*/ 140627 w 764478"/>
              <a:gd name="connsiteY2" fmla="*/ 209550 h 759960"/>
              <a:gd name="connsiteX3" fmla="*/ 45785 w 764478"/>
              <a:gd name="connsiteY3" fmla="*/ 335756 h 759960"/>
              <a:gd name="connsiteX4" fmla="*/ 0 w 764478"/>
              <a:gd name="connsiteY4" fmla="*/ 497681 h 759960"/>
              <a:gd name="connsiteX5" fmla="*/ 52326 w 764478"/>
              <a:gd name="connsiteY5" fmla="*/ 564356 h 759960"/>
              <a:gd name="connsiteX6" fmla="*/ 133350 w 764478"/>
              <a:gd name="connsiteY6" fmla="*/ 659606 h 759960"/>
              <a:gd name="connsiteX7" fmla="*/ 323768 w 764478"/>
              <a:gd name="connsiteY7" fmla="*/ 757237 h 759960"/>
              <a:gd name="connsiteX8" fmla="*/ 495300 w 764478"/>
              <a:gd name="connsiteY8" fmla="*/ 726281 h 759960"/>
              <a:gd name="connsiteX9" fmla="*/ 639361 w 764478"/>
              <a:gd name="connsiteY9" fmla="*/ 657224 h 759960"/>
              <a:gd name="connsiteX10" fmla="*/ 762000 w 764478"/>
              <a:gd name="connsiteY10" fmla="*/ 516731 h 759960"/>
              <a:gd name="connsiteX11" fmla="*/ 712944 w 764478"/>
              <a:gd name="connsiteY11" fmla="*/ 311943 h 759960"/>
              <a:gd name="connsiteX12" fmla="*/ 609600 w 764478"/>
              <a:gd name="connsiteY12" fmla="*/ 164306 h 759960"/>
              <a:gd name="connsiteX13" fmla="*/ 449679 w 764478"/>
              <a:gd name="connsiteY13" fmla="*/ 76200 h 759960"/>
              <a:gd name="connsiteX14" fmla="*/ 104530 w 764478"/>
              <a:gd name="connsiteY14" fmla="*/ 66674 h 759960"/>
              <a:gd name="connsiteX0" fmla="*/ 366564 w 764514"/>
              <a:gd name="connsiteY0" fmla="*/ 0 h 759960"/>
              <a:gd name="connsiteX1" fmla="*/ 255126 w 764514"/>
              <a:gd name="connsiteY1" fmla="*/ 88106 h 759960"/>
              <a:gd name="connsiteX2" fmla="*/ 140663 w 764514"/>
              <a:gd name="connsiteY2" fmla="*/ 209550 h 759960"/>
              <a:gd name="connsiteX3" fmla="*/ 45821 w 764514"/>
              <a:gd name="connsiteY3" fmla="*/ 335756 h 759960"/>
              <a:gd name="connsiteX4" fmla="*/ 36 w 764514"/>
              <a:gd name="connsiteY4" fmla="*/ 497681 h 759960"/>
              <a:gd name="connsiteX5" fmla="*/ 52362 w 764514"/>
              <a:gd name="connsiteY5" fmla="*/ 564356 h 759960"/>
              <a:gd name="connsiteX6" fmla="*/ 133386 w 764514"/>
              <a:gd name="connsiteY6" fmla="*/ 659606 h 759960"/>
              <a:gd name="connsiteX7" fmla="*/ 323804 w 764514"/>
              <a:gd name="connsiteY7" fmla="*/ 757237 h 759960"/>
              <a:gd name="connsiteX8" fmla="*/ 495336 w 764514"/>
              <a:gd name="connsiteY8" fmla="*/ 726281 h 759960"/>
              <a:gd name="connsiteX9" fmla="*/ 639397 w 764514"/>
              <a:gd name="connsiteY9" fmla="*/ 657224 h 759960"/>
              <a:gd name="connsiteX10" fmla="*/ 762036 w 764514"/>
              <a:gd name="connsiteY10" fmla="*/ 516731 h 759960"/>
              <a:gd name="connsiteX11" fmla="*/ 712980 w 764514"/>
              <a:gd name="connsiteY11" fmla="*/ 311943 h 759960"/>
              <a:gd name="connsiteX12" fmla="*/ 609636 w 764514"/>
              <a:gd name="connsiteY12" fmla="*/ 164306 h 759960"/>
              <a:gd name="connsiteX13" fmla="*/ 449715 w 764514"/>
              <a:gd name="connsiteY13" fmla="*/ 76200 h 759960"/>
              <a:gd name="connsiteX14" fmla="*/ 104566 w 764514"/>
              <a:gd name="connsiteY14" fmla="*/ 66674 h 759960"/>
              <a:gd name="connsiteX0" fmla="*/ 366574 w 764524"/>
              <a:gd name="connsiteY0" fmla="*/ 0 h 759960"/>
              <a:gd name="connsiteX1" fmla="*/ 255136 w 764524"/>
              <a:gd name="connsiteY1" fmla="*/ 88106 h 759960"/>
              <a:gd name="connsiteX2" fmla="*/ 140673 w 764524"/>
              <a:gd name="connsiteY2" fmla="*/ 209550 h 759960"/>
              <a:gd name="connsiteX3" fmla="*/ 45831 w 764524"/>
              <a:gd name="connsiteY3" fmla="*/ 335756 h 759960"/>
              <a:gd name="connsiteX4" fmla="*/ 46 w 764524"/>
              <a:gd name="connsiteY4" fmla="*/ 497681 h 759960"/>
              <a:gd name="connsiteX5" fmla="*/ 39290 w 764524"/>
              <a:gd name="connsiteY5" fmla="*/ 585788 h 759960"/>
              <a:gd name="connsiteX6" fmla="*/ 133396 w 764524"/>
              <a:gd name="connsiteY6" fmla="*/ 659606 h 759960"/>
              <a:gd name="connsiteX7" fmla="*/ 323814 w 764524"/>
              <a:gd name="connsiteY7" fmla="*/ 757237 h 759960"/>
              <a:gd name="connsiteX8" fmla="*/ 495346 w 764524"/>
              <a:gd name="connsiteY8" fmla="*/ 726281 h 759960"/>
              <a:gd name="connsiteX9" fmla="*/ 639407 w 764524"/>
              <a:gd name="connsiteY9" fmla="*/ 657224 h 759960"/>
              <a:gd name="connsiteX10" fmla="*/ 762046 w 764524"/>
              <a:gd name="connsiteY10" fmla="*/ 516731 h 759960"/>
              <a:gd name="connsiteX11" fmla="*/ 712990 w 764524"/>
              <a:gd name="connsiteY11" fmla="*/ 311943 h 759960"/>
              <a:gd name="connsiteX12" fmla="*/ 609646 w 764524"/>
              <a:gd name="connsiteY12" fmla="*/ 164306 h 759960"/>
              <a:gd name="connsiteX13" fmla="*/ 449725 w 764524"/>
              <a:gd name="connsiteY13" fmla="*/ 76200 h 759960"/>
              <a:gd name="connsiteX14" fmla="*/ 104576 w 764524"/>
              <a:gd name="connsiteY14" fmla="*/ 66674 h 759960"/>
              <a:gd name="connsiteX0" fmla="*/ 366574 w 764524"/>
              <a:gd name="connsiteY0" fmla="*/ 0 h 759960"/>
              <a:gd name="connsiteX1" fmla="*/ 255136 w 764524"/>
              <a:gd name="connsiteY1" fmla="*/ 88106 h 759960"/>
              <a:gd name="connsiteX2" fmla="*/ 140673 w 764524"/>
              <a:gd name="connsiteY2" fmla="*/ 209550 h 759960"/>
              <a:gd name="connsiteX3" fmla="*/ 45831 w 764524"/>
              <a:gd name="connsiteY3" fmla="*/ 335756 h 759960"/>
              <a:gd name="connsiteX4" fmla="*/ 46 w 764524"/>
              <a:gd name="connsiteY4" fmla="*/ 497681 h 759960"/>
              <a:gd name="connsiteX5" fmla="*/ 39290 w 764524"/>
              <a:gd name="connsiteY5" fmla="*/ 585788 h 759960"/>
              <a:gd name="connsiteX6" fmla="*/ 133396 w 764524"/>
              <a:gd name="connsiteY6" fmla="*/ 659606 h 759960"/>
              <a:gd name="connsiteX7" fmla="*/ 323814 w 764524"/>
              <a:gd name="connsiteY7" fmla="*/ 757237 h 759960"/>
              <a:gd name="connsiteX8" fmla="*/ 495346 w 764524"/>
              <a:gd name="connsiteY8" fmla="*/ 726281 h 759960"/>
              <a:gd name="connsiteX9" fmla="*/ 639407 w 764524"/>
              <a:gd name="connsiteY9" fmla="*/ 657224 h 759960"/>
              <a:gd name="connsiteX10" fmla="*/ 762046 w 764524"/>
              <a:gd name="connsiteY10" fmla="*/ 516731 h 759960"/>
              <a:gd name="connsiteX11" fmla="*/ 712990 w 764524"/>
              <a:gd name="connsiteY11" fmla="*/ 311943 h 759960"/>
              <a:gd name="connsiteX12" fmla="*/ 609646 w 764524"/>
              <a:gd name="connsiteY12" fmla="*/ 164306 h 759960"/>
              <a:gd name="connsiteX13" fmla="*/ 449725 w 764524"/>
              <a:gd name="connsiteY13" fmla="*/ 76200 h 759960"/>
              <a:gd name="connsiteX14" fmla="*/ 104576 w 764524"/>
              <a:gd name="connsiteY14" fmla="*/ 66674 h 759960"/>
              <a:gd name="connsiteX0" fmla="*/ 366574 w 764524"/>
              <a:gd name="connsiteY0" fmla="*/ 0 h 759960"/>
              <a:gd name="connsiteX1" fmla="*/ 255136 w 764524"/>
              <a:gd name="connsiteY1" fmla="*/ 88106 h 759960"/>
              <a:gd name="connsiteX2" fmla="*/ 140673 w 764524"/>
              <a:gd name="connsiteY2" fmla="*/ 209550 h 759960"/>
              <a:gd name="connsiteX3" fmla="*/ 45831 w 764524"/>
              <a:gd name="connsiteY3" fmla="*/ 335756 h 759960"/>
              <a:gd name="connsiteX4" fmla="*/ 46 w 764524"/>
              <a:gd name="connsiteY4" fmla="*/ 497681 h 759960"/>
              <a:gd name="connsiteX5" fmla="*/ 39290 w 764524"/>
              <a:gd name="connsiteY5" fmla="*/ 585788 h 759960"/>
              <a:gd name="connsiteX6" fmla="*/ 133396 w 764524"/>
              <a:gd name="connsiteY6" fmla="*/ 659606 h 759960"/>
              <a:gd name="connsiteX7" fmla="*/ 323814 w 764524"/>
              <a:gd name="connsiteY7" fmla="*/ 757237 h 759960"/>
              <a:gd name="connsiteX8" fmla="*/ 495346 w 764524"/>
              <a:gd name="connsiteY8" fmla="*/ 726281 h 759960"/>
              <a:gd name="connsiteX9" fmla="*/ 639407 w 764524"/>
              <a:gd name="connsiteY9" fmla="*/ 657224 h 759960"/>
              <a:gd name="connsiteX10" fmla="*/ 762046 w 764524"/>
              <a:gd name="connsiteY10" fmla="*/ 516731 h 759960"/>
              <a:gd name="connsiteX11" fmla="*/ 712990 w 764524"/>
              <a:gd name="connsiteY11" fmla="*/ 311943 h 759960"/>
              <a:gd name="connsiteX12" fmla="*/ 609646 w 764524"/>
              <a:gd name="connsiteY12" fmla="*/ 164306 h 759960"/>
              <a:gd name="connsiteX13" fmla="*/ 449725 w 764524"/>
              <a:gd name="connsiteY13" fmla="*/ 76200 h 759960"/>
              <a:gd name="connsiteX14" fmla="*/ 104576 w 764524"/>
              <a:gd name="connsiteY14" fmla="*/ 66674 h 759960"/>
              <a:gd name="connsiteX0" fmla="*/ 366585 w 764535"/>
              <a:gd name="connsiteY0" fmla="*/ 0 h 757400"/>
              <a:gd name="connsiteX1" fmla="*/ 255147 w 764535"/>
              <a:gd name="connsiteY1" fmla="*/ 88106 h 757400"/>
              <a:gd name="connsiteX2" fmla="*/ 140684 w 764535"/>
              <a:gd name="connsiteY2" fmla="*/ 209550 h 757400"/>
              <a:gd name="connsiteX3" fmla="*/ 45842 w 764535"/>
              <a:gd name="connsiteY3" fmla="*/ 335756 h 757400"/>
              <a:gd name="connsiteX4" fmla="*/ 57 w 764535"/>
              <a:gd name="connsiteY4" fmla="*/ 497681 h 757400"/>
              <a:gd name="connsiteX5" fmla="*/ 39301 w 764535"/>
              <a:gd name="connsiteY5" fmla="*/ 585788 h 757400"/>
              <a:gd name="connsiteX6" fmla="*/ 155184 w 764535"/>
              <a:gd name="connsiteY6" fmla="*/ 714445 h 757400"/>
              <a:gd name="connsiteX7" fmla="*/ 323825 w 764535"/>
              <a:gd name="connsiteY7" fmla="*/ 757237 h 757400"/>
              <a:gd name="connsiteX8" fmla="*/ 495357 w 764535"/>
              <a:gd name="connsiteY8" fmla="*/ 726281 h 757400"/>
              <a:gd name="connsiteX9" fmla="*/ 639418 w 764535"/>
              <a:gd name="connsiteY9" fmla="*/ 657224 h 757400"/>
              <a:gd name="connsiteX10" fmla="*/ 762057 w 764535"/>
              <a:gd name="connsiteY10" fmla="*/ 516731 h 757400"/>
              <a:gd name="connsiteX11" fmla="*/ 713001 w 764535"/>
              <a:gd name="connsiteY11" fmla="*/ 311943 h 757400"/>
              <a:gd name="connsiteX12" fmla="*/ 609657 w 764535"/>
              <a:gd name="connsiteY12" fmla="*/ 164306 h 757400"/>
              <a:gd name="connsiteX13" fmla="*/ 449736 w 764535"/>
              <a:gd name="connsiteY13" fmla="*/ 76200 h 757400"/>
              <a:gd name="connsiteX14" fmla="*/ 104587 w 764535"/>
              <a:gd name="connsiteY14" fmla="*/ 66674 h 757400"/>
              <a:gd name="connsiteX0" fmla="*/ 366585 w 763630"/>
              <a:gd name="connsiteY0" fmla="*/ 0 h 757400"/>
              <a:gd name="connsiteX1" fmla="*/ 255147 w 763630"/>
              <a:gd name="connsiteY1" fmla="*/ 88106 h 757400"/>
              <a:gd name="connsiteX2" fmla="*/ 140684 w 763630"/>
              <a:gd name="connsiteY2" fmla="*/ 209550 h 757400"/>
              <a:gd name="connsiteX3" fmla="*/ 45842 w 763630"/>
              <a:gd name="connsiteY3" fmla="*/ 335756 h 757400"/>
              <a:gd name="connsiteX4" fmla="*/ 57 w 763630"/>
              <a:gd name="connsiteY4" fmla="*/ 497681 h 757400"/>
              <a:gd name="connsiteX5" fmla="*/ 39301 w 763630"/>
              <a:gd name="connsiteY5" fmla="*/ 585788 h 757400"/>
              <a:gd name="connsiteX6" fmla="*/ 155184 w 763630"/>
              <a:gd name="connsiteY6" fmla="*/ 714445 h 757400"/>
              <a:gd name="connsiteX7" fmla="*/ 323825 w 763630"/>
              <a:gd name="connsiteY7" fmla="*/ 757237 h 757400"/>
              <a:gd name="connsiteX8" fmla="*/ 495357 w 763630"/>
              <a:gd name="connsiteY8" fmla="*/ 726281 h 757400"/>
              <a:gd name="connsiteX9" fmla="*/ 639418 w 763630"/>
              <a:gd name="connsiteY9" fmla="*/ 657224 h 757400"/>
              <a:gd name="connsiteX10" fmla="*/ 657984 w 763630"/>
              <a:gd name="connsiteY10" fmla="*/ 670406 h 757400"/>
              <a:gd name="connsiteX11" fmla="*/ 762057 w 763630"/>
              <a:gd name="connsiteY11" fmla="*/ 516731 h 757400"/>
              <a:gd name="connsiteX12" fmla="*/ 713001 w 763630"/>
              <a:gd name="connsiteY12" fmla="*/ 311943 h 757400"/>
              <a:gd name="connsiteX13" fmla="*/ 609657 w 763630"/>
              <a:gd name="connsiteY13" fmla="*/ 164306 h 757400"/>
              <a:gd name="connsiteX14" fmla="*/ 449736 w 763630"/>
              <a:gd name="connsiteY14" fmla="*/ 76200 h 757400"/>
              <a:gd name="connsiteX15" fmla="*/ 104587 w 763630"/>
              <a:gd name="connsiteY15" fmla="*/ 66674 h 757400"/>
              <a:gd name="connsiteX0" fmla="*/ 366585 w 763630"/>
              <a:gd name="connsiteY0" fmla="*/ 0 h 757367"/>
              <a:gd name="connsiteX1" fmla="*/ 255147 w 763630"/>
              <a:gd name="connsiteY1" fmla="*/ 88106 h 757367"/>
              <a:gd name="connsiteX2" fmla="*/ 140684 w 763630"/>
              <a:gd name="connsiteY2" fmla="*/ 209550 h 757367"/>
              <a:gd name="connsiteX3" fmla="*/ 45842 w 763630"/>
              <a:gd name="connsiteY3" fmla="*/ 335756 h 757367"/>
              <a:gd name="connsiteX4" fmla="*/ 57 w 763630"/>
              <a:gd name="connsiteY4" fmla="*/ 497681 h 757367"/>
              <a:gd name="connsiteX5" fmla="*/ 39301 w 763630"/>
              <a:gd name="connsiteY5" fmla="*/ 585788 h 757367"/>
              <a:gd name="connsiteX6" fmla="*/ 155184 w 763630"/>
              <a:gd name="connsiteY6" fmla="*/ 714445 h 757367"/>
              <a:gd name="connsiteX7" fmla="*/ 323825 w 763630"/>
              <a:gd name="connsiteY7" fmla="*/ 757237 h 757367"/>
              <a:gd name="connsiteX8" fmla="*/ 495357 w 763630"/>
              <a:gd name="connsiteY8" fmla="*/ 726281 h 757367"/>
              <a:gd name="connsiteX9" fmla="*/ 598975 w 763630"/>
              <a:gd name="connsiteY9" fmla="*/ 684644 h 757367"/>
              <a:gd name="connsiteX10" fmla="*/ 657984 w 763630"/>
              <a:gd name="connsiteY10" fmla="*/ 670406 h 757367"/>
              <a:gd name="connsiteX11" fmla="*/ 762057 w 763630"/>
              <a:gd name="connsiteY11" fmla="*/ 516731 h 757367"/>
              <a:gd name="connsiteX12" fmla="*/ 713001 w 763630"/>
              <a:gd name="connsiteY12" fmla="*/ 311943 h 757367"/>
              <a:gd name="connsiteX13" fmla="*/ 609657 w 763630"/>
              <a:gd name="connsiteY13" fmla="*/ 164306 h 757367"/>
              <a:gd name="connsiteX14" fmla="*/ 449736 w 763630"/>
              <a:gd name="connsiteY14" fmla="*/ 76200 h 757367"/>
              <a:gd name="connsiteX15" fmla="*/ 104587 w 763630"/>
              <a:gd name="connsiteY15" fmla="*/ 66674 h 757367"/>
              <a:gd name="connsiteX0" fmla="*/ 366585 w 763093"/>
              <a:gd name="connsiteY0" fmla="*/ 0 h 757367"/>
              <a:gd name="connsiteX1" fmla="*/ 255147 w 763093"/>
              <a:gd name="connsiteY1" fmla="*/ 88106 h 757367"/>
              <a:gd name="connsiteX2" fmla="*/ 140684 w 763093"/>
              <a:gd name="connsiteY2" fmla="*/ 209550 h 757367"/>
              <a:gd name="connsiteX3" fmla="*/ 45842 w 763093"/>
              <a:gd name="connsiteY3" fmla="*/ 335756 h 757367"/>
              <a:gd name="connsiteX4" fmla="*/ 57 w 763093"/>
              <a:gd name="connsiteY4" fmla="*/ 497681 h 757367"/>
              <a:gd name="connsiteX5" fmla="*/ 39301 w 763093"/>
              <a:gd name="connsiteY5" fmla="*/ 585788 h 757367"/>
              <a:gd name="connsiteX6" fmla="*/ 155184 w 763093"/>
              <a:gd name="connsiteY6" fmla="*/ 714445 h 757367"/>
              <a:gd name="connsiteX7" fmla="*/ 323825 w 763093"/>
              <a:gd name="connsiteY7" fmla="*/ 757237 h 757367"/>
              <a:gd name="connsiteX8" fmla="*/ 495357 w 763093"/>
              <a:gd name="connsiteY8" fmla="*/ 726281 h 757367"/>
              <a:gd name="connsiteX9" fmla="*/ 598975 w 763093"/>
              <a:gd name="connsiteY9" fmla="*/ 684644 h 757367"/>
              <a:gd name="connsiteX10" fmla="*/ 670428 w 763093"/>
              <a:gd name="connsiteY10" fmla="*/ 664922 h 757367"/>
              <a:gd name="connsiteX11" fmla="*/ 762057 w 763093"/>
              <a:gd name="connsiteY11" fmla="*/ 516731 h 757367"/>
              <a:gd name="connsiteX12" fmla="*/ 713001 w 763093"/>
              <a:gd name="connsiteY12" fmla="*/ 311943 h 757367"/>
              <a:gd name="connsiteX13" fmla="*/ 609657 w 763093"/>
              <a:gd name="connsiteY13" fmla="*/ 164306 h 757367"/>
              <a:gd name="connsiteX14" fmla="*/ 449736 w 763093"/>
              <a:gd name="connsiteY14" fmla="*/ 76200 h 757367"/>
              <a:gd name="connsiteX15" fmla="*/ 104587 w 763093"/>
              <a:gd name="connsiteY15" fmla="*/ 66674 h 757367"/>
              <a:gd name="connsiteX0" fmla="*/ 366585 w 763093"/>
              <a:gd name="connsiteY0" fmla="*/ 0 h 757389"/>
              <a:gd name="connsiteX1" fmla="*/ 255147 w 763093"/>
              <a:gd name="connsiteY1" fmla="*/ 88106 h 757389"/>
              <a:gd name="connsiteX2" fmla="*/ 140684 w 763093"/>
              <a:gd name="connsiteY2" fmla="*/ 209550 h 757389"/>
              <a:gd name="connsiteX3" fmla="*/ 45842 w 763093"/>
              <a:gd name="connsiteY3" fmla="*/ 335756 h 757389"/>
              <a:gd name="connsiteX4" fmla="*/ 57 w 763093"/>
              <a:gd name="connsiteY4" fmla="*/ 497681 h 757389"/>
              <a:gd name="connsiteX5" fmla="*/ 39301 w 763093"/>
              <a:gd name="connsiteY5" fmla="*/ 585788 h 757389"/>
              <a:gd name="connsiteX6" fmla="*/ 155184 w 763093"/>
              <a:gd name="connsiteY6" fmla="*/ 714445 h 757389"/>
              <a:gd name="connsiteX7" fmla="*/ 323825 w 763093"/>
              <a:gd name="connsiteY7" fmla="*/ 757237 h 757389"/>
              <a:gd name="connsiteX8" fmla="*/ 495357 w 763093"/>
              <a:gd name="connsiteY8" fmla="*/ 726281 h 757389"/>
              <a:gd name="connsiteX9" fmla="*/ 670428 w 763093"/>
              <a:gd name="connsiteY9" fmla="*/ 664922 h 757389"/>
              <a:gd name="connsiteX10" fmla="*/ 762057 w 763093"/>
              <a:gd name="connsiteY10" fmla="*/ 516731 h 757389"/>
              <a:gd name="connsiteX11" fmla="*/ 713001 w 763093"/>
              <a:gd name="connsiteY11" fmla="*/ 311943 h 757389"/>
              <a:gd name="connsiteX12" fmla="*/ 609657 w 763093"/>
              <a:gd name="connsiteY12" fmla="*/ 164306 h 757389"/>
              <a:gd name="connsiteX13" fmla="*/ 449736 w 763093"/>
              <a:gd name="connsiteY13" fmla="*/ 76200 h 757389"/>
              <a:gd name="connsiteX14" fmla="*/ 104587 w 763093"/>
              <a:gd name="connsiteY14" fmla="*/ 66674 h 757389"/>
              <a:gd name="connsiteX0" fmla="*/ 366585 w 763093"/>
              <a:gd name="connsiteY0" fmla="*/ 0 h 763705"/>
              <a:gd name="connsiteX1" fmla="*/ 255147 w 763093"/>
              <a:gd name="connsiteY1" fmla="*/ 88106 h 763705"/>
              <a:gd name="connsiteX2" fmla="*/ 140684 w 763093"/>
              <a:gd name="connsiteY2" fmla="*/ 209550 h 763705"/>
              <a:gd name="connsiteX3" fmla="*/ 45842 w 763093"/>
              <a:gd name="connsiteY3" fmla="*/ 335756 h 763705"/>
              <a:gd name="connsiteX4" fmla="*/ 57 w 763093"/>
              <a:gd name="connsiteY4" fmla="*/ 497681 h 763705"/>
              <a:gd name="connsiteX5" fmla="*/ 39301 w 763093"/>
              <a:gd name="connsiteY5" fmla="*/ 585788 h 763705"/>
              <a:gd name="connsiteX6" fmla="*/ 155184 w 763093"/>
              <a:gd name="connsiteY6" fmla="*/ 714445 h 763705"/>
              <a:gd name="connsiteX7" fmla="*/ 323825 w 763093"/>
              <a:gd name="connsiteY7" fmla="*/ 757237 h 763705"/>
              <a:gd name="connsiteX8" fmla="*/ 501579 w 763093"/>
              <a:gd name="connsiteY8" fmla="*/ 753701 h 763705"/>
              <a:gd name="connsiteX9" fmla="*/ 670428 w 763093"/>
              <a:gd name="connsiteY9" fmla="*/ 664922 h 763705"/>
              <a:gd name="connsiteX10" fmla="*/ 762057 w 763093"/>
              <a:gd name="connsiteY10" fmla="*/ 516731 h 763705"/>
              <a:gd name="connsiteX11" fmla="*/ 713001 w 763093"/>
              <a:gd name="connsiteY11" fmla="*/ 311943 h 763705"/>
              <a:gd name="connsiteX12" fmla="*/ 609657 w 763093"/>
              <a:gd name="connsiteY12" fmla="*/ 164306 h 763705"/>
              <a:gd name="connsiteX13" fmla="*/ 449736 w 763093"/>
              <a:gd name="connsiteY13" fmla="*/ 76200 h 763705"/>
              <a:gd name="connsiteX14" fmla="*/ 104587 w 763093"/>
              <a:gd name="connsiteY14" fmla="*/ 66674 h 763705"/>
              <a:gd name="connsiteX0" fmla="*/ 366585 w 751045"/>
              <a:gd name="connsiteY0" fmla="*/ 0 h 763705"/>
              <a:gd name="connsiteX1" fmla="*/ 255147 w 751045"/>
              <a:gd name="connsiteY1" fmla="*/ 88106 h 763705"/>
              <a:gd name="connsiteX2" fmla="*/ 140684 w 751045"/>
              <a:gd name="connsiteY2" fmla="*/ 209550 h 763705"/>
              <a:gd name="connsiteX3" fmla="*/ 45842 w 751045"/>
              <a:gd name="connsiteY3" fmla="*/ 335756 h 763705"/>
              <a:gd name="connsiteX4" fmla="*/ 57 w 751045"/>
              <a:gd name="connsiteY4" fmla="*/ 497681 h 763705"/>
              <a:gd name="connsiteX5" fmla="*/ 39301 w 751045"/>
              <a:gd name="connsiteY5" fmla="*/ 585788 h 763705"/>
              <a:gd name="connsiteX6" fmla="*/ 155184 w 751045"/>
              <a:gd name="connsiteY6" fmla="*/ 714445 h 763705"/>
              <a:gd name="connsiteX7" fmla="*/ 323825 w 751045"/>
              <a:gd name="connsiteY7" fmla="*/ 757237 h 763705"/>
              <a:gd name="connsiteX8" fmla="*/ 501579 w 751045"/>
              <a:gd name="connsiteY8" fmla="*/ 753701 h 763705"/>
              <a:gd name="connsiteX9" fmla="*/ 670428 w 751045"/>
              <a:gd name="connsiteY9" fmla="*/ 664922 h 763705"/>
              <a:gd name="connsiteX10" fmla="*/ 749613 w 751045"/>
              <a:gd name="connsiteY10" fmla="*/ 511247 h 763705"/>
              <a:gd name="connsiteX11" fmla="*/ 713001 w 751045"/>
              <a:gd name="connsiteY11" fmla="*/ 311943 h 763705"/>
              <a:gd name="connsiteX12" fmla="*/ 609657 w 751045"/>
              <a:gd name="connsiteY12" fmla="*/ 164306 h 763705"/>
              <a:gd name="connsiteX13" fmla="*/ 449736 w 751045"/>
              <a:gd name="connsiteY13" fmla="*/ 76200 h 763705"/>
              <a:gd name="connsiteX14" fmla="*/ 104587 w 751045"/>
              <a:gd name="connsiteY14" fmla="*/ 66674 h 763705"/>
              <a:gd name="connsiteX0" fmla="*/ 366671 w 751131"/>
              <a:gd name="connsiteY0" fmla="*/ 0 h 763705"/>
              <a:gd name="connsiteX1" fmla="*/ 255233 w 751131"/>
              <a:gd name="connsiteY1" fmla="*/ 88106 h 763705"/>
              <a:gd name="connsiteX2" fmla="*/ 140770 w 751131"/>
              <a:gd name="connsiteY2" fmla="*/ 209550 h 763705"/>
              <a:gd name="connsiteX3" fmla="*/ 45928 w 751131"/>
              <a:gd name="connsiteY3" fmla="*/ 335756 h 763705"/>
              <a:gd name="connsiteX4" fmla="*/ 143 w 751131"/>
              <a:gd name="connsiteY4" fmla="*/ 497681 h 763705"/>
              <a:gd name="connsiteX5" fmla="*/ 36276 w 751131"/>
              <a:gd name="connsiteY5" fmla="*/ 635143 h 763705"/>
              <a:gd name="connsiteX6" fmla="*/ 155270 w 751131"/>
              <a:gd name="connsiteY6" fmla="*/ 714445 h 763705"/>
              <a:gd name="connsiteX7" fmla="*/ 323911 w 751131"/>
              <a:gd name="connsiteY7" fmla="*/ 757237 h 763705"/>
              <a:gd name="connsiteX8" fmla="*/ 501665 w 751131"/>
              <a:gd name="connsiteY8" fmla="*/ 753701 h 763705"/>
              <a:gd name="connsiteX9" fmla="*/ 670514 w 751131"/>
              <a:gd name="connsiteY9" fmla="*/ 664922 h 763705"/>
              <a:gd name="connsiteX10" fmla="*/ 749699 w 751131"/>
              <a:gd name="connsiteY10" fmla="*/ 511247 h 763705"/>
              <a:gd name="connsiteX11" fmla="*/ 713087 w 751131"/>
              <a:gd name="connsiteY11" fmla="*/ 311943 h 763705"/>
              <a:gd name="connsiteX12" fmla="*/ 609743 w 751131"/>
              <a:gd name="connsiteY12" fmla="*/ 164306 h 763705"/>
              <a:gd name="connsiteX13" fmla="*/ 449822 w 751131"/>
              <a:gd name="connsiteY13" fmla="*/ 76200 h 763705"/>
              <a:gd name="connsiteX14" fmla="*/ 104673 w 751131"/>
              <a:gd name="connsiteY14" fmla="*/ 66674 h 763705"/>
              <a:gd name="connsiteX0" fmla="*/ 366885 w 751345"/>
              <a:gd name="connsiteY0" fmla="*/ 0 h 763705"/>
              <a:gd name="connsiteX1" fmla="*/ 255447 w 751345"/>
              <a:gd name="connsiteY1" fmla="*/ 88106 h 763705"/>
              <a:gd name="connsiteX2" fmla="*/ 140984 w 751345"/>
              <a:gd name="connsiteY2" fmla="*/ 209550 h 763705"/>
              <a:gd name="connsiteX3" fmla="*/ 52870 w 751345"/>
              <a:gd name="connsiteY3" fmla="*/ 352208 h 763705"/>
              <a:gd name="connsiteX4" fmla="*/ 357 w 751345"/>
              <a:gd name="connsiteY4" fmla="*/ 497681 h 763705"/>
              <a:gd name="connsiteX5" fmla="*/ 36490 w 751345"/>
              <a:gd name="connsiteY5" fmla="*/ 635143 h 763705"/>
              <a:gd name="connsiteX6" fmla="*/ 155484 w 751345"/>
              <a:gd name="connsiteY6" fmla="*/ 714445 h 763705"/>
              <a:gd name="connsiteX7" fmla="*/ 324125 w 751345"/>
              <a:gd name="connsiteY7" fmla="*/ 757237 h 763705"/>
              <a:gd name="connsiteX8" fmla="*/ 501879 w 751345"/>
              <a:gd name="connsiteY8" fmla="*/ 753701 h 763705"/>
              <a:gd name="connsiteX9" fmla="*/ 670728 w 751345"/>
              <a:gd name="connsiteY9" fmla="*/ 664922 h 763705"/>
              <a:gd name="connsiteX10" fmla="*/ 749913 w 751345"/>
              <a:gd name="connsiteY10" fmla="*/ 511247 h 763705"/>
              <a:gd name="connsiteX11" fmla="*/ 713301 w 751345"/>
              <a:gd name="connsiteY11" fmla="*/ 311943 h 763705"/>
              <a:gd name="connsiteX12" fmla="*/ 609957 w 751345"/>
              <a:gd name="connsiteY12" fmla="*/ 164306 h 763705"/>
              <a:gd name="connsiteX13" fmla="*/ 450036 w 751345"/>
              <a:gd name="connsiteY13" fmla="*/ 76200 h 763705"/>
              <a:gd name="connsiteX14" fmla="*/ 104887 w 751345"/>
              <a:gd name="connsiteY14" fmla="*/ 66674 h 763705"/>
              <a:gd name="connsiteX0" fmla="*/ 366885 w 751345"/>
              <a:gd name="connsiteY0" fmla="*/ 0 h 763705"/>
              <a:gd name="connsiteX1" fmla="*/ 255447 w 751345"/>
              <a:gd name="connsiteY1" fmla="*/ 88106 h 763705"/>
              <a:gd name="connsiteX2" fmla="*/ 158926 w 751345"/>
              <a:gd name="connsiteY2" fmla="*/ 253421 h 763705"/>
              <a:gd name="connsiteX3" fmla="*/ 52870 w 751345"/>
              <a:gd name="connsiteY3" fmla="*/ 352208 h 763705"/>
              <a:gd name="connsiteX4" fmla="*/ 357 w 751345"/>
              <a:gd name="connsiteY4" fmla="*/ 497681 h 763705"/>
              <a:gd name="connsiteX5" fmla="*/ 36490 w 751345"/>
              <a:gd name="connsiteY5" fmla="*/ 635143 h 763705"/>
              <a:gd name="connsiteX6" fmla="*/ 155484 w 751345"/>
              <a:gd name="connsiteY6" fmla="*/ 714445 h 763705"/>
              <a:gd name="connsiteX7" fmla="*/ 324125 w 751345"/>
              <a:gd name="connsiteY7" fmla="*/ 757237 h 763705"/>
              <a:gd name="connsiteX8" fmla="*/ 501879 w 751345"/>
              <a:gd name="connsiteY8" fmla="*/ 753701 h 763705"/>
              <a:gd name="connsiteX9" fmla="*/ 670728 w 751345"/>
              <a:gd name="connsiteY9" fmla="*/ 664922 h 763705"/>
              <a:gd name="connsiteX10" fmla="*/ 749913 w 751345"/>
              <a:gd name="connsiteY10" fmla="*/ 511247 h 763705"/>
              <a:gd name="connsiteX11" fmla="*/ 713301 w 751345"/>
              <a:gd name="connsiteY11" fmla="*/ 311943 h 763705"/>
              <a:gd name="connsiteX12" fmla="*/ 609957 w 751345"/>
              <a:gd name="connsiteY12" fmla="*/ 164306 h 763705"/>
              <a:gd name="connsiteX13" fmla="*/ 450036 w 751345"/>
              <a:gd name="connsiteY13" fmla="*/ 76200 h 763705"/>
              <a:gd name="connsiteX14" fmla="*/ 104887 w 751345"/>
              <a:gd name="connsiteY14" fmla="*/ 66674 h 763705"/>
              <a:gd name="connsiteX0" fmla="*/ 366885 w 751345"/>
              <a:gd name="connsiteY0" fmla="*/ 0 h 763705"/>
              <a:gd name="connsiteX1" fmla="*/ 275632 w 751345"/>
              <a:gd name="connsiteY1" fmla="*/ 208752 h 763705"/>
              <a:gd name="connsiteX2" fmla="*/ 158926 w 751345"/>
              <a:gd name="connsiteY2" fmla="*/ 253421 h 763705"/>
              <a:gd name="connsiteX3" fmla="*/ 52870 w 751345"/>
              <a:gd name="connsiteY3" fmla="*/ 352208 h 763705"/>
              <a:gd name="connsiteX4" fmla="*/ 357 w 751345"/>
              <a:gd name="connsiteY4" fmla="*/ 497681 h 763705"/>
              <a:gd name="connsiteX5" fmla="*/ 36490 w 751345"/>
              <a:gd name="connsiteY5" fmla="*/ 635143 h 763705"/>
              <a:gd name="connsiteX6" fmla="*/ 155484 w 751345"/>
              <a:gd name="connsiteY6" fmla="*/ 714445 h 763705"/>
              <a:gd name="connsiteX7" fmla="*/ 324125 w 751345"/>
              <a:gd name="connsiteY7" fmla="*/ 757237 h 763705"/>
              <a:gd name="connsiteX8" fmla="*/ 501879 w 751345"/>
              <a:gd name="connsiteY8" fmla="*/ 753701 h 763705"/>
              <a:gd name="connsiteX9" fmla="*/ 670728 w 751345"/>
              <a:gd name="connsiteY9" fmla="*/ 664922 h 763705"/>
              <a:gd name="connsiteX10" fmla="*/ 749913 w 751345"/>
              <a:gd name="connsiteY10" fmla="*/ 511247 h 763705"/>
              <a:gd name="connsiteX11" fmla="*/ 713301 w 751345"/>
              <a:gd name="connsiteY11" fmla="*/ 311943 h 763705"/>
              <a:gd name="connsiteX12" fmla="*/ 609957 w 751345"/>
              <a:gd name="connsiteY12" fmla="*/ 164306 h 763705"/>
              <a:gd name="connsiteX13" fmla="*/ 450036 w 751345"/>
              <a:gd name="connsiteY13" fmla="*/ 76200 h 763705"/>
              <a:gd name="connsiteX14" fmla="*/ 104887 w 751345"/>
              <a:gd name="connsiteY14" fmla="*/ 66674 h 763705"/>
              <a:gd name="connsiteX0" fmla="*/ 427439 w 751345"/>
              <a:gd name="connsiteY0" fmla="*/ 43154 h 697181"/>
              <a:gd name="connsiteX1" fmla="*/ 275632 w 751345"/>
              <a:gd name="connsiteY1" fmla="*/ 142228 h 697181"/>
              <a:gd name="connsiteX2" fmla="*/ 158926 w 751345"/>
              <a:gd name="connsiteY2" fmla="*/ 186897 h 697181"/>
              <a:gd name="connsiteX3" fmla="*/ 52870 w 751345"/>
              <a:gd name="connsiteY3" fmla="*/ 285684 h 697181"/>
              <a:gd name="connsiteX4" fmla="*/ 357 w 751345"/>
              <a:gd name="connsiteY4" fmla="*/ 431157 h 697181"/>
              <a:gd name="connsiteX5" fmla="*/ 36490 w 751345"/>
              <a:gd name="connsiteY5" fmla="*/ 568619 h 697181"/>
              <a:gd name="connsiteX6" fmla="*/ 155484 w 751345"/>
              <a:gd name="connsiteY6" fmla="*/ 647921 h 697181"/>
              <a:gd name="connsiteX7" fmla="*/ 324125 w 751345"/>
              <a:gd name="connsiteY7" fmla="*/ 690713 h 697181"/>
              <a:gd name="connsiteX8" fmla="*/ 501879 w 751345"/>
              <a:gd name="connsiteY8" fmla="*/ 687177 h 697181"/>
              <a:gd name="connsiteX9" fmla="*/ 670728 w 751345"/>
              <a:gd name="connsiteY9" fmla="*/ 598398 h 697181"/>
              <a:gd name="connsiteX10" fmla="*/ 749913 w 751345"/>
              <a:gd name="connsiteY10" fmla="*/ 444723 h 697181"/>
              <a:gd name="connsiteX11" fmla="*/ 713301 w 751345"/>
              <a:gd name="connsiteY11" fmla="*/ 245419 h 697181"/>
              <a:gd name="connsiteX12" fmla="*/ 609957 w 751345"/>
              <a:gd name="connsiteY12" fmla="*/ 97782 h 697181"/>
              <a:gd name="connsiteX13" fmla="*/ 450036 w 751345"/>
              <a:gd name="connsiteY13" fmla="*/ 9676 h 697181"/>
              <a:gd name="connsiteX14" fmla="*/ 104887 w 751345"/>
              <a:gd name="connsiteY14" fmla="*/ 150 h 697181"/>
              <a:gd name="connsiteX0" fmla="*/ 427439 w 751345"/>
              <a:gd name="connsiteY0" fmla="*/ 37696 h 691723"/>
              <a:gd name="connsiteX1" fmla="*/ 275632 w 751345"/>
              <a:gd name="connsiteY1" fmla="*/ 136770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27439 w 751345"/>
              <a:gd name="connsiteY0" fmla="*/ 37696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27439 w 751345"/>
              <a:gd name="connsiteY0" fmla="*/ 37696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31925 w 751345"/>
              <a:gd name="connsiteY0" fmla="*/ 180278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387070 w 751345"/>
              <a:gd name="connsiteY0" fmla="*/ 141890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27440 w 751345"/>
              <a:gd name="connsiteY0" fmla="*/ 147374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27440 w 751345"/>
              <a:gd name="connsiteY0" fmla="*/ 147374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18469 w 751345"/>
              <a:gd name="connsiteY0" fmla="*/ 76084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17628 w 751345"/>
              <a:gd name="connsiteY0" fmla="*/ 61688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17628 w 751345"/>
              <a:gd name="connsiteY0" fmla="*/ 61688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17628 w 751345"/>
              <a:gd name="connsiteY0" fmla="*/ 61688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17628 w 751345"/>
              <a:gd name="connsiteY0" fmla="*/ 61688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17628 w 751345"/>
              <a:gd name="connsiteY0" fmla="*/ 61688 h 691723"/>
              <a:gd name="connsiteX1" fmla="*/ 268904 w 751345"/>
              <a:gd name="connsiteY1" fmla="*/ 109351 h 691723"/>
              <a:gd name="connsiteX2" fmla="*/ 158926 w 751345"/>
              <a:gd name="connsiteY2" fmla="*/ 181439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17628 w 751345"/>
              <a:gd name="connsiteY0" fmla="*/ 61688 h 691723"/>
              <a:gd name="connsiteX1" fmla="*/ 268904 w 751345"/>
              <a:gd name="connsiteY1" fmla="*/ 109351 h 691723"/>
              <a:gd name="connsiteX2" fmla="*/ 157244 w 751345"/>
              <a:gd name="connsiteY2" fmla="*/ 173213 h 691723"/>
              <a:gd name="connsiteX3" fmla="*/ 52870 w 751345"/>
              <a:gd name="connsiteY3" fmla="*/ 280226 h 691723"/>
              <a:gd name="connsiteX4" fmla="*/ 357 w 751345"/>
              <a:gd name="connsiteY4" fmla="*/ 425699 h 691723"/>
              <a:gd name="connsiteX5" fmla="*/ 36490 w 751345"/>
              <a:gd name="connsiteY5" fmla="*/ 563161 h 691723"/>
              <a:gd name="connsiteX6" fmla="*/ 155484 w 751345"/>
              <a:gd name="connsiteY6" fmla="*/ 642463 h 691723"/>
              <a:gd name="connsiteX7" fmla="*/ 324125 w 751345"/>
              <a:gd name="connsiteY7" fmla="*/ 685255 h 691723"/>
              <a:gd name="connsiteX8" fmla="*/ 501879 w 751345"/>
              <a:gd name="connsiteY8" fmla="*/ 681719 h 691723"/>
              <a:gd name="connsiteX9" fmla="*/ 670728 w 751345"/>
              <a:gd name="connsiteY9" fmla="*/ 592940 h 691723"/>
              <a:gd name="connsiteX10" fmla="*/ 749913 w 751345"/>
              <a:gd name="connsiteY10" fmla="*/ 439265 h 691723"/>
              <a:gd name="connsiteX11" fmla="*/ 713301 w 751345"/>
              <a:gd name="connsiteY11" fmla="*/ 239961 h 691723"/>
              <a:gd name="connsiteX12" fmla="*/ 609957 w 751345"/>
              <a:gd name="connsiteY12" fmla="*/ 92324 h 691723"/>
              <a:gd name="connsiteX13" fmla="*/ 450036 w 751345"/>
              <a:gd name="connsiteY13" fmla="*/ 4218 h 691723"/>
              <a:gd name="connsiteX14" fmla="*/ 279822 w 751345"/>
              <a:gd name="connsiteY14" fmla="*/ 11144 h 691723"/>
              <a:gd name="connsiteX0" fmla="*/ 417628 w 750427"/>
              <a:gd name="connsiteY0" fmla="*/ 61688 h 691723"/>
              <a:gd name="connsiteX1" fmla="*/ 268904 w 750427"/>
              <a:gd name="connsiteY1" fmla="*/ 109351 h 691723"/>
              <a:gd name="connsiteX2" fmla="*/ 157244 w 750427"/>
              <a:gd name="connsiteY2" fmla="*/ 173213 h 691723"/>
              <a:gd name="connsiteX3" fmla="*/ 52870 w 750427"/>
              <a:gd name="connsiteY3" fmla="*/ 280226 h 691723"/>
              <a:gd name="connsiteX4" fmla="*/ 357 w 750427"/>
              <a:gd name="connsiteY4" fmla="*/ 425699 h 691723"/>
              <a:gd name="connsiteX5" fmla="*/ 36490 w 750427"/>
              <a:gd name="connsiteY5" fmla="*/ 563161 h 691723"/>
              <a:gd name="connsiteX6" fmla="*/ 155484 w 750427"/>
              <a:gd name="connsiteY6" fmla="*/ 642463 h 691723"/>
              <a:gd name="connsiteX7" fmla="*/ 324125 w 750427"/>
              <a:gd name="connsiteY7" fmla="*/ 685255 h 691723"/>
              <a:gd name="connsiteX8" fmla="*/ 501879 w 750427"/>
              <a:gd name="connsiteY8" fmla="*/ 681719 h 691723"/>
              <a:gd name="connsiteX9" fmla="*/ 670728 w 750427"/>
              <a:gd name="connsiteY9" fmla="*/ 592940 h 691723"/>
              <a:gd name="connsiteX10" fmla="*/ 749913 w 750427"/>
              <a:gd name="connsiteY10" fmla="*/ 439265 h 691723"/>
              <a:gd name="connsiteX11" fmla="*/ 713301 w 750427"/>
              <a:gd name="connsiteY11" fmla="*/ 239961 h 691723"/>
              <a:gd name="connsiteX12" fmla="*/ 609957 w 750427"/>
              <a:gd name="connsiteY12" fmla="*/ 92324 h 691723"/>
              <a:gd name="connsiteX13" fmla="*/ 450036 w 750427"/>
              <a:gd name="connsiteY13" fmla="*/ 4218 h 691723"/>
              <a:gd name="connsiteX14" fmla="*/ 279822 w 750427"/>
              <a:gd name="connsiteY14" fmla="*/ 11144 h 691723"/>
              <a:gd name="connsiteX0" fmla="*/ 417628 w 750427"/>
              <a:gd name="connsiteY0" fmla="*/ 64725 h 694760"/>
              <a:gd name="connsiteX1" fmla="*/ 268904 w 750427"/>
              <a:gd name="connsiteY1" fmla="*/ 112388 h 694760"/>
              <a:gd name="connsiteX2" fmla="*/ 157244 w 750427"/>
              <a:gd name="connsiteY2" fmla="*/ 176250 h 694760"/>
              <a:gd name="connsiteX3" fmla="*/ 52870 w 750427"/>
              <a:gd name="connsiteY3" fmla="*/ 283263 h 694760"/>
              <a:gd name="connsiteX4" fmla="*/ 357 w 750427"/>
              <a:gd name="connsiteY4" fmla="*/ 428736 h 694760"/>
              <a:gd name="connsiteX5" fmla="*/ 36490 w 750427"/>
              <a:gd name="connsiteY5" fmla="*/ 566198 h 694760"/>
              <a:gd name="connsiteX6" fmla="*/ 155484 w 750427"/>
              <a:gd name="connsiteY6" fmla="*/ 645500 h 694760"/>
              <a:gd name="connsiteX7" fmla="*/ 324125 w 750427"/>
              <a:gd name="connsiteY7" fmla="*/ 688292 h 694760"/>
              <a:gd name="connsiteX8" fmla="*/ 501879 w 750427"/>
              <a:gd name="connsiteY8" fmla="*/ 684756 h 694760"/>
              <a:gd name="connsiteX9" fmla="*/ 670728 w 750427"/>
              <a:gd name="connsiteY9" fmla="*/ 595977 h 694760"/>
              <a:gd name="connsiteX10" fmla="*/ 749913 w 750427"/>
              <a:gd name="connsiteY10" fmla="*/ 442302 h 694760"/>
              <a:gd name="connsiteX11" fmla="*/ 713301 w 750427"/>
              <a:gd name="connsiteY11" fmla="*/ 242998 h 694760"/>
              <a:gd name="connsiteX12" fmla="*/ 609957 w 750427"/>
              <a:gd name="connsiteY12" fmla="*/ 95361 h 694760"/>
              <a:gd name="connsiteX13" fmla="*/ 450036 w 750427"/>
              <a:gd name="connsiteY13" fmla="*/ 7255 h 694760"/>
              <a:gd name="connsiteX14" fmla="*/ 279822 w 750427"/>
              <a:gd name="connsiteY14" fmla="*/ 14181 h 694760"/>
              <a:gd name="connsiteX0" fmla="*/ 361279 w 750427"/>
              <a:gd name="connsiteY0" fmla="*/ 75007 h 694760"/>
              <a:gd name="connsiteX1" fmla="*/ 268904 w 750427"/>
              <a:gd name="connsiteY1" fmla="*/ 112388 h 694760"/>
              <a:gd name="connsiteX2" fmla="*/ 157244 w 750427"/>
              <a:gd name="connsiteY2" fmla="*/ 176250 h 694760"/>
              <a:gd name="connsiteX3" fmla="*/ 52870 w 750427"/>
              <a:gd name="connsiteY3" fmla="*/ 283263 h 694760"/>
              <a:gd name="connsiteX4" fmla="*/ 357 w 750427"/>
              <a:gd name="connsiteY4" fmla="*/ 428736 h 694760"/>
              <a:gd name="connsiteX5" fmla="*/ 36490 w 750427"/>
              <a:gd name="connsiteY5" fmla="*/ 566198 h 694760"/>
              <a:gd name="connsiteX6" fmla="*/ 155484 w 750427"/>
              <a:gd name="connsiteY6" fmla="*/ 645500 h 694760"/>
              <a:gd name="connsiteX7" fmla="*/ 324125 w 750427"/>
              <a:gd name="connsiteY7" fmla="*/ 688292 h 694760"/>
              <a:gd name="connsiteX8" fmla="*/ 501879 w 750427"/>
              <a:gd name="connsiteY8" fmla="*/ 684756 h 694760"/>
              <a:gd name="connsiteX9" fmla="*/ 670728 w 750427"/>
              <a:gd name="connsiteY9" fmla="*/ 595977 h 694760"/>
              <a:gd name="connsiteX10" fmla="*/ 749913 w 750427"/>
              <a:gd name="connsiteY10" fmla="*/ 442302 h 694760"/>
              <a:gd name="connsiteX11" fmla="*/ 713301 w 750427"/>
              <a:gd name="connsiteY11" fmla="*/ 242998 h 694760"/>
              <a:gd name="connsiteX12" fmla="*/ 609957 w 750427"/>
              <a:gd name="connsiteY12" fmla="*/ 95361 h 694760"/>
              <a:gd name="connsiteX13" fmla="*/ 450036 w 750427"/>
              <a:gd name="connsiteY13" fmla="*/ 7255 h 694760"/>
              <a:gd name="connsiteX14" fmla="*/ 279822 w 750427"/>
              <a:gd name="connsiteY14" fmla="*/ 14181 h 694760"/>
              <a:gd name="connsiteX0" fmla="*/ 361279 w 750427"/>
              <a:gd name="connsiteY0" fmla="*/ 75007 h 694760"/>
              <a:gd name="connsiteX1" fmla="*/ 268904 w 750427"/>
              <a:gd name="connsiteY1" fmla="*/ 112388 h 694760"/>
              <a:gd name="connsiteX2" fmla="*/ 157244 w 750427"/>
              <a:gd name="connsiteY2" fmla="*/ 176250 h 694760"/>
              <a:gd name="connsiteX3" fmla="*/ 52870 w 750427"/>
              <a:gd name="connsiteY3" fmla="*/ 283263 h 694760"/>
              <a:gd name="connsiteX4" fmla="*/ 357 w 750427"/>
              <a:gd name="connsiteY4" fmla="*/ 428736 h 694760"/>
              <a:gd name="connsiteX5" fmla="*/ 36490 w 750427"/>
              <a:gd name="connsiteY5" fmla="*/ 566198 h 694760"/>
              <a:gd name="connsiteX6" fmla="*/ 155484 w 750427"/>
              <a:gd name="connsiteY6" fmla="*/ 645500 h 694760"/>
              <a:gd name="connsiteX7" fmla="*/ 324125 w 750427"/>
              <a:gd name="connsiteY7" fmla="*/ 688292 h 694760"/>
              <a:gd name="connsiteX8" fmla="*/ 501879 w 750427"/>
              <a:gd name="connsiteY8" fmla="*/ 684756 h 694760"/>
              <a:gd name="connsiteX9" fmla="*/ 670728 w 750427"/>
              <a:gd name="connsiteY9" fmla="*/ 595977 h 694760"/>
              <a:gd name="connsiteX10" fmla="*/ 749913 w 750427"/>
              <a:gd name="connsiteY10" fmla="*/ 442302 h 694760"/>
              <a:gd name="connsiteX11" fmla="*/ 713301 w 750427"/>
              <a:gd name="connsiteY11" fmla="*/ 242998 h 694760"/>
              <a:gd name="connsiteX12" fmla="*/ 609957 w 750427"/>
              <a:gd name="connsiteY12" fmla="*/ 95361 h 694760"/>
              <a:gd name="connsiteX13" fmla="*/ 450036 w 750427"/>
              <a:gd name="connsiteY13" fmla="*/ 7255 h 694760"/>
              <a:gd name="connsiteX14" fmla="*/ 279822 w 750427"/>
              <a:gd name="connsiteY14" fmla="*/ 14181 h 694760"/>
              <a:gd name="connsiteX0" fmla="*/ 361279 w 750427"/>
              <a:gd name="connsiteY0" fmla="*/ 80892 h 700645"/>
              <a:gd name="connsiteX1" fmla="*/ 268904 w 750427"/>
              <a:gd name="connsiteY1" fmla="*/ 118273 h 700645"/>
              <a:gd name="connsiteX2" fmla="*/ 157244 w 750427"/>
              <a:gd name="connsiteY2" fmla="*/ 182135 h 700645"/>
              <a:gd name="connsiteX3" fmla="*/ 52870 w 750427"/>
              <a:gd name="connsiteY3" fmla="*/ 289148 h 700645"/>
              <a:gd name="connsiteX4" fmla="*/ 357 w 750427"/>
              <a:gd name="connsiteY4" fmla="*/ 434621 h 700645"/>
              <a:gd name="connsiteX5" fmla="*/ 36490 w 750427"/>
              <a:gd name="connsiteY5" fmla="*/ 572083 h 700645"/>
              <a:gd name="connsiteX6" fmla="*/ 155484 w 750427"/>
              <a:gd name="connsiteY6" fmla="*/ 651385 h 700645"/>
              <a:gd name="connsiteX7" fmla="*/ 324125 w 750427"/>
              <a:gd name="connsiteY7" fmla="*/ 694177 h 700645"/>
              <a:gd name="connsiteX8" fmla="*/ 501879 w 750427"/>
              <a:gd name="connsiteY8" fmla="*/ 690641 h 700645"/>
              <a:gd name="connsiteX9" fmla="*/ 670728 w 750427"/>
              <a:gd name="connsiteY9" fmla="*/ 601862 h 700645"/>
              <a:gd name="connsiteX10" fmla="*/ 749913 w 750427"/>
              <a:gd name="connsiteY10" fmla="*/ 448187 h 700645"/>
              <a:gd name="connsiteX11" fmla="*/ 713301 w 750427"/>
              <a:gd name="connsiteY11" fmla="*/ 248883 h 700645"/>
              <a:gd name="connsiteX12" fmla="*/ 609957 w 750427"/>
              <a:gd name="connsiteY12" fmla="*/ 101246 h 700645"/>
              <a:gd name="connsiteX13" fmla="*/ 450036 w 750427"/>
              <a:gd name="connsiteY13" fmla="*/ 13140 h 700645"/>
              <a:gd name="connsiteX14" fmla="*/ 354674 w 750427"/>
              <a:gd name="connsiteY14" fmla="*/ 7727 h 700645"/>
              <a:gd name="connsiteX0" fmla="*/ 361279 w 750427"/>
              <a:gd name="connsiteY0" fmla="*/ 74036 h 693789"/>
              <a:gd name="connsiteX1" fmla="*/ 268904 w 750427"/>
              <a:gd name="connsiteY1" fmla="*/ 111417 h 693789"/>
              <a:gd name="connsiteX2" fmla="*/ 157244 w 750427"/>
              <a:gd name="connsiteY2" fmla="*/ 175279 h 693789"/>
              <a:gd name="connsiteX3" fmla="*/ 52870 w 750427"/>
              <a:gd name="connsiteY3" fmla="*/ 282292 h 693789"/>
              <a:gd name="connsiteX4" fmla="*/ 357 w 750427"/>
              <a:gd name="connsiteY4" fmla="*/ 427765 h 693789"/>
              <a:gd name="connsiteX5" fmla="*/ 36490 w 750427"/>
              <a:gd name="connsiteY5" fmla="*/ 565227 h 693789"/>
              <a:gd name="connsiteX6" fmla="*/ 155484 w 750427"/>
              <a:gd name="connsiteY6" fmla="*/ 644529 h 693789"/>
              <a:gd name="connsiteX7" fmla="*/ 324125 w 750427"/>
              <a:gd name="connsiteY7" fmla="*/ 687321 h 693789"/>
              <a:gd name="connsiteX8" fmla="*/ 501879 w 750427"/>
              <a:gd name="connsiteY8" fmla="*/ 683785 h 693789"/>
              <a:gd name="connsiteX9" fmla="*/ 670728 w 750427"/>
              <a:gd name="connsiteY9" fmla="*/ 595006 h 693789"/>
              <a:gd name="connsiteX10" fmla="*/ 749913 w 750427"/>
              <a:gd name="connsiteY10" fmla="*/ 441331 h 693789"/>
              <a:gd name="connsiteX11" fmla="*/ 713301 w 750427"/>
              <a:gd name="connsiteY11" fmla="*/ 242027 h 693789"/>
              <a:gd name="connsiteX12" fmla="*/ 609957 w 750427"/>
              <a:gd name="connsiteY12" fmla="*/ 94390 h 693789"/>
              <a:gd name="connsiteX13" fmla="*/ 450036 w 750427"/>
              <a:gd name="connsiteY13" fmla="*/ 6284 h 693789"/>
              <a:gd name="connsiteX14" fmla="*/ 354674 w 750427"/>
              <a:gd name="connsiteY14" fmla="*/ 871 h 693789"/>
              <a:gd name="connsiteX0" fmla="*/ 361279 w 750427"/>
              <a:gd name="connsiteY0" fmla="*/ 74036 h 693789"/>
              <a:gd name="connsiteX1" fmla="*/ 268904 w 750427"/>
              <a:gd name="connsiteY1" fmla="*/ 111417 h 693789"/>
              <a:gd name="connsiteX2" fmla="*/ 157244 w 750427"/>
              <a:gd name="connsiteY2" fmla="*/ 175279 h 693789"/>
              <a:gd name="connsiteX3" fmla="*/ 52870 w 750427"/>
              <a:gd name="connsiteY3" fmla="*/ 282292 h 693789"/>
              <a:gd name="connsiteX4" fmla="*/ 357 w 750427"/>
              <a:gd name="connsiteY4" fmla="*/ 427765 h 693789"/>
              <a:gd name="connsiteX5" fmla="*/ 36490 w 750427"/>
              <a:gd name="connsiteY5" fmla="*/ 565227 h 693789"/>
              <a:gd name="connsiteX6" fmla="*/ 155484 w 750427"/>
              <a:gd name="connsiteY6" fmla="*/ 644529 h 693789"/>
              <a:gd name="connsiteX7" fmla="*/ 324125 w 750427"/>
              <a:gd name="connsiteY7" fmla="*/ 687321 h 693789"/>
              <a:gd name="connsiteX8" fmla="*/ 501879 w 750427"/>
              <a:gd name="connsiteY8" fmla="*/ 683785 h 693789"/>
              <a:gd name="connsiteX9" fmla="*/ 670728 w 750427"/>
              <a:gd name="connsiteY9" fmla="*/ 595006 h 693789"/>
              <a:gd name="connsiteX10" fmla="*/ 749913 w 750427"/>
              <a:gd name="connsiteY10" fmla="*/ 441331 h 693789"/>
              <a:gd name="connsiteX11" fmla="*/ 713301 w 750427"/>
              <a:gd name="connsiteY11" fmla="*/ 242027 h 693789"/>
              <a:gd name="connsiteX12" fmla="*/ 609957 w 750427"/>
              <a:gd name="connsiteY12" fmla="*/ 94390 h 693789"/>
              <a:gd name="connsiteX13" fmla="*/ 450036 w 750427"/>
              <a:gd name="connsiteY13" fmla="*/ 6284 h 693789"/>
              <a:gd name="connsiteX14" fmla="*/ 354674 w 750427"/>
              <a:gd name="connsiteY14" fmla="*/ 871 h 693789"/>
              <a:gd name="connsiteX0" fmla="*/ 361279 w 750427"/>
              <a:gd name="connsiteY0" fmla="*/ 74036 h 693789"/>
              <a:gd name="connsiteX1" fmla="*/ 268904 w 750427"/>
              <a:gd name="connsiteY1" fmla="*/ 111417 h 693789"/>
              <a:gd name="connsiteX2" fmla="*/ 157244 w 750427"/>
              <a:gd name="connsiteY2" fmla="*/ 175279 h 693789"/>
              <a:gd name="connsiteX3" fmla="*/ 52870 w 750427"/>
              <a:gd name="connsiteY3" fmla="*/ 282292 h 693789"/>
              <a:gd name="connsiteX4" fmla="*/ 357 w 750427"/>
              <a:gd name="connsiteY4" fmla="*/ 427765 h 693789"/>
              <a:gd name="connsiteX5" fmla="*/ 36490 w 750427"/>
              <a:gd name="connsiteY5" fmla="*/ 565227 h 693789"/>
              <a:gd name="connsiteX6" fmla="*/ 155484 w 750427"/>
              <a:gd name="connsiteY6" fmla="*/ 644529 h 693789"/>
              <a:gd name="connsiteX7" fmla="*/ 324125 w 750427"/>
              <a:gd name="connsiteY7" fmla="*/ 687321 h 693789"/>
              <a:gd name="connsiteX8" fmla="*/ 501879 w 750427"/>
              <a:gd name="connsiteY8" fmla="*/ 683785 h 693789"/>
              <a:gd name="connsiteX9" fmla="*/ 670728 w 750427"/>
              <a:gd name="connsiteY9" fmla="*/ 595006 h 693789"/>
              <a:gd name="connsiteX10" fmla="*/ 749913 w 750427"/>
              <a:gd name="connsiteY10" fmla="*/ 441331 h 693789"/>
              <a:gd name="connsiteX11" fmla="*/ 713301 w 750427"/>
              <a:gd name="connsiteY11" fmla="*/ 242027 h 693789"/>
              <a:gd name="connsiteX12" fmla="*/ 609957 w 750427"/>
              <a:gd name="connsiteY12" fmla="*/ 94390 h 693789"/>
              <a:gd name="connsiteX13" fmla="*/ 450036 w 750427"/>
              <a:gd name="connsiteY13" fmla="*/ 6284 h 693789"/>
              <a:gd name="connsiteX14" fmla="*/ 354674 w 750427"/>
              <a:gd name="connsiteY14" fmla="*/ 871 h 693789"/>
              <a:gd name="connsiteX0" fmla="*/ 361279 w 750427"/>
              <a:gd name="connsiteY0" fmla="*/ 73165 h 692918"/>
              <a:gd name="connsiteX1" fmla="*/ 268904 w 750427"/>
              <a:gd name="connsiteY1" fmla="*/ 110546 h 692918"/>
              <a:gd name="connsiteX2" fmla="*/ 157244 w 750427"/>
              <a:gd name="connsiteY2" fmla="*/ 174408 h 692918"/>
              <a:gd name="connsiteX3" fmla="*/ 52870 w 750427"/>
              <a:gd name="connsiteY3" fmla="*/ 281421 h 692918"/>
              <a:gd name="connsiteX4" fmla="*/ 357 w 750427"/>
              <a:gd name="connsiteY4" fmla="*/ 426894 h 692918"/>
              <a:gd name="connsiteX5" fmla="*/ 36490 w 750427"/>
              <a:gd name="connsiteY5" fmla="*/ 564356 h 692918"/>
              <a:gd name="connsiteX6" fmla="*/ 155484 w 750427"/>
              <a:gd name="connsiteY6" fmla="*/ 643658 h 692918"/>
              <a:gd name="connsiteX7" fmla="*/ 324125 w 750427"/>
              <a:gd name="connsiteY7" fmla="*/ 686450 h 692918"/>
              <a:gd name="connsiteX8" fmla="*/ 501879 w 750427"/>
              <a:gd name="connsiteY8" fmla="*/ 682914 h 692918"/>
              <a:gd name="connsiteX9" fmla="*/ 670728 w 750427"/>
              <a:gd name="connsiteY9" fmla="*/ 594135 h 692918"/>
              <a:gd name="connsiteX10" fmla="*/ 749913 w 750427"/>
              <a:gd name="connsiteY10" fmla="*/ 440460 h 692918"/>
              <a:gd name="connsiteX11" fmla="*/ 713301 w 750427"/>
              <a:gd name="connsiteY11" fmla="*/ 241156 h 692918"/>
              <a:gd name="connsiteX12" fmla="*/ 609957 w 750427"/>
              <a:gd name="connsiteY12" fmla="*/ 93519 h 692918"/>
              <a:gd name="connsiteX13" fmla="*/ 450036 w 750427"/>
              <a:gd name="connsiteY13" fmla="*/ 5413 h 692918"/>
              <a:gd name="connsiteX14" fmla="*/ 354674 w 750427"/>
              <a:gd name="connsiteY14" fmla="*/ 0 h 692918"/>
              <a:gd name="connsiteX0" fmla="*/ 361279 w 750427"/>
              <a:gd name="connsiteY0" fmla="*/ 73165 h 692918"/>
              <a:gd name="connsiteX1" fmla="*/ 268904 w 750427"/>
              <a:gd name="connsiteY1" fmla="*/ 110546 h 692918"/>
              <a:gd name="connsiteX2" fmla="*/ 157244 w 750427"/>
              <a:gd name="connsiteY2" fmla="*/ 174408 h 692918"/>
              <a:gd name="connsiteX3" fmla="*/ 52870 w 750427"/>
              <a:gd name="connsiteY3" fmla="*/ 281421 h 692918"/>
              <a:gd name="connsiteX4" fmla="*/ 357 w 750427"/>
              <a:gd name="connsiteY4" fmla="*/ 426894 h 692918"/>
              <a:gd name="connsiteX5" fmla="*/ 36490 w 750427"/>
              <a:gd name="connsiteY5" fmla="*/ 564356 h 692918"/>
              <a:gd name="connsiteX6" fmla="*/ 155484 w 750427"/>
              <a:gd name="connsiteY6" fmla="*/ 643658 h 692918"/>
              <a:gd name="connsiteX7" fmla="*/ 324125 w 750427"/>
              <a:gd name="connsiteY7" fmla="*/ 686450 h 692918"/>
              <a:gd name="connsiteX8" fmla="*/ 501879 w 750427"/>
              <a:gd name="connsiteY8" fmla="*/ 682914 h 692918"/>
              <a:gd name="connsiteX9" fmla="*/ 670728 w 750427"/>
              <a:gd name="connsiteY9" fmla="*/ 594135 h 692918"/>
              <a:gd name="connsiteX10" fmla="*/ 749913 w 750427"/>
              <a:gd name="connsiteY10" fmla="*/ 440460 h 692918"/>
              <a:gd name="connsiteX11" fmla="*/ 713301 w 750427"/>
              <a:gd name="connsiteY11" fmla="*/ 241156 h 692918"/>
              <a:gd name="connsiteX12" fmla="*/ 609957 w 750427"/>
              <a:gd name="connsiteY12" fmla="*/ 93519 h 692918"/>
              <a:gd name="connsiteX13" fmla="*/ 450036 w 750427"/>
              <a:gd name="connsiteY13" fmla="*/ 5413 h 692918"/>
              <a:gd name="connsiteX14" fmla="*/ 354674 w 750427"/>
              <a:gd name="connsiteY14" fmla="*/ 0 h 692918"/>
              <a:gd name="connsiteX0" fmla="*/ 361279 w 750427"/>
              <a:gd name="connsiteY0" fmla="*/ 73165 h 692918"/>
              <a:gd name="connsiteX1" fmla="*/ 268904 w 750427"/>
              <a:gd name="connsiteY1" fmla="*/ 110546 h 692918"/>
              <a:gd name="connsiteX2" fmla="*/ 157244 w 750427"/>
              <a:gd name="connsiteY2" fmla="*/ 174408 h 692918"/>
              <a:gd name="connsiteX3" fmla="*/ 52870 w 750427"/>
              <a:gd name="connsiteY3" fmla="*/ 281421 h 692918"/>
              <a:gd name="connsiteX4" fmla="*/ 357 w 750427"/>
              <a:gd name="connsiteY4" fmla="*/ 426894 h 692918"/>
              <a:gd name="connsiteX5" fmla="*/ 36490 w 750427"/>
              <a:gd name="connsiteY5" fmla="*/ 564356 h 692918"/>
              <a:gd name="connsiteX6" fmla="*/ 155484 w 750427"/>
              <a:gd name="connsiteY6" fmla="*/ 643658 h 692918"/>
              <a:gd name="connsiteX7" fmla="*/ 324125 w 750427"/>
              <a:gd name="connsiteY7" fmla="*/ 686450 h 692918"/>
              <a:gd name="connsiteX8" fmla="*/ 501879 w 750427"/>
              <a:gd name="connsiteY8" fmla="*/ 682914 h 692918"/>
              <a:gd name="connsiteX9" fmla="*/ 670728 w 750427"/>
              <a:gd name="connsiteY9" fmla="*/ 594135 h 692918"/>
              <a:gd name="connsiteX10" fmla="*/ 749913 w 750427"/>
              <a:gd name="connsiteY10" fmla="*/ 440460 h 692918"/>
              <a:gd name="connsiteX11" fmla="*/ 713301 w 750427"/>
              <a:gd name="connsiteY11" fmla="*/ 241156 h 692918"/>
              <a:gd name="connsiteX12" fmla="*/ 609957 w 750427"/>
              <a:gd name="connsiteY12" fmla="*/ 93519 h 692918"/>
              <a:gd name="connsiteX13" fmla="*/ 450036 w 750427"/>
              <a:gd name="connsiteY13" fmla="*/ 5413 h 692918"/>
              <a:gd name="connsiteX14" fmla="*/ 354674 w 750427"/>
              <a:gd name="connsiteY14" fmla="*/ 0 h 692918"/>
              <a:gd name="connsiteX0" fmla="*/ 361279 w 750427"/>
              <a:gd name="connsiteY0" fmla="*/ 75755 h 695508"/>
              <a:gd name="connsiteX1" fmla="*/ 268904 w 750427"/>
              <a:gd name="connsiteY1" fmla="*/ 113136 h 695508"/>
              <a:gd name="connsiteX2" fmla="*/ 157244 w 750427"/>
              <a:gd name="connsiteY2" fmla="*/ 176998 h 695508"/>
              <a:gd name="connsiteX3" fmla="*/ 52870 w 750427"/>
              <a:gd name="connsiteY3" fmla="*/ 284011 h 695508"/>
              <a:gd name="connsiteX4" fmla="*/ 357 w 750427"/>
              <a:gd name="connsiteY4" fmla="*/ 429484 h 695508"/>
              <a:gd name="connsiteX5" fmla="*/ 36490 w 750427"/>
              <a:gd name="connsiteY5" fmla="*/ 566946 h 695508"/>
              <a:gd name="connsiteX6" fmla="*/ 155484 w 750427"/>
              <a:gd name="connsiteY6" fmla="*/ 646248 h 695508"/>
              <a:gd name="connsiteX7" fmla="*/ 324125 w 750427"/>
              <a:gd name="connsiteY7" fmla="*/ 689040 h 695508"/>
              <a:gd name="connsiteX8" fmla="*/ 501879 w 750427"/>
              <a:gd name="connsiteY8" fmla="*/ 685504 h 695508"/>
              <a:gd name="connsiteX9" fmla="*/ 670728 w 750427"/>
              <a:gd name="connsiteY9" fmla="*/ 596725 h 695508"/>
              <a:gd name="connsiteX10" fmla="*/ 749913 w 750427"/>
              <a:gd name="connsiteY10" fmla="*/ 443050 h 695508"/>
              <a:gd name="connsiteX11" fmla="*/ 713301 w 750427"/>
              <a:gd name="connsiteY11" fmla="*/ 243746 h 695508"/>
              <a:gd name="connsiteX12" fmla="*/ 609957 w 750427"/>
              <a:gd name="connsiteY12" fmla="*/ 96109 h 695508"/>
              <a:gd name="connsiteX13" fmla="*/ 450036 w 750427"/>
              <a:gd name="connsiteY13" fmla="*/ 8003 h 695508"/>
              <a:gd name="connsiteX14" fmla="*/ 365608 w 750427"/>
              <a:gd name="connsiteY14" fmla="*/ 534 h 695508"/>
              <a:gd name="connsiteX0" fmla="*/ 361279 w 750427"/>
              <a:gd name="connsiteY0" fmla="*/ 75755 h 695508"/>
              <a:gd name="connsiteX1" fmla="*/ 268904 w 750427"/>
              <a:gd name="connsiteY1" fmla="*/ 113136 h 695508"/>
              <a:gd name="connsiteX2" fmla="*/ 157244 w 750427"/>
              <a:gd name="connsiteY2" fmla="*/ 176998 h 695508"/>
              <a:gd name="connsiteX3" fmla="*/ 52870 w 750427"/>
              <a:gd name="connsiteY3" fmla="*/ 284011 h 695508"/>
              <a:gd name="connsiteX4" fmla="*/ 357 w 750427"/>
              <a:gd name="connsiteY4" fmla="*/ 429484 h 695508"/>
              <a:gd name="connsiteX5" fmla="*/ 36490 w 750427"/>
              <a:gd name="connsiteY5" fmla="*/ 566946 h 695508"/>
              <a:gd name="connsiteX6" fmla="*/ 155484 w 750427"/>
              <a:gd name="connsiteY6" fmla="*/ 646248 h 695508"/>
              <a:gd name="connsiteX7" fmla="*/ 324125 w 750427"/>
              <a:gd name="connsiteY7" fmla="*/ 689040 h 695508"/>
              <a:gd name="connsiteX8" fmla="*/ 501879 w 750427"/>
              <a:gd name="connsiteY8" fmla="*/ 685504 h 695508"/>
              <a:gd name="connsiteX9" fmla="*/ 670728 w 750427"/>
              <a:gd name="connsiteY9" fmla="*/ 596725 h 695508"/>
              <a:gd name="connsiteX10" fmla="*/ 749913 w 750427"/>
              <a:gd name="connsiteY10" fmla="*/ 443050 h 695508"/>
              <a:gd name="connsiteX11" fmla="*/ 713301 w 750427"/>
              <a:gd name="connsiteY11" fmla="*/ 243746 h 695508"/>
              <a:gd name="connsiteX12" fmla="*/ 609957 w 750427"/>
              <a:gd name="connsiteY12" fmla="*/ 96109 h 695508"/>
              <a:gd name="connsiteX13" fmla="*/ 450036 w 750427"/>
              <a:gd name="connsiteY13" fmla="*/ 8003 h 695508"/>
              <a:gd name="connsiteX14" fmla="*/ 365608 w 750427"/>
              <a:gd name="connsiteY14" fmla="*/ 534 h 695508"/>
              <a:gd name="connsiteX0" fmla="*/ 361279 w 750427"/>
              <a:gd name="connsiteY0" fmla="*/ 75755 h 695508"/>
              <a:gd name="connsiteX1" fmla="*/ 268904 w 750427"/>
              <a:gd name="connsiteY1" fmla="*/ 113136 h 695508"/>
              <a:gd name="connsiteX2" fmla="*/ 157244 w 750427"/>
              <a:gd name="connsiteY2" fmla="*/ 176998 h 695508"/>
              <a:gd name="connsiteX3" fmla="*/ 52870 w 750427"/>
              <a:gd name="connsiteY3" fmla="*/ 284011 h 695508"/>
              <a:gd name="connsiteX4" fmla="*/ 357 w 750427"/>
              <a:gd name="connsiteY4" fmla="*/ 429484 h 695508"/>
              <a:gd name="connsiteX5" fmla="*/ 36490 w 750427"/>
              <a:gd name="connsiteY5" fmla="*/ 566946 h 695508"/>
              <a:gd name="connsiteX6" fmla="*/ 155484 w 750427"/>
              <a:gd name="connsiteY6" fmla="*/ 646248 h 695508"/>
              <a:gd name="connsiteX7" fmla="*/ 324125 w 750427"/>
              <a:gd name="connsiteY7" fmla="*/ 689040 h 695508"/>
              <a:gd name="connsiteX8" fmla="*/ 501879 w 750427"/>
              <a:gd name="connsiteY8" fmla="*/ 685504 h 695508"/>
              <a:gd name="connsiteX9" fmla="*/ 670728 w 750427"/>
              <a:gd name="connsiteY9" fmla="*/ 596725 h 695508"/>
              <a:gd name="connsiteX10" fmla="*/ 749913 w 750427"/>
              <a:gd name="connsiteY10" fmla="*/ 443050 h 695508"/>
              <a:gd name="connsiteX11" fmla="*/ 713301 w 750427"/>
              <a:gd name="connsiteY11" fmla="*/ 243746 h 695508"/>
              <a:gd name="connsiteX12" fmla="*/ 609957 w 750427"/>
              <a:gd name="connsiteY12" fmla="*/ 96109 h 695508"/>
              <a:gd name="connsiteX13" fmla="*/ 450036 w 750427"/>
              <a:gd name="connsiteY13" fmla="*/ 8003 h 695508"/>
              <a:gd name="connsiteX14" fmla="*/ 376541 w 750427"/>
              <a:gd name="connsiteY14" fmla="*/ 534 h 695508"/>
              <a:gd name="connsiteX0" fmla="*/ 371371 w 750427"/>
              <a:gd name="connsiteY0" fmla="*/ 75755 h 695508"/>
              <a:gd name="connsiteX1" fmla="*/ 268904 w 750427"/>
              <a:gd name="connsiteY1" fmla="*/ 113136 h 695508"/>
              <a:gd name="connsiteX2" fmla="*/ 157244 w 750427"/>
              <a:gd name="connsiteY2" fmla="*/ 176998 h 695508"/>
              <a:gd name="connsiteX3" fmla="*/ 52870 w 750427"/>
              <a:gd name="connsiteY3" fmla="*/ 284011 h 695508"/>
              <a:gd name="connsiteX4" fmla="*/ 357 w 750427"/>
              <a:gd name="connsiteY4" fmla="*/ 429484 h 695508"/>
              <a:gd name="connsiteX5" fmla="*/ 36490 w 750427"/>
              <a:gd name="connsiteY5" fmla="*/ 566946 h 695508"/>
              <a:gd name="connsiteX6" fmla="*/ 155484 w 750427"/>
              <a:gd name="connsiteY6" fmla="*/ 646248 h 695508"/>
              <a:gd name="connsiteX7" fmla="*/ 324125 w 750427"/>
              <a:gd name="connsiteY7" fmla="*/ 689040 h 695508"/>
              <a:gd name="connsiteX8" fmla="*/ 501879 w 750427"/>
              <a:gd name="connsiteY8" fmla="*/ 685504 h 695508"/>
              <a:gd name="connsiteX9" fmla="*/ 670728 w 750427"/>
              <a:gd name="connsiteY9" fmla="*/ 596725 h 695508"/>
              <a:gd name="connsiteX10" fmla="*/ 749913 w 750427"/>
              <a:gd name="connsiteY10" fmla="*/ 443050 h 695508"/>
              <a:gd name="connsiteX11" fmla="*/ 713301 w 750427"/>
              <a:gd name="connsiteY11" fmla="*/ 243746 h 695508"/>
              <a:gd name="connsiteX12" fmla="*/ 609957 w 750427"/>
              <a:gd name="connsiteY12" fmla="*/ 96109 h 695508"/>
              <a:gd name="connsiteX13" fmla="*/ 450036 w 750427"/>
              <a:gd name="connsiteY13" fmla="*/ 8003 h 695508"/>
              <a:gd name="connsiteX14" fmla="*/ 376541 w 750427"/>
              <a:gd name="connsiteY14" fmla="*/ 534 h 695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50427" h="695508">
                <a:moveTo>
                  <a:pt x="371371" y="75755"/>
                </a:moveTo>
                <a:cubicBezTo>
                  <a:pt x="321461" y="91847"/>
                  <a:pt x="304592" y="96262"/>
                  <a:pt x="268904" y="113136"/>
                </a:cubicBezTo>
                <a:cubicBezTo>
                  <a:pt x="233216" y="130010"/>
                  <a:pt x="193250" y="148519"/>
                  <a:pt x="157244" y="176998"/>
                </a:cubicBezTo>
                <a:cubicBezTo>
                  <a:pt x="121238" y="205477"/>
                  <a:pt x="79018" y="241930"/>
                  <a:pt x="52870" y="284011"/>
                </a:cubicBezTo>
                <a:cubicBezTo>
                  <a:pt x="26722" y="326092"/>
                  <a:pt x="3087" y="382328"/>
                  <a:pt x="357" y="429484"/>
                </a:cubicBezTo>
                <a:cubicBezTo>
                  <a:pt x="-2373" y="476640"/>
                  <a:pt x="10635" y="530819"/>
                  <a:pt x="36490" y="566946"/>
                </a:cubicBezTo>
                <a:cubicBezTo>
                  <a:pt x="62345" y="603073"/>
                  <a:pt x="107545" y="625899"/>
                  <a:pt x="155484" y="646248"/>
                </a:cubicBezTo>
                <a:cubicBezTo>
                  <a:pt x="203423" y="666597"/>
                  <a:pt x="266392" y="682497"/>
                  <a:pt x="324125" y="689040"/>
                </a:cubicBezTo>
                <a:cubicBezTo>
                  <a:pt x="381858" y="695583"/>
                  <a:pt x="444112" y="700890"/>
                  <a:pt x="501879" y="685504"/>
                </a:cubicBezTo>
                <a:cubicBezTo>
                  <a:pt x="559646" y="670118"/>
                  <a:pt x="626278" y="631650"/>
                  <a:pt x="670728" y="596725"/>
                </a:cubicBezTo>
                <a:cubicBezTo>
                  <a:pt x="715178" y="561800"/>
                  <a:pt x="746181" y="501880"/>
                  <a:pt x="749913" y="443050"/>
                </a:cubicBezTo>
                <a:cubicBezTo>
                  <a:pt x="753645" y="384220"/>
                  <a:pt x="736627" y="301569"/>
                  <a:pt x="713301" y="243746"/>
                </a:cubicBezTo>
                <a:cubicBezTo>
                  <a:pt x="689975" y="185923"/>
                  <a:pt x="653834" y="135399"/>
                  <a:pt x="609957" y="96109"/>
                </a:cubicBezTo>
                <a:cubicBezTo>
                  <a:pt x="566080" y="56819"/>
                  <a:pt x="488939" y="23932"/>
                  <a:pt x="450036" y="8003"/>
                </a:cubicBezTo>
                <a:cubicBezTo>
                  <a:pt x="411133" y="-7926"/>
                  <a:pt x="432719" y="5765"/>
                  <a:pt x="376541" y="534"/>
                </a:cubicBezTo>
              </a:path>
            </a:pathLst>
          </a:custGeom>
          <a:noFill/>
          <a:ln w="476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68" name="AutoShape 14"/>
          <p:cNvSpPr>
            <a:spLocks noChangeArrowheads="1"/>
          </p:cNvSpPr>
          <p:nvPr/>
        </p:nvSpPr>
        <p:spPr bwMode="auto">
          <a:xfrm>
            <a:off x="4280400" y="3574800"/>
            <a:ext cx="2374626" cy="972834"/>
          </a:xfrm>
          <a:prstGeom prst="wedgeRoundRectCallout">
            <a:avLst>
              <a:gd name="adj1" fmla="val -65955"/>
              <a:gd name="adj2" fmla="val 28302"/>
              <a:gd name="adj3" fmla="val 16667"/>
            </a:avLst>
          </a:prstGeom>
          <a:solidFill>
            <a:schemeClr val="tx1"/>
          </a:solidFill>
          <a:ln w="12700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anchor="ctr"/>
          <a:lstStyle>
            <a:lvl1pPr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Tahoma" pitchFamily="34" charset="0"/>
              <a:buChar char="–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Tahoma" pitchFamily="34" charset="0"/>
              <a:buChar char="–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eelawadee UI" pitchFamily="34" charset="-34"/>
                <a:ea typeface="+mn-ea"/>
                <a:cs typeface="Leelawadee UI" pitchFamily="34" charset="-34"/>
              </a:rPr>
              <a:t>Veel maatregelen gelijktijdig en in korte tijd</a:t>
            </a:r>
          </a:p>
        </p:txBody>
      </p:sp>
      <p:sp>
        <p:nvSpPr>
          <p:cNvPr id="154" name="Rectangle 4"/>
          <p:cNvSpPr txBox="1">
            <a:spLocks noChangeArrowheads="1"/>
          </p:cNvSpPr>
          <p:nvPr/>
        </p:nvSpPr>
        <p:spPr>
          <a:xfrm>
            <a:off x="442800" y="194400"/>
            <a:ext cx="8644051" cy="784142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4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Tempo zeespiegelstijging en timing</a:t>
            </a:r>
            <a:endParaRPr kumimoji="0" lang="nl-NL" altLang="nl-NL" sz="1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uLnTx/>
              <a:uFillTx/>
              <a:latin typeface="Calibri" pitchFamily="34" charset="0"/>
              <a:ea typeface="+mj-ea"/>
              <a:cs typeface="Calibri" pitchFamily="34" charset="0"/>
            </a:endParaRPr>
          </a:p>
        </p:txBody>
      </p:sp>
      <p:sp>
        <p:nvSpPr>
          <p:cNvPr id="155" name="Rectangle 4"/>
          <p:cNvSpPr txBox="1">
            <a:spLocks noChangeArrowheads="1"/>
          </p:cNvSpPr>
          <p:nvPr/>
        </p:nvSpPr>
        <p:spPr>
          <a:xfrm>
            <a:off x="872298" y="6143347"/>
            <a:ext cx="3513965" cy="397153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Bron: DP/KNMI/NAM</a:t>
            </a:r>
          </a:p>
        </p:txBody>
      </p:sp>
      <p:sp>
        <p:nvSpPr>
          <p:cNvPr id="156" name="Rectangle 4"/>
          <p:cNvSpPr txBox="1">
            <a:spLocks noChangeArrowheads="1"/>
          </p:cNvSpPr>
          <p:nvPr/>
        </p:nvSpPr>
        <p:spPr>
          <a:xfrm>
            <a:off x="-12206" y="271160"/>
            <a:ext cx="8902205" cy="719440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altLang="nl-NL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itchFamily="34" charset="0"/>
              <a:ea typeface="+mj-ea"/>
              <a:cs typeface="Calibri" pitchFamily="34" charset="0"/>
            </a:endParaRPr>
          </a:p>
        </p:txBody>
      </p:sp>
      <p:sp>
        <p:nvSpPr>
          <p:cNvPr id="157" name="Rectangle 4"/>
          <p:cNvSpPr txBox="1">
            <a:spLocks noChangeArrowheads="1"/>
          </p:cNvSpPr>
          <p:nvPr/>
        </p:nvSpPr>
        <p:spPr>
          <a:xfrm>
            <a:off x="-20694" y="271012"/>
            <a:ext cx="9107545" cy="855168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altLang="nl-NL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 pitchFamily="34" charset="0"/>
              <a:ea typeface="+mj-ea"/>
              <a:cs typeface="Calibri" pitchFamily="34" charset="0"/>
            </a:endParaRPr>
          </a:p>
        </p:txBody>
      </p:sp>
      <p:sp>
        <p:nvSpPr>
          <p:cNvPr id="85" name="Rectangle 4"/>
          <p:cNvSpPr txBox="1">
            <a:spLocks noChangeArrowheads="1"/>
          </p:cNvSpPr>
          <p:nvPr/>
        </p:nvSpPr>
        <p:spPr>
          <a:xfrm>
            <a:off x="442800" y="194400"/>
            <a:ext cx="6329957" cy="784142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4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Effecten bij Deltascenario</a:t>
            </a:r>
            <a:endParaRPr kumimoji="0" lang="nl-NL" altLang="nl-NL" sz="16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uLnTx/>
              <a:uFillTx/>
              <a:latin typeface="Calibri" pitchFamily="34" charset="0"/>
              <a:ea typeface="+mj-ea"/>
              <a:cs typeface="Calibri" pitchFamily="34" charset="0"/>
            </a:endParaRPr>
          </a:p>
        </p:txBody>
      </p:sp>
      <p:sp>
        <p:nvSpPr>
          <p:cNvPr id="87" name="Rectangle 4"/>
          <p:cNvSpPr txBox="1">
            <a:spLocks noChangeArrowheads="1"/>
          </p:cNvSpPr>
          <p:nvPr/>
        </p:nvSpPr>
        <p:spPr>
          <a:xfrm>
            <a:off x="442800" y="194400"/>
            <a:ext cx="7481296" cy="784142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4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IPCC scenario RCP 4.5 (temp. +2</a:t>
            </a:r>
            <a:r>
              <a:rPr kumimoji="0" lang="nl-NL" altLang="nl-NL" sz="4000" b="0" i="0" u="none" strike="noStrike" kern="0" cap="none" spc="0" normalizeH="0" baseline="30000" noProof="0" dirty="0">
                <a:ln>
                  <a:noFill/>
                </a:ln>
                <a:solidFill>
                  <a:srgbClr val="FFFFFF"/>
                </a:solidFill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0</a:t>
            </a:r>
            <a:r>
              <a:rPr kumimoji="0" lang="nl-NL" altLang="nl-NL" sz="4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C)</a:t>
            </a:r>
            <a:endParaRPr kumimoji="0" lang="nl-NL" altLang="nl-NL" sz="1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uLnTx/>
              <a:uFillTx/>
              <a:latin typeface="Calibri" pitchFamily="34" charset="0"/>
              <a:ea typeface="+mj-ea"/>
              <a:cs typeface="Calibri" pitchFamily="34" charset="0"/>
            </a:endParaRPr>
          </a:p>
        </p:txBody>
      </p:sp>
      <p:sp>
        <p:nvSpPr>
          <p:cNvPr id="88" name="Rectangle 4"/>
          <p:cNvSpPr txBox="1">
            <a:spLocks noChangeArrowheads="1"/>
          </p:cNvSpPr>
          <p:nvPr/>
        </p:nvSpPr>
        <p:spPr>
          <a:xfrm>
            <a:off x="475750" y="194400"/>
            <a:ext cx="7783679" cy="784142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4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IPCC scenario RCP 8.5 (temp. + 4</a:t>
            </a:r>
            <a:r>
              <a:rPr kumimoji="0" lang="nl-NL" altLang="nl-NL" sz="4000" b="0" i="0" u="none" strike="noStrike" kern="0" cap="none" spc="0" normalizeH="0" baseline="30000" noProof="0" dirty="0">
                <a:ln>
                  <a:noFill/>
                </a:ln>
                <a:solidFill>
                  <a:srgbClr val="FFFFFF"/>
                </a:solidFill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0</a:t>
            </a:r>
            <a:r>
              <a:rPr kumimoji="0" lang="nl-NL" altLang="nl-NL" sz="4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C)</a:t>
            </a:r>
            <a:endParaRPr kumimoji="0" lang="nl-NL" altLang="nl-NL" sz="1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uLnTx/>
              <a:uFillTx/>
              <a:latin typeface="Calibri" pitchFamily="34" charset="0"/>
              <a:ea typeface="+mj-ea"/>
              <a:cs typeface="Calibri" pitchFamily="34" charset="0"/>
            </a:endParaRPr>
          </a:p>
        </p:txBody>
      </p:sp>
      <p:sp>
        <p:nvSpPr>
          <p:cNvPr id="171" name="AutoShape 14"/>
          <p:cNvSpPr>
            <a:spLocks noChangeArrowheads="1"/>
          </p:cNvSpPr>
          <p:nvPr/>
        </p:nvSpPr>
        <p:spPr bwMode="auto">
          <a:xfrm>
            <a:off x="1549400" y="5283816"/>
            <a:ext cx="2281134" cy="645691"/>
          </a:xfrm>
          <a:prstGeom prst="wedgeRoundRectCallout">
            <a:avLst>
              <a:gd name="adj1" fmla="val -21394"/>
              <a:gd name="adj2" fmla="val -120337"/>
              <a:gd name="adj3" fmla="val 16667"/>
            </a:avLst>
          </a:prstGeom>
          <a:solidFill>
            <a:schemeClr val="tx1"/>
          </a:solidFill>
          <a:ln w="12700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anchor="ctr"/>
          <a:lstStyle>
            <a:lvl1pPr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Tahoma" pitchFamily="34" charset="0"/>
              <a:buChar char="–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Tahoma" pitchFamily="34" charset="0"/>
              <a:buChar char="–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altLang="nl-NL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eelawadee UI" pitchFamily="34" charset="-34"/>
                <a:ea typeface="+mn-ea"/>
                <a:cs typeface="Leelawadee UI" pitchFamily="34" charset="-34"/>
              </a:rPr>
              <a:t>Op korte termijn starten</a:t>
            </a:r>
          </a:p>
        </p:txBody>
      </p:sp>
    </p:spTree>
    <p:extLst>
      <p:ext uri="{BB962C8B-B14F-4D97-AF65-F5344CB8AC3E}">
        <p14:creationId xmlns="" xmlns:p14="http://schemas.microsoft.com/office/powerpoint/2010/main" val="2679770021"/>
      </p:ext>
    </p:extLst>
  </p:cSld>
  <p:clrMapOvr>
    <a:masterClrMapping/>
  </p:clrMapOvr>
  <p:transition spd="slow" advTm="1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2" presetClass="entr" presetSubtype="2" accel="43333" decel="4333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2000"/>
                                        <p:tgtEl>
                                          <p:spTgt spid="14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" presetClass="entr" presetSubtype="2" accel="43000" decel="4333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xit" presetSubtype="8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" dur="2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000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8" dur="1000"/>
                                        <p:tgtEl>
                                          <p:spTgt spid="14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000"/>
                            </p:stCondLst>
                            <p:childTnLst>
                              <p:par>
                                <p:cTn id="6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6" dur="500"/>
                                        <p:tgtEl>
                                          <p:spTgt spid="14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4" dur="1000"/>
                                        <p:tgtEl>
                                          <p:spTgt spid="14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2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"/>
                            </p:stCondLst>
                            <p:childTnLst>
                              <p:par>
                                <p:cTn id="9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xit" presetSubtype="8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2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20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2000"/>
                            </p:stCondLst>
                            <p:childTnLst>
                              <p:par>
                                <p:cTn id="10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4 2.59259E-6 L -0.02413 -0.00023 " pathEditMode="relative" rAng="0" ptsTypes="AA">
                                      <p:cBhvr>
                                        <p:cTn id="1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98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16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7 -2.96296E-6 L -0.03698 -2.96296E-6 " pathEditMode="relative" rAng="0" ptsTypes="AA">
                                      <p:cBhvr>
                                        <p:cTn id="1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5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19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3.7037E-7 L -0.07396 0.00023 " pathEditMode="relative" rAng="0" ptsTypes="AA">
                                      <p:cBhvr>
                                        <p:cTn id="1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000"/>
                            </p:stCondLst>
                            <p:childTnLst>
                              <p:par>
                                <p:cTn id="122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-0.00023 L -0.06979 -0.00023 " pathEditMode="relative" rAng="0" ptsTypes="AA">
                                      <p:cBhvr>
                                        <p:cTn id="12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9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"/>
                            </p:stCondLst>
                            <p:childTnLst>
                              <p:par>
                                <p:cTn id="125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4.81481E-6 L -0.11163 0.0095 " pathEditMode="relative" rAng="0" ptsTypes="AA">
                                      <p:cBhvr>
                                        <p:cTn id="1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56" y="4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2" presetClass="exit" presetSubtype="8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33" dur="2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20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2000"/>
                            </p:stCondLst>
                            <p:childTnLst>
                              <p:par>
                                <p:cTn id="1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61 -0.00023 L -0.07066 -0.00023 " pathEditMode="relative" rAng="0" ptsTypes="AA">
                                      <p:cBhvr>
                                        <p:cTn id="15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1" y="0"/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97 -2.59259E-6 L -0.09861 0.00047 " pathEditMode="relative" rAng="0" ptsTypes="AA">
                                      <p:cBhvr>
                                        <p:cTn id="153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90" y="23"/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96 0.00023 L -0.17448 0.00023 " pathEditMode="relative" rAng="0" ptsTypes="AA">
                                      <p:cBhvr>
                                        <p:cTn id="155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35" y="0"/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6979 -0.00023 L -0.1934 -0.00023 " pathEditMode="relative" rAng="0" ptsTypes="AA">
                                      <p:cBhvr>
                                        <p:cTn id="15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181" y="0"/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7.40741E-7 L -0.35868 0.07986 " pathEditMode="relative" rAng="0" ptsTypes="AA">
                                      <p:cBhvr>
                                        <p:cTn id="15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934" y="39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066 -0.00023 L -0.09566 -0.00023 " pathEditMode="relative" rAng="0" ptsTypes="AA">
                                      <p:cBhvr>
                                        <p:cTn id="16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" y="0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861 0.00047 L -0.13819 0.00047 " pathEditMode="relative" rAng="0" ptsTypes="AA">
                                      <p:cBhvr>
                                        <p:cTn id="170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9" y="0"/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448 0.00023 L -0.23594 0.00023 " pathEditMode="relative" rAng="0" ptsTypes="AA">
                                      <p:cBhvr>
                                        <p:cTn id="17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73" y="0"/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934 -0.00023 L -0.27152 -0.00023 " pathEditMode="relative" rAng="0" ptsTypes="AA">
                                      <p:cBhvr>
                                        <p:cTn id="17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06" y="0"/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5868 0.07986 L -0.4625 0.09352 " pathEditMode="relative" rAng="0" ptsTypes="AA">
                                      <p:cBhvr>
                                        <p:cTn id="17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91" y="67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2000"/>
                            </p:stCondLst>
                            <p:childTnLst>
                              <p:par>
                                <p:cTn id="17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3000"/>
                            </p:stCondLst>
                            <p:childTnLst>
                              <p:par>
                                <p:cTn id="182" presetID="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4000"/>
                            </p:stCondLst>
                            <p:childTnLst>
                              <p:par>
                                <p:cTn id="187" presetID="2" presetClass="entr" presetSubtype="4" fill="hold" grpId="0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51" grpId="0" animBg="1"/>
      <p:bldP spid="14352" grpId="0" animBg="1"/>
      <p:bldP spid="75" grpId="0" animBg="1"/>
      <p:bldP spid="14353" grpId="0" animBg="1"/>
      <p:bldP spid="65" grpId="0" animBg="1"/>
      <p:bldP spid="6" grpId="0" animBg="1"/>
      <p:bldP spid="168" grpId="0" animBg="1"/>
      <p:bldP spid="154" grpId="0"/>
      <p:bldP spid="154" grpId="1"/>
      <p:bldP spid="85" grpId="0"/>
      <p:bldP spid="85" grpId="1"/>
      <p:bldP spid="87" grpId="0"/>
      <p:bldP spid="87" grpId="1"/>
      <p:bldP spid="88" grpId="0"/>
      <p:bldP spid="171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kstvak 3"/>
          <p:cNvSpPr txBox="1"/>
          <p:nvPr/>
        </p:nvSpPr>
        <p:spPr>
          <a:xfrm>
            <a:off x="576903" y="254617"/>
            <a:ext cx="50051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Is Meebewegen een optie? </a:t>
            </a:r>
          </a:p>
        </p:txBody>
      </p:sp>
      <p:pic>
        <p:nvPicPr>
          <p:cNvPr id="3" name="Afbeelding 2">
            <a:extLst>
              <a:ext uri="{FF2B5EF4-FFF2-40B4-BE49-F238E27FC236}">
                <a16:creationId xmlns="" xmlns:a16="http://schemas.microsoft.com/office/drawing/2014/main" id="{FB775FCB-8655-0ED0-AEB9-1328C5BDD78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/>
          <a:srcRect l="13256" t="31337" r="33256" b="11037"/>
          <a:stretch/>
        </p:blipFill>
        <p:spPr>
          <a:xfrm>
            <a:off x="576903" y="1287104"/>
            <a:ext cx="7909798" cy="4539538"/>
          </a:xfrm>
          <a:prstGeom prst="rect">
            <a:avLst/>
          </a:prstGeom>
          <a:effectLst>
            <a:outerShdw blurRad="292100" dist="139700" dir="2700000" algn="ctr" rotWithShape="0">
              <a:srgbClr val="000000">
                <a:alpha val="65000"/>
              </a:srgbClr>
            </a:outerShdw>
          </a:effectLst>
        </p:spPr>
      </p:pic>
      <p:sp>
        <p:nvSpPr>
          <p:cNvPr id="2" name="Tijdelijke aanduiding voor dianummer 3">
            <a:extLst>
              <a:ext uri="{FF2B5EF4-FFF2-40B4-BE49-F238E27FC236}">
                <a16:creationId xmlns="" xmlns:a16="http://schemas.microsoft.com/office/drawing/2014/main" id="{61243EA1-A5C3-6004-C585-630FCF7D9F5C}"/>
              </a:ext>
            </a:extLst>
          </p:cNvPr>
          <p:cNvSpPr txBox="1">
            <a:spLocks/>
          </p:cNvSpPr>
          <p:nvPr/>
        </p:nvSpPr>
        <p:spPr bwMode="auto">
          <a:xfrm>
            <a:off x="8277225" y="6245225"/>
            <a:ext cx="409574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</p:cSld>
  <p:clrMapOvr>
    <a:masterClrMapping/>
  </p:clrMapOvr>
  <p:transition spd="slow" advTm="1000">
    <p:fade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/>
          <p:cNvSpPr txBox="1"/>
          <p:nvPr/>
        </p:nvSpPr>
        <p:spPr>
          <a:xfrm>
            <a:off x="177418" y="287393"/>
            <a:ext cx="638715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Beschermen is wel een optie!</a:t>
            </a:r>
          </a:p>
        </p:txBody>
      </p:sp>
      <p:sp>
        <p:nvSpPr>
          <p:cNvPr id="4" name="Tekstvak 3"/>
          <p:cNvSpPr txBox="1"/>
          <p:nvPr/>
        </p:nvSpPr>
        <p:spPr>
          <a:xfrm>
            <a:off x="489724" y="746173"/>
            <a:ext cx="5705475" cy="10464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nl-NL" dirty="0"/>
          </a:p>
          <a:p>
            <a:r>
              <a:rPr lang="nl-NL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1: Beschermen open </a:t>
            </a:r>
          </a:p>
          <a:p>
            <a:r>
              <a:rPr lang="nl-NL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	(opschalen huidige situatie</a:t>
            </a:r>
            <a:r>
              <a:rPr lang="nl-NL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</a:t>
            </a:r>
          </a:p>
        </p:txBody>
      </p:sp>
      <p:sp>
        <p:nvSpPr>
          <p:cNvPr id="5" name="Tekstvak 4"/>
          <p:cNvSpPr txBox="1"/>
          <p:nvPr/>
        </p:nvSpPr>
        <p:spPr>
          <a:xfrm>
            <a:off x="489724" y="2203640"/>
            <a:ext cx="449807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2: Beschermen gesloten </a:t>
            </a:r>
          </a:p>
          <a:p>
            <a:r>
              <a:rPr lang="nl-NL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	(kust sluiten en pompen)</a:t>
            </a:r>
          </a:p>
        </p:txBody>
      </p:sp>
      <p:sp>
        <p:nvSpPr>
          <p:cNvPr id="6" name="Tekstvak 5"/>
          <p:cNvSpPr txBox="1"/>
          <p:nvPr/>
        </p:nvSpPr>
        <p:spPr>
          <a:xfrm>
            <a:off x="489724" y="3384109"/>
            <a:ext cx="465388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3: Beschermen zeewaarts </a:t>
            </a:r>
          </a:p>
          <a:p>
            <a:r>
              <a:rPr lang="nl-NL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	(kustuitbreiding, eilanden, 	bekkens, tweede kustlijn)</a:t>
            </a:r>
          </a:p>
        </p:txBody>
      </p:sp>
      <p:sp>
        <p:nvSpPr>
          <p:cNvPr id="8" name="Tekstvak 7">
            <a:extLst>
              <a:ext uri="{FF2B5EF4-FFF2-40B4-BE49-F238E27FC236}">
                <a16:creationId xmlns="" xmlns:a16="http://schemas.microsoft.com/office/drawing/2014/main" id="{040A9FB3-9D30-9057-DB6C-DC4BA8BA289B}"/>
              </a:ext>
            </a:extLst>
          </p:cNvPr>
          <p:cNvSpPr txBox="1"/>
          <p:nvPr/>
        </p:nvSpPr>
        <p:spPr>
          <a:xfrm>
            <a:off x="489724" y="4872355"/>
            <a:ext cx="3777476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Deze </a:t>
            </a:r>
            <a:r>
              <a:rPr lang="nl-NL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opties </a:t>
            </a:r>
            <a:r>
              <a:rPr lang="nl-NL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zijn in lijn te plaatsen met toename van waterveiligheid       en leefbaarheid</a:t>
            </a:r>
            <a:endParaRPr lang="nl-NL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  <a:cs typeface="Calibri" pitchFamily="34" charset="0"/>
            </a:endParaRPr>
          </a:p>
        </p:txBody>
      </p:sp>
      <p:pic>
        <p:nvPicPr>
          <p:cNvPr id="7" name="Afbeelding 6">
            <a:extLst>
              <a:ext uri="{FF2B5EF4-FFF2-40B4-BE49-F238E27FC236}">
                <a16:creationId xmlns="" xmlns:a16="http://schemas.microsoft.com/office/drawing/2014/main" id="{F4B6E695-368D-4E5A-C30E-58DC45E7C73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/>
          <a:srcRect l="51289" t="12925" r="17373" b="47207"/>
          <a:stretch/>
        </p:blipFill>
        <p:spPr>
          <a:xfrm>
            <a:off x="5612493" y="491425"/>
            <a:ext cx="2668087" cy="1939597"/>
          </a:xfrm>
          <a:prstGeom prst="rect">
            <a:avLst/>
          </a:prstGeom>
          <a:effectLst>
            <a:outerShdw blurRad="292100" dist="139700" dir="2700000" algn="ctr" rotWithShape="0">
              <a:srgbClr val="000000">
                <a:alpha val="65000"/>
              </a:srgbClr>
            </a:outerShdw>
          </a:effectLst>
        </p:spPr>
      </p:pic>
      <p:pic>
        <p:nvPicPr>
          <p:cNvPr id="10" name="Afbeelding 9">
            <a:extLst>
              <a:ext uri="{FF2B5EF4-FFF2-40B4-BE49-F238E27FC236}">
                <a16:creationId xmlns="" xmlns:a16="http://schemas.microsoft.com/office/drawing/2014/main" id="{2D65F76F-4BDE-2F51-587A-A7080C7BF49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/>
          <a:srcRect l="19315" t="12892" r="49347" b="45611"/>
          <a:stretch/>
        </p:blipFill>
        <p:spPr>
          <a:xfrm>
            <a:off x="5612492" y="2527454"/>
            <a:ext cx="2668087" cy="2018834"/>
          </a:xfrm>
          <a:prstGeom prst="rect">
            <a:avLst/>
          </a:prstGeom>
          <a:effectLst>
            <a:outerShdw blurRad="292100" dist="139700" dir="2700000" algn="ctr" rotWithShape="0">
              <a:srgbClr val="000000">
                <a:alpha val="65000"/>
              </a:srgbClr>
            </a:outerShdw>
          </a:effectLst>
        </p:spPr>
      </p:pic>
      <p:pic>
        <p:nvPicPr>
          <p:cNvPr id="9" name="Afbeelding 8">
            <a:extLst>
              <a:ext uri="{FF2B5EF4-FFF2-40B4-BE49-F238E27FC236}">
                <a16:creationId xmlns="" xmlns:a16="http://schemas.microsoft.com/office/drawing/2014/main" id="{39501BF3-E5E7-9F14-595C-53D12697F2C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/>
          <a:srcRect l="19762" t="53546" r="50093" b="5584"/>
          <a:stretch/>
        </p:blipFill>
        <p:spPr>
          <a:xfrm>
            <a:off x="5612491" y="4642720"/>
            <a:ext cx="2668088" cy="2067035"/>
          </a:xfrm>
          <a:prstGeom prst="rect">
            <a:avLst/>
          </a:prstGeom>
          <a:effectLst>
            <a:outerShdw blurRad="292100" dist="139700" dir="2700000" algn="ctr" rotWithShape="0">
              <a:srgbClr val="000000">
                <a:alpha val="65000"/>
              </a:srgbClr>
            </a:outerShdw>
          </a:effectLst>
        </p:spPr>
      </p:pic>
      <p:sp>
        <p:nvSpPr>
          <p:cNvPr id="11" name="Tijdelijke aanduiding voor dianummer 3">
            <a:extLst>
              <a:ext uri="{FF2B5EF4-FFF2-40B4-BE49-F238E27FC236}">
                <a16:creationId xmlns="" xmlns:a16="http://schemas.microsoft.com/office/drawing/2014/main" id="{293BE13A-A5C9-905F-D7EE-34566A901F8B}"/>
              </a:ext>
            </a:extLst>
          </p:cNvPr>
          <p:cNvSpPr txBox="1">
            <a:spLocks/>
          </p:cNvSpPr>
          <p:nvPr/>
        </p:nvSpPr>
        <p:spPr bwMode="auto">
          <a:xfrm>
            <a:off x="8277225" y="6245225"/>
            <a:ext cx="409574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</p:cSld>
  <p:clrMapOvr>
    <a:masterClrMapping/>
  </p:clrMapOvr>
  <p:transition spd="slow" advTm="1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2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uiExpand="1" build="p"/>
      <p:bldP spid="5" grpId="0" uiExpand="1" build="p"/>
      <p:bldP spid="6" grpId="0" uiExpand="1" build="p"/>
      <p:bldP spid="8" grpId="0" build="allAtOnce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ianummer 1"/>
          <p:cNvSpPr>
            <a:spLocks noGrp="1"/>
          </p:cNvSpPr>
          <p:nvPr>
            <p:ph type="sldNum" sz="quarter" idx="12"/>
          </p:nvPr>
        </p:nvSpPr>
        <p:spPr>
          <a:xfrm>
            <a:off x="8198195" y="6251575"/>
            <a:ext cx="596690" cy="476250"/>
          </a:xfrm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9F6149-C619-4231-A642-0DB44B860CB8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pic>
        <p:nvPicPr>
          <p:cNvPr id="1026" name="Picture 2" descr="https://sedac.ciesin.columbia.edu/downloads/maps/nagdc/nagdc-population-landscape-climate-estimates-v3/place3-elevationzones-europe.jp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23281" t="34904" r="35894" b="34381"/>
          <a:stretch/>
        </p:blipFill>
        <p:spPr bwMode="auto">
          <a:xfrm>
            <a:off x="1777478" y="1150937"/>
            <a:ext cx="5237163" cy="5100638"/>
          </a:xfrm>
          <a:prstGeom prst="rect">
            <a:avLst/>
          </a:prstGeom>
          <a:noFill/>
          <a:effectLst>
            <a:outerShdw blurRad="292100" dist="139700" dir="2700000" algn="ctr" rotWithShape="0">
              <a:srgbClr val="000000">
                <a:alpha val="65000"/>
              </a:srgb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Vrije vorm: vorm 4">
            <a:extLst>
              <a:ext uri="{FF2B5EF4-FFF2-40B4-BE49-F238E27FC236}">
                <a16:creationId xmlns="" xmlns:a16="http://schemas.microsoft.com/office/drawing/2014/main" id="{8A13F32E-C4AA-4F8B-9FF1-438C25EFA7F2}"/>
              </a:ext>
            </a:extLst>
          </p:cNvPr>
          <p:cNvSpPr/>
          <p:nvPr/>
        </p:nvSpPr>
        <p:spPr bwMode="auto">
          <a:xfrm>
            <a:off x="2817609" y="1405863"/>
            <a:ext cx="3900513" cy="3808346"/>
          </a:xfrm>
          <a:custGeom>
            <a:avLst/>
            <a:gdLst>
              <a:gd name="connsiteX0" fmla="*/ 0 w 3863340"/>
              <a:gd name="connsiteY0" fmla="*/ 3649980 h 3749040"/>
              <a:gd name="connsiteX1" fmla="*/ 91440 w 3863340"/>
              <a:gd name="connsiteY1" fmla="*/ 3749040 h 3749040"/>
              <a:gd name="connsiteX2" fmla="*/ 259080 w 3863340"/>
              <a:gd name="connsiteY2" fmla="*/ 3733800 h 3749040"/>
              <a:gd name="connsiteX3" fmla="*/ 342900 w 3863340"/>
              <a:gd name="connsiteY3" fmla="*/ 3672840 h 3749040"/>
              <a:gd name="connsiteX4" fmla="*/ 434340 w 3863340"/>
              <a:gd name="connsiteY4" fmla="*/ 3680460 h 3749040"/>
              <a:gd name="connsiteX5" fmla="*/ 533400 w 3863340"/>
              <a:gd name="connsiteY5" fmla="*/ 3634740 h 3749040"/>
              <a:gd name="connsiteX6" fmla="*/ 640080 w 3863340"/>
              <a:gd name="connsiteY6" fmla="*/ 3634740 h 3749040"/>
              <a:gd name="connsiteX7" fmla="*/ 762000 w 3863340"/>
              <a:gd name="connsiteY7" fmla="*/ 3558540 h 3749040"/>
              <a:gd name="connsiteX8" fmla="*/ 784860 w 3863340"/>
              <a:gd name="connsiteY8" fmla="*/ 3390900 h 3749040"/>
              <a:gd name="connsiteX9" fmla="*/ 967740 w 3863340"/>
              <a:gd name="connsiteY9" fmla="*/ 3345180 h 3749040"/>
              <a:gd name="connsiteX10" fmla="*/ 1074420 w 3863340"/>
              <a:gd name="connsiteY10" fmla="*/ 3345180 h 3749040"/>
              <a:gd name="connsiteX11" fmla="*/ 1242060 w 3863340"/>
              <a:gd name="connsiteY11" fmla="*/ 3200400 h 3749040"/>
              <a:gd name="connsiteX12" fmla="*/ 1356360 w 3863340"/>
              <a:gd name="connsiteY12" fmla="*/ 3352800 h 3749040"/>
              <a:gd name="connsiteX13" fmla="*/ 1569720 w 3863340"/>
              <a:gd name="connsiteY13" fmla="*/ 3398520 h 3749040"/>
              <a:gd name="connsiteX14" fmla="*/ 1668780 w 3863340"/>
              <a:gd name="connsiteY14" fmla="*/ 3489960 h 3749040"/>
              <a:gd name="connsiteX15" fmla="*/ 1866900 w 3863340"/>
              <a:gd name="connsiteY15" fmla="*/ 3467100 h 3749040"/>
              <a:gd name="connsiteX16" fmla="*/ 2072640 w 3863340"/>
              <a:gd name="connsiteY16" fmla="*/ 3436620 h 3749040"/>
              <a:gd name="connsiteX17" fmla="*/ 2286000 w 3863340"/>
              <a:gd name="connsiteY17" fmla="*/ 3375660 h 3749040"/>
              <a:gd name="connsiteX18" fmla="*/ 2148840 w 3863340"/>
              <a:gd name="connsiteY18" fmla="*/ 3284220 h 3749040"/>
              <a:gd name="connsiteX19" fmla="*/ 2011680 w 3863340"/>
              <a:gd name="connsiteY19" fmla="*/ 3185160 h 3749040"/>
              <a:gd name="connsiteX20" fmla="*/ 1859280 w 3863340"/>
              <a:gd name="connsiteY20" fmla="*/ 3169920 h 3749040"/>
              <a:gd name="connsiteX21" fmla="*/ 1813560 w 3863340"/>
              <a:gd name="connsiteY21" fmla="*/ 3063240 h 3749040"/>
              <a:gd name="connsiteX22" fmla="*/ 1943100 w 3863340"/>
              <a:gd name="connsiteY22" fmla="*/ 3002280 h 3749040"/>
              <a:gd name="connsiteX23" fmla="*/ 2049780 w 3863340"/>
              <a:gd name="connsiteY23" fmla="*/ 2910840 h 3749040"/>
              <a:gd name="connsiteX24" fmla="*/ 2171700 w 3863340"/>
              <a:gd name="connsiteY24" fmla="*/ 2827020 h 3749040"/>
              <a:gd name="connsiteX25" fmla="*/ 2263140 w 3863340"/>
              <a:gd name="connsiteY25" fmla="*/ 2842260 h 3749040"/>
              <a:gd name="connsiteX26" fmla="*/ 2270760 w 3863340"/>
              <a:gd name="connsiteY26" fmla="*/ 2971800 h 3749040"/>
              <a:gd name="connsiteX27" fmla="*/ 2240280 w 3863340"/>
              <a:gd name="connsiteY27" fmla="*/ 3070860 h 3749040"/>
              <a:gd name="connsiteX28" fmla="*/ 2263140 w 3863340"/>
              <a:gd name="connsiteY28" fmla="*/ 3177540 h 3749040"/>
              <a:gd name="connsiteX29" fmla="*/ 2430780 w 3863340"/>
              <a:gd name="connsiteY29" fmla="*/ 3147060 h 3749040"/>
              <a:gd name="connsiteX30" fmla="*/ 2438400 w 3863340"/>
              <a:gd name="connsiteY30" fmla="*/ 2979420 h 3749040"/>
              <a:gd name="connsiteX31" fmla="*/ 2446020 w 3863340"/>
              <a:gd name="connsiteY31" fmla="*/ 2865120 h 3749040"/>
              <a:gd name="connsiteX32" fmla="*/ 2514600 w 3863340"/>
              <a:gd name="connsiteY32" fmla="*/ 2788920 h 3749040"/>
              <a:gd name="connsiteX33" fmla="*/ 2621280 w 3863340"/>
              <a:gd name="connsiteY33" fmla="*/ 2827020 h 3749040"/>
              <a:gd name="connsiteX34" fmla="*/ 2735580 w 3863340"/>
              <a:gd name="connsiteY34" fmla="*/ 2750820 h 3749040"/>
              <a:gd name="connsiteX35" fmla="*/ 2796540 w 3863340"/>
              <a:gd name="connsiteY35" fmla="*/ 2689860 h 3749040"/>
              <a:gd name="connsiteX36" fmla="*/ 2903220 w 3863340"/>
              <a:gd name="connsiteY36" fmla="*/ 2689860 h 3749040"/>
              <a:gd name="connsiteX37" fmla="*/ 2910840 w 3863340"/>
              <a:gd name="connsiteY37" fmla="*/ 2567940 h 3749040"/>
              <a:gd name="connsiteX38" fmla="*/ 2804160 w 3863340"/>
              <a:gd name="connsiteY38" fmla="*/ 2514600 h 3749040"/>
              <a:gd name="connsiteX39" fmla="*/ 2689860 w 3863340"/>
              <a:gd name="connsiteY39" fmla="*/ 2529840 h 3749040"/>
              <a:gd name="connsiteX40" fmla="*/ 2628900 w 3863340"/>
              <a:gd name="connsiteY40" fmla="*/ 2438400 h 3749040"/>
              <a:gd name="connsiteX41" fmla="*/ 2628900 w 3863340"/>
              <a:gd name="connsiteY41" fmla="*/ 2316480 h 3749040"/>
              <a:gd name="connsiteX42" fmla="*/ 2659380 w 3863340"/>
              <a:gd name="connsiteY42" fmla="*/ 2247900 h 3749040"/>
              <a:gd name="connsiteX43" fmla="*/ 2720340 w 3863340"/>
              <a:gd name="connsiteY43" fmla="*/ 2202180 h 3749040"/>
              <a:gd name="connsiteX44" fmla="*/ 2811780 w 3863340"/>
              <a:gd name="connsiteY44" fmla="*/ 2354580 h 3749040"/>
              <a:gd name="connsiteX45" fmla="*/ 2895600 w 3863340"/>
              <a:gd name="connsiteY45" fmla="*/ 2446020 h 3749040"/>
              <a:gd name="connsiteX46" fmla="*/ 2971800 w 3863340"/>
              <a:gd name="connsiteY46" fmla="*/ 2446020 h 3749040"/>
              <a:gd name="connsiteX47" fmla="*/ 3025140 w 3863340"/>
              <a:gd name="connsiteY47" fmla="*/ 2301240 h 3749040"/>
              <a:gd name="connsiteX48" fmla="*/ 3093720 w 3863340"/>
              <a:gd name="connsiteY48" fmla="*/ 2217420 h 3749040"/>
              <a:gd name="connsiteX49" fmla="*/ 3208020 w 3863340"/>
              <a:gd name="connsiteY49" fmla="*/ 2301240 h 3749040"/>
              <a:gd name="connsiteX50" fmla="*/ 3185160 w 3863340"/>
              <a:gd name="connsiteY50" fmla="*/ 2202180 h 3749040"/>
              <a:gd name="connsiteX51" fmla="*/ 3086100 w 3863340"/>
              <a:gd name="connsiteY51" fmla="*/ 2148840 h 3749040"/>
              <a:gd name="connsiteX52" fmla="*/ 2971800 w 3863340"/>
              <a:gd name="connsiteY52" fmla="*/ 2133600 h 3749040"/>
              <a:gd name="connsiteX53" fmla="*/ 3002280 w 3863340"/>
              <a:gd name="connsiteY53" fmla="*/ 2065020 h 3749040"/>
              <a:gd name="connsiteX54" fmla="*/ 3048000 w 3863340"/>
              <a:gd name="connsiteY54" fmla="*/ 1996440 h 3749040"/>
              <a:gd name="connsiteX55" fmla="*/ 3124200 w 3863340"/>
              <a:gd name="connsiteY55" fmla="*/ 1981200 h 3749040"/>
              <a:gd name="connsiteX56" fmla="*/ 3116580 w 3863340"/>
              <a:gd name="connsiteY56" fmla="*/ 1859280 h 3749040"/>
              <a:gd name="connsiteX57" fmla="*/ 3185160 w 3863340"/>
              <a:gd name="connsiteY57" fmla="*/ 1836420 h 3749040"/>
              <a:gd name="connsiteX58" fmla="*/ 3291840 w 3863340"/>
              <a:gd name="connsiteY58" fmla="*/ 1897380 h 3749040"/>
              <a:gd name="connsiteX59" fmla="*/ 3337560 w 3863340"/>
              <a:gd name="connsiteY59" fmla="*/ 1988820 h 3749040"/>
              <a:gd name="connsiteX60" fmla="*/ 3352800 w 3863340"/>
              <a:gd name="connsiteY60" fmla="*/ 2110740 h 3749040"/>
              <a:gd name="connsiteX61" fmla="*/ 3489960 w 3863340"/>
              <a:gd name="connsiteY61" fmla="*/ 2049780 h 3749040"/>
              <a:gd name="connsiteX62" fmla="*/ 3558540 w 3863340"/>
              <a:gd name="connsiteY62" fmla="*/ 1950720 h 3749040"/>
              <a:gd name="connsiteX63" fmla="*/ 3459480 w 3863340"/>
              <a:gd name="connsiteY63" fmla="*/ 1905000 h 3749040"/>
              <a:gd name="connsiteX64" fmla="*/ 3505200 w 3863340"/>
              <a:gd name="connsiteY64" fmla="*/ 1813560 h 3749040"/>
              <a:gd name="connsiteX65" fmla="*/ 3634740 w 3863340"/>
              <a:gd name="connsiteY65" fmla="*/ 1859280 h 3749040"/>
              <a:gd name="connsiteX66" fmla="*/ 3741420 w 3863340"/>
              <a:gd name="connsiteY66" fmla="*/ 1874520 h 3749040"/>
              <a:gd name="connsiteX67" fmla="*/ 3840480 w 3863340"/>
              <a:gd name="connsiteY67" fmla="*/ 1737360 h 3749040"/>
              <a:gd name="connsiteX68" fmla="*/ 3825240 w 3863340"/>
              <a:gd name="connsiteY68" fmla="*/ 1569720 h 3749040"/>
              <a:gd name="connsiteX69" fmla="*/ 3802380 w 3863340"/>
              <a:gd name="connsiteY69" fmla="*/ 1485900 h 3749040"/>
              <a:gd name="connsiteX70" fmla="*/ 3863340 w 3863340"/>
              <a:gd name="connsiteY70" fmla="*/ 1325880 h 3749040"/>
              <a:gd name="connsiteX71" fmla="*/ 3863340 w 3863340"/>
              <a:gd name="connsiteY71" fmla="*/ 1226820 h 3749040"/>
              <a:gd name="connsiteX72" fmla="*/ 3825240 w 3863340"/>
              <a:gd name="connsiteY72" fmla="*/ 1104900 h 3749040"/>
              <a:gd name="connsiteX73" fmla="*/ 3771900 w 3863340"/>
              <a:gd name="connsiteY73" fmla="*/ 1043940 h 3749040"/>
              <a:gd name="connsiteX74" fmla="*/ 3810000 w 3863340"/>
              <a:gd name="connsiteY74" fmla="*/ 937260 h 3749040"/>
              <a:gd name="connsiteX75" fmla="*/ 3718560 w 3863340"/>
              <a:gd name="connsiteY75" fmla="*/ 914400 h 3749040"/>
              <a:gd name="connsiteX76" fmla="*/ 3627120 w 3863340"/>
              <a:gd name="connsiteY76" fmla="*/ 914400 h 3749040"/>
              <a:gd name="connsiteX77" fmla="*/ 3489960 w 3863340"/>
              <a:gd name="connsiteY77" fmla="*/ 822960 h 3749040"/>
              <a:gd name="connsiteX78" fmla="*/ 3383280 w 3863340"/>
              <a:gd name="connsiteY78" fmla="*/ 838200 h 3749040"/>
              <a:gd name="connsiteX79" fmla="*/ 3238500 w 3863340"/>
              <a:gd name="connsiteY79" fmla="*/ 975360 h 3749040"/>
              <a:gd name="connsiteX80" fmla="*/ 3147060 w 3863340"/>
              <a:gd name="connsiteY80" fmla="*/ 1165860 h 3749040"/>
              <a:gd name="connsiteX81" fmla="*/ 3025140 w 3863340"/>
              <a:gd name="connsiteY81" fmla="*/ 1211580 h 3749040"/>
              <a:gd name="connsiteX82" fmla="*/ 2933700 w 3863340"/>
              <a:gd name="connsiteY82" fmla="*/ 1249680 h 3749040"/>
              <a:gd name="connsiteX83" fmla="*/ 2849880 w 3863340"/>
              <a:gd name="connsiteY83" fmla="*/ 1318260 h 3749040"/>
              <a:gd name="connsiteX84" fmla="*/ 2727960 w 3863340"/>
              <a:gd name="connsiteY84" fmla="*/ 1386840 h 3749040"/>
              <a:gd name="connsiteX85" fmla="*/ 2598420 w 3863340"/>
              <a:gd name="connsiteY85" fmla="*/ 1417320 h 3749040"/>
              <a:gd name="connsiteX86" fmla="*/ 2499360 w 3863340"/>
              <a:gd name="connsiteY86" fmla="*/ 1341120 h 3749040"/>
              <a:gd name="connsiteX87" fmla="*/ 2522220 w 3863340"/>
              <a:gd name="connsiteY87" fmla="*/ 1219200 h 3749040"/>
              <a:gd name="connsiteX88" fmla="*/ 2506980 w 3863340"/>
              <a:gd name="connsiteY88" fmla="*/ 1104900 h 3749040"/>
              <a:gd name="connsiteX89" fmla="*/ 2392680 w 3863340"/>
              <a:gd name="connsiteY89" fmla="*/ 1051560 h 3749040"/>
              <a:gd name="connsiteX90" fmla="*/ 2407920 w 3863340"/>
              <a:gd name="connsiteY90" fmla="*/ 922020 h 3749040"/>
              <a:gd name="connsiteX91" fmla="*/ 2461260 w 3863340"/>
              <a:gd name="connsiteY91" fmla="*/ 815340 h 3749040"/>
              <a:gd name="connsiteX92" fmla="*/ 2537460 w 3863340"/>
              <a:gd name="connsiteY92" fmla="*/ 693420 h 3749040"/>
              <a:gd name="connsiteX93" fmla="*/ 2567940 w 3863340"/>
              <a:gd name="connsiteY93" fmla="*/ 579120 h 3749040"/>
              <a:gd name="connsiteX94" fmla="*/ 2651760 w 3863340"/>
              <a:gd name="connsiteY94" fmla="*/ 502920 h 3749040"/>
              <a:gd name="connsiteX95" fmla="*/ 2621280 w 3863340"/>
              <a:gd name="connsiteY95" fmla="*/ 403860 h 3749040"/>
              <a:gd name="connsiteX96" fmla="*/ 2735580 w 3863340"/>
              <a:gd name="connsiteY96" fmla="*/ 327660 h 3749040"/>
              <a:gd name="connsiteX97" fmla="*/ 2743200 w 3863340"/>
              <a:gd name="connsiteY97" fmla="*/ 236220 h 3749040"/>
              <a:gd name="connsiteX98" fmla="*/ 2651760 w 3863340"/>
              <a:gd name="connsiteY98" fmla="*/ 144780 h 3749040"/>
              <a:gd name="connsiteX99" fmla="*/ 2598420 w 3863340"/>
              <a:gd name="connsiteY99" fmla="*/ 76200 h 3749040"/>
              <a:gd name="connsiteX100" fmla="*/ 2628900 w 3863340"/>
              <a:gd name="connsiteY100" fmla="*/ 0 h 3749040"/>
              <a:gd name="connsiteX101" fmla="*/ 2476500 w 3863340"/>
              <a:gd name="connsiteY101" fmla="*/ 99060 h 3749040"/>
              <a:gd name="connsiteX102" fmla="*/ 2415540 w 3863340"/>
              <a:gd name="connsiteY102" fmla="*/ 129540 h 3749040"/>
              <a:gd name="connsiteX103" fmla="*/ 2286000 w 3863340"/>
              <a:gd name="connsiteY103" fmla="*/ 114300 h 3749040"/>
              <a:gd name="connsiteX104" fmla="*/ 2209800 w 3863340"/>
              <a:gd name="connsiteY104" fmla="*/ 152400 h 3749040"/>
              <a:gd name="connsiteX105" fmla="*/ 2255520 w 3863340"/>
              <a:gd name="connsiteY105" fmla="*/ 236220 h 3749040"/>
              <a:gd name="connsiteX106" fmla="*/ 2194560 w 3863340"/>
              <a:gd name="connsiteY106" fmla="*/ 297180 h 3749040"/>
              <a:gd name="connsiteX107" fmla="*/ 2240280 w 3863340"/>
              <a:gd name="connsiteY107" fmla="*/ 335280 h 3749040"/>
              <a:gd name="connsiteX108" fmla="*/ 2225040 w 3863340"/>
              <a:gd name="connsiteY108" fmla="*/ 449580 h 3749040"/>
              <a:gd name="connsiteX109" fmla="*/ 2247900 w 3863340"/>
              <a:gd name="connsiteY109" fmla="*/ 525780 h 3749040"/>
              <a:gd name="connsiteX110" fmla="*/ 2202180 w 3863340"/>
              <a:gd name="connsiteY110" fmla="*/ 647700 h 3749040"/>
              <a:gd name="connsiteX111" fmla="*/ 2095500 w 3863340"/>
              <a:gd name="connsiteY111" fmla="*/ 762000 h 3749040"/>
              <a:gd name="connsiteX112" fmla="*/ 2026920 w 3863340"/>
              <a:gd name="connsiteY112" fmla="*/ 853440 h 3749040"/>
              <a:gd name="connsiteX113" fmla="*/ 1965960 w 3863340"/>
              <a:gd name="connsiteY113" fmla="*/ 998220 h 3749040"/>
              <a:gd name="connsiteX114" fmla="*/ 1927860 w 3863340"/>
              <a:gd name="connsiteY114" fmla="*/ 1143000 h 3749040"/>
              <a:gd name="connsiteX115" fmla="*/ 1897380 w 3863340"/>
              <a:gd name="connsiteY115" fmla="*/ 1295400 h 3749040"/>
              <a:gd name="connsiteX116" fmla="*/ 1927860 w 3863340"/>
              <a:gd name="connsiteY116" fmla="*/ 1424940 h 3749040"/>
              <a:gd name="connsiteX117" fmla="*/ 1927860 w 3863340"/>
              <a:gd name="connsiteY117" fmla="*/ 1478280 h 3749040"/>
              <a:gd name="connsiteX118" fmla="*/ 2004060 w 3863340"/>
              <a:gd name="connsiteY118" fmla="*/ 1607820 h 3749040"/>
              <a:gd name="connsiteX119" fmla="*/ 1973580 w 3863340"/>
              <a:gd name="connsiteY119" fmla="*/ 1638300 h 3749040"/>
              <a:gd name="connsiteX120" fmla="*/ 1836420 w 3863340"/>
              <a:gd name="connsiteY120" fmla="*/ 1699260 h 3749040"/>
              <a:gd name="connsiteX121" fmla="*/ 1988820 w 3863340"/>
              <a:gd name="connsiteY121" fmla="*/ 1775460 h 3749040"/>
              <a:gd name="connsiteX122" fmla="*/ 1920240 w 3863340"/>
              <a:gd name="connsiteY122" fmla="*/ 1874520 h 3749040"/>
              <a:gd name="connsiteX123" fmla="*/ 1874520 w 3863340"/>
              <a:gd name="connsiteY123" fmla="*/ 1965960 h 3749040"/>
              <a:gd name="connsiteX124" fmla="*/ 1927860 w 3863340"/>
              <a:gd name="connsiteY124" fmla="*/ 2049780 h 3749040"/>
              <a:gd name="connsiteX125" fmla="*/ 1935480 w 3863340"/>
              <a:gd name="connsiteY125" fmla="*/ 2202180 h 3749040"/>
              <a:gd name="connsiteX126" fmla="*/ 1935480 w 3863340"/>
              <a:gd name="connsiteY126" fmla="*/ 2301240 h 3749040"/>
              <a:gd name="connsiteX127" fmla="*/ 1851660 w 3863340"/>
              <a:gd name="connsiteY127" fmla="*/ 2415540 h 3749040"/>
              <a:gd name="connsiteX128" fmla="*/ 1805940 w 3863340"/>
              <a:gd name="connsiteY128" fmla="*/ 2453640 h 3749040"/>
              <a:gd name="connsiteX129" fmla="*/ 1714500 w 3863340"/>
              <a:gd name="connsiteY129" fmla="*/ 2461260 h 3749040"/>
              <a:gd name="connsiteX130" fmla="*/ 1623060 w 3863340"/>
              <a:gd name="connsiteY130" fmla="*/ 2476500 h 3749040"/>
              <a:gd name="connsiteX131" fmla="*/ 1668780 w 3863340"/>
              <a:gd name="connsiteY131" fmla="*/ 2606040 h 3749040"/>
              <a:gd name="connsiteX132" fmla="*/ 1607820 w 3863340"/>
              <a:gd name="connsiteY132" fmla="*/ 2606040 h 3749040"/>
              <a:gd name="connsiteX133" fmla="*/ 1554480 w 3863340"/>
              <a:gd name="connsiteY133" fmla="*/ 2537460 h 3749040"/>
              <a:gd name="connsiteX134" fmla="*/ 1531620 w 3863340"/>
              <a:gd name="connsiteY134" fmla="*/ 2453640 h 3749040"/>
              <a:gd name="connsiteX135" fmla="*/ 1546860 w 3863340"/>
              <a:gd name="connsiteY135" fmla="*/ 2362200 h 3749040"/>
              <a:gd name="connsiteX136" fmla="*/ 1478280 w 3863340"/>
              <a:gd name="connsiteY136" fmla="*/ 2301240 h 3749040"/>
              <a:gd name="connsiteX137" fmla="*/ 1463040 w 3863340"/>
              <a:gd name="connsiteY137" fmla="*/ 2217420 h 3749040"/>
              <a:gd name="connsiteX138" fmla="*/ 1409700 w 3863340"/>
              <a:gd name="connsiteY138" fmla="*/ 2125980 h 3749040"/>
              <a:gd name="connsiteX0" fmla="*/ 0 w 3863340"/>
              <a:gd name="connsiteY0" fmla="*/ 3649980 h 3733800"/>
              <a:gd name="connsiteX1" fmla="*/ 104140 w 3863340"/>
              <a:gd name="connsiteY1" fmla="*/ 3714115 h 3733800"/>
              <a:gd name="connsiteX2" fmla="*/ 259080 w 3863340"/>
              <a:gd name="connsiteY2" fmla="*/ 3733800 h 3733800"/>
              <a:gd name="connsiteX3" fmla="*/ 342900 w 3863340"/>
              <a:gd name="connsiteY3" fmla="*/ 3672840 h 3733800"/>
              <a:gd name="connsiteX4" fmla="*/ 434340 w 3863340"/>
              <a:gd name="connsiteY4" fmla="*/ 3680460 h 3733800"/>
              <a:gd name="connsiteX5" fmla="*/ 533400 w 3863340"/>
              <a:gd name="connsiteY5" fmla="*/ 3634740 h 3733800"/>
              <a:gd name="connsiteX6" fmla="*/ 640080 w 3863340"/>
              <a:gd name="connsiteY6" fmla="*/ 3634740 h 3733800"/>
              <a:gd name="connsiteX7" fmla="*/ 762000 w 3863340"/>
              <a:gd name="connsiteY7" fmla="*/ 3558540 h 3733800"/>
              <a:gd name="connsiteX8" fmla="*/ 784860 w 3863340"/>
              <a:gd name="connsiteY8" fmla="*/ 3390900 h 3733800"/>
              <a:gd name="connsiteX9" fmla="*/ 967740 w 3863340"/>
              <a:gd name="connsiteY9" fmla="*/ 3345180 h 3733800"/>
              <a:gd name="connsiteX10" fmla="*/ 1074420 w 3863340"/>
              <a:gd name="connsiteY10" fmla="*/ 3345180 h 3733800"/>
              <a:gd name="connsiteX11" fmla="*/ 1242060 w 3863340"/>
              <a:gd name="connsiteY11" fmla="*/ 3200400 h 3733800"/>
              <a:gd name="connsiteX12" fmla="*/ 1356360 w 3863340"/>
              <a:gd name="connsiteY12" fmla="*/ 3352800 h 3733800"/>
              <a:gd name="connsiteX13" fmla="*/ 1569720 w 3863340"/>
              <a:gd name="connsiteY13" fmla="*/ 3398520 h 3733800"/>
              <a:gd name="connsiteX14" fmla="*/ 1668780 w 3863340"/>
              <a:gd name="connsiteY14" fmla="*/ 3489960 h 3733800"/>
              <a:gd name="connsiteX15" fmla="*/ 1866900 w 3863340"/>
              <a:gd name="connsiteY15" fmla="*/ 3467100 h 3733800"/>
              <a:gd name="connsiteX16" fmla="*/ 2072640 w 3863340"/>
              <a:gd name="connsiteY16" fmla="*/ 3436620 h 3733800"/>
              <a:gd name="connsiteX17" fmla="*/ 2286000 w 3863340"/>
              <a:gd name="connsiteY17" fmla="*/ 3375660 h 3733800"/>
              <a:gd name="connsiteX18" fmla="*/ 2148840 w 3863340"/>
              <a:gd name="connsiteY18" fmla="*/ 3284220 h 3733800"/>
              <a:gd name="connsiteX19" fmla="*/ 2011680 w 3863340"/>
              <a:gd name="connsiteY19" fmla="*/ 3185160 h 3733800"/>
              <a:gd name="connsiteX20" fmla="*/ 1859280 w 3863340"/>
              <a:gd name="connsiteY20" fmla="*/ 3169920 h 3733800"/>
              <a:gd name="connsiteX21" fmla="*/ 1813560 w 3863340"/>
              <a:gd name="connsiteY21" fmla="*/ 3063240 h 3733800"/>
              <a:gd name="connsiteX22" fmla="*/ 1943100 w 3863340"/>
              <a:gd name="connsiteY22" fmla="*/ 3002280 h 3733800"/>
              <a:gd name="connsiteX23" fmla="*/ 2049780 w 3863340"/>
              <a:gd name="connsiteY23" fmla="*/ 2910840 h 3733800"/>
              <a:gd name="connsiteX24" fmla="*/ 2171700 w 3863340"/>
              <a:gd name="connsiteY24" fmla="*/ 2827020 h 3733800"/>
              <a:gd name="connsiteX25" fmla="*/ 2263140 w 3863340"/>
              <a:gd name="connsiteY25" fmla="*/ 2842260 h 3733800"/>
              <a:gd name="connsiteX26" fmla="*/ 2270760 w 3863340"/>
              <a:gd name="connsiteY26" fmla="*/ 2971800 h 3733800"/>
              <a:gd name="connsiteX27" fmla="*/ 2240280 w 3863340"/>
              <a:gd name="connsiteY27" fmla="*/ 3070860 h 3733800"/>
              <a:gd name="connsiteX28" fmla="*/ 2263140 w 3863340"/>
              <a:gd name="connsiteY28" fmla="*/ 3177540 h 3733800"/>
              <a:gd name="connsiteX29" fmla="*/ 2430780 w 3863340"/>
              <a:gd name="connsiteY29" fmla="*/ 3147060 h 3733800"/>
              <a:gd name="connsiteX30" fmla="*/ 2438400 w 3863340"/>
              <a:gd name="connsiteY30" fmla="*/ 2979420 h 3733800"/>
              <a:gd name="connsiteX31" fmla="*/ 2446020 w 3863340"/>
              <a:gd name="connsiteY31" fmla="*/ 2865120 h 3733800"/>
              <a:gd name="connsiteX32" fmla="*/ 2514600 w 3863340"/>
              <a:gd name="connsiteY32" fmla="*/ 2788920 h 3733800"/>
              <a:gd name="connsiteX33" fmla="*/ 2621280 w 3863340"/>
              <a:gd name="connsiteY33" fmla="*/ 2827020 h 3733800"/>
              <a:gd name="connsiteX34" fmla="*/ 2735580 w 3863340"/>
              <a:gd name="connsiteY34" fmla="*/ 2750820 h 3733800"/>
              <a:gd name="connsiteX35" fmla="*/ 2796540 w 3863340"/>
              <a:gd name="connsiteY35" fmla="*/ 2689860 h 3733800"/>
              <a:gd name="connsiteX36" fmla="*/ 2903220 w 3863340"/>
              <a:gd name="connsiteY36" fmla="*/ 2689860 h 3733800"/>
              <a:gd name="connsiteX37" fmla="*/ 2910840 w 3863340"/>
              <a:gd name="connsiteY37" fmla="*/ 2567940 h 3733800"/>
              <a:gd name="connsiteX38" fmla="*/ 2804160 w 3863340"/>
              <a:gd name="connsiteY38" fmla="*/ 2514600 h 3733800"/>
              <a:gd name="connsiteX39" fmla="*/ 2689860 w 3863340"/>
              <a:gd name="connsiteY39" fmla="*/ 2529840 h 3733800"/>
              <a:gd name="connsiteX40" fmla="*/ 2628900 w 3863340"/>
              <a:gd name="connsiteY40" fmla="*/ 2438400 h 3733800"/>
              <a:gd name="connsiteX41" fmla="*/ 2628900 w 3863340"/>
              <a:gd name="connsiteY41" fmla="*/ 2316480 h 3733800"/>
              <a:gd name="connsiteX42" fmla="*/ 2659380 w 3863340"/>
              <a:gd name="connsiteY42" fmla="*/ 2247900 h 3733800"/>
              <a:gd name="connsiteX43" fmla="*/ 2720340 w 3863340"/>
              <a:gd name="connsiteY43" fmla="*/ 2202180 h 3733800"/>
              <a:gd name="connsiteX44" fmla="*/ 2811780 w 3863340"/>
              <a:gd name="connsiteY44" fmla="*/ 2354580 h 3733800"/>
              <a:gd name="connsiteX45" fmla="*/ 2895600 w 3863340"/>
              <a:gd name="connsiteY45" fmla="*/ 2446020 h 3733800"/>
              <a:gd name="connsiteX46" fmla="*/ 2971800 w 3863340"/>
              <a:gd name="connsiteY46" fmla="*/ 2446020 h 3733800"/>
              <a:gd name="connsiteX47" fmla="*/ 3025140 w 3863340"/>
              <a:gd name="connsiteY47" fmla="*/ 2301240 h 3733800"/>
              <a:gd name="connsiteX48" fmla="*/ 3093720 w 3863340"/>
              <a:gd name="connsiteY48" fmla="*/ 2217420 h 3733800"/>
              <a:gd name="connsiteX49" fmla="*/ 3208020 w 3863340"/>
              <a:gd name="connsiteY49" fmla="*/ 2301240 h 3733800"/>
              <a:gd name="connsiteX50" fmla="*/ 3185160 w 3863340"/>
              <a:gd name="connsiteY50" fmla="*/ 2202180 h 3733800"/>
              <a:gd name="connsiteX51" fmla="*/ 3086100 w 3863340"/>
              <a:gd name="connsiteY51" fmla="*/ 2148840 h 3733800"/>
              <a:gd name="connsiteX52" fmla="*/ 2971800 w 3863340"/>
              <a:gd name="connsiteY52" fmla="*/ 2133600 h 3733800"/>
              <a:gd name="connsiteX53" fmla="*/ 3002280 w 3863340"/>
              <a:gd name="connsiteY53" fmla="*/ 2065020 h 3733800"/>
              <a:gd name="connsiteX54" fmla="*/ 3048000 w 3863340"/>
              <a:gd name="connsiteY54" fmla="*/ 1996440 h 3733800"/>
              <a:gd name="connsiteX55" fmla="*/ 3124200 w 3863340"/>
              <a:gd name="connsiteY55" fmla="*/ 1981200 h 3733800"/>
              <a:gd name="connsiteX56" fmla="*/ 3116580 w 3863340"/>
              <a:gd name="connsiteY56" fmla="*/ 1859280 h 3733800"/>
              <a:gd name="connsiteX57" fmla="*/ 3185160 w 3863340"/>
              <a:gd name="connsiteY57" fmla="*/ 1836420 h 3733800"/>
              <a:gd name="connsiteX58" fmla="*/ 3291840 w 3863340"/>
              <a:gd name="connsiteY58" fmla="*/ 1897380 h 3733800"/>
              <a:gd name="connsiteX59" fmla="*/ 3337560 w 3863340"/>
              <a:gd name="connsiteY59" fmla="*/ 1988820 h 3733800"/>
              <a:gd name="connsiteX60" fmla="*/ 3352800 w 3863340"/>
              <a:gd name="connsiteY60" fmla="*/ 2110740 h 3733800"/>
              <a:gd name="connsiteX61" fmla="*/ 3489960 w 3863340"/>
              <a:gd name="connsiteY61" fmla="*/ 2049780 h 3733800"/>
              <a:gd name="connsiteX62" fmla="*/ 3558540 w 3863340"/>
              <a:gd name="connsiteY62" fmla="*/ 1950720 h 3733800"/>
              <a:gd name="connsiteX63" fmla="*/ 3459480 w 3863340"/>
              <a:gd name="connsiteY63" fmla="*/ 1905000 h 3733800"/>
              <a:gd name="connsiteX64" fmla="*/ 3505200 w 3863340"/>
              <a:gd name="connsiteY64" fmla="*/ 1813560 h 3733800"/>
              <a:gd name="connsiteX65" fmla="*/ 3634740 w 3863340"/>
              <a:gd name="connsiteY65" fmla="*/ 1859280 h 3733800"/>
              <a:gd name="connsiteX66" fmla="*/ 3741420 w 3863340"/>
              <a:gd name="connsiteY66" fmla="*/ 1874520 h 3733800"/>
              <a:gd name="connsiteX67" fmla="*/ 3840480 w 3863340"/>
              <a:gd name="connsiteY67" fmla="*/ 1737360 h 3733800"/>
              <a:gd name="connsiteX68" fmla="*/ 3825240 w 3863340"/>
              <a:gd name="connsiteY68" fmla="*/ 1569720 h 3733800"/>
              <a:gd name="connsiteX69" fmla="*/ 3802380 w 3863340"/>
              <a:gd name="connsiteY69" fmla="*/ 1485900 h 3733800"/>
              <a:gd name="connsiteX70" fmla="*/ 3863340 w 3863340"/>
              <a:gd name="connsiteY70" fmla="*/ 1325880 h 3733800"/>
              <a:gd name="connsiteX71" fmla="*/ 3863340 w 3863340"/>
              <a:gd name="connsiteY71" fmla="*/ 1226820 h 3733800"/>
              <a:gd name="connsiteX72" fmla="*/ 3825240 w 3863340"/>
              <a:gd name="connsiteY72" fmla="*/ 1104900 h 3733800"/>
              <a:gd name="connsiteX73" fmla="*/ 3771900 w 3863340"/>
              <a:gd name="connsiteY73" fmla="*/ 1043940 h 3733800"/>
              <a:gd name="connsiteX74" fmla="*/ 3810000 w 3863340"/>
              <a:gd name="connsiteY74" fmla="*/ 937260 h 3733800"/>
              <a:gd name="connsiteX75" fmla="*/ 3718560 w 3863340"/>
              <a:gd name="connsiteY75" fmla="*/ 914400 h 3733800"/>
              <a:gd name="connsiteX76" fmla="*/ 3627120 w 3863340"/>
              <a:gd name="connsiteY76" fmla="*/ 914400 h 3733800"/>
              <a:gd name="connsiteX77" fmla="*/ 3489960 w 3863340"/>
              <a:gd name="connsiteY77" fmla="*/ 822960 h 3733800"/>
              <a:gd name="connsiteX78" fmla="*/ 3383280 w 3863340"/>
              <a:gd name="connsiteY78" fmla="*/ 838200 h 3733800"/>
              <a:gd name="connsiteX79" fmla="*/ 3238500 w 3863340"/>
              <a:gd name="connsiteY79" fmla="*/ 975360 h 3733800"/>
              <a:gd name="connsiteX80" fmla="*/ 3147060 w 3863340"/>
              <a:gd name="connsiteY80" fmla="*/ 1165860 h 3733800"/>
              <a:gd name="connsiteX81" fmla="*/ 3025140 w 3863340"/>
              <a:gd name="connsiteY81" fmla="*/ 1211580 h 3733800"/>
              <a:gd name="connsiteX82" fmla="*/ 2933700 w 3863340"/>
              <a:gd name="connsiteY82" fmla="*/ 1249680 h 3733800"/>
              <a:gd name="connsiteX83" fmla="*/ 2849880 w 3863340"/>
              <a:gd name="connsiteY83" fmla="*/ 1318260 h 3733800"/>
              <a:gd name="connsiteX84" fmla="*/ 2727960 w 3863340"/>
              <a:gd name="connsiteY84" fmla="*/ 1386840 h 3733800"/>
              <a:gd name="connsiteX85" fmla="*/ 2598420 w 3863340"/>
              <a:gd name="connsiteY85" fmla="*/ 1417320 h 3733800"/>
              <a:gd name="connsiteX86" fmla="*/ 2499360 w 3863340"/>
              <a:gd name="connsiteY86" fmla="*/ 1341120 h 3733800"/>
              <a:gd name="connsiteX87" fmla="*/ 2522220 w 3863340"/>
              <a:gd name="connsiteY87" fmla="*/ 1219200 h 3733800"/>
              <a:gd name="connsiteX88" fmla="*/ 2506980 w 3863340"/>
              <a:gd name="connsiteY88" fmla="*/ 1104900 h 3733800"/>
              <a:gd name="connsiteX89" fmla="*/ 2392680 w 3863340"/>
              <a:gd name="connsiteY89" fmla="*/ 1051560 h 3733800"/>
              <a:gd name="connsiteX90" fmla="*/ 2407920 w 3863340"/>
              <a:gd name="connsiteY90" fmla="*/ 922020 h 3733800"/>
              <a:gd name="connsiteX91" fmla="*/ 2461260 w 3863340"/>
              <a:gd name="connsiteY91" fmla="*/ 815340 h 3733800"/>
              <a:gd name="connsiteX92" fmla="*/ 2537460 w 3863340"/>
              <a:gd name="connsiteY92" fmla="*/ 693420 h 3733800"/>
              <a:gd name="connsiteX93" fmla="*/ 2567940 w 3863340"/>
              <a:gd name="connsiteY93" fmla="*/ 579120 h 3733800"/>
              <a:gd name="connsiteX94" fmla="*/ 2651760 w 3863340"/>
              <a:gd name="connsiteY94" fmla="*/ 502920 h 3733800"/>
              <a:gd name="connsiteX95" fmla="*/ 2621280 w 3863340"/>
              <a:gd name="connsiteY95" fmla="*/ 403860 h 3733800"/>
              <a:gd name="connsiteX96" fmla="*/ 2735580 w 3863340"/>
              <a:gd name="connsiteY96" fmla="*/ 327660 h 3733800"/>
              <a:gd name="connsiteX97" fmla="*/ 2743200 w 3863340"/>
              <a:gd name="connsiteY97" fmla="*/ 236220 h 3733800"/>
              <a:gd name="connsiteX98" fmla="*/ 2651760 w 3863340"/>
              <a:gd name="connsiteY98" fmla="*/ 144780 h 3733800"/>
              <a:gd name="connsiteX99" fmla="*/ 2598420 w 3863340"/>
              <a:gd name="connsiteY99" fmla="*/ 76200 h 3733800"/>
              <a:gd name="connsiteX100" fmla="*/ 2628900 w 3863340"/>
              <a:gd name="connsiteY100" fmla="*/ 0 h 3733800"/>
              <a:gd name="connsiteX101" fmla="*/ 2476500 w 3863340"/>
              <a:gd name="connsiteY101" fmla="*/ 99060 h 3733800"/>
              <a:gd name="connsiteX102" fmla="*/ 2415540 w 3863340"/>
              <a:gd name="connsiteY102" fmla="*/ 129540 h 3733800"/>
              <a:gd name="connsiteX103" fmla="*/ 2286000 w 3863340"/>
              <a:gd name="connsiteY103" fmla="*/ 114300 h 3733800"/>
              <a:gd name="connsiteX104" fmla="*/ 2209800 w 3863340"/>
              <a:gd name="connsiteY104" fmla="*/ 152400 h 3733800"/>
              <a:gd name="connsiteX105" fmla="*/ 2255520 w 3863340"/>
              <a:gd name="connsiteY105" fmla="*/ 236220 h 3733800"/>
              <a:gd name="connsiteX106" fmla="*/ 2194560 w 3863340"/>
              <a:gd name="connsiteY106" fmla="*/ 297180 h 3733800"/>
              <a:gd name="connsiteX107" fmla="*/ 2240280 w 3863340"/>
              <a:gd name="connsiteY107" fmla="*/ 335280 h 3733800"/>
              <a:gd name="connsiteX108" fmla="*/ 2225040 w 3863340"/>
              <a:gd name="connsiteY108" fmla="*/ 449580 h 3733800"/>
              <a:gd name="connsiteX109" fmla="*/ 2247900 w 3863340"/>
              <a:gd name="connsiteY109" fmla="*/ 525780 h 3733800"/>
              <a:gd name="connsiteX110" fmla="*/ 2202180 w 3863340"/>
              <a:gd name="connsiteY110" fmla="*/ 647700 h 3733800"/>
              <a:gd name="connsiteX111" fmla="*/ 2095500 w 3863340"/>
              <a:gd name="connsiteY111" fmla="*/ 762000 h 3733800"/>
              <a:gd name="connsiteX112" fmla="*/ 2026920 w 3863340"/>
              <a:gd name="connsiteY112" fmla="*/ 853440 h 3733800"/>
              <a:gd name="connsiteX113" fmla="*/ 1965960 w 3863340"/>
              <a:gd name="connsiteY113" fmla="*/ 998220 h 3733800"/>
              <a:gd name="connsiteX114" fmla="*/ 1927860 w 3863340"/>
              <a:gd name="connsiteY114" fmla="*/ 1143000 h 3733800"/>
              <a:gd name="connsiteX115" fmla="*/ 1897380 w 3863340"/>
              <a:gd name="connsiteY115" fmla="*/ 1295400 h 3733800"/>
              <a:gd name="connsiteX116" fmla="*/ 1927860 w 3863340"/>
              <a:gd name="connsiteY116" fmla="*/ 1424940 h 3733800"/>
              <a:gd name="connsiteX117" fmla="*/ 1927860 w 3863340"/>
              <a:gd name="connsiteY117" fmla="*/ 1478280 h 3733800"/>
              <a:gd name="connsiteX118" fmla="*/ 2004060 w 3863340"/>
              <a:gd name="connsiteY118" fmla="*/ 1607820 h 3733800"/>
              <a:gd name="connsiteX119" fmla="*/ 1973580 w 3863340"/>
              <a:gd name="connsiteY119" fmla="*/ 1638300 h 3733800"/>
              <a:gd name="connsiteX120" fmla="*/ 1836420 w 3863340"/>
              <a:gd name="connsiteY120" fmla="*/ 1699260 h 3733800"/>
              <a:gd name="connsiteX121" fmla="*/ 1988820 w 3863340"/>
              <a:gd name="connsiteY121" fmla="*/ 1775460 h 3733800"/>
              <a:gd name="connsiteX122" fmla="*/ 1920240 w 3863340"/>
              <a:gd name="connsiteY122" fmla="*/ 1874520 h 3733800"/>
              <a:gd name="connsiteX123" fmla="*/ 1874520 w 3863340"/>
              <a:gd name="connsiteY123" fmla="*/ 1965960 h 3733800"/>
              <a:gd name="connsiteX124" fmla="*/ 1927860 w 3863340"/>
              <a:gd name="connsiteY124" fmla="*/ 2049780 h 3733800"/>
              <a:gd name="connsiteX125" fmla="*/ 1935480 w 3863340"/>
              <a:gd name="connsiteY125" fmla="*/ 2202180 h 3733800"/>
              <a:gd name="connsiteX126" fmla="*/ 1935480 w 3863340"/>
              <a:gd name="connsiteY126" fmla="*/ 2301240 h 3733800"/>
              <a:gd name="connsiteX127" fmla="*/ 1851660 w 3863340"/>
              <a:gd name="connsiteY127" fmla="*/ 2415540 h 3733800"/>
              <a:gd name="connsiteX128" fmla="*/ 1805940 w 3863340"/>
              <a:gd name="connsiteY128" fmla="*/ 2453640 h 3733800"/>
              <a:gd name="connsiteX129" fmla="*/ 1714500 w 3863340"/>
              <a:gd name="connsiteY129" fmla="*/ 2461260 h 3733800"/>
              <a:gd name="connsiteX130" fmla="*/ 1623060 w 3863340"/>
              <a:gd name="connsiteY130" fmla="*/ 2476500 h 3733800"/>
              <a:gd name="connsiteX131" fmla="*/ 1668780 w 3863340"/>
              <a:gd name="connsiteY131" fmla="*/ 2606040 h 3733800"/>
              <a:gd name="connsiteX132" fmla="*/ 1607820 w 3863340"/>
              <a:gd name="connsiteY132" fmla="*/ 2606040 h 3733800"/>
              <a:gd name="connsiteX133" fmla="*/ 1554480 w 3863340"/>
              <a:gd name="connsiteY133" fmla="*/ 2537460 h 3733800"/>
              <a:gd name="connsiteX134" fmla="*/ 1531620 w 3863340"/>
              <a:gd name="connsiteY134" fmla="*/ 2453640 h 3733800"/>
              <a:gd name="connsiteX135" fmla="*/ 1546860 w 3863340"/>
              <a:gd name="connsiteY135" fmla="*/ 2362200 h 3733800"/>
              <a:gd name="connsiteX136" fmla="*/ 1478280 w 3863340"/>
              <a:gd name="connsiteY136" fmla="*/ 2301240 h 3733800"/>
              <a:gd name="connsiteX137" fmla="*/ 1463040 w 3863340"/>
              <a:gd name="connsiteY137" fmla="*/ 2217420 h 3733800"/>
              <a:gd name="connsiteX138" fmla="*/ 1409700 w 3863340"/>
              <a:gd name="connsiteY138" fmla="*/ 2125980 h 3733800"/>
              <a:gd name="connsiteX0" fmla="*/ 0 w 3863340"/>
              <a:gd name="connsiteY0" fmla="*/ 3649980 h 3714750"/>
              <a:gd name="connsiteX1" fmla="*/ 104140 w 3863340"/>
              <a:gd name="connsiteY1" fmla="*/ 3714115 h 3714750"/>
              <a:gd name="connsiteX2" fmla="*/ 259080 w 3863340"/>
              <a:gd name="connsiteY2" fmla="*/ 3714750 h 3714750"/>
              <a:gd name="connsiteX3" fmla="*/ 342900 w 3863340"/>
              <a:gd name="connsiteY3" fmla="*/ 3672840 h 3714750"/>
              <a:gd name="connsiteX4" fmla="*/ 434340 w 3863340"/>
              <a:gd name="connsiteY4" fmla="*/ 3680460 h 3714750"/>
              <a:gd name="connsiteX5" fmla="*/ 533400 w 3863340"/>
              <a:gd name="connsiteY5" fmla="*/ 3634740 h 3714750"/>
              <a:gd name="connsiteX6" fmla="*/ 640080 w 3863340"/>
              <a:gd name="connsiteY6" fmla="*/ 3634740 h 3714750"/>
              <a:gd name="connsiteX7" fmla="*/ 762000 w 3863340"/>
              <a:gd name="connsiteY7" fmla="*/ 3558540 h 3714750"/>
              <a:gd name="connsiteX8" fmla="*/ 784860 w 3863340"/>
              <a:gd name="connsiteY8" fmla="*/ 3390900 h 3714750"/>
              <a:gd name="connsiteX9" fmla="*/ 967740 w 3863340"/>
              <a:gd name="connsiteY9" fmla="*/ 3345180 h 3714750"/>
              <a:gd name="connsiteX10" fmla="*/ 1074420 w 3863340"/>
              <a:gd name="connsiteY10" fmla="*/ 3345180 h 3714750"/>
              <a:gd name="connsiteX11" fmla="*/ 1242060 w 3863340"/>
              <a:gd name="connsiteY11" fmla="*/ 3200400 h 3714750"/>
              <a:gd name="connsiteX12" fmla="*/ 1356360 w 3863340"/>
              <a:gd name="connsiteY12" fmla="*/ 3352800 h 3714750"/>
              <a:gd name="connsiteX13" fmla="*/ 1569720 w 3863340"/>
              <a:gd name="connsiteY13" fmla="*/ 3398520 h 3714750"/>
              <a:gd name="connsiteX14" fmla="*/ 1668780 w 3863340"/>
              <a:gd name="connsiteY14" fmla="*/ 3489960 h 3714750"/>
              <a:gd name="connsiteX15" fmla="*/ 1866900 w 3863340"/>
              <a:gd name="connsiteY15" fmla="*/ 3467100 h 3714750"/>
              <a:gd name="connsiteX16" fmla="*/ 2072640 w 3863340"/>
              <a:gd name="connsiteY16" fmla="*/ 3436620 h 3714750"/>
              <a:gd name="connsiteX17" fmla="*/ 2286000 w 3863340"/>
              <a:gd name="connsiteY17" fmla="*/ 3375660 h 3714750"/>
              <a:gd name="connsiteX18" fmla="*/ 2148840 w 3863340"/>
              <a:gd name="connsiteY18" fmla="*/ 3284220 h 3714750"/>
              <a:gd name="connsiteX19" fmla="*/ 2011680 w 3863340"/>
              <a:gd name="connsiteY19" fmla="*/ 3185160 h 3714750"/>
              <a:gd name="connsiteX20" fmla="*/ 1859280 w 3863340"/>
              <a:gd name="connsiteY20" fmla="*/ 3169920 h 3714750"/>
              <a:gd name="connsiteX21" fmla="*/ 1813560 w 3863340"/>
              <a:gd name="connsiteY21" fmla="*/ 3063240 h 3714750"/>
              <a:gd name="connsiteX22" fmla="*/ 1943100 w 3863340"/>
              <a:gd name="connsiteY22" fmla="*/ 3002280 h 3714750"/>
              <a:gd name="connsiteX23" fmla="*/ 2049780 w 3863340"/>
              <a:gd name="connsiteY23" fmla="*/ 2910840 h 3714750"/>
              <a:gd name="connsiteX24" fmla="*/ 2171700 w 3863340"/>
              <a:gd name="connsiteY24" fmla="*/ 2827020 h 3714750"/>
              <a:gd name="connsiteX25" fmla="*/ 2263140 w 3863340"/>
              <a:gd name="connsiteY25" fmla="*/ 2842260 h 3714750"/>
              <a:gd name="connsiteX26" fmla="*/ 2270760 w 3863340"/>
              <a:gd name="connsiteY26" fmla="*/ 2971800 h 3714750"/>
              <a:gd name="connsiteX27" fmla="*/ 2240280 w 3863340"/>
              <a:gd name="connsiteY27" fmla="*/ 3070860 h 3714750"/>
              <a:gd name="connsiteX28" fmla="*/ 2263140 w 3863340"/>
              <a:gd name="connsiteY28" fmla="*/ 3177540 h 3714750"/>
              <a:gd name="connsiteX29" fmla="*/ 2430780 w 3863340"/>
              <a:gd name="connsiteY29" fmla="*/ 3147060 h 3714750"/>
              <a:gd name="connsiteX30" fmla="*/ 2438400 w 3863340"/>
              <a:gd name="connsiteY30" fmla="*/ 2979420 h 3714750"/>
              <a:gd name="connsiteX31" fmla="*/ 2446020 w 3863340"/>
              <a:gd name="connsiteY31" fmla="*/ 2865120 h 3714750"/>
              <a:gd name="connsiteX32" fmla="*/ 2514600 w 3863340"/>
              <a:gd name="connsiteY32" fmla="*/ 2788920 h 3714750"/>
              <a:gd name="connsiteX33" fmla="*/ 2621280 w 3863340"/>
              <a:gd name="connsiteY33" fmla="*/ 2827020 h 3714750"/>
              <a:gd name="connsiteX34" fmla="*/ 2735580 w 3863340"/>
              <a:gd name="connsiteY34" fmla="*/ 2750820 h 3714750"/>
              <a:gd name="connsiteX35" fmla="*/ 2796540 w 3863340"/>
              <a:gd name="connsiteY35" fmla="*/ 2689860 h 3714750"/>
              <a:gd name="connsiteX36" fmla="*/ 2903220 w 3863340"/>
              <a:gd name="connsiteY36" fmla="*/ 2689860 h 3714750"/>
              <a:gd name="connsiteX37" fmla="*/ 2910840 w 3863340"/>
              <a:gd name="connsiteY37" fmla="*/ 2567940 h 3714750"/>
              <a:gd name="connsiteX38" fmla="*/ 2804160 w 3863340"/>
              <a:gd name="connsiteY38" fmla="*/ 2514600 h 3714750"/>
              <a:gd name="connsiteX39" fmla="*/ 2689860 w 3863340"/>
              <a:gd name="connsiteY39" fmla="*/ 2529840 h 3714750"/>
              <a:gd name="connsiteX40" fmla="*/ 2628900 w 3863340"/>
              <a:gd name="connsiteY40" fmla="*/ 2438400 h 3714750"/>
              <a:gd name="connsiteX41" fmla="*/ 2628900 w 3863340"/>
              <a:gd name="connsiteY41" fmla="*/ 2316480 h 3714750"/>
              <a:gd name="connsiteX42" fmla="*/ 2659380 w 3863340"/>
              <a:gd name="connsiteY42" fmla="*/ 2247900 h 3714750"/>
              <a:gd name="connsiteX43" fmla="*/ 2720340 w 3863340"/>
              <a:gd name="connsiteY43" fmla="*/ 2202180 h 3714750"/>
              <a:gd name="connsiteX44" fmla="*/ 2811780 w 3863340"/>
              <a:gd name="connsiteY44" fmla="*/ 2354580 h 3714750"/>
              <a:gd name="connsiteX45" fmla="*/ 2895600 w 3863340"/>
              <a:gd name="connsiteY45" fmla="*/ 2446020 h 3714750"/>
              <a:gd name="connsiteX46" fmla="*/ 2971800 w 3863340"/>
              <a:gd name="connsiteY46" fmla="*/ 2446020 h 3714750"/>
              <a:gd name="connsiteX47" fmla="*/ 3025140 w 3863340"/>
              <a:gd name="connsiteY47" fmla="*/ 2301240 h 3714750"/>
              <a:gd name="connsiteX48" fmla="*/ 3093720 w 3863340"/>
              <a:gd name="connsiteY48" fmla="*/ 2217420 h 3714750"/>
              <a:gd name="connsiteX49" fmla="*/ 3208020 w 3863340"/>
              <a:gd name="connsiteY49" fmla="*/ 2301240 h 3714750"/>
              <a:gd name="connsiteX50" fmla="*/ 3185160 w 3863340"/>
              <a:gd name="connsiteY50" fmla="*/ 2202180 h 3714750"/>
              <a:gd name="connsiteX51" fmla="*/ 3086100 w 3863340"/>
              <a:gd name="connsiteY51" fmla="*/ 2148840 h 3714750"/>
              <a:gd name="connsiteX52" fmla="*/ 2971800 w 3863340"/>
              <a:gd name="connsiteY52" fmla="*/ 2133600 h 3714750"/>
              <a:gd name="connsiteX53" fmla="*/ 3002280 w 3863340"/>
              <a:gd name="connsiteY53" fmla="*/ 2065020 h 3714750"/>
              <a:gd name="connsiteX54" fmla="*/ 3048000 w 3863340"/>
              <a:gd name="connsiteY54" fmla="*/ 1996440 h 3714750"/>
              <a:gd name="connsiteX55" fmla="*/ 3124200 w 3863340"/>
              <a:gd name="connsiteY55" fmla="*/ 1981200 h 3714750"/>
              <a:gd name="connsiteX56" fmla="*/ 3116580 w 3863340"/>
              <a:gd name="connsiteY56" fmla="*/ 1859280 h 3714750"/>
              <a:gd name="connsiteX57" fmla="*/ 3185160 w 3863340"/>
              <a:gd name="connsiteY57" fmla="*/ 1836420 h 3714750"/>
              <a:gd name="connsiteX58" fmla="*/ 3291840 w 3863340"/>
              <a:gd name="connsiteY58" fmla="*/ 1897380 h 3714750"/>
              <a:gd name="connsiteX59" fmla="*/ 3337560 w 3863340"/>
              <a:gd name="connsiteY59" fmla="*/ 1988820 h 3714750"/>
              <a:gd name="connsiteX60" fmla="*/ 3352800 w 3863340"/>
              <a:gd name="connsiteY60" fmla="*/ 2110740 h 3714750"/>
              <a:gd name="connsiteX61" fmla="*/ 3489960 w 3863340"/>
              <a:gd name="connsiteY61" fmla="*/ 2049780 h 3714750"/>
              <a:gd name="connsiteX62" fmla="*/ 3558540 w 3863340"/>
              <a:gd name="connsiteY62" fmla="*/ 1950720 h 3714750"/>
              <a:gd name="connsiteX63" fmla="*/ 3459480 w 3863340"/>
              <a:gd name="connsiteY63" fmla="*/ 1905000 h 3714750"/>
              <a:gd name="connsiteX64" fmla="*/ 3505200 w 3863340"/>
              <a:gd name="connsiteY64" fmla="*/ 1813560 h 3714750"/>
              <a:gd name="connsiteX65" fmla="*/ 3634740 w 3863340"/>
              <a:gd name="connsiteY65" fmla="*/ 1859280 h 3714750"/>
              <a:gd name="connsiteX66" fmla="*/ 3741420 w 3863340"/>
              <a:gd name="connsiteY66" fmla="*/ 1874520 h 3714750"/>
              <a:gd name="connsiteX67" fmla="*/ 3840480 w 3863340"/>
              <a:gd name="connsiteY67" fmla="*/ 1737360 h 3714750"/>
              <a:gd name="connsiteX68" fmla="*/ 3825240 w 3863340"/>
              <a:gd name="connsiteY68" fmla="*/ 1569720 h 3714750"/>
              <a:gd name="connsiteX69" fmla="*/ 3802380 w 3863340"/>
              <a:gd name="connsiteY69" fmla="*/ 1485900 h 3714750"/>
              <a:gd name="connsiteX70" fmla="*/ 3863340 w 3863340"/>
              <a:gd name="connsiteY70" fmla="*/ 1325880 h 3714750"/>
              <a:gd name="connsiteX71" fmla="*/ 3863340 w 3863340"/>
              <a:gd name="connsiteY71" fmla="*/ 1226820 h 3714750"/>
              <a:gd name="connsiteX72" fmla="*/ 3825240 w 3863340"/>
              <a:gd name="connsiteY72" fmla="*/ 1104900 h 3714750"/>
              <a:gd name="connsiteX73" fmla="*/ 3771900 w 3863340"/>
              <a:gd name="connsiteY73" fmla="*/ 1043940 h 3714750"/>
              <a:gd name="connsiteX74" fmla="*/ 3810000 w 3863340"/>
              <a:gd name="connsiteY74" fmla="*/ 937260 h 3714750"/>
              <a:gd name="connsiteX75" fmla="*/ 3718560 w 3863340"/>
              <a:gd name="connsiteY75" fmla="*/ 914400 h 3714750"/>
              <a:gd name="connsiteX76" fmla="*/ 3627120 w 3863340"/>
              <a:gd name="connsiteY76" fmla="*/ 914400 h 3714750"/>
              <a:gd name="connsiteX77" fmla="*/ 3489960 w 3863340"/>
              <a:gd name="connsiteY77" fmla="*/ 822960 h 3714750"/>
              <a:gd name="connsiteX78" fmla="*/ 3383280 w 3863340"/>
              <a:gd name="connsiteY78" fmla="*/ 838200 h 3714750"/>
              <a:gd name="connsiteX79" fmla="*/ 3238500 w 3863340"/>
              <a:gd name="connsiteY79" fmla="*/ 975360 h 3714750"/>
              <a:gd name="connsiteX80" fmla="*/ 3147060 w 3863340"/>
              <a:gd name="connsiteY80" fmla="*/ 1165860 h 3714750"/>
              <a:gd name="connsiteX81" fmla="*/ 3025140 w 3863340"/>
              <a:gd name="connsiteY81" fmla="*/ 1211580 h 3714750"/>
              <a:gd name="connsiteX82" fmla="*/ 2933700 w 3863340"/>
              <a:gd name="connsiteY82" fmla="*/ 1249680 h 3714750"/>
              <a:gd name="connsiteX83" fmla="*/ 2849880 w 3863340"/>
              <a:gd name="connsiteY83" fmla="*/ 1318260 h 3714750"/>
              <a:gd name="connsiteX84" fmla="*/ 2727960 w 3863340"/>
              <a:gd name="connsiteY84" fmla="*/ 1386840 h 3714750"/>
              <a:gd name="connsiteX85" fmla="*/ 2598420 w 3863340"/>
              <a:gd name="connsiteY85" fmla="*/ 1417320 h 3714750"/>
              <a:gd name="connsiteX86" fmla="*/ 2499360 w 3863340"/>
              <a:gd name="connsiteY86" fmla="*/ 1341120 h 3714750"/>
              <a:gd name="connsiteX87" fmla="*/ 2522220 w 3863340"/>
              <a:gd name="connsiteY87" fmla="*/ 1219200 h 3714750"/>
              <a:gd name="connsiteX88" fmla="*/ 2506980 w 3863340"/>
              <a:gd name="connsiteY88" fmla="*/ 1104900 h 3714750"/>
              <a:gd name="connsiteX89" fmla="*/ 2392680 w 3863340"/>
              <a:gd name="connsiteY89" fmla="*/ 1051560 h 3714750"/>
              <a:gd name="connsiteX90" fmla="*/ 2407920 w 3863340"/>
              <a:gd name="connsiteY90" fmla="*/ 922020 h 3714750"/>
              <a:gd name="connsiteX91" fmla="*/ 2461260 w 3863340"/>
              <a:gd name="connsiteY91" fmla="*/ 815340 h 3714750"/>
              <a:gd name="connsiteX92" fmla="*/ 2537460 w 3863340"/>
              <a:gd name="connsiteY92" fmla="*/ 693420 h 3714750"/>
              <a:gd name="connsiteX93" fmla="*/ 2567940 w 3863340"/>
              <a:gd name="connsiteY93" fmla="*/ 579120 h 3714750"/>
              <a:gd name="connsiteX94" fmla="*/ 2651760 w 3863340"/>
              <a:gd name="connsiteY94" fmla="*/ 502920 h 3714750"/>
              <a:gd name="connsiteX95" fmla="*/ 2621280 w 3863340"/>
              <a:gd name="connsiteY95" fmla="*/ 403860 h 3714750"/>
              <a:gd name="connsiteX96" fmla="*/ 2735580 w 3863340"/>
              <a:gd name="connsiteY96" fmla="*/ 327660 h 3714750"/>
              <a:gd name="connsiteX97" fmla="*/ 2743200 w 3863340"/>
              <a:gd name="connsiteY97" fmla="*/ 236220 h 3714750"/>
              <a:gd name="connsiteX98" fmla="*/ 2651760 w 3863340"/>
              <a:gd name="connsiteY98" fmla="*/ 144780 h 3714750"/>
              <a:gd name="connsiteX99" fmla="*/ 2598420 w 3863340"/>
              <a:gd name="connsiteY99" fmla="*/ 76200 h 3714750"/>
              <a:gd name="connsiteX100" fmla="*/ 2628900 w 3863340"/>
              <a:gd name="connsiteY100" fmla="*/ 0 h 3714750"/>
              <a:gd name="connsiteX101" fmla="*/ 2476500 w 3863340"/>
              <a:gd name="connsiteY101" fmla="*/ 99060 h 3714750"/>
              <a:gd name="connsiteX102" fmla="*/ 2415540 w 3863340"/>
              <a:gd name="connsiteY102" fmla="*/ 129540 h 3714750"/>
              <a:gd name="connsiteX103" fmla="*/ 2286000 w 3863340"/>
              <a:gd name="connsiteY103" fmla="*/ 114300 h 3714750"/>
              <a:gd name="connsiteX104" fmla="*/ 2209800 w 3863340"/>
              <a:gd name="connsiteY104" fmla="*/ 152400 h 3714750"/>
              <a:gd name="connsiteX105" fmla="*/ 2255520 w 3863340"/>
              <a:gd name="connsiteY105" fmla="*/ 236220 h 3714750"/>
              <a:gd name="connsiteX106" fmla="*/ 2194560 w 3863340"/>
              <a:gd name="connsiteY106" fmla="*/ 297180 h 3714750"/>
              <a:gd name="connsiteX107" fmla="*/ 2240280 w 3863340"/>
              <a:gd name="connsiteY107" fmla="*/ 335280 h 3714750"/>
              <a:gd name="connsiteX108" fmla="*/ 2225040 w 3863340"/>
              <a:gd name="connsiteY108" fmla="*/ 449580 h 3714750"/>
              <a:gd name="connsiteX109" fmla="*/ 2247900 w 3863340"/>
              <a:gd name="connsiteY109" fmla="*/ 525780 h 3714750"/>
              <a:gd name="connsiteX110" fmla="*/ 2202180 w 3863340"/>
              <a:gd name="connsiteY110" fmla="*/ 647700 h 3714750"/>
              <a:gd name="connsiteX111" fmla="*/ 2095500 w 3863340"/>
              <a:gd name="connsiteY111" fmla="*/ 762000 h 3714750"/>
              <a:gd name="connsiteX112" fmla="*/ 2026920 w 3863340"/>
              <a:gd name="connsiteY112" fmla="*/ 853440 h 3714750"/>
              <a:gd name="connsiteX113" fmla="*/ 1965960 w 3863340"/>
              <a:gd name="connsiteY113" fmla="*/ 998220 h 3714750"/>
              <a:gd name="connsiteX114" fmla="*/ 1927860 w 3863340"/>
              <a:gd name="connsiteY114" fmla="*/ 1143000 h 3714750"/>
              <a:gd name="connsiteX115" fmla="*/ 1897380 w 3863340"/>
              <a:gd name="connsiteY115" fmla="*/ 1295400 h 3714750"/>
              <a:gd name="connsiteX116" fmla="*/ 1927860 w 3863340"/>
              <a:gd name="connsiteY116" fmla="*/ 1424940 h 3714750"/>
              <a:gd name="connsiteX117" fmla="*/ 1927860 w 3863340"/>
              <a:gd name="connsiteY117" fmla="*/ 1478280 h 3714750"/>
              <a:gd name="connsiteX118" fmla="*/ 2004060 w 3863340"/>
              <a:gd name="connsiteY118" fmla="*/ 1607820 h 3714750"/>
              <a:gd name="connsiteX119" fmla="*/ 1973580 w 3863340"/>
              <a:gd name="connsiteY119" fmla="*/ 1638300 h 3714750"/>
              <a:gd name="connsiteX120" fmla="*/ 1836420 w 3863340"/>
              <a:gd name="connsiteY120" fmla="*/ 1699260 h 3714750"/>
              <a:gd name="connsiteX121" fmla="*/ 1988820 w 3863340"/>
              <a:gd name="connsiteY121" fmla="*/ 1775460 h 3714750"/>
              <a:gd name="connsiteX122" fmla="*/ 1920240 w 3863340"/>
              <a:gd name="connsiteY122" fmla="*/ 1874520 h 3714750"/>
              <a:gd name="connsiteX123" fmla="*/ 1874520 w 3863340"/>
              <a:gd name="connsiteY123" fmla="*/ 1965960 h 3714750"/>
              <a:gd name="connsiteX124" fmla="*/ 1927860 w 3863340"/>
              <a:gd name="connsiteY124" fmla="*/ 2049780 h 3714750"/>
              <a:gd name="connsiteX125" fmla="*/ 1935480 w 3863340"/>
              <a:gd name="connsiteY125" fmla="*/ 2202180 h 3714750"/>
              <a:gd name="connsiteX126" fmla="*/ 1935480 w 3863340"/>
              <a:gd name="connsiteY126" fmla="*/ 2301240 h 3714750"/>
              <a:gd name="connsiteX127" fmla="*/ 1851660 w 3863340"/>
              <a:gd name="connsiteY127" fmla="*/ 2415540 h 3714750"/>
              <a:gd name="connsiteX128" fmla="*/ 1805940 w 3863340"/>
              <a:gd name="connsiteY128" fmla="*/ 2453640 h 3714750"/>
              <a:gd name="connsiteX129" fmla="*/ 1714500 w 3863340"/>
              <a:gd name="connsiteY129" fmla="*/ 2461260 h 3714750"/>
              <a:gd name="connsiteX130" fmla="*/ 1623060 w 3863340"/>
              <a:gd name="connsiteY130" fmla="*/ 2476500 h 3714750"/>
              <a:gd name="connsiteX131" fmla="*/ 1668780 w 3863340"/>
              <a:gd name="connsiteY131" fmla="*/ 2606040 h 3714750"/>
              <a:gd name="connsiteX132" fmla="*/ 1607820 w 3863340"/>
              <a:gd name="connsiteY132" fmla="*/ 2606040 h 3714750"/>
              <a:gd name="connsiteX133" fmla="*/ 1554480 w 3863340"/>
              <a:gd name="connsiteY133" fmla="*/ 2537460 h 3714750"/>
              <a:gd name="connsiteX134" fmla="*/ 1531620 w 3863340"/>
              <a:gd name="connsiteY134" fmla="*/ 2453640 h 3714750"/>
              <a:gd name="connsiteX135" fmla="*/ 1546860 w 3863340"/>
              <a:gd name="connsiteY135" fmla="*/ 2362200 h 3714750"/>
              <a:gd name="connsiteX136" fmla="*/ 1478280 w 3863340"/>
              <a:gd name="connsiteY136" fmla="*/ 2301240 h 3714750"/>
              <a:gd name="connsiteX137" fmla="*/ 1463040 w 3863340"/>
              <a:gd name="connsiteY137" fmla="*/ 2217420 h 3714750"/>
              <a:gd name="connsiteX138" fmla="*/ 1409700 w 3863340"/>
              <a:gd name="connsiteY138" fmla="*/ 2125980 h 3714750"/>
              <a:gd name="connsiteX0" fmla="*/ 0 w 3863340"/>
              <a:gd name="connsiteY0" fmla="*/ 3649980 h 3714750"/>
              <a:gd name="connsiteX1" fmla="*/ 107315 w 3863340"/>
              <a:gd name="connsiteY1" fmla="*/ 3688715 h 3714750"/>
              <a:gd name="connsiteX2" fmla="*/ 259080 w 3863340"/>
              <a:gd name="connsiteY2" fmla="*/ 3714750 h 3714750"/>
              <a:gd name="connsiteX3" fmla="*/ 342900 w 3863340"/>
              <a:gd name="connsiteY3" fmla="*/ 3672840 h 3714750"/>
              <a:gd name="connsiteX4" fmla="*/ 434340 w 3863340"/>
              <a:gd name="connsiteY4" fmla="*/ 3680460 h 3714750"/>
              <a:gd name="connsiteX5" fmla="*/ 533400 w 3863340"/>
              <a:gd name="connsiteY5" fmla="*/ 3634740 h 3714750"/>
              <a:gd name="connsiteX6" fmla="*/ 640080 w 3863340"/>
              <a:gd name="connsiteY6" fmla="*/ 3634740 h 3714750"/>
              <a:gd name="connsiteX7" fmla="*/ 762000 w 3863340"/>
              <a:gd name="connsiteY7" fmla="*/ 3558540 h 3714750"/>
              <a:gd name="connsiteX8" fmla="*/ 784860 w 3863340"/>
              <a:gd name="connsiteY8" fmla="*/ 3390900 h 3714750"/>
              <a:gd name="connsiteX9" fmla="*/ 967740 w 3863340"/>
              <a:gd name="connsiteY9" fmla="*/ 3345180 h 3714750"/>
              <a:gd name="connsiteX10" fmla="*/ 1074420 w 3863340"/>
              <a:gd name="connsiteY10" fmla="*/ 3345180 h 3714750"/>
              <a:gd name="connsiteX11" fmla="*/ 1242060 w 3863340"/>
              <a:gd name="connsiteY11" fmla="*/ 3200400 h 3714750"/>
              <a:gd name="connsiteX12" fmla="*/ 1356360 w 3863340"/>
              <a:gd name="connsiteY12" fmla="*/ 3352800 h 3714750"/>
              <a:gd name="connsiteX13" fmla="*/ 1569720 w 3863340"/>
              <a:gd name="connsiteY13" fmla="*/ 3398520 h 3714750"/>
              <a:gd name="connsiteX14" fmla="*/ 1668780 w 3863340"/>
              <a:gd name="connsiteY14" fmla="*/ 3489960 h 3714750"/>
              <a:gd name="connsiteX15" fmla="*/ 1866900 w 3863340"/>
              <a:gd name="connsiteY15" fmla="*/ 3467100 h 3714750"/>
              <a:gd name="connsiteX16" fmla="*/ 2072640 w 3863340"/>
              <a:gd name="connsiteY16" fmla="*/ 3436620 h 3714750"/>
              <a:gd name="connsiteX17" fmla="*/ 2286000 w 3863340"/>
              <a:gd name="connsiteY17" fmla="*/ 3375660 h 3714750"/>
              <a:gd name="connsiteX18" fmla="*/ 2148840 w 3863340"/>
              <a:gd name="connsiteY18" fmla="*/ 3284220 h 3714750"/>
              <a:gd name="connsiteX19" fmla="*/ 2011680 w 3863340"/>
              <a:gd name="connsiteY19" fmla="*/ 3185160 h 3714750"/>
              <a:gd name="connsiteX20" fmla="*/ 1859280 w 3863340"/>
              <a:gd name="connsiteY20" fmla="*/ 3169920 h 3714750"/>
              <a:gd name="connsiteX21" fmla="*/ 1813560 w 3863340"/>
              <a:gd name="connsiteY21" fmla="*/ 3063240 h 3714750"/>
              <a:gd name="connsiteX22" fmla="*/ 1943100 w 3863340"/>
              <a:gd name="connsiteY22" fmla="*/ 3002280 h 3714750"/>
              <a:gd name="connsiteX23" fmla="*/ 2049780 w 3863340"/>
              <a:gd name="connsiteY23" fmla="*/ 2910840 h 3714750"/>
              <a:gd name="connsiteX24" fmla="*/ 2171700 w 3863340"/>
              <a:gd name="connsiteY24" fmla="*/ 2827020 h 3714750"/>
              <a:gd name="connsiteX25" fmla="*/ 2263140 w 3863340"/>
              <a:gd name="connsiteY25" fmla="*/ 2842260 h 3714750"/>
              <a:gd name="connsiteX26" fmla="*/ 2270760 w 3863340"/>
              <a:gd name="connsiteY26" fmla="*/ 2971800 h 3714750"/>
              <a:gd name="connsiteX27" fmla="*/ 2240280 w 3863340"/>
              <a:gd name="connsiteY27" fmla="*/ 3070860 h 3714750"/>
              <a:gd name="connsiteX28" fmla="*/ 2263140 w 3863340"/>
              <a:gd name="connsiteY28" fmla="*/ 3177540 h 3714750"/>
              <a:gd name="connsiteX29" fmla="*/ 2430780 w 3863340"/>
              <a:gd name="connsiteY29" fmla="*/ 3147060 h 3714750"/>
              <a:gd name="connsiteX30" fmla="*/ 2438400 w 3863340"/>
              <a:gd name="connsiteY30" fmla="*/ 2979420 h 3714750"/>
              <a:gd name="connsiteX31" fmla="*/ 2446020 w 3863340"/>
              <a:gd name="connsiteY31" fmla="*/ 2865120 h 3714750"/>
              <a:gd name="connsiteX32" fmla="*/ 2514600 w 3863340"/>
              <a:gd name="connsiteY32" fmla="*/ 2788920 h 3714750"/>
              <a:gd name="connsiteX33" fmla="*/ 2621280 w 3863340"/>
              <a:gd name="connsiteY33" fmla="*/ 2827020 h 3714750"/>
              <a:gd name="connsiteX34" fmla="*/ 2735580 w 3863340"/>
              <a:gd name="connsiteY34" fmla="*/ 2750820 h 3714750"/>
              <a:gd name="connsiteX35" fmla="*/ 2796540 w 3863340"/>
              <a:gd name="connsiteY35" fmla="*/ 2689860 h 3714750"/>
              <a:gd name="connsiteX36" fmla="*/ 2903220 w 3863340"/>
              <a:gd name="connsiteY36" fmla="*/ 2689860 h 3714750"/>
              <a:gd name="connsiteX37" fmla="*/ 2910840 w 3863340"/>
              <a:gd name="connsiteY37" fmla="*/ 2567940 h 3714750"/>
              <a:gd name="connsiteX38" fmla="*/ 2804160 w 3863340"/>
              <a:gd name="connsiteY38" fmla="*/ 2514600 h 3714750"/>
              <a:gd name="connsiteX39" fmla="*/ 2689860 w 3863340"/>
              <a:gd name="connsiteY39" fmla="*/ 2529840 h 3714750"/>
              <a:gd name="connsiteX40" fmla="*/ 2628900 w 3863340"/>
              <a:gd name="connsiteY40" fmla="*/ 2438400 h 3714750"/>
              <a:gd name="connsiteX41" fmla="*/ 2628900 w 3863340"/>
              <a:gd name="connsiteY41" fmla="*/ 2316480 h 3714750"/>
              <a:gd name="connsiteX42" fmla="*/ 2659380 w 3863340"/>
              <a:gd name="connsiteY42" fmla="*/ 2247900 h 3714750"/>
              <a:gd name="connsiteX43" fmla="*/ 2720340 w 3863340"/>
              <a:gd name="connsiteY43" fmla="*/ 2202180 h 3714750"/>
              <a:gd name="connsiteX44" fmla="*/ 2811780 w 3863340"/>
              <a:gd name="connsiteY44" fmla="*/ 2354580 h 3714750"/>
              <a:gd name="connsiteX45" fmla="*/ 2895600 w 3863340"/>
              <a:gd name="connsiteY45" fmla="*/ 2446020 h 3714750"/>
              <a:gd name="connsiteX46" fmla="*/ 2971800 w 3863340"/>
              <a:gd name="connsiteY46" fmla="*/ 2446020 h 3714750"/>
              <a:gd name="connsiteX47" fmla="*/ 3025140 w 3863340"/>
              <a:gd name="connsiteY47" fmla="*/ 2301240 h 3714750"/>
              <a:gd name="connsiteX48" fmla="*/ 3093720 w 3863340"/>
              <a:gd name="connsiteY48" fmla="*/ 2217420 h 3714750"/>
              <a:gd name="connsiteX49" fmla="*/ 3208020 w 3863340"/>
              <a:gd name="connsiteY49" fmla="*/ 2301240 h 3714750"/>
              <a:gd name="connsiteX50" fmla="*/ 3185160 w 3863340"/>
              <a:gd name="connsiteY50" fmla="*/ 2202180 h 3714750"/>
              <a:gd name="connsiteX51" fmla="*/ 3086100 w 3863340"/>
              <a:gd name="connsiteY51" fmla="*/ 2148840 h 3714750"/>
              <a:gd name="connsiteX52" fmla="*/ 2971800 w 3863340"/>
              <a:gd name="connsiteY52" fmla="*/ 2133600 h 3714750"/>
              <a:gd name="connsiteX53" fmla="*/ 3002280 w 3863340"/>
              <a:gd name="connsiteY53" fmla="*/ 2065020 h 3714750"/>
              <a:gd name="connsiteX54" fmla="*/ 3048000 w 3863340"/>
              <a:gd name="connsiteY54" fmla="*/ 1996440 h 3714750"/>
              <a:gd name="connsiteX55" fmla="*/ 3124200 w 3863340"/>
              <a:gd name="connsiteY55" fmla="*/ 1981200 h 3714750"/>
              <a:gd name="connsiteX56" fmla="*/ 3116580 w 3863340"/>
              <a:gd name="connsiteY56" fmla="*/ 1859280 h 3714750"/>
              <a:gd name="connsiteX57" fmla="*/ 3185160 w 3863340"/>
              <a:gd name="connsiteY57" fmla="*/ 1836420 h 3714750"/>
              <a:gd name="connsiteX58" fmla="*/ 3291840 w 3863340"/>
              <a:gd name="connsiteY58" fmla="*/ 1897380 h 3714750"/>
              <a:gd name="connsiteX59" fmla="*/ 3337560 w 3863340"/>
              <a:gd name="connsiteY59" fmla="*/ 1988820 h 3714750"/>
              <a:gd name="connsiteX60" fmla="*/ 3352800 w 3863340"/>
              <a:gd name="connsiteY60" fmla="*/ 2110740 h 3714750"/>
              <a:gd name="connsiteX61" fmla="*/ 3489960 w 3863340"/>
              <a:gd name="connsiteY61" fmla="*/ 2049780 h 3714750"/>
              <a:gd name="connsiteX62" fmla="*/ 3558540 w 3863340"/>
              <a:gd name="connsiteY62" fmla="*/ 1950720 h 3714750"/>
              <a:gd name="connsiteX63" fmla="*/ 3459480 w 3863340"/>
              <a:gd name="connsiteY63" fmla="*/ 1905000 h 3714750"/>
              <a:gd name="connsiteX64" fmla="*/ 3505200 w 3863340"/>
              <a:gd name="connsiteY64" fmla="*/ 1813560 h 3714750"/>
              <a:gd name="connsiteX65" fmla="*/ 3634740 w 3863340"/>
              <a:gd name="connsiteY65" fmla="*/ 1859280 h 3714750"/>
              <a:gd name="connsiteX66" fmla="*/ 3741420 w 3863340"/>
              <a:gd name="connsiteY66" fmla="*/ 1874520 h 3714750"/>
              <a:gd name="connsiteX67" fmla="*/ 3840480 w 3863340"/>
              <a:gd name="connsiteY67" fmla="*/ 1737360 h 3714750"/>
              <a:gd name="connsiteX68" fmla="*/ 3825240 w 3863340"/>
              <a:gd name="connsiteY68" fmla="*/ 1569720 h 3714750"/>
              <a:gd name="connsiteX69" fmla="*/ 3802380 w 3863340"/>
              <a:gd name="connsiteY69" fmla="*/ 1485900 h 3714750"/>
              <a:gd name="connsiteX70" fmla="*/ 3863340 w 3863340"/>
              <a:gd name="connsiteY70" fmla="*/ 1325880 h 3714750"/>
              <a:gd name="connsiteX71" fmla="*/ 3863340 w 3863340"/>
              <a:gd name="connsiteY71" fmla="*/ 1226820 h 3714750"/>
              <a:gd name="connsiteX72" fmla="*/ 3825240 w 3863340"/>
              <a:gd name="connsiteY72" fmla="*/ 1104900 h 3714750"/>
              <a:gd name="connsiteX73" fmla="*/ 3771900 w 3863340"/>
              <a:gd name="connsiteY73" fmla="*/ 1043940 h 3714750"/>
              <a:gd name="connsiteX74" fmla="*/ 3810000 w 3863340"/>
              <a:gd name="connsiteY74" fmla="*/ 937260 h 3714750"/>
              <a:gd name="connsiteX75" fmla="*/ 3718560 w 3863340"/>
              <a:gd name="connsiteY75" fmla="*/ 914400 h 3714750"/>
              <a:gd name="connsiteX76" fmla="*/ 3627120 w 3863340"/>
              <a:gd name="connsiteY76" fmla="*/ 914400 h 3714750"/>
              <a:gd name="connsiteX77" fmla="*/ 3489960 w 3863340"/>
              <a:gd name="connsiteY77" fmla="*/ 822960 h 3714750"/>
              <a:gd name="connsiteX78" fmla="*/ 3383280 w 3863340"/>
              <a:gd name="connsiteY78" fmla="*/ 838200 h 3714750"/>
              <a:gd name="connsiteX79" fmla="*/ 3238500 w 3863340"/>
              <a:gd name="connsiteY79" fmla="*/ 975360 h 3714750"/>
              <a:gd name="connsiteX80" fmla="*/ 3147060 w 3863340"/>
              <a:gd name="connsiteY80" fmla="*/ 1165860 h 3714750"/>
              <a:gd name="connsiteX81" fmla="*/ 3025140 w 3863340"/>
              <a:gd name="connsiteY81" fmla="*/ 1211580 h 3714750"/>
              <a:gd name="connsiteX82" fmla="*/ 2933700 w 3863340"/>
              <a:gd name="connsiteY82" fmla="*/ 1249680 h 3714750"/>
              <a:gd name="connsiteX83" fmla="*/ 2849880 w 3863340"/>
              <a:gd name="connsiteY83" fmla="*/ 1318260 h 3714750"/>
              <a:gd name="connsiteX84" fmla="*/ 2727960 w 3863340"/>
              <a:gd name="connsiteY84" fmla="*/ 1386840 h 3714750"/>
              <a:gd name="connsiteX85" fmla="*/ 2598420 w 3863340"/>
              <a:gd name="connsiteY85" fmla="*/ 1417320 h 3714750"/>
              <a:gd name="connsiteX86" fmla="*/ 2499360 w 3863340"/>
              <a:gd name="connsiteY86" fmla="*/ 1341120 h 3714750"/>
              <a:gd name="connsiteX87" fmla="*/ 2522220 w 3863340"/>
              <a:gd name="connsiteY87" fmla="*/ 1219200 h 3714750"/>
              <a:gd name="connsiteX88" fmla="*/ 2506980 w 3863340"/>
              <a:gd name="connsiteY88" fmla="*/ 1104900 h 3714750"/>
              <a:gd name="connsiteX89" fmla="*/ 2392680 w 3863340"/>
              <a:gd name="connsiteY89" fmla="*/ 1051560 h 3714750"/>
              <a:gd name="connsiteX90" fmla="*/ 2407920 w 3863340"/>
              <a:gd name="connsiteY90" fmla="*/ 922020 h 3714750"/>
              <a:gd name="connsiteX91" fmla="*/ 2461260 w 3863340"/>
              <a:gd name="connsiteY91" fmla="*/ 815340 h 3714750"/>
              <a:gd name="connsiteX92" fmla="*/ 2537460 w 3863340"/>
              <a:gd name="connsiteY92" fmla="*/ 693420 h 3714750"/>
              <a:gd name="connsiteX93" fmla="*/ 2567940 w 3863340"/>
              <a:gd name="connsiteY93" fmla="*/ 579120 h 3714750"/>
              <a:gd name="connsiteX94" fmla="*/ 2651760 w 3863340"/>
              <a:gd name="connsiteY94" fmla="*/ 502920 h 3714750"/>
              <a:gd name="connsiteX95" fmla="*/ 2621280 w 3863340"/>
              <a:gd name="connsiteY95" fmla="*/ 403860 h 3714750"/>
              <a:gd name="connsiteX96" fmla="*/ 2735580 w 3863340"/>
              <a:gd name="connsiteY96" fmla="*/ 327660 h 3714750"/>
              <a:gd name="connsiteX97" fmla="*/ 2743200 w 3863340"/>
              <a:gd name="connsiteY97" fmla="*/ 236220 h 3714750"/>
              <a:gd name="connsiteX98" fmla="*/ 2651760 w 3863340"/>
              <a:gd name="connsiteY98" fmla="*/ 144780 h 3714750"/>
              <a:gd name="connsiteX99" fmla="*/ 2598420 w 3863340"/>
              <a:gd name="connsiteY99" fmla="*/ 76200 h 3714750"/>
              <a:gd name="connsiteX100" fmla="*/ 2628900 w 3863340"/>
              <a:gd name="connsiteY100" fmla="*/ 0 h 3714750"/>
              <a:gd name="connsiteX101" fmla="*/ 2476500 w 3863340"/>
              <a:gd name="connsiteY101" fmla="*/ 99060 h 3714750"/>
              <a:gd name="connsiteX102" fmla="*/ 2415540 w 3863340"/>
              <a:gd name="connsiteY102" fmla="*/ 129540 h 3714750"/>
              <a:gd name="connsiteX103" fmla="*/ 2286000 w 3863340"/>
              <a:gd name="connsiteY103" fmla="*/ 114300 h 3714750"/>
              <a:gd name="connsiteX104" fmla="*/ 2209800 w 3863340"/>
              <a:gd name="connsiteY104" fmla="*/ 152400 h 3714750"/>
              <a:gd name="connsiteX105" fmla="*/ 2255520 w 3863340"/>
              <a:gd name="connsiteY105" fmla="*/ 236220 h 3714750"/>
              <a:gd name="connsiteX106" fmla="*/ 2194560 w 3863340"/>
              <a:gd name="connsiteY106" fmla="*/ 297180 h 3714750"/>
              <a:gd name="connsiteX107" fmla="*/ 2240280 w 3863340"/>
              <a:gd name="connsiteY107" fmla="*/ 335280 h 3714750"/>
              <a:gd name="connsiteX108" fmla="*/ 2225040 w 3863340"/>
              <a:gd name="connsiteY108" fmla="*/ 449580 h 3714750"/>
              <a:gd name="connsiteX109" fmla="*/ 2247900 w 3863340"/>
              <a:gd name="connsiteY109" fmla="*/ 525780 h 3714750"/>
              <a:gd name="connsiteX110" fmla="*/ 2202180 w 3863340"/>
              <a:gd name="connsiteY110" fmla="*/ 647700 h 3714750"/>
              <a:gd name="connsiteX111" fmla="*/ 2095500 w 3863340"/>
              <a:gd name="connsiteY111" fmla="*/ 762000 h 3714750"/>
              <a:gd name="connsiteX112" fmla="*/ 2026920 w 3863340"/>
              <a:gd name="connsiteY112" fmla="*/ 853440 h 3714750"/>
              <a:gd name="connsiteX113" fmla="*/ 1965960 w 3863340"/>
              <a:gd name="connsiteY113" fmla="*/ 998220 h 3714750"/>
              <a:gd name="connsiteX114" fmla="*/ 1927860 w 3863340"/>
              <a:gd name="connsiteY114" fmla="*/ 1143000 h 3714750"/>
              <a:gd name="connsiteX115" fmla="*/ 1897380 w 3863340"/>
              <a:gd name="connsiteY115" fmla="*/ 1295400 h 3714750"/>
              <a:gd name="connsiteX116" fmla="*/ 1927860 w 3863340"/>
              <a:gd name="connsiteY116" fmla="*/ 1424940 h 3714750"/>
              <a:gd name="connsiteX117" fmla="*/ 1927860 w 3863340"/>
              <a:gd name="connsiteY117" fmla="*/ 1478280 h 3714750"/>
              <a:gd name="connsiteX118" fmla="*/ 2004060 w 3863340"/>
              <a:gd name="connsiteY118" fmla="*/ 1607820 h 3714750"/>
              <a:gd name="connsiteX119" fmla="*/ 1973580 w 3863340"/>
              <a:gd name="connsiteY119" fmla="*/ 1638300 h 3714750"/>
              <a:gd name="connsiteX120" fmla="*/ 1836420 w 3863340"/>
              <a:gd name="connsiteY120" fmla="*/ 1699260 h 3714750"/>
              <a:gd name="connsiteX121" fmla="*/ 1988820 w 3863340"/>
              <a:gd name="connsiteY121" fmla="*/ 1775460 h 3714750"/>
              <a:gd name="connsiteX122" fmla="*/ 1920240 w 3863340"/>
              <a:gd name="connsiteY122" fmla="*/ 1874520 h 3714750"/>
              <a:gd name="connsiteX123" fmla="*/ 1874520 w 3863340"/>
              <a:gd name="connsiteY123" fmla="*/ 1965960 h 3714750"/>
              <a:gd name="connsiteX124" fmla="*/ 1927860 w 3863340"/>
              <a:gd name="connsiteY124" fmla="*/ 2049780 h 3714750"/>
              <a:gd name="connsiteX125" fmla="*/ 1935480 w 3863340"/>
              <a:gd name="connsiteY125" fmla="*/ 2202180 h 3714750"/>
              <a:gd name="connsiteX126" fmla="*/ 1935480 w 3863340"/>
              <a:gd name="connsiteY126" fmla="*/ 2301240 h 3714750"/>
              <a:gd name="connsiteX127" fmla="*/ 1851660 w 3863340"/>
              <a:gd name="connsiteY127" fmla="*/ 2415540 h 3714750"/>
              <a:gd name="connsiteX128" fmla="*/ 1805940 w 3863340"/>
              <a:gd name="connsiteY128" fmla="*/ 2453640 h 3714750"/>
              <a:gd name="connsiteX129" fmla="*/ 1714500 w 3863340"/>
              <a:gd name="connsiteY129" fmla="*/ 2461260 h 3714750"/>
              <a:gd name="connsiteX130" fmla="*/ 1623060 w 3863340"/>
              <a:gd name="connsiteY130" fmla="*/ 2476500 h 3714750"/>
              <a:gd name="connsiteX131" fmla="*/ 1668780 w 3863340"/>
              <a:gd name="connsiteY131" fmla="*/ 2606040 h 3714750"/>
              <a:gd name="connsiteX132" fmla="*/ 1607820 w 3863340"/>
              <a:gd name="connsiteY132" fmla="*/ 2606040 h 3714750"/>
              <a:gd name="connsiteX133" fmla="*/ 1554480 w 3863340"/>
              <a:gd name="connsiteY133" fmla="*/ 2537460 h 3714750"/>
              <a:gd name="connsiteX134" fmla="*/ 1531620 w 3863340"/>
              <a:gd name="connsiteY134" fmla="*/ 2453640 h 3714750"/>
              <a:gd name="connsiteX135" fmla="*/ 1546860 w 3863340"/>
              <a:gd name="connsiteY135" fmla="*/ 2362200 h 3714750"/>
              <a:gd name="connsiteX136" fmla="*/ 1478280 w 3863340"/>
              <a:gd name="connsiteY136" fmla="*/ 2301240 h 3714750"/>
              <a:gd name="connsiteX137" fmla="*/ 1463040 w 3863340"/>
              <a:gd name="connsiteY137" fmla="*/ 2217420 h 3714750"/>
              <a:gd name="connsiteX138" fmla="*/ 1409700 w 3863340"/>
              <a:gd name="connsiteY138" fmla="*/ 2125980 h 3714750"/>
              <a:gd name="connsiteX0" fmla="*/ 0 w 3863340"/>
              <a:gd name="connsiteY0" fmla="*/ 3649980 h 3689350"/>
              <a:gd name="connsiteX1" fmla="*/ 107315 w 3863340"/>
              <a:gd name="connsiteY1" fmla="*/ 3688715 h 3689350"/>
              <a:gd name="connsiteX2" fmla="*/ 259080 w 3863340"/>
              <a:gd name="connsiteY2" fmla="*/ 3689350 h 3689350"/>
              <a:gd name="connsiteX3" fmla="*/ 342900 w 3863340"/>
              <a:gd name="connsiteY3" fmla="*/ 3672840 h 3689350"/>
              <a:gd name="connsiteX4" fmla="*/ 434340 w 3863340"/>
              <a:gd name="connsiteY4" fmla="*/ 3680460 h 3689350"/>
              <a:gd name="connsiteX5" fmla="*/ 533400 w 3863340"/>
              <a:gd name="connsiteY5" fmla="*/ 3634740 h 3689350"/>
              <a:gd name="connsiteX6" fmla="*/ 640080 w 3863340"/>
              <a:gd name="connsiteY6" fmla="*/ 3634740 h 3689350"/>
              <a:gd name="connsiteX7" fmla="*/ 762000 w 3863340"/>
              <a:gd name="connsiteY7" fmla="*/ 3558540 h 3689350"/>
              <a:gd name="connsiteX8" fmla="*/ 784860 w 3863340"/>
              <a:gd name="connsiteY8" fmla="*/ 3390900 h 3689350"/>
              <a:gd name="connsiteX9" fmla="*/ 967740 w 3863340"/>
              <a:gd name="connsiteY9" fmla="*/ 3345180 h 3689350"/>
              <a:gd name="connsiteX10" fmla="*/ 1074420 w 3863340"/>
              <a:gd name="connsiteY10" fmla="*/ 3345180 h 3689350"/>
              <a:gd name="connsiteX11" fmla="*/ 1242060 w 3863340"/>
              <a:gd name="connsiteY11" fmla="*/ 3200400 h 3689350"/>
              <a:gd name="connsiteX12" fmla="*/ 1356360 w 3863340"/>
              <a:gd name="connsiteY12" fmla="*/ 3352800 h 3689350"/>
              <a:gd name="connsiteX13" fmla="*/ 1569720 w 3863340"/>
              <a:gd name="connsiteY13" fmla="*/ 3398520 h 3689350"/>
              <a:gd name="connsiteX14" fmla="*/ 1668780 w 3863340"/>
              <a:gd name="connsiteY14" fmla="*/ 3489960 h 3689350"/>
              <a:gd name="connsiteX15" fmla="*/ 1866900 w 3863340"/>
              <a:gd name="connsiteY15" fmla="*/ 3467100 h 3689350"/>
              <a:gd name="connsiteX16" fmla="*/ 2072640 w 3863340"/>
              <a:gd name="connsiteY16" fmla="*/ 3436620 h 3689350"/>
              <a:gd name="connsiteX17" fmla="*/ 2286000 w 3863340"/>
              <a:gd name="connsiteY17" fmla="*/ 3375660 h 3689350"/>
              <a:gd name="connsiteX18" fmla="*/ 2148840 w 3863340"/>
              <a:gd name="connsiteY18" fmla="*/ 3284220 h 3689350"/>
              <a:gd name="connsiteX19" fmla="*/ 2011680 w 3863340"/>
              <a:gd name="connsiteY19" fmla="*/ 3185160 h 3689350"/>
              <a:gd name="connsiteX20" fmla="*/ 1859280 w 3863340"/>
              <a:gd name="connsiteY20" fmla="*/ 3169920 h 3689350"/>
              <a:gd name="connsiteX21" fmla="*/ 1813560 w 3863340"/>
              <a:gd name="connsiteY21" fmla="*/ 3063240 h 3689350"/>
              <a:gd name="connsiteX22" fmla="*/ 1943100 w 3863340"/>
              <a:gd name="connsiteY22" fmla="*/ 3002280 h 3689350"/>
              <a:gd name="connsiteX23" fmla="*/ 2049780 w 3863340"/>
              <a:gd name="connsiteY23" fmla="*/ 2910840 h 3689350"/>
              <a:gd name="connsiteX24" fmla="*/ 2171700 w 3863340"/>
              <a:gd name="connsiteY24" fmla="*/ 2827020 h 3689350"/>
              <a:gd name="connsiteX25" fmla="*/ 2263140 w 3863340"/>
              <a:gd name="connsiteY25" fmla="*/ 2842260 h 3689350"/>
              <a:gd name="connsiteX26" fmla="*/ 2270760 w 3863340"/>
              <a:gd name="connsiteY26" fmla="*/ 2971800 h 3689350"/>
              <a:gd name="connsiteX27" fmla="*/ 2240280 w 3863340"/>
              <a:gd name="connsiteY27" fmla="*/ 3070860 h 3689350"/>
              <a:gd name="connsiteX28" fmla="*/ 2263140 w 3863340"/>
              <a:gd name="connsiteY28" fmla="*/ 3177540 h 3689350"/>
              <a:gd name="connsiteX29" fmla="*/ 2430780 w 3863340"/>
              <a:gd name="connsiteY29" fmla="*/ 3147060 h 3689350"/>
              <a:gd name="connsiteX30" fmla="*/ 2438400 w 3863340"/>
              <a:gd name="connsiteY30" fmla="*/ 2979420 h 3689350"/>
              <a:gd name="connsiteX31" fmla="*/ 2446020 w 3863340"/>
              <a:gd name="connsiteY31" fmla="*/ 2865120 h 3689350"/>
              <a:gd name="connsiteX32" fmla="*/ 2514600 w 3863340"/>
              <a:gd name="connsiteY32" fmla="*/ 2788920 h 3689350"/>
              <a:gd name="connsiteX33" fmla="*/ 2621280 w 3863340"/>
              <a:gd name="connsiteY33" fmla="*/ 2827020 h 3689350"/>
              <a:gd name="connsiteX34" fmla="*/ 2735580 w 3863340"/>
              <a:gd name="connsiteY34" fmla="*/ 2750820 h 3689350"/>
              <a:gd name="connsiteX35" fmla="*/ 2796540 w 3863340"/>
              <a:gd name="connsiteY35" fmla="*/ 2689860 h 3689350"/>
              <a:gd name="connsiteX36" fmla="*/ 2903220 w 3863340"/>
              <a:gd name="connsiteY36" fmla="*/ 2689860 h 3689350"/>
              <a:gd name="connsiteX37" fmla="*/ 2910840 w 3863340"/>
              <a:gd name="connsiteY37" fmla="*/ 2567940 h 3689350"/>
              <a:gd name="connsiteX38" fmla="*/ 2804160 w 3863340"/>
              <a:gd name="connsiteY38" fmla="*/ 2514600 h 3689350"/>
              <a:gd name="connsiteX39" fmla="*/ 2689860 w 3863340"/>
              <a:gd name="connsiteY39" fmla="*/ 2529840 h 3689350"/>
              <a:gd name="connsiteX40" fmla="*/ 2628900 w 3863340"/>
              <a:gd name="connsiteY40" fmla="*/ 2438400 h 3689350"/>
              <a:gd name="connsiteX41" fmla="*/ 2628900 w 3863340"/>
              <a:gd name="connsiteY41" fmla="*/ 2316480 h 3689350"/>
              <a:gd name="connsiteX42" fmla="*/ 2659380 w 3863340"/>
              <a:gd name="connsiteY42" fmla="*/ 2247900 h 3689350"/>
              <a:gd name="connsiteX43" fmla="*/ 2720340 w 3863340"/>
              <a:gd name="connsiteY43" fmla="*/ 2202180 h 3689350"/>
              <a:gd name="connsiteX44" fmla="*/ 2811780 w 3863340"/>
              <a:gd name="connsiteY44" fmla="*/ 2354580 h 3689350"/>
              <a:gd name="connsiteX45" fmla="*/ 2895600 w 3863340"/>
              <a:gd name="connsiteY45" fmla="*/ 2446020 h 3689350"/>
              <a:gd name="connsiteX46" fmla="*/ 2971800 w 3863340"/>
              <a:gd name="connsiteY46" fmla="*/ 2446020 h 3689350"/>
              <a:gd name="connsiteX47" fmla="*/ 3025140 w 3863340"/>
              <a:gd name="connsiteY47" fmla="*/ 2301240 h 3689350"/>
              <a:gd name="connsiteX48" fmla="*/ 3093720 w 3863340"/>
              <a:gd name="connsiteY48" fmla="*/ 2217420 h 3689350"/>
              <a:gd name="connsiteX49" fmla="*/ 3208020 w 3863340"/>
              <a:gd name="connsiteY49" fmla="*/ 2301240 h 3689350"/>
              <a:gd name="connsiteX50" fmla="*/ 3185160 w 3863340"/>
              <a:gd name="connsiteY50" fmla="*/ 2202180 h 3689350"/>
              <a:gd name="connsiteX51" fmla="*/ 3086100 w 3863340"/>
              <a:gd name="connsiteY51" fmla="*/ 2148840 h 3689350"/>
              <a:gd name="connsiteX52" fmla="*/ 2971800 w 3863340"/>
              <a:gd name="connsiteY52" fmla="*/ 2133600 h 3689350"/>
              <a:gd name="connsiteX53" fmla="*/ 3002280 w 3863340"/>
              <a:gd name="connsiteY53" fmla="*/ 2065020 h 3689350"/>
              <a:gd name="connsiteX54" fmla="*/ 3048000 w 3863340"/>
              <a:gd name="connsiteY54" fmla="*/ 1996440 h 3689350"/>
              <a:gd name="connsiteX55" fmla="*/ 3124200 w 3863340"/>
              <a:gd name="connsiteY55" fmla="*/ 1981200 h 3689350"/>
              <a:gd name="connsiteX56" fmla="*/ 3116580 w 3863340"/>
              <a:gd name="connsiteY56" fmla="*/ 1859280 h 3689350"/>
              <a:gd name="connsiteX57" fmla="*/ 3185160 w 3863340"/>
              <a:gd name="connsiteY57" fmla="*/ 1836420 h 3689350"/>
              <a:gd name="connsiteX58" fmla="*/ 3291840 w 3863340"/>
              <a:gd name="connsiteY58" fmla="*/ 1897380 h 3689350"/>
              <a:gd name="connsiteX59" fmla="*/ 3337560 w 3863340"/>
              <a:gd name="connsiteY59" fmla="*/ 1988820 h 3689350"/>
              <a:gd name="connsiteX60" fmla="*/ 3352800 w 3863340"/>
              <a:gd name="connsiteY60" fmla="*/ 2110740 h 3689350"/>
              <a:gd name="connsiteX61" fmla="*/ 3489960 w 3863340"/>
              <a:gd name="connsiteY61" fmla="*/ 2049780 h 3689350"/>
              <a:gd name="connsiteX62" fmla="*/ 3558540 w 3863340"/>
              <a:gd name="connsiteY62" fmla="*/ 1950720 h 3689350"/>
              <a:gd name="connsiteX63" fmla="*/ 3459480 w 3863340"/>
              <a:gd name="connsiteY63" fmla="*/ 1905000 h 3689350"/>
              <a:gd name="connsiteX64" fmla="*/ 3505200 w 3863340"/>
              <a:gd name="connsiteY64" fmla="*/ 1813560 h 3689350"/>
              <a:gd name="connsiteX65" fmla="*/ 3634740 w 3863340"/>
              <a:gd name="connsiteY65" fmla="*/ 1859280 h 3689350"/>
              <a:gd name="connsiteX66" fmla="*/ 3741420 w 3863340"/>
              <a:gd name="connsiteY66" fmla="*/ 1874520 h 3689350"/>
              <a:gd name="connsiteX67" fmla="*/ 3840480 w 3863340"/>
              <a:gd name="connsiteY67" fmla="*/ 1737360 h 3689350"/>
              <a:gd name="connsiteX68" fmla="*/ 3825240 w 3863340"/>
              <a:gd name="connsiteY68" fmla="*/ 1569720 h 3689350"/>
              <a:gd name="connsiteX69" fmla="*/ 3802380 w 3863340"/>
              <a:gd name="connsiteY69" fmla="*/ 1485900 h 3689350"/>
              <a:gd name="connsiteX70" fmla="*/ 3863340 w 3863340"/>
              <a:gd name="connsiteY70" fmla="*/ 1325880 h 3689350"/>
              <a:gd name="connsiteX71" fmla="*/ 3863340 w 3863340"/>
              <a:gd name="connsiteY71" fmla="*/ 1226820 h 3689350"/>
              <a:gd name="connsiteX72" fmla="*/ 3825240 w 3863340"/>
              <a:gd name="connsiteY72" fmla="*/ 1104900 h 3689350"/>
              <a:gd name="connsiteX73" fmla="*/ 3771900 w 3863340"/>
              <a:gd name="connsiteY73" fmla="*/ 1043940 h 3689350"/>
              <a:gd name="connsiteX74" fmla="*/ 3810000 w 3863340"/>
              <a:gd name="connsiteY74" fmla="*/ 937260 h 3689350"/>
              <a:gd name="connsiteX75" fmla="*/ 3718560 w 3863340"/>
              <a:gd name="connsiteY75" fmla="*/ 914400 h 3689350"/>
              <a:gd name="connsiteX76" fmla="*/ 3627120 w 3863340"/>
              <a:gd name="connsiteY76" fmla="*/ 914400 h 3689350"/>
              <a:gd name="connsiteX77" fmla="*/ 3489960 w 3863340"/>
              <a:gd name="connsiteY77" fmla="*/ 822960 h 3689350"/>
              <a:gd name="connsiteX78" fmla="*/ 3383280 w 3863340"/>
              <a:gd name="connsiteY78" fmla="*/ 838200 h 3689350"/>
              <a:gd name="connsiteX79" fmla="*/ 3238500 w 3863340"/>
              <a:gd name="connsiteY79" fmla="*/ 975360 h 3689350"/>
              <a:gd name="connsiteX80" fmla="*/ 3147060 w 3863340"/>
              <a:gd name="connsiteY80" fmla="*/ 1165860 h 3689350"/>
              <a:gd name="connsiteX81" fmla="*/ 3025140 w 3863340"/>
              <a:gd name="connsiteY81" fmla="*/ 1211580 h 3689350"/>
              <a:gd name="connsiteX82" fmla="*/ 2933700 w 3863340"/>
              <a:gd name="connsiteY82" fmla="*/ 1249680 h 3689350"/>
              <a:gd name="connsiteX83" fmla="*/ 2849880 w 3863340"/>
              <a:gd name="connsiteY83" fmla="*/ 1318260 h 3689350"/>
              <a:gd name="connsiteX84" fmla="*/ 2727960 w 3863340"/>
              <a:gd name="connsiteY84" fmla="*/ 1386840 h 3689350"/>
              <a:gd name="connsiteX85" fmla="*/ 2598420 w 3863340"/>
              <a:gd name="connsiteY85" fmla="*/ 1417320 h 3689350"/>
              <a:gd name="connsiteX86" fmla="*/ 2499360 w 3863340"/>
              <a:gd name="connsiteY86" fmla="*/ 1341120 h 3689350"/>
              <a:gd name="connsiteX87" fmla="*/ 2522220 w 3863340"/>
              <a:gd name="connsiteY87" fmla="*/ 1219200 h 3689350"/>
              <a:gd name="connsiteX88" fmla="*/ 2506980 w 3863340"/>
              <a:gd name="connsiteY88" fmla="*/ 1104900 h 3689350"/>
              <a:gd name="connsiteX89" fmla="*/ 2392680 w 3863340"/>
              <a:gd name="connsiteY89" fmla="*/ 1051560 h 3689350"/>
              <a:gd name="connsiteX90" fmla="*/ 2407920 w 3863340"/>
              <a:gd name="connsiteY90" fmla="*/ 922020 h 3689350"/>
              <a:gd name="connsiteX91" fmla="*/ 2461260 w 3863340"/>
              <a:gd name="connsiteY91" fmla="*/ 815340 h 3689350"/>
              <a:gd name="connsiteX92" fmla="*/ 2537460 w 3863340"/>
              <a:gd name="connsiteY92" fmla="*/ 693420 h 3689350"/>
              <a:gd name="connsiteX93" fmla="*/ 2567940 w 3863340"/>
              <a:gd name="connsiteY93" fmla="*/ 579120 h 3689350"/>
              <a:gd name="connsiteX94" fmla="*/ 2651760 w 3863340"/>
              <a:gd name="connsiteY94" fmla="*/ 502920 h 3689350"/>
              <a:gd name="connsiteX95" fmla="*/ 2621280 w 3863340"/>
              <a:gd name="connsiteY95" fmla="*/ 403860 h 3689350"/>
              <a:gd name="connsiteX96" fmla="*/ 2735580 w 3863340"/>
              <a:gd name="connsiteY96" fmla="*/ 327660 h 3689350"/>
              <a:gd name="connsiteX97" fmla="*/ 2743200 w 3863340"/>
              <a:gd name="connsiteY97" fmla="*/ 236220 h 3689350"/>
              <a:gd name="connsiteX98" fmla="*/ 2651760 w 3863340"/>
              <a:gd name="connsiteY98" fmla="*/ 144780 h 3689350"/>
              <a:gd name="connsiteX99" fmla="*/ 2598420 w 3863340"/>
              <a:gd name="connsiteY99" fmla="*/ 76200 h 3689350"/>
              <a:gd name="connsiteX100" fmla="*/ 2628900 w 3863340"/>
              <a:gd name="connsiteY100" fmla="*/ 0 h 3689350"/>
              <a:gd name="connsiteX101" fmla="*/ 2476500 w 3863340"/>
              <a:gd name="connsiteY101" fmla="*/ 99060 h 3689350"/>
              <a:gd name="connsiteX102" fmla="*/ 2415540 w 3863340"/>
              <a:gd name="connsiteY102" fmla="*/ 129540 h 3689350"/>
              <a:gd name="connsiteX103" fmla="*/ 2286000 w 3863340"/>
              <a:gd name="connsiteY103" fmla="*/ 114300 h 3689350"/>
              <a:gd name="connsiteX104" fmla="*/ 2209800 w 3863340"/>
              <a:gd name="connsiteY104" fmla="*/ 152400 h 3689350"/>
              <a:gd name="connsiteX105" fmla="*/ 2255520 w 3863340"/>
              <a:gd name="connsiteY105" fmla="*/ 236220 h 3689350"/>
              <a:gd name="connsiteX106" fmla="*/ 2194560 w 3863340"/>
              <a:gd name="connsiteY106" fmla="*/ 297180 h 3689350"/>
              <a:gd name="connsiteX107" fmla="*/ 2240280 w 3863340"/>
              <a:gd name="connsiteY107" fmla="*/ 335280 h 3689350"/>
              <a:gd name="connsiteX108" fmla="*/ 2225040 w 3863340"/>
              <a:gd name="connsiteY108" fmla="*/ 449580 h 3689350"/>
              <a:gd name="connsiteX109" fmla="*/ 2247900 w 3863340"/>
              <a:gd name="connsiteY109" fmla="*/ 525780 h 3689350"/>
              <a:gd name="connsiteX110" fmla="*/ 2202180 w 3863340"/>
              <a:gd name="connsiteY110" fmla="*/ 647700 h 3689350"/>
              <a:gd name="connsiteX111" fmla="*/ 2095500 w 3863340"/>
              <a:gd name="connsiteY111" fmla="*/ 762000 h 3689350"/>
              <a:gd name="connsiteX112" fmla="*/ 2026920 w 3863340"/>
              <a:gd name="connsiteY112" fmla="*/ 853440 h 3689350"/>
              <a:gd name="connsiteX113" fmla="*/ 1965960 w 3863340"/>
              <a:gd name="connsiteY113" fmla="*/ 998220 h 3689350"/>
              <a:gd name="connsiteX114" fmla="*/ 1927860 w 3863340"/>
              <a:gd name="connsiteY114" fmla="*/ 1143000 h 3689350"/>
              <a:gd name="connsiteX115" fmla="*/ 1897380 w 3863340"/>
              <a:gd name="connsiteY115" fmla="*/ 1295400 h 3689350"/>
              <a:gd name="connsiteX116" fmla="*/ 1927860 w 3863340"/>
              <a:gd name="connsiteY116" fmla="*/ 1424940 h 3689350"/>
              <a:gd name="connsiteX117" fmla="*/ 1927860 w 3863340"/>
              <a:gd name="connsiteY117" fmla="*/ 1478280 h 3689350"/>
              <a:gd name="connsiteX118" fmla="*/ 2004060 w 3863340"/>
              <a:gd name="connsiteY118" fmla="*/ 1607820 h 3689350"/>
              <a:gd name="connsiteX119" fmla="*/ 1973580 w 3863340"/>
              <a:gd name="connsiteY119" fmla="*/ 1638300 h 3689350"/>
              <a:gd name="connsiteX120" fmla="*/ 1836420 w 3863340"/>
              <a:gd name="connsiteY120" fmla="*/ 1699260 h 3689350"/>
              <a:gd name="connsiteX121" fmla="*/ 1988820 w 3863340"/>
              <a:gd name="connsiteY121" fmla="*/ 1775460 h 3689350"/>
              <a:gd name="connsiteX122" fmla="*/ 1920240 w 3863340"/>
              <a:gd name="connsiteY122" fmla="*/ 1874520 h 3689350"/>
              <a:gd name="connsiteX123" fmla="*/ 1874520 w 3863340"/>
              <a:gd name="connsiteY123" fmla="*/ 1965960 h 3689350"/>
              <a:gd name="connsiteX124" fmla="*/ 1927860 w 3863340"/>
              <a:gd name="connsiteY124" fmla="*/ 2049780 h 3689350"/>
              <a:gd name="connsiteX125" fmla="*/ 1935480 w 3863340"/>
              <a:gd name="connsiteY125" fmla="*/ 2202180 h 3689350"/>
              <a:gd name="connsiteX126" fmla="*/ 1935480 w 3863340"/>
              <a:gd name="connsiteY126" fmla="*/ 2301240 h 3689350"/>
              <a:gd name="connsiteX127" fmla="*/ 1851660 w 3863340"/>
              <a:gd name="connsiteY127" fmla="*/ 2415540 h 3689350"/>
              <a:gd name="connsiteX128" fmla="*/ 1805940 w 3863340"/>
              <a:gd name="connsiteY128" fmla="*/ 2453640 h 3689350"/>
              <a:gd name="connsiteX129" fmla="*/ 1714500 w 3863340"/>
              <a:gd name="connsiteY129" fmla="*/ 2461260 h 3689350"/>
              <a:gd name="connsiteX130" fmla="*/ 1623060 w 3863340"/>
              <a:gd name="connsiteY130" fmla="*/ 2476500 h 3689350"/>
              <a:gd name="connsiteX131" fmla="*/ 1668780 w 3863340"/>
              <a:gd name="connsiteY131" fmla="*/ 2606040 h 3689350"/>
              <a:gd name="connsiteX132" fmla="*/ 1607820 w 3863340"/>
              <a:gd name="connsiteY132" fmla="*/ 2606040 h 3689350"/>
              <a:gd name="connsiteX133" fmla="*/ 1554480 w 3863340"/>
              <a:gd name="connsiteY133" fmla="*/ 2537460 h 3689350"/>
              <a:gd name="connsiteX134" fmla="*/ 1531620 w 3863340"/>
              <a:gd name="connsiteY134" fmla="*/ 2453640 h 3689350"/>
              <a:gd name="connsiteX135" fmla="*/ 1546860 w 3863340"/>
              <a:gd name="connsiteY135" fmla="*/ 2362200 h 3689350"/>
              <a:gd name="connsiteX136" fmla="*/ 1478280 w 3863340"/>
              <a:gd name="connsiteY136" fmla="*/ 2301240 h 3689350"/>
              <a:gd name="connsiteX137" fmla="*/ 1463040 w 3863340"/>
              <a:gd name="connsiteY137" fmla="*/ 2217420 h 3689350"/>
              <a:gd name="connsiteX138" fmla="*/ 1409700 w 3863340"/>
              <a:gd name="connsiteY138" fmla="*/ 2125980 h 3689350"/>
              <a:gd name="connsiteX0" fmla="*/ 0 w 3901440"/>
              <a:gd name="connsiteY0" fmla="*/ 3662680 h 3689350"/>
              <a:gd name="connsiteX1" fmla="*/ 145415 w 3901440"/>
              <a:gd name="connsiteY1" fmla="*/ 3688715 h 3689350"/>
              <a:gd name="connsiteX2" fmla="*/ 297180 w 3901440"/>
              <a:gd name="connsiteY2" fmla="*/ 3689350 h 3689350"/>
              <a:gd name="connsiteX3" fmla="*/ 381000 w 3901440"/>
              <a:gd name="connsiteY3" fmla="*/ 3672840 h 3689350"/>
              <a:gd name="connsiteX4" fmla="*/ 472440 w 3901440"/>
              <a:gd name="connsiteY4" fmla="*/ 3680460 h 3689350"/>
              <a:gd name="connsiteX5" fmla="*/ 571500 w 3901440"/>
              <a:gd name="connsiteY5" fmla="*/ 3634740 h 3689350"/>
              <a:gd name="connsiteX6" fmla="*/ 678180 w 3901440"/>
              <a:gd name="connsiteY6" fmla="*/ 3634740 h 3689350"/>
              <a:gd name="connsiteX7" fmla="*/ 800100 w 3901440"/>
              <a:gd name="connsiteY7" fmla="*/ 3558540 h 3689350"/>
              <a:gd name="connsiteX8" fmla="*/ 822960 w 3901440"/>
              <a:gd name="connsiteY8" fmla="*/ 3390900 h 3689350"/>
              <a:gd name="connsiteX9" fmla="*/ 1005840 w 3901440"/>
              <a:gd name="connsiteY9" fmla="*/ 3345180 h 3689350"/>
              <a:gd name="connsiteX10" fmla="*/ 1112520 w 3901440"/>
              <a:gd name="connsiteY10" fmla="*/ 3345180 h 3689350"/>
              <a:gd name="connsiteX11" fmla="*/ 1280160 w 3901440"/>
              <a:gd name="connsiteY11" fmla="*/ 3200400 h 3689350"/>
              <a:gd name="connsiteX12" fmla="*/ 1394460 w 3901440"/>
              <a:gd name="connsiteY12" fmla="*/ 3352800 h 3689350"/>
              <a:gd name="connsiteX13" fmla="*/ 1607820 w 3901440"/>
              <a:gd name="connsiteY13" fmla="*/ 3398520 h 3689350"/>
              <a:gd name="connsiteX14" fmla="*/ 1706880 w 3901440"/>
              <a:gd name="connsiteY14" fmla="*/ 3489960 h 3689350"/>
              <a:gd name="connsiteX15" fmla="*/ 1905000 w 3901440"/>
              <a:gd name="connsiteY15" fmla="*/ 3467100 h 3689350"/>
              <a:gd name="connsiteX16" fmla="*/ 2110740 w 3901440"/>
              <a:gd name="connsiteY16" fmla="*/ 3436620 h 3689350"/>
              <a:gd name="connsiteX17" fmla="*/ 2324100 w 3901440"/>
              <a:gd name="connsiteY17" fmla="*/ 3375660 h 3689350"/>
              <a:gd name="connsiteX18" fmla="*/ 2186940 w 3901440"/>
              <a:gd name="connsiteY18" fmla="*/ 3284220 h 3689350"/>
              <a:gd name="connsiteX19" fmla="*/ 2049780 w 3901440"/>
              <a:gd name="connsiteY19" fmla="*/ 3185160 h 3689350"/>
              <a:gd name="connsiteX20" fmla="*/ 1897380 w 3901440"/>
              <a:gd name="connsiteY20" fmla="*/ 3169920 h 3689350"/>
              <a:gd name="connsiteX21" fmla="*/ 1851660 w 3901440"/>
              <a:gd name="connsiteY21" fmla="*/ 3063240 h 3689350"/>
              <a:gd name="connsiteX22" fmla="*/ 1981200 w 3901440"/>
              <a:gd name="connsiteY22" fmla="*/ 3002280 h 3689350"/>
              <a:gd name="connsiteX23" fmla="*/ 2087880 w 3901440"/>
              <a:gd name="connsiteY23" fmla="*/ 2910840 h 3689350"/>
              <a:gd name="connsiteX24" fmla="*/ 2209800 w 3901440"/>
              <a:gd name="connsiteY24" fmla="*/ 2827020 h 3689350"/>
              <a:gd name="connsiteX25" fmla="*/ 2301240 w 3901440"/>
              <a:gd name="connsiteY25" fmla="*/ 2842260 h 3689350"/>
              <a:gd name="connsiteX26" fmla="*/ 2308860 w 3901440"/>
              <a:gd name="connsiteY26" fmla="*/ 2971800 h 3689350"/>
              <a:gd name="connsiteX27" fmla="*/ 2278380 w 3901440"/>
              <a:gd name="connsiteY27" fmla="*/ 3070860 h 3689350"/>
              <a:gd name="connsiteX28" fmla="*/ 2301240 w 3901440"/>
              <a:gd name="connsiteY28" fmla="*/ 3177540 h 3689350"/>
              <a:gd name="connsiteX29" fmla="*/ 2468880 w 3901440"/>
              <a:gd name="connsiteY29" fmla="*/ 3147060 h 3689350"/>
              <a:gd name="connsiteX30" fmla="*/ 2476500 w 3901440"/>
              <a:gd name="connsiteY30" fmla="*/ 2979420 h 3689350"/>
              <a:gd name="connsiteX31" fmla="*/ 2484120 w 3901440"/>
              <a:gd name="connsiteY31" fmla="*/ 2865120 h 3689350"/>
              <a:gd name="connsiteX32" fmla="*/ 2552700 w 3901440"/>
              <a:gd name="connsiteY32" fmla="*/ 2788920 h 3689350"/>
              <a:gd name="connsiteX33" fmla="*/ 2659380 w 3901440"/>
              <a:gd name="connsiteY33" fmla="*/ 2827020 h 3689350"/>
              <a:gd name="connsiteX34" fmla="*/ 2773680 w 3901440"/>
              <a:gd name="connsiteY34" fmla="*/ 2750820 h 3689350"/>
              <a:gd name="connsiteX35" fmla="*/ 2834640 w 3901440"/>
              <a:gd name="connsiteY35" fmla="*/ 2689860 h 3689350"/>
              <a:gd name="connsiteX36" fmla="*/ 2941320 w 3901440"/>
              <a:gd name="connsiteY36" fmla="*/ 2689860 h 3689350"/>
              <a:gd name="connsiteX37" fmla="*/ 2948940 w 3901440"/>
              <a:gd name="connsiteY37" fmla="*/ 2567940 h 3689350"/>
              <a:gd name="connsiteX38" fmla="*/ 2842260 w 3901440"/>
              <a:gd name="connsiteY38" fmla="*/ 2514600 h 3689350"/>
              <a:gd name="connsiteX39" fmla="*/ 2727960 w 3901440"/>
              <a:gd name="connsiteY39" fmla="*/ 2529840 h 3689350"/>
              <a:gd name="connsiteX40" fmla="*/ 2667000 w 3901440"/>
              <a:gd name="connsiteY40" fmla="*/ 2438400 h 3689350"/>
              <a:gd name="connsiteX41" fmla="*/ 2667000 w 3901440"/>
              <a:gd name="connsiteY41" fmla="*/ 2316480 h 3689350"/>
              <a:gd name="connsiteX42" fmla="*/ 2697480 w 3901440"/>
              <a:gd name="connsiteY42" fmla="*/ 2247900 h 3689350"/>
              <a:gd name="connsiteX43" fmla="*/ 2758440 w 3901440"/>
              <a:gd name="connsiteY43" fmla="*/ 2202180 h 3689350"/>
              <a:gd name="connsiteX44" fmla="*/ 2849880 w 3901440"/>
              <a:gd name="connsiteY44" fmla="*/ 2354580 h 3689350"/>
              <a:gd name="connsiteX45" fmla="*/ 2933700 w 3901440"/>
              <a:gd name="connsiteY45" fmla="*/ 2446020 h 3689350"/>
              <a:gd name="connsiteX46" fmla="*/ 3009900 w 3901440"/>
              <a:gd name="connsiteY46" fmla="*/ 2446020 h 3689350"/>
              <a:gd name="connsiteX47" fmla="*/ 3063240 w 3901440"/>
              <a:gd name="connsiteY47" fmla="*/ 2301240 h 3689350"/>
              <a:gd name="connsiteX48" fmla="*/ 3131820 w 3901440"/>
              <a:gd name="connsiteY48" fmla="*/ 2217420 h 3689350"/>
              <a:gd name="connsiteX49" fmla="*/ 3246120 w 3901440"/>
              <a:gd name="connsiteY49" fmla="*/ 2301240 h 3689350"/>
              <a:gd name="connsiteX50" fmla="*/ 3223260 w 3901440"/>
              <a:gd name="connsiteY50" fmla="*/ 2202180 h 3689350"/>
              <a:gd name="connsiteX51" fmla="*/ 3124200 w 3901440"/>
              <a:gd name="connsiteY51" fmla="*/ 2148840 h 3689350"/>
              <a:gd name="connsiteX52" fmla="*/ 3009900 w 3901440"/>
              <a:gd name="connsiteY52" fmla="*/ 2133600 h 3689350"/>
              <a:gd name="connsiteX53" fmla="*/ 3040380 w 3901440"/>
              <a:gd name="connsiteY53" fmla="*/ 2065020 h 3689350"/>
              <a:gd name="connsiteX54" fmla="*/ 3086100 w 3901440"/>
              <a:gd name="connsiteY54" fmla="*/ 1996440 h 3689350"/>
              <a:gd name="connsiteX55" fmla="*/ 3162300 w 3901440"/>
              <a:gd name="connsiteY55" fmla="*/ 1981200 h 3689350"/>
              <a:gd name="connsiteX56" fmla="*/ 3154680 w 3901440"/>
              <a:gd name="connsiteY56" fmla="*/ 1859280 h 3689350"/>
              <a:gd name="connsiteX57" fmla="*/ 3223260 w 3901440"/>
              <a:gd name="connsiteY57" fmla="*/ 1836420 h 3689350"/>
              <a:gd name="connsiteX58" fmla="*/ 3329940 w 3901440"/>
              <a:gd name="connsiteY58" fmla="*/ 1897380 h 3689350"/>
              <a:gd name="connsiteX59" fmla="*/ 3375660 w 3901440"/>
              <a:gd name="connsiteY59" fmla="*/ 1988820 h 3689350"/>
              <a:gd name="connsiteX60" fmla="*/ 3390900 w 3901440"/>
              <a:gd name="connsiteY60" fmla="*/ 2110740 h 3689350"/>
              <a:gd name="connsiteX61" fmla="*/ 3528060 w 3901440"/>
              <a:gd name="connsiteY61" fmla="*/ 2049780 h 3689350"/>
              <a:gd name="connsiteX62" fmla="*/ 3596640 w 3901440"/>
              <a:gd name="connsiteY62" fmla="*/ 1950720 h 3689350"/>
              <a:gd name="connsiteX63" fmla="*/ 3497580 w 3901440"/>
              <a:gd name="connsiteY63" fmla="*/ 1905000 h 3689350"/>
              <a:gd name="connsiteX64" fmla="*/ 3543300 w 3901440"/>
              <a:gd name="connsiteY64" fmla="*/ 1813560 h 3689350"/>
              <a:gd name="connsiteX65" fmla="*/ 3672840 w 3901440"/>
              <a:gd name="connsiteY65" fmla="*/ 1859280 h 3689350"/>
              <a:gd name="connsiteX66" fmla="*/ 3779520 w 3901440"/>
              <a:gd name="connsiteY66" fmla="*/ 1874520 h 3689350"/>
              <a:gd name="connsiteX67" fmla="*/ 3878580 w 3901440"/>
              <a:gd name="connsiteY67" fmla="*/ 1737360 h 3689350"/>
              <a:gd name="connsiteX68" fmla="*/ 3863340 w 3901440"/>
              <a:gd name="connsiteY68" fmla="*/ 1569720 h 3689350"/>
              <a:gd name="connsiteX69" fmla="*/ 3840480 w 3901440"/>
              <a:gd name="connsiteY69" fmla="*/ 1485900 h 3689350"/>
              <a:gd name="connsiteX70" fmla="*/ 3901440 w 3901440"/>
              <a:gd name="connsiteY70" fmla="*/ 1325880 h 3689350"/>
              <a:gd name="connsiteX71" fmla="*/ 3901440 w 3901440"/>
              <a:gd name="connsiteY71" fmla="*/ 1226820 h 3689350"/>
              <a:gd name="connsiteX72" fmla="*/ 3863340 w 3901440"/>
              <a:gd name="connsiteY72" fmla="*/ 1104900 h 3689350"/>
              <a:gd name="connsiteX73" fmla="*/ 3810000 w 3901440"/>
              <a:gd name="connsiteY73" fmla="*/ 1043940 h 3689350"/>
              <a:gd name="connsiteX74" fmla="*/ 3848100 w 3901440"/>
              <a:gd name="connsiteY74" fmla="*/ 937260 h 3689350"/>
              <a:gd name="connsiteX75" fmla="*/ 3756660 w 3901440"/>
              <a:gd name="connsiteY75" fmla="*/ 914400 h 3689350"/>
              <a:gd name="connsiteX76" fmla="*/ 3665220 w 3901440"/>
              <a:gd name="connsiteY76" fmla="*/ 914400 h 3689350"/>
              <a:gd name="connsiteX77" fmla="*/ 3528060 w 3901440"/>
              <a:gd name="connsiteY77" fmla="*/ 822960 h 3689350"/>
              <a:gd name="connsiteX78" fmla="*/ 3421380 w 3901440"/>
              <a:gd name="connsiteY78" fmla="*/ 838200 h 3689350"/>
              <a:gd name="connsiteX79" fmla="*/ 3276600 w 3901440"/>
              <a:gd name="connsiteY79" fmla="*/ 975360 h 3689350"/>
              <a:gd name="connsiteX80" fmla="*/ 3185160 w 3901440"/>
              <a:gd name="connsiteY80" fmla="*/ 1165860 h 3689350"/>
              <a:gd name="connsiteX81" fmla="*/ 3063240 w 3901440"/>
              <a:gd name="connsiteY81" fmla="*/ 1211580 h 3689350"/>
              <a:gd name="connsiteX82" fmla="*/ 2971800 w 3901440"/>
              <a:gd name="connsiteY82" fmla="*/ 1249680 h 3689350"/>
              <a:gd name="connsiteX83" fmla="*/ 2887980 w 3901440"/>
              <a:gd name="connsiteY83" fmla="*/ 1318260 h 3689350"/>
              <a:gd name="connsiteX84" fmla="*/ 2766060 w 3901440"/>
              <a:gd name="connsiteY84" fmla="*/ 1386840 h 3689350"/>
              <a:gd name="connsiteX85" fmla="*/ 2636520 w 3901440"/>
              <a:gd name="connsiteY85" fmla="*/ 1417320 h 3689350"/>
              <a:gd name="connsiteX86" fmla="*/ 2537460 w 3901440"/>
              <a:gd name="connsiteY86" fmla="*/ 1341120 h 3689350"/>
              <a:gd name="connsiteX87" fmla="*/ 2560320 w 3901440"/>
              <a:gd name="connsiteY87" fmla="*/ 1219200 h 3689350"/>
              <a:gd name="connsiteX88" fmla="*/ 2545080 w 3901440"/>
              <a:gd name="connsiteY88" fmla="*/ 1104900 h 3689350"/>
              <a:gd name="connsiteX89" fmla="*/ 2430780 w 3901440"/>
              <a:gd name="connsiteY89" fmla="*/ 1051560 h 3689350"/>
              <a:gd name="connsiteX90" fmla="*/ 2446020 w 3901440"/>
              <a:gd name="connsiteY90" fmla="*/ 922020 h 3689350"/>
              <a:gd name="connsiteX91" fmla="*/ 2499360 w 3901440"/>
              <a:gd name="connsiteY91" fmla="*/ 815340 h 3689350"/>
              <a:gd name="connsiteX92" fmla="*/ 2575560 w 3901440"/>
              <a:gd name="connsiteY92" fmla="*/ 693420 h 3689350"/>
              <a:gd name="connsiteX93" fmla="*/ 2606040 w 3901440"/>
              <a:gd name="connsiteY93" fmla="*/ 579120 h 3689350"/>
              <a:gd name="connsiteX94" fmla="*/ 2689860 w 3901440"/>
              <a:gd name="connsiteY94" fmla="*/ 502920 h 3689350"/>
              <a:gd name="connsiteX95" fmla="*/ 2659380 w 3901440"/>
              <a:gd name="connsiteY95" fmla="*/ 403860 h 3689350"/>
              <a:gd name="connsiteX96" fmla="*/ 2773680 w 3901440"/>
              <a:gd name="connsiteY96" fmla="*/ 327660 h 3689350"/>
              <a:gd name="connsiteX97" fmla="*/ 2781300 w 3901440"/>
              <a:gd name="connsiteY97" fmla="*/ 236220 h 3689350"/>
              <a:gd name="connsiteX98" fmla="*/ 2689860 w 3901440"/>
              <a:gd name="connsiteY98" fmla="*/ 144780 h 3689350"/>
              <a:gd name="connsiteX99" fmla="*/ 2636520 w 3901440"/>
              <a:gd name="connsiteY99" fmla="*/ 76200 h 3689350"/>
              <a:gd name="connsiteX100" fmla="*/ 2667000 w 3901440"/>
              <a:gd name="connsiteY100" fmla="*/ 0 h 3689350"/>
              <a:gd name="connsiteX101" fmla="*/ 2514600 w 3901440"/>
              <a:gd name="connsiteY101" fmla="*/ 99060 h 3689350"/>
              <a:gd name="connsiteX102" fmla="*/ 2453640 w 3901440"/>
              <a:gd name="connsiteY102" fmla="*/ 129540 h 3689350"/>
              <a:gd name="connsiteX103" fmla="*/ 2324100 w 3901440"/>
              <a:gd name="connsiteY103" fmla="*/ 114300 h 3689350"/>
              <a:gd name="connsiteX104" fmla="*/ 2247900 w 3901440"/>
              <a:gd name="connsiteY104" fmla="*/ 152400 h 3689350"/>
              <a:gd name="connsiteX105" fmla="*/ 2293620 w 3901440"/>
              <a:gd name="connsiteY105" fmla="*/ 236220 h 3689350"/>
              <a:gd name="connsiteX106" fmla="*/ 2232660 w 3901440"/>
              <a:gd name="connsiteY106" fmla="*/ 297180 h 3689350"/>
              <a:gd name="connsiteX107" fmla="*/ 2278380 w 3901440"/>
              <a:gd name="connsiteY107" fmla="*/ 335280 h 3689350"/>
              <a:gd name="connsiteX108" fmla="*/ 2263140 w 3901440"/>
              <a:gd name="connsiteY108" fmla="*/ 449580 h 3689350"/>
              <a:gd name="connsiteX109" fmla="*/ 2286000 w 3901440"/>
              <a:gd name="connsiteY109" fmla="*/ 525780 h 3689350"/>
              <a:gd name="connsiteX110" fmla="*/ 2240280 w 3901440"/>
              <a:gd name="connsiteY110" fmla="*/ 647700 h 3689350"/>
              <a:gd name="connsiteX111" fmla="*/ 2133600 w 3901440"/>
              <a:gd name="connsiteY111" fmla="*/ 762000 h 3689350"/>
              <a:gd name="connsiteX112" fmla="*/ 2065020 w 3901440"/>
              <a:gd name="connsiteY112" fmla="*/ 853440 h 3689350"/>
              <a:gd name="connsiteX113" fmla="*/ 2004060 w 3901440"/>
              <a:gd name="connsiteY113" fmla="*/ 998220 h 3689350"/>
              <a:gd name="connsiteX114" fmla="*/ 1965960 w 3901440"/>
              <a:gd name="connsiteY114" fmla="*/ 1143000 h 3689350"/>
              <a:gd name="connsiteX115" fmla="*/ 1935480 w 3901440"/>
              <a:gd name="connsiteY115" fmla="*/ 1295400 h 3689350"/>
              <a:gd name="connsiteX116" fmla="*/ 1965960 w 3901440"/>
              <a:gd name="connsiteY116" fmla="*/ 1424940 h 3689350"/>
              <a:gd name="connsiteX117" fmla="*/ 1965960 w 3901440"/>
              <a:gd name="connsiteY117" fmla="*/ 1478280 h 3689350"/>
              <a:gd name="connsiteX118" fmla="*/ 2042160 w 3901440"/>
              <a:gd name="connsiteY118" fmla="*/ 1607820 h 3689350"/>
              <a:gd name="connsiteX119" fmla="*/ 2011680 w 3901440"/>
              <a:gd name="connsiteY119" fmla="*/ 1638300 h 3689350"/>
              <a:gd name="connsiteX120" fmla="*/ 1874520 w 3901440"/>
              <a:gd name="connsiteY120" fmla="*/ 1699260 h 3689350"/>
              <a:gd name="connsiteX121" fmla="*/ 2026920 w 3901440"/>
              <a:gd name="connsiteY121" fmla="*/ 1775460 h 3689350"/>
              <a:gd name="connsiteX122" fmla="*/ 1958340 w 3901440"/>
              <a:gd name="connsiteY122" fmla="*/ 1874520 h 3689350"/>
              <a:gd name="connsiteX123" fmla="*/ 1912620 w 3901440"/>
              <a:gd name="connsiteY123" fmla="*/ 1965960 h 3689350"/>
              <a:gd name="connsiteX124" fmla="*/ 1965960 w 3901440"/>
              <a:gd name="connsiteY124" fmla="*/ 2049780 h 3689350"/>
              <a:gd name="connsiteX125" fmla="*/ 1973580 w 3901440"/>
              <a:gd name="connsiteY125" fmla="*/ 2202180 h 3689350"/>
              <a:gd name="connsiteX126" fmla="*/ 1973580 w 3901440"/>
              <a:gd name="connsiteY126" fmla="*/ 2301240 h 3689350"/>
              <a:gd name="connsiteX127" fmla="*/ 1889760 w 3901440"/>
              <a:gd name="connsiteY127" fmla="*/ 2415540 h 3689350"/>
              <a:gd name="connsiteX128" fmla="*/ 1844040 w 3901440"/>
              <a:gd name="connsiteY128" fmla="*/ 2453640 h 3689350"/>
              <a:gd name="connsiteX129" fmla="*/ 1752600 w 3901440"/>
              <a:gd name="connsiteY129" fmla="*/ 2461260 h 3689350"/>
              <a:gd name="connsiteX130" fmla="*/ 1661160 w 3901440"/>
              <a:gd name="connsiteY130" fmla="*/ 2476500 h 3689350"/>
              <a:gd name="connsiteX131" fmla="*/ 1706880 w 3901440"/>
              <a:gd name="connsiteY131" fmla="*/ 2606040 h 3689350"/>
              <a:gd name="connsiteX132" fmla="*/ 1645920 w 3901440"/>
              <a:gd name="connsiteY132" fmla="*/ 2606040 h 3689350"/>
              <a:gd name="connsiteX133" fmla="*/ 1592580 w 3901440"/>
              <a:gd name="connsiteY133" fmla="*/ 2537460 h 3689350"/>
              <a:gd name="connsiteX134" fmla="*/ 1569720 w 3901440"/>
              <a:gd name="connsiteY134" fmla="*/ 2453640 h 3689350"/>
              <a:gd name="connsiteX135" fmla="*/ 1584960 w 3901440"/>
              <a:gd name="connsiteY135" fmla="*/ 2362200 h 3689350"/>
              <a:gd name="connsiteX136" fmla="*/ 1516380 w 3901440"/>
              <a:gd name="connsiteY136" fmla="*/ 2301240 h 3689350"/>
              <a:gd name="connsiteX137" fmla="*/ 1501140 w 3901440"/>
              <a:gd name="connsiteY137" fmla="*/ 2217420 h 3689350"/>
              <a:gd name="connsiteX138" fmla="*/ 1447800 w 3901440"/>
              <a:gd name="connsiteY138" fmla="*/ 2125980 h 3689350"/>
              <a:gd name="connsiteX0" fmla="*/ 0 w 3901440"/>
              <a:gd name="connsiteY0" fmla="*/ 3662680 h 3736340"/>
              <a:gd name="connsiteX1" fmla="*/ 132715 w 3901440"/>
              <a:gd name="connsiteY1" fmla="*/ 3736340 h 3736340"/>
              <a:gd name="connsiteX2" fmla="*/ 297180 w 3901440"/>
              <a:gd name="connsiteY2" fmla="*/ 3689350 h 3736340"/>
              <a:gd name="connsiteX3" fmla="*/ 381000 w 3901440"/>
              <a:gd name="connsiteY3" fmla="*/ 3672840 h 3736340"/>
              <a:gd name="connsiteX4" fmla="*/ 472440 w 3901440"/>
              <a:gd name="connsiteY4" fmla="*/ 3680460 h 3736340"/>
              <a:gd name="connsiteX5" fmla="*/ 571500 w 3901440"/>
              <a:gd name="connsiteY5" fmla="*/ 3634740 h 3736340"/>
              <a:gd name="connsiteX6" fmla="*/ 678180 w 3901440"/>
              <a:gd name="connsiteY6" fmla="*/ 3634740 h 3736340"/>
              <a:gd name="connsiteX7" fmla="*/ 800100 w 3901440"/>
              <a:gd name="connsiteY7" fmla="*/ 3558540 h 3736340"/>
              <a:gd name="connsiteX8" fmla="*/ 822960 w 3901440"/>
              <a:gd name="connsiteY8" fmla="*/ 3390900 h 3736340"/>
              <a:gd name="connsiteX9" fmla="*/ 1005840 w 3901440"/>
              <a:gd name="connsiteY9" fmla="*/ 3345180 h 3736340"/>
              <a:gd name="connsiteX10" fmla="*/ 1112520 w 3901440"/>
              <a:gd name="connsiteY10" fmla="*/ 3345180 h 3736340"/>
              <a:gd name="connsiteX11" fmla="*/ 1280160 w 3901440"/>
              <a:gd name="connsiteY11" fmla="*/ 3200400 h 3736340"/>
              <a:gd name="connsiteX12" fmla="*/ 1394460 w 3901440"/>
              <a:gd name="connsiteY12" fmla="*/ 3352800 h 3736340"/>
              <a:gd name="connsiteX13" fmla="*/ 1607820 w 3901440"/>
              <a:gd name="connsiteY13" fmla="*/ 3398520 h 3736340"/>
              <a:gd name="connsiteX14" fmla="*/ 1706880 w 3901440"/>
              <a:gd name="connsiteY14" fmla="*/ 3489960 h 3736340"/>
              <a:gd name="connsiteX15" fmla="*/ 1905000 w 3901440"/>
              <a:gd name="connsiteY15" fmla="*/ 3467100 h 3736340"/>
              <a:gd name="connsiteX16" fmla="*/ 2110740 w 3901440"/>
              <a:gd name="connsiteY16" fmla="*/ 3436620 h 3736340"/>
              <a:gd name="connsiteX17" fmla="*/ 2324100 w 3901440"/>
              <a:gd name="connsiteY17" fmla="*/ 3375660 h 3736340"/>
              <a:gd name="connsiteX18" fmla="*/ 2186940 w 3901440"/>
              <a:gd name="connsiteY18" fmla="*/ 3284220 h 3736340"/>
              <a:gd name="connsiteX19" fmla="*/ 2049780 w 3901440"/>
              <a:gd name="connsiteY19" fmla="*/ 3185160 h 3736340"/>
              <a:gd name="connsiteX20" fmla="*/ 1897380 w 3901440"/>
              <a:gd name="connsiteY20" fmla="*/ 3169920 h 3736340"/>
              <a:gd name="connsiteX21" fmla="*/ 1851660 w 3901440"/>
              <a:gd name="connsiteY21" fmla="*/ 3063240 h 3736340"/>
              <a:gd name="connsiteX22" fmla="*/ 1981200 w 3901440"/>
              <a:gd name="connsiteY22" fmla="*/ 3002280 h 3736340"/>
              <a:gd name="connsiteX23" fmla="*/ 2087880 w 3901440"/>
              <a:gd name="connsiteY23" fmla="*/ 2910840 h 3736340"/>
              <a:gd name="connsiteX24" fmla="*/ 2209800 w 3901440"/>
              <a:gd name="connsiteY24" fmla="*/ 2827020 h 3736340"/>
              <a:gd name="connsiteX25" fmla="*/ 2301240 w 3901440"/>
              <a:gd name="connsiteY25" fmla="*/ 2842260 h 3736340"/>
              <a:gd name="connsiteX26" fmla="*/ 2308860 w 3901440"/>
              <a:gd name="connsiteY26" fmla="*/ 2971800 h 3736340"/>
              <a:gd name="connsiteX27" fmla="*/ 2278380 w 3901440"/>
              <a:gd name="connsiteY27" fmla="*/ 3070860 h 3736340"/>
              <a:gd name="connsiteX28" fmla="*/ 2301240 w 3901440"/>
              <a:gd name="connsiteY28" fmla="*/ 3177540 h 3736340"/>
              <a:gd name="connsiteX29" fmla="*/ 2468880 w 3901440"/>
              <a:gd name="connsiteY29" fmla="*/ 3147060 h 3736340"/>
              <a:gd name="connsiteX30" fmla="*/ 2476500 w 3901440"/>
              <a:gd name="connsiteY30" fmla="*/ 2979420 h 3736340"/>
              <a:gd name="connsiteX31" fmla="*/ 2484120 w 3901440"/>
              <a:gd name="connsiteY31" fmla="*/ 2865120 h 3736340"/>
              <a:gd name="connsiteX32" fmla="*/ 2552700 w 3901440"/>
              <a:gd name="connsiteY32" fmla="*/ 2788920 h 3736340"/>
              <a:gd name="connsiteX33" fmla="*/ 2659380 w 3901440"/>
              <a:gd name="connsiteY33" fmla="*/ 2827020 h 3736340"/>
              <a:gd name="connsiteX34" fmla="*/ 2773680 w 3901440"/>
              <a:gd name="connsiteY34" fmla="*/ 2750820 h 3736340"/>
              <a:gd name="connsiteX35" fmla="*/ 2834640 w 3901440"/>
              <a:gd name="connsiteY35" fmla="*/ 2689860 h 3736340"/>
              <a:gd name="connsiteX36" fmla="*/ 2941320 w 3901440"/>
              <a:gd name="connsiteY36" fmla="*/ 2689860 h 3736340"/>
              <a:gd name="connsiteX37" fmla="*/ 2948940 w 3901440"/>
              <a:gd name="connsiteY37" fmla="*/ 2567940 h 3736340"/>
              <a:gd name="connsiteX38" fmla="*/ 2842260 w 3901440"/>
              <a:gd name="connsiteY38" fmla="*/ 2514600 h 3736340"/>
              <a:gd name="connsiteX39" fmla="*/ 2727960 w 3901440"/>
              <a:gd name="connsiteY39" fmla="*/ 2529840 h 3736340"/>
              <a:gd name="connsiteX40" fmla="*/ 2667000 w 3901440"/>
              <a:gd name="connsiteY40" fmla="*/ 2438400 h 3736340"/>
              <a:gd name="connsiteX41" fmla="*/ 2667000 w 3901440"/>
              <a:gd name="connsiteY41" fmla="*/ 2316480 h 3736340"/>
              <a:gd name="connsiteX42" fmla="*/ 2697480 w 3901440"/>
              <a:gd name="connsiteY42" fmla="*/ 2247900 h 3736340"/>
              <a:gd name="connsiteX43" fmla="*/ 2758440 w 3901440"/>
              <a:gd name="connsiteY43" fmla="*/ 2202180 h 3736340"/>
              <a:gd name="connsiteX44" fmla="*/ 2849880 w 3901440"/>
              <a:gd name="connsiteY44" fmla="*/ 2354580 h 3736340"/>
              <a:gd name="connsiteX45" fmla="*/ 2933700 w 3901440"/>
              <a:gd name="connsiteY45" fmla="*/ 2446020 h 3736340"/>
              <a:gd name="connsiteX46" fmla="*/ 3009900 w 3901440"/>
              <a:gd name="connsiteY46" fmla="*/ 2446020 h 3736340"/>
              <a:gd name="connsiteX47" fmla="*/ 3063240 w 3901440"/>
              <a:gd name="connsiteY47" fmla="*/ 2301240 h 3736340"/>
              <a:gd name="connsiteX48" fmla="*/ 3131820 w 3901440"/>
              <a:gd name="connsiteY48" fmla="*/ 2217420 h 3736340"/>
              <a:gd name="connsiteX49" fmla="*/ 3246120 w 3901440"/>
              <a:gd name="connsiteY49" fmla="*/ 2301240 h 3736340"/>
              <a:gd name="connsiteX50" fmla="*/ 3223260 w 3901440"/>
              <a:gd name="connsiteY50" fmla="*/ 2202180 h 3736340"/>
              <a:gd name="connsiteX51" fmla="*/ 3124200 w 3901440"/>
              <a:gd name="connsiteY51" fmla="*/ 2148840 h 3736340"/>
              <a:gd name="connsiteX52" fmla="*/ 3009900 w 3901440"/>
              <a:gd name="connsiteY52" fmla="*/ 2133600 h 3736340"/>
              <a:gd name="connsiteX53" fmla="*/ 3040380 w 3901440"/>
              <a:gd name="connsiteY53" fmla="*/ 2065020 h 3736340"/>
              <a:gd name="connsiteX54" fmla="*/ 3086100 w 3901440"/>
              <a:gd name="connsiteY54" fmla="*/ 1996440 h 3736340"/>
              <a:gd name="connsiteX55" fmla="*/ 3162300 w 3901440"/>
              <a:gd name="connsiteY55" fmla="*/ 1981200 h 3736340"/>
              <a:gd name="connsiteX56" fmla="*/ 3154680 w 3901440"/>
              <a:gd name="connsiteY56" fmla="*/ 1859280 h 3736340"/>
              <a:gd name="connsiteX57" fmla="*/ 3223260 w 3901440"/>
              <a:gd name="connsiteY57" fmla="*/ 1836420 h 3736340"/>
              <a:gd name="connsiteX58" fmla="*/ 3329940 w 3901440"/>
              <a:gd name="connsiteY58" fmla="*/ 1897380 h 3736340"/>
              <a:gd name="connsiteX59" fmla="*/ 3375660 w 3901440"/>
              <a:gd name="connsiteY59" fmla="*/ 1988820 h 3736340"/>
              <a:gd name="connsiteX60" fmla="*/ 3390900 w 3901440"/>
              <a:gd name="connsiteY60" fmla="*/ 2110740 h 3736340"/>
              <a:gd name="connsiteX61" fmla="*/ 3528060 w 3901440"/>
              <a:gd name="connsiteY61" fmla="*/ 2049780 h 3736340"/>
              <a:gd name="connsiteX62" fmla="*/ 3596640 w 3901440"/>
              <a:gd name="connsiteY62" fmla="*/ 1950720 h 3736340"/>
              <a:gd name="connsiteX63" fmla="*/ 3497580 w 3901440"/>
              <a:gd name="connsiteY63" fmla="*/ 1905000 h 3736340"/>
              <a:gd name="connsiteX64" fmla="*/ 3543300 w 3901440"/>
              <a:gd name="connsiteY64" fmla="*/ 1813560 h 3736340"/>
              <a:gd name="connsiteX65" fmla="*/ 3672840 w 3901440"/>
              <a:gd name="connsiteY65" fmla="*/ 1859280 h 3736340"/>
              <a:gd name="connsiteX66" fmla="*/ 3779520 w 3901440"/>
              <a:gd name="connsiteY66" fmla="*/ 1874520 h 3736340"/>
              <a:gd name="connsiteX67" fmla="*/ 3878580 w 3901440"/>
              <a:gd name="connsiteY67" fmla="*/ 1737360 h 3736340"/>
              <a:gd name="connsiteX68" fmla="*/ 3863340 w 3901440"/>
              <a:gd name="connsiteY68" fmla="*/ 1569720 h 3736340"/>
              <a:gd name="connsiteX69" fmla="*/ 3840480 w 3901440"/>
              <a:gd name="connsiteY69" fmla="*/ 1485900 h 3736340"/>
              <a:gd name="connsiteX70" fmla="*/ 3901440 w 3901440"/>
              <a:gd name="connsiteY70" fmla="*/ 1325880 h 3736340"/>
              <a:gd name="connsiteX71" fmla="*/ 3901440 w 3901440"/>
              <a:gd name="connsiteY71" fmla="*/ 1226820 h 3736340"/>
              <a:gd name="connsiteX72" fmla="*/ 3863340 w 3901440"/>
              <a:gd name="connsiteY72" fmla="*/ 1104900 h 3736340"/>
              <a:gd name="connsiteX73" fmla="*/ 3810000 w 3901440"/>
              <a:gd name="connsiteY73" fmla="*/ 1043940 h 3736340"/>
              <a:gd name="connsiteX74" fmla="*/ 3848100 w 3901440"/>
              <a:gd name="connsiteY74" fmla="*/ 937260 h 3736340"/>
              <a:gd name="connsiteX75" fmla="*/ 3756660 w 3901440"/>
              <a:gd name="connsiteY75" fmla="*/ 914400 h 3736340"/>
              <a:gd name="connsiteX76" fmla="*/ 3665220 w 3901440"/>
              <a:gd name="connsiteY76" fmla="*/ 914400 h 3736340"/>
              <a:gd name="connsiteX77" fmla="*/ 3528060 w 3901440"/>
              <a:gd name="connsiteY77" fmla="*/ 822960 h 3736340"/>
              <a:gd name="connsiteX78" fmla="*/ 3421380 w 3901440"/>
              <a:gd name="connsiteY78" fmla="*/ 838200 h 3736340"/>
              <a:gd name="connsiteX79" fmla="*/ 3276600 w 3901440"/>
              <a:gd name="connsiteY79" fmla="*/ 975360 h 3736340"/>
              <a:gd name="connsiteX80" fmla="*/ 3185160 w 3901440"/>
              <a:gd name="connsiteY80" fmla="*/ 1165860 h 3736340"/>
              <a:gd name="connsiteX81" fmla="*/ 3063240 w 3901440"/>
              <a:gd name="connsiteY81" fmla="*/ 1211580 h 3736340"/>
              <a:gd name="connsiteX82" fmla="*/ 2971800 w 3901440"/>
              <a:gd name="connsiteY82" fmla="*/ 1249680 h 3736340"/>
              <a:gd name="connsiteX83" fmla="*/ 2887980 w 3901440"/>
              <a:gd name="connsiteY83" fmla="*/ 1318260 h 3736340"/>
              <a:gd name="connsiteX84" fmla="*/ 2766060 w 3901440"/>
              <a:gd name="connsiteY84" fmla="*/ 1386840 h 3736340"/>
              <a:gd name="connsiteX85" fmla="*/ 2636520 w 3901440"/>
              <a:gd name="connsiteY85" fmla="*/ 1417320 h 3736340"/>
              <a:gd name="connsiteX86" fmla="*/ 2537460 w 3901440"/>
              <a:gd name="connsiteY86" fmla="*/ 1341120 h 3736340"/>
              <a:gd name="connsiteX87" fmla="*/ 2560320 w 3901440"/>
              <a:gd name="connsiteY87" fmla="*/ 1219200 h 3736340"/>
              <a:gd name="connsiteX88" fmla="*/ 2545080 w 3901440"/>
              <a:gd name="connsiteY88" fmla="*/ 1104900 h 3736340"/>
              <a:gd name="connsiteX89" fmla="*/ 2430780 w 3901440"/>
              <a:gd name="connsiteY89" fmla="*/ 1051560 h 3736340"/>
              <a:gd name="connsiteX90" fmla="*/ 2446020 w 3901440"/>
              <a:gd name="connsiteY90" fmla="*/ 922020 h 3736340"/>
              <a:gd name="connsiteX91" fmla="*/ 2499360 w 3901440"/>
              <a:gd name="connsiteY91" fmla="*/ 815340 h 3736340"/>
              <a:gd name="connsiteX92" fmla="*/ 2575560 w 3901440"/>
              <a:gd name="connsiteY92" fmla="*/ 693420 h 3736340"/>
              <a:gd name="connsiteX93" fmla="*/ 2606040 w 3901440"/>
              <a:gd name="connsiteY93" fmla="*/ 579120 h 3736340"/>
              <a:gd name="connsiteX94" fmla="*/ 2689860 w 3901440"/>
              <a:gd name="connsiteY94" fmla="*/ 502920 h 3736340"/>
              <a:gd name="connsiteX95" fmla="*/ 2659380 w 3901440"/>
              <a:gd name="connsiteY95" fmla="*/ 403860 h 3736340"/>
              <a:gd name="connsiteX96" fmla="*/ 2773680 w 3901440"/>
              <a:gd name="connsiteY96" fmla="*/ 327660 h 3736340"/>
              <a:gd name="connsiteX97" fmla="*/ 2781300 w 3901440"/>
              <a:gd name="connsiteY97" fmla="*/ 236220 h 3736340"/>
              <a:gd name="connsiteX98" fmla="*/ 2689860 w 3901440"/>
              <a:gd name="connsiteY98" fmla="*/ 144780 h 3736340"/>
              <a:gd name="connsiteX99" fmla="*/ 2636520 w 3901440"/>
              <a:gd name="connsiteY99" fmla="*/ 76200 h 3736340"/>
              <a:gd name="connsiteX100" fmla="*/ 2667000 w 3901440"/>
              <a:gd name="connsiteY100" fmla="*/ 0 h 3736340"/>
              <a:gd name="connsiteX101" fmla="*/ 2514600 w 3901440"/>
              <a:gd name="connsiteY101" fmla="*/ 99060 h 3736340"/>
              <a:gd name="connsiteX102" fmla="*/ 2453640 w 3901440"/>
              <a:gd name="connsiteY102" fmla="*/ 129540 h 3736340"/>
              <a:gd name="connsiteX103" fmla="*/ 2324100 w 3901440"/>
              <a:gd name="connsiteY103" fmla="*/ 114300 h 3736340"/>
              <a:gd name="connsiteX104" fmla="*/ 2247900 w 3901440"/>
              <a:gd name="connsiteY104" fmla="*/ 152400 h 3736340"/>
              <a:gd name="connsiteX105" fmla="*/ 2293620 w 3901440"/>
              <a:gd name="connsiteY105" fmla="*/ 236220 h 3736340"/>
              <a:gd name="connsiteX106" fmla="*/ 2232660 w 3901440"/>
              <a:gd name="connsiteY106" fmla="*/ 297180 h 3736340"/>
              <a:gd name="connsiteX107" fmla="*/ 2278380 w 3901440"/>
              <a:gd name="connsiteY107" fmla="*/ 335280 h 3736340"/>
              <a:gd name="connsiteX108" fmla="*/ 2263140 w 3901440"/>
              <a:gd name="connsiteY108" fmla="*/ 449580 h 3736340"/>
              <a:gd name="connsiteX109" fmla="*/ 2286000 w 3901440"/>
              <a:gd name="connsiteY109" fmla="*/ 525780 h 3736340"/>
              <a:gd name="connsiteX110" fmla="*/ 2240280 w 3901440"/>
              <a:gd name="connsiteY110" fmla="*/ 647700 h 3736340"/>
              <a:gd name="connsiteX111" fmla="*/ 2133600 w 3901440"/>
              <a:gd name="connsiteY111" fmla="*/ 762000 h 3736340"/>
              <a:gd name="connsiteX112" fmla="*/ 2065020 w 3901440"/>
              <a:gd name="connsiteY112" fmla="*/ 853440 h 3736340"/>
              <a:gd name="connsiteX113" fmla="*/ 2004060 w 3901440"/>
              <a:gd name="connsiteY113" fmla="*/ 998220 h 3736340"/>
              <a:gd name="connsiteX114" fmla="*/ 1965960 w 3901440"/>
              <a:gd name="connsiteY114" fmla="*/ 1143000 h 3736340"/>
              <a:gd name="connsiteX115" fmla="*/ 1935480 w 3901440"/>
              <a:gd name="connsiteY115" fmla="*/ 1295400 h 3736340"/>
              <a:gd name="connsiteX116" fmla="*/ 1965960 w 3901440"/>
              <a:gd name="connsiteY116" fmla="*/ 1424940 h 3736340"/>
              <a:gd name="connsiteX117" fmla="*/ 1965960 w 3901440"/>
              <a:gd name="connsiteY117" fmla="*/ 1478280 h 3736340"/>
              <a:gd name="connsiteX118" fmla="*/ 2042160 w 3901440"/>
              <a:gd name="connsiteY118" fmla="*/ 1607820 h 3736340"/>
              <a:gd name="connsiteX119" fmla="*/ 2011680 w 3901440"/>
              <a:gd name="connsiteY119" fmla="*/ 1638300 h 3736340"/>
              <a:gd name="connsiteX120" fmla="*/ 1874520 w 3901440"/>
              <a:gd name="connsiteY120" fmla="*/ 1699260 h 3736340"/>
              <a:gd name="connsiteX121" fmla="*/ 2026920 w 3901440"/>
              <a:gd name="connsiteY121" fmla="*/ 1775460 h 3736340"/>
              <a:gd name="connsiteX122" fmla="*/ 1958340 w 3901440"/>
              <a:gd name="connsiteY122" fmla="*/ 1874520 h 3736340"/>
              <a:gd name="connsiteX123" fmla="*/ 1912620 w 3901440"/>
              <a:gd name="connsiteY123" fmla="*/ 1965960 h 3736340"/>
              <a:gd name="connsiteX124" fmla="*/ 1965960 w 3901440"/>
              <a:gd name="connsiteY124" fmla="*/ 2049780 h 3736340"/>
              <a:gd name="connsiteX125" fmla="*/ 1973580 w 3901440"/>
              <a:gd name="connsiteY125" fmla="*/ 2202180 h 3736340"/>
              <a:gd name="connsiteX126" fmla="*/ 1973580 w 3901440"/>
              <a:gd name="connsiteY126" fmla="*/ 2301240 h 3736340"/>
              <a:gd name="connsiteX127" fmla="*/ 1889760 w 3901440"/>
              <a:gd name="connsiteY127" fmla="*/ 2415540 h 3736340"/>
              <a:gd name="connsiteX128" fmla="*/ 1844040 w 3901440"/>
              <a:gd name="connsiteY128" fmla="*/ 2453640 h 3736340"/>
              <a:gd name="connsiteX129" fmla="*/ 1752600 w 3901440"/>
              <a:gd name="connsiteY129" fmla="*/ 2461260 h 3736340"/>
              <a:gd name="connsiteX130" fmla="*/ 1661160 w 3901440"/>
              <a:gd name="connsiteY130" fmla="*/ 2476500 h 3736340"/>
              <a:gd name="connsiteX131" fmla="*/ 1706880 w 3901440"/>
              <a:gd name="connsiteY131" fmla="*/ 2606040 h 3736340"/>
              <a:gd name="connsiteX132" fmla="*/ 1645920 w 3901440"/>
              <a:gd name="connsiteY132" fmla="*/ 2606040 h 3736340"/>
              <a:gd name="connsiteX133" fmla="*/ 1592580 w 3901440"/>
              <a:gd name="connsiteY133" fmla="*/ 2537460 h 3736340"/>
              <a:gd name="connsiteX134" fmla="*/ 1569720 w 3901440"/>
              <a:gd name="connsiteY134" fmla="*/ 2453640 h 3736340"/>
              <a:gd name="connsiteX135" fmla="*/ 1584960 w 3901440"/>
              <a:gd name="connsiteY135" fmla="*/ 2362200 h 3736340"/>
              <a:gd name="connsiteX136" fmla="*/ 1516380 w 3901440"/>
              <a:gd name="connsiteY136" fmla="*/ 2301240 h 3736340"/>
              <a:gd name="connsiteX137" fmla="*/ 1501140 w 3901440"/>
              <a:gd name="connsiteY137" fmla="*/ 2217420 h 3736340"/>
              <a:gd name="connsiteX138" fmla="*/ 1447800 w 3901440"/>
              <a:gd name="connsiteY138" fmla="*/ 2125980 h 3736340"/>
              <a:gd name="connsiteX0" fmla="*/ 0 w 3901440"/>
              <a:gd name="connsiteY0" fmla="*/ 3662680 h 3794125"/>
              <a:gd name="connsiteX1" fmla="*/ 132715 w 3901440"/>
              <a:gd name="connsiteY1" fmla="*/ 3736340 h 3794125"/>
              <a:gd name="connsiteX2" fmla="*/ 271780 w 3901440"/>
              <a:gd name="connsiteY2" fmla="*/ 3794125 h 3794125"/>
              <a:gd name="connsiteX3" fmla="*/ 381000 w 3901440"/>
              <a:gd name="connsiteY3" fmla="*/ 3672840 h 3794125"/>
              <a:gd name="connsiteX4" fmla="*/ 472440 w 3901440"/>
              <a:gd name="connsiteY4" fmla="*/ 3680460 h 3794125"/>
              <a:gd name="connsiteX5" fmla="*/ 571500 w 3901440"/>
              <a:gd name="connsiteY5" fmla="*/ 3634740 h 3794125"/>
              <a:gd name="connsiteX6" fmla="*/ 678180 w 3901440"/>
              <a:gd name="connsiteY6" fmla="*/ 3634740 h 3794125"/>
              <a:gd name="connsiteX7" fmla="*/ 800100 w 3901440"/>
              <a:gd name="connsiteY7" fmla="*/ 3558540 h 3794125"/>
              <a:gd name="connsiteX8" fmla="*/ 822960 w 3901440"/>
              <a:gd name="connsiteY8" fmla="*/ 3390900 h 3794125"/>
              <a:gd name="connsiteX9" fmla="*/ 1005840 w 3901440"/>
              <a:gd name="connsiteY9" fmla="*/ 3345180 h 3794125"/>
              <a:gd name="connsiteX10" fmla="*/ 1112520 w 3901440"/>
              <a:gd name="connsiteY10" fmla="*/ 3345180 h 3794125"/>
              <a:gd name="connsiteX11" fmla="*/ 1280160 w 3901440"/>
              <a:gd name="connsiteY11" fmla="*/ 3200400 h 3794125"/>
              <a:gd name="connsiteX12" fmla="*/ 1394460 w 3901440"/>
              <a:gd name="connsiteY12" fmla="*/ 3352800 h 3794125"/>
              <a:gd name="connsiteX13" fmla="*/ 1607820 w 3901440"/>
              <a:gd name="connsiteY13" fmla="*/ 3398520 h 3794125"/>
              <a:gd name="connsiteX14" fmla="*/ 1706880 w 3901440"/>
              <a:gd name="connsiteY14" fmla="*/ 3489960 h 3794125"/>
              <a:gd name="connsiteX15" fmla="*/ 1905000 w 3901440"/>
              <a:gd name="connsiteY15" fmla="*/ 3467100 h 3794125"/>
              <a:gd name="connsiteX16" fmla="*/ 2110740 w 3901440"/>
              <a:gd name="connsiteY16" fmla="*/ 3436620 h 3794125"/>
              <a:gd name="connsiteX17" fmla="*/ 2324100 w 3901440"/>
              <a:gd name="connsiteY17" fmla="*/ 3375660 h 3794125"/>
              <a:gd name="connsiteX18" fmla="*/ 2186940 w 3901440"/>
              <a:gd name="connsiteY18" fmla="*/ 3284220 h 3794125"/>
              <a:gd name="connsiteX19" fmla="*/ 2049780 w 3901440"/>
              <a:gd name="connsiteY19" fmla="*/ 3185160 h 3794125"/>
              <a:gd name="connsiteX20" fmla="*/ 1897380 w 3901440"/>
              <a:gd name="connsiteY20" fmla="*/ 3169920 h 3794125"/>
              <a:gd name="connsiteX21" fmla="*/ 1851660 w 3901440"/>
              <a:gd name="connsiteY21" fmla="*/ 3063240 h 3794125"/>
              <a:gd name="connsiteX22" fmla="*/ 1981200 w 3901440"/>
              <a:gd name="connsiteY22" fmla="*/ 3002280 h 3794125"/>
              <a:gd name="connsiteX23" fmla="*/ 2087880 w 3901440"/>
              <a:gd name="connsiteY23" fmla="*/ 2910840 h 3794125"/>
              <a:gd name="connsiteX24" fmla="*/ 2209800 w 3901440"/>
              <a:gd name="connsiteY24" fmla="*/ 2827020 h 3794125"/>
              <a:gd name="connsiteX25" fmla="*/ 2301240 w 3901440"/>
              <a:gd name="connsiteY25" fmla="*/ 2842260 h 3794125"/>
              <a:gd name="connsiteX26" fmla="*/ 2308860 w 3901440"/>
              <a:gd name="connsiteY26" fmla="*/ 2971800 h 3794125"/>
              <a:gd name="connsiteX27" fmla="*/ 2278380 w 3901440"/>
              <a:gd name="connsiteY27" fmla="*/ 3070860 h 3794125"/>
              <a:gd name="connsiteX28" fmla="*/ 2301240 w 3901440"/>
              <a:gd name="connsiteY28" fmla="*/ 3177540 h 3794125"/>
              <a:gd name="connsiteX29" fmla="*/ 2468880 w 3901440"/>
              <a:gd name="connsiteY29" fmla="*/ 3147060 h 3794125"/>
              <a:gd name="connsiteX30" fmla="*/ 2476500 w 3901440"/>
              <a:gd name="connsiteY30" fmla="*/ 2979420 h 3794125"/>
              <a:gd name="connsiteX31" fmla="*/ 2484120 w 3901440"/>
              <a:gd name="connsiteY31" fmla="*/ 2865120 h 3794125"/>
              <a:gd name="connsiteX32" fmla="*/ 2552700 w 3901440"/>
              <a:gd name="connsiteY32" fmla="*/ 2788920 h 3794125"/>
              <a:gd name="connsiteX33" fmla="*/ 2659380 w 3901440"/>
              <a:gd name="connsiteY33" fmla="*/ 2827020 h 3794125"/>
              <a:gd name="connsiteX34" fmla="*/ 2773680 w 3901440"/>
              <a:gd name="connsiteY34" fmla="*/ 2750820 h 3794125"/>
              <a:gd name="connsiteX35" fmla="*/ 2834640 w 3901440"/>
              <a:gd name="connsiteY35" fmla="*/ 2689860 h 3794125"/>
              <a:gd name="connsiteX36" fmla="*/ 2941320 w 3901440"/>
              <a:gd name="connsiteY36" fmla="*/ 2689860 h 3794125"/>
              <a:gd name="connsiteX37" fmla="*/ 2948940 w 3901440"/>
              <a:gd name="connsiteY37" fmla="*/ 2567940 h 3794125"/>
              <a:gd name="connsiteX38" fmla="*/ 2842260 w 3901440"/>
              <a:gd name="connsiteY38" fmla="*/ 2514600 h 3794125"/>
              <a:gd name="connsiteX39" fmla="*/ 2727960 w 3901440"/>
              <a:gd name="connsiteY39" fmla="*/ 2529840 h 3794125"/>
              <a:gd name="connsiteX40" fmla="*/ 2667000 w 3901440"/>
              <a:gd name="connsiteY40" fmla="*/ 2438400 h 3794125"/>
              <a:gd name="connsiteX41" fmla="*/ 2667000 w 3901440"/>
              <a:gd name="connsiteY41" fmla="*/ 2316480 h 3794125"/>
              <a:gd name="connsiteX42" fmla="*/ 2697480 w 3901440"/>
              <a:gd name="connsiteY42" fmla="*/ 2247900 h 3794125"/>
              <a:gd name="connsiteX43" fmla="*/ 2758440 w 3901440"/>
              <a:gd name="connsiteY43" fmla="*/ 2202180 h 3794125"/>
              <a:gd name="connsiteX44" fmla="*/ 2849880 w 3901440"/>
              <a:gd name="connsiteY44" fmla="*/ 2354580 h 3794125"/>
              <a:gd name="connsiteX45" fmla="*/ 2933700 w 3901440"/>
              <a:gd name="connsiteY45" fmla="*/ 2446020 h 3794125"/>
              <a:gd name="connsiteX46" fmla="*/ 3009900 w 3901440"/>
              <a:gd name="connsiteY46" fmla="*/ 2446020 h 3794125"/>
              <a:gd name="connsiteX47" fmla="*/ 3063240 w 3901440"/>
              <a:gd name="connsiteY47" fmla="*/ 2301240 h 3794125"/>
              <a:gd name="connsiteX48" fmla="*/ 3131820 w 3901440"/>
              <a:gd name="connsiteY48" fmla="*/ 2217420 h 3794125"/>
              <a:gd name="connsiteX49" fmla="*/ 3246120 w 3901440"/>
              <a:gd name="connsiteY49" fmla="*/ 2301240 h 3794125"/>
              <a:gd name="connsiteX50" fmla="*/ 3223260 w 3901440"/>
              <a:gd name="connsiteY50" fmla="*/ 2202180 h 3794125"/>
              <a:gd name="connsiteX51" fmla="*/ 3124200 w 3901440"/>
              <a:gd name="connsiteY51" fmla="*/ 2148840 h 3794125"/>
              <a:gd name="connsiteX52" fmla="*/ 3009900 w 3901440"/>
              <a:gd name="connsiteY52" fmla="*/ 2133600 h 3794125"/>
              <a:gd name="connsiteX53" fmla="*/ 3040380 w 3901440"/>
              <a:gd name="connsiteY53" fmla="*/ 2065020 h 3794125"/>
              <a:gd name="connsiteX54" fmla="*/ 3086100 w 3901440"/>
              <a:gd name="connsiteY54" fmla="*/ 1996440 h 3794125"/>
              <a:gd name="connsiteX55" fmla="*/ 3162300 w 3901440"/>
              <a:gd name="connsiteY55" fmla="*/ 1981200 h 3794125"/>
              <a:gd name="connsiteX56" fmla="*/ 3154680 w 3901440"/>
              <a:gd name="connsiteY56" fmla="*/ 1859280 h 3794125"/>
              <a:gd name="connsiteX57" fmla="*/ 3223260 w 3901440"/>
              <a:gd name="connsiteY57" fmla="*/ 1836420 h 3794125"/>
              <a:gd name="connsiteX58" fmla="*/ 3329940 w 3901440"/>
              <a:gd name="connsiteY58" fmla="*/ 1897380 h 3794125"/>
              <a:gd name="connsiteX59" fmla="*/ 3375660 w 3901440"/>
              <a:gd name="connsiteY59" fmla="*/ 1988820 h 3794125"/>
              <a:gd name="connsiteX60" fmla="*/ 3390900 w 3901440"/>
              <a:gd name="connsiteY60" fmla="*/ 2110740 h 3794125"/>
              <a:gd name="connsiteX61" fmla="*/ 3528060 w 3901440"/>
              <a:gd name="connsiteY61" fmla="*/ 2049780 h 3794125"/>
              <a:gd name="connsiteX62" fmla="*/ 3596640 w 3901440"/>
              <a:gd name="connsiteY62" fmla="*/ 1950720 h 3794125"/>
              <a:gd name="connsiteX63" fmla="*/ 3497580 w 3901440"/>
              <a:gd name="connsiteY63" fmla="*/ 1905000 h 3794125"/>
              <a:gd name="connsiteX64" fmla="*/ 3543300 w 3901440"/>
              <a:gd name="connsiteY64" fmla="*/ 1813560 h 3794125"/>
              <a:gd name="connsiteX65" fmla="*/ 3672840 w 3901440"/>
              <a:gd name="connsiteY65" fmla="*/ 1859280 h 3794125"/>
              <a:gd name="connsiteX66" fmla="*/ 3779520 w 3901440"/>
              <a:gd name="connsiteY66" fmla="*/ 1874520 h 3794125"/>
              <a:gd name="connsiteX67" fmla="*/ 3878580 w 3901440"/>
              <a:gd name="connsiteY67" fmla="*/ 1737360 h 3794125"/>
              <a:gd name="connsiteX68" fmla="*/ 3863340 w 3901440"/>
              <a:gd name="connsiteY68" fmla="*/ 1569720 h 3794125"/>
              <a:gd name="connsiteX69" fmla="*/ 3840480 w 3901440"/>
              <a:gd name="connsiteY69" fmla="*/ 1485900 h 3794125"/>
              <a:gd name="connsiteX70" fmla="*/ 3901440 w 3901440"/>
              <a:gd name="connsiteY70" fmla="*/ 1325880 h 3794125"/>
              <a:gd name="connsiteX71" fmla="*/ 3901440 w 3901440"/>
              <a:gd name="connsiteY71" fmla="*/ 1226820 h 3794125"/>
              <a:gd name="connsiteX72" fmla="*/ 3863340 w 3901440"/>
              <a:gd name="connsiteY72" fmla="*/ 1104900 h 3794125"/>
              <a:gd name="connsiteX73" fmla="*/ 3810000 w 3901440"/>
              <a:gd name="connsiteY73" fmla="*/ 1043940 h 3794125"/>
              <a:gd name="connsiteX74" fmla="*/ 3848100 w 3901440"/>
              <a:gd name="connsiteY74" fmla="*/ 937260 h 3794125"/>
              <a:gd name="connsiteX75" fmla="*/ 3756660 w 3901440"/>
              <a:gd name="connsiteY75" fmla="*/ 914400 h 3794125"/>
              <a:gd name="connsiteX76" fmla="*/ 3665220 w 3901440"/>
              <a:gd name="connsiteY76" fmla="*/ 914400 h 3794125"/>
              <a:gd name="connsiteX77" fmla="*/ 3528060 w 3901440"/>
              <a:gd name="connsiteY77" fmla="*/ 822960 h 3794125"/>
              <a:gd name="connsiteX78" fmla="*/ 3421380 w 3901440"/>
              <a:gd name="connsiteY78" fmla="*/ 838200 h 3794125"/>
              <a:gd name="connsiteX79" fmla="*/ 3276600 w 3901440"/>
              <a:gd name="connsiteY79" fmla="*/ 975360 h 3794125"/>
              <a:gd name="connsiteX80" fmla="*/ 3185160 w 3901440"/>
              <a:gd name="connsiteY80" fmla="*/ 1165860 h 3794125"/>
              <a:gd name="connsiteX81" fmla="*/ 3063240 w 3901440"/>
              <a:gd name="connsiteY81" fmla="*/ 1211580 h 3794125"/>
              <a:gd name="connsiteX82" fmla="*/ 2971800 w 3901440"/>
              <a:gd name="connsiteY82" fmla="*/ 1249680 h 3794125"/>
              <a:gd name="connsiteX83" fmla="*/ 2887980 w 3901440"/>
              <a:gd name="connsiteY83" fmla="*/ 1318260 h 3794125"/>
              <a:gd name="connsiteX84" fmla="*/ 2766060 w 3901440"/>
              <a:gd name="connsiteY84" fmla="*/ 1386840 h 3794125"/>
              <a:gd name="connsiteX85" fmla="*/ 2636520 w 3901440"/>
              <a:gd name="connsiteY85" fmla="*/ 1417320 h 3794125"/>
              <a:gd name="connsiteX86" fmla="*/ 2537460 w 3901440"/>
              <a:gd name="connsiteY86" fmla="*/ 1341120 h 3794125"/>
              <a:gd name="connsiteX87" fmla="*/ 2560320 w 3901440"/>
              <a:gd name="connsiteY87" fmla="*/ 1219200 h 3794125"/>
              <a:gd name="connsiteX88" fmla="*/ 2545080 w 3901440"/>
              <a:gd name="connsiteY88" fmla="*/ 1104900 h 3794125"/>
              <a:gd name="connsiteX89" fmla="*/ 2430780 w 3901440"/>
              <a:gd name="connsiteY89" fmla="*/ 1051560 h 3794125"/>
              <a:gd name="connsiteX90" fmla="*/ 2446020 w 3901440"/>
              <a:gd name="connsiteY90" fmla="*/ 922020 h 3794125"/>
              <a:gd name="connsiteX91" fmla="*/ 2499360 w 3901440"/>
              <a:gd name="connsiteY91" fmla="*/ 815340 h 3794125"/>
              <a:gd name="connsiteX92" fmla="*/ 2575560 w 3901440"/>
              <a:gd name="connsiteY92" fmla="*/ 693420 h 3794125"/>
              <a:gd name="connsiteX93" fmla="*/ 2606040 w 3901440"/>
              <a:gd name="connsiteY93" fmla="*/ 579120 h 3794125"/>
              <a:gd name="connsiteX94" fmla="*/ 2689860 w 3901440"/>
              <a:gd name="connsiteY94" fmla="*/ 502920 h 3794125"/>
              <a:gd name="connsiteX95" fmla="*/ 2659380 w 3901440"/>
              <a:gd name="connsiteY95" fmla="*/ 403860 h 3794125"/>
              <a:gd name="connsiteX96" fmla="*/ 2773680 w 3901440"/>
              <a:gd name="connsiteY96" fmla="*/ 327660 h 3794125"/>
              <a:gd name="connsiteX97" fmla="*/ 2781300 w 3901440"/>
              <a:gd name="connsiteY97" fmla="*/ 236220 h 3794125"/>
              <a:gd name="connsiteX98" fmla="*/ 2689860 w 3901440"/>
              <a:gd name="connsiteY98" fmla="*/ 144780 h 3794125"/>
              <a:gd name="connsiteX99" fmla="*/ 2636520 w 3901440"/>
              <a:gd name="connsiteY99" fmla="*/ 76200 h 3794125"/>
              <a:gd name="connsiteX100" fmla="*/ 2667000 w 3901440"/>
              <a:gd name="connsiteY100" fmla="*/ 0 h 3794125"/>
              <a:gd name="connsiteX101" fmla="*/ 2514600 w 3901440"/>
              <a:gd name="connsiteY101" fmla="*/ 99060 h 3794125"/>
              <a:gd name="connsiteX102" fmla="*/ 2453640 w 3901440"/>
              <a:gd name="connsiteY102" fmla="*/ 129540 h 3794125"/>
              <a:gd name="connsiteX103" fmla="*/ 2324100 w 3901440"/>
              <a:gd name="connsiteY103" fmla="*/ 114300 h 3794125"/>
              <a:gd name="connsiteX104" fmla="*/ 2247900 w 3901440"/>
              <a:gd name="connsiteY104" fmla="*/ 152400 h 3794125"/>
              <a:gd name="connsiteX105" fmla="*/ 2293620 w 3901440"/>
              <a:gd name="connsiteY105" fmla="*/ 236220 h 3794125"/>
              <a:gd name="connsiteX106" fmla="*/ 2232660 w 3901440"/>
              <a:gd name="connsiteY106" fmla="*/ 297180 h 3794125"/>
              <a:gd name="connsiteX107" fmla="*/ 2278380 w 3901440"/>
              <a:gd name="connsiteY107" fmla="*/ 335280 h 3794125"/>
              <a:gd name="connsiteX108" fmla="*/ 2263140 w 3901440"/>
              <a:gd name="connsiteY108" fmla="*/ 449580 h 3794125"/>
              <a:gd name="connsiteX109" fmla="*/ 2286000 w 3901440"/>
              <a:gd name="connsiteY109" fmla="*/ 525780 h 3794125"/>
              <a:gd name="connsiteX110" fmla="*/ 2240280 w 3901440"/>
              <a:gd name="connsiteY110" fmla="*/ 647700 h 3794125"/>
              <a:gd name="connsiteX111" fmla="*/ 2133600 w 3901440"/>
              <a:gd name="connsiteY111" fmla="*/ 762000 h 3794125"/>
              <a:gd name="connsiteX112" fmla="*/ 2065020 w 3901440"/>
              <a:gd name="connsiteY112" fmla="*/ 853440 h 3794125"/>
              <a:gd name="connsiteX113" fmla="*/ 2004060 w 3901440"/>
              <a:gd name="connsiteY113" fmla="*/ 998220 h 3794125"/>
              <a:gd name="connsiteX114" fmla="*/ 1965960 w 3901440"/>
              <a:gd name="connsiteY114" fmla="*/ 1143000 h 3794125"/>
              <a:gd name="connsiteX115" fmla="*/ 1935480 w 3901440"/>
              <a:gd name="connsiteY115" fmla="*/ 1295400 h 3794125"/>
              <a:gd name="connsiteX116" fmla="*/ 1965960 w 3901440"/>
              <a:gd name="connsiteY116" fmla="*/ 1424940 h 3794125"/>
              <a:gd name="connsiteX117" fmla="*/ 1965960 w 3901440"/>
              <a:gd name="connsiteY117" fmla="*/ 1478280 h 3794125"/>
              <a:gd name="connsiteX118" fmla="*/ 2042160 w 3901440"/>
              <a:gd name="connsiteY118" fmla="*/ 1607820 h 3794125"/>
              <a:gd name="connsiteX119" fmla="*/ 2011680 w 3901440"/>
              <a:gd name="connsiteY119" fmla="*/ 1638300 h 3794125"/>
              <a:gd name="connsiteX120" fmla="*/ 1874520 w 3901440"/>
              <a:gd name="connsiteY120" fmla="*/ 1699260 h 3794125"/>
              <a:gd name="connsiteX121" fmla="*/ 2026920 w 3901440"/>
              <a:gd name="connsiteY121" fmla="*/ 1775460 h 3794125"/>
              <a:gd name="connsiteX122" fmla="*/ 1958340 w 3901440"/>
              <a:gd name="connsiteY122" fmla="*/ 1874520 h 3794125"/>
              <a:gd name="connsiteX123" fmla="*/ 1912620 w 3901440"/>
              <a:gd name="connsiteY123" fmla="*/ 1965960 h 3794125"/>
              <a:gd name="connsiteX124" fmla="*/ 1965960 w 3901440"/>
              <a:gd name="connsiteY124" fmla="*/ 2049780 h 3794125"/>
              <a:gd name="connsiteX125" fmla="*/ 1973580 w 3901440"/>
              <a:gd name="connsiteY125" fmla="*/ 2202180 h 3794125"/>
              <a:gd name="connsiteX126" fmla="*/ 1973580 w 3901440"/>
              <a:gd name="connsiteY126" fmla="*/ 2301240 h 3794125"/>
              <a:gd name="connsiteX127" fmla="*/ 1889760 w 3901440"/>
              <a:gd name="connsiteY127" fmla="*/ 2415540 h 3794125"/>
              <a:gd name="connsiteX128" fmla="*/ 1844040 w 3901440"/>
              <a:gd name="connsiteY128" fmla="*/ 2453640 h 3794125"/>
              <a:gd name="connsiteX129" fmla="*/ 1752600 w 3901440"/>
              <a:gd name="connsiteY129" fmla="*/ 2461260 h 3794125"/>
              <a:gd name="connsiteX130" fmla="*/ 1661160 w 3901440"/>
              <a:gd name="connsiteY130" fmla="*/ 2476500 h 3794125"/>
              <a:gd name="connsiteX131" fmla="*/ 1706880 w 3901440"/>
              <a:gd name="connsiteY131" fmla="*/ 2606040 h 3794125"/>
              <a:gd name="connsiteX132" fmla="*/ 1645920 w 3901440"/>
              <a:gd name="connsiteY132" fmla="*/ 2606040 h 3794125"/>
              <a:gd name="connsiteX133" fmla="*/ 1592580 w 3901440"/>
              <a:gd name="connsiteY133" fmla="*/ 2537460 h 3794125"/>
              <a:gd name="connsiteX134" fmla="*/ 1569720 w 3901440"/>
              <a:gd name="connsiteY134" fmla="*/ 2453640 h 3794125"/>
              <a:gd name="connsiteX135" fmla="*/ 1584960 w 3901440"/>
              <a:gd name="connsiteY135" fmla="*/ 2362200 h 3794125"/>
              <a:gd name="connsiteX136" fmla="*/ 1516380 w 3901440"/>
              <a:gd name="connsiteY136" fmla="*/ 2301240 h 3794125"/>
              <a:gd name="connsiteX137" fmla="*/ 1501140 w 3901440"/>
              <a:gd name="connsiteY137" fmla="*/ 2217420 h 3794125"/>
              <a:gd name="connsiteX138" fmla="*/ 1447800 w 3901440"/>
              <a:gd name="connsiteY138" fmla="*/ 2125980 h 3794125"/>
              <a:gd name="connsiteX0" fmla="*/ 0 w 3901440"/>
              <a:gd name="connsiteY0" fmla="*/ 3662680 h 3794125"/>
              <a:gd name="connsiteX1" fmla="*/ 132715 w 3901440"/>
              <a:gd name="connsiteY1" fmla="*/ 3736340 h 3794125"/>
              <a:gd name="connsiteX2" fmla="*/ 271780 w 3901440"/>
              <a:gd name="connsiteY2" fmla="*/ 3794125 h 3794125"/>
              <a:gd name="connsiteX3" fmla="*/ 387350 w 3901440"/>
              <a:gd name="connsiteY3" fmla="*/ 3679190 h 3794125"/>
              <a:gd name="connsiteX4" fmla="*/ 472440 w 3901440"/>
              <a:gd name="connsiteY4" fmla="*/ 3680460 h 3794125"/>
              <a:gd name="connsiteX5" fmla="*/ 571500 w 3901440"/>
              <a:gd name="connsiteY5" fmla="*/ 3634740 h 3794125"/>
              <a:gd name="connsiteX6" fmla="*/ 678180 w 3901440"/>
              <a:gd name="connsiteY6" fmla="*/ 3634740 h 3794125"/>
              <a:gd name="connsiteX7" fmla="*/ 800100 w 3901440"/>
              <a:gd name="connsiteY7" fmla="*/ 3558540 h 3794125"/>
              <a:gd name="connsiteX8" fmla="*/ 822960 w 3901440"/>
              <a:gd name="connsiteY8" fmla="*/ 3390900 h 3794125"/>
              <a:gd name="connsiteX9" fmla="*/ 1005840 w 3901440"/>
              <a:gd name="connsiteY9" fmla="*/ 3345180 h 3794125"/>
              <a:gd name="connsiteX10" fmla="*/ 1112520 w 3901440"/>
              <a:gd name="connsiteY10" fmla="*/ 3345180 h 3794125"/>
              <a:gd name="connsiteX11" fmla="*/ 1280160 w 3901440"/>
              <a:gd name="connsiteY11" fmla="*/ 3200400 h 3794125"/>
              <a:gd name="connsiteX12" fmla="*/ 1394460 w 3901440"/>
              <a:gd name="connsiteY12" fmla="*/ 3352800 h 3794125"/>
              <a:gd name="connsiteX13" fmla="*/ 1607820 w 3901440"/>
              <a:gd name="connsiteY13" fmla="*/ 3398520 h 3794125"/>
              <a:gd name="connsiteX14" fmla="*/ 1706880 w 3901440"/>
              <a:gd name="connsiteY14" fmla="*/ 3489960 h 3794125"/>
              <a:gd name="connsiteX15" fmla="*/ 1905000 w 3901440"/>
              <a:gd name="connsiteY15" fmla="*/ 3467100 h 3794125"/>
              <a:gd name="connsiteX16" fmla="*/ 2110740 w 3901440"/>
              <a:gd name="connsiteY16" fmla="*/ 3436620 h 3794125"/>
              <a:gd name="connsiteX17" fmla="*/ 2324100 w 3901440"/>
              <a:gd name="connsiteY17" fmla="*/ 3375660 h 3794125"/>
              <a:gd name="connsiteX18" fmla="*/ 2186940 w 3901440"/>
              <a:gd name="connsiteY18" fmla="*/ 3284220 h 3794125"/>
              <a:gd name="connsiteX19" fmla="*/ 2049780 w 3901440"/>
              <a:gd name="connsiteY19" fmla="*/ 3185160 h 3794125"/>
              <a:gd name="connsiteX20" fmla="*/ 1897380 w 3901440"/>
              <a:gd name="connsiteY20" fmla="*/ 3169920 h 3794125"/>
              <a:gd name="connsiteX21" fmla="*/ 1851660 w 3901440"/>
              <a:gd name="connsiteY21" fmla="*/ 3063240 h 3794125"/>
              <a:gd name="connsiteX22" fmla="*/ 1981200 w 3901440"/>
              <a:gd name="connsiteY22" fmla="*/ 3002280 h 3794125"/>
              <a:gd name="connsiteX23" fmla="*/ 2087880 w 3901440"/>
              <a:gd name="connsiteY23" fmla="*/ 2910840 h 3794125"/>
              <a:gd name="connsiteX24" fmla="*/ 2209800 w 3901440"/>
              <a:gd name="connsiteY24" fmla="*/ 2827020 h 3794125"/>
              <a:gd name="connsiteX25" fmla="*/ 2301240 w 3901440"/>
              <a:gd name="connsiteY25" fmla="*/ 2842260 h 3794125"/>
              <a:gd name="connsiteX26" fmla="*/ 2308860 w 3901440"/>
              <a:gd name="connsiteY26" fmla="*/ 2971800 h 3794125"/>
              <a:gd name="connsiteX27" fmla="*/ 2278380 w 3901440"/>
              <a:gd name="connsiteY27" fmla="*/ 3070860 h 3794125"/>
              <a:gd name="connsiteX28" fmla="*/ 2301240 w 3901440"/>
              <a:gd name="connsiteY28" fmla="*/ 3177540 h 3794125"/>
              <a:gd name="connsiteX29" fmla="*/ 2468880 w 3901440"/>
              <a:gd name="connsiteY29" fmla="*/ 3147060 h 3794125"/>
              <a:gd name="connsiteX30" fmla="*/ 2476500 w 3901440"/>
              <a:gd name="connsiteY30" fmla="*/ 2979420 h 3794125"/>
              <a:gd name="connsiteX31" fmla="*/ 2484120 w 3901440"/>
              <a:gd name="connsiteY31" fmla="*/ 2865120 h 3794125"/>
              <a:gd name="connsiteX32" fmla="*/ 2552700 w 3901440"/>
              <a:gd name="connsiteY32" fmla="*/ 2788920 h 3794125"/>
              <a:gd name="connsiteX33" fmla="*/ 2659380 w 3901440"/>
              <a:gd name="connsiteY33" fmla="*/ 2827020 h 3794125"/>
              <a:gd name="connsiteX34" fmla="*/ 2773680 w 3901440"/>
              <a:gd name="connsiteY34" fmla="*/ 2750820 h 3794125"/>
              <a:gd name="connsiteX35" fmla="*/ 2834640 w 3901440"/>
              <a:gd name="connsiteY35" fmla="*/ 2689860 h 3794125"/>
              <a:gd name="connsiteX36" fmla="*/ 2941320 w 3901440"/>
              <a:gd name="connsiteY36" fmla="*/ 2689860 h 3794125"/>
              <a:gd name="connsiteX37" fmla="*/ 2948940 w 3901440"/>
              <a:gd name="connsiteY37" fmla="*/ 2567940 h 3794125"/>
              <a:gd name="connsiteX38" fmla="*/ 2842260 w 3901440"/>
              <a:gd name="connsiteY38" fmla="*/ 2514600 h 3794125"/>
              <a:gd name="connsiteX39" fmla="*/ 2727960 w 3901440"/>
              <a:gd name="connsiteY39" fmla="*/ 2529840 h 3794125"/>
              <a:gd name="connsiteX40" fmla="*/ 2667000 w 3901440"/>
              <a:gd name="connsiteY40" fmla="*/ 2438400 h 3794125"/>
              <a:gd name="connsiteX41" fmla="*/ 2667000 w 3901440"/>
              <a:gd name="connsiteY41" fmla="*/ 2316480 h 3794125"/>
              <a:gd name="connsiteX42" fmla="*/ 2697480 w 3901440"/>
              <a:gd name="connsiteY42" fmla="*/ 2247900 h 3794125"/>
              <a:gd name="connsiteX43" fmla="*/ 2758440 w 3901440"/>
              <a:gd name="connsiteY43" fmla="*/ 2202180 h 3794125"/>
              <a:gd name="connsiteX44" fmla="*/ 2849880 w 3901440"/>
              <a:gd name="connsiteY44" fmla="*/ 2354580 h 3794125"/>
              <a:gd name="connsiteX45" fmla="*/ 2933700 w 3901440"/>
              <a:gd name="connsiteY45" fmla="*/ 2446020 h 3794125"/>
              <a:gd name="connsiteX46" fmla="*/ 3009900 w 3901440"/>
              <a:gd name="connsiteY46" fmla="*/ 2446020 h 3794125"/>
              <a:gd name="connsiteX47" fmla="*/ 3063240 w 3901440"/>
              <a:gd name="connsiteY47" fmla="*/ 2301240 h 3794125"/>
              <a:gd name="connsiteX48" fmla="*/ 3131820 w 3901440"/>
              <a:gd name="connsiteY48" fmla="*/ 2217420 h 3794125"/>
              <a:gd name="connsiteX49" fmla="*/ 3246120 w 3901440"/>
              <a:gd name="connsiteY49" fmla="*/ 2301240 h 3794125"/>
              <a:gd name="connsiteX50" fmla="*/ 3223260 w 3901440"/>
              <a:gd name="connsiteY50" fmla="*/ 2202180 h 3794125"/>
              <a:gd name="connsiteX51" fmla="*/ 3124200 w 3901440"/>
              <a:gd name="connsiteY51" fmla="*/ 2148840 h 3794125"/>
              <a:gd name="connsiteX52" fmla="*/ 3009900 w 3901440"/>
              <a:gd name="connsiteY52" fmla="*/ 2133600 h 3794125"/>
              <a:gd name="connsiteX53" fmla="*/ 3040380 w 3901440"/>
              <a:gd name="connsiteY53" fmla="*/ 2065020 h 3794125"/>
              <a:gd name="connsiteX54" fmla="*/ 3086100 w 3901440"/>
              <a:gd name="connsiteY54" fmla="*/ 1996440 h 3794125"/>
              <a:gd name="connsiteX55" fmla="*/ 3162300 w 3901440"/>
              <a:gd name="connsiteY55" fmla="*/ 1981200 h 3794125"/>
              <a:gd name="connsiteX56" fmla="*/ 3154680 w 3901440"/>
              <a:gd name="connsiteY56" fmla="*/ 1859280 h 3794125"/>
              <a:gd name="connsiteX57" fmla="*/ 3223260 w 3901440"/>
              <a:gd name="connsiteY57" fmla="*/ 1836420 h 3794125"/>
              <a:gd name="connsiteX58" fmla="*/ 3329940 w 3901440"/>
              <a:gd name="connsiteY58" fmla="*/ 1897380 h 3794125"/>
              <a:gd name="connsiteX59" fmla="*/ 3375660 w 3901440"/>
              <a:gd name="connsiteY59" fmla="*/ 1988820 h 3794125"/>
              <a:gd name="connsiteX60" fmla="*/ 3390900 w 3901440"/>
              <a:gd name="connsiteY60" fmla="*/ 2110740 h 3794125"/>
              <a:gd name="connsiteX61" fmla="*/ 3528060 w 3901440"/>
              <a:gd name="connsiteY61" fmla="*/ 2049780 h 3794125"/>
              <a:gd name="connsiteX62" fmla="*/ 3596640 w 3901440"/>
              <a:gd name="connsiteY62" fmla="*/ 1950720 h 3794125"/>
              <a:gd name="connsiteX63" fmla="*/ 3497580 w 3901440"/>
              <a:gd name="connsiteY63" fmla="*/ 1905000 h 3794125"/>
              <a:gd name="connsiteX64" fmla="*/ 3543300 w 3901440"/>
              <a:gd name="connsiteY64" fmla="*/ 1813560 h 3794125"/>
              <a:gd name="connsiteX65" fmla="*/ 3672840 w 3901440"/>
              <a:gd name="connsiteY65" fmla="*/ 1859280 h 3794125"/>
              <a:gd name="connsiteX66" fmla="*/ 3779520 w 3901440"/>
              <a:gd name="connsiteY66" fmla="*/ 1874520 h 3794125"/>
              <a:gd name="connsiteX67" fmla="*/ 3878580 w 3901440"/>
              <a:gd name="connsiteY67" fmla="*/ 1737360 h 3794125"/>
              <a:gd name="connsiteX68" fmla="*/ 3863340 w 3901440"/>
              <a:gd name="connsiteY68" fmla="*/ 1569720 h 3794125"/>
              <a:gd name="connsiteX69" fmla="*/ 3840480 w 3901440"/>
              <a:gd name="connsiteY69" fmla="*/ 1485900 h 3794125"/>
              <a:gd name="connsiteX70" fmla="*/ 3901440 w 3901440"/>
              <a:gd name="connsiteY70" fmla="*/ 1325880 h 3794125"/>
              <a:gd name="connsiteX71" fmla="*/ 3901440 w 3901440"/>
              <a:gd name="connsiteY71" fmla="*/ 1226820 h 3794125"/>
              <a:gd name="connsiteX72" fmla="*/ 3863340 w 3901440"/>
              <a:gd name="connsiteY72" fmla="*/ 1104900 h 3794125"/>
              <a:gd name="connsiteX73" fmla="*/ 3810000 w 3901440"/>
              <a:gd name="connsiteY73" fmla="*/ 1043940 h 3794125"/>
              <a:gd name="connsiteX74" fmla="*/ 3848100 w 3901440"/>
              <a:gd name="connsiteY74" fmla="*/ 937260 h 3794125"/>
              <a:gd name="connsiteX75" fmla="*/ 3756660 w 3901440"/>
              <a:gd name="connsiteY75" fmla="*/ 914400 h 3794125"/>
              <a:gd name="connsiteX76" fmla="*/ 3665220 w 3901440"/>
              <a:gd name="connsiteY76" fmla="*/ 914400 h 3794125"/>
              <a:gd name="connsiteX77" fmla="*/ 3528060 w 3901440"/>
              <a:gd name="connsiteY77" fmla="*/ 822960 h 3794125"/>
              <a:gd name="connsiteX78" fmla="*/ 3421380 w 3901440"/>
              <a:gd name="connsiteY78" fmla="*/ 838200 h 3794125"/>
              <a:gd name="connsiteX79" fmla="*/ 3276600 w 3901440"/>
              <a:gd name="connsiteY79" fmla="*/ 975360 h 3794125"/>
              <a:gd name="connsiteX80" fmla="*/ 3185160 w 3901440"/>
              <a:gd name="connsiteY80" fmla="*/ 1165860 h 3794125"/>
              <a:gd name="connsiteX81" fmla="*/ 3063240 w 3901440"/>
              <a:gd name="connsiteY81" fmla="*/ 1211580 h 3794125"/>
              <a:gd name="connsiteX82" fmla="*/ 2971800 w 3901440"/>
              <a:gd name="connsiteY82" fmla="*/ 1249680 h 3794125"/>
              <a:gd name="connsiteX83" fmla="*/ 2887980 w 3901440"/>
              <a:gd name="connsiteY83" fmla="*/ 1318260 h 3794125"/>
              <a:gd name="connsiteX84" fmla="*/ 2766060 w 3901440"/>
              <a:gd name="connsiteY84" fmla="*/ 1386840 h 3794125"/>
              <a:gd name="connsiteX85" fmla="*/ 2636520 w 3901440"/>
              <a:gd name="connsiteY85" fmla="*/ 1417320 h 3794125"/>
              <a:gd name="connsiteX86" fmla="*/ 2537460 w 3901440"/>
              <a:gd name="connsiteY86" fmla="*/ 1341120 h 3794125"/>
              <a:gd name="connsiteX87" fmla="*/ 2560320 w 3901440"/>
              <a:gd name="connsiteY87" fmla="*/ 1219200 h 3794125"/>
              <a:gd name="connsiteX88" fmla="*/ 2545080 w 3901440"/>
              <a:gd name="connsiteY88" fmla="*/ 1104900 h 3794125"/>
              <a:gd name="connsiteX89" fmla="*/ 2430780 w 3901440"/>
              <a:gd name="connsiteY89" fmla="*/ 1051560 h 3794125"/>
              <a:gd name="connsiteX90" fmla="*/ 2446020 w 3901440"/>
              <a:gd name="connsiteY90" fmla="*/ 922020 h 3794125"/>
              <a:gd name="connsiteX91" fmla="*/ 2499360 w 3901440"/>
              <a:gd name="connsiteY91" fmla="*/ 815340 h 3794125"/>
              <a:gd name="connsiteX92" fmla="*/ 2575560 w 3901440"/>
              <a:gd name="connsiteY92" fmla="*/ 693420 h 3794125"/>
              <a:gd name="connsiteX93" fmla="*/ 2606040 w 3901440"/>
              <a:gd name="connsiteY93" fmla="*/ 579120 h 3794125"/>
              <a:gd name="connsiteX94" fmla="*/ 2689860 w 3901440"/>
              <a:gd name="connsiteY94" fmla="*/ 502920 h 3794125"/>
              <a:gd name="connsiteX95" fmla="*/ 2659380 w 3901440"/>
              <a:gd name="connsiteY95" fmla="*/ 403860 h 3794125"/>
              <a:gd name="connsiteX96" fmla="*/ 2773680 w 3901440"/>
              <a:gd name="connsiteY96" fmla="*/ 327660 h 3794125"/>
              <a:gd name="connsiteX97" fmla="*/ 2781300 w 3901440"/>
              <a:gd name="connsiteY97" fmla="*/ 236220 h 3794125"/>
              <a:gd name="connsiteX98" fmla="*/ 2689860 w 3901440"/>
              <a:gd name="connsiteY98" fmla="*/ 144780 h 3794125"/>
              <a:gd name="connsiteX99" fmla="*/ 2636520 w 3901440"/>
              <a:gd name="connsiteY99" fmla="*/ 76200 h 3794125"/>
              <a:gd name="connsiteX100" fmla="*/ 2667000 w 3901440"/>
              <a:gd name="connsiteY100" fmla="*/ 0 h 3794125"/>
              <a:gd name="connsiteX101" fmla="*/ 2514600 w 3901440"/>
              <a:gd name="connsiteY101" fmla="*/ 99060 h 3794125"/>
              <a:gd name="connsiteX102" fmla="*/ 2453640 w 3901440"/>
              <a:gd name="connsiteY102" fmla="*/ 129540 h 3794125"/>
              <a:gd name="connsiteX103" fmla="*/ 2324100 w 3901440"/>
              <a:gd name="connsiteY103" fmla="*/ 114300 h 3794125"/>
              <a:gd name="connsiteX104" fmla="*/ 2247900 w 3901440"/>
              <a:gd name="connsiteY104" fmla="*/ 152400 h 3794125"/>
              <a:gd name="connsiteX105" fmla="*/ 2293620 w 3901440"/>
              <a:gd name="connsiteY105" fmla="*/ 236220 h 3794125"/>
              <a:gd name="connsiteX106" fmla="*/ 2232660 w 3901440"/>
              <a:gd name="connsiteY106" fmla="*/ 297180 h 3794125"/>
              <a:gd name="connsiteX107" fmla="*/ 2278380 w 3901440"/>
              <a:gd name="connsiteY107" fmla="*/ 335280 h 3794125"/>
              <a:gd name="connsiteX108" fmla="*/ 2263140 w 3901440"/>
              <a:gd name="connsiteY108" fmla="*/ 449580 h 3794125"/>
              <a:gd name="connsiteX109" fmla="*/ 2286000 w 3901440"/>
              <a:gd name="connsiteY109" fmla="*/ 525780 h 3794125"/>
              <a:gd name="connsiteX110" fmla="*/ 2240280 w 3901440"/>
              <a:gd name="connsiteY110" fmla="*/ 647700 h 3794125"/>
              <a:gd name="connsiteX111" fmla="*/ 2133600 w 3901440"/>
              <a:gd name="connsiteY111" fmla="*/ 762000 h 3794125"/>
              <a:gd name="connsiteX112" fmla="*/ 2065020 w 3901440"/>
              <a:gd name="connsiteY112" fmla="*/ 853440 h 3794125"/>
              <a:gd name="connsiteX113" fmla="*/ 2004060 w 3901440"/>
              <a:gd name="connsiteY113" fmla="*/ 998220 h 3794125"/>
              <a:gd name="connsiteX114" fmla="*/ 1965960 w 3901440"/>
              <a:gd name="connsiteY114" fmla="*/ 1143000 h 3794125"/>
              <a:gd name="connsiteX115" fmla="*/ 1935480 w 3901440"/>
              <a:gd name="connsiteY115" fmla="*/ 1295400 h 3794125"/>
              <a:gd name="connsiteX116" fmla="*/ 1965960 w 3901440"/>
              <a:gd name="connsiteY116" fmla="*/ 1424940 h 3794125"/>
              <a:gd name="connsiteX117" fmla="*/ 1965960 w 3901440"/>
              <a:gd name="connsiteY117" fmla="*/ 1478280 h 3794125"/>
              <a:gd name="connsiteX118" fmla="*/ 2042160 w 3901440"/>
              <a:gd name="connsiteY118" fmla="*/ 1607820 h 3794125"/>
              <a:gd name="connsiteX119" fmla="*/ 2011680 w 3901440"/>
              <a:gd name="connsiteY119" fmla="*/ 1638300 h 3794125"/>
              <a:gd name="connsiteX120" fmla="*/ 1874520 w 3901440"/>
              <a:gd name="connsiteY120" fmla="*/ 1699260 h 3794125"/>
              <a:gd name="connsiteX121" fmla="*/ 2026920 w 3901440"/>
              <a:gd name="connsiteY121" fmla="*/ 1775460 h 3794125"/>
              <a:gd name="connsiteX122" fmla="*/ 1958340 w 3901440"/>
              <a:gd name="connsiteY122" fmla="*/ 1874520 h 3794125"/>
              <a:gd name="connsiteX123" fmla="*/ 1912620 w 3901440"/>
              <a:gd name="connsiteY123" fmla="*/ 1965960 h 3794125"/>
              <a:gd name="connsiteX124" fmla="*/ 1965960 w 3901440"/>
              <a:gd name="connsiteY124" fmla="*/ 2049780 h 3794125"/>
              <a:gd name="connsiteX125" fmla="*/ 1973580 w 3901440"/>
              <a:gd name="connsiteY125" fmla="*/ 2202180 h 3794125"/>
              <a:gd name="connsiteX126" fmla="*/ 1973580 w 3901440"/>
              <a:gd name="connsiteY126" fmla="*/ 2301240 h 3794125"/>
              <a:gd name="connsiteX127" fmla="*/ 1889760 w 3901440"/>
              <a:gd name="connsiteY127" fmla="*/ 2415540 h 3794125"/>
              <a:gd name="connsiteX128" fmla="*/ 1844040 w 3901440"/>
              <a:gd name="connsiteY128" fmla="*/ 2453640 h 3794125"/>
              <a:gd name="connsiteX129" fmla="*/ 1752600 w 3901440"/>
              <a:gd name="connsiteY129" fmla="*/ 2461260 h 3794125"/>
              <a:gd name="connsiteX130" fmla="*/ 1661160 w 3901440"/>
              <a:gd name="connsiteY130" fmla="*/ 2476500 h 3794125"/>
              <a:gd name="connsiteX131" fmla="*/ 1706880 w 3901440"/>
              <a:gd name="connsiteY131" fmla="*/ 2606040 h 3794125"/>
              <a:gd name="connsiteX132" fmla="*/ 1645920 w 3901440"/>
              <a:gd name="connsiteY132" fmla="*/ 2606040 h 3794125"/>
              <a:gd name="connsiteX133" fmla="*/ 1592580 w 3901440"/>
              <a:gd name="connsiteY133" fmla="*/ 2537460 h 3794125"/>
              <a:gd name="connsiteX134" fmla="*/ 1569720 w 3901440"/>
              <a:gd name="connsiteY134" fmla="*/ 2453640 h 3794125"/>
              <a:gd name="connsiteX135" fmla="*/ 1584960 w 3901440"/>
              <a:gd name="connsiteY135" fmla="*/ 2362200 h 3794125"/>
              <a:gd name="connsiteX136" fmla="*/ 1516380 w 3901440"/>
              <a:gd name="connsiteY136" fmla="*/ 2301240 h 3794125"/>
              <a:gd name="connsiteX137" fmla="*/ 1501140 w 3901440"/>
              <a:gd name="connsiteY137" fmla="*/ 2217420 h 3794125"/>
              <a:gd name="connsiteX138" fmla="*/ 1447800 w 3901440"/>
              <a:gd name="connsiteY138" fmla="*/ 2125980 h 3794125"/>
              <a:gd name="connsiteX0" fmla="*/ 0 w 3901440"/>
              <a:gd name="connsiteY0" fmla="*/ 3662680 h 3794125"/>
              <a:gd name="connsiteX1" fmla="*/ 126365 w 3901440"/>
              <a:gd name="connsiteY1" fmla="*/ 3742690 h 3794125"/>
              <a:gd name="connsiteX2" fmla="*/ 271780 w 3901440"/>
              <a:gd name="connsiteY2" fmla="*/ 3794125 h 3794125"/>
              <a:gd name="connsiteX3" fmla="*/ 387350 w 3901440"/>
              <a:gd name="connsiteY3" fmla="*/ 3679190 h 3794125"/>
              <a:gd name="connsiteX4" fmla="*/ 472440 w 3901440"/>
              <a:gd name="connsiteY4" fmla="*/ 3680460 h 3794125"/>
              <a:gd name="connsiteX5" fmla="*/ 571500 w 3901440"/>
              <a:gd name="connsiteY5" fmla="*/ 3634740 h 3794125"/>
              <a:gd name="connsiteX6" fmla="*/ 678180 w 3901440"/>
              <a:gd name="connsiteY6" fmla="*/ 3634740 h 3794125"/>
              <a:gd name="connsiteX7" fmla="*/ 800100 w 3901440"/>
              <a:gd name="connsiteY7" fmla="*/ 3558540 h 3794125"/>
              <a:gd name="connsiteX8" fmla="*/ 822960 w 3901440"/>
              <a:gd name="connsiteY8" fmla="*/ 3390900 h 3794125"/>
              <a:gd name="connsiteX9" fmla="*/ 1005840 w 3901440"/>
              <a:gd name="connsiteY9" fmla="*/ 3345180 h 3794125"/>
              <a:gd name="connsiteX10" fmla="*/ 1112520 w 3901440"/>
              <a:gd name="connsiteY10" fmla="*/ 3345180 h 3794125"/>
              <a:gd name="connsiteX11" fmla="*/ 1280160 w 3901440"/>
              <a:gd name="connsiteY11" fmla="*/ 3200400 h 3794125"/>
              <a:gd name="connsiteX12" fmla="*/ 1394460 w 3901440"/>
              <a:gd name="connsiteY12" fmla="*/ 3352800 h 3794125"/>
              <a:gd name="connsiteX13" fmla="*/ 1607820 w 3901440"/>
              <a:gd name="connsiteY13" fmla="*/ 3398520 h 3794125"/>
              <a:gd name="connsiteX14" fmla="*/ 1706880 w 3901440"/>
              <a:gd name="connsiteY14" fmla="*/ 3489960 h 3794125"/>
              <a:gd name="connsiteX15" fmla="*/ 1905000 w 3901440"/>
              <a:gd name="connsiteY15" fmla="*/ 3467100 h 3794125"/>
              <a:gd name="connsiteX16" fmla="*/ 2110740 w 3901440"/>
              <a:gd name="connsiteY16" fmla="*/ 3436620 h 3794125"/>
              <a:gd name="connsiteX17" fmla="*/ 2324100 w 3901440"/>
              <a:gd name="connsiteY17" fmla="*/ 3375660 h 3794125"/>
              <a:gd name="connsiteX18" fmla="*/ 2186940 w 3901440"/>
              <a:gd name="connsiteY18" fmla="*/ 3284220 h 3794125"/>
              <a:gd name="connsiteX19" fmla="*/ 2049780 w 3901440"/>
              <a:gd name="connsiteY19" fmla="*/ 3185160 h 3794125"/>
              <a:gd name="connsiteX20" fmla="*/ 1897380 w 3901440"/>
              <a:gd name="connsiteY20" fmla="*/ 3169920 h 3794125"/>
              <a:gd name="connsiteX21" fmla="*/ 1851660 w 3901440"/>
              <a:gd name="connsiteY21" fmla="*/ 3063240 h 3794125"/>
              <a:gd name="connsiteX22" fmla="*/ 1981200 w 3901440"/>
              <a:gd name="connsiteY22" fmla="*/ 3002280 h 3794125"/>
              <a:gd name="connsiteX23" fmla="*/ 2087880 w 3901440"/>
              <a:gd name="connsiteY23" fmla="*/ 2910840 h 3794125"/>
              <a:gd name="connsiteX24" fmla="*/ 2209800 w 3901440"/>
              <a:gd name="connsiteY24" fmla="*/ 2827020 h 3794125"/>
              <a:gd name="connsiteX25" fmla="*/ 2301240 w 3901440"/>
              <a:gd name="connsiteY25" fmla="*/ 2842260 h 3794125"/>
              <a:gd name="connsiteX26" fmla="*/ 2308860 w 3901440"/>
              <a:gd name="connsiteY26" fmla="*/ 2971800 h 3794125"/>
              <a:gd name="connsiteX27" fmla="*/ 2278380 w 3901440"/>
              <a:gd name="connsiteY27" fmla="*/ 3070860 h 3794125"/>
              <a:gd name="connsiteX28" fmla="*/ 2301240 w 3901440"/>
              <a:gd name="connsiteY28" fmla="*/ 3177540 h 3794125"/>
              <a:gd name="connsiteX29" fmla="*/ 2468880 w 3901440"/>
              <a:gd name="connsiteY29" fmla="*/ 3147060 h 3794125"/>
              <a:gd name="connsiteX30" fmla="*/ 2476500 w 3901440"/>
              <a:gd name="connsiteY30" fmla="*/ 2979420 h 3794125"/>
              <a:gd name="connsiteX31" fmla="*/ 2484120 w 3901440"/>
              <a:gd name="connsiteY31" fmla="*/ 2865120 h 3794125"/>
              <a:gd name="connsiteX32" fmla="*/ 2552700 w 3901440"/>
              <a:gd name="connsiteY32" fmla="*/ 2788920 h 3794125"/>
              <a:gd name="connsiteX33" fmla="*/ 2659380 w 3901440"/>
              <a:gd name="connsiteY33" fmla="*/ 2827020 h 3794125"/>
              <a:gd name="connsiteX34" fmla="*/ 2773680 w 3901440"/>
              <a:gd name="connsiteY34" fmla="*/ 2750820 h 3794125"/>
              <a:gd name="connsiteX35" fmla="*/ 2834640 w 3901440"/>
              <a:gd name="connsiteY35" fmla="*/ 2689860 h 3794125"/>
              <a:gd name="connsiteX36" fmla="*/ 2941320 w 3901440"/>
              <a:gd name="connsiteY36" fmla="*/ 2689860 h 3794125"/>
              <a:gd name="connsiteX37" fmla="*/ 2948940 w 3901440"/>
              <a:gd name="connsiteY37" fmla="*/ 2567940 h 3794125"/>
              <a:gd name="connsiteX38" fmla="*/ 2842260 w 3901440"/>
              <a:gd name="connsiteY38" fmla="*/ 2514600 h 3794125"/>
              <a:gd name="connsiteX39" fmla="*/ 2727960 w 3901440"/>
              <a:gd name="connsiteY39" fmla="*/ 2529840 h 3794125"/>
              <a:gd name="connsiteX40" fmla="*/ 2667000 w 3901440"/>
              <a:gd name="connsiteY40" fmla="*/ 2438400 h 3794125"/>
              <a:gd name="connsiteX41" fmla="*/ 2667000 w 3901440"/>
              <a:gd name="connsiteY41" fmla="*/ 2316480 h 3794125"/>
              <a:gd name="connsiteX42" fmla="*/ 2697480 w 3901440"/>
              <a:gd name="connsiteY42" fmla="*/ 2247900 h 3794125"/>
              <a:gd name="connsiteX43" fmla="*/ 2758440 w 3901440"/>
              <a:gd name="connsiteY43" fmla="*/ 2202180 h 3794125"/>
              <a:gd name="connsiteX44" fmla="*/ 2849880 w 3901440"/>
              <a:gd name="connsiteY44" fmla="*/ 2354580 h 3794125"/>
              <a:gd name="connsiteX45" fmla="*/ 2933700 w 3901440"/>
              <a:gd name="connsiteY45" fmla="*/ 2446020 h 3794125"/>
              <a:gd name="connsiteX46" fmla="*/ 3009900 w 3901440"/>
              <a:gd name="connsiteY46" fmla="*/ 2446020 h 3794125"/>
              <a:gd name="connsiteX47" fmla="*/ 3063240 w 3901440"/>
              <a:gd name="connsiteY47" fmla="*/ 2301240 h 3794125"/>
              <a:gd name="connsiteX48" fmla="*/ 3131820 w 3901440"/>
              <a:gd name="connsiteY48" fmla="*/ 2217420 h 3794125"/>
              <a:gd name="connsiteX49" fmla="*/ 3246120 w 3901440"/>
              <a:gd name="connsiteY49" fmla="*/ 2301240 h 3794125"/>
              <a:gd name="connsiteX50" fmla="*/ 3223260 w 3901440"/>
              <a:gd name="connsiteY50" fmla="*/ 2202180 h 3794125"/>
              <a:gd name="connsiteX51" fmla="*/ 3124200 w 3901440"/>
              <a:gd name="connsiteY51" fmla="*/ 2148840 h 3794125"/>
              <a:gd name="connsiteX52" fmla="*/ 3009900 w 3901440"/>
              <a:gd name="connsiteY52" fmla="*/ 2133600 h 3794125"/>
              <a:gd name="connsiteX53" fmla="*/ 3040380 w 3901440"/>
              <a:gd name="connsiteY53" fmla="*/ 2065020 h 3794125"/>
              <a:gd name="connsiteX54" fmla="*/ 3086100 w 3901440"/>
              <a:gd name="connsiteY54" fmla="*/ 1996440 h 3794125"/>
              <a:gd name="connsiteX55" fmla="*/ 3162300 w 3901440"/>
              <a:gd name="connsiteY55" fmla="*/ 1981200 h 3794125"/>
              <a:gd name="connsiteX56" fmla="*/ 3154680 w 3901440"/>
              <a:gd name="connsiteY56" fmla="*/ 1859280 h 3794125"/>
              <a:gd name="connsiteX57" fmla="*/ 3223260 w 3901440"/>
              <a:gd name="connsiteY57" fmla="*/ 1836420 h 3794125"/>
              <a:gd name="connsiteX58" fmla="*/ 3329940 w 3901440"/>
              <a:gd name="connsiteY58" fmla="*/ 1897380 h 3794125"/>
              <a:gd name="connsiteX59" fmla="*/ 3375660 w 3901440"/>
              <a:gd name="connsiteY59" fmla="*/ 1988820 h 3794125"/>
              <a:gd name="connsiteX60" fmla="*/ 3390900 w 3901440"/>
              <a:gd name="connsiteY60" fmla="*/ 2110740 h 3794125"/>
              <a:gd name="connsiteX61" fmla="*/ 3528060 w 3901440"/>
              <a:gd name="connsiteY61" fmla="*/ 2049780 h 3794125"/>
              <a:gd name="connsiteX62" fmla="*/ 3596640 w 3901440"/>
              <a:gd name="connsiteY62" fmla="*/ 1950720 h 3794125"/>
              <a:gd name="connsiteX63" fmla="*/ 3497580 w 3901440"/>
              <a:gd name="connsiteY63" fmla="*/ 1905000 h 3794125"/>
              <a:gd name="connsiteX64" fmla="*/ 3543300 w 3901440"/>
              <a:gd name="connsiteY64" fmla="*/ 1813560 h 3794125"/>
              <a:gd name="connsiteX65" fmla="*/ 3672840 w 3901440"/>
              <a:gd name="connsiteY65" fmla="*/ 1859280 h 3794125"/>
              <a:gd name="connsiteX66" fmla="*/ 3779520 w 3901440"/>
              <a:gd name="connsiteY66" fmla="*/ 1874520 h 3794125"/>
              <a:gd name="connsiteX67" fmla="*/ 3878580 w 3901440"/>
              <a:gd name="connsiteY67" fmla="*/ 1737360 h 3794125"/>
              <a:gd name="connsiteX68" fmla="*/ 3863340 w 3901440"/>
              <a:gd name="connsiteY68" fmla="*/ 1569720 h 3794125"/>
              <a:gd name="connsiteX69" fmla="*/ 3840480 w 3901440"/>
              <a:gd name="connsiteY69" fmla="*/ 1485900 h 3794125"/>
              <a:gd name="connsiteX70" fmla="*/ 3901440 w 3901440"/>
              <a:gd name="connsiteY70" fmla="*/ 1325880 h 3794125"/>
              <a:gd name="connsiteX71" fmla="*/ 3901440 w 3901440"/>
              <a:gd name="connsiteY71" fmla="*/ 1226820 h 3794125"/>
              <a:gd name="connsiteX72" fmla="*/ 3863340 w 3901440"/>
              <a:gd name="connsiteY72" fmla="*/ 1104900 h 3794125"/>
              <a:gd name="connsiteX73" fmla="*/ 3810000 w 3901440"/>
              <a:gd name="connsiteY73" fmla="*/ 1043940 h 3794125"/>
              <a:gd name="connsiteX74" fmla="*/ 3848100 w 3901440"/>
              <a:gd name="connsiteY74" fmla="*/ 937260 h 3794125"/>
              <a:gd name="connsiteX75" fmla="*/ 3756660 w 3901440"/>
              <a:gd name="connsiteY75" fmla="*/ 914400 h 3794125"/>
              <a:gd name="connsiteX76" fmla="*/ 3665220 w 3901440"/>
              <a:gd name="connsiteY76" fmla="*/ 914400 h 3794125"/>
              <a:gd name="connsiteX77" fmla="*/ 3528060 w 3901440"/>
              <a:gd name="connsiteY77" fmla="*/ 822960 h 3794125"/>
              <a:gd name="connsiteX78" fmla="*/ 3421380 w 3901440"/>
              <a:gd name="connsiteY78" fmla="*/ 838200 h 3794125"/>
              <a:gd name="connsiteX79" fmla="*/ 3276600 w 3901440"/>
              <a:gd name="connsiteY79" fmla="*/ 975360 h 3794125"/>
              <a:gd name="connsiteX80" fmla="*/ 3185160 w 3901440"/>
              <a:gd name="connsiteY80" fmla="*/ 1165860 h 3794125"/>
              <a:gd name="connsiteX81" fmla="*/ 3063240 w 3901440"/>
              <a:gd name="connsiteY81" fmla="*/ 1211580 h 3794125"/>
              <a:gd name="connsiteX82" fmla="*/ 2971800 w 3901440"/>
              <a:gd name="connsiteY82" fmla="*/ 1249680 h 3794125"/>
              <a:gd name="connsiteX83" fmla="*/ 2887980 w 3901440"/>
              <a:gd name="connsiteY83" fmla="*/ 1318260 h 3794125"/>
              <a:gd name="connsiteX84" fmla="*/ 2766060 w 3901440"/>
              <a:gd name="connsiteY84" fmla="*/ 1386840 h 3794125"/>
              <a:gd name="connsiteX85" fmla="*/ 2636520 w 3901440"/>
              <a:gd name="connsiteY85" fmla="*/ 1417320 h 3794125"/>
              <a:gd name="connsiteX86" fmla="*/ 2537460 w 3901440"/>
              <a:gd name="connsiteY86" fmla="*/ 1341120 h 3794125"/>
              <a:gd name="connsiteX87" fmla="*/ 2560320 w 3901440"/>
              <a:gd name="connsiteY87" fmla="*/ 1219200 h 3794125"/>
              <a:gd name="connsiteX88" fmla="*/ 2545080 w 3901440"/>
              <a:gd name="connsiteY88" fmla="*/ 1104900 h 3794125"/>
              <a:gd name="connsiteX89" fmla="*/ 2430780 w 3901440"/>
              <a:gd name="connsiteY89" fmla="*/ 1051560 h 3794125"/>
              <a:gd name="connsiteX90" fmla="*/ 2446020 w 3901440"/>
              <a:gd name="connsiteY90" fmla="*/ 922020 h 3794125"/>
              <a:gd name="connsiteX91" fmla="*/ 2499360 w 3901440"/>
              <a:gd name="connsiteY91" fmla="*/ 815340 h 3794125"/>
              <a:gd name="connsiteX92" fmla="*/ 2575560 w 3901440"/>
              <a:gd name="connsiteY92" fmla="*/ 693420 h 3794125"/>
              <a:gd name="connsiteX93" fmla="*/ 2606040 w 3901440"/>
              <a:gd name="connsiteY93" fmla="*/ 579120 h 3794125"/>
              <a:gd name="connsiteX94" fmla="*/ 2689860 w 3901440"/>
              <a:gd name="connsiteY94" fmla="*/ 502920 h 3794125"/>
              <a:gd name="connsiteX95" fmla="*/ 2659380 w 3901440"/>
              <a:gd name="connsiteY95" fmla="*/ 403860 h 3794125"/>
              <a:gd name="connsiteX96" fmla="*/ 2773680 w 3901440"/>
              <a:gd name="connsiteY96" fmla="*/ 327660 h 3794125"/>
              <a:gd name="connsiteX97" fmla="*/ 2781300 w 3901440"/>
              <a:gd name="connsiteY97" fmla="*/ 236220 h 3794125"/>
              <a:gd name="connsiteX98" fmla="*/ 2689860 w 3901440"/>
              <a:gd name="connsiteY98" fmla="*/ 144780 h 3794125"/>
              <a:gd name="connsiteX99" fmla="*/ 2636520 w 3901440"/>
              <a:gd name="connsiteY99" fmla="*/ 76200 h 3794125"/>
              <a:gd name="connsiteX100" fmla="*/ 2667000 w 3901440"/>
              <a:gd name="connsiteY100" fmla="*/ 0 h 3794125"/>
              <a:gd name="connsiteX101" fmla="*/ 2514600 w 3901440"/>
              <a:gd name="connsiteY101" fmla="*/ 99060 h 3794125"/>
              <a:gd name="connsiteX102" fmla="*/ 2453640 w 3901440"/>
              <a:gd name="connsiteY102" fmla="*/ 129540 h 3794125"/>
              <a:gd name="connsiteX103" fmla="*/ 2324100 w 3901440"/>
              <a:gd name="connsiteY103" fmla="*/ 114300 h 3794125"/>
              <a:gd name="connsiteX104" fmla="*/ 2247900 w 3901440"/>
              <a:gd name="connsiteY104" fmla="*/ 152400 h 3794125"/>
              <a:gd name="connsiteX105" fmla="*/ 2293620 w 3901440"/>
              <a:gd name="connsiteY105" fmla="*/ 236220 h 3794125"/>
              <a:gd name="connsiteX106" fmla="*/ 2232660 w 3901440"/>
              <a:gd name="connsiteY106" fmla="*/ 297180 h 3794125"/>
              <a:gd name="connsiteX107" fmla="*/ 2278380 w 3901440"/>
              <a:gd name="connsiteY107" fmla="*/ 335280 h 3794125"/>
              <a:gd name="connsiteX108" fmla="*/ 2263140 w 3901440"/>
              <a:gd name="connsiteY108" fmla="*/ 449580 h 3794125"/>
              <a:gd name="connsiteX109" fmla="*/ 2286000 w 3901440"/>
              <a:gd name="connsiteY109" fmla="*/ 525780 h 3794125"/>
              <a:gd name="connsiteX110" fmla="*/ 2240280 w 3901440"/>
              <a:gd name="connsiteY110" fmla="*/ 647700 h 3794125"/>
              <a:gd name="connsiteX111" fmla="*/ 2133600 w 3901440"/>
              <a:gd name="connsiteY111" fmla="*/ 762000 h 3794125"/>
              <a:gd name="connsiteX112" fmla="*/ 2065020 w 3901440"/>
              <a:gd name="connsiteY112" fmla="*/ 853440 h 3794125"/>
              <a:gd name="connsiteX113" fmla="*/ 2004060 w 3901440"/>
              <a:gd name="connsiteY113" fmla="*/ 998220 h 3794125"/>
              <a:gd name="connsiteX114" fmla="*/ 1965960 w 3901440"/>
              <a:gd name="connsiteY114" fmla="*/ 1143000 h 3794125"/>
              <a:gd name="connsiteX115" fmla="*/ 1935480 w 3901440"/>
              <a:gd name="connsiteY115" fmla="*/ 1295400 h 3794125"/>
              <a:gd name="connsiteX116" fmla="*/ 1965960 w 3901440"/>
              <a:gd name="connsiteY116" fmla="*/ 1424940 h 3794125"/>
              <a:gd name="connsiteX117" fmla="*/ 1965960 w 3901440"/>
              <a:gd name="connsiteY117" fmla="*/ 1478280 h 3794125"/>
              <a:gd name="connsiteX118" fmla="*/ 2042160 w 3901440"/>
              <a:gd name="connsiteY118" fmla="*/ 1607820 h 3794125"/>
              <a:gd name="connsiteX119" fmla="*/ 2011680 w 3901440"/>
              <a:gd name="connsiteY119" fmla="*/ 1638300 h 3794125"/>
              <a:gd name="connsiteX120" fmla="*/ 1874520 w 3901440"/>
              <a:gd name="connsiteY120" fmla="*/ 1699260 h 3794125"/>
              <a:gd name="connsiteX121" fmla="*/ 2026920 w 3901440"/>
              <a:gd name="connsiteY121" fmla="*/ 1775460 h 3794125"/>
              <a:gd name="connsiteX122" fmla="*/ 1958340 w 3901440"/>
              <a:gd name="connsiteY122" fmla="*/ 1874520 h 3794125"/>
              <a:gd name="connsiteX123" fmla="*/ 1912620 w 3901440"/>
              <a:gd name="connsiteY123" fmla="*/ 1965960 h 3794125"/>
              <a:gd name="connsiteX124" fmla="*/ 1965960 w 3901440"/>
              <a:gd name="connsiteY124" fmla="*/ 2049780 h 3794125"/>
              <a:gd name="connsiteX125" fmla="*/ 1973580 w 3901440"/>
              <a:gd name="connsiteY125" fmla="*/ 2202180 h 3794125"/>
              <a:gd name="connsiteX126" fmla="*/ 1973580 w 3901440"/>
              <a:gd name="connsiteY126" fmla="*/ 2301240 h 3794125"/>
              <a:gd name="connsiteX127" fmla="*/ 1889760 w 3901440"/>
              <a:gd name="connsiteY127" fmla="*/ 2415540 h 3794125"/>
              <a:gd name="connsiteX128" fmla="*/ 1844040 w 3901440"/>
              <a:gd name="connsiteY128" fmla="*/ 2453640 h 3794125"/>
              <a:gd name="connsiteX129" fmla="*/ 1752600 w 3901440"/>
              <a:gd name="connsiteY129" fmla="*/ 2461260 h 3794125"/>
              <a:gd name="connsiteX130" fmla="*/ 1661160 w 3901440"/>
              <a:gd name="connsiteY130" fmla="*/ 2476500 h 3794125"/>
              <a:gd name="connsiteX131" fmla="*/ 1706880 w 3901440"/>
              <a:gd name="connsiteY131" fmla="*/ 2606040 h 3794125"/>
              <a:gd name="connsiteX132" fmla="*/ 1645920 w 3901440"/>
              <a:gd name="connsiteY132" fmla="*/ 2606040 h 3794125"/>
              <a:gd name="connsiteX133" fmla="*/ 1592580 w 3901440"/>
              <a:gd name="connsiteY133" fmla="*/ 2537460 h 3794125"/>
              <a:gd name="connsiteX134" fmla="*/ 1569720 w 3901440"/>
              <a:gd name="connsiteY134" fmla="*/ 2453640 h 3794125"/>
              <a:gd name="connsiteX135" fmla="*/ 1584960 w 3901440"/>
              <a:gd name="connsiteY135" fmla="*/ 2362200 h 3794125"/>
              <a:gd name="connsiteX136" fmla="*/ 1516380 w 3901440"/>
              <a:gd name="connsiteY136" fmla="*/ 2301240 h 3794125"/>
              <a:gd name="connsiteX137" fmla="*/ 1501140 w 3901440"/>
              <a:gd name="connsiteY137" fmla="*/ 2217420 h 3794125"/>
              <a:gd name="connsiteX138" fmla="*/ 1447800 w 3901440"/>
              <a:gd name="connsiteY138" fmla="*/ 2125980 h 3794125"/>
              <a:gd name="connsiteX0" fmla="*/ 0 w 3891915"/>
              <a:gd name="connsiteY0" fmla="*/ 3637280 h 3794125"/>
              <a:gd name="connsiteX1" fmla="*/ 116840 w 3891915"/>
              <a:gd name="connsiteY1" fmla="*/ 3742690 h 3794125"/>
              <a:gd name="connsiteX2" fmla="*/ 262255 w 3891915"/>
              <a:gd name="connsiteY2" fmla="*/ 3794125 h 3794125"/>
              <a:gd name="connsiteX3" fmla="*/ 377825 w 3891915"/>
              <a:gd name="connsiteY3" fmla="*/ 3679190 h 3794125"/>
              <a:gd name="connsiteX4" fmla="*/ 462915 w 3891915"/>
              <a:gd name="connsiteY4" fmla="*/ 3680460 h 3794125"/>
              <a:gd name="connsiteX5" fmla="*/ 561975 w 3891915"/>
              <a:gd name="connsiteY5" fmla="*/ 3634740 h 3794125"/>
              <a:gd name="connsiteX6" fmla="*/ 668655 w 3891915"/>
              <a:gd name="connsiteY6" fmla="*/ 3634740 h 3794125"/>
              <a:gd name="connsiteX7" fmla="*/ 790575 w 3891915"/>
              <a:gd name="connsiteY7" fmla="*/ 3558540 h 3794125"/>
              <a:gd name="connsiteX8" fmla="*/ 813435 w 3891915"/>
              <a:gd name="connsiteY8" fmla="*/ 3390900 h 3794125"/>
              <a:gd name="connsiteX9" fmla="*/ 996315 w 3891915"/>
              <a:gd name="connsiteY9" fmla="*/ 3345180 h 3794125"/>
              <a:gd name="connsiteX10" fmla="*/ 1102995 w 3891915"/>
              <a:gd name="connsiteY10" fmla="*/ 3345180 h 3794125"/>
              <a:gd name="connsiteX11" fmla="*/ 1270635 w 3891915"/>
              <a:gd name="connsiteY11" fmla="*/ 3200400 h 3794125"/>
              <a:gd name="connsiteX12" fmla="*/ 1384935 w 3891915"/>
              <a:gd name="connsiteY12" fmla="*/ 3352800 h 3794125"/>
              <a:gd name="connsiteX13" fmla="*/ 1598295 w 3891915"/>
              <a:gd name="connsiteY13" fmla="*/ 3398520 h 3794125"/>
              <a:gd name="connsiteX14" fmla="*/ 1697355 w 3891915"/>
              <a:gd name="connsiteY14" fmla="*/ 3489960 h 3794125"/>
              <a:gd name="connsiteX15" fmla="*/ 1895475 w 3891915"/>
              <a:gd name="connsiteY15" fmla="*/ 3467100 h 3794125"/>
              <a:gd name="connsiteX16" fmla="*/ 2101215 w 3891915"/>
              <a:gd name="connsiteY16" fmla="*/ 3436620 h 3794125"/>
              <a:gd name="connsiteX17" fmla="*/ 2314575 w 3891915"/>
              <a:gd name="connsiteY17" fmla="*/ 3375660 h 3794125"/>
              <a:gd name="connsiteX18" fmla="*/ 2177415 w 3891915"/>
              <a:gd name="connsiteY18" fmla="*/ 3284220 h 3794125"/>
              <a:gd name="connsiteX19" fmla="*/ 2040255 w 3891915"/>
              <a:gd name="connsiteY19" fmla="*/ 3185160 h 3794125"/>
              <a:gd name="connsiteX20" fmla="*/ 1887855 w 3891915"/>
              <a:gd name="connsiteY20" fmla="*/ 3169920 h 3794125"/>
              <a:gd name="connsiteX21" fmla="*/ 1842135 w 3891915"/>
              <a:gd name="connsiteY21" fmla="*/ 3063240 h 3794125"/>
              <a:gd name="connsiteX22" fmla="*/ 1971675 w 3891915"/>
              <a:gd name="connsiteY22" fmla="*/ 3002280 h 3794125"/>
              <a:gd name="connsiteX23" fmla="*/ 2078355 w 3891915"/>
              <a:gd name="connsiteY23" fmla="*/ 2910840 h 3794125"/>
              <a:gd name="connsiteX24" fmla="*/ 2200275 w 3891915"/>
              <a:gd name="connsiteY24" fmla="*/ 2827020 h 3794125"/>
              <a:gd name="connsiteX25" fmla="*/ 2291715 w 3891915"/>
              <a:gd name="connsiteY25" fmla="*/ 2842260 h 3794125"/>
              <a:gd name="connsiteX26" fmla="*/ 2299335 w 3891915"/>
              <a:gd name="connsiteY26" fmla="*/ 2971800 h 3794125"/>
              <a:gd name="connsiteX27" fmla="*/ 2268855 w 3891915"/>
              <a:gd name="connsiteY27" fmla="*/ 3070860 h 3794125"/>
              <a:gd name="connsiteX28" fmla="*/ 2291715 w 3891915"/>
              <a:gd name="connsiteY28" fmla="*/ 3177540 h 3794125"/>
              <a:gd name="connsiteX29" fmla="*/ 2459355 w 3891915"/>
              <a:gd name="connsiteY29" fmla="*/ 3147060 h 3794125"/>
              <a:gd name="connsiteX30" fmla="*/ 2466975 w 3891915"/>
              <a:gd name="connsiteY30" fmla="*/ 2979420 h 3794125"/>
              <a:gd name="connsiteX31" fmla="*/ 2474595 w 3891915"/>
              <a:gd name="connsiteY31" fmla="*/ 2865120 h 3794125"/>
              <a:gd name="connsiteX32" fmla="*/ 2543175 w 3891915"/>
              <a:gd name="connsiteY32" fmla="*/ 2788920 h 3794125"/>
              <a:gd name="connsiteX33" fmla="*/ 2649855 w 3891915"/>
              <a:gd name="connsiteY33" fmla="*/ 2827020 h 3794125"/>
              <a:gd name="connsiteX34" fmla="*/ 2764155 w 3891915"/>
              <a:gd name="connsiteY34" fmla="*/ 2750820 h 3794125"/>
              <a:gd name="connsiteX35" fmla="*/ 2825115 w 3891915"/>
              <a:gd name="connsiteY35" fmla="*/ 2689860 h 3794125"/>
              <a:gd name="connsiteX36" fmla="*/ 2931795 w 3891915"/>
              <a:gd name="connsiteY36" fmla="*/ 2689860 h 3794125"/>
              <a:gd name="connsiteX37" fmla="*/ 2939415 w 3891915"/>
              <a:gd name="connsiteY37" fmla="*/ 2567940 h 3794125"/>
              <a:gd name="connsiteX38" fmla="*/ 2832735 w 3891915"/>
              <a:gd name="connsiteY38" fmla="*/ 2514600 h 3794125"/>
              <a:gd name="connsiteX39" fmla="*/ 2718435 w 3891915"/>
              <a:gd name="connsiteY39" fmla="*/ 2529840 h 3794125"/>
              <a:gd name="connsiteX40" fmla="*/ 2657475 w 3891915"/>
              <a:gd name="connsiteY40" fmla="*/ 2438400 h 3794125"/>
              <a:gd name="connsiteX41" fmla="*/ 2657475 w 3891915"/>
              <a:gd name="connsiteY41" fmla="*/ 2316480 h 3794125"/>
              <a:gd name="connsiteX42" fmla="*/ 2687955 w 3891915"/>
              <a:gd name="connsiteY42" fmla="*/ 2247900 h 3794125"/>
              <a:gd name="connsiteX43" fmla="*/ 2748915 w 3891915"/>
              <a:gd name="connsiteY43" fmla="*/ 2202180 h 3794125"/>
              <a:gd name="connsiteX44" fmla="*/ 2840355 w 3891915"/>
              <a:gd name="connsiteY44" fmla="*/ 2354580 h 3794125"/>
              <a:gd name="connsiteX45" fmla="*/ 2924175 w 3891915"/>
              <a:gd name="connsiteY45" fmla="*/ 2446020 h 3794125"/>
              <a:gd name="connsiteX46" fmla="*/ 3000375 w 3891915"/>
              <a:gd name="connsiteY46" fmla="*/ 2446020 h 3794125"/>
              <a:gd name="connsiteX47" fmla="*/ 3053715 w 3891915"/>
              <a:gd name="connsiteY47" fmla="*/ 2301240 h 3794125"/>
              <a:gd name="connsiteX48" fmla="*/ 3122295 w 3891915"/>
              <a:gd name="connsiteY48" fmla="*/ 2217420 h 3794125"/>
              <a:gd name="connsiteX49" fmla="*/ 3236595 w 3891915"/>
              <a:gd name="connsiteY49" fmla="*/ 2301240 h 3794125"/>
              <a:gd name="connsiteX50" fmla="*/ 3213735 w 3891915"/>
              <a:gd name="connsiteY50" fmla="*/ 2202180 h 3794125"/>
              <a:gd name="connsiteX51" fmla="*/ 3114675 w 3891915"/>
              <a:gd name="connsiteY51" fmla="*/ 2148840 h 3794125"/>
              <a:gd name="connsiteX52" fmla="*/ 3000375 w 3891915"/>
              <a:gd name="connsiteY52" fmla="*/ 2133600 h 3794125"/>
              <a:gd name="connsiteX53" fmla="*/ 3030855 w 3891915"/>
              <a:gd name="connsiteY53" fmla="*/ 2065020 h 3794125"/>
              <a:gd name="connsiteX54" fmla="*/ 3076575 w 3891915"/>
              <a:gd name="connsiteY54" fmla="*/ 1996440 h 3794125"/>
              <a:gd name="connsiteX55" fmla="*/ 3152775 w 3891915"/>
              <a:gd name="connsiteY55" fmla="*/ 1981200 h 3794125"/>
              <a:gd name="connsiteX56" fmla="*/ 3145155 w 3891915"/>
              <a:gd name="connsiteY56" fmla="*/ 1859280 h 3794125"/>
              <a:gd name="connsiteX57" fmla="*/ 3213735 w 3891915"/>
              <a:gd name="connsiteY57" fmla="*/ 1836420 h 3794125"/>
              <a:gd name="connsiteX58" fmla="*/ 3320415 w 3891915"/>
              <a:gd name="connsiteY58" fmla="*/ 1897380 h 3794125"/>
              <a:gd name="connsiteX59" fmla="*/ 3366135 w 3891915"/>
              <a:gd name="connsiteY59" fmla="*/ 1988820 h 3794125"/>
              <a:gd name="connsiteX60" fmla="*/ 3381375 w 3891915"/>
              <a:gd name="connsiteY60" fmla="*/ 2110740 h 3794125"/>
              <a:gd name="connsiteX61" fmla="*/ 3518535 w 3891915"/>
              <a:gd name="connsiteY61" fmla="*/ 2049780 h 3794125"/>
              <a:gd name="connsiteX62" fmla="*/ 3587115 w 3891915"/>
              <a:gd name="connsiteY62" fmla="*/ 1950720 h 3794125"/>
              <a:gd name="connsiteX63" fmla="*/ 3488055 w 3891915"/>
              <a:gd name="connsiteY63" fmla="*/ 1905000 h 3794125"/>
              <a:gd name="connsiteX64" fmla="*/ 3533775 w 3891915"/>
              <a:gd name="connsiteY64" fmla="*/ 1813560 h 3794125"/>
              <a:gd name="connsiteX65" fmla="*/ 3663315 w 3891915"/>
              <a:gd name="connsiteY65" fmla="*/ 1859280 h 3794125"/>
              <a:gd name="connsiteX66" fmla="*/ 3769995 w 3891915"/>
              <a:gd name="connsiteY66" fmla="*/ 1874520 h 3794125"/>
              <a:gd name="connsiteX67" fmla="*/ 3869055 w 3891915"/>
              <a:gd name="connsiteY67" fmla="*/ 1737360 h 3794125"/>
              <a:gd name="connsiteX68" fmla="*/ 3853815 w 3891915"/>
              <a:gd name="connsiteY68" fmla="*/ 1569720 h 3794125"/>
              <a:gd name="connsiteX69" fmla="*/ 3830955 w 3891915"/>
              <a:gd name="connsiteY69" fmla="*/ 1485900 h 3794125"/>
              <a:gd name="connsiteX70" fmla="*/ 3891915 w 3891915"/>
              <a:gd name="connsiteY70" fmla="*/ 1325880 h 3794125"/>
              <a:gd name="connsiteX71" fmla="*/ 3891915 w 3891915"/>
              <a:gd name="connsiteY71" fmla="*/ 1226820 h 3794125"/>
              <a:gd name="connsiteX72" fmla="*/ 3853815 w 3891915"/>
              <a:gd name="connsiteY72" fmla="*/ 1104900 h 3794125"/>
              <a:gd name="connsiteX73" fmla="*/ 3800475 w 3891915"/>
              <a:gd name="connsiteY73" fmla="*/ 1043940 h 3794125"/>
              <a:gd name="connsiteX74" fmla="*/ 3838575 w 3891915"/>
              <a:gd name="connsiteY74" fmla="*/ 937260 h 3794125"/>
              <a:gd name="connsiteX75" fmla="*/ 3747135 w 3891915"/>
              <a:gd name="connsiteY75" fmla="*/ 914400 h 3794125"/>
              <a:gd name="connsiteX76" fmla="*/ 3655695 w 3891915"/>
              <a:gd name="connsiteY76" fmla="*/ 914400 h 3794125"/>
              <a:gd name="connsiteX77" fmla="*/ 3518535 w 3891915"/>
              <a:gd name="connsiteY77" fmla="*/ 822960 h 3794125"/>
              <a:gd name="connsiteX78" fmla="*/ 3411855 w 3891915"/>
              <a:gd name="connsiteY78" fmla="*/ 838200 h 3794125"/>
              <a:gd name="connsiteX79" fmla="*/ 3267075 w 3891915"/>
              <a:gd name="connsiteY79" fmla="*/ 975360 h 3794125"/>
              <a:gd name="connsiteX80" fmla="*/ 3175635 w 3891915"/>
              <a:gd name="connsiteY80" fmla="*/ 1165860 h 3794125"/>
              <a:gd name="connsiteX81" fmla="*/ 3053715 w 3891915"/>
              <a:gd name="connsiteY81" fmla="*/ 1211580 h 3794125"/>
              <a:gd name="connsiteX82" fmla="*/ 2962275 w 3891915"/>
              <a:gd name="connsiteY82" fmla="*/ 1249680 h 3794125"/>
              <a:gd name="connsiteX83" fmla="*/ 2878455 w 3891915"/>
              <a:gd name="connsiteY83" fmla="*/ 1318260 h 3794125"/>
              <a:gd name="connsiteX84" fmla="*/ 2756535 w 3891915"/>
              <a:gd name="connsiteY84" fmla="*/ 1386840 h 3794125"/>
              <a:gd name="connsiteX85" fmla="*/ 2626995 w 3891915"/>
              <a:gd name="connsiteY85" fmla="*/ 1417320 h 3794125"/>
              <a:gd name="connsiteX86" fmla="*/ 2527935 w 3891915"/>
              <a:gd name="connsiteY86" fmla="*/ 1341120 h 3794125"/>
              <a:gd name="connsiteX87" fmla="*/ 2550795 w 3891915"/>
              <a:gd name="connsiteY87" fmla="*/ 1219200 h 3794125"/>
              <a:gd name="connsiteX88" fmla="*/ 2535555 w 3891915"/>
              <a:gd name="connsiteY88" fmla="*/ 1104900 h 3794125"/>
              <a:gd name="connsiteX89" fmla="*/ 2421255 w 3891915"/>
              <a:gd name="connsiteY89" fmla="*/ 1051560 h 3794125"/>
              <a:gd name="connsiteX90" fmla="*/ 2436495 w 3891915"/>
              <a:gd name="connsiteY90" fmla="*/ 922020 h 3794125"/>
              <a:gd name="connsiteX91" fmla="*/ 2489835 w 3891915"/>
              <a:gd name="connsiteY91" fmla="*/ 815340 h 3794125"/>
              <a:gd name="connsiteX92" fmla="*/ 2566035 w 3891915"/>
              <a:gd name="connsiteY92" fmla="*/ 693420 h 3794125"/>
              <a:gd name="connsiteX93" fmla="*/ 2596515 w 3891915"/>
              <a:gd name="connsiteY93" fmla="*/ 579120 h 3794125"/>
              <a:gd name="connsiteX94" fmla="*/ 2680335 w 3891915"/>
              <a:gd name="connsiteY94" fmla="*/ 502920 h 3794125"/>
              <a:gd name="connsiteX95" fmla="*/ 2649855 w 3891915"/>
              <a:gd name="connsiteY95" fmla="*/ 403860 h 3794125"/>
              <a:gd name="connsiteX96" fmla="*/ 2764155 w 3891915"/>
              <a:gd name="connsiteY96" fmla="*/ 327660 h 3794125"/>
              <a:gd name="connsiteX97" fmla="*/ 2771775 w 3891915"/>
              <a:gd name="connsiteY97" fmla="*/ 236220 h 3794125"/>
              <a:gd name="connsiteX98" fmla="*/ 2680335 w 3891915"/>
              <a:gd name="connsiteY98" fmla="*/ 144780 h 3794125"/>
              <a:gd name="connsiteX99" fmla="*/ 2626995 w 3891915"/>
              <a:gd name="connsiteY99" fmla="*/ 76200 h 3794125"/>
              <a:gd name="connsiteX100" fmla="*/ 2657475 w 3891915"/>
              <a:gd name="connsiteY100" fmla="*/ 0 h 3794125"/>
              <a:gd name="connsiteX101" fmla="*/ 2505075 w 3891915"/>
              <a:gd name="connsiteY101" fmla="*/ 99060 h 3794125"/>
              <a:gd name="connsiteX102" fmla="*/ 2444115 w 3891915"/>
              <a:gd name="connsiteY102" fmla="*/ 129540 h 3794125"/>
              <a:gd name="connsiteX103" fmla="*/ 2314575 w 3891915"/>
              <a:gd name="connsiteY103" fmla="*/ 114300 h 3794125"/>
              <a:gd name="connsiteX104" fmla="*/ 2238375 w 3891915"/>
              <a:gd name="connsiteY104" fmla="*/ 152400 h 3794125"/>
              <a:gd name="connsiteX105" fmla="*/ 2284095 w 3891915"/>
              <a:gd name="connsiteY105" fmla="*/ 236220 h 3794125"/>
              <a:gd name="connsiteX106" fmla="*/ 2223135 w 3891915"/>
              <a:gd name="connsiteY106" fmla="*/ 297180 h 3794125"/>
              <a:gd name="connsiteX107" fmla="*/ 2268855 w 3891915"/>
              <a:gd name="connsiteY107" fmla="*/ 335280 h 3794125"/>
              <a:gd name="connsiteX108" fmla="*/ 2253615 w 3891915"/>
              <a:gd name="connsiteY108" fmla="*/ 449580 h 3794125"/>
              <a:gd name="connsiteX109" fmla="*/ 2276475 w 3891915"/>
              <a:gd name="connsiteY109" fmla="*/ 525780 h 3794125"/>
              <a:gd name="connsiteX110" fmla="*/ 2230755 w 3891915"/>
              <a:gd name="connsiteY110" fmla="*/ 647700 h 3794125"/>
              <a:gd name="connsiteX111" fmla="*/ 2124075 w 3891915"/>
              <a:gd name="connsiteY111" fmla="*/ 762000 h 3794125"/>
              <a:gd name="connsiteX112" fmla="*/ 2055495 w 3891915"/>
              <a:gd name="connsiteY112" fmla="*/ 853440 h 3794125"/>
              <a:gd name="connsiteX113" fmla="*/ 1994535 w 3891915"/>
              <a:gd name="connsiteY113" fmla="*/ 998220 h 3794125"/>
              <a:gd name="connsiteX114" fmla="*/ 1956435 w 3891915"/>
              <a:gd name="connsiteY114" fmla="*/ 1143000 h 3794125"/>
              <a:gd name="connsiteX115" fmla="*/ 1925955 w 3891915"/>
              <a:gd name="connsiteY115" fmla="*/ 1295400 h 3794125"/>
              <a:gd name="connsiteX116" fmla="*/ 1956435 w 3891915"/>
              <a:gd name="connsiteY116" fmla="*/ 1424940 h 3794125"/>
              <a:gd name="connsiteX117" fmla="*/ 1956435 w 3891915"/>
              <a:gd name="connsiteY117" fmla="*/ 1478280 h 3794125"/>
              <a:gd name="connsiteX118" fmla="*/ 2032635 w 3891915"/>
              <a:gd name="connsiteY118" fmla="*/ 1607820 h 3794125"/>
              <a:gd name="connsiteX119" fmla="*/ 2002155 w 3891915"/>
              <a:gd name="connsiteY119" fmla="*/ 1638300 h 3794125"/>
              <a:gd name="connsiteX120" fmla="*/ 1864995 w 3891915"/>
              <a:gd name="connsiteY120" fmla="*/ 1699260 h 3794125"/>
              <a:gd name="connsiteX121" fmla="*/ 2017395 w 3891915"/>
              <a:gd name="connsiteY121" fmla="*/ 1775460 h 3794125"/>
              <a:gd name="connsiteX122" fmla="*/ 1948815 w 3891915"/>
              <a:gd name="connsiteY122" fmla="*/ 1874520 h 3794125"/>
              <a:gd name="connsiteX123" fmla="*/ 1903095 w 3891915"/>
              <a:gd name="connsiteY123" fmla="*/ 1965960 h 3794125"/>
              <a:gd name="connsiteX124" fmla="*/ 1956435 w 3891915"/>
              <a:gd name="connsiteY124" fmla="*/ 2049780 h 3794125"/>
              <a:gd name="connsiteX125" fmla="*/ 1964055 w 3891915"/>
              <a:gd name="connsiteY125" fmla="*/ 2202180 h 3794125"/>
              <a:gd name="connsiteX126" fmla="*/ 1964055 w 3891915"/>
              <a:gd name="connsiteY126" fmla="*/ 2301240 h 3794125"/>
              <a:gd name="connsiteX127" fmla="*/ 1880235 w 3891915"/>
              <a:gd name="connsiteY127" fmla="*/ 2415540 h 3794125"/>
              <a:gd name="connsiteX128" fmla="*/ 1834515 w 3891915"/>
              <a:gd name="connsiteY128" fmla="*/ 2453640 h 3794125"/>
              <a:gd name="connsiteX129" fmla="*/ 1743075 w 3891915"/>
              <a:gd name="connsiteY129" fmla="*/ 2461260 h 3794125"/>
              <a:gd name="connsiteX130" fmla="*/ 1651635 w 3891915"/>
              <a:gd name="connsiteY130" fmla="*/ 2476500 h 3794125"/>
              <a:gd name="connsiteX131" fmla="*/ 1697355 w 3891915"/>
              <a:gd name="connsiteY131" fmla="*/ 2606040 h 3794125"/>
              <a:gd name="connsiteX132" fmla="*/ 1636395 w 3891915"/>
              <a:gd name="connsiteY132" fmla="*/ 2606040 h 3794125"/>
              <a:gd name="connsiteX133" fmla="*/ 1583055 w 3891915"/>
              <a:gd name="connsiteY133" fmla="*/ 2537460 h 3794125"/>
              <a:gd name="connsiteX134" fmla="*/ 1560195 w 3891915"/>
              <a:gd name="connsiteY134" fmla="*/ 2453640 h 3794125"/>
              <a:gd name="connsiteX135" fmla="*/ 1575435 w 3891915"/>
              <a:gd name="connsiteY135" fmla="*/ 2362200 h 3794125"/>
              <a:gd name="connsiteX136" fmla="*/ 1506855 w 3891915"/>
              <a:gd name="connsiteY136" fmla="*/ 2301240 h 3794125"/>
              <a:gd name="connsiteX137" fmla="*/ 1491615 w 3891915"/>
              <a:gd name="connsiteY137" fmla="*/ 2217420 h 3794125"/>
              <a:gd name="connsiteX138" fmla="*/ 1438275 w 3891915"/>
              <a:gd name="connsiteY138" fmla="*/ 2125980 h 3794125"/>
              <a:gd name="connsiteX0" fmla="*/ 0 w 3891915"/>
              <a:gd name="connsiteY0" fmla="*/ 3637280 h 3794125"/>
              <a:gd name="connsiteX1" fmla="*/ 116840 w 3891915"/>
              <a:gd name="connsiteY1" fmla="*/ 3742690 h 3794125"/>
              <a:gd name="connsiteX2" fmla="*/ 262255 w 3891915"/>
              <a:gd name="connsiteY2" fmla="*/ 3794125 h 3794125"/>
              <a:gd name="connsiteX3" fmla="*/ 377825 w 3891915"/>
              <a:gd name="connsiteY3" fmla="*/ 3679190 h 3794125"/>
              <a:gd name="connsiteX4" fmla="*/ 462915 w 3891915"/>
              <a:gd name="connsiteY4" fmla="*/ 3680460 h 3794125"/>
              <a:gd name="connsiteX5" fmla="*/ 561975 w 3891915"/>
              <a:gd name="connsiteY5" fmla="*/ 3634740 h 3794125"/>
              <a:gd name="connsiteX6" fmla="*/ 668655 w 3891915"/>
              <a:gd name="connsiteY6" fmla="*/ 3634740 h 3794125"/>
              <a:gd name="connsiteX7" fmla="*/ 790575 w 3891915"/>
              <a:gd name="connsiteY7" fmla="*/ 3558540 h 3794125"/>
              <a:gd name="connsiteX8" fmla="*/ 813435 w 3891915"/>
              <a:gd name="connsiteY8" fmla="*/ 3390900 h 3794125"/>
              <a:gd name="connsiteX9" fmla="*/ 996315 w 3891915"/>
              <a:gd name="connsiteY9" fmla="*/ 3345180 h 3794125"/>
              <a:gd name="connsiteX10" fmla="*/ 1102995 w 3891915"/>
              <a:gd name="connsiteY10" fmla="*/ 3345180 h 3794125"/>
              <a:gd name="connsiteX11" fmla="*/ 1270635 w 3891915"/>
              <a:gd name="connsiteY11" fmla="*/ 3200400 h 3794125"/>
              <a:gd name="connsiteX12" fmla="*/ 1384935 w 3891915"/>
              <a:gd name="connsiteY12" fmla="*/ 3352800 h 3794125"/>
              <a:gd name="connsiteX13" fmla="*/ 1598295 w 3891915"/>
              <a:gd name="connsiteY13" fmla="*/ 3398520 h 3794125"/>
              <a:gd name="connsiteX14" fmla="*/ 1697355 w 3891915"/>
              <a:gd name="connsiteY14" fmla="*/ 3489960 h 3794125"/>
              <a:gd name="connsiteX15" fmla="*/ 1895475 w 3891915"/>
              <a:gd name="connsiteY15" fmla="*/ 3467100 h 3794125"/>
              <a:gd name="connsiteX16" fmla="*/ 2101215 w 3891915"/>
              <a:gd name="connsiteY16" fmla="*/ 3436620 h 3794125"/>
              <a:gd name="connsiteX17" fmla="*/ 2025650 w 3891915"/>
              <a:gd name="connsiteY17" fmla="*/ 3321685 h 3794125"/>
              <a:gd name="connsiteX18" fmla="*/ 2177415 w 3891915"/>
              <a:gd name="connsiteY18" fmla="*/ 3284220 h 3794125"/>
              <a:gd name="connsiteX19" fmla="*/ 2040255 w 3891915"/>
              <a:gd name="connsiteY19" fmla="*/ 3185160 h 3794125"/>
              <a:gd name="connsiteX20" fmla="*/ 1887855 w 3891915"/>
              <a:gd name="connsiteY20" fmla="*/ 3169920 h 3794125"/>
              <a:gd name="connsiteX21" fmla="*/ 1842135 w 3891915"/>
              <a:gd name="connsiteY21" fmla="*/ 3063240 h 3794125"/>
              <a:gd name="connsiteX22" fmla="*/ 1971675 w 3891915"/>
              <a:gd name="connsiteY22" fmla="*/ 3002280 h 3794125"/>
              <a:gd name="connsiteX23" fmla="*/ 2078355 w 3891915"/>
              <a:gd name="connsiteY23" fmla="*/ 2910840 h 3794125"/>
              <a:gd name="connsiteX24" fmla="*/ 2200275 w 3891915"/>
              <a:gd name="connsiteY24" fmla="*/ 2827020 h 3794125"/>
              <a:gd name="connsiteX25" fmla="*/ 2291715 w 3891915"/>
              <a:gd name="connsiteY25" fmla="*/ 2842260 h 3794125"/>
              <a:gd name="connsiteX26" fmla="*/ 2299335 w 3891915"/>
              <a:gd name="connsiteY26" fmla="*/ 2971800 h 3794125"/>
              <a:gd name="connsiteX27" fmla="*/ 2268855 w 3891915"/>
              <a:gd name="connsiteY27" fmla="*/ 3070860 h 3794125"/>
              <a:gd name="connsiteX28" fmla="*/ 2291715 w 3891915"/>
              <a:gd name="connsiteY28" fmla="*/ 3177540 h 3794125"/>
              <a:gd name="connsiteX29" fmla="*/ 2459355 w 3891915"/>
              <a:gd name="connsiteY29" fmla="*/ 3147060 h 3794125"/>
              <a:gd name="connsiteX30" fmla="*/ 2466975 w 3891915"/>
              <a:gd name="connsiteY30" fmla="*/ 2979420 h 3794125"/>
              <a:gd name="connsiteX31" fmla="*/ 2474595 w 3891915"/>
              <a:gd name="connsiteY31" fmla="*/ 2865120 h 3794125"/>
              <a:gd name="connsiteX32" fmla="*/ 2543175 w 3891915"/>
              <a:gd name="connsiteY32" fmla="*/ 2788920 h 3794125"/>
              <a:gd name="connsiteX33" fmla="*/ 2649855 w 3891915"/>
              <a:gd name="connsiteY33" fmla="*/ 2827020 h 3794125"/>
              <a:gd name="connsiteX34" fmla="*/ 2764155 w 3891915"/>
              <a:gd name="connsiteY34" fmla="*/ 2750820 h 3794125"/>
              <a:gd name="connsiteX35" fmla="*/ 2825115 w 3891915"/>
              <a:gd name="connsiteY35" fmla="*/ 2689860 h 3794125"/>
              <a:gd name="connsiteX36" fmla="*/ 2931795 w 3891915"/>
              <a:gd name="connsiteY36" fmla="*/ 2689860 h 3794125"/>
              <a:gd name="connsiteX37" fmla="*/ 2939415 w 3891915"/>
              <a:gd name="connsiteY37" fmla="*/ 2567940 h 3794125"/>
              <a:gd name="connsiteX38" fmla="*/ 2832735 w 3891915"/>
              <a:gd name="connsiteY38" fmla="*/ 2514600 h 3794125"/>
              <a:gd name="connsiteX39" fmla="*/ 2718435 w 3891915"/>
              <a:gd name="connsiteY39" fmla="*/ 2529840 h 3794125"/>
              <a:gd name="connsiteX40" fmla="*/ 2657475 w 3891915"/>
              <a:gd name="connsiteY40" fmla="*/ 2438400 h 3794125"/>
              <a:gd name="connsiteX41" fmla="*/ 2657475 w 3891915"/>
              <a:gd name="connsiteY41" fmla="*/ 2316480 h 3794125"/>
              <a:gd name="connsiteX42" fmla="*/ 2687955 w 3891915"/>
              <a:gd name="connsiteY42" fmla="*/ 2247900 h 3794125"/>
              <a:gd name="connsiteX43" fmla="*/ 2748915 w 3891915"/>
              <a:gd name="connsiteY43" fmla="*/ 2202180 h 3794125"/>
              <a:gd name="connsiteX44" fmla="*/ 2840355 w 3891915"/>
              <a:gd name="connsiteY44" fmla="*/ 2354580 h 3794125"/>
              <a:gd name="connsiteX45" fmla="*/ 2924175 w 3891915"/>
              <a:gd name="connsiteY45" fmla="*/ 2446020 h 3794125"/>
              <a:gd name="connsiteX46" fmla="*/ 3000375 w 3891915"/>
              <a:gd name="connsiteY46" fmla="*/ 2446020 h 3794125"/>
              <a:gd name="connsiteX47" fmla="*/ 3053715 w 3891915"/>
              <a:gd name="connsiteY47" fmla="*/ 2301240 h 3794125"/>
              <a:gd name="connsiteX48" fmla="*/ 3122295 w 3891915"/>
              <a:gd name="connsiteY48" fmla="*/ 2217420 h 3794125"/>
              <a:gd name="connsiteX49" fmla="*/ 3236595 w 3891915"/>
              <a:gd name="connsiteY49" fmla="*/ 2301240 h 3794125"/>
              <a:gd name="connsiteX50" fmla="*/ 3213735 w 3891915"/>
              <a:gd name="connsiteY50" fmla="*/ 2202180 h 3794125"/>
              <a:gd name="connsiteX51" fmla="*/ 3114675 w 3891915"/>
              <a:gd name="connsiteY51" fmla="*/ 2148840 h 3794125"/>
              <a:gd name="connsiteX52" fmla="*/ 3000375 w 3891915"/>
              <a:gd name="connsiteY52" fmla="*/ 2133600 h 3794125"/>
              <a:gd name="connsiteX53" fmla="*/ 3030855 w 3891915"/>
              <a:gd name="connsiteY53" fmla="*/ 2065020 h 3794125"/>
              <a:gd name="connsiteX54" fmla="*/ 3076575 w 3891915"/>
              <a:gd name="connsiteY54" fmla="*/ 1996440 h 3794125"/>
              <a:gd name="connsiteX55" fmla="*/ 3152775 w 3891915"/>
              <a:gd name="connsiteY55" fmla="*/ 1981200 h 3794125"/>
              <a:gd name="connsiteX56" fmla="*/ 3145155 w 3891915"/>
              <a:gd name="connsiteY56" fmla="*/ 1859280 h 3794125"/>
              <a:gd name="connsiteX57" fmla="*/ 3213735 w 3891915"/>
              <a:gd name="connsiteY57" fmla="*/ 1836420 h 3794125"/>
              <a:gd name="connsiteX58" fmla="*/ 3320415 w 3891915"/>
              <a:gd name="connsiteY58" fmla="*/ 1897380 h 3794125"/>
              <a:gd name="connsiteX59" fmla="*/ 3366135 w 3891915"/>
              <a:gd name="connsiteY59" fmla="*/ 1988820 h 3794125"/>
              <a:gd name="connsiteX60" fmla="*/ 3381375 w 3891915"/>
              <a:gd name="connsiteY60" fmla="*/ 2110740 h 3794125"/>
              <a:gd name="connsiteX61" fmla="*/ 3518535 w 3891915"/>
              <a:gd name="connsiteY61" fmla="*/ 2049780 h 3794125"/>
              <a:gd name="connsiteX62" fmla="*/ 3587115 w 3891915"/>
              <a:gd name="connsiteY62" fmla="*/ 1950720 h 3794125"/>
              <a:gd name="connsiteX63" fmla="*/ 3488055 w 3891915"/>
              <a:gd name="connsiteY63" fmla="*/ 1905000 h 3794125"/>
              <a:gd name="connsiteX64" fmla="*/ 3533775 w 3891915"/>
              <a:gd name="connsiteY64" fmla="*/ 1813560 h 3794125"/>
              <a:gd name="connsiteX65" fmla="*/ 3663315 w 3891915"/>
              <a:gd name="connsiteY65" fmla="*/ 1859280 h 3794125"/>
              <a:gd name="connsiteX66" fmla="*/ 3769995 w 3891915"/>
              <a:gd name="connsiteY66" fmla="*/ 1874520 h 3794125"/>
              <a:gd name="connsiteX67" fmla="*/ 3869055 w 3891915"/>
              <a:gd name="connsiteY67" fmla="*/ 1737360 h 3794125"/>
              <a:gd name="connsiteX68" fmla="*/ 3853815 w 3891915"/>
              <a:gd name="connsiteY68" fmla="*/ 1569720 h 3794125"/>
              <a:gd name="connsiteX69" fmla="*/ 3830955 w 3891915"/>
              <a:gd name="connsiteY69" fmla="*/ 1485900 h 3794125"/>
              <a:gd name="connsiteX70" fmla="*/ 3891915 w 3891915"/>
              <a:gd name="connsiteY70" fmla="*/ 1325880 h 3794125"/>
              <a:gd name="connsiteX71" fmla="*/ 3891915 w 3891915"/>
              <a:gd name="connsiteY71" fmla="*/ 1226820 h 3794125"/>
              <a:gd name="connsiteX72" fmla="*/ 3853815 w 3891915"/>
              <a:gd name="connsiteY72" fmla="*/ 1104900 h 3794125"/>
              <a:gd name="connsiteX73" fmla="*/ 3800475 w 3891915"/>
              <a:gd name="connsiteY73" fmla="*/ 1043940 h 3794125"/>
              <a:gd name="connsiteX74" fmla="*/ 3838575 w 3891915"/>
              <a:gd name="connsiteY74" fmla="*/ 937260 h 3794125"/>
              <a:gd name="connsiteX75" fmla="*/ 3747135 w 3891915"/>
              <a:gd name="connsiteY75" fmla="*/ 914400 h 3794125"/>
              <a:gd name="connsiteX76" fmla="*/ 3655695 w 3891915"/>
              <a:gd name="connsiteY76" fmla="*/ 914400 h 3794125"/>
              <a:gd name="connsiteX77" fmla="*/ 3518535 w 3891915"/>
              <a:gd name="connsiteY77" fmla="*/ 822960 h 3794125"/>
              <a:gd name="connsiteX78" fmla="*/ 3411855 w 3891915"/>
              <a:gd name="connsiteY78" fmla="*/ 838200 h 3794125"/>
              <a:gd name="connsiteX79" fmla="*/ 3267075 w 3891915"/>
              <a:gd name="connsiteY79" fmla="*/ 975360 h 3794125"/>
              <a:gd name="connsiteX80" fmla="*/ 3175635 w 3891915"/>
              <a:gd name="connsiteY80" fmla="*/ 1165860 h 3794125"/>
              <a:gd name="connsiteX81" fmla="*/ 3053715 w 3891915"/>
              <a:gd name="connsiteY81" fmla="*/ 1211580 h 3794125"/>
              <a:gd name="connsiteX82" fmla="*/ 2962275 w 3891915"/>
              <a:gd name="connsiteY82" fmla="*/ 1249680 h 3794125"/>
              <a:gd name="connsiteX83" fmla="*/ 2878455 w 3891915"/>
              <a:gd name="connsiteY83" fmla="*/ 1318260 h 3794125"/>
              <a:gd name="connsiteX84" fmla="*/ 2756535 w 3891915"/>
              <a:gd name="connsiteY84" fmla="*/ 1386840 h 3794125"/>
              <a:gd name="connsiteX85" fmla="*/ 2626995 w 3891915"/>
              <a:gd name="connsiteY85" fmla="*/ 1417320 h 3794125"/>
              <a:gd name="connsiteX86" fmla="*/ 2527935 w 3891915"/>
              <a:gd name="connsiteY86" fmla="*/ 1341120 h 3794125"/>
              <a:gd name="connsiteX87" fmla="*/ 2550795 w 3891915"/>
              <a:gd name="connsiteY87" fmla="*/ 1219200 h 3794125"/>
              <a:gd name="connsiteX88" fmla="*/ 2535555 w 3891915"/>
              <a:gd name="connsiteY88" fmla="*/ 1104900 h 3794125"/>
              <a:gd name="connsiteX89" fmla="*/ 2421255 w 3891915"/>
              <a:gd name="connsiteY89" fmla="*/ 1051560 h 3794125"/>
              <a:gd name="connsiteX90" fmla="*/ 2436495 w 3891915"/>
              <a:gd name="connsiteY90" fmla="*/ 922020 h 3794125"/>
              <a:gd name="connsiteX91" fmla="*/ 2489835 w 3891915"/>
              <a:gd name="connsiteY91" fmla="*/ 815340 h 3794125"/>
              <a:gd name="connsiteX92" fmla="*/ 2566035 w 3891915"/>
              <a:gd name="connsiteY92" fmla="*/ 693420 h 3794125"/>
              <a:gd name="connsiteX93" fmla="*/ 2596515 w 3891915"/>
              <a:gd name="connsiteY93" fmla="*/ 579120 h 3794125"/>
              <a:gd name="connsiteX94" fmla="*/ 2680335 w 3891915"/>
              <a:gd name="connsiteY94" fmla="*/ 502920 h 3794125"/>
              <a:gd name="connsiteX95" fmla="*/ 2649855 w 3891915"/>
              <a:gd name="connsiteY95" fmla="*/ 403860 h 3794125"/>
              <a:gd name="connsiteX96" fmla="*/ 2764155 w 3891915"/>
              <a:gd name="connsiteY96" fmla="*/ 327660 h 3794125"/>
              <a:gd name="connsiteX97" fmla="*/ 2771775 w 3891915"/>
              <a:gd name="connsiteY97" fmla="*/ 236220 h 3794125"/>
              <a:gd name="connsiteX98" fmla="*/ 2680335 w 3891915"/>
              <a:gd name="connsiteY98" fmla="*/ 144780 h 3794125"/>
              <a:gd name="connsiteX99" fmla="*/ 2626995 w 3891915"/>
              <a:gd name="connsiteY99" fmla="*/ 76200 h 3794125"/>
              <a:gd name="connsiteX100" fmla="*/ 2657475 w 3891915"/>
              <a:gd name="connsiteY100" fmla="*/ 0 h 3794125"/>
              <a:gd name="connsiteX101" fmla="*/ 2505075 w 3891915"/>
              <a:gd name="connsiteY101" fmla="*/ 99060 h 3794125"/>
              <a:gd name="connsiteX102" fmla="*/ 2444115 w 3891915"/>
              <a:gd name="connsiteY102" fmla="*/ 129540 h 3794125"/>
              <a:gd name="connsiteX103" fmla="*/ 2314575 w 3891915"/>
              <a:gd name="connsiteY103" fmla="*/ 114300 h 3794125"/>
              <a:gd name="connsiteX104" fmla="*/ 2238375 w 3891915"/>
              <a:gd name="connsiteY104" fmla="*/ 152400 h 3794125"/>
              <a:gd name="connsiteX105" fmla="*/ 2284095 w 3891915"/>
              <a:gd name="connsiteY105" fmla="*/ 236220 h 3794125"/>
              <a:gd name="connsiteX106" fmla="*/ 2223135 w 3891915"/>
              <a:gd name="connsiteY106" fmla="*/ 297180 h 3794125"/>
              <a:gd name="connsiteX107" fmla="*/ 2268855 w 3891915"/>
              <a:gd name="connsiteY107" fmla="*/ 335280 h 3794125"/>
              <a:gd name="connsiteX108" fmla="*/ 2253615 w 3891915"/>
              <a:gd name="connsiteY108" fmla="*/ 449580 h 3794125"/>
              <a:gd name="connsiteX109" fmla="*/ 2276475 w 3891915"/>
              <a:gd name="connsiteY109" fmla="*/ 525780 h 3794125"/>
              <a:gd name="connsiteX110" fmla="*/ 2230755 w 3891915"/>
              <a:gd name="connsiteY110" fmla="*/ 647700 h 3794125"/>
              <a:gd name="connsiteX111" fmla="*/ 2124075 w 3891915"/>
              <a:gd name="connsiteY111" fmla="*/ 762000 h 3794125"/>
              <a:gd name="connsiteX112" fmla="*/ 2055495 w 3891915"/>
              <a:gd name="connsiteY112" fmla="*/ 853440 h 3794125"/>
              <a:gd name="connsiteX113" fmla="*/ 1994535 w 3891915"/>
              <a:gd name="connsiteY113" fmla="*/ 998220 h 3794125"/>
              <a:gd name="connsiteX114" fmla="*/ 1956435 w 3891915"/>
              <a:gd name="connsiteY114" fmla="*/ 1143000 h 3794125"/>
              <a:gd name="connsiteX115" fmla="*/ 1925955 w 3891915"/>
              <a:gd name="connsiteY115" fmla="*/ 1295400 h 3794125"/>
              <a:gd name="connsiteX116" fmla="*/ 1956435 w 3891915"/>
              <a:gd name="connsiteY116" fmla="*/ 1424940 h 3794125"/>
              <a:gd name="connsiteX117" fmla="*/ 1956435 w 3891915"/>
              <a:gd name="connsiteY117" fmla="*/ 1478280 h 3794125"/>
              <a:gd name="connsiteX118" fmla="*/ 2032635 w 3891915"/>
              <a:gd name="connsiteY118" fmla="*/ 1607820 h 3794125"/>
              <a:gd name="connsiteX119" fmla="*/ 2002155 w 3891915"/>
              <a:gd name="connsiteY119" fmla="*/ 1638300 h 3794125"/>
              <a:gd name="connsiteX120" fmla="*/ 1864995 w 3891915"/>
              <a:gd name="connsiteY120" fmla="*/ 1699260 h 3794125"/>
              <a:gd name="connsiteX121" fmla="*/ 2017395 w 3891915"/>
              <a:gd name="connsiteY121" fmla="*/ 1775460 h 3794125"/>
              <a:gd name="connsiteX122" fmla="*/ 1948815 w 3891915"/>
              <a:gd name="connsiteY122" fmla="*/ 1874520 h 3794125"/>
              <a:gd name="connsiteX123" fmla="*/ 1903095 w 3891915"/>
              <a:gd name="connsiteY123" fmla="*/ 1965960 h 3794125"/>
              <a:gd name="connsiteX124" fmla="*/ 1956435 w 3891915"/>
              <a:gd name="connsiteY124" fmla="*/ 2049780 h 3794125"/>
              <a:gd name="connsiteX125" fmla="*/ 1964055 w 3891915"/>
              <a:gd name="connsiteY125" fmla="*/ 2202180 h 3794125"/>
              <a:gd name="connsiteX126" fmla="*/ 1964055 w 3891915"/>
              <a:gd name="connsiteY126" fmla="*/ 2301240 h 3794125"/>
              <a:gd name="connsiteX127" fmla="*/ 1880235 w 3891915"/>
              <a:gd name="connsiteY127" fmla="*/ 2415540 h 3794125"/>
              <a:gd name="connsiteX128" fmla="*/ 1834515 w 3891915"/>
              <a:gd name="connsiteY128" fmla="*/ 2453640 h 3794125"/>
              <a:gd name="connsiteX129" fmla="*/ 1743075 w 3891915"/>
              <a:gd name="connsiteY129" fmla="*/ 2461260 h 3794125"/>
              <a:gd name="connsiteX130" fmla="*/ 1651635 w 3891915"/>
              <a:gd name="connsiteY130" fmla="*/ 2476500 h 3794125"/>
              <a:gd name="connsiteX131" fmla="*/ 1697355 w 3891915"/>
              <a:gd name="connsiteY131" fmla="*/ 2606040 h 3794125"/>
              <a:gd name="connsiteX132" fmla="*/ 1636395 w 3891915"/>
              <a:gd name="connsiteY132" fmla="*/ 2606040 h 3794125"/>
              <a:gd name="connsiteX133" fmla="*/ 1583055 w 3891915"/>
              <a:gd name="connsiteY133" fmla="*/ 2537460 h 3794125"/>
              <a:gd name="connsiteX134" fmla="*/ 1560195 w 3891915"/>
              <a:gd name="connsiteY134" fmla="*/ 2453640 h 3794125"/>
              <a:gd name="connsiteX135" fmla="*/ 1575435 w 3891915"/>
              <a:gd name="connsiteY135" fmla="*/ 2362200 h 3794125"/>
              <a:gd name="connsiteX136" fmla="*/ 1506855 w 3891915"/>
              <a:gd name="connsiteY136" fmla="*/ 2301240 h 3794125"/>
              <a:gd name="connsiteX137" fmla="*/ 1491615 w 3891915"/>
              <a:gd name="connsiteY137" fmla="*/ 2217420 h 3794125"/>
              <a:gd name="connsiteX138" fmla="*/ 1438275 w 3891915"/>
              <a:gd name="connsiteY138" fmla="*/ 2125980 h 3794125"/>
              <a:gd name="connsiteX0" fmla="*/ 0 w 3891915"/>
              <a:gd name="connsiteY0" fmla="*/ 3637280 h 3794125"/>
              <a:gd name="connsiteX1" fmla="*/ 116840 w 3891915"/>
              <a:gd name="connsiteY1" fmla="*/ 3742690 h 3794125"/>
              <a:gd name="connsiteX2" fmla="*/ 262255 w 3891915"/>
              <a:gd name="connsiteY2" fmla="*/ 3794125 h 3794125"/>
              <a:gd name="connsiteX3" fmla="*/ 377825 w 3891915"/>
              <a:gd name="connsiteY3" fmla="*/ 3679190 h 3794125"/>
              <a:gd name="connsiteX4" fmla="*/ 462915 w 3891915"/>
              <a:gd name="connsiteY4" fmla="*/ 3680460 h 3794125"/>
              <a:gd name="connsiteX5" fmla="*/ 561975 w 3891915"/>
              <a:gd name="connsiteY5" fmla="*/ 3634740 h 3794125"/>
              <a:gd name="connsiteX6" fmla="*/ 668655 w 3891915"/>
              <a:gd name="connsiteY6" fmla="*/ 3634740 h 3794125"/>
              <a:gd name="connsiteX7" fmla="*/ 790575 w 3891915"/>
              <a:gd name="connsiteY7" fmla="*/ 3558540 h 3794125"/>
              <a:gd name="connsiteX8" fmla="*/ 813435 w 3891915"/>
              <a:gd name="connsiteY8" fmla="*/ 3390900 h 3794125"/>
              <a:gd name="connsiteX9" fmla="*/ 996315 w 3891915"/>
              <a:gd name="connsiteY9" fmla="*/ 3345180 h 3794125"/>
              <a:gd name="connsiteX10" fmla="*/ 1102995 w 3891915"/>
              <a:gd name="connsiteY10" fmla="*/ 3345180 h 3794125"/>
              <a:gd name="connsiteX11" fmla="*/ 1270635 w 3891915"/>
              <a:gd name="connsiteY11" fmla="*/ 3200400 h 3794125"/>
              <a:gd name="connsiteX12" fmla="*/ 1384935 w 3891915"/>
              <a:gd name="connsiteY12" fmla="*/ 3352800 h 3794125"/>
              <a:gd name="connsiteX13" fmla="*/ 1598295 w 3891915"/>
              <a:gd name="connsiteY13" fmla="*/ 3398520 h 3794125"/>
              <a:gd name="connsiteX14" fmla="*/ 1697355 w 3891915"/>
              <a:gd name="connsiteY14" fmla="*/ 3489960 h 3794125"/>
              <a:gd name="connsiteX15" fmla="*/ 1895475 w 3891915"/>
              <a:gd name="connsiteY15" fmla="*/ 3467100 h 3794125"/>
              <a:gd name="connsiteX16" fmla="*/ 2101215 w 3891915"/>
              <a:gd name="connsiteY16" fmla="*/ 3436620 h 3794125"/>
              <a:gd name="connsiteX17" fmla="*/ 2025650 w 3891915"/>
              <a:gd name="connsiteY17" fmla="*/ 3321685 h 3794125"/>
              <a:gd name="connsiteX18" fmla="*/ 2177415 w 3891915"/>
              <a:gd name="connsiteY18" fmla="*/ 3284220 h 3794125"/>
              <a:gd name="connsiteX19" fmla="*/ 2040255 w 3891915"/>
              <a:gd name="connsiteY19" fmla="*/ 3185160 h 3794125"/>
              <a:gd name="connsiteX20" fmla="*/ 1833880 w 3891915"/>
              <a:gd name="connsiteY20" fmla="*/ 3192145 h 3794125"/>
              <a:gd name="connsiteX21" fmla="*/ 1842135 w 3891915"/>
              <a:gd name="connsiteY21" fmla="*/ 3063240 h 3794125"/>
              <a:gd name="connsiteX22" fmla="*/ 1971675 w 3891915"/>
              <a:gd name="connsiteY22" fmla="*/ 3002280 h 3794125"/>
              <a:gd name="connsiteX23" fmla="*/ 2078355 w 3891915"/>
              <a:gd name="connsiteY23" fmla="*/ 2910840 h 3794125"/>
              <a:gd name="connsiteX24" fmla="*/ 2200275 w 3891915"/>
              <a:gd name="connsiteY24" fmla="*/ 2827020 h 3794125"/>
              <a:gd name="connsiteX25" fmla="*/ 2291715 w 3891915"/>
              <a:gd name="connsiteY25" fmla="*/ 2842260 h 3794125"/>
              <a:gd name="connsiteX26" fmla="*/ 2299335 w 3891915"/>
              <a:gd name="connsiteY26" fmla="*/ 2971800 h 3794125"/>
              <a:gd name="connsiteX27" fmla="*/ 2268855 w 3891915"/>
              <a:gd name="connsiteY27" fmla="*/ 3070860 h 3794125"/>
              <a:gd name="connsiteX28" fmla="*/ 2291715 w 3891915"/>
              <a:gd name="connsiteY28" fmla="*/ 3177540 h 3794125"/>
              <a:gd name="connsiteX29" fmla="*/ 2459355 w 3891915"/>
              <a:gd name="connsiteY29" fmla="*/ 3147060 h 3794125"/>
              <a:gd name="connsiteX30" fmla="*/ 2466975 w 3891915"/>
              <a:gd name="connsiteY30" fmla="*/ 2979420 h 3794125"/>
              <a:gd name="connsiteX31" fmla="*/ 2474595 w 3891915"/>
              <a:gd name="connsiteY31" fmla="*/ 2865120 h 3794125"/>
              <a:gd name="connsiteX32" fmla="*/ 2543175 w 3891915"/>
              <a:gd name="connsiteY32" fmla="*/ 2788920 h 3794125"/>
              <a:gd name="connsiteX33" fmla="*/ 2649855 w 3891915"/>
              <a:gd name="connsiteY33" fmla="*/ 2827020 h 3794125"/>
              <a:gd name="connsiteX34" fmla="*/ 2764155 w 3891915"/>
              <a:gd name="connsiteY34" fmla="*/ 2750820 h 3794125"/>
              <a:gd name="connsiteX35" fmla="*/ 2825115 w 3891915"/>
              <a:gd name="connsiteY35" fmla="*/ 2689860 h 3794125"/>
              <a:gd name="connsiteX36" fmla="*/ 2931795 w 3891915"/>
              <a:gd name="connsiteY36" fmla="*/ 2689860 h 3794125"/>
              <a:gd name="connsiteX37" fmla="*/ 2939415 w 3891915"/>
              <a:gd name="connsiteY37" fmla="*/ 2567940 h 3794125"/>
              <a:gd name="connsiteX38" fmla="*/ 2832735 w 3891915"/>
              <a:gd name="connsiteY38" fmla="*/ 2514600 h 3794125"/>
              <a:gd name="connsiteX39" fmla="*/ 2718435 w 3891915"/>
              <a:gd name="connsiteY39" fmla="*/ 2529840 h 3794125"/>
              <a:gd name="connsiteX40" fmla="*/ 2657475 w 3891915"/>
              <a:gd name="connsiteY40" fmla="*/ 2438400 h 3794125"/>
              <a:gd name="connsiteX41" fmla="*/ 2657475 w 3891915"/>
              <a:gd name="connsiteY41" fmla="*/ 2316480 h 3794125"/>
              <a:gd name="connsiteX42" fmla="*/ 2687955 w 3891915"/>
              <a:gd name="connsiteY42" fmla="*/ 2247900 h 3794125"/>
              <a:gd name="connsiteX43" fmla="*/ 2748915 w 3891915"/>
              <a:gd name="connsiteY43" fmla="*/ 2202180 h 3794125"/>
              <a:gd name="connsiteX44" fmla="*/ 2840355 w 3891915"/>
              <a:gd name="connsiteY44" fmla="*/ 2354580 h 3794125"/>
              <a:gd name="connsiteX45" fmla="*/ 2924175 w 3891915"/>
              <a:gd name="connsiteY45" fmla="*/ 2446020 h 3794125"/>
              <a:gd name="connsiteX46" fmla="*/ 3000375 w 3891915"/>
              <a:gd name="connsiteY46" fmla="*/ 2446020 h 3794125"/>
              <a:gd name="connsiteX47" fmla="*/ 3053715 w 3891915"/>
              <a:gd name="connsiteY47" fmla="*/ 2301240 h 3794125"/>
              <a:gd name="connsiteX48" fmla="*/ 3122295 w 3891915"/>
              <a:gd name="connsiteY48" fmla="*/ 2217420 h 3794125"/>
              <a:gd name="connsiteX49" fmla="*/ 3236595 w 3891915"/>
              <a:gd name="connsiteY49" fmla="*/ 2301240 h 3794125"/>
              <a:gd name="connsiteX50" fmla="*/ 3213735 w 3891915"/>
              <a:gd name="connsiteY50" fmla="*/ 2202180 h 3794125"/>
              <a:gd name="connsiteX51" fmla="*/ 3114675 w 3891915"/>
              <a:gd name="connsiteY51" fmla="*/ 2148840 h 3794125"/>
              <a:gd name="connsiteX52" fmla="*/ 3000375 w 3891915"/>
              <a:gd name="connsiteY52" fmla="*/ 2133600 h 3794125"/>
              <a:gd name="connsiteX53" fmla="*/ 3030855 w 3891915"/>
              <a:gd name="connsiteY53" fmla="*/ 2065020 h 3794125"/>
              <a:gd name="connsiteX54" fmla="*/ 3076575 w 3891915"/>
              <a:gd name="connsiteY54" fmla="*/ 1996440 h 3794125"/>
              <a:gd name="connsiteX55" fmla="*/ 3152775 w 3891915"/>
              <a:gd name="connsiteY55" fmla="*/ 1981200 h 3794125"/>
              <a:gd name="connsiteX56" fmla="*/ 3145155 w 3891915"/>
              <a:gd name="connsiteY56" fmla="*/ 1859280 h 3794125"/>
              <a:gd name="connsiteX57" fmla="*/ 3213735 w 3891915"/>
              <a:gd name="connsiteY57" fmla="*/ 1836420 h 3794125"/>
              <a:gd name="connsiteX58" fmla="*/ 3320415 w 3891915"/>
              <a:gd name="connsiteY58" fmla="*/ 1897380 h 3794125"/>
              <a:gd name="connsiteX59" fmla="*/ 3366135 w 3891915"/>
              <a:gd name="connsiteY59" fmla="*/ 1988820 h 3794125"/>
              <a:gd name="connsiteX60" fmla="*/ 3381375 w 3891915"/>
              <a:gd name="connsiteY60" fmla="*/ 2110740 h 3794125"/>
              <a:gd name="connsiteX61" fmla="*/ 3518535 w 3891915"/>
              <a:gd name="connsiteY61" fmla="*/ 2049780 h 3794125"/>
              <a:gd name="connsiteX62" fmla="*/ 3587115 w 3891915"/>
              <a:gd name="connsiteY62" fmla="*/ 1950720 h 3794125"/>
              <a:gd name="connsiteX63" fmla="*/ 3488055 w 3891915"/>
              <a:gd name="connsiteY63" fmla="*/ 1905000 h 3794125"/>
              <a:gd name="connsiteX64" fmla="*/ 3533775 w 3891915"/>
              <a:gd name="connsiteY64" fmla="*/ 1813560 h 3794125"/>
              <a:gd name="connsiteX65" fmla="*/ 3663315 w 3891915"/>
              <a:gd name="connsiteY65" fmla="*/ 1859280 h 3794125"/>
              <a:gd name="connsiteX66" fmla="*/ 3769995 w 3891915"/>
              <a:gd name="connsiteY66" fmla="*/ 1874520 h 3794125"/>
              <a:gd name="connsiteX67" fmla="*/ 3869055 w 3891915"/>
              <a:gd name="connsiteY67" fmla="*/ 1737360 h 3794125"/>
              <a:gd name="connsiteX68" fmla="*/ 3853815 w 3891915"/>
              <a:gd name="connsiteY68" fmla="*/ 1569720 h 3794125"/>
              <a:gd name="connsiteX69" fmla="*/ 3830955 w 3891915"/>
              <a:gd name="connsiteY69" fmla="*/ 1485900 h 3794125"/>
              <a:gd name="connsiteX70" fmla="*/ 3891915 w 3891915"/>
              <a:gd name="connsiteY70" fmla="*/ 1325880 h 3794125"/>
              <a:gd name="connsiteX71" fmla="*/ 3891915 w 3891915"/>
              <a:gd name="connsiteY71" fmla="*/ 1226820 h 3794125"/>
              <a:gd name="connsiteX72" fmla="*/ 3853815 w 3891915"/>
              <a:gd name="connsiteY72" fmla="*/ 1104900 h 3794125"/>
              <a:gd name="connsiteX73" fmla="*/ 3800475 w 3891915"/>
              <a:gd name="connsiteY73" fmla="*/ 1043940 h 3794125"/>
              <a:gd name="connsiteX74" fmla="*/ 3838575 w 3891915"/>
              <a:gd name="connsiteY74" fmla="*/ 937260 h 3794125"/>
              <a:gd name="connsiteX75" fmla="*/ 3747135 w 3891915"/>
              <a:gd name="connsiteY75" fmla="*/ 914400 h 3794125"/>
              <a:gd name="connsiteX76" fmla="*/ 3655695 w 3891915"/>
              <a:gd name="connsiteY76" fmla="*/ 914400 h 3794125"/>
              <a:gd name="connsiteX77" fmla="*/ 3518535 w 3891915"/>
              <a:gd name="connsiteY77" fmla="*/ 822960 h 3794125"/>
              <a:gd name="connsiteX78" fmla="*/ 3411855 w 3891915"/>
              <a:gd name="connsiteY78" fmla="*/ 838200 h 3794125"/>
              <a:gd name="connsiteX79" fmla="*/ 3267075 w 3891915"/>
              <a:gd name="connsiteY79" fmla="*/ 975360 h 3794125"/>
              <a:gd name="connsiteX80" fmla="*/ 3175635 w 3891915"/>
              <a:gd name="connsiteY80" fmla="*/ 1165860 h 3794125"/>
              <a:gd name="connsiteX81" fmla="*/ 3053715 w 3891915"/>
              <a:gd name="connsiteY81" fmla="*/ 1211580 h 3794125"/>
              <a:gd name="connsiteX82" fmla="*/ 2962275 w 3891915"/>
              <a:gd name="connsiteY82" fmla="*/ 1249680 h 3794125"/>
              <a:gd name="connsiteX83" fmla="*/ 2878455 w 3891915"/>
              <a:gd name="connsiteY83" fmla="*/ 1318260 h 3794125"/>
              <a:gd name="connsiteX84" fmla="*/ 2756535 w 3891915"/>
              <a:gd name="connsiteY84" fmla="*/ 1386840 h 3794125"/>
              <a:gd name="connsiteX85" fmla="*/ 2626995 w 3891915"/>
              <a:gd name="connsiteY85" fmla="*/ 1417320 h 3794125"/>
              <a:gd name="connsiteX86" fmla="*/ 2527935 w 3891915"/>
              <a:gd name="connsiteY86" fmla="*/ 1341120 h 3794125"/>
              <a:gd name="connsiteX87" fmla="*/ 2550795 w 3891915"/>
              <a:gd name="connsiteY87" fmla="*/ 1219200 h 3794125"/>
              <a:gd name="connsiteX88" fmla="*/ 2535555 w 3891915"/>
              <a:gd name="connsiteY88" fmla="*/ 1104900 h 3794125"/>
              <a:gd name="connsiteX89" fmla="*/ 2421255 w 3891915"/>
              <a:gd name="connsiteY89" fmla="*/ 1051560 h 3794125"/>
              <a:gd name="connsiteX90" fmla="*/ 2436495 w 3891915"/>
              <a:gd name="connsiteY90" fmla="*/ 922020 h 3794125"/>
              <a:gd name="connsiteX91" fmla="*/ 2489835 w 3891915"/>
              <a:gd name="connsiteY91" fmla="*/ 815340 h 3794125"/>
              <a:gd name="connsiteX92" fmla="*/ 2566035 w 3891915"/>
              <a:gd name="connsiteY92" fmla="*/ 693420 h 3794125"/>
              <a:gd name="connsiteX93" fmla="*/ 2596515 w 3891915"/>
              <a:gd name="connsiteY93" fmla="*/ 579120 h 3794125"/>
              <a:gd name="connsiteX94" fmla="*/ 2680335 w 3891915"/>
              <a:gd name="connsiteY94" fmla="*/ 502920 h 3794125"/>
              <a:gd name="connsiteX95" fmla="*/ 2649855 w 3891915"/>
              <a:gd name="connsiteY95" fmla="*/ 403860 h 3794125"/>
              <a:gd name="connsiteX96" fmla="*/ 2764155 w 3891915"/>
              <a:gd name="connsiteY96" fmla="*/ 327660 h 3794125"/>
              <a:gd name="connsiteX97" fmla="*/ 2771775 w 3891915"/>
              <a:gd name="connsiteY97" fmla="*/ 236220 h 3794125"/>
              <a:gd name="connsiteX98" fmla="*/ 2680335 w 3891915"/>
              <a:gd name="connsiteY98" fmla="*/ 144780 h 3794125"/>
              <a:gd name="connsiteX99" fmla="*/ 2626995 w 3891915"/>
              <a:gd name="connsiteY99" fmla="*/ 76200 h 3794125"/>
              <a:gd name="connsiteX100" fmla="*/ 2657475 w 3891915"/>
              <a:gd name="connsiteY100" fmla="*/ 0 h 3794125"/>
              <a:gd name="connsiteX101" fmla="*/ 2505075 w 3891915"/>
              <a:gd name="connsiteY101" fmla="*/ 99060 h 3794125"/>
              <a:gd name="connsiteX102" fmla="*/ 2444115 w 3891915"/>
              <a:gd name="connsiteY102" fmla="*/ 129540 h 3794125"/>
              <a:gd name="connsiteX103" fmla="*/ 2314575 w 3891915"/>
              <a:gd name="connsiteY103" fmla="*/ 114300 h 3794125"/>
              <a:gd name="connsiteX104" fmla="*/ 2238375 w 3891915"/>
              <a:gd name="connsiteY104" fmla="*/ 152400 h 3794125"/>
              <a:gd name="connsiteX105" fmla="*/ 2284095 w 3891915"/>
              <a:gd name="connsiteY105" fmla="*/ 236220 h 3794125"/>
              <a:gd name="connsiteX106" fmla="*/ 2223135 w 3891915"/>
              <a:gd name="connsiteY106" fmla="*/ 297180 h 3794125"/>
              <a:gd name="connsiteX107" fmla="*/ 2268855 w 3891915"/>
              <a:gd name="connsiteY107" fmla="*/ 335280 h 3794125"/>
              <a:gd name="connsiteX108" fmla="*/ 2253615 w 3891915"/>
              <a:gd name="connsiteY108" fmla="*/ 449580 h 3794125"/>
              <a:gd name="connsiteX109" fmla="*/ 2276475 w 3891915"/>
              <a:gd name="connsiteY109" fmla="*/ 525780 h 3794125"/>
              <a:gd name="connsiteX110" fmla="*/ 2230755 w 3891915"/>
              <a:gd name="connsiteY110" fmla="*/ 647700 h 3794125"/>
              <a:gd name="connsiteX111" fmla="*/ 2124075 w 3891915"/>
              <a:gd name="connsiteY111" fmla="*/ 762000 h 3794125"/>
              <a:gd name="connsiteX112" fmla="*/ 2055495 w 3891915"/>
              <a:gd name="connsiteY112" fmla="*/ 853440 h 3794125"/>
              <a:gd name="connsiteX113" fmla="*/ 1994535 w 3891915"/>
              <a:gd name="connsiteY113" fmla="*/ 998220 h 3794125"/>
              <a:gd name="connsiteX114" fmla="*/ 1956435 w 3891915"/>
              <a:gd name="connsiteY114" fmla="*/ 1143000 h 3794125"/>
              <a:gd name="connsiteX115" fmla="*/ 1925955 w 3891915"/>
              <a:gd name="connsiteY115" fmla="*/ 1295400 h 3794125"/>
              <a:gd name="connsiteX116" fmla="*/ 1956435 w 3891915"/>
              <a:gd name="connsiteY116" fmla="*/ 1424940 h 3794125"/>
              <a:gd name="connsiteX117" fmla="*/ 1956435 w 3891915"/>
              <a:gd name="connsiteY117" fmla="*/ 1478280 h 3794125"/>
              <a:gd name="connsiteX118" fmla="*/ 2032635 w 3891915"/>
              <a:gd name="connsiteY118" fmla="*/ 1607820 h 3794125"/>
              <a:gd name="connsiteX119" fmla="*/ 2002155 w 3891915"/>
              <a:gd name="connsiteY119" fmla="*/ 1638300 h 3794125"/>
              <a:gd name="connsiteX120" fmla="*/ 1864995 w 3891915"/>
              <a:gd name="connsiteY120" fmla="*/ 1699260 h 3794125"/>
              <a:gd name="connsiteX121" fmla="*/ 2017395 w 3891915"/>
              <a:gd name="connsiteY121" fmla="*/ 1775460 h 3794125"/>
              <a:gd name="connsiteX122" fmla="*/ 1948815 w 3891915"/>
              <a:gd name="connsiteY122" fmla="*/ 1874520 h 3794125"/>
              <a:gd name="connsiteX123" fmla="*/ 1903095 w 3891915"/>
              <a:gd name="connsiteY123" fmla="*/ 1965960 h 3794125"/>
              <a:gd name="connsiteX124" fmla="*/ 1956435 w 3891915"/>
              <a:gd name="connsiteY124" fmla="*/ 2049780 h 3794125"/>
              <a:gd name="connsiteX125" fmla="*/ 1964055 w 3891915"/>
              <a:gd name="connsiteY125" fmla="*/ 2202180 h 3794125"/>
              <a:gd name="connsiteX126" fmla="*/ 1964055 w 3891915"/>
              <a:gd name="connsiteY126" fmla="*/ 2301240 h 3794125"/>
              <a:gd name="connsiteX127" fmla="*/ 1880235 w 3891915"/>
              <a:gd name="connsiteY127" fmla="*/ 2415540 h 3794125"/>
              <a:gd name="connsiteX128" fmla="*/ 1834515 w 3891915"/>
              <a:gd name="connsiteY128" fmla="*/ 2453640 h 3794125"/>
              <a:gd name="connsiteX129" fmla="*/ 1743075 w 3891915"/>
              <a:gd name="connsiteY129" fmla="*/ 2461260 h 3794125"/>
              <a:gd name="connsiteX130" fmla="*/ 1651635 w 3891915"/>
              <a:gd name="connsiteY130" fmla="*/ 2476500 h 3794125"/>
              <a:gd name="connsiteX131" fmla="*/ 1697355 w 3891915"/>
              <a:gd name="connsiteY131" fmla="*/ 2606040 h 3794125"/>
              <a:gd name="connsiteX132" fmla="*/ 1636395 w 3891915"/>
              <a:gd name="connsiteY132" fmla="*/ 2606040 h 3794125"/>
              <a:gd name="connsiteX133" fmla="*/ 1583055 w 3891915"/>
              <a:gd name="connsiteY133" fmla="*/ 2537460 h 3794125"/>
              <a:gd name="connsiteX134" fmla="*/ 1560195 w 3891915"/>
              <a:gd name="connsiteY134" fmla="*/ 2453640 h 3794125"/>
              <a:gd name="connsiteX135" fmla="*/ 1575435 w 3891915"/>
              <a:gd name="connsiteY135" fmla="*/ 2362200 h 3794125"/>
              <a:gd name="connsiteX136" fmla="*/ 1506855 w 3891915"/>
              <a:gd name="connsiteY136" fmla="*/ 2301240 h 3794125"/>
              <a:gd name="connsiteX137" fmla="*/ 1491615 w 3891915"/>
              <a:gd name="connsiteY137" fmla="*/ 2217420 h 3794125"/>
              <a:gd name="connsiteX138" fmla="*/ 1438275 w 3891915"/>
              <a:gd name="connsiteY138" fmla="*/ 2125980 h 3794125"/>
              <a:gd name="connsiteX0" fmla="*/ 0 w 3891915"/>
              <a:gd name="connsiteY0" fmla="*/ 3637280 h 3794125"/>
              <a:gd name="connsiteX1" fmla="*/ 116840 w 3891915"/>
              <a:gd name="connsiteY1" fmla="*/ 3742690 h 3794125"/>
              <a:gd name="connsiteX2" fmla="*/ 262255 w 3891915"/>
              <a:gd name="connsiteY2" fmla="*/ 3794125 h 3794125"/>
              <a:gd name="connsiteX3" fmla="*/ 377825 w 3891915"/>
              <a:gd name="connsiteY3" fmla="*/ 3679190 h 3794125"/>
              <a:gd name="connsiteX4" fmla="*/ 462915 w 3891915"/>
              <a:gd name="connsiteY4" fmla="*/ 3680460 h 3794125"/>
              <a:gd name="connsiteX5" fmla="*/ 561975 w 3891915"/>
              <a:gd name="connsiteY5" fmla="*/ 3634740 h 3794125"/>
              <a:gd name="connsiteX6" fmla="*/ 668655 w 3891915"/>
              <a:gd name="connsiteY6" fmla="*/ 3634740 h 3794125"/>
              <a:gd name="connsiteX7" fmla="*/ 790575 w 3891915"/>
              <a:gd name="connsiteY7" fmla="*/ 3558540 h 3794125"/>
              <a:gd name="connsiteX8" fmla="*/ 813435 w 3891915"/>
              <a:gd name="connsiteY8" fmla="*/ 3390900 h 3794125"/>
              <a:gd name="connsiteX9" fmla="*/ 996315 w 3891915"/>
              <a:gd name="connsiteY9" fmla="*/ 3345180 h 3794125"/>
              <a:gd name="connsiteX10" fmla="*/ 1102995 w 3891915"/>
              <a:gd name="connsiteY10" fmla="*/ 3345180 h 3794125"/>
              <a:gd name="connsiteX11" fmla="*/ 1270635 w 3891915"/>
              <a:gd name="connsiteY11" fmla="*/ 3200400 h 3794125"/>
              <a:gd name="connsiteX12" fmla="*/ 1384935 w 3891915"/>
              <a:gd name="connsiteY12" fmla="*/ 3352800 h 3794125"/>
              <a:gd name="connsiteX13" fmla="*/ 1598295 w 3891915"/>
              <a:gd name="connsiteY13" fmla="*/ 3398520 h 3794125"/>
              <a:gd name="connsiteX14" fmla="*/ 1697355 w 3891915"/>
              <a:gd name="connsiteY14" fmla="*/ 3489960 h 3794125"/>
              <a:gd name="connsiteX15" fmla="*/ 1895475 w 3891915"/>
              <a:gd name="connsiteY15" fmla="*/ 3467100 h 3794125"/>
              <a:gd name="connsiteX16" fmla="*/ 2101215 w 3891915"/>
              <a:gd name="connsiteY16" fmla="*/ 3436620 h 3794125"/>
              <a:gd name="connsiteX17" fmla="*/ 2025650 w 3891915"/>
              <a:gd name="connsiteY17" fmla="*/ 3321685 h 3794125"/>
              <a:gd name="connsiteX18" fmla="*/ 2177415 w 3891915"/>
              <a:gd name="connsiteY18" fmla="*/ 3284220 h 3794125"/>
              <a:gd name="connsiteX19" fmla="*/ 2040255 w 3891915"/>
              <a:gd name="connsiteY19" fmla="*/ 3185160 h 3794125"/>
              <a:gd name="connsiteX20" fmla="*/ 1852930 w 3891915"/>
              <a:gd name="connsiteY20" fmla="*/ 3182620 h 3794125"/>
              <a:gd name="connsiteX21" fmla="*/ 1842135 w 3891915"/>
              <a:gd name="connsiteY21" fmla="*/ 3063240 h 3794125"/>
              <a:gd name="connsiteX22" fmla="*/ 1971675 w 3891915"/>
              <a:gd name="connsiteY22" fmla="*/ 3002280 h 3794125"/>
              <a:gd name="connsiteX23" fmla="*/ 2078355 w 3891915"/>
              <a:gd name="connsiteY23" fmla="*/ 2910840 h 3794125"/>
              <a:gd name="connsiteX24" fmla="*/ 2200275 w 3891915"/>
              <a:gd name="connsiteY24" fmla="*/ 2827020 h 3794125"/>
              <a:gd name="connsiteX25" fmla="*/ 2291715 w 3891915"/>
              <a:gd name="connsiteY25" fmla="*/ 2842260 h 3794125"/>
              <a:gd name="connsiteX26" fmla="*/ 2299335 w 3891915"/>
              <a:gd name="connsiteY26" fmla="*/ 2971800 h 3794125"/>
              <a:gd name="connsiteX27" fmla="*/ 2268855 w 3891915"/>
              <a:gd name="connsiteY27" fmla="*/ 3070860 h 3794125"/>
              <a:gd name="connsiteX28" fmla="*/ 2291715 w 3891915"/>
              <a:gd name="connsiteY28" fmla="*/ 3177540 h 3794125"/>
              <a:gd name="connsiteX29" fmla="*/ 2459355 w 3891915"/>
              <a:gd name="connsiteY29" fmla="*/ 3147060 h 3794125"/>
              <a:gd name="connsiteX30" fmla="*/ 2466975 w 3891915"/>
              <a:gd name="connsiteY30" fmla="*/ 2979420 h 3794125"/>
              <a:gd name="connsiteX31" fmla="*/ 2474595 w 3891915"/>
              <a:gd name="connsiteY31" fmla="*/ 2865120 h 3794125"/>
              <a:gd name="connsiteX32" fmla="*/ 2543175 w 3891915"/>
              <a:gd name="connsiteY32" fmla="*/ 2788920 h 3794125"/>
              <a:gd name="connsiteX33" fmla="*/ 2649855 w 3891915"/>
              <a:gd name="connsiteY33" fmla="*/ 2827020 h 3794125"/>
              <a:gd name="connsiteX34" fmla="*/ 2764155 w 3891915"/>
              <a:gd name="connsiteY34" fmla="*/ 2750820 h 3794125"/>
              <a:gd name="connsiteX35" fmla="*/ 2825115 w 3891915"/>
              <a:gd name="connsiteY35" fmla="*/ 2689860 h 3794125"/>
              <a:gd name="connsiteX36" fmla="*/ 2931795 w 3891915"/>
              <a:gd name="connsiteY36" fmla="*/ 2689860 h 3794125"/>
              <a:gd name="connsiteX37" fmla="*/ 2939415 w 3891915"/>
              <a:gd name="connsiteY37" fmla="*/ 2567940 h 3794125"/>
              <a:gd name="connsiteX38" fmla="*/ 2832735 w 3891915"/>
              <a:gd name="connsiteY38" fmla="*/ 2514600 h 3794125"/>
              <a:gd name="connsiteX39" fmla="*/ 2718435 w 3891915"/>
              <a:gd name="connsiteY39" fmla="*/ 2529840 h 3794125"/>
              <a:gd name="connsiteX40" fmla="*/ 2657475 w 3891915"/>
              <a:gd name="connsiteY40" fmla="*/ 2438400 h 3794125"/>
              <a:gd name="connsiteX41" fmla="*/ 2657475 w 3891915"/>
              <a:gd name="connsiteY41" fmla="*/ 2316480 h 3794125"/>
              <a:gd name="connsiteX42" fmla="*/ 2687955 w 3891915"/>
              <a:gd name="connsiteY42" fmla="*/ 2247900 h 3794125"/>
              <a:gd name="connsiteX43" fmla="*/ 2748915 w 3891915"/>
              <a:gd name="connsiteY43" fmla="*/ 2202180 h 3794125"/>
              <a:gd name="connsiteX44" fmla="*/ 2840355 w 3891915"/>
              <a:gd name="connsiteY44" fmla="*/ 2354580 h 3794125"/>
              <a:gd name="connsiteX45" fmla="*/ 2924175 w 3891915"/>
              <a:gd name="connsiteY45" fmla="*/ 2446020 h 3794125"/>
              <a:gd name="connsiteX46" fmla="*/ 3000375 w 3891915"/>
              <a:gd name="connsiteY46" fmla="*/ 2446020 h 3794125"/>
              <a:gd name="connsiteX47" fmla="*/ 3053715 w 3891915"/>
              <a:gd name="connsiteY47" fmla="*/ 2301240 h 3794125"/>
              <a:gd name="connsiteX48" fmla="*/ 3122295 w 3891915"/>
              <a:gd name="connsiteY48" fmla="*/ 2217420 h 3794125"/>
              <a:gd name="connsiteX49" fmla="*/ 3236595 w 3891915"/>
              <a:gd name="connsiteY49" fmla="*/ 2301240 h 3794125"/>
              <a:gd name="connsiteX50" fmla="*/ 3213735 w 3891915"/>
              <a:gd name="connsiteY50" fmla="*/ 2202180 h 3794125"/>
              <a:gd name="connsiteX51" fmla="*/ 3114675 w 3891915"/>
              <a:gd name="connsiteY51" fmla="*/ 2148840 h 3794125"/>
              <a:gd name="connsiteX52" fmla="*/ 3000375 w 3891915"/>
              <a:gd name="connsiteY52" fmla="*/ 2133600 h 3794125"/>
              <a:gd name="connsiteX53" fmla="*/ 3030855 w 3891915"/>
              <a:gd name="connsiteY53" fmla="*/ 2065020 h 3794125"/>
              <a:gd name="connsiteX54" fmla="*/ 3076575 w 3891915"/>
              <a:gd name="connsiteY54" fmla="*/ 1996440 h 3794125"/>
              <a:gd name="connsiteX55" fmla="*/ 3152775 w 3891915"/>
              <a:gd name="connsiteY55" fmla="*/ 1981200 h 3794125"/>
              <a:gd name="connsiteX56" fmla="*/ 3145155 w 3891915"/>
              <a:gd name="connsiteY56" fmla="*/ 1859280 h 3794125"/>
              <a:gd name="connsiteX57" fmla="*/ 3213735 w 3891915"/>
              <a:gd name="connsiteY57" fmla="*/ 1836420 h 3794125"/>
              <a:gd name="connsiteX58" fmla="*/ 3320415 w 3891915"/>
              <a:gd name="connsiteY58" fmla="*/ 1897380 h 3794125"/>
              <a:gd name="connsiteX59" fmla="*/ 3366135 w 3891915"/>
              <a:gd name="connsiteY59" fmla="*/ 1988820 h 3794125"/>
              <a:gd name="connsiteX60" fmla="*/ 3381375 w 3891915"/>
              <a:gd name="connsiteY60" fmla="*/ 2110740 h 3794125"/>
              <a:gd name="connsiteX61" fmla="*/ 3518535 w 3891915"/>
              <a:gd name="connsiteY61" fmla="*/ 2049780 h 3794125"/>
              <a:gd name="connsiteX62" fmla="*/ 3587115 w 3891915"/>
              <a:gd name="connsiteY62" fmla="*/ 1950720 h 3794125"/>
              <a:gd name="connsiteX63" fmla="*/ 3488055 w 3891915"/>
              <a:gd name="connsiteY63" fmla="*/ 1905000 h 3794125"/>
              <a:gd name="connsiteX64" fmla="*/ 3533775 w 3891915"/>
              <a:gd name="connsiteY64" fmla="*/ 1813560 h 3794125"/>
              <a:gd name="connsiteX65" fmla="*/ 3663315 w 3891915"/>
              <a:gd name="connsiteY65" fmla="*/ 1859280 h 3794125"/>
              <a:gd name="connsiteX66" fmla="*/ 3769995 w 3891915"/>
              <a:gd name="connsiteY66" fmla="*/ 1874520 h 3794125"/>
              <a:gd name="connsiteX67" fmla="*/ 3869055 w 3891915"/>
              <a:gd name="connsiteY67" fmla="*/ 1737360 h 3794125"/>
              <a:gd name="connsiteX68" fmla="*/ 3853815 w 3891915"/>
              <a:gd name="connsiteY68" fmla="*/ 1569720 h 3794125"/>
              <a:gd name="connsiteX69" fmla="*/ 3830955 w 3891915"/>
              <a:gd name="connsiteY69" fmla="*/ 1485900 h 3794125"/>
              <a:gd name="connsiteX70" fmla="*/ 3891915 w 3891915"/>
              <a:gd name="connsiteY70" fmla="*/ 1325880 h 3794125"/>
              <a:gd name="connsiteX71" fmla="*/ 3891915 w 3891915"/>
              <a:gd name="connsiteY71" fmla="*/ 1226820 h 3794125"/>
              <a:gd name="connsiteX72" fmla="*/ 3853815 w 3891915"/>
              <a:gd name="connsiteY72" fmla="*/ 1104900 h 3794125"/>
              <a:gd name="connsiteX73" fmla="*/ 3800475 w 3891915"/>
              <a:gd name="connsiteY73" fmla="*/ 1043940 h 3794125"/>
              <a:gd name="connsiteX74" fmla="*/ 3838575 w 3891915"/>
              <a:gd name="connsiteY74" fmla="*/ 937260 h 3794125"/>
              <a:gd name="connsiteX75" fmla="*/ 3747135 w 3891915"/>
              <a:gd name="connsiteY75" fmla="*/ 914400 h 3794125"/>
              <a:gd name="connsiteX76" fmla="*/ 3655695 w 3891915"/>
              <a:gd name="connsiteY76" fmla="*/ 914400 h 3794125"/>
              <a:gd name="connsiteX77" fmla="*/ 3518535 w 3891915"/>
              <a:gd name="connsiteY77" fmla="*/ 822960 h 3794125"/>
              <a:gd name="connsiteX78" fmla="*/ 3411855 w 3891915"/>
              <a:gd name="connsiteY78" fmla="*/ 838200 h 3794125"/>
              <a:gd name="connsiteX79" fmla="*/ 3267075 w 3891915"/>
              <a:gd name="connsiteY79" fmla="*/ 975360 h 3794125"/>
              <a:gd name="connsiteX80" fmla="*/ 3175635 w 3891915"/>
              <a:gd name="connsiteY80" fmla="*/ 1165860 h 3794125"/>
              <a:gd name="connsiteX81" fmla="*/ 3053715 w 3891915"/>
              <a:gd name="connsiteY81" fmla="*/ 1211580 h 3794125"/>
              <a:gd name="connsiteX82" fmla="*/ 2962275 w 3891915"/>
              <a:gd name="connsiteY82" fmla="*/ 1249680 h 3794125"/>
              <a:gd name="connsiteX83" fmla="*/ 2878455 w 3891915"/>
              <a:gd name="connsiteY83" fmla="*/ 1318260 h 3794125"/>
              <a:gd name="connsiteX84" fmla="*/ 2756535 w 3891915"/>
              <a:gd name="connsiteY84" fmla="*/ 1386840 h 3794125"/>
              <a:gd name="connsiteX85" fmla="*/ 2626995 w 3891915"/>
              <a:gd name="connsiteY85" fmla="*/ 1417320 h 3794125"/>
              <a:gd name="connsiteX86" fmla="*/ 2527935 w 3891915"/>
              <a:gd name="connsiteY86" fmla="*/ 1341120 h 3794125"/>
              <a:gd name="connsiteX87" fmla="*/ 2550795 w 3891915"/>
              <a:gd name="connsiteY87" fmla="*/ 1219200 h 3794125"/>
              <a:gd name="connsiteX88" fmla="*/ 2535555 w 3891915"/>
              <a:gd name="connsiteY88" fmla="*/ 1104900 h 3794125"/>
              <a:gd name="connsiteX89" fmla="*/ 2421255 w 3891915"/>
              <a:gd name="connsiteY89" fmla="*/ 1051560 h 3794125"/>
              <a:gd name="connsiteX90" fmla="*/ 2436495 w 3891915"/>
              <a:gd name="connsiteY90" fmla="*/ 922020 h 3794125"/>
              <a:gd name="connsiteX91" fmla="*/ 2489835 w 3891915"/>
              <a:gd name="connsiteY91" fmla="*/ 815340 h 3794125"/>
              <a:gd name="connsiteX92" fmla="*/ 2566035 w 3891915"/>
              <a:gd name="connsiteY92" fmla="*/ 693420 h 3794125"/>
              <a:gd name="connsiteX93" fmla="*/ 2596515 w 3891915"/>
              <a:gd name="connsiteY93" fmla="*/ 579120 h 3794125"/>
              <a:gd name="connsiteX94" fmla="*/ 2680335 w 3891915"/>
              <a:gd name="connsiteY94" fmla="*/ 502920 h 3794125"/>
              <a:gd name="connsiteX95" fmla="*/ 2649855 w 3891915"/>
              <a:gd name="connsiteY95" fmla="*/ 403860 h 3794125"/>
              <a:gd name="connsiteX96" fmla="*/ 2764155 w 3891915"/>
              <a:gd name="connsiteY96" fmla="*/ 327660 h 3794125"/>
              <a:gd name="connsiteX97" fmla="*/ 2771775 w 3891915"/>
              <a:gd name="connsiteY97" fmla="*/ 236220 h 3794125"/>
              <a:gd name="connsiteX98" fmla="*/ 2680335 w 3891915"/>
              <a:gd name="connsiteY98" fmla="*/ 144780 h 3794125"/>
              <a:gd name="connsiteX99" fmla="*/ 2626995 w 3891915"/>
              <a:gd name="connsiteY99" fmla="*/ 76200 h 3794125"/>
              <a:gd name="connsiteX100" fmla="*/ 2657475 w 3891915"/>
              <a:gd name="connsiteY100" fmla="*/ 0 h 3794125"/>
              <a:gd name="connsiteX101" fmla="*/ 2505075 w 3891915"/>
              <a:gd name="connsiteY101" fmla="*/ 99060 h 3794125"/>
              <a:gd name="connsiteX102" fmla="*/ 2444115 w 3891915"/>
              <a:gd name="connsiteY102" fmla="*/ 129540 h 3794125"/>
              <a:gd name="connsiteX103" fmla="*/ 2314575 w 3891915"/>
              <a:gd name="connsiteY103" fmla="*/ 114300 h 3794125"/>
              <a:gd name="connsiteX104" fmla="*/ 2238375 w 3891915"/>
              <a:gd name="connsiteY104" fmla="*/ 152400 h 3794125"/>
              <a:gd name="connsiteX105" fmla="*/ 2284095 w 3891915"/>
              <a:gd name="connsiteY105" fmla="*/ 236220 h 3794125"/>
              <a:gd name="connsiteX106" fmla="*/ 2223135 w 3891915"/>
              <a:gd name="connsiteY106" fmla="*/ 297180 h 3794125"/>
              <a:gd name="connsiteX107" fmla="*/ 2268855 w 3891915"/>
              <a:gd name="connsiteY107" fmla="*/ 335280 h 3794125"/>
              <a:gd name="connsiteX108" fmla="*/ 2253615 w 3891915"/>
              <a:gd name="connsiteY108" fmla="*/ 449580 h 3794125"/>
              <a:gd name="connsiteX109" fmla="*/ 2276475 w 3891915"/>
              <a:gd name="connsiteY109" fmla="*/ 525780 h 3794125"/>
              <a:gd name="connsiteX110" fmla="*/ 2230755 w 3891915"/>
              <a:gd name="connsiteY110" fmla="*/ 647700 h 3794125"/>
              <a:gd name="connsiteX111" fmla="*/ 2124075 w 3891915"/>
              <a:gd name="connsiteY111" fmla="*/ 762000 h 3794125"/>
              <a:gd name="connsiteX112" fmla="*/ 2055495 w 3891915"/>
              <a:gd name="connsiteY112" fmla="*/ 853440 h 3794125"/>
              <a:gd name="connsiteX113" fmla="*/ 1994535 w 3891915"/>
              <a:gd name="connsiteY113" fmla="*/ 998220 h 3794125"/>
              <a:gd name="connsiteX114" fmla="*/ 1956435 w 3891915"/>
              <a:gd name="connsiteY114" fmla="*/ 1143000 h 3794125"/>
              <a:gd name="connsiteX115" fmla="*/ 1925955 w 3891915"/>
              <a:gd name="connsiteY115" fmla="*/ 1295400 h 3794125"/>
              <a:gd name="connsiteX116" fmla="*/ 1956435 w 3891915"/>
              <a:gd name="connsiteY116" fmla="*/ 1424940 h 3794125"/>
              <a:gd name="connsiteX117" fmla="*/ 1956435 w 3891915"/>
              <a:gd name="connsiteY117" fmla="*/ 1478280 h 3794125"/>
              <a:gd name="connsiteX118" fmla="*/ 2032635 w 3891915"/>
              <a:gd name="connsiteY118" fmla="*/ 1607820 h 3794125"/>
              <a:gd name="connsiteX119" fmla="*/ 2002155 w 3891915"/>
              <a:gd name="connsiteY119" fmla="*/ 1638300 h 3794125"/>
              <a:gd name="connsiteX120" fmla="*/ 1864995 w 3891915"/>
              <a:gd name="connsiteY120" fmla="*/ 1699260 h 3794125"/>
              <a:gd name="connsiteX121" fmla="*/ 2017395 w 3891915"/>
              <a:gd name="connsiteY121" fmla="*/ 1775460 h 3794125"/>
              <a:gd name="connsiteX122" fmla="*/ 1948815 w 3891915"/>
              <a:gd name="connsiteY122" fmla="*/ 1874520 h 3794125"/>
              <a:gd name="connsiteX123" fmla="*/ 1903095 w 3891915"/>
              <a:gd name="connsiteY123" fmla="*/ 1965960 h 3794125"/>
              <a:gd name="connsiteX124" fmla="*/ 1956435 w 3891915"/>
              <a:gd name="connsiteY124" fmla="*/ 2049780 h 3794125"/>
              <a:gd name="connsiteX125" fmla="*/ 1964055 w 3891915"/>
              <a:gd name="connsiteY125" fmla="*/ 2202180 h 3794125"/>
              <a:gd name="connsiteX126" fmla="*/ 1964055 w 3891915"/>
              <a:gd name="connsiteY126" fmla="*/ 2301240 h 3794125"/>
              <a:gd name="connsiteX127" fmla="*/ 1880235 w 3891915"/>
              <a:gd name="connsiteY127" fmla="*/ 2415540 h 3794125"/>
              <a:gd name="connsiteX128" fmla="*/ 1834515 w 3891915"/>
              <a:gd name="connsiteY128" fmla="*/ 2453640 h 3794125"/>
              <a:gd name="connsiteX129" fmla="*/ 1743075 w 3891915"/>
              <a:gd name="connsiteY129" fmla="*/ 2461260 h 3794125"/>
              <a:gd name="connsiteX130" fmla="*/ 1651635 w 3891915"/>
              <a:gd name="connsiteY130" fmla="*/ 2476500 h 3794125"/>
              <a:gd name="connsiteX131" fmla="*/ 1697355 w 3891915"/>
              <a:gd name="connsiteY131" fmla="*/ 2606040 h 3794125"/>
              <a:gd name="connsiteX132" fmla="*/ 1636395 w 3891915"/>
              <a:gd name="connsiteY132" fmla="*/ 2606040 h 3794125"/>
              <a:gd name="connsiteX133" fmla="*/ 1583055 w 3891915"/>
              <a:gd name="connsiteY133" fmla="*/ 2537460 h 3794125"/>
              <a:gd name="connsiteX134" fmla="*/ 1560195 w 3891915"/>
              <a:gd name="connsiteY134" fmla="*/ 2453640 h 3794125"/>
              <a:gd name="connsiteX135" fmla="*/ 1575435 w 3891915"/>
              <a:gd name="connsiteY135" fmla="*/ 2362200 h 3794125"/>
              <a:gd name="connsiteX136" fmla="*/ 1506855 w 3891915"/>
              <a:gd name="connsiteY136" fmla="*/ 2301240 h 3794125"/>
              <a:gd name="connsiteX137" fmla="*/ 1491615 w 3891915"/>
              <a:gd name="connsiteY137" fmla="*/ 2217420 h 3794125"/>
              <a:gd name="connsiteX138" fmla="*/ 1438275 w 3891915"/>
              <a:gd name="connsiteY138" fmla="*/ 2125980 h 3794125"/>
              <a:gd name="connsiteX0" fmla="*/ 0 w 3891915"/>
              <a:gd name="connsiteY0" fmla="*/ 3637280 h 3796026"/>
              <a:gd name="connsiteX1" fmla="*/ 116840 w 3891915"/>
              <a:gd name="connsiteY1" fmla="*/ 3742690 h 3796026"/>
              <a:gd name="connsiteX2" fmla="*/ 262255 w 3891915"/>
              <a:gd name="connsiteY2" fmla="*/ 3794125 h 3796026"/>
              <a:gd name="connsiteX3" fmla="*/ 377825 w 3891915"/>
              <a:gd name="connsiteY3" fmla="*/ 3679190 h 3796026"/>
              <a:gd name="connsiteX4" fmla="*/ 462915 w 3891915"/>
              <a:gd name="connsiteY4" fmla="*/ 3680460 h 3796026"/>
              <a:gd name="connsiteX5" fmla="*/ 561975 w 3891915"/>
              <a:gd name="connsiteY5" fmla="*/ 3634740 h 3796026"/>
              <a:gd name="connsiteX6" fmla="*/ 668655 w 3891915"/>
              <a:gd name="connsiteY6" fmla="*/ 3634740 h 3796026"/>
              <a:gd name="connsiteX7" fmla="*/ 790575 w 3891915"/>
              <a:gd name="connsiteY7" fmla="*/ 3558540 h 3796026"/>
              <a:gd name="connsiteX8" fmla="*/ 813435 w 3891915"/>
              <a:gd name="connsiteY8" fmla="*/ 3390900 h 3796026"/>
              <a:gd name="connsiteX9" fmla="*/ 996315 w 3891915"/>
              <a:gd name="connsiteY9" fmla="*/ 3345180 h 3796026"/>
              <a:gd name="connsiteX10" fmla="*/ 1102995 w 3891915"/>
              <a:gd name="connsiteY10" fmla="*/ 3345180 h 3796026"/>
              <a:gd name="connsiteX11" fmla="*/ 1270635 w 3891915"/>
              <a:gd name="connsiteY11" fmla="*/ 3200400 h 3796026"/>
              <a:gd name="connsiteX12" fmla="*/ 1384935 w 3891915"/>
              <a:gd name="connsiteY12" fmla="*/ 3352800 h 3796026"/>
              <a:gd name="connsiteX13" fmla="*/ 1598295 w 3891915"/>
              <a:gd name="connsiteY13" fmla="*/ 3398520 h 3796026"/>
              <a:gd name="connsiteX14" fmla="*/ 1697355 w 3891915"/>
              <a:gd name="connsiteY14" fmla="*/ 3489960 h 3796026"/>
              <a:gd name="connsiteX15" fmla="*/ 1895475 w 3891915"/>
              <a:gd name="connsiteY15" fmla="*/ 3467100 h 3796026"/>
              <a:gd name="connsiteX16" fmla="*/ 2101215 w 3891915"/>
              <a:gd name="connsiteY16" fmla="*/ 3436620 h 3796026"/>
              <a:gd name="connsiteX17" fmla="*/ 2025650 w 3891915"/>
              <a:gd name="connsiteY17" fmla="*/ 3321685 h 3796026"/>
              <a:gd name="connsiteX18" fmla="*/ 2177415 w 3891915"/>
              <a:gd name="connsiteY18" fmla="*/ 3284220 h 3796026"/>
              <a:gd name="connsiteX19" fmla="*/ 2040255 w 3891915"/>
              <a:gd name="connsiteY19" fmla="*/ 3185160 h 3796026"/>
              <a:gd name="connsiteX20" fmla="*/ 1852930 w 3891915"/>
              <a:gd name="connsiteY20" fmla="*/ 3182620 h 3796026"/>
              <a:gd name="connsiteX21" fmla="*/ 1842135 w 3891915"/>
              <a:gd name="connsiteY21" fmla="*/ 3063240 h 3796026"/>
              <a:gd name="connsiteX22" fmla="*/ 1971675 w 3891915"/>
              <a:gd name="connsiteY22" fmla="*/ 3002280 h 3796026"/>
              <a:gd name="connsiteX23" fmla="*/ 2078355 w 3891915"/>
              <a:gd name="connsiteY23" fmla="*/ 2910840 h 3796026"/>
              <a:gd name="connsiteX24" fmla="*/ 2200275 w 3891915"/>
              <a:gd name="connsiteY24" fmla="*/ 2827020 h 3796026"/>
              <a:gd name="connsiteX25" fmla="*/ 2291715 w 3891915"/>
              <a:gd name="connsiteY25" fmla="*/ 2842260 h 3796026"/>
              <a:gd name="connsiteX26" fmla="*/ 2299335 w 3891915"/>
              <a:gd name="connsiteY26" fmla="*/ 2971800 h 3796026"/>
              <a:gd name="connsiteX27" fmla="*/ 2268855 w 3891915"/>
              <a:gd name="connsiteY27" fmla="*/ 3070860 h 3796026"/>
              <a:gd name="connsiteX28" fmla="*/ 2291715 w 3891915"/>
              <a:gd name="connsiteY28" fmla="*/ 3177540 h 3796026"/>
              <a:gd name="connsiteX29" fmla="*/ 2459355 w 3891915"/>
              <a:gd name="connsiteY29" fmla="*/ 3147060 h 3796026"/>
              <a:gd name="connsiteX30" fmla="*/ 2466975 w 3891915"/>
              <a:gd name="connsiteY30" fmla="*/ 2979420 h 3796026"/>
              <a:gd name="connsiteX31" fmla="*/ 2474595 w 3891915"/>
              <a:gd name="connsiteY31" fmla="*/ 2865120 h 3796026"/>
              <a:gd name="connsiteX32" fmla="*/ 2543175 w 3891915"/>
              <a:gd name="connsiteY32" fmla="*/ 2788920 h 3796026"/>
              <a:gd name="connsiteX33" fmla="*/ 2649855 w 3891915"/>
              <a:gd name="connsiteY33" fmla="*/ 2827020 h 3796026"/>
              <a:gd name="connsiteX34" fmla="*/ 2764155 w 3891915"/>
              <a:gd name="connsiteY34" fmla="*/ 2750820 h 3796026"/>
              <a:gd name="connsiteX35" fmla="*/ 2825115 w 3891915"/>
              <a:gd name="connsiteY35" fmla="*/ 2689860 h 3796026"/>
              <a:gd name="connsiteX36" fmla="*/ 2931795 w 3891915"/>
              <a:gd name="connsiteY36" fmla="*/ 2689860 h 3796026"/>
              <a:gd name="connsiteX37" fmla="*/ 2939415 w 3891915"/>
              <a:gd name="connsiteY37" fmla="*/ 2567940 h 3796026"/>
              <a:gd name="connsiteX38" fmla="*/ 2832735 w 3891915"/>
              <a:gd name="connsiteY38" fmla="*/ 2514600 h 3796026"/>
              <a:gd name="connsiteX39" fmla="*/ 2718435 w 3891915"/>
              <a:gd name="connsiteY39" fmla="*/ 2529840 h 3796026"/>
              <a:gd name="connsiteX40" fmla="*/ 2657475 w 3891915"/>
              <a:gd name="connsiteY40" fmla="*/ 2438400 h 3796026"/>
              <a:gd name="connsiteX41" fmla="*/ 2657475 w 3891915"/>
              <a:gd name="connsiteY41" fmla="*/ 2316480 h 3796026"/>
              <a:gd name="connsiteX42" fmla="*/ 2687955 w 3891915"/>
              <a:gd name="connsiteY42" fmla="*/ 2247900 h 3796026"/>
              <a:gd name="connsiteX43" fmla="*/ 2748915 w 3891915"/>
              <a:gd name="connsiteY43" fmla="*/ 2202180 h 3796026"/>
              <a:gd name="connsiteX44" fmla="*/ 2840355 w 3891915"/>
              <a:gd name="connsiteY44" fmla="*/ 2354580 h 3796026"/>
              <a:gd name="connsiteX45" fmla="*/ 2924175 w 3891915"/>
              <a:gd name="connsiteY45" fmla="*/ 2446020 h 3796026"/>
              <a:gd name="connsiteX46" fmla="*/ 3000375 w 3891915"/>
              <a:gd name="connsiteY46" fmla="*/ 2446020 h 3796026"/>
              <a:gd name="connsiteX47" fmla="*/ 3053715 w 3891915"/>
              <a:gd name="connsiteY47" fmla="*/ 2301240 h 3796026"/>
              <a:gd name="connsiteX48" fmla="*/ 3122295 w 3891915"/>
              <a:gd name="connsiteY48" fmla="*/ 2217420 h 3796026"/>
              <a:gd name="connsiteX49" fmla="*/ 3236595 w 3891915"/>
              <a:gd name="connsiteY49" fmla="*/ 2301240 h 3796026"/>
              <a:gd name="connsiteX50" fmla="*/ 3213735 w 3891915"/>
              <a:gd name="connsiteY50" fmla="*/ 2202180 h 3796026"/>
              <a:gd name="connsiteX51" fmla="*/ 3114675 w 3891915"/>
              <a:gd name="connsiteY51" fmla="*/ 2148840 h 3796026"/>
              <a:gd name="connsiteX52" fmla="*/ 3000375 w 3891915"/>
              <a:gd name="connsiteY52" fmla="*/ 2133600 h 3796026"/>
              <a:gd name="connsiteX53" fmla="*/ 3030855 w 3891915"/>
              <a:gd name="connsiteY53" fmla="*/ 2065020 h 3796026"/>
              <a:gd name="connsiteX54" fmla="*/ 3076575 w 3891915"/>
              <a:gd name="connsiteY54" fmla="*/ 1996440 h 3796026"/>
              <a:gd name="connsiteX55" fmla="*/ 3152775 w 3891915"/>
              <a:gd name="connsiteY55" fmla="*/ 1981200 h 3796026"/>
              <a:gd name="connsiteX56" fmla="*/ 3145155 w 3891915"/>
              <a:gd name="connsiteY56" fmla="*/ 1859280 h 3796026"/>
              <a:gd name="connsiteX57" fmla="*/ 3213735 w 3891915"/>
              <a:gd name="connsiteY57" fmla="*/ 1836420 h 3796026"/>
              <a:gd name="connsiteX58" fmla="*/ 3320415 w 3891915"/>
              <a:gd name="connsiteY58" fmla="*/ 1897380 h 3796026"/>
              <a:gd name="connsiteX59" fmla="*/ 3366135 w 3891915"/>
              <a:gd name="connsiteY59" fmla="*/ 1988820 h 3796026"/>
              <a:gd name="connsiteX60" fmla="*/ 3381375 w 3891915"/>
              <a:gd name="connsiteY60" fmla="*/ 2110740 h 3796026"/>
              <a:gd name="connsiteX61" fmla="*/ 3518535 w 3891915"/>
              <a:gd name="connsiteY61" fmla="*/ 2049780 h 3796026"/>
              <a:gd name="connsiteX62" fmla="*/ 3587115 w 3891915"/>
              <a:gd name="connsiteY62" fmla="*/ 1950720 h 3796026"/>
              <a:gd name="connsiteX63" fmla="*/ 3488055 w 3891915"/>
              <a:gd name="connsiteY63" fmla="*/ 1905000 h 3796026"/>
              <a:gd name="connsiteX64" fmla="*/ 3533775 w 3891915"/>
              <a:gd name="connsiteY64" fmla="*/ 1813560 h 3796026"/>
              <a:gd name="connsiteX65" fmla="*/ 3663315 w 3891915"/>
              <a:gd name="connsiteY65" fmla="*/ 1859280 h 3796026"/>
              <a:gd name="connsiteX66" fmla="*/ 3769995 w 3891915"/>
              <a:gd name="connsiteY66" fmla="*/ 1874520 h 3796026"/>
              <a:gd name="connsiteX67" fmla="*/ 3869055 w 3891915"/>
              <a:gd name="connsiteY67" fmla="*/ 1737360 h 3796026"/>
              <a:gd name="connsiteX68" fmla="*/ 3853815 w 3891915"/>
              <a:gd name="connsiteY68" fmla="*/ 1569720 h 3796026"/>
              <a:gd name="connsiteX69" fmla="*/ 3830955 w 3891915"/>
              <a:gd name="connsiteY69" fmla="*/ 1485900 h 3796026"/>
              <a:gd name="connsiteX70" fmla="*/ 3891915 w 3891915"/>
              <a:gd name="connsiteY70" fmla="*/ 1325880 h 3796026"/>
              <a:gd name="connsiteX71" fmla="*/ 3891915 w 3891915"/>
              <a:gd name="connsiteY71" fmla="*/ 1226820 h 3796026"/>
              <a:gd name="connsiteX72" fmla="*/ 3853815 w 3891915"/>
              <a:gd name="connsiteY72" fmla="*/ 1104900 h 3796026"/>
              <a:gd name="connsiteX73" fmla="*/ 3800475 w 3891915"/>
              <a:gd name="connsiteY73" fmla="*/ 1043940 h 3796026"/>
              <a:gd name="connsiteX74" fmla="*/ 3838575 w 3891915"/>
              <a:gd name="connsiteY74" fmla="*/ 937260 h 3796026"/>
              <a:gd name="connsiteX75" fmla="*/ 3747135 w 3891915"/>
              <a:gd name="connsiteY75" fmla="*/ 914400 h 3796026"/>
              <a:gd name="connsiteX76" fmla="*/ 3655695 w 3891915"/>
              <a:gd name="connsiteY76" fmla="*/ 914400 h 3796026"/>
              <a:gd name="connsiteX77" fmla="*/ 3518535 w 3891915"/>
              <a:gd name="connsiteY77" fmla="*/ 822960 h 3796026"/>
              <a:gd name="connsiteX78" fmla="*/ 3411855 w 3891915"/>
              <a:gd name="connsiteY78" fmla="*/ 838200 h 3796026"/>
              <a:gd name="connsiteX79" fmla="*/ 3267075 w 3891915"/>
              <a:gd name="connsiteY79" fmla="*/ 975360 h 3796026"/>
              <a:gd name="connsiteX80" fmla="*/ 3175635 w 3891915"/>
              <a:gd name="connsiteY80" fmla="*/ 1165860 h 3796026"/>
              <a:gd name="connsiteX81" fmla="*/ 3053715 w 3891915"/>
              <a:gd name="connsiteY81" fmla="*/ 1211580 h 3796026"/>
              <a:gd name="connsiteX82" fmla="*/ 2962275 w 3891915"/>
              <a:gd name="connsiteY82" fmla="*/ 1249680 h 3796026"/>
              <a:gd name="connsiteX83" fmla="*/ 2878455 w 3891915"/>
              <a:gd name="connsiteY83" fmla="*/ 1318260 h 3796026"/>
              <a:gd name="connsiteX84" fmla="*/ 2756535 w 3891915"/>
              <a:gd name="connsiteY84" fmla="*/ 1386840 h 3796026"/>
              <a:gd name="connsiteX85" fmla="*/ 2626995 w 3891915"/>
              <a:gd name="connsiteY85" fmla="*/ 1417320 h 3796026"/>
              <a:gd name="connsiteX86" fmla="*/ 2527935 w 3891915"/>
              <a:gd name="connsiteY86" fmla="*/ 1341120 h 3796026"/>
              <a:gd name="connsiteX87" fmla="*/ 2550795 w 3891915"/>
              <a:gd name="connsiteY87" fmla="*/ 1219200 h 3796026"/>
              <a:gd name="connsiteX88" fmla="*/ 2535555 w 3891915"/>
              <a:gd name="connsiteY88" fmla="*/ 1104900 h 3796026"/>
              <a:gd name="connsiteX89" fmla="*/ 2421255 w 3891915"/>
              <a:gd name="connsiteY89" fmla="*/ 1051560 h 3796026"/>
              <a:gd name="connsiteX90" fmla="*/ 2436495 w 3891915"/>
              <a:gd name="connsiteY90" fmla="*/ 922020 h 3796026"/>
              <a:gd name="connsiteX91" fmla="*/ 2489835 w 3891915"/>
              <a:gd name="connsiteY91" fmla="*/ 815340 h 3796026"/>
              <a:gd name="connsiteX92" fmla="*/ 2566035 w 3891915"/>
              <a:gd name="connsiteY92" fmla="*/ 693420 h 3796026"/>
              <a:gd name="connsiteX93" fmla="*/ 2596515 w 3891915"/>
              <a:gd name="connsiteY93" fmla="*/ 579120 h 3796026"/>
              <a:gd name="connsiteX94" fmla="*/ 2680335 w 3891915"/>
              <a:gd name="connsiteY94" fmla="*/ 502920 h 3796026"/>
              <a:gd name="connsiteX95" fmla="*/ 2649855 w 3891915"/>
              <a:gd name="connsiteY95" fmla="*/ 403860 h 3796026"/>
              <a:gd name="connsiteX96" fmla="*/ 2764155 w 3891915"/>
              <a:gd name="connsiteY96" fmla="*/ 327660 h 3796026"/>
              <a:gd name="connsiteX97" fmla="*/ 2771775 w 3891915"/>
              <a:gd name="connsiteY97" fmla="*/ 236220 h 3796026"/>
              <a:gd name="connsiteX98" fmla="*/ 2680335 w 3891915"/>
              <a:gd name="connsiteY98" fmla="*/ 144780 h 3796026"/>
              <a:gd name="connsiteX99" fmla="*/ 2626995 w 3891915"/>
              <a:gd name="connsiteY99" fmla="*/ 76200 h 3796026"/>
              <a:gd name="connsiteX100" fmla="*/ 2657475 w 3891915"/>
              <a:gd name="connsiteY100" fmla="*/ 0 h 3796026"/>
              <a:gd name="connsiteX101" fmla="*/ 2505075 w 3891915"/>
              <a:gd name="connsiteY101" fmla="*/ 99060 h 3796026"/>
              <a:gd name="connsiteX102" fmla="*/ 2444115 w 3891915"/>
              <a:gd name="connsiteY102" fmla="*/ 129540 h 3796026"/>
              <a:gd name="connsiteX103" fmla="*/ 2314575 w 3891915"/>
              <a:gd name="connsiteY103" fmla="*/ 114300 h 3796026"/>
              <a:gd name="connsiteX104" fmla="*/ 2238375 w 3891915"/>
              <a:gd name="connsiteY104" fmla="*/ 152400 h 3796026"/>
              <a:gd name="connsiteX105" fmla="*/ 2284095 w 3891915"/>
              <a:gd name="connsiteY105" fmla="*/ 236220 h 3796026"/>
              <a:gd name="connsiteX106" fmla="*/ 2223135 w 3891915"/>
              <a:gd name="connsiteY106" fmla="*/ 297180 h 3796026"/>
              <a:gd name="connsiteX107" fmla="*/ 2268855 w 3891915"/>
              <a:gd name="connsiteY107" fmla="*/ 335280 h 3796026"/>
              <a:gd name="connsiteX108" fmla="*/ 2253615 w 3891915"/>
              <a:gd name="connsiteY108" fmla="*/ 449580 h 3796026"/>
              <a:gd name="connsiteX109" fmla="*/ 2276475 w 3891915"/>
              <a:gd name="connsiteY109" fmla="*/ 525780 h 3796026"/>
              <a:gd name="connsiteX110" fmla="*/ 2230755 w 3891915"/>
              <a:gd name="connsiteY110" fmla="*/ 647700 h 3796026"/>
              <a:gd name="connsiteX111" fmla="*/ 2124075 w 3891915"/>
              <a:gd name="connsiteY111" fmla="*/ 762000 h 3796026"/>
              <a:gd name="connsiteX112" fmla="*/ 2055495 w 3891915"/>
              <a:gd name="connsiteY112" fmla="*/ 853440 h 3796026"/>
              <a:gd name="connsiteX113" fmla="*/ 1994535 w 3891915"/>
              <a:gd name="connsiteY113" fmla="*/ 998220 h 3796026"/>
              <a:gd name="connsiteX114" fmla="*/ 1956435 w 3891915"/>
              <a:gd name="connsiteY114" fmla="*/ 1143000 h 3796026"/>
              <a:gd name="connsiteX115" fmla="*/ 1925955 w 3891915"/>
              <a:gd name="connsiteY115" fmla="*/ 1295400 h 3796026"/>
              <a:gd name="connsiteX116" fmla="*/ 1956435 w 3891915"/>
              <a:gd name="connsiteY116" fmla="*/ 1424940 h 3796026"/>
              <a:gd name="connsiteX117" fmla="*/ 1956435 w 3891915"/>
              <a:gd name="connsiteY117" fmla="*/ 1478280 h 3796026"/>
              <a:gd name="connsiteX118" fmla="*/ 2032635 w 3891915"/>
              <a:gd name="connsiteY118" fmla="*/ 1607820 h 3796026"/>
              <a:gd name="connsiteX119" fmla="*/ 2002155 w 3891915"/>
              <a:gd name="connsiteY119" fmla="*/ 1638300 h 3796026"/>
              <a:gd name="connsiteX120" fmla="*/ 1864995 w 3891915"/>
              <a:gd name="connsiteY120" fmla="*/ 1699260 h 3796026"/>
              <a:gd name="connsiteX121" fmla="*/ 2017395 w 3891915"/>
              <a:gd name="connsiteY121" fmla="*/ 1775460 h 3796026"/>
              <a:gd name="connsiteX122" fmla="*/ 1948815 w 3891915"/>
              <a:gd name="connsiteY122" fmla="*/ 1874520 h 3796026"/>
              <a:gd name="connsiteX123" fmla="*/ 1903095 w 3891915"/>
              <a:gd name="connsiteY123" fmla="*/ 1965960 h 3796026"/>
              <a:gd name="connsiteX124" fmla="*/ 1956435 w 3891915"/>
              <a:gd name="connsiteY124" fmla="*/ 2049780 h 3796026"/>
              <a:gd name="connsiteX125" fmla="*/ 1964055 w 3891915"/>
              <a:gd name="connsiteY125" fmla="*/ 2202180 h 3796026"/>
              <a:gd name="connsiteX126" fmla="*/ 1964055 w 3891915"/>
              <a:gd name="connsiteY126" fmla="*/ 2301240 h 3796026"/>
              <a:gd name="connsiteX127" fmla="*/ 1880235 w 3891915"/>
              <a:gd name="connsiteY127" fmla="*/ 2415540 h 3796026"/>
              <a:gd name="connsiteX128" fmla="*/ 1834515 w 3891915"/>
              <a:gd name="connsiteY128" fmla="*/ 2453640 h 3796026"/>
              <a:gd name="connsiteX129" fmla="*/ 1743075 w 3891915"/>
              <a:gd name="connsiteY129" fmla="*/ 2461260 h 3796026"/>
              <a:gd name="connsiteX130" fmla="*/ 1651635 w 3891915"/>
              <a:gd name="connsiteY130" fmla="*/ 2476500 h 3796026"/>
              <a:gd name="connsiteX131" fmla="*/ 1697355 w 3891915"/>
              <a:gd name="connsiteY131" fmla="*/ 2606040 h 3796026"/>
              <a:gd name="connsiteX132" fmla="*/ 1636395 w 3891915"/>
              <a:gd name="connsiteY132" fmla="*/ 2606040 h 3796026"/>
              <a:gd name="connsiteX133" fmla="*/ 1583055 w 3891915"/>
              <a:gd name="connsiteY133" fmla="*/ 2537460 h 3796026"/>
              <a:gd name="connsiteX134" fmla="*/ 1560195 w 3891915"/>
              <a:gd name="connsiteY134" fmla="*/ 2453640 h 3796026"/>
              <a:gd name="connsiteX135" fmla="*/ 1575435 w 3891915"/>
              <a:gd name="connsiteY135" fmla="*/ 2362200 h 3796026"/>
              <a:gd name="connsiteX136" fmla="*/ 1506855 w 3891915"/>
              <a:gd name="connsiteY136" fmla="*/ 2301240 h 3796026"/>
              <a:gd name="connsiteX137" fmla="*/ 1491615 w 3891915"/>
              <a:gd name="connsiteY137" fmla="*/ 2217420 h 3796026"/>
              <a:gd name="connsiteX138" fmla="*/ 1438275 w 3891915"/>
              <a:gd name="connsiteY138" fmla="*/ 2125980 h 3796026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87955 w 3891915"/>
              <a:gd name="connsiteY42" fmla="*/ 2247900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57475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0355 w 3891915"/>
              <a:gd name="connsiteY44" fmla="*/ 2354580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9880 w 3891915"/>
              <a:gd name="connsiteY44" fmla="*/ 2338705 h 3806097"/>
              <a:gd name="connsiteX45" fmla="*/ 2924175 w 3891915"/>
              <a:gd name="connsiteY45" fmla="*/ 244602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48915 w 3891915"/>
              <a:gd name="connsiteY43" fmla="*/ 220218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76575 w 3891915"/>
              <a:gd name="connsiteY54" fmla="*/ 19964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30855 w 3891915"/>
              <a:gd name="connsiteY53" fmla="*/ 2065020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3000375 w 3891915"/>
              <a:gd name="connsiteY52" fmla="*/ 21336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4884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36595 w 3891915"/>
              <a:gd name="connsiteY49" fmla="*/ 23012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22295 w 3891915"/>
              <a:gd name="connsiteY48" fmla="*/ 2217420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81375 w 3891915"/>
              <a:gd name="connsiteY60" fmla="*/ 21107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891915"/>
              <a:gd name="connsiteY0" fmla="*/ 3637280 h 3806097"/>
              <a:gd name="connsiteX1" fmla="*/ 116840 w 3891915"/>
              <a:gd name="connsiteY1" fmla="*/ 3742690 h 3806097"/>
              <a:gd name="connsiteX2" fmla="*/ 262255 w 3891915"/>
              <a:gd name="connsiteY2" fmla="*/ 3794125 h 3806097"/>
              <a:gd name="connsiteX3" fmla="*/ 377825 w 3891915"/>
              <a:gd name="connsiteY3" fmla="*/ 3679190 h 3806097"/>
              <a:gd name="connsiteX4" fmla="*/ 462915 w 3891915"/>
              <a:gd name="connsiteY4" fmla="*/ 3680460 h 3806097"/>
              <a:gd name="connsiteX5" fmla="*/ 561975 w 3891915"/>
              <a:gd name="connsiteY5" fmla="*/ 3634740 h 3806097"/>
              <a:gd name="connsiteX6" fmla="*/ 668655 w 3891915"/>
              <a:gd name="connsiteY6" fmla="*/ 3634740 h 3806097"/>
              <a:gd name="connsiteX7" fmla="*/ 790575 w 3891915"/>
              <a:gd name="connsiteY7" fmla="*/ 3558540 h 3806097"/>
              <a:gd name="connsiteX8" fmla="*/ 813435 w 3891915"/>
              <a:gd name="connsiteY8" fmla="*/ 3390900 h 3806097"/>
              <a:gd name="connsiteX9" fmla="*/ 996315 w 3891915"/>
              <a:gd name="connsiteY9" fmla="*/ 3345180 h 3806097"/>
              <a:gd name="connsiteX10" fmla="*/ 1102995 w 3891915"/>
              <a:gd name="connsiteY10" fmla="*/ 3345180 h 3806097"/>
              <a:gd name="connsiteX11" fmla="*/ 1270635 w 3891915"/>
              <a:gd name="connsiteY11" fmla="*/ 3200400 h 3806097"/>
              <a:gd name="connsiteX12" fmla="*/ 1384935 w 3891915"/>
              <a:gd name="connsiteY12" fmla="*/ 3352800 h 3806097"/>
              <a:gd name="connsiteX13" fmla="*/ 1598295 w 3891915"/>
              <a:gd name="connsiteY13" fmla="*/ 3398520 h 3806097"/>
              <a:gd name="connsiteX14" fmla="*/ 1697355 w 3891915"/>
              <a:gd name="connsiteY14" fmla="*/ 3489960 h 3806097"/>
              <a:gd name="connsiteX15" fmla="*/ 1895475 w 3891915"/>
              <a:gd name="connsiteY15" fmla="*/ 3467100 h 3806097"/>
              <a:gd name="connsiteX16" fmla="*/ 2101215 w 3891915"/>
              <a:gd name="connsiteY16" fmla="*/ 3436620 h 3806097"/>
              <a:gd name="connsiteX17" fmla="*/ 2025650 w 3891915"/>
              <a:gd name="connsiteY17" fmla="*/ 3321685 h 3806097"/>
              <a:gd name="connsiteX18" fmla="*/ 2177415 w 3891915"/>
              <a:gd name="connsiteY18" fmla="*/ 3284220 h 3806097"/>
              <a:gd name="connsiteX19" fmla="*/ 2040255 w 3891915"/>
              <a:gd name="connsiteY19" fmla="*/ 3185160 h 3806097"/>
              <a:gd name="connsiteX20" fmla="*/ 1852930 w 3891915"/>
              <a:gd name="connsiteY20" fmla="*/ 3182620 h 3806097"/>
              <a:gd name="connsiteX21" fmla="*/ 1842135 w 3891915"/>
              <a:gd name="connsiteY21" fmla="*/ 3063240 h 3806097"/>
              <a:gd name="connsiteX22" fmla="*/ 1971675 w 3891915"/>
              <a:gd name="connsiteY22" fmla="*/ 3002280 h 3806097"/>
              <a:gd name="connsiteX23" fmla="*/ 2078355 w 3891915"/>
              <a:gd name="connsiteY23" fmla="*/ 2910840 h 3806097"/>
              <a:gd name="connsiteX24" fmla="*/ 2200275 w 3891915"/>
              <a:gd name="connsiteY24" fmla="*/ 2827020 h 3806097"/>
              <a:gd name="connsiteX25" fmla="*/ 2291715 w 3891915"/>
              <a:gd name="connsiteY25" fmla="*/ 2842260 h 3806097"/>
              <a:gd name="connsiteX26" fmla="*/ 2299335 w 3891915"/>
              <a:gd name="connsiteY26" fmla="*/ 2971800 h 3806097"/>
              <a:gd name="connsiteX27" fmla="*/ 2268855 w 3891915"/>
              <a:gd name="connsiteY27" fmla="*/ 3070860 h 3806097"/>
              <a:gd name="connsiteX28" fmla="*/ 2291715 w 3891915"/>
              <a:gd name="connsiteY28" fmla="*/ 3177540 h 3806097"/>
              <a:gd name="connsiteX29" fmla="*/ 2459355 w 3891915"/>
              <a:gd name="connsiteY29" fmla="*/ 3147060 h 3806097"/>
              <a:gd name="connsiteX30" fmla="*/ 2466975 w 3891915"/>
              <a:gd name="connsiteY30" fmla="*/ 2979420 h 3806097"/>
              <a:gd name="connsiteX31" fmla="*/ 2474595 w 3891915"/>
              <a:gd name="connsiteY31" fmla="*/ 2865120 h 3806097"/>
              <a:gd name="connsiteX32" fmla="*/ 2543175 w 3891915"/>
              <a:gd name="connsiteY32" fmla="*/ 2788920 h 3806097"/>
              <a:gd name="connsiteX33" fmla="*/ 2649855 w 3891915"/>
              <a:gd name="connsiteY33" fmla="*/ 2827020 h 3806097"/>
              <a:gd name="connsiteX34" fmla="*/ 2764155 w 3891915"/>
              <a:gd name="connsiteY34" fmla="*/ 2750820 h 3806097"/>
              <a:gd name="connsiteX35" fmla="*/ 2825115 w 3891915"/>
              <a:gd name="connsiteY35" fmla="*/ 2689860 h 3806097"/>
              <a:gd name="connsiteX36" fmla="*/ 2931795 w 3891915"/>
              <a:gd name="connsiteY36" fmla="*/ 2689860 h 3806097"/>
              <a:gd name="connsiteX37" fmla="*/ 2939415 w 3891915"/>
              <a:gd name="connsiteY37" fmla="*/ 2567940 h 3806097"/>
              <a:gd name="connsiteX38" fmla="*/ 2832735 w 3891915"/>
              <a:gd name="connsiteY38" fmla="*/ 2514600 h 3806097"/>
              <a:gd name="connsiteX39" fmla="*/ 2718435 w 3891915"/>
              <a:gd name="connsiteY39" fmla="*/ 2529840 h 3806097"/>
              <a:gd name="connsiteX40" fmla="*/ 2657475 w 3891915"/>
              <a:gd name="connsiteY40" fmla="*/ 2438400 h 3806097"/>
              <a:gd name="connsiteX41" fmla="*/ 2641600 w 3891915"/>
              <a:gd name="connsiteY41" fmla="*/ 2316480 h 3806097"/>
              <a:gd name="connsiteX42" fmla="*/ 2672080 w 3891915"/>
              <a:gd name="connsiteY42" fmla="*/ 2238375 h 3806097"/>
              <a:gd name="connsiteX43" fmla="*/ 2755265 w 3891915"/>
              <a:gd name="connsiteY43" fmla="*/ 2170430 h 3806097"/>
              <a:gd name="connsiteX44" fmla="*/ 2849880 w 3891915"/>
              <a:gd name="connsiteY44" fmla="*/ 2338705 h 3806097"/>
              <a:gd name="connsiteX45" fmla="*/ 2933700 w 3891915"/>
              <a:gd name="connsiteY45" fmla="*/ 2388870 h 3806097"/>
              <a:gd name="connsiteX46" fmla="*/ 3000375 w 3891915"/>
              <a:gd name="connsiteY46" fmla="*/ 2446020 h 3806097"/>
              <a:gd name="connsiteX47" fmla="*/ 3053715 w 3891915"/>
              <a:gd name="connsiteY47" fmla="*/ 2301240 h 3806097"/>
              <a:gd name="connsiteX48" fmla="*/ 3119120 w 3891915"/>
              <a:gd name="connsiteY48" fmla="*/ 2226945 h 3806097"/>
              <a:gd name="connsiteX49" fmla="*/ 3204845 w 3891915"/>
              <a:gd name="connsiteY49" fmla="*/ 2250440 h 3806097"/>
              <a:gd name="connsiteX50" fmla="*/ 3213735 w 3891915"/>
              <a:gd name="connsiteY50" fmla="*/ 2202180 h 3806097"/>
              <a:gd name="connsiteX51" fmla="*/ 3114675 w 3891915"/>
              <a:gd name="connsiteY51" fmla="*/ 2117090 h 3806097"/>
              <a:gd name="connsiteX52" fmla="*/ 2997200 w 3891915"/>
              <a:gd name="connsiteY52" fmla="*/ 2108200 h 3806097"/>
              <a:gd name="connsiteX53" fmla="*/ 3005455 w 3891915"/>
              <a:gd name="connsiteY53" fmla="*/ 2011045 h 3806097"/>
              <a:gd name="connsiteX54" fmla="*/ 3060700 w 3891915"/>
              <a:gd name="connsiteY54" fmla="*/ 1958340 h 3806097"/>
              <a:gd name="connsiteX55" fmla="*/ 3152775 w 3891915"/>
              <a:gd name="connsiteY55" fmla="*/ 1981200 h 3806097"/>
              <a:gd name="connsiteX56" fmla="*/ 3145155 w 3891915"/>
              <a:gd name="connsiteY56" fmla="*/ 1859280 h 3806097"/>
              <a:gd name="connsiteX57" fmla="*/ 3213735 w 3891915"/>
              <a:gd name="connsiteY57" fmla="*/ 1836420 h 3806097"/>
              <a:gd name="connsiteX58" fmla="*/ 3320415 w 3891915"/>
              <a:gd name="connsiteY58" fmla="*/ 1897380 h 3806097"/>
              <a:gd name="connsiteX59" fmla="*/ 3366135 w 3891915"/>
              <a:gd name="connsiteY59" fmla="*/ 1988820 h 3806097"/>
              <a:gd name="connsiteX60" fmla="*/ 3397250 w 3891915"/>
              <a:gd name="connsiteY60" fmla="*/ 2085340 h 3806097"/>
              <a:gd name="connsiteX61" fmla="*/ 3518535 w 3891915"/>
              <a:gd name="connsiteY61" fmla="*/ 2049780 h 3806097"/>
              <a:gd name="connsiteX62" fmla="*/ 3587115 w 3891915"/>
              <a:gd name="connsiteY62" fmla="*/ 1950720 h 3806097"/>
              <a:gd name="connsiteX63" fmla="*/ 3488055 w 3891915"/>
              <a:gd name="connsiteY63" fmla="*/ 1905000 h 3806097"/>
              <a:gd name="connsiteX64" fmla="*/ 3533775 w 3891915"/>
              <a:gd name="connsiteY64" fmla="*/ 1813560 h 3806097"/>
              <a:gd name="connsiteX65" fmla="*/ 3663315 w 3891915"/>
              <a:gd name="connsiteY65" fmla="*/ 1859280 h 3806097"/>
              <a:gd name="connsiteX66" fmla="*/ 3769995 w 3891915"/>
              <a:gd name="connsiteY66" fmla="*/ 1874520 h 3806097"/>
              <a:gd name="connsiteX67" fmla="*/ 3869055 w 3891915"/>
              <a:gd name="connsiteY67" fmla="*/ 1737360 h 3806097"/>
              <a:gd name="connsiteX68" fmla="*/ 3853815 w 3891915"/>
              <a:gd name="connsiteY68" fmla="*/ 1569720 h 3806097"/>
              <a:gd name="connsiteX69" fmla="*/ 3830955 w 3891915"/>
              <a:gd name="connsiteY69" fmla="*/ 1485900 h 3806097"/>
              <a:gd name="connsiteX70" fmla="*/ 3891915 w 3891915"/>
              <a:gd name="connsiteY70" fmla="*/ 1325880 h 3806097"/>
              <a:gd name="connsiteX71" fmla="*/ 3891915 w 3891915"/>
              <a:gd name="connsiteY71" fmla="*/ 1226820 h 3806097"/>
              <a:gd name="connsiteX72" fmla="*/ 3853815 w 3891915"/>
              <a:gd name="connsiteY72" fmla="*/ 1104900 h 3806097"/>
              <a:gd name="connsiteX73" fmla="*/ 3800475 w 3891915"/>
              <a:gd name="connsiteY73" fmla="*/ 1043940 h 3806097"/>
              <a:gd name="connsiteX74" fmla="*/ 3838575 w 3891915"/>
              <a:gd name="connsiteY74" fmla="*/ 937260 h 3806097"/>
              <a:gd name="connsiteX75" fmla="*/ 3747135 w 3891915"/>
              <a:gd name="connsiteY75" fmla="*/ 914400 h 3806097"/>
              <a:gd name="connsiteX76" fmla="*/ 3655695 w 3891915"/>
              <a:gd name="connsiteY76" fmla="*/ 914400 h 3806097"/>
              <a:gd name="connsiteX77" fmla="*/ 3518535 w 3891915"/>
              <a:gd name="connsiteY77" fmla="*/ 822960 h 3806097"/>
              <a:gd name="connsiteX78" fmla="*/ 3411855 w 3891915"/>
              <a:gd name="connsiteY78" fmla="*/ 838200 h 3806097"/>
              <a:gd name="connsiteX79" fmla="*/ 3267075 w 3891915"/>
              <a:gd name="connsiteY79" fmla="*/ 975360 h 3806097"/>
              <a:gd name="connsiteX80" fmla="*/ 3175635 w 3891915"/>
              <a:gd name="connsiteY80" fmla="*/ 1165860 h 3806097"/>
              <a:gd name="connsiteX81" fmla="*/ 3053715 w 3891915"/>
              <a:gd name="connsiteY81" fmla="*/ 1211580 h 3806097"/>
              <a:gd name="connsiteX82" fmla="*/ 2962275 w 3891915"/>
              <a:gd name="connsiteY82" fmla="*/ 1249680 h 3806097"/>
              <a:gd name="connsiteX83" fmla="*/ 2878455 w 3891915"/>
              <a:gd name="connsiteY83" fmla="*/ 1318260 h 3806097"/>
              <a:gd name="connsiteX84" fmla="*/ 2756535 w 3891915"/>
              <a:gd name="connsiteY84" fmla="*/ 1386840 h 3806097"/>
              <a:gd name="connsiteX85" fmla="*/ 2626995 w 3891915"/>
              <a:gd name="connsiteY85" fmla="*/ 1417320 h 3806097"/>
              <a:gd name="connsiteX86" fmla="*/ 2527935 w 3891915"/>
              <a:gd name="connsiteY86" fmla="*/ 1341120 h 3806097"/>
              <a:gd name="connsiteX87" fmla="*/ 2550795 w 3891915"/>
              <a:gd name="connsiteY87" fmla="*/ 1219200 h 3806097"/>
              <a:gd name="connsiteX88" fmla="*/ 2535555 w 3891915"/>
              <a:gd name="connsiteY88" fmla="*/ 1104900 h 3806097"/>
              <a:gd name="connsiteX89" fmla="*/ 2421255 w 3891915"/>
              <a:gd name="connsiteY89" fmla="*/ 1051560 h 3806097"/>
              <a:gd name="connsiteX90" fmla="*/ 2436495 w 3891915"/>
              <a:gd name="connsiteY90" fmla="*/ 922020 h 3806097"/>
              <a:gd name="connsiteX91" fmla="*/ 2489835 w 3891915"/>
              <a:gd name="connsiteY91" fmla="*/ 815340 h 3806097"/>
              <a:gd name="connsiteX92" fmla="*/ 2566035 w 3891915"/>
              <a:gd name="connsiteY92" fmla="*/ 693420 h 3806097"/>
              <a:gd name="connsiteX93" fmla="*/ 2596515 w 3891915"/>
              <a:gd name="connsiteY93" fmla="*/ 579120 h 3806097"/>
              <a:gd name="connsiteX94" fmla="*/ 2680335 w 3891915"/>
              <a:gd name="connsiteY94" fmla="*/ 502920 h 3806097"/>
              <a:gd name="connsiteX95" fmla="*/ 2649855 w 3891915"/>
              <a:gd name="connsiteY95" fmla="*/ 403860 h 3806097"/>
              <a:gd name="connsiteX96" fmla="*/ 2764155 w 3891915"/>
              <a:gd name="connsiteY96" fmla="*/ 327660 h 3806097"/>
              <a:gd name="connsiteX97" fmla="*/ 2771775 w 3891915"/>
              <a:gd name="connsiteY97" fmla="*/ 236220 h 3806097"/>
              <a:gd name="connsiteX98" fmla="*/ 2680335 w 3891915"/>
              <a:gd name="connsiteY98" fmla="*/ 144780 h 3806097"/>
              <a:gd name="connsiteX99" fmla="*/ 2626995 w 3891915"/>
              <a:gd name="connsiteY99" fmla="*/ 76200 h 3806097"/>
              <a:gd name="connsiteX100" fmla="*/ 2657475 w 3891915"/>
              <a:gd name="connsiteY100" fmla="*/ 0 h 3806097"/>
              <a:gd name="connsiteX101" fmla="*/ 2505075 w 3891915"/>
              <a:gd name="connsiteY101" fmla="*/ 99060 h 3806097"/>
              <a:gd name="connsiteX102" fmla="*/ 2444115 w 3891915"/>
              <a:gd name="connsiteY102" fmla="*/ 129540 h 3806097"/>
              <a:gd name="connsiteX103" fmla="*/ 2314575 w 3891915"/>
              <a:gd name="connsiteY103" fmla="*/ 114300 h 3806097"/>
              <a:gd name="connsiteX104" fmla="*/ 2238375 w 3891915"/>
              <a:gd name="connsiteY104" fmla="*/ 152400 h 3806097"/>
              <a:gd name="connsiteX105" fmla="*/ 2284095 w 3891915"/>
              <a:gd name="connsiteY105" fmla="*/ 236220 h 3806097"/>
              <a:gd name="connsiteX106" fmla="*/ 2223135 w 3891915"/>
              <a:gd name="connsiteY106" fmla="*/ 297180 h 3806097"/>
              <a:gd name="connsiteX107" fmla="*/ 2268855 w 3891915"/>
              <a:gd name="connsiteY107" fmla="*/ 335280 h 3806097"/>
              <a:gd name="connsiteX108" fmla="*/ 2253615 w 3891915"/>
              <a:gd name="connsiteY108" fmla="*/ 449580 h 3806097"/>
              <a:gd name="connsiteX109" fmla="*/ 2276475 w 3891915"/>
              <a:gd name="connsiteY109" fmla="*/ 525780 h 3806097"/>
              <a:gd name="connsiteX110" fmla="*/ 2230755 w 3891915"/>
              <a:gd name="connsiteY110" fmla="*/ 647700 h 3806097"/>
              <a:gd name="connsiteX111" fmla="*/ 2124075 w 3891915"/>
              <a:gd name="connsiteY111" fmla="*/ 762000 h 3806097"/>
              <a:gd name="connsiteX112" fmla="*/ 2055495 w 3891915"/>
              <a:gd name="connsiteY112" fmla="*/ 853440 h 3806097"/>
              <a:gd name="connsiteX113" fmla="*/ 1994535 w 3891915"/>
              <a:gd name="connsiteY113" fmla="*/ 998220 h 3806097"/>
              <a:gd name="connsiteX114" fmla="*/ 1956435 w 3891915"/>
              <a:gd name="connsiteY114" fmla="*/ 1143000 h 3806097"/>
              <a:gd name="connsiteX115" fmla="*/ 1925955 w 3891915"/>
              <a:gd name="connsiteY115" fmla="*/ 1295400 h 3806097"/>
              <a:gd name="connsiteX116" fmla="*/ 1956435 w 3891915"/>
              <a:gd name="connsiteY116" fmla="*/ 1424940 h 3806097"/>
              <a:gd name="connsiteX117" fmla="*/ 1956435 w 3891915"/>
              <a:gd name="connsiteY117" fmla="*/ 1478280 h 3806097"/>
              <a:gd name="connsiteX118" fmla="*/ 2032635 w 3891915"/>
              <a:gd name="connsiteY118" fmla="*/ 1607820 h 3806097"/>
              <a:gd name="connsiteX119" fmla="*/ 2002155 w 3891915"/>
              <a:gd name="connsiteY119" fmla="*/ 1638300 h 3806097"/>
              <a:gd name="connsiteX120" fmla="*/ 1864995 w 3891915"/>
              <a:gd name="connsiteY120" fmla="*/ 1699260 h 3806097"/>
              <a:gd name="connsiteX121" fmla="*/ 2017395 w 3891915"/>
              <a:gd name="connsiteY121" fmla="*/ 1775460 h 3806097"/>
              <a:gd name="connsiteX122" fmla="*/ 1948815 w 3891915"/>
              <a:gd name="connsiteY122" fmla="*/ 1874520 h 3806097"/>
              <a:gd name="connsiteX123" fmla="*/ 1903095 w 3891915"/>
              <a:gd name="connsiteY123" fmla="*/ 1965960 h 3806097"/>
              <a:gd name="connsiteX124" fmla="*/ 1956435 w 3891915"/>
              <a:gd name="connsiteY124" fmla="*/ 2049780 h 3806097"/>
              <a:gd name="connsiteX125" fmla="*/ 1964055 w 3891915"/>
              <a:gd name="connsiteY125" fmla="*/ 2202180 h 3806097"/>
              <a:gd name="connsiteX126" fmla="*/ 1964055 w 3891915"/>
              <a:gd name="connsiteY126" fmla="*/ 2301240 h 3806097"/>
              <a:gd name="connsiteX127" fmla="*/ 1880235 w 3891915"/>
              <a:gd name="connsiteY127" fmla="*/ 2415540 h 3806097"/>
              <a:gd name="connsiteX128" fmla="*/ 1834515 w 3891915"/>
              <a:gd name="connsiteY128" fmla="*/ 2453640 h 3806097"/>
              <a:gd name="connsiteX129" fmla="*/ 1743075 w 3891915"/>
              <a:gd name="connsiteY129" fmla="*/ 2461260 h 3806097"/>
              <a:gd name="connsiteX130" fmla="*/ 1651635 w 3891915"/>
              <a:gd name="connsiteY130" fmla="*/ 2476500 h 3806097"/>
              <a:gd name="connsiteX131" fmla="*/ 1697355 w 3891915"/>
              <a:gd name="connsiteY131" fmla="*/ 2606040 h 3806097"/>
              <a:gd name="connsiteX132" fmla="*/ 1636395 w 3891915"/>
              <a:gd name="connsiteY132" fmla="*/ 2606040 h 3806097"/>
              <a:gd name="connsiteX133" fmla="*/ 1583055 w 3891915"/>
              <a:gd name="connsiteY133" fmla="*/ 2537460 h 3806097"/>
              <a:gd name="connsiteX134" fmla="*/ 1560195 w 3891915"/>
              <a:gd name="connsiteY134" fmla="*/ 2453640 h 3806097"/>
              <a:gd name="connsiteX135" fmla="*/ 1575435 w 3891915"/>
              <a:gd name="connsiteY135" fmla="*/ 2362200 h 3806097"/>
              <a:gd name="connsiteX136" fmla="*/ 1506855 w 3891915"/>
              <a:gd name="connsiteY136" fmla="*/ 2301240 h 3806097"/>
              <a:gd name="connsiteX137" fmla="*/ 1491615 w 3891915"/>
              <a:gd name="connsiteY137" fmla="*/ 2217420 h 3806097"/>
              <a:gd name="connsiteX138" fmla="*/ 1438275 w 3891915"/>
              <a:gd name="connsiteY138" fmla="*/ 2125980 h 3806097"/>
              <a:gd name="connsiteX0" fmla="*/ 0 w 3902529"/>
              <a:gd name="connsiteY0" fmla="*/ 3637280 h 3806097"/>
              <a:gd name="connsiteX1" fmla="*/ 116840 w 3902529"/>
              <a:gd name="connsiteY1" fmla="*/ 3742690 h 3806097"/>
              <a:gd name="connsiteX2" fmla="*/ 262255 w 3902529"/>
              <a:gd name="connsiteY2" fmla="*/ 3794125 h 3806097"/>
              <a:gd name="connsiteX3" fmla="*/ 377825 w 3902529"/>
              <a:gd name="connsiteY3" fmla="*/ 3679190 h 3806097"/>
              <a:gd name="connsiteX4" fmla="*/ 462915 w 3902529"/>
              <a:gd name="connsiteY4" fmla="*/ 3680460 h 3806097"/>
              <a:gd name="connsiteX5" fmla="*/ 561975 w 3902529"/>
              <a:gd name="connsiteY5" fmla="*/ 3634740 h 3806097"/>
              <a:gd name="connsiteX6" fmla="*/ 668655 w 3902529"/>
              <a:gd name="connsiteY6" fmla="*/ 3634740 h 3806097"/>
              <a:gd name="connsiteX7" fmla="*/ 790575 w 3902529"/>
              <a:gd name="connsiteY7" fmla="*/ 3558540 h 3806097"/>
              <a:gd name="connsiteX8" fmla="*/ 813435 w 3902529"/>
              <a:gd name="connsiteY8" fmla="*/ 3390900 h 3806097"/>
              <a:gd name="connsiteX9" fmla="*/ 996315 w 3902529"/>
              <a:gd name="connsiteY9" fmla="*/ 3345180 h 3806097"/>
              <a:gd name="connsiteX10" fmla="*/ 1102995 w 3902529"/>
              <a:gd name="connsiteY10" fmla="*/ 3345180 h 3806097"/>
              <a:gd name="connsiteX11" fmla="*/ 1270635 w 3902529"/>
              <a:gd name="connsiteY11" fmla="*/ 3200400 h 3806097"/>
              <a:gd name="connsiteX12" fmla="*/ 1384935 w 3902529"/>
              <a:gd name="connsiteY12" fmla="*/ 3352800 h 3806097"/>
              <a:gd name="connsiteX13" fmla="*/ 1598295 w 3902529"/>
              <a:gd name="connsiteY13" fmla="*/ 3398520 h 3806097"/>
              <a:gd name="connsiteX14" fmla="*/ 1697355 w 3902529"/>
              <a:gd name="connsiteY14" fmla="*/ 3489960 h 3806097"/>
              <a:gd name="connsiteX15" fmla="*/ 1895475 w 3902529"/>
              <a:gd name="connsiteY15" fmla="*/ 3467100 h 3806097"/>
              <a:gd name="connsiteX16" fmla="*/ 2101215 w 3902529"/>
              <a:gd name="connsiteY16" fmla="*/ 3436620 h 3806097"/>
              <a:gd name="connsiteX17" fmla="*/ 2025650 w 3902529"/>
              <a:gd name="connsiteY17" fmla="*/ 3321685 h 3806097"/>
              <a:gd name="connsiteX18" fmla="*/ 2177415 w 3902529"/>
              <a:gd name="connsiteY18" fmla="*/ 3284220 h 3806097"/>
              <a:gd name="connsiteX19" fmla="*/ 2040255 w 3902529"/>
              <a:gd name="connsiteY19" fmla="*/ 3185160 h 3806097"/>
              <a:gd name="connsiteX20" fmla="*/ 1852930 w 3902529"/>
              <a:gd name="connsiteY20" fmla="*/ 3182620 h 3806097"/>
              <a:gd name="connsiteX21" fmla="*/ 1842135 w 3902529"/>
              <a:gd name="connsiteY21" fmla="*/ 3063240 h 3806097"/>
              <a:gd name="connsiteX22" fmla="*/ 1971675 w 3902529"/>
              <a:gd name="connsiteY22" fmla="*/ 3002280 h 3806097"/>
              <a:gd name="connsiteX23" fmla="*/ 2078355 w 3902529"/>
              <a:gd name="connsiteY23" fmla="*/ 2910840 h 3806097"/>
              <a:gd name="connsiteX24" fmla="*/ 2200275 w 3902529"/>
              <a:gd name="connsiteY24" fmla="*/ 2827020 h 3806097"/>
              <a:gd name="connsiteX25" fmla="*/ 2291715 w 3902529"/>
              <a:gd name="connsiteY25" fmla="*/ 2842260 h 3806097"/>
              <a:gd name="connsiteX26" fmla="*/ 2299335 w 3902529"/>
              <a:gd name="connsiteY26" fmla="*/ 2971800 h 3806097"/>
              <a:gd name="connsiteX27" fmla="*/ 2268855 w 3902529"/>
              <a:gd name="connsiteY27" fmla="*/ 3070860 h 3806097"/>
              <a:gd name="connsiteX28" fmla="*/ 2291715 w 3902529"/>
              <a:gd name="connsiteY28" fmla="*/ 3177540 h 3806097"/>
              <a:gd name="connsiteX29" fmla="*/ 2459355 w 3902529"/>
              <a:gd name="connsiteY29" fmla="*/ 3147060 h 3806097"/>
              <a:gd name="connsiteX30" fmla="*/ 2466975 w 3902529"/>
              <a:gd name="connsiteY30" fmla="*/ 2979420 h 3806097"/>
              <a:gd name="connsiteX31" fmla="*/ 2474595 w 3902529"/>
              <a:gd name="connsiteY31" fmla="*/ 2865120 h 3806097"/>
              <a:gd name="connsiteX32" fmla="*/ 2543175 w 3902529"/>
              <a:gd name="connsiteY32" fmla="*/ 2788920 h 3806097"/>
              <a:gd name="connsiteX33" fmla="*/ 2649855 w 3902529"/>
              <a:gd name="connsiteY33" fmla="*/ 2827020 h 3806097"/>
              <a:gd name="connsiteX34" fmla="*/ 2764155 w 3902529"/>
              <a:gd name="connsiteY34" fmla="*/ 2750820 h 3806097"/>
              <a:gd name="connsiteX35" fmla="*/ 2825115 w 3902529"/>
              <a:gd name="connsiteY35" fmla="*/ 2689860 h 3806097"/>
              <a:gd name="connsiteX36" fmla="*/ 2931795 w 3902529"/>
              <a:gd name="connsiteY36" fmla="*/ 2689860 h 3806097"/>
              <a:gd name="connsiteX37" fmla="*/ 2939415 w 3902529"/>
              <a:gd name="connsiteY37" fmla="*/ 2567940 h 3806097"/>
              <a:gd name="connsiteX38" fmla="*/ 2832735 w 3902529"/>
              <a:gd name="connsiteY38" fmla="*/ 2514600 h 3806097"/>
              <a:gd name="connsiteX39" fmla="*/ 2718435 w 3902529"/>
              <a:gd name="connsiteY39" fmla="*/ 2529840 h 3806097"/>
              <a:gd name="connsiteX40" fmla="*/ 2657475 w 3902529"/>
              <a:gd name="connsiteY40" fmla="*/ 2438400 h 3806097"/>
              <a:gd name="connsiteX41" fmla="*/ 2641600 w 3902529"/>
              <a:gd name="connsiteY41" fmla="*/ 2316480 h 3806097"/>
              <a:gd name="connsiteX42" fmla="*/ 2672080 w 3902529"/>
              <a:gd name="connsiteY42" fmla="*/ 2238375 h 3806097"/>
              <a:gd name="connsiteX43" fmla="*/ 2755265 w 3902529"/>
              <a:gd name="connsiteY43" fmla="*/ 2170430 h 3806097"/>
              <a:gd name="connsiteX44" fmla="*/ 2849880 w 3902529"/>
              <a:gd name="connsiteY44" fmla="*/ 2338705 h 3806097"/>
              <a:gd name="connsiteX45" fmla="*/ 2933700 w 3902529"/>
              <a:gd name="connsiteY45" fmla="*/ 2388870 h 3806097"/>
              <a:gd name="connsiteX46" fmla="*/ 3000375 w 3902529"/>
              <a:gd name="connsiteY46" fmla="*/ 2446020 h 3806097"/>
              <a:gd name="connsiteX47" fmla="*/ 3053715 w 3902529"/>
              <a:gd name="connsiteY47" fmla="*/ 2301240 h 3806097"/>
              <a:gd name="connsiteX48" fmla="*/ 3119120 w 3902529"/>
              <a:gd name="connsiteY48" fmla="*/ 2226945 h 3806097"/>
              <a:gd name="connsiteX49" fmla="*/ 3204845 w 3902529"/>
              <a:gd name="connsiteY49" fmla="*/ 2250440 h 3806097"/>
              <a:gd name="connsiteX50" fmla="*/ 3213735 w 3902529"/>
              <a:gd name="connsiteY50" fmla="*/ 2202180 h 3806097"/>
              <a:gd name="connsiteX51" fmla="*/ 3114675 w 3902529"/>
              <a:gd name="connsiteY51" fmla="*/ 2117090 h 3806097"/>
              <a:gd name="connsiteX52" fmla="*/ 2997200 w 3902529"/>
              <a:gd name="connsiteY52" fmla="*/ 2108200 h 3806097"/>
              <a:gd name="connsiteX53" fmla="*/ 3005455 w 3902529"/>
              <a:gd name="connsiteY53" fmla="*/ 2011045 h 3806097"/>
              <a:gd name="connsiteX54" fmla="*/ 3060700 w 3902529"/>
              <a:gd name="connsiteY54" fmla="*/ 1958340 h 3806097"/>
              <a:gd name="connsiteX55" fmla="*/ 3152775 w 3902529"/>
              <a:gd name="connsiteY55" fmla="*/ 1981200 h 3806097"/>
              <a:gd name="connsiteX56" fmla="*/ 3145155 w 3902529"/>
              <a:gd name="connsiteY56" fmla="*/ 1859280 h 3806097"/>
              <a:gd name="connsiteX57" fmla="*/ 3213735 w 3902529"/>
              <a:gd name="connsiteY57" fmla="*/ 1836420 h 3806097"/>
              <a:gd name="connsiteX58" fmla="*/ 3320415 w 3902529"/>
              <a:gd name="connsiteY58" fmla="*/ 1897380 h 3806097"/>
              <a:gd name="connsiteX59" fmla="*/ 3366135 w 3902529"/>
              <a:gd name="connsiteY59" fmla="*/ 1988820 h 3806097"/>
              <a:gd name="connsiteX60" fmla="*/ 3397250 w 3902529"/>
              <a:gd name="connsiteY60" fmla="*/ 2085340 h 3806097"/>
              <a:gd name="connsiteX61" fmla="*/ 3518535 w 3902529"/>
              <a:gd name="connsiteY61" fmla="*/ 2049780 h 3806097"/>
              <a:gd name="connsiteX62" fmla="*/ 3587115 w 3902529"/>
              <a:gd name="connsiteY62" fmla="*/ 1950720 h 3806097"/>
              <a:gd name="connsiteX63" fmla="*/ 3488055 w 3902529"/>
              <a:gd name="connsiteY63" fmla="*/ 1905000 h 3806097"/>
              <a:gd name="connsiteX64" fmla="*/ 3533775 w 3902529"/>
              <a:gd name="connsiteY64" fmla="*/ 1813560 h 3806097"/>
              <a:gd name="connsiteX65" fmla="*/ 3663315 w 3902529"/>
              <a:gd name="connsiteY65" fmla="*/ 1859280 h 3806097"/>
              <a:gd name="connsiteX66" fmla="*/ 3769995 w 3902529"/>
              <a:gd name="connsiteY66" fmla="*/ 1874520 h 3806097"/>
              <a:gd name="connsiteX67" fmla="*/ 3869055 w 3902529"/>
              <a:gd name="connsiteY67" fmla="*/ 1737360 h 3806097"/>
              <a:gd name="connsiteX68" fmla="*/ 3853815 w 3902529"/>
              <a:gd name="connsiteY68" fmla="*/ 1569720 h 3806097"/>
              <a:gd name="connsiteX69" fmla="*/ 3830955 w 3902529"/>
              <a:gd name="connsiteY69" fmla="*/ 1485900 h 3806097"/>
              <a:gd name="connsiteX70" fmla="*/ 3891915 w 3902529"/>
              <a:gd name="connsiteY70" fmla="*/ 1325880 h 3806097"/>
              <a:gd name="connsiteX71" fmla="*/ 3891915 w 3902529"/>
              <a:gd name="connsiteY71" fmla="*/ 1226820 h 3806097"/>
              <a:gd name="connsiteX72" fmla="*/ 3853815 w 3902529"/>
              <a:gd name="connsiteY72" fmla="*/ 1104900 h 3806097"/>
              <a:gd name="connsiteX73" fmla="*/ 3800475 w 3902529"/>
              <a:gd name="connsiteY73" fmla="*/ 1043940 h 3806097"/>
              <a:gd name="connsiteX74" fmla="*/ 3838575 w 3902529"/>
              <a:gd name="connsiteY74" fmla="*/ 937260 h 3806097"/>
              <a:gd name="connsiteX75" fmla="*/ 3747135 w 3902529"/>
              <a:gd name="connsiteY75" fmla="*/ 914400 h 3806097"/>
              <a:gd name="connsiteX76" fmla="*/ 3655695 w 3902529"/>
              <a:gd name="connsiteY76" fmla="*/ 914400 h 3806097"/>
              <a:gd name="connsiteX77" fmla="*/ 3518535 w 3902529"/>
              <a:gd name="connsiteY77" fmla="*/ 822960 h 3806097"/>
              <a:gd name="connsiteX78" fmla="*/ 3411855 w 3902529"/>
              <a:gd name="connsiteY78" fmla="*/ 838200 h 3806097"/>
              <a:gd name="connsiteX79" fmla="*/ 3267075 w 3902529"/>
              <a:gd name="connsiteY79" fmla="*/ 975360 h 3806097"/>
              <a:gd name="connsiteX80" fmla="*/ 3175635 w 3902529"/>
              <a:gd name="connsiteY80" fmla="*/ 1165860 h 3806097"/>
              <a:gd name="connsiteX81" fmla="*/ 3053715 w 3902529"/>
              <a:gd name="connsiteY81" fmla="*/ 1211580 h 3806097"/>
              <a:gd name="connsiteX82" fmla="*/ 2962275 w 3902529"/>
              <a:gd name="connsiteY82" fmla="*/ 1249680 h 3806097"/>
              <a:gd name="connsiteX83" fmla="*/ 2878455 w 3902529"/>
              <a:gd name="connsiteY83" fmla="*/ 1318260 h 3806097"/>
              <a:gd name="connsiteX84" fmla="*/ 2756535 w 3902529"/>
              <a:gd name="connsiteY84" fmla="*/ 1386840 h 3806097"/>
              <a:gd name="connsiteX85" fmla="*/ 2626995 w 3902529"/>
              <a:gd name="connsiteY85" fmla="*/ 1417320 h 3806097"/>
              <a:gd name="connsiteX86" fmla="*/ 2527935 w 3902529"/>
              <a:gd name="connsiteY86" fmla="*/ 1341120 h 3806097"/>
              <a:gd name="connsiteX87" fmla="*/ 2550795 w 3902529"/>
              <a:gd name="connsiteY87" fmla="*/ 1219200 h 3806097"/>
              <a:gd name="connsiteX88" fmla="*/ 2535555 w 3902529"/>
              <a:gd name="connsiteY88" fmla="*/ 1104900 h 3806097"/>
              <a:gd name="connsiteX89" fmla="*/ 2421255 w 3902529"/>
              <a:gd name="connsiteY89" fmla="*/ 1051560 h 3806097"/>
              <a:gd name="connsiteX90" fmla="*/ 2436495 w 3902529"/>
              <a:gd name="connsiteY90" fmla="*/ 922020 h 3806097"/>
              <a:gd name="connsiteX91" fmla="*/ 2489835 w 3902529"/>
              <a:gd name="connsiteY91" fmla="*/ 815340 h 3806097"/>
              <a:gd name="connsiteX92" fmla="*/ 2566035 w 3902529"/>
              <a:gd name="connsiteY92" fmla="*/ 693420 h 3806097"/>
              <a:gd name="connsiteX93" fmla="*/ 2596515 w 3902529"/>
              <a:gd name="connsiteY93" fmla="*/ 579120 h 3806097"/>
              <a:gd name="connsiteX94" fmla="*/ 2680335 w 3902529"/>
              <a:gd name="connsiteY94" fmla="*/ 502920 h 3806097"/>
              <a:gd name="connsiteX95" fmla="*/ 2649855 w 3902529"/>
              <a:gd name="connsiteY95" fmla="*/ 403860 h 3806097"/>
              <a:gd name="connsiteX96" fmla="*/ 2764155 w 3902529"/>
              <a:gd name="connsiteY96" fmla="*/ 327660 h 3806097"/>
              <a:gd name="connsiteX97" fmla="*/ 2771775 w 3902529"/>
              <a:gd name="connsiteY97" fmla="*/ 236220 h 3806097"/>
              <a:gd name="connsiteX98" fmla="*/ 2680335 w 3902529"/>
              <a:gd name="connsiteY98" fmla="*/ 144780 h 3806097"/>
              <a:gd name="connsiteX99" fmla="*/ 2626995 w 3902529"/>
              <a:gd name="connsiteY99" fmla="*/ 76200 h 3806097"/>
              <a:gd name="connsiteX100" fmla="*/ 2657475 w 3902529"/>
              <a:gd name="connsiteY100" fmla="*/ 0 h 3806097"/>
              <a:gd name="connsiteX101" fmla="*/ 2505075 w 3902529"/>
              <a:gd name="connsiteY101" fmla="*/ 99060 h 3806097"/>
              <a:gd name="connsiteX102" fmla="*/ 2444115 w 3902529"/>
              <a:gd name="connsiteY102" fmla="*/ 129540 h 3806097"/>
              <a:gd name="connsiteX103" fmla="*/ 2314575 w 3902529"/>
              <a:gd name="connsiteY103" fmla="*/ 114300 h 3806097"/>
              <a:gd name="connsiteX104" fmla="*/ 2238375 w 3902529"/>
              <a:gd name="connsiteY104" fmla="*/ 152400 h 3806097"/>
              <a:gd name="connsiteX105" fmla="*/ 2284095 w 3902529"/>
              <a:gd name="connsiteY105" fmla="*/ 236220 h 3806097"/>
              <a:gd name="connsiteX106" fmla="*/ 2223135 w 3902529"/>
              <a:gd name="connsiteY106" fmla="*/ 297180 h 3806097"/>
              <a:gd name="connsiteX107" fmla="*/ 2268855 w 3902529"/>
              <a:gd name="connsiteY107" fmla="*/ 335280 h 3806097"/>
              <a:gd name="connsiteX108" fmla="*/ 2253615 w 3902529"/>
              <a:gd name="connsiteY108" fmla="*/ 449580 h 3806097"/>
              <a:gd name="connsiteX109" fmla="*/ 2276475 w 3902529"/>
              <a:gd name="connsiteY109" fmla="*/ 525780 h 3806097"/>
              <a:gd name="connsiteX110" fmla="*/ 2230755 w 3902529"/>
              <a:gd name="connsiteY110" fmla="*/ 647700 h 3806097"/>
              <a:gd name="connsiteX111" fmla="*/ 2124075 w 3902529"/>
              <a:gd name="connsiteY111" fmla="*/ 762000 h 3806097"/>
              <a:gd name="connsiteX112" fmla="*/ 2055495 w 3902529"/>
              <a:gd name="connsiteY112" fmla="*/ 853440 h 3806097"/>
              <a:gd name="connsiteX113" fmla="*/ 1994535 w 3902529"/>
              <a:gd name="connsiteY113" fmla="*/ 998220 h 3806097"/>
              <a:gd name="connsiteX114" fmla="*/ 1956435 w 3902529"/>
              <a:gd name="connsiteY114" fmla="*/ 1143000 h 3806097"/>
              <a:gd name="connsiteX115" fmla="*/ 1925955 w 3902529"/>
              <a:gd name="connsiteY115" fmla="*/ 1295400 h 3806097"/>
              <a:gd name="connsiteX116" fmla="*/ 1956435 w 3902529"/>
              <a:gd name="connsiteY116" fmla="*/ 1424940 h 3806097"/>
              <a:gd name="connsiteX117" fmla="*/ 1956435 w 3902529"/>
              <a:gd name="connsiteY117" fmla="*/ 1478280 h 3806097"/>
              <a:gd name="connsiteX118" fmla="*/ 2032635 w 3902529"/>
              <a:gd name="connsiteY118" fmla="*/ 1607820 h 3806097"/>
              <a:gd name="connsiteX119" fmla="*/ 2002155 w 3902529"/>
              <a:gd name="connsiteY119" fmla="*/ 1638300 h 3806097"/>
              <a:gd name="connsiteX120" fmla="*/ 1864995 w 3902529"/>
              <a:gd name="connsiteY120" fmla="*/ 1699260 h 3806097"/>
              <a:gd name="connsiteX121" fmla="*/ 2017395 w 3902529"/>
              <a:gd name="connsiteY121" fmla="*/ 1775460 h 3806097"/>
              <a:gd name="connsiteX122" fmla="*/ 1948815 w 3902529"/>
              <a:gd name="connsiteY122" fmla="*/ 1874520 h 3806097"/>
              <a:gd name="connsiteX123" fmla="*/ 1903095 w 3902529"/>
              <a:gd name="connsiteY123" fmla="*/ 1965960 h 3806097"/>
              <a:gd name="connsiteX124" fmla="*/ 1956435 w 3902529"/>
              <a:gd name="connsiteY124" fmla="*/ 2049780 h 3806097"/>
              <a:gd name="connsiteX125" fmla="*/ 1964055 w 3902529"/>
              <a:gd name="connsiteY125" fmla="*/ 2202180 h 3806097"/>
              <a:gd name="connsiteX126" fmla="*/ 1964055 w 3902529"/>
              <a:gd name="connsiteY126" fmla="*/ 2301240 h 3806097"/>
              <a:gd name="connsiteX127" fmla="*/ 1880235 w 3902529"/>
              <a:gd name="connsiteY127" fmla="*/ 2415540 h 3806097"/>
              <a:gd name="connsiteX128" fmla="*/ 1834515 w 3902529"/>
              <a:gd name="connsiteY128" fmla="*/ 2453640 h 3806097"/>
              <a:gd name="connsiteX129" fmla="*/ 1743075 w 3902529"/>
              <a:gd name="connsiteY129" fmla="*/ 2461260 h 3806097"/>
              <a:gd name="connsiteX130" fmla="*/ 1651635 w 3902529"/>
              <a:gd name="connsiteY130" fmla="*/ 2476500 h 3806097"/>
              <a:gd name="connsiteX131" fmla="*/ 1697355 w 3902529"/>
              <a:gd name="connsiteY131" fmla="*/ 2606040 h 3806097"/>
              <a:gd name="connsiteX132" fmla="*/ 1636395 w 3902529"/>
              <a:gd name="connsiteY132" fmla="*/ 2606040 h 3806097"/>
              <a:gd name="connsiteX133" fmla="*/ 1583055 w 3902529"/>
              <a:gd name="connsiteY133" fmla="*/ 2537460 h 3806097"/>
              <a:gd name="connsiteX134" fmla="*/ 1560195 w 3902529"/>
              <a:gd name="connsiteY134" fmla="*/ 2453640 h 3806097"/>
              <a:gd name="connsiteX135" fmla="*/ 1575435 w 3902529"/>
              <a:gd name="connsiteY135" fmla="*/ 2362200 h 3806097"/>
              <a:gd name="connsiteX136" fmla="*/ 1506855 w 3902529"/>
              <a:gd name="connsiteY136" fmla="*/ 2301240 h 3806097"/>
              <a:gd name="connsiteX137" fmla="*/ 1491615 w 3902529"/>
              <a:gd name="connsiteY137" fmla="*/ 2217420 h 3806097"/>
              <a:gd name="connsiteX138" fmla="*/ 1438275 w 3902529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37280 h 3806097"/>
              <a:gd name="connsiteX1" fmla="*/ 116840 w 3900513"/>
              <a:gd name="connsiteY1" fmla="*/ 3742690 h 3806097"/>
              <a:gd name="connsiteX2" fmla="*/ 262255 w 3900513"/>
              <a:gd name="connsiteY2" fmla="*/ 3794125 h 3806097"/>
              <a:gd name="connsiteX3" fmla="*/ 377825 w 3900513"/>
              <a:gd name="connsiteY3" fmla="*/ 3679190 h 3806097"/>
              <a:gd name="connsiteX4" fmla="*/ 462915 w 3900513"/>
              <a:gd name="connsiteY4" fmla="*/ 3680460 h 3806097"/>
              <a:gd name="connsiteX5" fmla="*/ 561975 w 3900513"/>
              <a:gd name="connsiteY5" fmla="*/ 3634740 h 3806097"/>
              <a:gd name="connsiteX6" fmla="*/ 668655 w 3900513"/>
              <a:gd name="connsiteY6" fmla="*/ 3634740 h 3806097"/>
              <a:gd name="connsiteX7" fmla="*/ 790575 w 3900513"/>
              <a:gd name="connsiteY7" fmla="*/ 3558540 h 3806097"/>
              <a:gd name="connsiteX8" fmla="*/ 813435 w 3900513"/>
              <a:gd name="connsiteY8" fmla="*/ 3390900 h 3806097"/>
              <a:gd name="connsiteX9" fmla="*/ 996315 w 3900513"/>
              <a:gd name="connsiteY9" fmla="*/ 3345180 h 3806097"/>
              <a:gd name="connsiteX10" fmla="*/ 1102995 w 3900513"/>
              <a:gd name="connsiteY10" fmla="*/ 3345180 h 3806097"/>
              <a:gd name="connsiteX11" fmla="*/ 1270635 w 3900513"/>
              <a:gd name="connsiteY11" fmla="*/ 3200400 h 3806097"/>
              <a:gd name="connsiteX12" fmla="*/ 1384935 w 3900513"/>
              <a:gd name="connsiteY12" fmla="*/ 3352800 h 3806097"/>
              <a:gd name="connsiteX13" fmla="*/ 1598295 w 3900513"/>
              <a:gd name="connsiteY13" fmla="*/ 3398520 h 3806097"/>
              <a:gd name="connsiteX14" fmla="*/ 1697355 w 3900513"/>
              <a:gd name="connsiteY14" fmla="*/ 3489960 h 3806097"/>
              <a:gd name="connsiteX15" fmla="*/ 1895475 w 3900513"/>
              <a:gd name="connsiteY15" fmla="*/ 3467100 h 3806097"/>
              <a:gd name="connsiteX16" fmla="*/ 2101215 w 3900513"/>
              <a:gd name="connsiteY16" fmla="*/ 3436620 h 3806097"/>
              <a:gd name="connsiteX17" fmla="*/ 2025650 w 3900513"/>
              <a:gd name="connsiteY17" fmla="*/ 3321685 h 3806097"/>
              <a:gd name="connsiteX18" fmla="*/ 2177415 w 3900513"/>
              <a:gd name="connsiteY18" fmla="*/ 3284220 h 3806097"/>
              <a:gd name="connsiteX19" fmla="*/ 2040255 w 3900513"/>
              <a:gd name="connsiteY19" fmla="*/ 3185160 h 3806097"/>
              <a:gd name="connsiteX20" fmla="*/ 1852930 w 3900513"/>
              <a:gd name="connsiteY20" fmla="*/ 3182620 h 3806097"/>
              <a:gd name="connsiteX21" fmla="*/ 1842135 w 3900513"/>
              <a:gd name="connsiteY21" fmla="*/ 3063240 h 3806097"/>
              <a:gd name="connsiteX22" fmla="*/ 1971675 w 3900513"/>
              <a:gd name="connsiteY22" fmla="*/ 3002280 h 3806097"/>
              <a:gd name="connsiteX23" fmla="*/ 2078355 w 3900513"/>
              <a:gd name="connsiteY23" fmla="*/ 2910840 h 3806097"/>
              <a:gd name="connsiteX24" fmla="*/ 2200275 w 3900513"/>
              <a:gd name="connsiteY24" fmla="*/ 2827020 h 3806097"/>
              <a:gd name="connsiteX25" fmla="*/ 2291715 w 3900513"/>
              <a:gd name="connsiteY25" fmla="*/ 2842260 h 3806097"/>
              <a:gd name="connsiteX26" fmla="*/ 2299335 w 3900513"/>
              <a:gd name="connsiteY26" fmla="*/ 2971800 h 3806097"/>
              <a:gd name="connsiteX27" fmla="*/ 2268855 w 3900513"/>
              <a:gd name="connsiteY27" fmla="*/ 3070860 h 3806097"/>
              <a:gd name="connsiteX28" fmla="*/ 2291715 w 3900513"/>
              <a:gd name="connsiteY28" fmla="*/ 3177540 h 3806097"/>
              <a:gd name="connsiteX29" fmla="*/ 2459355 w 3900513"/>
              <a:gd name="connsiteY29" fmla="*/ 3147060 h 3806097"/>
              <a:gd name="connsiteX30" fmla="*/ 2466975 w 3900513"/>
              <a:gd name="connsiteY30" fmla="*/ 2979420 h 3806097"/>
              <a:gd name="connsiteX31" fmla="*/ 2474595 w 3900513"/>
              <a:gd name="connsiteY31" fmla="*/ 2865120 h 3806097"/>
              <a:gd name="connsiteX32" fmla="*/ 2543175 w 3900513"/>
              <a:gd name="connsiteY32" fmla="*/ 2788920 h 3806097"/>
              <a:gd name="connsiteX33" fmla="*/ 2649855 w 3900513"/>
              <a:gd name="connsiteY33" fmla="*/ 2827020 h 3806097"/>
              <a:gd name="connsiteX34" fmla="*/ 2764155 w 3900513"/>
              <a:gd name="connsiteY34" fmla="*/ 2750820 h 3806097"/>
              <a:gd name="connsiteX35" fmla="*/ 2825115 w 3900513"/>
              <a:gd name="connsiteY35" fmla="*/ 2689860 h 3806097"/>
              <a:gd name="connsiteX36" fmla="*/ 2931795 w 3900513"/>
              <a:gd name="connsiteY36" fmla="*/ 2689860 h 3806097"/>
              <a:gd name="connsiteX37" fmla="*/ 2939415 w 3900513"/>
              <a:gd name="connsiteY37" fmla="*/ 2567940 h 3806097"/>
              <a:gd name="connsiteX38" fmla="*/ 2832735 w 3900513"/>
              <a:gd name="connsiteY38" fmla="*/ 2514600 h 3806097"/>
              <a:gd name="connsiteX39" fmla="*/ 2718435 w 3900513"/>
              <a:gd name="connsiteY39" fmla="*/ 2529840 h 3806097"/>
              <a:gd name="connsiteX40" fmla="*/ 2657475 w 3900513"/>
              <a:gd name="connsiteY40" fmla="*/ 2438400 h 3806097"/>
              <a:gd name="connsiteX41" fmla="*/ 2641600 w 3900513"/>
              <a:gd name="connsiteY41" fmla="*/ 2316480 h 3806097"/>
              <a:gd name="connsiteX42" fmla="*/ 2672080 w 3900513"/>
              <a:gd name="connsiteY42" fmla="*/ 2238375 h 3806097"/>
              <a:gd name="connsiteX43" fmla="*/ 2755265 w 3900513"/>
              <a:gd name="connsiteY43" fmla="*/ 2170430 h 3806097"/>
              <a:gd name="connsiteX44" fmla="*/ 2849880 w 3900513"/>
              <a:gd name="connsiteY44" fmla="*/ 2338705 h 3806097"/>
              <a:gd name="connsiteX45" fmla="*/ 2933700 w 3900513"/>
              <a:gd name="connsiteY45" fmla="*/ 2388870 h 3806097"/>
              <a:gd name="connsiteX46" fmla="*/ 3000375 w 3900513"/>
              <a:gd name="connsiteY46" fmla="*/ 2446020 h 3806097"/>
              <a:gd name="connsiteX47" fmla="*/ 3053715 w 3900513"/>
              <a:gd name="connsiteY47" fmla="*/ 2301240 h 3806097"/>
              <a:gd name="connsiteX48" fmla="*/ 3119120 w 3900513"/>
              <a:gd name="connsiteY48" fmla="*/ 2226945 h 3806097"/>
              <a:gd name="connsiteX49" fmla="*/ 3204845 w 3900513"/>
              <a:gd name="connsiteY49" fmla="*/ 2250440 h 3806097"/>
              <a:gd name="connsiteX50" fmla="*/ 3213735 w 3900513"/>
              <a:gd name="connsiteY50" fmla="*/ 2202180 h 3806097"/>
              <a:gd name="connsiteX51" fmla="*/ 3114675 w 3900513"/>
              <a:gd name="connsiteY51" fmla="*/ 2117090 h 3806097"/>
              <a:gd name="connsiteX52" fmla="*/ 2997200 w 3900513"/>
              <a:gd name="connsiteY52" fmla="*/ 2108200 h 3806097"/>
              <a:gd name="connsiteX53" fmla="*/ 3005455 w 3900513"/>
              <a:gd name="connsiteY53" fmla="*/ 2011045 h 3806097"/>
              <a:gd name="connsiteX54" fmla="*/ 3060700 w 3900513"/>
              <a:gd name="connsiteY54" fmla="*/ 1958340 h 3806097"/>
              <a:gd name="connsiteX55" fmla="*/ 3152775 w 3900513"/>
              <a:gd name="connsiteY55" fmla="*/ 1981200 h 3806097"/>
              <a:gd name="connsiteX56" fmla="*/ 3145155 w 3900513"/>
              <a:gd name="connsiteY56" fmla="*/ 1859280 h 3806097"/>
              <a:gd name="connsiteX57" fmla="*/ 3213735 w 3900513"/>
              <a:gd name="connsiteY57" fmla="*/ 1836420 h 3806097"/>
              <a:gd name="connsiteX58" fmla="*/ 3320415 w 3900513"/>
              <a:gd name="connsiteY58" fmla="*/ 1897380 h 3806097"/>
              <a:gd name="connsiteX59" fmla="*/ 3366135 w 3900513"/>
              <a:gd name="connsiteY59" fmla="*/ 1988820 h 3806097"/>
              <a:gd name="connsiteX60" fmla="*/ 3397250 w 3900513"/>
              <a:gd name="connsiteY60" fmla="*/ 2085340 h 3806097"/>
              <a:gd name="connsiteX61" fmla="*/ 3518535 w 3900513"/>
              <a:gd name="connsiteY61" fmla="*/ 2049780 h 3806097"/>
              <a:gd name="connsiteX62" fmla="*/ 3587115 w 3900513"/>
              <a:gd name="connsiteY62" fmla="*/ 1950720 h 3806097"/>
              <a:gd name="connsiteX63" fmla="*/ 3488055 w 3900513"/>
              <a:gd name="connsiteY63" fmla="*/ 1905000 h 3806097"/>
              <a:gd name="connsiteX64" fmla="*/ 3533775 w 3900513"/>
              <a:gd name="connsiteY64" fmla="*/ 1813560 h 3806097"/>
              <a:gd name="connsiteX65" fmla="*/ 3663315 w 3900513"/>
              <a:gd name="connsiteY65" fmla="*/ 1859280 h 3806097"/>
              <a:gd name="connsiteX66" fmla="*/ 3769995 w 3900513"/>
              <a:gd name="connsiteY66" fmla="*/ 1874520 h 3806097"/>
              <a:gd name="connsiteX67" fmla="*/ 3869055 w 3900513"/>
              <a:gd name="connsiteY67" fmla="*/ 1737360 h 3806097"/>
              <a:gd name="connsiteX68" fmla="*/ 3853815 w 3900513"/>
              <a:gd name="connsiteY68" fmla="*/ 1569720 h 3806097"/>
              <a:gd name="connsiteX69" fmla="*/ 3830955 w 3900513"/>
              <a:gd name="connsiteY69" fmla="*/ 1485900 h 3806097"/>
              <a:gd name="connsiteX70" fmla="*/ 3891915 w 3900513"/>
              <a:gd name="connsiteY70" fmla="*/ 1325880 h 3806097"/>
              <a:gd name="connsiteX71" fmla="*/ 3891915 w 3900513"/>
              <a:gd name="connsiteY71" fmla="*/ 1226820 h 3806097"/>
              <a:gd name="connsiteX72" fmla="*/ 3853815 w 3900513"/>
              <a:gd name="connsiteY72" fmla="*/ 1104900 h 3806097"/>
              <a:gd name="connsiteX73" fmla="*/ 3800475 w 3900513"/>
              <a:gd name="connsiteY73" fmla="*/ 1043940 h 3806097"/>
              <a:gd name="connsiteX74" fmla="*/ 3838575 w 3900513"/>
              <a:gd name="connsiteY74" fmla="*/ 937260 h 3806097"/>
              <a:gd name="connsiteX75" fmla="*/ 3747135 w 3900513"/>
              <a:gd name="connsiteY75" fmla="*/ 914400 h 3806097"/>
              <a:gd name="connsiteX76" fmla="*/ 3655695 w 3900513"/>
              <a:gd name="connsiteY76" fmla="*/ 914400 h 3806097"/>
              <a:gd name="connsiteX77" fmla="*/ 3518535 w 3900513"/>
              <a:gd name="connsiteY77" fmla="*/ 822960 h 3806097"/>
              <a:gd name="connsiteX78" fmla="*/ 3411855 w 3900513"/>
              <a:gd name="connsiteY78" fmla="*/ 838200 h 3806097"/>
              <a:gd name="connsiteX79" fmla="*/ 3267075 w 3900513"/>
              <a:gd name="connsiteY79" fmla="*/ 975360 h 3806097"/>
              <a:gd name="connsiteX80" fmla="*/ 3175635 w 3900513"/>
              <a:gd name="connsiteY80" fmla="*/ 1165860 h 3806097"/>
              <a:gd name="connsiteX81" fmla="*/ 3053715 w 3900513"/>
              <a:gd name="connsiteY81" fmla="*/ 1211580 h 3806097"/>
              <a:gd name="connsiteX82" fmla="*/ 2962275 w 3900513"/>
              <a:gd name="connsiteY82" fmla="*/ 1249680 h 3806097"/>
              <a:gd name="connsiteX83" fmla="*/ 2878455 w 3900513"/>
              <a:gd name="connsiteY83" fmla="*/ 1318260 h 3806097"/>
              <a:gd name="connsiteX84" fmla="*/ 2756535 w 3900513"/>
              <a:gd name="connsiteY84" fmla="*/ 1386840 h 3806097"/>
              <a:gd name="connsiteX85" fmla="*/ 2626995 w 3900513"/>
              <a:gd name="connsiteY85" fmla="*/ 1417320 h 3806097"/>
              <a:gd name="connsiteX86" fmla="*/ 2527935 w 3900513"/>
              <a:gd name="connsiteY86" fmla="*/ 1341120 h 3806097"/>
              <a:gd name="connsiteX87" fmla="*/ 2550795 w 3900513"/>
              <a:gd name="connsiteY87" fmla="*/ 1219200 h 3806097"/>
              <a:gd name="connsiteX88" fmla="*/ 2535555 w 3900513"/>
              <a:gd name="connsiteY88" fmla="*/ 1104900 h 3806097"/>
              <a:gd name="connsiteX89" fmla="*/ 2421255 w 3900513"/>
              <a:gd name="connsiteY89" fmla="*/ 1051560 h 3806097"/>
              <a:gd name="connsiteX90" fmla="*/ 2436495 w 3900513"/>
              <a:gd name="connsiteY90" fmla="*/ 922020 h 3806097"/>
              <a:gd name="connsiteX91" fmla="*/ 2489835 w 3900513"/>
              <a:gd name="connsiteY91" fmla="*/ 815340 h 3806097"/>
              <a:gd name="connsiteX92" fmla="*/ 2566035 w 3900513"/>
              <a:gd name="connsiteY92" fmla="*/ 693420 h 3806097"/>
              <a:gd name="connsiteX93" fmla="*/ 2596515 w 3900513"/>
              <a:gd name="connsiteY93" fmla="*/ 579120 h 3806097"/>
              <a:gd name="connsiteX94" fmla="*/ 2680335 w 3900513"/>
              <a:gd name="connsiteY94" fmla="*/ 502920 h 3806097"/>
              <a:gd name="connsiteX95" fmla="*/ 2649855 w 3900513"/>
              <a:gd name="connsiteY95" fmla="*/ 403860 h 3806097"/>
              <a:gd name="connsiteX96" fmla="*/ 2764155 w 3900513"/>
              <a:gd name="connsiteY96" fmla="*/ 327660 h 3806097"/>
              <a:gd name="connsiteX97" fmla="*/ 2771775 w 3900513"/>
              <a:gd name="connsiteY97" fmla="*/ 236220 h 3806097"/>
              <a:gd name="connsiteX98" fmla="*/ 2680335 w 3900513"/>
              <a:gd name="connsiteY98" fmla="*/ 144780 h 3806097"/>
              <a:gd name="connsiteX99" fmla="*/ 2626995 w 3900513"/>
              <a:gd name="connsiteY99" fmla="*/ 76200 h 3806097"/>
              <a:gd name="connsiteX100" fmla="*/ 2657475 w 3900513"/>
              <a:gd name="connsiteY100" fmla="*/ 0 h 3806097"/>
              <a:gd name="connsiteX101" fmla="*/ 2505075 w 3900513"/>
              <a:gd name="connsiteY101" fmla="*/ 99060 h 3806097"/>
              <a:gd name="connsiteX102" fmla="*/ 2444115 w 3900513"/>
              <a:gd name="connsiteY102" fmla="*/ 129540 h 3806097"/>
              <a:gd name="connsiteX103" fmla="*/ 2314575 w 3900513"/>
              <a:gd name="connsiteY103" fmla="*/ 114300 h 3806097"/>
              <a:gd name="connsiteX104" fmla="*/ 2238375 w 3900513"/>
              <a:gd name="connsiteY104" fmla="*/ 152400 h 3806097"/>
              <a:gd name="connsiteX105" fmla="*/ 2284095 w 3900513"/>
              <a:gd name="connsiteY105" fmla="*/ 236220 h 3806097"/>
              <a:gd name="connsiteX106" fmla="*/ 2223135 w 3900513"/>
              <a:gd name="connsiteY106" fmla="*/ 297180 h 3806097"/>
              <a:gd name="connsiteX107" fmla="*/ 2268855 w 3900513"/>
              <a:gd name="connsiteY107" fmla="*/ 335280 h 3806097"/>
              <a:gd name="connsiteX108" fmla="*/ 2253615 w 3900513"/>
              <a:gd name="connsiteY108" fmla="*/ 449580 h 3806097"/>
              <a:gd name="connsiteX109" fmla="*/ 2276475 w 3900513"/>
              <a:gd name="connsiteY109" fmla="*/ 525780 h 3806097"/>
              <a:gd name="connsiteX110" fmla="*/ 2230755 w 3900513"/>
              <a:gd name="connsiteY110" fmla="*/ 647700 h 3806097"/>
              <a:gd name="connsiteX111" fmla="*/ 2124075 w 3900513"/>
              <a:gd name="connsiteY111" fmla="*/ 762000 h 3806097"/>
              <a:gd name="connsiteX112" fmla="*/ 2055495 w 3900513"/>
              <a:gd name="connsiteY112" fmla="*/ 853440 h 3806097"/>
              <a:gd name="connsiteX113" fmla="*/ 1994535 w 3900513"/>
              <a:gd name="connsiteY113" fmla="*/ 998220 h 3806097"/>
              <a:gd name="connsiteX114" fmla="*/ 1956435 w 3900513"/>
              <a:gd name="connsiteY114" fmla="*/ 1143000 h 3806097"/>
              <a:gd name="connsiteX115" fmla="*/ 1925955 w 3900513"/>
              <a:gd name="connsiteY115" fmla="*/ 1295400 h 3806097"/>
              <a:gd name="connsiteX116" fmla="*/ 1956435 w 3900513"/>
              <a:gd name="connsiteY116" fmla="*/ 1424940 h 3806097"/>
              <a:gd name="connsiteX117" fmla="*/ 1956435 w 3900513"/>
              <a:gd name="connsiteY117" fmla="*/ 1478280 h 3806097"/>
              <a:gd name="connsiteX118" fmla="*/ 2032635 w 3900513"/>
              <a:gd name="connsiteY118" fmla="*/ 1607820 h 3806097"/>
              <a:gd name="connsiteX119" fmla="*/ 2002155 w 3900513"/>
              <a:gd name="connsiteY119" fmla="*/ 1638300 h 3806097"/>
              <a:gd name="connsiteX120" fmla="*/ 1864995 w 3900513"/>
              <a:gd name="connsiteY120" fmla="*/ 1699260 h 3806097"/>
              <a:gd name="connsiteX121" fmla="*/ 2017395 w 3900513"/>
              <a:gd name="connsiteY121" fmla="*/ 1775460 h 3806097"/>
              <a:gd name="connsiteX122" fmla="*/ 1948815 w 3900513"/>
              <a:gd name="connsiteY122" fmla="*/ 1874520 h 3806097"/>
              <a:gd name="connsiteX123" fmla="*/ 1903095 w 3900513"/>
              <a:gd name="connsiteY123" fmla="*/ 1965960 h 3806097"/>
              <a:gd name="connsiteX124" fmla="*/ 1956435 w 3900513"/>
              <a:gd name="connsiteY124" fmla="*/ 2049780 h 3806097"/>
              <a:gd name="connsiteX125" fmla="*/ 1964055 w 3900513"/>
              <a:gd name="connsiteY125" fmla="*/ 2202180 h 3806097"/>
              <a:gd name="connsiteX126" fmla="*/ 1964055 w 3900513"/>
              <a:gd name="connsiteY126" fmla="*/ 2301240 h 3806097"/>
              <a:gd name="connsiteX127" fmla="*/ 1880235 w 3900513"/>
              <a:gd name="connsiteY127" fmla="*/ 2415540 h 3806097"/>
              <a:gd name="connsiteX128" fmla="*/ 1834515 w 3900513"/>
              <a:gd name="connsiteY128" fmla="*/ 2453640 h 3806097"/>
              <a:gd name="connsiteX129" fmla="*/ 1743075 w 3900513"/>
              <a:gd name="connsiteY129" fmla="*/ 2461260 h 3806097"/>
              <a:gd name="connsiteX130" fmla="*/ 1651635 w 3900513"/>
              <a:gd name="connsiteY130" fmla="*/ 2476500 h 3806097"/>
              <a:gd name="connsiteX131" fmla="*/ 1697355 w 3900513"/>
              <a:gd name="connsiteY131" fmla="*/ 2606040 h 3806097"/>
              <a:gd name="connsiteX132" fmla="*/ 1636395 w 3900513"/>
              <a:gd name="connsiteY132" fmla="*/ 2606040 h 3806097"/>
              <a:gd name="connsiteX133" fmla="*/ 1583055 w 3900513"/>
              <a:gd name="connsiteY133" fmla="*/ 2537460 h 3806097"/>
              <a:gd name="connsiteX134" fmla="*/ 1560195 w 3900513"/>
              <a:gd name="connsiteY134" fmla="*/ 2453640 h 3806097"/>
              <a:gd name="connsiteX135" fmla="*/ 1575435 w 3900513"/>
              <a:gd name="connsiteY135" fmla="*/ 2362200 h 3806097"/>
              <a:gd name="connsiteX136" fmla="*/ 1506855 w 3900513"/>
              <a:gd name="connsiteY136" fmla="*/ 2301240 h 3806097"/>
              <a:gd name="connsiteX137" fmla="*/ 1491615 w 3900513"/>
              <a:gd name="connsiteY137" fmla="*/ 2217420 h 3806097"/>
              <a:gd name="connsiteX138" fmla="*/ 1438275 w 3900513"/>
              <a:gd name="connsiteY138" fmla="*/ 2125980 h 3806097"/>
              <a:gd name="connsiteX0" fmla="*/ 0 w 3900513"/>
              <a:gd name="connsiteY0" fmla="*/ 3641285 h 3810102"/>
              <a:gd name="connsiteX1" fmla="*/ 116840 w 3900513"/>
              <a:gd name="connsiteY1" fmla="*/ 3746695 h 3810102"/>
              <a:gd name="connsiteX2" fmla="*/ 262255 w 3900513"/>
              <a:gd name="connsiteY2" fmla="*/ 3798130 h 3810102"/>
              <a:gd name="connsiteX3" fmla="*/ 377825 w 3900513"/>
              <a:gd name="connsiteY3" fmla="*/ 3683195 h 3810102"/>
              <a:gd name="connsiteX4" fmla="*/ 462915 w 3900513"/>
              <a:gd name="connsiteY4" fmla="*/ 3684465 h 3810102"/>
              <a:gd name="connsiteX5" fmla="*/ 561975 w 3900513"/>
              <a:gd name="connsiteY5" fmla="*/ 3638745 h 3810102"/>
              <a:gd name="connsiteX6" fmla="*/ 668655 w 3900513"/>
              <a:gd name="connsiteY6" fmla="*/ 3638745 h 3810102"/>
              <a:gd name="connsiteX7" fmla="*/ 790575 w 3900513"/>
              <a:gd name="connsiteY7" fmla="*/ 3562545 h 3810102"/>
              <a:gd name="connsiteX8" fmla="*/ 813435 w 3900513"/>
              <a:gd name="connsiteY8" fmla="*/ 3394905 h 3810102"/>
              <a:gd name="connsiteX9" fmla="*/ 996315 w 3900513"/>
              <a:gd name="connsiteY9" fmla="*/ 3349185 h 3810102"/>
              <a:gd name="connsiteX10" fmla="*/ 1102995 w 3900513"/>
              <a:gd name="connsiteY10" fmla="*/ 3349185 h 3810102"/>
              <a:gd name="connsiteX11" fmla="*/ 1270635 w 3900513"/>
              <a:gd name="connsiteY11" fmla="*/ 3204405 h 3810102"/>
              <a:gd name="connsiteX12" fmla="*/ 1384935 w 3900513"/>
              <a:gd name="connsiteY12" fmla="*/ 3356805 h 3810102"/>
              <a:gd name="connsiteX13" fmla="*/ 1598295 w 3900513"/>
              <a:gd name="connsiteY13" fmla="*/ 3402525 h 3810102"/>
              <a:gd name="connsiteX14" fmla="*/ 1697355 w 3900513"/>
              <a:gd name="connsiteY14" fmla="*/ 3493965 h 3810102"/>
              <a:gd name="connsiteX15" fmla="*/ 1895475 w 3900513"/>
              <a:gd name="connsiteY15" fmla="*/ 3471105 h 3810102"/>
              <a:gd name="connsiteX16" fmla="*/ 2101215 w 3900513"/>
              <a:gd name="connsiteY16" fmla="*/ 3440625 h 3810102"/>
              <a:gd name="connsiteX17" fmla="*/ 2025650 w 3900513"/>
              <a:gd name="connsiteY17" fmla="*/ 3325690 h 3810102"/>
              <a:gd name="connsiteX18" fmla="*/ 2177415 w 3900513"/>
              <a:gd name="connsiteY18" fmla="*/ 3288225 h 3810102"/>
              <a:gd name="connsiteX19" fmla="*/ 2040255 w 3900513"/>
              <a:gd name="connsiteY19" fmla="*/ 3189165 h 3810102"/>
              <a:gd name="connsiteX20" fmla="*/ 1852930 w 3900513"/>
              <a:gd name="connsiteY20" fmla="*/ 3186625 h 3810102"/>
              <a:gd name="connsiteX21" fmla="*/ 1842135 w 3900513"/>
              <a:gd name="connsiteY21" fmla="*/ 3067245 h 3810102"/>
              <a:gd name="connsiteX22" fmla="*/ 1971675 w 3900513"/>
              <a:gd name="connsiteY22" fmla="*/ 3006285 h 3810102"/>
              <a:gd name="connsiteX23" fmla="*/ 2078355 w 3900513"/>
              <a:gd name="connsiteY23" fmla="*/ 2914845 h 3810102"/>
              <a:gd name="connsiteX24" fmla="*/ 2200275 w 3900513"/>
              <a:gd name="connsiteY24" fmla="*/ 2831025 h 3810102"/>
              <a:gd name="connsiteX25" fmla="*/ 2291715 w 3900513"/>
              <a:gd name="connsiteY25" fmla="*/ 2846265 h 3810102"/>
              <a:gd name="connsiteX26" fmla="*/ 2299335 w 3900513"/>
              <a:gd name="connsiteY26" fmla="*/ 2975805 h 3810102"/>
              <a:gd name="connsiteX27" fmla="*/ 2268855 w 3900513"/>
              <a:gd name="connsiteY27" fmla="*/ 3074865 h 3810102"/>
              <a:gd name="connsiteX28" fmla="*/ 2291715 w 3900513"/>
              <a:gd name="connsiteY28" fmla="*/ 3181545 h 3810102"/>
              <a:gd name="connsiteX29" fmla="*/ 2459355 w 3900513"/>
              <a:gd name="connsiteY29" fmla="*/ 3151065 h 3810102"/>
              <a:gd name="connsiteX30" fmla="*/ 2466975 w 3900513"/>
              <a:gd name="connsiteY30" fmla="*/ 2983425 h 3810102"/>
              <a:gd name="connsiteX31" fmla="*/ 2474595 w 3900513"/>
              <a:gd name="connsiteY31" fmla="*/ 2869125 h 3810102"/>
              <a:gd name="connsiteX32" fmla="*/ 2543175 w 3900513"/>
              <a:gd name="connsiteY32" fmla="*/ 2792925 h 3810102"/>
              <a:gd name="connsiteX33" fmla="*/ 2649855 w 3900513"/>
              <a:gd name="connsiteY33" fmla="*/ 2831025 h 3810102"/>
              <a:gd name="connsiteX34" fmla="*/ 2764155 w 3900513"/>
              <a:gd name="connsiteY34" fmla="*/ 2754825 h 3810102"/>
              <a:gd name="connsiteX35" fmla="*/ 2825115 w 3900513"/>
              <a:gd name="connsiteY35" fmla="*/ 2693865 h 3810102"/>
              <a:gd name="connsiteX36" fmla="*/ 2931795 w 3900513"/>
              <a:gd name="connsiteY36" fmla="*/ 2693865 h 3810102"/>
              <a:gd name="connsiteX37" fmla="*/ 2939415 w 3900513"/>
              <a:gd name="connsiteY37" fmla="*/ 2571945 h 3810102"/>
              <a:gd name="connsiteX38" fmla="*/ 2832735 w 3900513"/>
              <a:gd name="connsiteY38" fmla="*/ 2518605 h 3810102"/>
              <a:gd name="connsiteX39" fmla="*/ 2718435 w 3900513"/>
              <a:gd name="connsiteY39" fmla="*/ 2533845 h 3810102"/>
              <a:gd name="connsiteX40" fmla="*/ 2657475 w 3900513"/>
              <a:gd name="connsiteY40" fmla="*/ 2442405 h 3810102"/>
              <a:gd name="connsiteX41" fmla="*/ 2641600 w 3900513"/>
              <a:gd name="connsiteY41" fmla="*/ 2320485 h 3810102"/>
              <a:gd name="connsiteX42" fmla="*/ 2672080 w 3900513"/>
              <a:gd name="connsiteY42" fmla="*/ 2242380 h 3810102"/>
              <a:gd name="connsiteX43" fmla="*/ 2755265 w 3900513"/>
              <a:gd name="connsiteY43" fmla="*/ 2174435 h 3810102"/>
              <a:gd name="connsiteX44" fmla="*/ 2849880 w 3900513"/>
              <a:gd name="connsiteY44" fmla="*/ 2342710 h 3810102"/>
              <a:gd name="connsiteX45" fmla="*/ 2933700 w 3900513"/>
              <a:gd name="connsiteY45" fmla="*/ 2392875 h 3810102"/>
              <a:gd name="connsiteX46" fmla="*/ 3000375 w 3900513"/>
              <a:gd name="connsiteY46" fmla="*/ 2450025 h 3810102"/>
              <a:gd name="connsiteX47" fmla="*/ 3053715 w 3900513"/>
              <a:gd name="connsiteY47" fmla="*/ 2305245 h 3810102"/>
              <a:gd name="connsiteX48" fmla="*/ 3119120 w 3900513"/>
              <a:gd name="connsiteY48" fmla="*/ 2230950 h 3810102"/>
              <a:gd name="connsiteX49" fmla="*/ 3204845 w 3900513"/>
              <a:gd name="connsiteY49" fmla="*/ 2254445 h 3810102"/>
              <a:gd name="connsiteX50" fmla="*/ 3213735 w 3900513"/>
              <a:gd name="connsiteY50" fmla="*/ 2206185 h 3810102"/>
              <a:gd name="connsiteX51" fmla="*/ 3114675 w 3900513"/>
              <a:gd name="connsiteY51" fmla="*/ 2121095 h 3810102"/>
              <a:gd name="connsiteX52" fmla="*/ 2997200 w 3900513"/>
              <a:gd name="connsiteY52" fmla="*/ 2112205 h 3810102"/>
              <a:gd name="connsiteX53" fmla="*/ 3005455 w 3900513"/>
              <a:gd name="connsiteY53" fmla="*/ 2015050 h 3810102"/>
              <a:gd name="connsiteX54" fmla="*/ 3060700 w 3900513"/>
              <a:gd name="connsiteY54" fmla="*/ 1962345 h 3810102"/>
              <a:gd name="connsiteX55" fmla="*/ 3152775 w 3900513"/>
              <a:gd name="connsiteY55" fmla="*/ 1985205 h 3810102"/>
              <a:gd name="connsiteX56" fmla="*/ 3145155 w 3900513"/>
              <a:gd name="connsiteY56" fmla="*/ 1863285 h 3810102"/>
              <a:gd name="connsiteX57" fmla="*/ 3213735 w 3900513"/>
              <a:gd name="connsiteY57" fmla="*/ 1840425 h 3810102"/>
              <a:gd name="connsiteX58" fmla="*/ 3320415 w 3900513"/>
              <a:gd name="connsiteY58" fmla="*/ 1901385 h 3810102"/>
              <a:gd name="connsiteX59" fmla="*/ 3366135 w 3900513"/>
              <a:gd name="connsiteY59" fmla="*/ 1992825 h 3810102"/>
              <a:gd name="connsiteX60" fmla="*/ 3397250 w 3900513"/>
              <a:gd name="connsiteY60" fmla="*/ 2089345 h 3810102"/>
              <a:gd name="connsiteX61" fmla="*/ 3518535 w 3900513"/>
              <a:gd name="connsiteY61" fmla="*/ 2053785 h 3810102"/>
              <a:gd name="connsiteX62" fmla="*/ 3587115 w 3900513"/>
              <a:gd name="connsiteY62" fmla="*/ 1954725 h 3810102"/>
              <a:gd name="connsiteX63" fmla="*/ 3488055 w 3900513"/>
              <a:gd name="connsiteY63" fmla="*/ 1909005 h 3810102"/>
              <a:gd name="connsiteX64" fmla="*/ 3533775 w 3900513"/>
              <a:gd name="connsiteY64" fmla="*/ 1817565 h 3810102"/>
              <a:gd name="connsiteX65" fmla="*/ 3663315 w 3900513"/>
              <a:gd name="connsiteY65" fmla="*/ 1863285 h 3810102"/>
              <a:gd name="connsiteX66" fmla="*/ 3769995 w 3900513"/>
              <a:gd name="connsiteY66" fmla="*/ 1878525 h 3810102"/>
              <a:gd name="connsiteX67" fmla="*/ 3869055 w 3900513"/>
              <a:gd name="connsiteY67" fmla="*/ 1741365 h 3810102"/>
              <a:gd name="connsiteX68" fmla="*/ 3853815 w 3900513"/>
              <a:gd name="connsiteY68" fmla="*/ 1573725 h 3810102"/>
              <a:gd name="connsiteX69" fmla="*/ 3830955 w 3900513"/>
              <a:gd name="connsiteY69" fmla="*/ 1489905 h 3810102"/>
              <a:gd name="connsiteX70" fmla="*/ 3891915 w 3900513"/>
              <a:gd name="connsiteY70" fmla="*/ 1329885 h 3810102"/>
              <a:gd name="connsiteX71" fmla="*/ 3891915 w 3900513"/>
              <a:gd name="connsiteY71" fmla="*/ 1230825 h 3810102"/>
              <a:gd name="connsiteX72" fmla="*/ 3853815 w 3900513"/>
              <a:gd name="connsiteY72" fmla="*/ 1108905 h 3810102"/>
              <a:gd name="connsiteX73" fmla="*/ 3800475 w 3900513"/>
              <a:gd name="connsiteY73" fmla="*/ 1047945 h 3810102"/>
              <a:gd name="connsiteX74" fmla="*/ 3838575 w 3900513"/>
              <a:gd name="connsiteY74" fmla="*/ 941265 h 3810102"/>
              <a:gd name="connsiteX75" fmla="*/ 3747135 w 3900513"/>
              <a:gd name="connsiteY75" fmla="*/ 918405 h 3810102"/>
              <a:gd name="connsiteX76" fmla="*/ 3655695 w 3900513"/>
              <a:gd name="connsiteY76" fmla="*/ 918405 h 3810102"/>
              <a:gd name="connsiteX77" fmla="*/ 3518535 w 3900513"/>
              <a:gd name="connsiteY77" fmla="*/ 826965 h 3810102"/>
              <a:gd name="connsiteX78" fmla="*/ 3411855 w 3900513"/>
              <a:gd name="connsiteY78" fmla="*/ 842205 h 3810102"/>
              <a:gd name="connsiteX79" fmla="*/ 3267075 w 3900513"/>
              <a:gd name="connsiteY79" fmla="*/ 979365 h 3810102"/>
              <a:gd name="connsiteX80" fmla="*/ 3175635 w 3900513"/>
              <a:gd name="connsiteY80" fmla="*/ 1169865 h 3810102"/>
              <a:gd name="connsiteX81" fmla="*/ 3053715 w 3900513"/>
              <a:gd name="connsiteY81" fmla="*/ 1215585 h 3810102"/>
              <a:gd name="connsiteX82" fmla="*/ 2962275 w 3900513"/>
              <a:gd name="connsiteY82" fmla="*/ 1253685 h 3810102"/>
              <a:gd name="connsiteX83" fmla="*/ 2878455 w 3900513"/>
              <a:gd name="connsiteY83" fmla="*/ 1322265 h 3810102"/>
              <a:gd name="connsiteX84" fmla="*/ 2756535 w 3900513"/>
              <a:gd name="connsiteY84" fmla="*/ 1390845 h 3810102"/>
              <a:gd name="connsiteX85" fmla="*/ 2626995 w 3900513"/>
              <a:gd name="connsiteY85" fmla="*/ 1421325 h 3810102"/>
              <a:gd name="connsiteX86" fmla="*/ 2527935 w 3900513"/>
              <a:gd name="connsiteY86" fmla="*/ 1345125 h 3810102"/>
              <a:gd name="connsiteX87" fmla="*/ 2550795 w 3900513"/>
              <a:gd name="connsiteY87" fmla="*/ 1223205 h 3810102"/>
              <a:gd name="connsiteX88" fmla="*/ 2535555 w 3900513"/>
              <a:gd name="connsiteY88" fmla="*/ 1108905 h 3810102"/>
              <a:gd name="connsiteX89" fmla="*/ 2421255 w 3900513"/>
              <a:gd name="connsiteY89" fmla="*/ 1055565 h 3810102"/>
              <a:gd name="connsiteX90" fmla="*/ 2436495 w 3900513"/>
              <a:gd name="connsiteY90" fmla="*/ 926025 h 3810102"/>
              <a:gd name="connsiteX91" fmla="*/ 2489835 w 3900513"/>
              <a:gd name="connsiteY91" fmla="*/ 819345 h 3810102"/>
              <a:gd name="connsiteX92" fmla="*/ 2566035 w 3900513"/>
              <a:gd name="connsiteY92" fmla="*/ 697425 h 3810102"/>
              <a:gd name="connsiteX93" fmla="*/ 2596515 w 3900513"/>
              <a:gd name="connsiteY93" fmla="*/ 583125 h 3810102"/>
              <a:gd name="connsiteX94" fmla="*/ 2680335 w 3900513"/>
              <a:gd name="connsiteY94" fmla="*/ 506925 h 3810102"/>
              <a:gd name="connsiteX95" fmla="*/ 2649855 w 3900513"/>
              <a:gd name="connsiteY95" fmla="*/ 407865 h 3810102"/>
              <a:gd name="connsiteX96" fmla="*/ 2764155 w 3900513"/>
              <a:gd name="connsiteY96" fmla="*/ 331665 h 3810102"/>
              <a:gd name="connsiteX97" fmla="*/ 2771775 w 3900513"/>
              <a:gd name="connsiteY97" fmla="*/ 240225 h 3810102"/>
              <a:gd name="connsiteX98" fmla="*/ 2680335 w 3900513"/>
              <a:gd name="connsiteY98" fmla="*/ 148785 h 3810102"/>
              <a:gd name="connsiteX99" fmla="*/ 2626995 w 3900513"/>
              <a:gd name="connsiteY99" fmla="*/ 80205 h 3810102"/>
              <a:gd name="connsiteX100" fmla="*/ 2657475 w 3900513"/>
              <a:gd name="connsiteY100" fmla="*/ 4005 h 3810102"/>
              <a:gd name="connsiteX101" fmla="*/ 2505075 w 3900513"/>
              <a:gd name="connsiteY101" fmla="*/ 103065 h 3810102"/>
              <a:gd name="connsiteX102" fmla="*/ 2444115 w 3900513"/>
              <a:gd name="connsiteY102" fmla="*/ 133545 h 3810102"/>
              <a:gd name="connsiteX103" fmla="*/ 2314575 w 3900513"/>
              <a:gd name="connsiteY103" fmla="*/ 118305 h 3810102"/>
              <a:gd name="connsiteX104" fmla="*/ 2238375 w 3900513"/>
              <a:gd name="connsiteY104" fmla="*/ 156405 h 3810102"/>
              <a:gd name="connsiteX105" fmla="*/ 2284095 w 3900513"/>
              <a:gd name="connsiteY105" fmla="*/ 240225 h 3810102"/>
              <a:gd name="connsiteX106" fmla="*/ 2223135 w 3900513"/>
              <a:gd name="connsiteY106" fmla="*/ 301185 h 3810102"/>
              <a:gd name="connsiteX107" fmla="*/ 2268855 w 3900513"/>
              <a:gd name="connsiteY107" fmla="*/ 339285 h 3810102"/>
              <a:gd name="connsiteX108" fmla="*/ 2253615 w 3900513"/>
              <a:gd name="connsiteY108" fmla="*/ 453585 h 3810102"/>
              <a:gd name="connsiteX109" fmla="*/ 2276475 w 3900513"/>
              <a:gd name="connsiteY109" fmla="*/ 529785 h 3810102"/>
              <a:gd name="connsiteX110" fmla="*/ 2230755 w 3900513"/>
              <a:gd name="connsiteY110" fmla="*/ 651705 h 3810102"/>
              <a:gd name="connsiteX111" fmla="*/ 2124075 w 3900513"/>
              <a:gd name="connsiteY111" fmla="*/ 766005 h 3810102"/>
              <a:gd name="connsiteX112" fmla="*/ 2055495 w 3900513"/>
              <a:gd name="connsiteY112" fmla="*/ 857445 h 3810102"/>
              <a:gd name="connsiteX113" fmla="*/ 1994535 w 3900513"/>
              <a:gd name="connsiteY113" fmla="*/ 1002225 h 3810102"/>
              <a:gd name="connsiteX114" fmla="*/ 1956435 w 3900513"/>
              <a:gd name="connsiteY114" fmla="*/ 1147005 h 3810102"/>
              <a:gd name="connsiteX115" fmla="*/ 1925955 w 3900513"/>
              <a:gd name="connsiteY115" fmla="*/ 1299405 h 3810102"/>
              <a:gd name="connsiteX116" fmla="*/ 1956435 w 3900513"/>
              <a:gd name="connsiteY116" fmla="*/ 1428945 h 3810102"/>
              <a:gd name="connsiteX117" fmla="*/ 1956435 w 3900513"/>
              <a:gd name="connsiteY117" fmla="*/ 1482285 h 3810102"/>
              <a:gd name="connsiteX118" fmla="*/ 2032635 w 3900513"/>
              <a:gd name="connsiteY118" fmla="*/ 1611825 h 3810102"/>
              <a:gd name="connsiteX119" fmla="*/ 2002155 w 3900513"/>
              <a:gd name="connsiteY119" fmla="*/ 1642305 h 3810102"/>
              <a:gd name="connsiteX120" fmla="*/ 1864995 w 3900513"/>
              <a:gd name="connsiteY120" fmla="*/ 1703265 h 3810102"/>
              <a:gd name="connsiteX121" fmla="*/ 2017395 w 3900513"/>
              <a:gd name="connsiteY121" fmla="*/ 1779465 h 3810102"/>
              <a:gd name="connsiteX122" fmla="*/ 1948815 w 3900513"/>
              <a:gd name="connsiteY122" fmla="*/ 1878525 h 3810102"/>
              <a:gd name="connsiteX123" fmla="*/ 1903095 w 3900513"/>
              <a:gd name="connsiteY123" fmla="*/ 1969965 h 3810102"/>
              <a:gd name="connsiteX124" fmla="*/ 1956435 w 3900513"/>
              <a:gd name="connsiteY124" fmla="*/ 2053785 h 3810102"/>
              <a:gd name="connsiteX125" fmla="*/ 1964055 w 3900513"/>
              <a:gd name="connsiteY125" fmla="*/ 2206185 h 3810102"/>
              <a:gd name="connsiteX126" fmla="*/ 1964055 w 3900513"/>
              <a:gd name="connsiteY126" fmla="*/ 2305245 h 3810102"/>
              <a:gd name="connsiteX127" fmla="*/ 1880235 w 3900513"/>
              <a:gd name="connsiteY127" fmla="*/ 2419545 h 3810102"/>
              <a:gd name="connsiteX128" fmla="*/ 1834515 w 3900513"/>
              <a:gd name="connsiteY128" fmla="*/ 2457645 h 3810102"/>
              <a:gd name="connsiteX129" fmla="*/ 1743075 w 3900513"/>
              <a:gd name="connsiteY129" fmla="*/ 2465265 h 3810102"/>
              <a:gd name="connsiteX130" fmla="*/ 1651635 w 3900513"/>
              <a:gd name="connsiteY130" fmla="*/ 2480505 h 3810102"/>
              <a:gd name="connsiteX131" fmla="*/ 1697355 w 3900513"/>
              <a:gd name="connsiteY131" fmla="*/ 2610045 h 3810102"/>
              <a:gd name="connsiteX132" fmla="*/ 1636395 w 3900513"/>
              <a:gd name="connsiteY132" fmla="*/ 2610045 h 3810102"/>
              <a:gd name="connsiteX133" fmla="*/ 1583055 w 3900513"/>
              <a:gd name="connsiteY133" fmla="*/ 2541465 h 3810102"/>
              <a:gd name="connsiteX134" fmla="*/ 1560195 w 3900513"/>
              <a:gd name="connsiteY134" fmla="*/ 2457645 h 3810102"/>
              <a:gd name="connsiteX135" fmla="*/ 1575435 w 3900513"/>
              <a:gd name="connsiteY135" fmla="*/ 2366205 h 3810102"/>
              <a:gd name="connsiteX136" fmla="*/ 1506855 w 3900513"/>
              <a:gd name="connsiteY136" fmla="*/ 2305245 h 3810102"/>
              <a:gd name="connsiteX137" fmla="*/ 1491615 w 3900513"/>
              <a:gd name="connsiteY137" fmla="*/ 2221425 h 3810102"/>
              <a:gd name="connsiteX138" fmla="*/ 1438275 w 3900513"/>
              <a:gd name="connsiteY138" fmla="*/ 2129985 h 3810102"/>
              <a:gd name="connsiteX0" fmla="*/ 0 w 3900513"/>
              <a:gd name="connsiteY0" fmla="*/ 3639755 h 3808572"/>
              <a:gd name="connsiteX1" fmla="*/ 116840 w 3900513"/>
              <a:gd name="connsiteY1" fmla="*/ 3745165 h 3808572"/>
              <a:gd name="connsiteX2" fmla="*/ 262255 w 3900513"/>
              <a:gd name="connsiteY2" fmla="*/ 3796600 h 3808572"/>
              <a:gd name="connsiteX3" fmla="*/ 377825 w 3900513"/>
              <a:gd name="connsiteY3" fmla="*/ 3681665 h 3808572"/>
              <a:gd name="connsiteX4" fmla="*/ 462915 w 3900513"/>
              <a:gd name="connsiteY4" fmla="*/ 3682935 h 3808572"/>
              <a:gd name="connsiteX5" fmla="*/ 561975 w 3900513"/>
              <a:gd name="connsiteY5" fmla="*/ 3637215 h 3808572"/>
              <a:gd name="connsiteX6" fmla="*/ 668655 w 3900513"/>
              <a:gd name="connsiteY6" fmla="*/ 3637215 h 3808572"/>
              <a:gd name="connsiteX7" fmla="*/ 790575 w 3900513"/>
              <a:gd name="connsiteY7" fmla="*/ 3561015 h 3808572"/>
              <a:gd name="connsiteX8" fmla="*/ 813435 w 3900513"/>
              <a:gd name="connsiteY8" fmla="*/ 3393375 h 3808572"/>
              <a:gd name="connsiteX9" fmla="*/ 996315 w 3900513"/>
              <a:gd name="connsiteY9" fmla="*/ 3347655 h 3808572"/>
              <a:gd name="connsiteX10" fmla="*/ 1102995 w 3900513"/>
              <a:gd name="connsiteY10" fmla="*/ 3347655 h 3808572"/>
              <a:gd name="connsiteX11" fmla="*/ 1270635 w 3900513"/>
              <a:gd name="connsiteY11" fmla="*/ 3202875 h 3808572"/>
              <a:gd name="connsiteX12" fmla="*/ 1384935 w 3900513"/>
              <a:gd name="connsiteY12" fmla="*/ 3355275 h 3808572"/>
              <a:gd name="connsiteX13" fmla="*/ 1598295 w 3900513"/>
              <a:gd name="connsiteY13" fmla="*/ 3400995 h 3808572"/>
              <a:gd name="connsiteX14" fmla="*/ 1697355 w 3900513"/>
              <a:gd name="connsiteY14" fmla="*/ 3492435 h 3808572"/>
              <a:gd name="connsiteX15" fmla="*/ 1895475 w 3900513"/>
              <a:gd name="connsiteY15" fmla="*/ 3469575 h 3808572"/>
              <a:gd name="connsiteX16" fmla="*/ 2101215 w 3900513"/>
              <a:gd name="connsiteY16" fmla="*/ 3439095 h 3808572"/>
              <a:gd name="connsiteX17" fmla="*/ 2025650 w 3900513"/>
              <a:gd name="connsiteY17" fmla="*/ 3324160 h 3808572"/>
              <a:gd name="connsiteX18" fmla="*/ 2177415 w 3900513"/>
              <a:gd name="connsiteY18" fmla="*/ 3286695 h 3808572"/>
              <a:gd name="connsiteX19" fmla="*/ 2040255 w 3900513"/>
              <a:gd name="connsiteY19" fmla="*/ 3187635 h 3808572"/>
              <a:gd name="connsiteX20" fmla="*/ 1852930 w 3900513"/>
              <a:gd name="connsiteY20" fmla="*/ 3185095 h 3808572"/>
              <a:gd name="connsiteX21" fmla="*/ 1842135 w 3900513"/>
              <a:gd name="connsiteY21" fmla="*/ 3065715 h 3808572"/>
              <a:gd name="connsiteX22" fmla="*/ 1971675 w 3900513"/>
              <a:gd name="connsiteY22" fmla="*/ 3004755 h 3808572"/>
              <a:gd name="connsiteX23" fmla="*/ 2078355 w 3900513"/>
              <a:gd name="connsiteY23" fmla="*/ 2913315 h 3808572"/>
              <a:gd name="connsiteX24" fmla="*/ 2200275 w 3900513"/>
              <a:gd name="connsiteY24" fmla="*/ 2829495 h 3808572"/>
              <a:gd name="connsiteX25" fmla="*/ 2291715 w 3900513"/>
              <a:gd name="connsiteY25" fmla="*/ 2844735 h 3808572"/>
              <a:gd name="connsiteX26" fmla="*/ 2299335 w 3900513"/>
              <a:gd name="connsiteY26" fmla="*/ 2974275 h 3808572"/>
              <a:gd name="connsiteX27" fmla="*/ 2268855 w 3900513"/>
              <a:gd name="connsiteY27" fmla="*/ 3073335 h 3808572"/>
              <a:gd name="connsiteX28" fmla="*/ 2291715 w 3900513"/>
              <a:gd name="connsiteY28" fmla="*/ 3180015 h 3808572"/>
              <a:gd name="connsiteX29" fmla="*/ 2459355 w 3900513"/>
              <a:gd name="connsiteY29" fmla="*/ 3149535 h 3808572"/>
              <a:gd name="connsiteX30" fmla="*/ 2466975 w 3900513"/>
              <a:gd name="connsiteY30" fmla="*/ 2981895 h 3808572"/>
              <a:gd name="connsiteX31" fmla="*/ 2474595 w 3900513"/>
              <a:gd name="connsiteY31" fmla="*/ 2867595 h 3808572"/>
              <a:gd name="connsiteX32" fmla="*/ 2543175 w 3900513"/>
              <a:gd name="connsiteY32" fmla="*/ 2791395 h 3808572"/>
              <a:gd name="connsiteX33" fmla="*/ 2649855 w 3900513"/>
              <a:gd name="connsiteY33" fmla="*/ 2829495 h 3808572"/>
              <a:gd name="connsiteX34" fmla="*/ 2764155 w 3900513"/>
              <a:gd name="connsiteY34" fmla="*/ 2753295 h 3808572"/>
              <a:gd name="connsiteX35" fmla="*/ 2825115 w 3900513"/>
              <a:gd name="connsiteY35" fmla="*/ 2692335 h 3808572"/>
              <a:gd name="connsiteX36" fmla="*/ 2931795 w 3900513"/>
              <a:gd name="connsiteY36" fmla="*/ 2692335 h 3808572"/>
              <a:gd name="connsiteX37" fmla="*/ 2939415 w 3900513"/>
              <a:gd name="connsiteY37" fmla="*/ 2570415 h 3808572"/>
              <a:gd name="connsiteX38" fmla="*/ 2832735 w 3900513"/>
              <a:gd name="connsiteY38" fmla="*/ 2517075 h 3808572"/>
              <a:gd name="connsiteX39" fmla="*/ 2718435 w 3900513"/>
              <a:gd name="connsiteY39" fmla="*/ 2532315 h 3808572"/>
              <a:gd name="connsiteX40" fmla="*/ 2657475 w 3900513"/>
              <a:gd name="connsiteY40" fmla="*/ 2440875 h 3808572"/>
              <a:gd name="connsiteX41" fmla="*/ 2641600 w 3900513"/>
              <a:gd name="connsiteY41" fmla="*/ 2318955 h 3808572"/>
              <a:gd name="connsiteX42" fmla="*/ 2672080 w 3900513"/>
              <a:gd name="connsiteY42" fmla="*/ 2240850 h 3808572"/>
              <a:gd name="connsiteX43" fmla="*/ 2755265 w 3900513"/>
              <a:gd name="connsiteY43" fmla="*/ 2172905 h 3808572"/>
              <a:gd name="connsiteX44" fmla="*/ 2849880 w 3900513"/>
              <a:gd name="connsiteY44" fmla="*/ 2341180 h 3808572"/>
              <a:gd name="connsiteX45" fmla="*/ 2933700 w 3900513"/>
              <a:gd name="connsiteY45" fmla="*/ 2391345 h 3808572"/>
              <a:gd name="connsiteX46" fmla="*/ 3000375 w 3900513"/>
              <a:gd name="connsiteY46" fmla="*/ 2448495 h 3808572"/>
              <a:gd name="connsiteX47" fmla="*/ 3053715 w 3900513"/>
              <a:gd name="connsiteY47" fmla="*/ 2303715 h 3808572"/>
              <a:gd name="connsiteX48" fmla="*/ 3119120 w 3900513"/>
              <a:gd name="connsiteY48" fmla="*/ 2229420 h 3808572"/>
              <a:gd name="connsiteX49" fmla="*/ 3204845 w 3900513"/>
              <a:gd name="connsiteY49" fmla="*/ 2252915 h 3808572"/>
              <a:gd name="connsiteX50" fmla="*/ 3213735 w 3900513"/>
              <a:gd name="connsiteY50" fmla="*/ 2204655 h 3808572"/>
              <a:gd name="connsiteX51" fmla="*/ 3114675 w 3900513"/>
              <a:gd name="connsiteY51" fmla="*/ 2119565 h 3808572"/>
              <a:gd name="connsiteX52" fmla="*/ 2997200 w 3900513"/>
              <a:gd name="connsiteY52" fmla="*/ 2110675 h 3808572"/>
              <a:gd name="connsiteX53" fmla="*/ 3005455 w 3900513"/>
              <a:gd name="connsiteY53" fmla="*/ 2013520 h 3808572"/>
              <a:gd name="connsiteX54" fmla="*/ 3060700 w 3900513"/>
              <a:gd name="connsiteY54" fmla="*/ 1960815 h 3808572"/>
              <a:gd name="connsiteX55" fmla="*/ 3152775 w 3900513"/>
              <a:gd name="connsiteY55" fmla="*/ 1983675 h 3808572"/>
              <a:gd name="connsiteX56" fmla="*/ 3145155 w 3900513"/>
              <a:gd name="connsiteY56" fmla="*/ 1861755 h 3808572"/>
              <a:gd name="connsiteX57" fmla="*/ 3213735 w 3900513"/>
              <a:gd name="connsiteY57" fmla="*/ 1838895 h 3808572"/>
              <a:gd name="connsiteX58" fmla="*/ 3320415 w 3900513"/>
              <a:gd name="connsiteY58" fmla="*/ 1899855 h 3808572"/>
              <a:gd name="connsiteX59" fmla="*/ 3366135 w 3900513"/>
              <a:gd name="connsiteY59" fmla="*/ 1991295 h 3808572"/>
              <a:gd name="connsiteX60" fmla="*/ 3397250 w 3900513"/>
              <a:gd name="connsiteY60" fmla="*/ 2087815 h 3808572"/>
              <a:gd name="connsiteX61" fmla="*/ 3518535 w 3900513"/>
              <a:gd name="connsiteY61" fmla="*/ 2052255 h 3808572"/>
              <a:gd name="connsiteX62" fmla="*/ 3587115 w 3900513"/>
              <a:gd name="connsiteY62" fmla="*/ 1953195 h 3808572"/>
              <a:gd name="connsiteX63" fmla="*/ 3488055 w 3900513"/>
              <a:gd name="connsiteY63" fmla="*/ 1907475 h 3808572"/>
              <a:gd name="connsiteX64" fmla="*/ 3533775 w 3900513"/>
              <a:gd name="connsiteY64" fmla="*/ 1816035 h 3808572"/>
              <a:gd name="connsiteX65" fmla="*/ 3663315 w 3900513"/>
              <a:gd name="connsiteY65" fmla="*/ 1861755 h 3808572"/>
              <a:gd name="connsiteX66" fmla="*/ 3769995 w 3900513"/>
              <a:gd name="connsiteY66" fmla="*/ 1876995 h 3808572"/>
              <a:gd name="connsiteX67" fmla="*/ 3869055 w 3900513"/>
              <a:gd name="connsiteY67" fmla="*/ 1739835 h 3808572"/>
              <a:gd name="connsiteX68" fmla="*/ 3853815 w 3900513"/>
              <a:gd name="connsiteY68" fmla="*/ 1572195 h 3808572"/>
              <a:gd name="connsiteX69" fmla="*/ 3830955 w 3900513"/>
              <a:gd name="connsiteY69" fmla="*/ 1488375 h 3808572"/>
              <a:gd name="connsiteX70" fmla="*/ 3891915 w 3900513"/>
              <a:gd name="connsiteY70" fmla="*/ 1328355 h 3808572"/>
              <a:gd name="connsiteX71" fmla="*/ 3891915 w 3900513"/>
              <a:gd name="connsiteY71" fmla="*/ 1229295 h 3808572"/>
              <a:gd name="connsiteX72" fmla="*/ 3853815 w 3900513"/>
              <a:gd name="connsiteY72" fmla="*/ 1107375 h 3808572"/>
              <a:gd name="connsiteX73" fmla="*/ 3800475 w 3900513"/>
              <a:gd name="connsiteY73" fmla="*/ 1046415 h 3808572"/>
              <a:gd name="connsiteX74" fmla="*/ 3838575 w 3900513"/>
              <a:gd name="connsiteY74" fmla="*/ 939735 h 3808572"/>
              <a:gd name="connsiteX75" fmla="*/ 3747135 w 3900513"/>
              <a:gd name="connsiteY75" fmla="*/ 916875 h 3808572"/>
              <a:gd name="connsiteX76" fmla="*/ 3655695 w 3900513"/>
              <a:gd name="connsiteY76" fmla="*/ 916875 h 3808572"/>
              <a:gd name="connsiteX77" fmla="*/ 3518535 w 3900513"/>
              <a:gd name="connsiteY77" fmla="*/ 825435 h 3808572"/>
              <a:gd name="connsiteX78" fmla="*/ 3411855 w 3900513"/>
              <a:gd name="connsiteY78" fmla="*/ 840675 h 3808572"/>
              <a:gd name="connsiteX79" fmla="*/ 3267075 w 3900513"/>
              <a:gd name="connsiteY79" fmla="*/ 977835 h 3808572"/>
              <a:gd name="connsiteX80" fmla="*/ 3175635 w 3900513"/>
              <a:gd name="connsiteY80" fmla="*/ 1168335 h 3808572"/>
              <a:gd name="connsiteX81" fmla="*/ 3053715 w 3900513"/>
              <a:gd name="connsiteY81" fmla="*/ 1214055 h 3808572"/>
              <a:gd name="connsiteX82" fmla="*/ 2962275 w 3900513"/>
              <a:gd name="connsiteY82" fmla="*/ 1252155 h 3808572"/>
              <a:gd name="connsiteX83" fmla="*/ 2878455 w 3900513"/>
              <a:gd name="connsiteY83" fmla="*/ 1320735 h 3808572"/>
              <a:gd name="connsiteX84" fmla="*/ 2756535 w 3900513"/>
              <a:gd name="connsiteY84" fmla="*/ 1389315 h 3808572"/>
              <a:gd name="connsiteX85" fmla="*/ 2626995 w 3900513"/>
              <a:gd name="connsiteY85" fmla="*/ 1419795 h 3808572"/>
              <a:gd name="connsiteX86" fmla="*/ 2527935 w 3900513"/>
              <a:gd name="connsiteY86" fmla="*/ 1343595 h 3808572"/>
              <a:gd name="connsiteX87" fmla="*/ 2550795 w 3900513"/>
              <a:gd name="connsiteY87" fmla="*/ 1221675 h 3808572"/>
              <a:gd name="connsiteX88" fmla="*/ 2535555 w 3900513"/>
              <a:gd name="connsiteY88" fmla="*/ 1107375 h 3808572"/>
              <a:gd name="connsiteX89" fmla="*/ 2421255 w 3900513"/>
              <a:gd name="connsiteY89" fmla="*/ 1054035 h 3808572"/>
              <a:gd name="connsiteX90" fmla="*/ 2436495 w 3900513"/>
              <a:gd name="connsiteY90" fmla="*/ 924495 h 3808572"/>
              <a:gd name="connsiteX91" fmla="*/ 2489835 w 3900513"/>
              <a:gd name="connsiteY91" fmla="*/ 817815 h 3808572"/>
              <a:gd name="connsiteX92" fmla="*/ 2566035 w 3900513"/>
              <a:gd name="connsiteY92" fmla="*/ 695895 h 3808572"/>
              <a:gd name="connsiteX93" fmla="*/ 2596515 w 3900513"/>
              <a:gd name="connsiteY93" fmla="*/ 581595 h 3808572"/>
              <a:gd name="connsiteX94" fmla="*/ 2680335 w 3900513"/>
              <a:gd name="connsiteY94" fmla="*/ 505395 h 3808572"/>
              <a:gd name="connsiteX95" fmla="*/ 2649855 w 3900513"/>
              <a:gd name="connsiteY95" fmla="*/ 406335 h 3808572"/>
              <a:gd name="connsiteX96" fmla="*/ 2764155 w 3900513"/>
              <a:gd name="connsiteY96" fmla="*/ 330135 h 3808572"/>
              <a:gd name="connsiteX97" fmla="*/ 2771775 w 3900513"/>
              <a:gd name="connsiteY97" fmla="*/ 238695 h 3808572"/>
              <a:gd name="connsiteX98" fmla="*/ 2680335 w 3900513"/>
              <a:gd name="connsiteY98" fmla="*/ 147255 h 3808572"/>
              <a:gd name="connsiteX99" fmla="*/ 2626995 w 3900513"/>
              <a:gd name="connsiteY99" fmla="*/ 78675 h 3808572"/>
              <a:gd name="connsiteX100" fmla="*/ 2657475 w 3900513"/>
              <a:gd name="connsiteY100" fmla="*/ 2475 h 3808572"/>
              <a:gd name="connsiteX101" fmla="*/ 2505075 w 3900513"/>
              <a:gd name="connsiteY101" fmla="*/ 101535 h 3808572"/>
              <a:gd name="connsiteX102" fmla="*/ 2444115 w 3900513"/>
              <a:gd name="connsiteY102" fmla="*/ 132015 h 3808572"/>
              <a:gd name="connsiteX103" fmla="*/ 2314575 w 3900513"/>
              <a:gd name="connsiteY103" fmla="*/ 116775 h 3808572"/>
              <a:gd name="connsiteX104" fmla="*/ 2238375 w 3900513"/>
              <a:gd name="connsiteY104" fmla="*/ 154875 h 3808572"/>
              <a:gd name="connsiteX105" fmla="*/ 2284095 w 3900513"/>
              <a:gd name="connsiteY105" fmla="*/ 238695 h 3808572"/>
              <a:gd name="connsiteX106" fmla="*/ 2223135 w 3900513"/>
              <a:gd name="connsiteY106" fmla="*/ 299655 h 3808572"/>
              <a:gd name="connsiteX107" fmla="*/ 2268855 w 3900513"/>
              <a:gd name="connsiteY107" fmla="*/ 337755 h 3808572"/>
              <a:gd name="connsiteX108" fmla="*/ 2253615 w 3900513"/>
              <a:gd name="connsiteY108" fmla="*/ 452055 h 3808572"/>
              <a:gd name="connsiteX109" fmla="*/ 2276475 w 3900513"/>
              <a:gd name="connsiteY109" fmla="*/ 528255 h 3808572"/>
              <a:gd name="connsiteX110" fmla="*/ 2230755 w 3900513"/>
              <a:gd name="connsiteY110" fmla="*/ 650175 h 3808572"/>
              <a:gd name="connsiteX111" fmla="*/ 2124075 w 3900513"/>
              <a:gd name="connsiteY111" fmla="*/ 764475 h 3808572"/>
              <a:gd name="connsiteX112" fmla="*/ 2055495 w 3900513"/>
              <a:gd name="connsiteY112" fmla="*/ 855915 h 3808572"/>
              <a:gd name="connsiteX113" fmla="*/ 1994535 w 3900513"/>
              <a:gd name="connsiteY113" fmla="*/ 1000695 h 3808572"/>
              <a:gd name="connsiteX114" fmla="*/ 1956435 w 3900513"/>
              <a:gd name="connsiteY114" fmla="*/ 1145475 h 3808572"/>
              <a:gd name="connsiteX115" fmla="*/ 1925955 w 3900513"/>
              <a:gd name="connsiteY115" fmla="*/ 1297875 h 3808572"/>
              <a:gd name="connsiteX116" fmla="*/ 1956435 w 3900513"/>
              <a:gd name="connsiteY116" fmla="*/ 1427415 h 3808572"/>
              <a:gd name="connsiteX117" fmla="*/ 1956435 w 3900513"/>
              <a:gd name="connsiteY117" fmla="*/ 1480755 h 3808572"/>
              <a:gd name="connsiteX118" fmla="*/ 2032635 w 3900513"/>
              <a:gd name="connsiteY118" fmla="*/ 1610295 h 3808572"/>
              <a:gd name="connsiteX119" fmla="*/ 2002155 w 3900513"/>
              <a:gd name="connsiteY119" fmla="*/ 1640775 h 3808572"/>
              <a:gd name="connsiteX120" fmla="*/ 1864995 w 3900513"/>
              <a:gd name="connsiteY120" fmla="*/ 1701735 h 3808572"/>
              <a:gd name="connsiteX121" fmla="*/ 2017395 w 3900513"/>
              <a:gd name="connsiteY121" fmla="*/ 1777935 h 3808572"/>
              <a:gd name="connsiteX122" fmla="*/ 1948815 w 3900513"/>
              <a:gd name="connsiteY122" fmla="*/ 1876995 h 3808572"/>
              <a:gd name="connsiteX123" fmla="*/ 1903095 w 3900513"/>
              <a:gd name="connsiteY123" fmla="*/ 1968435 h 3808572"/>
              <a:gd name="connsiteX124" fmla="*/ 1956435 w 3900513"/>
              <a:gd name="connsiteY124" fmla="*/ 2052255 h 3808572"/>
              <a:gd name="connsiteX125" fmla="*/ 1964055 w 3900513"/>
              <a:gd name="connsiteY125" fmla="*/ 2204655 h 3808572"/>
              <a:gd name="connsiteX126" fmla="*/ 1964055 w 3900513"/>
              <a:gd name="connsiteY126" fmla="*/ 2303715 h 3808572"/>
              <a:gd name="connsiteX127" fmla="*/ 1880235 w 3900513"/>
              <a:gd name="connsiteY127" fmla="*/ 2418015 h 3808572"/>
              <a:gd name="connsiteX128" fmla="*/ 1834515 w 3900513"/>
              <a:gd name="connsiteY128" fmla="*/ 2456115 h 3808572"/>
              <a:gd name="connsiteX129" fmla="*/ 1743075 w 3900513"/>
              <a:gd name="connsiteY129" fmla="*/ 2463735 h 3808572"/>
              <a:gd name="connsiteX130" fmla="*/ 1651635 w 3900513"/>
              <a:gd name="connsiteY130" fmla="*/ 2478975 h 3808572"/>
              <a:gd name="connsiteX131" fmla="*/ 1697355 w 3900513"/>
              <a:gd name="connsiteY131" fmla="*/ 2608515 h 3808572"/>
              <a:gd name="connsiteX132" fmla="*/ 1636395 w 3900513"/>
              <a:gd name="connsiteY132" fmla="*/ 2608515 h 3808572"/>
              <a:gd name="connsiteX133" fmla="*/ 1583055 w 3900513"/>
              <a:gd name="connsiteY133" fmla="*/ 2539935 h 3808572"/>
              <a:gd name="connsiteX134" fmla="*/ 1560195 w 3900513"/>
              <a:gd name="connsiteY134" fmla="*/ 2456115 h 3808572"/>
              <a:gd name="connsiteX135" fmla="*/ 1575435 w 3900513"/>
              <a:gd name="connsiteY135" fmla="*/ 2364675 h 3808572"/>
              <a:gd name="connsiteX136" fmla="*/ 1506855 w 3900513"/>
              <a:gd name="connsiteY136" fmla="*/ 2303715 h 3808572"/>
              <a:gd name="connsiteX137" fmla="*/ 1491615 w 3900513"/>
              <a:gd name="connsiteY137" fmla="*/ 2219895 h 3808572"/>
              <a:gd name="connsiteX138" fmla="*/ 1438275 w 3900513"/>
              <a:gd name="connsiteY138" fmla="*/ 2128455 h 3808572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32635 w 3900513"/>
              <a:gd name="connsiteY118" fmla="*/ 1610069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2002155 w 3900513"/>
              <a:gd name="connsiteY119" fmla="*/ 1640549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06855 w 3900513"/>
              <a:gd name="connsiteY136" fmla="*/ 230348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32255 w 3900513"/>
              <a:gd name="connsiteY136" fmla="*/ 2335239 h 3808346"/>
              <a:gd name="connsiteX137" fmla="*/ 1491615 w 3900513"/>
              <a:gd name="connsiteY137" fmla="*/ 2219669 h 3808346"/>
              <a:gd name="connsiteX138" fmla="*/ 1438275 w 3900513"/>
              <a:gd name="connsiteY138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32255 w 3900513"/>
              <a:gd name="connsiteY136" fmla="*/ 2335239 h 3808346"/>
              <a:gd name="connsiteX137" fmla="*/ 1438275 w 3900513"/>
              <a:gd name="connsiteY137" fmla="*/ 2128229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32255 w 3900513"/>
              <a:gd name="connsiteY136" fmla="*/ 2335239 h 3808346"/>
              <a:gd name="connsiteX137" fmla="*/ 1450975 w 3900513"/>
              <a:gd name="connsiteY137" fmla="*/ 2207604 h 3808346"/>
              <a:gd name="connsiteX0" fmla="*/ 0 w 3900513"/>
              <a:gd name="connsiteY0" fmla="*/ 3639529 h 3808346"/>
              <a:gd name="connsiteX1" fmla="*/ 116840 w 3900513"/>
              <a:gd name="connsiteY1" fmla="*/ 3744939 h 3808346"/>
              <a:gd name="connsiteX2" fmla="*/ 262255 w 3900513"/>
              <a:gd name="connsiteY2" fmla="*/ 3796374 h 3808346"/>
              <a:gd name="connsiteX3" fmla="*/ 377825 w 3900513"/>
              <a:gd name="connsiteY3" fmla="*/ 3681439 h 3808346"/>
              <a:gd name="connsiteX4" fmla="*/ 462915 w 3900513"/>
              <a:gd name="connsiteY4" fmla="*/ 3682709 h 3808346"/>
              <a:gd name="connsiteX5" fmla="*/ 561975 w 3900513"/>
              <a:gd name="connsiteY5" fmla="*/ 3636989 h 3808346"/>
              <a:gd name="connsiteX6" fmla="*/ 668655 w 3900513"/>
              <a:gd name="connsiteY6" fmla="*/ 3636989 h 3808346"/>
              <a:gd name="connsiteX7" fmla="*/ 790575 w 3900513"/>
              <a:gd name="connsiteY7" fmla="*/ 3560789 h 3808346"/>
              <a:gd name="connsiteX8" fmla="*/ 813435 w 3900513"/>
              <a:gd name="connsiteY8" fmla="*/ 3393149 h 3808346"/>
              <a:gd name="connsiteX9" fmla="*/ 996315 w 3900513"/>
              <a:gd name="connsiteY9" fmla="*/ 3347429 h 3808346"/>
              <a:gd name="connsiteX10" fmla="*/ 1102995 w 3900513"/>
              <a:gd name="connsiteY10" fmla="*/ 3347429 h 3808346"/>
              <a:gd name="connsiteX11" fmla="*/ 1270635 w 3900513"/>
              <a:gd name="connsiteY11" fmla="*/ 3202649 h 3808346"/>
              <a:gd name="connsiteX12" fmla="*/ 1384935 w 3900513"/>
              <a:gd name="connsiteY12" fmla="*/ 3355049 h 3808346"/>
              <a:gd name="connsiteX13" fmla="*/ 1598295 w 3900513"/>
              <a:gd name="connsiteY13" fmla="*/ 3400769 h 3808346"/>
              <a:gd name="connsiteX14" fmla="*/ 1697355 w 3900513"/>
              <a:gd name="connsiteY14" fmla="*/ 3492209 h 3808346"/>
              <a:gd name="connsiteX15" fmla="*/ 1895475 w 3900513"/>
              <a:gd name="connsiteY15" fmla="*/ 3469349 h 3808346"/>
              <a:gd name="connsiteX16" fmla="*/ 2101215 w 3900513"/>
              <a:gd name="connsiteY16" fmla="*/ 3438869 h 3808346"/>
              <a:gd name="connsiteX17" fmla="*/ 2025650 w 3900513"/>
              <a:gd name="connsiteY17" fmla="*/ 3323934 h 3808346"/>
              <a:gd name="connsiteX18" fmla="*/ 2177415 w 3900513"/>
              <a:gd name="connsiteY18" fmla="*/ 3286469 h 3808346"/>
              <a:gd name="connsiteX19" fmla="*/ 2040255 w 3900513"/>
              <a:gd name="connsiteY19" fmla="*/ 3187409 h 3808346"/>
              <a:gd name="connsiteX20" fmla="*/ 1852930 w 3900513"/>
              <a:gd name="connsiteY20" fmla="*/ 3184869 h 3808346"/>
              <a:gd name="connsiteX21" fmla="*/ 1842135 w 3900513"/>
              <a:gd name="connsiteY21" fmla="*/ 3065489 h 3808346"/>
              <a:gd name="connsiteX22" fmla="*/ 1971675 w 3900513"/>
              <a:gd name="connsiteY22" fmla="*/ 3004529 h 3808346"/>
              <a:gd name="connsiteX23" fmla="*/ 2078355 w 3900513"/>
              <a:gd name="connsiteY23" fmla="*/ 2913089 h 3808346"/>
              <a:gd name="connsiteX24" fmla="*/ 2200275 w 3900513"/>
              <a:gd name="connsiteY24" fmla="*/ 2829269 h 3808346"/>
              <a:gd name="connsiteX25" fmla="*/ 2291715 w 3900513"/>
              <a:gd name="connsiteY25" fmla="*/ 2844509 h 3808346"/>
              <a:gd name="connsiteX26" fmla="*/ 2299335 w 3900513"/>
              <a:gd name="connsiteY26" fmla="*/ 2974049 h 3808346"/>
              <a:gd name="connsiteX27" fmla="*/ 2268855 w 3900513"/>
              <a:gd name="connsiteY27" fmla="*/ 3073109 h 3808346"/>
              <a:gd name="connsiteX28" fmla="*/ 2291715 w 3900513"/>
              <a:gd name="connsiteY28" fmla="*/ 3179789 h 3808346"/>
              <a:gd name="connsiteX29" fmla="*/ 2459355 w 3900513"/>
              <a:gd name="connsiteY29" fmla="*/ 3149309 h 3808346"/>
              <a:gd name="connsiteX30" fmla="*/ 2466975 w 3900513"/>
              <a:gd name="connsiteY30" fmla="*/ 2981669 h 3808346"/>
              <a:gd name="connsiteX31" fmla="*/ 2474595 w 3900513"/>
              <a:gd name="connsiteY31" fmla="*/ 2867369 h 3808346"/>
              <a:gd name="connsiteX32" fmla="*/ 2543175 w 3900513"/>
              <a:gd name="connsiteY32" fmla="*/ 2791169 h 3808346"/>
              <a:gd name="connsiteX33" fmla="*/ 2649855 w 3900513"/>
              <a:gd name="connsiteY33" fmla="*/ 2829269 h 3808346"/>
              <a:gd name="connsiteX34" fmla="*/ 2764155 w 3900513"/>
              <a:gd name="connsiteY34" fmla="*/ 2753069 h 3808346"/>
              <a:gd name="connsiteX35" fmla="*/ 2825115 w 3900513"/>
              <a:gd name="connsiteY35" fmla="*/ 2692109 h 3808346"/>
              <a:gd name="connsiteX36" fmla="*/ 2931795 w 3900513"/>
              <a:gd name="connsiteY36" fmla="*/ 2692109 h 3808346"/>
              <a:gd name="connsiteX37" fmla="*/ 2939415 w 3900513"/>
              <a:gd name="connsiteY37" fmla="*/ 2570189 h 3808346"/>
              <a:gd name="connsiteX38" fmla="*/ 2832735 w 3900513"/>
              <a:gd name="connsiteY38" fmla="*/ 2516849 h 3808346"/>
              <a:gd name="connsiteX39" fmla="*/ 2718435 w 3900513"/>
              <a:gd name="connsiteY39" fmla="*/ 2532089 h 3808346"/>
              <a:gd name="connsiteX40" fmla="*/ 2657475 w 3900513"/>
              <a:gd name="connsiteY40" fmla="*/ 2440649 h 3808346"/>
              <a:gd name="connsiteX41" fmla="*/ 2641600 w 3900513"/>
              <a:gd name="connsiteY41" fmla="*/ 2318729 h 3808346"/>
              <a:gd name="connsiteX42" fmla="*/ 2672080 w 3900513"/>
              <a:gd name="connsiteY42" fmla="*/ 2240624 h 3808346"/>
              <a:gd name="connsiteX43" fmla="*/ 2755265 w 3900513"/>
              <a:gd name="connsiteY43" fmla="*/ 2172679 h 3808346"/>
              <a:gd name="connsiteX44" fmla="*/ 2849880 w 3900513"/>
              <a:gd name="connsiteY44" fmla="*/ 2340954 h 3808346"/>
              <a:gd name="connsiteX45" fmla="*/ 2933700 w 3900513"/>
              <a:gd name="connsiteY45" fmla="*/ 2391119 h 3808346"/>
              <a:gd name="connsiteX46" fmla="*/ 3000375 w 3900513"/>
              <a:gd name="connsiteY46" fmla="*/ 2448269 h 3808346"/>
              <a:gd name="connsiteX47" fmla="*/ 3053715 w 3900513"/>
              <a:gd name="connsiteY47" fmla="*/ 2303489 h 3808346"/>
              <a:gd name="connsiteX48" fmla="*/ 3119120 w 3900513"/>
              <a:gd name="connsiteY48" fmla="*/ 2229194 h 3808346"/>
              <a:gd name="connsiteX49" fmla="*/ 3204845 w 3900513"/>
              <a:gd name="connsiteY49" fmla="*/ 2252689 h 3808346"/>
              <a:gd name="connsiteX50" fmla="*/ 3213735 w 3900513"/>
              <a:gd name="connsiteY50" fmla="*/ 2204429 h 3808346"/>
              <a:gd name="connsiteX51" fmla="*/ 3114675 w 3900513"/>
              <a:gd name="connsiteY51" fmla="*/ 2119339 h 3808346"/>
              <a:gd name="connsiteX52" fmla="*/ 2997200 w 3900513"/>
              <a:gd name="connsiteY52" fmla="*/ 2110449 h 3808346"/>
              <a:gd name="connsiteX53" fmla="*/ 3005455 w 3900513"/>
              <a:gd name="connsiteY53" fmla="*/ 2013294 h 3808346"/>
              <a:gd name="connsiteX54" fmla="*/ 3060700 w 3900513"/>
              <a:gd name="connsiteY54" fmla="*/ 1960589 h 3808346"/>
              <a:gd name="connsiteX55" fmla="*/ 3152775 w 3900513"/>
              <a:gd name="connsiteY55" fmla="*/ 1983449 h 3808346"/>
              <a:gd name="connsiteX56" fmla="*/ 3145155 w 3900513"/>
              <a:gd name="connsiteY56" fmla="*/ 1861529 h 3808346"/>
              <a:gd name="connsiteX57" fmla="*/ 3213735 w 3900513"/>
              <a:gd name="connsiteY57" fmla="*/ 1838669 h 3808346"/>
              <a:gd name="connsiteX58" fmla="*/ 3320415 w 3900513"/>
              <a:gd name="connsiteY58" fmla="*/ 1899629 h 3808346"/>
              <a:gd name="connsiteX59" fmla="*/ 3366135 w 3900513"/>
              <a:gd name="connsiteY59" fmla="*/ 1991069 h 3808346"/>
              <a:gd name="connsiteX60" fmla="*/ 3397250 w 3900513"/>
              <a:gd name="connsiteY60" fmla="*/ 2087589 h 3808346"/>
              <a:gd name="connsiteX61" fmla="*/ 3518535 w 3900513"/>
              <a:gd name="connsiteY61" fmla="*/ 2052029 h 3808346"/>
              <a:gd name="connsiteX62" fmla="*/ 3587115 w 3900513"/>
              <a:gd name="connsiteY62" fmla="*/ 1952969 h 3808346"/>
              <a:gd name="connsiteX63" fmla="*/ 3488055 w 3900513"/>
              <a:gd name="connsiteY63" fmla="*/ 1907249 h 3808346"/>
              <a:gd name="connsiteX64" fmla="*/ 3533775 w 3900513"/>
              <a:gd name="connsiteY64" fmla="*/ 1815809 h 3808346"/>
              <a:gd name="connsiteX65" fmla="*/ 3663315 w 3900513"/>
              <a:gd name="connsiteY65" fmla="*/ 1861529 h 3808346"/>
              <a:gd name="connsiteX66" fmla="*/ 3769995 w 3900513"/>
              <a:gd name="connsiteY66" fmla="*/ 1876769 h 3808346"/>
              <a:gd name="connsiteX67" fmla="*/ 3869055 w 3900513"/>
              <a:gd name="connsiteY67" fmla="*/ 1739609 h 3808346"/>
              <a:gd name="connsiteX68" fmla="*/ 3853815 w 3900513"/>
              <a:gd name="connsiteY68" fmla="*/ 1571969 h 3808346"/>
              <a:gd name="connsiteX69" fmla="*/ 3830955 w 3900513"/>
              <a:gd name="connsiteY69" fmla="*/ 1488149 h 3808346"/>
              <a:gd name="connsiteX70" fmla="*/ 3891915 w 3900513"/>
              <a:gd name="connsiteY70" fmla="*/ 1328129 h 3808346"/>
              <a:gd name="connsiteX71" fmla="*/ 3891915 w 3900513"/>
              <a:gd name="connsiteY71" fmla="*/ 1229069 h 3808346"/>
              <a:gd name="connsiteX72" fmla="*/ 3853815 w 3900513"/>
              <a:gd name="connsiteY72" fmla="*/ 1107149 h 3808346"/>
              <a:gd name="connsiteX73" fmla="*/ 3800475 w 3900513"/>
              <a:gd name="connsiteY73" fmla="*/ 1046189 h 3808346"/>
              <a:gd name="connsiteX74" fmla="*/ 3838575 w 3900513"/>
              <a:gd name="connsiteY74" fmla="*/ 939509 h 3808346"/>
              <a:gd name="connsiteX75" fmla="*/ 3747135 w 3900513"/>
              <a:gd name="connsiteY75" fmla="*/ 916649 h 3808346"/>
              <a:gd name="connsiteX76" fmla="*/ 3655695 w 3900513"/>
              <a:gd name="connsiteY76" fmla="*/ 916649 h 3808346"/>
              <a:gd name="connsiteX77" fmla="*/ 3518535 w 3900513"/>
              <a:gd name="connsiteY77" fmla="*/ 825209 h 3808346"/>
              <a:gd name="connsiteX78" fmla="*/ 3411855 w 3900513"/>
              <a:gd name="connsiteY78" fmla="*/ 840449 h 3808346"/>
              <a:gd name="connsiteX79" fmla="*/ 3267075 w 3900513"/>
              <a:gd name="connsiteY79" fmla="*/ 977609 h 3808346"/>
              <a:gd name="connsiteX80" fmla="*/ 3175635 w 3900513"/>
              <a:gd name="connsiteY80" fmla="*/ 1168109 h 3808346"/>
              <a:gd name="connsiteX81" fmla="*/ 3053715 w 3900513"/>
              <a:gd name="connsiteY81" fmla="*/ 1213829 h 3808346"/>
              <a:gd name="connsiteX82" fmla="*/ 2962275 w 3900513"/>
              <a:gd name="connsiteY82" fmla="*/ 1251929 h 3808346"/>
              <a:gd name="connsiteX83" fmla="*/ 2878455 w 3900513"/>
              <a:gd name="connsiteY83" fmla="*/ 1320509 h 3808346"/>
              <a:gd name="connsiteX84" fmla="*/ 2756535 w 3900513"/>
              <a:gd name="connsiteY84" fmla="*/ 1389089 h 3808346"/>
              <a:gd name="connsiteX85" fmla="*/ 2626995 w 3900513"/>
              <a:gd name="connsiteY85" fmla="*/ 1419569 h 3808346"/>
              <a:gd name="connsiteX86" fmla="*/ 2527935 w 3900513"/>
              <a:gd name="connsiteY86" fmla="*/ 1343369 h 3808346"/>
              <a:gd name="connsiteX87" fmla="*/ 2550795 w 3900513"/>
              <a:gd name="connsiteY87" fmla="*/ 1221449 h 3808346"/>
              <a:gd name="connsiteX88" fmla="*/ 2535555 w 3900513"/>
              <a:gd name="connsiteY88" fmla="*/ 1107149 h 3808346"/>
              <a:gd name="connsiteX89" fmla="*/ 2421255 w 3900513"/>
              <a:gd name="connsiteY89" fmla="*/ 1053809 h 3808346"/>
              <a:gd name="connsiteX90" fmla="*/ 2436495 w 3900513"/>
              <a:gd name="connsiteY90" fmla="*/ 924269 h 3808346"/>
              <a:gd name="connsiteX91" fmla="*/ 2489835 w 3900513"/>
              <a:gd name="connsiteY91" fmla="*/ 817589 h 3808346"/>
              <a:gd name="connsiteX92" fmla="*/ 2566035 w 3900513"/>
              <a:gd name="connsiteY92" fmla="*/ 695669 h 3808346"/>
              <a:gd name="connsiteX93" fmla="*/ 2596515 w 3900513"/>
              <a:gd name="connsiteY93" fmla="*/ 581369 h 3808346"/>
              <a:gd name="connsiteX94" fmla="*/ 2680335 w 3900513"/>
              <a:gd name="connsiteY94" fmla="*/ 505169 h 3808346"/>
              <a:gd name="connsiteX95" fmla="*/ 2649855 w 3900513"/>
              <a:gd name="connsiteY95" fmla="*/ 406109 h 3808346"/>
              <a:gd name="connsiteX96" fmla="*/ 2764155 w 3900513"/>
              <a:gd name="connsiteY96" fmla="*/ 329909 h 3808346"/>
              <a:gd name="connsiteX97" fmla="*/ 2771775 w 3900513"/>
              <a:gd name="connsiteY97" fmla="*/ 238469 h 3808346"/>
              <a:gd name="connsiteX98" fmla="*/ 2680335 w 3900513"/>
              <a:gd name="connsiteY98" fmla="*/ 147029 h 3808346"/>
              <a:gd name="connsiteX99" fmla="*/ 2626995 w 3900513"/>
              <a:gd name="connsiteY99" fmla="*/ 78449 h 3808346"/>
              <a:gd name="connsiteX100" fmla="*/ 2657475 w 3900513"/>
              <a:gd name="connsiteY100" fmla="*/ 2249 h 3808346"/>
              <a:gd name="connsiteX101" fmla="*/ 2505075 w 3900513"/>
              <a:gd name="connsiteY101" fmla="*/ 101309 h 3808346"/>
              <a:gd name="connsiteX102" fmla="*/ 2444115 w 3900513"/>
              <a:gd name="connsiteY102" fmla="*/ 131789 h 3808346"/>
              <a:gd name="connsiteX103" fmla="*/ 2314575 w 3900513"/>
              <a:gd name="connsiteY103" fmla="*/ 116549 h 3808346"/>
              <a:gd name="connsiteX104" fmla="*/ 2238375 w 3900513"/>
              <a:gd name="connsiteY104" fmla="*/ 154649 h 3808346"/>
              <a:gd name="connsiteX105" fmla="*/ 2284095 w 3900513"/>
              <a:gd name="connsiteY105" fmla="*/ 238469 h 3808346"/>
              <a:gd name="connsiteX106" fmla="*/ 2223135 w 3900513"/>
              <a:gd name="connsiteY106" fmla="*/ 299429 h 3808346"/>
              <a:gd name="connsiteX107" fmla="*/ 2268855 w 3900513"/>
              <a:gd name="connsiteY107" fmla="*/ 337529 h 3808346"/>
              <a:gd name="connsiteX108" fmla="*/ 2253615 w 3900513"/>
              <a:gd name="connsiteY108" fmla="*/ 451829 h 3808346"/>
              <a:gd name="connsiteX109" fmla="*/ 2276475 w 3900513"/>
              <a:gd name="connsiteY109" fmla="*/ 528029 h 3808346"/>
              <a:gd name="connsiteX110" fmla="*/ 2230755 w 3900513"/>
              <a:gd name="connsiteY110" fmla="*/ 649949 h 3808346"/>
              <a:gd name="connsiteX111" fmla="*/ 2124075 w 3900513"/>
              <a:gd name="connsiteY111" fmla="*/ 764249 h 3808346"/>
              <a:gd name="connsiteX112" fmla="*/ 2055495 w 3900513"/>
              <a:gd name="connsiteY112" fmla="*/ 855689 h 3808346"/>
              <a:gd name="connsiteX113" fmla="*/ 1994535 w 3900513"/>
              <a:gd name="connsiteY113" fmla="*/ 1000469 h 3808346"/>
              <a:gd name="connsiteX114" fmla="*/ 1956435 w 3900513"/>
              <a:gd name="connsiteY114" fmla="*/ 1145249 h 3808346"/>
              <a:gd name="connsiteX115" fmla="*/ 1925955 w 3900513"/>
              <a:gd name="connsiteY115" fmla="*/ 1297649 h 3808346"/>
              <a:gd name="connsiteX116" fmla="*/ 1956435 w 3900513"/>
              <a:gd name="connsiteY116" fmla="*/ 1427189 h 3808346"/>
              <a:gd name="connsiteX117" fmla="*/ 1956435 w 3900513"/>
              <a:gd name="connsiteY117" fmla="*/ 1480529 h 3808346"/>
              <a:gd name="connsiteX118" fmla="*/ 2023110 w 3900513"/>
              <a:gd name="connsiteY118" fmla="*/ 1581494 h 3808346"/>
              <a:gd name="connsiteX119" fmla="*/ 1983105 w 3900513"/>
              <a:gd name="connsiteY119" fmla="*/ 1650074 h 3808346"/>
              <a:gd name="connsiteX120" fmla="*/ 1864995 w 3900513"/>
              <a:gd name="connsiteY120" fmla="*/ 1701509 h 3808346"/>
              <a:gd name="connsiteX121" fmla="*/ 2017395 w 3900513"/>
              <a:gd name="connsiteY121" fmla="*/ 1777709 h 3808346"/>
              <a:gd name="connsiteX122" fmla="*/ 1948815 w 3900513"/>
              <a:gd name="connsiteY122" fmla="*/ 1876769 h 3808346"/>
              <a:gd name="connsiteX123" fmla="*/ 1903095 w 3900513"/>
              <a:gd name="connsiteY123" fmla="*/ 1968209 h 3808346"/>
              <a:gd name="connsiteX124" fmla="*/ 1956435 w 3900513"/>
              <a:gd name="connsiteY124" fmla="*/ 2052029 h 3808346"/>
              <a:gd name="connsiteX125" fmla="*/ 1964055 w 3900513"/>
              <a:gd name="connsiteY125" fmla="*/ 2204429 h 3808346"/>
              <a:gd name="connsiteX126" fmla="*/ 1964055 w 3900513"/>
              <a:gd name="connsiteY126" fmla="*/ 2303489 h 3808346"/>
              <a:gd name="connsiteX127" fmla="*/ 1880235 w 3900513"/>
              <a:gd name="connsiteY127" fmla="*/ 2417789 h 3808346"/>
              <a:gd name="connsiteX128" fmla="*/ 1834515 w 3900513"/>
              <a:gd name="connsiteY128" fmla="*/ 2455889 h 3808346"/>
              <a:gd name="connsiteX129" fmla="*/ 1743075 w 3900513"/>
              <a:gd name="connsiteY129" fmla="*/ 2463509 h 3808346"/>
              <a:gd name="connsiteX130" fmla="*/ 1651635 w 3900513"/>
              <a:gd name="connsiteY130" fmla="*/ 2478749 h 3808346"/>
              <a:gd name="connsiteX131" fmla="*/ 1697355 w 3900513"/>
              <a:gd name="connsiteY131" fmla="*/ 2608289 h 3808346"/>
              <a:gd name="connsiteX132" fmla="*/ 1636395 w 3900513"/>
              <a:gd name="connsiteY132" fmla="*/ 2608289 h 3808346"/>
              <a:gd name="connsiteX133" fmla="*/ 1583055 w 3900513"/>
              <a:gd name="connsiteY133" fmla="*/ 2539709 h 3808346"/>
              <a:gd name="connsiteX134" fmla="*/ 1560195 w 3900513"/>
              <a:gd name="connsiteY134" fmla="*/ 2455889 h 3808346"/>
              <a:gd name="connsiteX135" fmla="*/ 1575435 w 3900513"/>
              <a:gd name="connsiteY135" fmla="*/ 2364449 h 3808346"/>
              <a:gd name="connsiteX136" fmla="*/ 1532255 w 3900513"/>
              <a:gd name="connsiteY136" fmla="*/ 2335239 h 3808346"/>
              <a:gd name="connsiteX137" fmla="*/ 1454150 w 3900513"/>
              <a:gd name="connsiteY137" fmla="*/ 2226654 h 3808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3900513" h="3808346">
                <a:moveTo>
                  <a:pt x="0" y="3639529"/>
                </a:moveTo>
                <a:cubicBezTo>
                  <a:pt x="38947" y="3674666"/>
                  <a:pt x="73131" y="3718798"/>
                  <a:pt x="116840" y="3744939"/>
                </a:cubicBezTo>
                <a:cubicBezTo>
                  <a:pt x="160549" y="3771080"/>
                  <a:pt x="223732" y="3834686"/>
                  <a:pt x="262255" y="3796374"/>
                </a:cubicBezTo>
                <a:lnTo>
                  <a:pt x="377825" y="3681439"/>
                </a:lnTo>
                <a:cubicBezTo>
                  <a:pt x="411268" y="3662495"/>
                  <a:pt x="429895" y="3697949"/>
                  <a:pt x="462915" y="3682709"/>
                </a:cubicBezTo>
                <a:lnTo>
                  <a:pt x="561975" y="3636989"/>
                </a:lnTo>
                <a:cubicBezTo>
                  <a:pt x="596265" y="3629369"/>
                  <a:pt x="628015" y="3662389"/>
                  <a:pt x="668655" y="3636989"/>
                </a:cubicBezTo>
                <a:lnTo>
                  <a:pt x="790575" y="3560789"/>
                </a:lnTo>
                <a:cubicBezTo>
                  <a:pt x="814705" y="3520149"/>
                  <a:pt x="752475" y="3408389"/>
                  <a:pt x="813435" y="3393149"/>
                </a:cubicBezTo>
                <a:lnTo>
                  <a:pt x="996315" y="3347429"/>
                </a:lnTo>
                <a:cubicBezTo>
                  <a:pt x="1057275" y="3332189"/>
                  <a:pt x="1057275" y="3371559"/>
                  <a:pt x="1102995" y="3347429"/>
                </a:cubicBezTo>
                <a:lnTo>
                  <a:pt x="1270635" y="3202649"/>
                </a:lnTo>
                <a:cubicBezTo>
                  <a:pt x="1317625" y="3203919"/>
                  <a:pt x="1313815" y="3339809"/>
                  <a:pt x="1384935" y="3355049"/>
                </a:cubicBezTo>
                <a:lnTo>
                  <a:pt x="1598295" y="3400769"/>
                </a:lnTo>
                <a:cubicBezTo>
                  <a:pt x="1650365" y="3423629"/>
                  <a:pt x="1631315" y="3499829"/>
                  <a:pt x="1697355" y="3492209"/>
                </a:cubicBezTo>
                <a:lnTo>
                  <a:pt x="1895475" y="3469349"/>
                </a:lnTo>
                <a:cubicBezTo>
                  <a:pt x="1962785" y="3460459"/>
                  <a:pt x="2088303" y="3483531"/>
                  <a:pt x="2101215" y="3438869"/>
                </a:cubicBezTo>
                <a:cubicBezTo>
                  <a:pt x="2114127" y="3394207"/>
                  <a:pt x="2050838" y="3362246"/>
                  <a:pt x="2025650" y="3323934"/>
                </a:cubicBezTo>
                <a:cubicBezTo>
                  <a:pt x="2000462" y="3285622"/>
                  <a:pt x="2223135" y="3319489"/>
                  <a:pt x="2177415" y="3286469"/>
                </a:cubicBezTo>
                <a:lnTo>
                  <a:pt x="2040255" y="3187409"/>
                </a:lnTo>
                <a:cubicBezTo>
                  <a:pt x="1986174" y="3170476"/>
                  <a:pt x="1856528" y="3224662"/>
                  <a:pt x="1852930" y="3184869"/>
                </a:cubicBezTo>
                <a:lnTo>
                  <a:pt x="1842135" y="3065489"/>
                </a:lnTo>
                <a:cubicBezTo>
                  <a:pt x="1861926" y="3035432"/>
                  <a:pt x="1936115" y="3035009"/>
                  <a:pt x="1971675" y="3004529"/>
                </a:cubicBezTo>
                <a:lnTo>
                  <a:pt x="2078355" y="2913089"/>
                </a:lnTo>
                <a:cubicBezTo>
                  <a:pt x="2116455" y="2883879"/>
                  <a:pt x="2169795" y="2824189"/>
                  <a:pt x="2200275" y="2829269"/>
                </a:cubicBezTo>
                <a:lnTo>
                  <a:pt x="2291715" y="2844509"/>
                </a:lnTo>
                <a:cubicBezTo>
                  <a:pt x="2308225" y="2868639"/>
                  <a:pt x="2309495" y="2941029"/>
                  <a:pt x="2299335" y="2974049"/>
                </a:cubicBezTo>
                <a:lnTo>
                  <a:pt x="2268855" y="3073109"/>
                </a:lnTo>
                <a:cubicBezTo>
                  <a:pt x="2267585" y="3107399"/>
                  <a:pt x="2235835" y="3189949"/>
                  <a:pt x="2291715" y="3179789"/>
                </a:cubicBezTo>
                <a:lnTo>
                  <a:pt x="2459355" y="3149309"/>
                </a:lnTo>
                <a:cubicBezTo>
                  <a:pt x="2488565" y="3116289"/>
                  <a:pt x="2464435" y="3019769"/>
                  <a:pt x="2466975" y="2981669"/>
                </a:cubicBezTo>
                <a:lnTo>
                  <a:pt x="2474595" y="2867369"/>
                </a:lnTo>
                <a:cubicBezTo>
                  <a:pt x="2487295" y="2835619"/>
                  <a:pt x="2507615" y="2778469"/>
                  <a:pt x="2543175" y="2791169"/>
                </a:cubicBezTo>
                <a:lnTo>
                  <a:pt x="2649855" y="2829269"/>
                </a:lnTo>
                <a:cubicBezTo>
                  <a:pt x="2685415" y="2841969"/>
                  <a:pt x="2734945" y="2775929"/>
                  <a:pt x="2764155" y="2753069"/>
                </a:cubicBezTo>
                <a:cubicBezTo>
                  <a:pt x="2784475" y="2732749"/>
                  <a:pt x="2794000" y="2695919"/>
                  <a:pt x="2825115" y="2692109"/>
                </a:cubicBezTo>
                <a:cubicBezTo>
                  <a:pt x="2856230" y="2688299"/>
                  <a:pt x="2929255" y="2732749"/>
                  <a:pt x="2931795" y="2692109"/>
                </a:cubicBezTo>
                <a:cubicBezTo>
                  <a:pt x="2934335" y="2651469"/>
                  <a:pt x="2952750" y="2610829"/>
                  <a:pt x="2939415" y="2570189"/>
                </a:cubicBezTo>
                <a:cubicBezTo>
                  <a:pt x="2926080" y="2529549"/>
                  <a:pt x="2870835" y="2511769"/>
                  <a:pt x="2832735" y="2516849"/>
                </a:cubicBezTo>
                <a:cubicBezTo>
                  <a:pt x="2794635" y="2521929"/>
                  <a:pt x="2756535" y="2539709"/>
                  <a:pt x="2718435" y="2532089"/>
                </a:cubicBezTo>
                <a:cubicBezTo>
                  <a:pt x="2680335" y="2524469"/>
                  <a:pt x="2670281" y="2476209"/>
                  <a:pt x="2657475" y="2440649"/>
                </a:cubicBezTo>
                <a:cubicBezTo>
                  <a:pt x="2644669" y="2405089"/>
                  <a:pt x="2639166" y="2352067"/>
                  <a:pt x="2641600" y="2318729"/>
                </a:cubicBezTo>
                <a:cubicBezTo>
                  <a:pt x="2644034" y="2285392"/>
                  <a:pt x="2653136" y="2264966"/>
                  <a:pt x="2672080" y="2240624"/>
                </a:cubicBezTo>
                <a:cubicBezTo>
                  <a:pt x="2691024" y="2216282"/>
                  <a:pt x="2725632" y="2155957"/>
                  <a:pt x="2755265" y="2172679"/>
                </a:cubicBezTo>
                <a:cubicBezTo>
                  <a:pt x="2784898" y="2189401"/>
                  <a:pt x="2820141" y="2304547"/>
                  <a:pt x="2849880" y="2340954"/>
                </a:cubicBezTo>
                <a:cubicBezTo>
                  <a:pt x="2879619" y="2377361"/>
                  <a:pt x="2908618" y="2373233"/>
                  <a:pt x="2933700" y="2391119"/>
                </a:cubicBezTo>
                <a:cubicBezTo>
                  <a:pt x="2958783" y="2409005"/>
                  <a:pt x="2980373" y="2462874"/>
                  <a:pt x="3000375" y="2448269"/>
                </a:cubicBezTo>
                <a:cubicBezTo>
                  <a:pt x="3020378" y="2433664"/>
                  <a:pt x="3033924" y="2340002"/>
                  <a:pt x="3053715" y="2303489"/>
                </a:cubicBezTo>
                <a:cubicBezTo>
                  <a:pt x="3073506" y="2266977"/>
                  <a:pt x="3093932" y="2237661"/>
                  <a:pt x="3119120" y="2229194"/>
                </a:cubicBezTo>
                <a:cubicBezTo>
                  <a:pt x="3144308" y="2220727"/>
                  <a:pt x="3189076" y="2256816"/>
                  <a:pt x="3204845" y="2252689"/>
                </a:cubicBezTo>
                <a:cubicBezTo>
                  <a:pt x="3220614" y="2248562"/>
                  <a:pt x="3228763" y="2226654"/>
                  <a:pt x="3213735" y="2204429"/>
                </a:cubicBezTo>
                <a:cubicBezTo>
                  <a:pt x="3198707" y="2182204"/>
                  <a:pt x="3150764" y="2135002"/>
                  <a:pt x="3114675" y="2119339"/>
                </a:cubicBezTo>
                <a:cubicBezTo>
                  <a:pt x="3078586" y="2103676"/>
                  <a:pt x="3015403" y="2128123"/>
                  <a:pt x="2997200" y="2110449"/>
                </a:cubicBezTo>
                <a:cubicBezTo>
                  <a:pt x="2978997" y="2092775"/>
                  <a:pt x="2994872" y="2038271"/>
                  <a:pt x="3005455" y="2013294"/>
                </a:cubicBezTo>
                <a:cubicBezTo>
                  <a:pt x="3016038" y="1988317"/>
                  <a:pt x="3036147" y="1965563"/>
                  <a:pt x="3060700" y="1960589"/>
                </a:cubicBezTo>
                <a:cubicBezTo>
                  <a:pt x="3085253" y="1955615"/>
                  <a:pt x="3155315" y="2024089"/>
                  <a:pt x="3152775" y="1983449"/>
                </a:cubicBezTo>
                <a:lnTo>
                  <a:pt x="3145155" y="1861529"/>
                </a:lnTo>
                <a:cubicBezTo>
                  <a:pt x="3155315" y="1837399"/>
                  <a:pt x="3178175" y="1818349"/>
                  <a:pt x="3213735" y="1838669"/>
                </a:cubicBezTo>
                <a:lnTo>
                  <a:pt x="3320415" y="1899629"/>
                </a:lnTo>
                <a:cubicBezTo>
                  <a:pt x="3345815" y="1925029"/>
                  <a:pt x="3353329" y="1959742"/>
                  <a:pt x="3366135" y="1991069"/>
                </a:cubicBezTo>
                <a:cubicBezTo>
                  <a:pt x="3378941" y="2022396"/>
                  <a:pt x="3363595" y="2062824"/>
                  <a:pt x="3397250" y="2087589"/>
                </a:cubicBezTo>
                <a:cubicBezTo>
                  <a:pt x="3430905" y="2112354"/>
                  <a:pt x="3495675" y="2085049"/>
                  <a:pt x="3518535" y="2052029"/>
                </a:cubicBezTo>
                <a:cubicBezTo>
                  <a:pt x="3541395" y="2019009"/>
                  <a:pt x="3589655" y="1998689"/>
                  <a:pt x="3587115" y="1952969"/>
                </a:cubicBezTo>
                <a:cubicBezTo>
                  <a:pt x="3584575" y="1907249"/>
                  <a:pt x="3491865" y="1937729"/>
                  <a:pt x="3488055" y="1907249"/>
                </a:cubicBezTo>
                <a:cubicBezTo>
                  <a:pt x="3484245" y="1876769"/>
                  <a:pt x="3505835" y="1830414"/>
                  <a:pt x="3533775" y="1815809"/>
                </a:cubicBezTo>
                <a:cubicBezTo>
                  <a:pt x="3561715" y="1801204"/>
                  <a:pt x="3627755" y="1856449"/>
                  <a:pt x="3663315" y="1861529"/>
                </a:cubicBezTo>
                <a:lnTo>
                  <a:pt x="3769995" y="1876769"/>
                </a:lnTo>
                <a:cubicBezTo>
                  <a:pt x="3804285" y="1856449"/>
                  <a:pt x="3874135" y="1795489"/>
                  <a:pt x="3869055" y="1739609"/>
                </a:cubicBezTo>
                <a:lnTo>
                  <a:pt x="3853815" y="1571969"/>
                </a:lnTo>
                <a:cubicBezTo>
                  <a:pt x="3847465" y="1530059"/>
                  <a:pt x="3810635" y="1541489"/>
                  <a:pt x="3830955" y="1488149"/>
                </a:cubicBezTo>
                <a:lnTo>
                  <a:pt x="3891915" y="1328129"/>
                </a:lnTo>
                <a:cubicBezTo>
                  <a:pt x="3902075" y="1284949"/>
                  <a:pt x="3904615" y="1269709"/>
                  <a:pt x="3891915" y="1229069"/>
                </a:cubicBezTo>
                <a:lnTo>
                  <a:pt x="3853815" y="1107149"/>
                </a:lnTo>
                <a:cubicBezTo>
                  <a:pt x="3838575" y="1076669"/>
                  <a:pt x="3787775" y="1081749"/>
                  <a:pt x="3800475" y="1046189"/>
                </a:cubicBezTo>
                <a:lnTo>
                  <a:pt x="3838575" y="939509"/>
                </a:lnTo>
                <a:cubicBezTo>
                  <a:pt x="3829685" y="917919"/>
                  <a:pt x="3777615" y="916649"/>
                  <a:pt x="3747135" y="916649"/>
                </a:cubicBezTo>
                <a:lnTo>
                  <a:pt x="3655695" y="916649"/>
                </a:lnTo>
                <a:cubicBezTo>
                  <a:pt x="3617595" y="901409"/>
                  <a:pt x="3554095" y="820129"/>
                  <a:pt x="3518535" y="825209"/>
                </a:cubicBezTo>
                <a:lnTo>
                  <a:pt x="3411855" y="840449"/>
                </a:lnTo>
                <a:cubicBezTo>
                  <a:pt x="3369945" y="865849"/>
                  <a:pt x="3297555" y="914109"/>
                  <a:pt x="3267075" y="977609"/>
                </a:cubicBezTo>
                <a:lnTo>
                  <a:pt x="3175635" y="1168109"/>
                </a:lnTo>
                <a:cubicBezTo>
                  <a:pt x="3140075" y="1207479"/>
                  <a:pt x="3084195" y="1201129"/>
                  <a:pt x="3053715" y="1213829"/>
                </a:cubicBezTo>
                <a:lnTo>
                  <a:pt x="2962275" y="1251929"/>
                </a:lnTo>
                <a:cubicBezTo>
                  <a:pt x="2933065" y="1269709"/>
                  <a:pt x="2919095" y="1297649"/>
                  <a:pt x="2878455" y="1320509"/>
                </a:cubicBezTo>
                <a:lnTo>
                  <a:pt x="2756535" y="1389089"/>
                </a:lnTo>
                <a:cubicBezTo>
                  <a:pt x="2714625" y="1405599"/>
                  <a:pt x="2660015" y="1444969"/>
                  <a:pt x="2626995" y="1419569"/>
                </a:cubicBezTo>
                <a:lnTo>
                  <a:pt x="2527935" y="1343369"/>
                </a:lnTo>
                <a:cubicBezTo>
                  <a:pt x="2515235" y="1310349"/>
                  <a:pt x="2555875" y="1259549"/>
                  <a:pt x="2550795" y="1221449"/>
                </a:cubicBezTo>
                <a:lnTo>
                  <a:pt x="2535555" y="1107149"/>
                </a:lnTo>
                <a:cubicBezTo>
                  <a:pt x="2513965" y="1079209"/>
                  <a:pt x="2416175" y="1096989"/>
                  <a:pt x="2421255" y="1053809"/>
                </a:cubicBezTo>
                <a:lnTo>
                  <a:pt x="2436495" y="924269"/>
                </a:lnTo>
                <a:cubicBezTo>
                  <a:pt x="2447925" y="884899"/>
                  <a:pt x="2464435" y="858229"/>
                  <a:pt x="2489835" y="817589"/>
                </a:cubicBezTo>
                <a:lnTo>
                  <a:pt x="2566035" y="695669"/>
                </a:lnTo>
                <a:cubicBezTo>
                  <a:pt x="2583815" y="656299"/>
                  <a:pt x="2568575" y="606769"/>
                  <a:pt x="2596515" y="581369"/>
                </a:cubicBezTo>
                <a:cubicBezTo>
                  <a:pt x="2624455" y="555969"/>
                  <a:pt x="2674620" y="546444"/>
                  <a:pt x="2680335" y="505169"/>
                </a:cubicBezTo>
                <a:cubicBezTo>
                  <a:pt x="2686050" y="463894"/>
                  <a:pt x="2611755" y="431509"/>
                  <a:pt x="2649855" y="406109"/>
                </a:cubicBezTo>
                <a:lnTo>
                  <a:pt x="2764155" y="329909"/>
                </a:lnTo>
                <a:cubicBezTo>
                  <a:pt x="2784475" y="301969"/>
                  <a:pt x="2802255" y="268949"/>
                  <a:pt x="2771775" y="238469"/>
                </a:cubicBezTo>
                <a:lnTo>
                  <a:pt x="2680335" y="147029"/>
                </a:lnTo>
                <a:cubicBezTo>
                  <a:pt x="2656205" y="120359"/>
                  <a:pt x="2616835" y="103849"/>
                  <a:pt x="2626995" y="78449"/>
                </a:cubicBezTo>
                <a:cubicBezTo>
                  <a:pt x="2637155" y="53049"/>
                  <a:pt x="2675890" y="21299"/>
                  <a:pt x="2657475" y="2249"/>
                </a:cubicBezTo>
                <a:cubicBezTo>
                  <a:pt x="2639060" y="-16801"/>
                  <a:pt x="2525395" y="91149"/>
                  <a:pt x="2505075" y="101309"/>
                </a:cubicBezTo>
                <a:lnTo>
                  <a:pt x="2444115" y="131789"/>
                </a:lnTo>
                <a:cubicBezTo>
                  <a:pt x="2412365" y="134329"/>
                  <a:pt x="2339975" y="103849"/>
                  <a:pt x="2314575" y="116549"/>
                </a:cubicBezTo>
                <a:cubicBezTo>
                  <a:pt x="2289175" y="129249"/>
                  <a:pt x="2247900" y="129249"/>
                  <a:pt x="2238375" y="154649"/>
                </a:cubicBezTo>
                <a:cubicBezTo>
                  <a:pt x="2228850" y="180049"/>
                  <a:pt x="2291715" y="214974"/>
                  <a:pt x="2284095" y="238469"/>
                </a:cubicBezTo>
                <a:cubicBezTo>
                  <a:pt x="2276475" y="261964"/>
                  <a:pt x="2207895" y="286729"/>
                  <a:pt x="2223135" y="299429"/>
                </a:cubicBezTo>
                <a:lnTo>
                  <a:pt x="2268855" y="337529"/>
                </a:lnTo>
                <a:cubicBezTo>
                  <a:pt x="2273935" y="362929"/>
                  <a:pt x="2245995" y="426429"/>
                  <a:pt x="2253615" y="451829"/>
                </a:cubicBezTo>
                <a:lnTo>
                  <a:pt x="2276475" y="528029"/>
                </a:lnTo>
                <a:cubicBezTo>
                  <a:pt x="2272665" y="561049"/>
                  <a:pt x="2266315" y="611849"/>
                  <a:pt x="2230755" y="649949"/>
                </a:cubicBezTo>
                <a:lnTo>
                  <a:pt x="2124075" y="764249"/>
                </a:lnTo>
                <a:cubicBezTo>
                  <a:pt x="2094865" y="798539"/>
                  <a:pt x="2075815" y="807429"/>
                  <a:pt x="2055495" y="855689"/>
                </a:cubicBezTo>
                <a:lnTo>
                  <a:pt x="1994535" y="1000469"/>
                </a:lnTo>
                <a:cubicBezTo>
                  <a:pt x="1978025" y="1048729"/>
                  <a:pt x="1966595" y="1094449"/>
                  <a:pt x="1956435" y="1145249"/>
                </a:cubicBezTo>
                <a:lnTo>
                  <a:pt x="1925955" y="1297649"/>
                </a:lnTo>
                <a:cubicBezTo>
                  <a:pt x="1925955" y="1344639"/>
                  <a:pt x="1956435" y="1409409"/>
                  <a:pt x="1956435" y="1427189"/>
                </a:cubicBezTo>
                <a:cubicBezTo>
                  <a:pt x="1956435" y="1444969"/>
                  <a:pt x="1945323" y="1454812"/>
                  <a:pt x="1956435" y="1480529"/>
                </a:cubicBezTo>
                <a:cubicBezTo>
                  <a:pt x="1967547" y="1506246"/>
                  <a:pt x="2018665" y="1553237"/>
                  <a:pt x="2023110" y="1581494"/>
                </a:cubicBezTo>
                <a:cubicBezTo>
                  <a:pt x="2027555" y="1609751"/>
                  <a:pt x="2022475" y="1632929"/>
                  <a:pt x="1983105" y="1650074"/>
                </a:cubicBezTo>
                <a:cubicBezTo>
                  <a:pt x="1943735" y="1667219"/>
                  <a:pt x="1863090" y="1665314"/>
                  <a:pt x="1864995" y="1701509"/>
                </a:cubicBezTo>
                <a:cubicBezTo>
                  <a:pt x="1866900" y="1737704"/>
                  <a:pt x="2002155" y="1738339"/>
                  <a:pt x="2017395" y="1777709"/>
                </a:cubicBezTo>
                <a:cubicBezTo>
                  <a:pt x="2032635" y="1817079"/>
                  <a:pt x="1964055" y="1846289"/>
                  <a:pt x="1948815" y="1876769"/>
                </a:cubicBezTo>
                <a:lnTo>
                  <a:pt x="1903095" y="1968209"/>
                </a:lnTo>
                <a:cubicBezTo>
                  <a:pt x="1904365" y="1997419"/>
                  <a:pt x="1953895" y="2001229"/>
                  <a:pt x="1956435" y="2052029"/>
                </a:cubicBezTo>
                <a:lnTo>
                  <a:pt x="1964055" y="2204429"/>
                </a:lnTo>
                <a:cubicBezTo>
                  <a:pt x="1965325" y="2246339"/>
                  <a:pt x="1991995" y="2265389"/>
                  <a:pt x="1964055" y="2303489"/>
                </a:cubicBezTo>
                <a:lnTo>
                  <a:pt x="1880235" y="2417789"/>
                </a:lnTo>
                <a:cubicBezTo>
                  <a:pt x="1858645" y="2443189"/>
                  <a:pt x="1864995" y="2453349"/>
                  <a:pt x="1834515" y="2455889"/>
                </a:cubicBezTo>
                <a:lnTo>
                  <a:pt x="1743075" y="2463509"/>
                </a:lnTo>
                <a:cubicBezTo>
                  <a:pt x="1712595" y="2467319"/>
                  <a:pt x="1658620" y="2435569"/>
                  <a:pt x="1651635" y="2478749"/>
                </a:cubicBezTo>
                <a:cubicBezTo>
                  <a:pt x="1644650" y="2521929"/>
                  <a:pt x="1717675" y="2608289"/>
                  <a:pt x="1697355" y="2608289"/>
                </a:cubicBezTo>
                <a:lnTo>
                  <a:pt x="1636395" y="2608289"/>
                </a:lnTo>
                <a:cubicBezTo>
                  <a:pt x="1617345" y="2596859"/>
                  <a:pt x="1590675" y="2567649"/>
                  <a:pt x="1583055" y="2539709"/>
                </a:cubicBezTo>
                <a:lnTo>
                  <a:pt x="1560195" y="2455889"/>
                </a:lnTo>
                <a:cubicBezTo>
                  <a:pt x="1558925" y="2426679"/>
                  <a:pt x="1580092" y="2384557"/>
                  <a:pt x="1575435" y="2364449"/>
                </a:cubicBezTo>
                <a:cubicBezTo>
                  <a:pt x="1570778" y="2344341"/>
                  <a:pt x="1552469" y="2358205"/>
                  <a:pt x="1532255" y="2335239"/>
                </a:cubicBezTo>
                <a:cubicBezTo>
                  <a:pt x="1512041" y="2312273"/>
                  <a:pt x="1473729" y="2269781"/>
                  <a:pt x="1454150" y="2226654"/>
                </a:cubicBezTo>
              </a:path>
            </a:pathLst>
          </a:custGeom>
          <a:noFill/>
          <a:ln w="31750" cap="flat" cmpd="sng" algn="ctr">
            <a:solidFill>
              <a:srgbClr val="000099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" name="Vrije vorm 1"/>
          <p:cNvSpPr/>
          <p:nvPr/>
        </p:nvSpPr>
        <p:spPr bwMode="auto">
          <a:xfrm>
            <a:off x="2837319" y="3544065"/>
            <a:ext cx="1404144" cy="1494092"/>
          </a:xfrm>
          <a:custGeom>
            <a:avLst/>
            <a:gdLst>
              <a:gd name="connsiteX0" fmla="*/ 0 w 1406525"/>
              <a:gd name="connsiteY0" fmla="*/ 1460978 h 1460978"/>
              <a:gd name="connsiteX1" fmla="*/ 107950 w 1406525"/>
              <a:gd name="connsiteY1" fmla="*/ 1413353 h 1460978"/>
              <a:gd name="connsiteX2" fmla="*/ 203200 w 1406525"/>
              <a:gd name="connsiteY2" fmla="*/ 1359378 h 1460978"/>
              <a:gd name="connsiteX3" fmla="*/ 292100 w 1406525"/>
              <a:gd name="connsiteY3" fmla="*/ 1273653 h 1460978"/>
              <a:gd name="connsiteX4" fmla="*/ 377825 w 1406525"/>
              <a:gd name="connsiteY4" fmla="*/ 1168878 h 1460978"/>
              <a:gd name="connsiteX5" fmla="*/ 441325 w 1406525"/>
              <a:gd name="connsiteY5" fmla="*/ 1051403 h 1460978"/>
              <a:gd name="connsiteX6" fmla="*/ 473075 w 1406525"/>
              <a:gd name="connsiteY6" fmla="*/ 994253 h 1460978"/>
              <a:gd name="connsiteX7" fmla="*/ 555625 w 1406525"/>
              <a:gd name="connsiteY7" fmla="*/ 940278 h 1460978"/>
              <a:gd name="connsiteX8" fmla="*/ 654050 w 1406525"/>
              <a:gd name="connsiteY8" fmla="*/ 930753 h 1460978"/>
              <a:gd name="connsiteX9" fmla="*/ 739775 w 1406525"/>
              <a:gd name="connsiteY9" fmla="*/ 902178 h 1460978"/>
              <a:gd name="connsiteX10" fmla="*/ 838200 w 1406525"/>
              <a:gd name="connsiteY10" fmla="*/ 883128 h 1460978"/>
              <a:gd name="connsiteX11" fmla="*/ 949325 w 1406525"/>
              <a:gd name="connsiteY11" fmla="*/ 867253 h 1460978"/>
              <a:gd name="connsiteX12" fmla="*/ 977900 w 1406525"/>
              <a:gd name="connsiteY12" fmla="*/ 838678 h 1460978"/>
              <a:gd name="connsiteX13" fmla="*/ 1003300 w 1406525"/>
              <a:gd name="connsiteY13" fmla="*/ 794228 h 1460978"/>
              <a:gd name="connsiteX14" fmla="*/ 1012825 w 1406525"/>
              <a:gd name="connsiteY14" fmla="*/ 733903 h 1460978"/>
              <a:gd name="connsiteX15" fmla="*/ 1012825 w 1406525"/>
              <a:gd name="connsiteY15" fmla="*/ 733903 h 1460978"/>
              <a:gd name="connsiteX16" fmla="*/ 984250 w 1406525"/>
              <a:gd name="connsiteY16" fmla="*/ 670403 h 1460978"/>
              <a:gd name="connsiteX17" fmla="*/ 974725 w 1406525"/>
              <a:gd name="connsiteY17" fmla="*/ 622778 h 1460978"/>
              <a:gd name="connsiteX18" fmla="*/ 984250 w 1406525"/>
              <a:gd name="connsiteY18" fmla="*/ 562453 h 1460978"/>
              <a:gd name="connsiteX19" fmla="*/ 962025 w 1406525"/>
              <a:gd name="connsiteY19" fmla="*/ 486253 h 1460978"/>
              <a:gd name="connsiteX20" fmla="*/ 949325 w 1406525"/>
              <a:gd name="connsiteY20" fmla="*/ 406878 h 1460978"/>
              <a:gd name="connsiteX21" fmla="*/ 942975 w 1406525"/>
              <a:gd name="connsiteY21" fmla="*/ 305278 h 1460978"/>
              <a:gd name="connsiteX22" fmla="*/ 942975 w 1406525"/>
              <a:gd name="connsiteY22" fmla="*/ 206853 h 1460978"/>
              <a:gd name="connsiteX23" fmla="*/ 993775 w 1406525"/>
              <a:gd name="connsiteY23" fmla="*/ 127478 h 1460978"/>
              <a:gd name="connsiteX24" fmla="*/ 1076325 w 1406525"/>
              <a:gd name="connsiteY24" fmla="*/ 98903 h 1460978"/>
              <a:gd name="connsiteX25" fmla="*/ 1158875 w 1406525"/>
              <a:gd name="connsiteY25" fmla="*/ 22703 h 1460978"/>
              <a:gd name="connsiteX26" fmla="*/ 1216025 w 1406525"/>
              <a:gd name="connsiteY26" fmla="*/ 478 h 1460978"/>
              <a:gd name="connsiteX27" fmla="*/ 1247775 w 1406525"/>
              <a:gd name="connsiteY27" fmla="*/ 38578 h 1460978"/>
              <a:gd name="connsiteX28" fmla="*/ 1295400 w 1406525"/>
              <a:gd name="connsiteY28" fmla="*/ 67153 h 1460978"/>
              <a:gd name="connsiteX29" fmla="*/ 1406525 w 1406525"/>
              <a:gd name="connsiteY29" fmla="*/ 13178 h 1460978"/>
              <a:gd name="connsiteX30" fmla="*/ 1406525 w 1406525"/>
              <a:gd name="connsiteY30" fmla="*/ 13178 h 1460978"/>
              <a:gd name="connsiteX0" fmla="*/ 0 w 1387475"/>
              <a:gd name="connsiteY0" fmla="*/ 1475265 h 1475265"/>
              <a:gd name="connsiteX1" fmla="*/ 88900 w 1387475"/>
              <a:gd name="connsiteY1" fmla="*/ 1413353 h 1475265"/>
              <a:gd name="connsiteX2" fmla="*/ 184150 w 1387475"/>
              <a:gd name="connsiteY2" fmla="*/ 1359378 h 1475265"/>
              <a:gd name="connsiteX3" fmla="*/ 273050 w 1387475"/>
              <a:gd name="connsiteY3" fmla="*/ 1273653 h 1475265"/>
              <a:gd name="connsiteX4" fmla="*/ 358775 w 1387475"/>
              <a:gd name="connsiteY4" fmla="*/ 1168878 h 1475265"/>
              <a:gd name="connsiteX5" fmla="*/ 422275 w 1387475"/>
              <a:gd name="connsiteY5" fmla="*/ 1051403 h 1475265"/>
              <a:gd name="connsiteX6" fmla="*/ 454025 w 1387475"/>
              <a:gd name="connsiteY6" fmla="*/ 994253 h 1475265"/>
              <a:gd name="connsiteX7" fmla="*/ 536575 w 1387475"/>
              <a:gd name="connsiteY7" fmla="*/ 940278 h 1475265"/>
              <a:gd name="connsiteX8" fmla="*/ 635000 w 1387475"/>
              <a:gd name="connsiteY8" fmla="*/ 930753 h 1475265"/>
              <a:gd name="connsiteX9" fmla="*/ 720725 w 1387475"/>
              <a:gd name="connsiteY9" fmla="*/ 902178 h 1475265"/>
              <a:gd name="connsiteX10" fmla="*/ 819150 w 1387475"/>
              <a:gd name="connsiteY10" fmla="*/ 883128 h 1475265"/>
              <a:gd name="connsiteX11" fmla="*/ 930275 w 1387475"/>
              <a:gd name="connsiteY11" fmla="*/ 867253 h 1475265"/>
              <a:gd name="connsiteX12" fmla="*/ 958850 w 1387475"/>
              <a:gd name="connsiteY12" fmla="*/ 838678 h 1475265"/>
              <a:gd name="connsiteX13" fmla="*/ 984250 w 1387475"/>
              <a:gd name="connsiteY13" fmla="*/ 794228 h 1475265"/>
              <a:gd name="connsiteX14" fmla="*/ 993775 w 1387475"/>
              <a:gd name="connsiteY14" fmla="*/ 733903 h 1475265"/>
              <a:gd name="connsiteX15" fmla="*/ 993775 w 1387475"/>
              <a:gd name="connsiteY15" fmla="*/ 733903 h 1475265"/>
              <a:gd name="connsiteX16" fmla="*/ 965200 w 1387475"/>
              <a:gd name="connsiteY16" fmla="*/ 670403 h 1475265"/>
              <a:gd name="connsiteX17" fmla="*/ 955675 w 1387475"/>
              <a:gd name="connsiteY17" fmla="*/ 622778 h 1475265"/>
              <a:gd name="connsiteX18" fmla="*/ 965200 w 1387475"/>
              <a:gd name="connsiteY18" fmla="*/ 562453 h 1475265"/>
              <a:gd name="connsiteX19" fmla="*/ 942975 w 1387475"/>
              <a:gd name="connsiteY19" fmla="*/ 486253 h 1475265"/>
              <a:gd name="connsiteX20" fmla="*/ 930275 w 1387475"/>
              <a:gd name="connsiteY20" fmla="*/ 406878 h 1475265"/>
              <a:gd name="connsiteX21" fmla="*/ 923925 w 1387475"/>
              <a:gd name="connsiteY21" fmla="*/ 305278 h 1475265"/>
              <a:gd name="connsiteX22" fmla="*/ 923925 w 1387475"/>
              <a:gd name="connsiteY22" fmla="*/ 206853 h 1475265"/>
              <a:gd name="connsiteX23" fmla="*/ 974725 w 1387475"/>
              <a:gd name="connsiteY23" fmla="*/ 127478 h 1475265"/>
              <a:gd name="connsiteX24" fmla="*/ 1057275 w 1387475"/>
              <a:gd name="connsiteY24" fmla="*/ 98903 h 1475265"/>
              <a:gd name="connsiteX25" fmla="*/ 1139825 w 1387475"/>
              <a:gd name="connsiteY25" fmla="*/ 22703 h 1475265"/>
              <a:gd name="connsiteX26" fmla="*/ 1196975 w 1387475"/>
              <a:gd name="connsiteY26" fmla="*/ 478 h 1475265"/>
              <a:gd name="connsiteX27" fmla="*/ 1228725 w 1387475"/>
              <a:gd name="connsiteY27" fmla="*/ 38578 h 1475265"/>
              <a:gd name="connsiteX28" fmla="*/ 1276350 w 1387475"/>
              <a:gd name="connsiteY28" fmla="*/ 67153 h 1475265"/>
              <a:gd name="connsiteX29" fmla="*/ 1387475 w 1387475"/>
              <a:gd name="connsiteY29" fmla="*/ 13178 h 1475265"/>
              <a:gd name="connsiteX30" fmla="*/ 1387475 w 1387475"/>
              <a:gd name="connsiteY30" fmla="*/ 13178 h 1475265"/>
              <a:gd name="connsiteX0" fmla="*/ 0 w 1387475"/>
              <a:gd name="connsiteY0" fmla="*/ 1475265 h 1475265"/>
              <a:gd name="connsiteX1" fmla="*/ 88900 w 1387475"/>
              <a:gd name="connsiteY1" fmla="*/ 1413353 h 1475265"/>
              <a:gd name="connsiteX2" fmla="*/ 184150 w 1387475"/>
              <a:gd name="connsiteY2" fmla="*/ 1359378 h 1475265"/>
              <a:gd name="connsiteX3" fmla="*/ 273050 w 1387475"/>
              <a:gd name="connsiteY3" fmla="*/ 1273653 h 1475265"/>
              <a:gd name="connsiteX4" fmla="*/ 358775 w 1387475"/>
              <a:gd name="connsiteY4" fmla="*/ 1168878 h 1475265"/>
              <a:gd name="connsiteX5" fmla="*/ 422275 w 1387475"/>
              <a:gd name="connsiteY5" fmla="*/ 1051403 h 1475265"/>
              <a:gd name="connsiteX6" fmla="*/ 454025 w 1387475"/>
              <a:gd name="connsiteY6" fmla="*/ 994253 h 1475265"/>
              <a:gd name="connsiteX7" fmla="*/ 536575 w 1387475"/>
              <a:gd name="connsiteY7" fmla="*/ 940278 h 1475265"/>
              <a:gd name="connsiteX8" fmla="*/ 635000 w 1387475"/>
              <a:gd name="connsiteY8" fmla="*/ 930753 h 1475265"/>
              <a:gd name="connsiteX9" fmla="*/ 720725 w 1387475"/>
              <a:gd name="connsiteY9" fmla="*/ 902178 h 1475265"/>
              <a:gd name="connsiteX10" fmla="*/ 819150 w 1387475"/>
              <a:gd name="connsiteY10" fmla="*/ 883128 h 1475265"/>
              <a:gd name="connsiteX11" fmla="*/ 930275 w 1387475"/>
              <a:gd name="connsiteY11" fmla="*/ 867253 h 1475265"/>
              <a:gd name="connsiteX12" fmla="*/ 958850 w 1387475"/>
              <a:gd name="connsiteY12" fmla="*/ 838678 h 1475265"/>
              <a:gd name="connsiteX13" fmla="*/ 984250 w 1387475"/>
              <a:gd name="connsiteY13" fmla="*/ 794228 h 1475265"/>
              <a:gd name="connsiteX14" fmla="*/ 993775 w 1387475"/>
              <a:gd name="connsiteY14" fmla="*/ 733903 h 1475265"/>
              <a:gd name="connsiteX15" fmla="*/ 993775 w 1387475"/>
              <a:gd name="connsiteY15" fmla="*/ 733903 h 1475265"/>
              <a:gd name="connsiteX16" fmla="*/ 965200 w 1387475"/>
              <a:gd name="connsiteY16" fmla="*/ 670403 h 1475265"/>
              <a:gd name="connsiteX17" fmla="*/ 955675 w 1387475"/>
              <a:gd name="connsiteY17" fmla="*/ 622778 h 1475265"/>
              <a:gd name="connsiteX18" fmla="*/ 965200 w 1387475"/>
              <a:gd name="connsiteY18" fmla="*/ 562453 h 1475265"/>
              <a:gd name="connsiteX19" fmla="*/ 942975 w 1387475"/>
              <a:gd name="connsiteY19" fmla="*/ 486253 h 1475265"/>
              <a:gd name="connsiteX20" fmla="*/ 930275 w 1387475"/>
              <a:gd name="connsiteY20" fmla="*/ 406878 h 1475265"/>
              <a:gd name="connsiteX21" fmla="*/ 923925 w 1387475"/>
              <a:gd name="connsiteY21" fmla="*/ 305278 h 1475265"/>
              <a:gd name="connsiteX22" fmla="*/ 923925 w 1387475"/>
              <a:gd name="connsiteY22" fmla="*/ 206853 h 1475265"/>
              <a:gd name="connsiteX23" fmla="*/ 974725 w 1387475"/>
              <a:gd name="connsiteY23" fmla="*/ 127478 h 1475265"/>
              <a:gd name="connsiteX24" fmla="*/ 1057275 w 1387475"/>
              <a:gd name="connsiteY24" fmla="*/ 98903 h 1475265"/>
              <a:gd name="connsiteX25" fmla="*/ 1139825 w 1387475"/>
              <a:gd name="connsiteY25" fmla="*/ 22703 h 1475265"/>
              <a:gd name="connsiteX26" fmla="*/ 1196975 w 1387475"/>
              <a:gd name="connsiteY26" fmla="*/ 478 h 1475265"/>
              <a:gd name="connsiteX27" fmla="*/ 1228725 w 1387475"/>
              <a:gd name="connsiteY27" fmla="*/ 38578 h 1475265"/>
              <a:gd name="connsiteX28" fmla="*/ 1276350 w 1387475"/>
              <a:gd name="connsiteY28" fmla="*/ 67153 h 1475265"/>
              <a:gd name="connsiteX29" fmla="*/ 1387475 w 1387475"/>
              <a:gd name="connsiteY29" fmla="*/ 13178 h 1475265"/>
              <a:gd name="connsiteX30" fmla="*/ 1387475 w 1387475"/>
              <a:gd name="connsiteY30" fmla="*/ 13178 h 1475265"/>
              <a:gd name="connsiteX0" fmla="*/ 0 w 1370806"/>
              <a:gd name="connsiteY0" fmla="*/ 1482409 h 1482409"/>
              <a:gd name="connsiteX1" fmla="*/ 72231 w 1370806"/>
              <a:gd name="connsiteY1" fmla="*/ 1413353 h 1482409"/>
              <a:gd name="connsiteX2" fmla="*/ 167481 w 1370806"/>
              <a:gd name="connsiteY2" fmla="*/ 1359378 h 1482409"/>
              <a:gd name="connsiteX3" fmla="*/ 256381 w 1370806"/>
              <a:gd name="connsiteY3" fmla="*/ 1273653 h 1482409"/>
              <a:gd name="connsiteX4" fmla="*/ 342106 w 1370806"/>
              <a:gd name="connsiteY4" fmla="*/ 1168878 h 1482409"/>
              <a:gd name="connsiteX5" fmla="*/ 405606 w 1370806"/>
              <a:gd name="connsiteY5" fmla="*/ 1051403 h 1482409"/>
              <a:gd name="connsiteX6" fmla="*/ 437356 w 1370806"/>
              <a:gd name="connsiteY6" fmla="*/ 994253 h 1482409"/>
              <a:gd name="connsiteX7" fmla="*/ 519906 w 1370806"/>
              <a:gd name="connsiteY7" fmla="*/ 940278 h 1482409"/>
              <a:gd name="connsiteX8" fmla="*/ 618331 w 1370806"/>
              <a:gd name="connsiteY8" fmla="*/ 930753 h 1482409"/>
              <a:gd name="connsiteX9" fmla="*/ 704056 w 1370806"/>
              <a:gd name="connsiteY9" fmla="*/ 902178 h 1482409"/>
              <a:gd name="connsiteX10" fmla="*/ 802481 w 1370806"/>
              <a:gd name="connsiteY10" fmla="*/ 883128 h 1482409"/>
              <a:gd name="connsiteX11" fmla="*/ 913606 w 1370806"/>
              <a:gd name="connsiteY11" fmla="*/ 867253 h 1482409"/>
              <a:gd name="connsiteX12" fmla="*/ 942181 w 1370806"/>
              <a:gd name="connsiteY12" fmla="*/ 838678 h 1482409"/>
              <a:gd name="connsiteX13" fmla="*/ 967581 w 1370806"/>
              <a:gd name="connsiteY13" fmla="*/ 794228 h 1482409"/>
              <a:gd name="connsiteX14" fmla="*/ 977106 w 1370806"/>
              <a:gd name="connsiteY14" fmla="*/ 733903 h 1482409"/>
              <a:gd name="connsiteX15" fmla="*/ 977106 w 1370806"/>
              <a:gd name="connsiteY15" fmla="*/ 733903 h 1482409"/>
              <a:gd name="connsiteX16" fmla="*/ 948531 w 1370806"/>
              <a:gd name="connsiteY16" fmla="*/ 670403 h 1482409"/>
              <a:gd name="connsiteX17" fmla="*/ 939006 w 1370806"/>
              <a:gd name="connsiteY17" fmla="*/ 622778 h 1482409"/>
              <a:gd name="connsiteX18" fmla="*/ 948531 w 1370806"/>
              <a:gd name="connsiteY18" fmla="*/ 562453 h 1482409"/>
              <a:gd name="connsiteX19" fmla="*/ 926306 w 1370806"/>
              <a:gd name="connsiteY19" fmla="*/ 486253 h 1482409"/>
              <a:gd name="connsiteX20" fmla="*/ 913606 w 1370806"/>
              <a:gd name="connsiteY20" fmla="*/ 406878 h 1482409"/>
              <a:gd name="connsiteX21" fmla="*/ 907256 w 1370806"/>
              <a:gd name="connsiteY21" fmla="*/ 305278 h 1482409"/>
              <a:gd name="connsiteX22" fmla="*/ 907256 w 1370806"/>
              <a:gd name="connsiteY22" fmla="*/ 206853 h 1482409"/>
              <a:gd name="connsiteX23" fmla="*/ 958056 w 1370806"/>
              <a:gd name="connsiteY23" fmla="*/ 127478 h 1482409"/>
              <a:gd name="connsiteX24" fmla="*/ 1040606 w 1370806"/>
              <a:gd name="connsiteY24" fmla="*/ 98903 h 1482409"/>
              <a:gd name="connsiteX25" fmla="*/ 1123156 w 1370806"/>
              <a:gd name="connsiteY25" fmla="*/ 22703 h 1482409"/>
              <a:gd name="connsiteX26" fmla="*/ 1180306 w 1370806"/>
              <a:gd name="connsiteY26" fmla="*/ 478 h 1482409"/>
              <a:gd name="connsiteX27" fmla="*/ 1212056 w 1370806"/>
              <a:gd name="connsiteY27" fmla="*/ 38578 h 1482409"/>
              <a:gd name="connsiteX28" fmla="*/ 1259681 w 1370806"/>
              <a:gd name="connsiteY28" fmla="*/ 67153 h 1482409"/>
              <a:gd name="connsiteX29" fmla="*/ 1370806 w 1370806"/>
              <a:gd name="connsiteY29" fmla="*/ 13178 h 1482409"/>
              <a:gd name="connsiteX30" fmla="*/ 1370806 w 1370806"/>
              <a:gd name="connsiteY30" fmla="*/ 13178 h 1482409"/>
              <a:gd name="connsiteX0" fmla="*/ 0 w 1370806"/>
              <a:gd name="connsiteY0" fmla="*/ 1482409 h 1482409"/>
              <a:gd name="connsiteX1" fmla="*/ 72231 w 1370806"/>
              <a:gd name="connsiteY1" fmla="*/ 1413353 h 1482409"/>
              <a:gd name="connsiteX2" fmla="*/ 167481 w 1370806"/>
              <a:gd name="connsiteY2" fmla="*/ 1359378 h 1482409"/>
              <a:gd name="connsiteX3" fmla="*/ 256381 w 1370806"/>
              <a:gd name="connsiteY3" fmla="*/ 1273653 h 1482409"/>
              <a:gd name="connsiteX4" fmla="*/ 342106 w 1370806"/>
              <a:gd name="connsiteY4" fmla="*/ 1168878 h 1482409"/>
              <a:gd name="connsiteX5" fmla="*/ 405606 w 1370806"/>
              <a:gd name="connsiteY5" fmla="*/ 1051403 h 1482409"/>
              <a:gd name="connsiteX6" fmla="*/ 437356 w 1370806"/>
              <a:gd name="connsiteY6" fmla="*/ 994253 h 1482409"/>
              <a:gd name="connsiteX7" fmla="*/ 519906 w 1370806"/>
              <a:gd name="connsiteY7" fmla="*/ 940278 h 1482409"/>
              <a:gd name="connsiteX8" fmla="*/ 618331 w 1370806"/>
              <a:gd name="connsiteY8" fmla="*/ 930753 h 1482409"/>
              <a:gd name="connsiteX9" fmla="*/ 704056 w 1370806"/>
              <a:gd name="connsiteY9" fmla="*/ 902178 h 1482409"/>
              <a:gd name="connsiteX10" fmla="*/ 802481 w 1370806"/>
              <a:gd name="connsiteY10" fmla="*/ 883128 h 1482409"/>
              <a:gd name="connsiteX11" fmla="*/ 913606 w 1370806"/>
              <a:gd name="connsiteY11" fmla="*/ 867253 h 1482409"/>
              <a:gd name="connsiteX12" fmla="*/ 942181 w 1370806"/>
              <a:gd name="connsiteY12" fmla="*/ 838678 h 1482409"/>
              <a:gd name="connsiteX13" fmla="*/ 967581 w 1370806"/>
              <a:gd name="connsiteY13" fmla="*/ 794228 h 1482409"/>
              <a:gd name="connsiteX14" fmla="*/ 977106 w 1370806"/>
              <a:gd name="connsiteY14" fmla="*/ 733903 h 1482409"/>
              <a:gd name="connsiteX15" fmla="*/ 977106 w 1370806"/>
              <a:gd name="connsiteY15" fmla="*/ 733903 h 1482409"/>
              <a:gd name="connsiteX16" fmla="*/ 948531 w 1370806"/>
              <a:gd name="connsiteY16" fmla="*/ 670403 h 1482409"/>
              <a:gd name="connsiteX17" fmla="*/ 939006 w 1370806"/>
              <a:gd name="connsiteY17" fmla="*/ 622778 h 1482409"/>
              <a:gd name="connsiteX18" fmla="*/ 948531 w 1370806"/>
              <a:gd name="connsiteY18" fmla="*/ 562453 h 1482409"/>
              <a:gd name="connsiteX19" fmla="*/ 926306 w 1370806"/>
              <a:gd name="connsiteY19" fmla="*/ 486253 h 1482409"/>
              <a:gd name="connsiteX20" fmla="*/ 913606 w 1370806"/>
              <a:gd name="connsiteY20" fmla="*/ 406878 h 1482409"/>
              <a:gd name="connsiteX21" fmla="*/ 907256 w 1370806"/>
              <a:gd name="connsiteY21" fmla="*/ 305278 h 1482409"/>
              <a:gd name="connsiteX22" fmla="*/ 907256 w 1370806"/>
              <a:gd name="connsiteY22" fmla="*/ 206853 h 1482409"/>
              <a:gd name="connsiteX23" fmla="*/ 958056 w 1370806"/>
              <a:gd name="connsiteY23" fmla="*/ 127478 h 1482409"/>
              <a:gd name="connsiteX24" fmla="*/ 1040606 w 1370806"/>
              <a:gd name="connsiteY24" fmla="*/ 98903 h 1482409"/>
              <a:gd name="connsiteX25" fmla="*/ 1123156 w 1370806"/>
              <a:gd name="connsiteY25" fmla="*/ 22703 h 1482409"/>
              <a:gd name="connsiteX26" fmla="*/ 1180306 w 1370806"/>
              <a:gd name="connsiteY26" fmla="*/ 478 h 1482409"/>
              <a:gd name="connsiteX27" fmla="*/ 1212056 w 1370806"/>
              <a:gd name="connsiteY27" fmla="*/ 38578 h 1482409"/>
              <a:gd name="connsiteX28" fmla="*/ 1259681 w 1370806"/>
              <a:gd name="connsiteY28" fmla="*/ 67153 h 1482409"/>
              <a:gd name="connsiteX29" fmla="*/ 1370806 w 1370806"/>
              <a:gd name="connsiteY29" fmla="*/ 13178 h 1482409"/>
              <a:gd name="connsiteX30" fmla="*/ 1370806 w 1370806"/>
              <a:gd name="connsiteY30" fmla="*/ 13178 h 1482409"/>
              <a:gd name="connsiteX0" fmla="*/ 0 w 1370806"/>
              <a:gd name="connsiteY0" fmla="*/ 1482409 h 1482409"/>
              <a:gd name="connsiteX1" fmla="*/ 72231 w 1370806"/>
              <a:gd name="connsiteY1" fmla="*/ 1413353 h 1482409"/>
              <a:gd name="connsiteX2" fmla="*/ 167481 w 1370806"/>
              <a:gd name="connsiteY2" fmla="*/ 1359378 h 1482409"/>
              <a:gd name="connsiteX3" fmla="*/ 256381 w 1370806"/>
              <a:gd name="connsiteY3" fmla="*/ 1273653 h 1482409"/>
              <a:gd name="connsiteX4" fmla="*/ 342106 w 1370806"/>
              <a:gd name="connsiteY4" fmla="*/ 1168878 h 1482409"/>
              <a:gd name="connsiteX5" fmla="*/ 405606 w 1370806"/>
              <a:gd name="connsiteY5" fmla="*/ 1051403 h 1482409"/>
              <a:gd name="connsiteX6" fmla="*/ 437356 w 1370806"/>
              <a:gd name="connsiteY6" fmla="*/ 994253 h 1482409"/>
              <a:gd name="connsiteX7" fmla="*/ 519906 w 1370806"/>
              <a:gd name="connsiteY7" fmla="*/ 940278 h 1482409"/>
              <a:gd name="connsiteX8" fmla="*/ 618331 w 1370806"/>
              <a:gd name="connsiteY8" fmla="*/ 930753 h 1482409"/>
              <a:gd name="connsiteX9" fmla="*/ 704056 w 1370806"/>
              <a:gd name="connsiteY9" fmla="*/ 902178 h 1482409"/>
              <a:gd name="connsiteX10" fmla="*/ 802481 w 1370806"/>
              <a:gd name="connsiteY10" fmla="*/ 883128 h 1482409"/>
              <a:gd name="connsiteX11" fmla="*/ 913606 w 1370806"/>
              <a:gd name="connsiteY11" fmla="*/ 867253 h 1482409"/>
              <a:gd name="connsiteX12" fmla="*/ 942181 w 1370806"/>
              <a:gd name="connsiteY12" fmla="*/ 838678 h 1482409"/>
              <a:gd name="connsiteX13" fmla="*/ 967581 w 1370806"/>
              <a:gd name="connsiteY13" fmla="*/ 794228 h 1482409"/>
              <a:gd name="connsiteX14" fmla="*/ 977106 w 1370806"/>
              <a:gd name="connsiteY14" fmla="*/ 733903 h 1482409"/>
              <a:gd name="connsiteX15" fmla="*/ 977106 w 1370806"/>
              <a:gd name="connsiteY15" fmla="*/ 733903 h 1482409"/>
              <a:gd name="connsiteX16" fmla="*/ 948531 w 1370806"/>
              <a:gd name="connsiteY16" fmla="*/ 670403 h 1482409"/>
              <a:gd name="connsiteX17" fmla="*/ 939006 w 1370806"/>
              <a:gd name="connsiteY17" fmla="*/ 622778 h 1482409"/>
              <a:gd name="connsiteX18" fmla="*/ 948531 w 1370806"/>
              <a:gd name="connsiteY18" fmla="*/ 562453 h 1482409"/>
              <a:gd name="connsiteX19" fmla="*/ 926306 w 1370806"/>
              <a:gd name="connsiteY19" fmla="*/ 486253 h 1482409"/>
              <a:gd name="connsiteX20" fmla="*/ 913606 w 1370806"/>
              <a:gd name="connsiteY20" fmla="*/ 406878 h 1482409"/>
              <a:gd name="connsiteX21" fmla="*/ 907256 w 1370806"/>
              <a:gd name="connsiteY21" fmla="*/ 305278 h 1482409"/>
              <a:gd name="connsiteX22" fmla="*/ 907256 w 1370806"/>
              <a:gd name="connsiteY22" fmla="*/ 206853 h 1482409"/>
              <a:gd name="connsiteX23" fmla="*/ 958056 w 1370806"/>
              <a:gd name="connsiteY23" fmla="*/ 127478 h 1482409"/>
              <a:gd name="connsiteX24" fmla="*/ 1040606 w 1370806"/>
              <a:gd name="connsiteY24" fmla="*/ 98903 h 1482409"/>
              <a:gd name="connsiteX25" fmla="*/ 1123156 w 1370806"/>
              <a:gd name="connsiteY25" fmla="*/ 22703 h 1482409"/>
              <a:gd name="connsiteX26" fmla="*/ 1180306 w 1370806"/>
              <a:gd name="connsiteY26" fmla="*/ 478 h 1482409"/>
              <a:gd name="connsiteX27" fmla="*/ 1212056 w 1370806"/>
              <a:gd name="connsiteY27" fmla="*/ 38578 h 1482409"/>
              <a:gd name="connsiteX28" fmla="*/ 1259681 w 1370806"/>
              <a:gd name="connsiteY28" fmla="*/ 67153 h 1482409"/>
              <a:gd name="connsiteX29" fmla="*/ 1370806 w 1370806"/>
              <a:gd name="connsiteY29" fmla="*/ 13178 h 1482409"/>
              <a:gd name="connsiteX30" fmla="*/ 1370806 w 1370806"/>
              <a:gd name="connsiteY30" fmla="*/ 13178 h 1482409"/>
              <a:gd name="connsiteX0" fmla="*/ 0 w 1389856"/>
              <a:gd name="connsiteY0" fmla="*/ 1482409 h 1482409"/>
              <a:gd name="connsiteX1" fmla="*/ 72231 w 1389856"/>
              <a:gd name="connsiteY1" fmla="*/ 1413353 h 1482409"/>
              <a:gd name="connsiteX2" fmla="*/ 167481 w 1389856"/>
              <a:gd name="connsiteY2" fmla="*/ 1359378 h 1482409"/>
              <a:gd name="connsiteX3" fmla="*/ 256381 w 1389856"/>
              <a:gd name="connsiteY3" fmla="*/ 1273653 h 1482409"/>
              <a:gd name="connsiteX4" fmla="*/ 342106 w 1389856"/>
              <a:gd name="connsiteY4" fmla="*/ 1168878 h 1482409"/>
              <a:gd name="connsiteX5" fmla="*/ 405606 w 1389856"/>
              <a:gd name="connsiteY5" fmla="*/ 1051403 h 1482409"/>
              <a:gd name="connsiteX6" fmla="*/ 437356 w 1389856"/>
              <a:gd name="connsiteY6" fmla="*/ 994253 h 1482409"/>
              <a:gd name="connsiteX7" fmla="*/ 519906 w 1389856"/>
              <a:gd name="connsiteY7" fmla="*/ 940278 h 1482409"/>
              <a:gd name="connsiteX8" fmla="*/ 618331 w 1389856"/>
              <a:gd name="connsiteY8" fmla="*/ 930753 h 1482409"/>
              <a:gd name="connsiteX9" fmla="*/ 704056 w 1389856"/>
              <a:gd name="connsiteY9" fmla="*/ 902178 h 1482409"/>
              <a:gd name="connsiteX10" fmla="*/ 802481 w 1389856"/>
              <a:gd name="connsiteY10" fmla="*/ 883128 h 1482409"/>
              <a:gd name="connsiteX11" fmla="*/ 913606 w 1389856"/>
              <a:gd name="connsiteY11" fmla="*/ 867253 h 1482409"/>
              <a:gd name="connsiteX12" fmla="*/ 942181 w 1389856"/>
              <a:gd name="connsiteY12" fmla="*/ 838678 h 1482409"/>
              <a:gd name="connsiteX13" fmla="*/ 967581 w 1389856"/>
              <a:gd name="connsiteY13" fmla="*/ 794228 h 1482409"/>
              <a:gd name="connsiteX14" fmla="*/ 977106 w 1389856"/>
              <a:gd name="connsiteY14" fmla="*/ 733903 h 1482409"/>
              <a:gd name="connsiteX15" fmla="*/ 977106 w 1389856"/>
              <a:gd name="connsiteY15" fmla="*/ 733903 h 1482409"/>
              <a:gd name="connsiteX16" fmla="*/ 948531 w 1389856"/>
              <a:gd name="connsiteY16" fmla="*/ 670403 h 1482409"/>
              <a:gd name="connsiteX17" fmla="*/ 939006 w 1389856"/>
              <a:gd name="connsiteY17" fmla="*/ 622778 h 1482409"/>
              <a:gd name="connsiteX18" fmla="*/ 948531 w 1389856"/>
              <a:gd name="connsiteY18" fmla="*/ 562453 h 1482409"/>
              <a:gd name="connsiteX19" fmla="*/ 926306 w 1389856"/>
              <a:gd name="connsiteY19" fmla="*/ 486253 h 1482409"/>
              <a:gd name="connsiteX20" fmla="*/ 913606 w 1389856"/>
              <a:gd name="connsiteY20" fmla="*/ 406878 h 1482409"/>
              <a:gd name="connsiteX21" fmla="*/ 907256 w 1389856"/>
              <a:gd name="connsiteY21" fmla="*/ 305278 h 1482409"/>
              <a:gd name="connsiteX22" fmla="*/ 907256 w 1389856"/>
              <a:gd name="connsiteY22" fmla="*/ 206853 h 1482409"/>
              <a:gd name="connsiteX23" fmla="*/ 958056 w 1389856"/>
              <a:gd name="connsiteY23" fmla="*/ 127478 h 1482409"/>
              <a:gd name="connsiteX24" fmla="*/ 1040606 w 1389856"/>
              <a:gd name="connsiteY24" fmla="*/ 98903 h 1482409"/>
              <a:gd name="connsiteX25" fmla="*/ 1123156 w 1389856"/>
              <a:gd name="connsiteY25" fmla="*/ 22703 h 1482409"/>
              <a:gd name="connsiteX26" fmla="*/ 1180306 w 1389856"/>
              <a:gd name="connsiteY26" fmla="*/ 478 h 1482409"/>
              <a:gd name="connsiteX27" fmla="*/ 1212056 w 1389856"/>
              <a:gd name="connsiteY27" fmla="*/ 38578 h 1482409"/>
              <a:gd name="connsiteX28" fmla="*/ 1259681 w 1389856"/>
              <a:gd name="connsiteY28" fmla="*/ 67153 h 1482409"/>
              <a:gd name="connsiteX29" fmla="*/ 1370806 w 1389856"/>
              <a:gd name="connsiteY29" fmla="*/ 13178 h 1482409"/>
              <a:gd name="connsiteX30" fmla="*/ 1389856 w 1389856"/>
              <a:gd name="connsiteY30" fmla="*/ 1272 h 1482409"/>
              <a:gd name="connsiteX0" fmla="*/ 0 w 1389856"/>
              <a:gd name="connsiteY0" fmla="*/ 1482409 h 1482409"/>
              <a:gd name="connsiteX1" fmla="*/ 72231 w 1389856"/>
              <a:gd name="connsiteY1" fmla="*/ 1413353 h 1482409"/>
              <a:gd name="connsiteX2" fmla="*/ 167481 w 1389856"/>
              <a:gd name="connsiteY2" fmla="*/ 1359378 h 1482409"/>
              <a:gd name="connsiteX3" fmla="*/ 256381 w 1389856"/>
              <a:gd name="connsiteY3" fmla="*/ 1273653 h 1482409"/>
              <a:gd name="connsiteX4" fmla="*/ 342106 w 1389856"/>
              <a:gd name="connsiteY4" fmla="*/ 1168878 h 1482409"/>
              <a:gd name="connsiteX5" fmla="*/ 405606 w 1389856"/>
              <a:gd name="connsiteY5" fmla="*/ 1051403 h 1482409"/>
              <a:gd name="connsiteX6" fmla="*/ 437356 w 1389856"/>
              <a:gd name="connsiteY6" fmla="*/ 994253 h 1482409"/>
              <a:gd name="connsiteX7" fmla="*/ 519906 w 1389856"/>
              <a:gd name="connsiteY7" fmla="*/ 940278 h 1482409"/>
              <a:gd name="connsiteX8" fmla="*/ 618331 w 1389856"/>
              <a:gd name="connsiteY8" fmla="*/ 930753 h 1482409"/>
              <a:gd name="connsiteX9" fmla="*/ 704056 w 1389856"/>
              <a:gd name="connsiteY9" fmla="*/ 902178 h 1482409"/>
              <a:gd name="connsiteX10" fmla="*/ 802481 w 1389856"/>
              <a:gd name="connsiteY10" fmla="*/ 883128 h 1482409"/>
              <a:gd name="connsiteX11" fmla="*/ 913606 w 1389856"/>
              <a:gd name="connsiteY11" fmla="*/ 867253 h 1482409"/>
              <a:gd name="connsiteX12" fmla="*/ 942181 w 1389856"/>
              <a:gd name="connsiteY12" fmla="*/ 838678 h 1482409"/>
              <a:gd name="connsiteX13" fmla="*/ 967581 w 1389856"/>
              <a:gd name="connsiteY13" fmla="*/ 794228 h 1482409"/>
              <a:gd name="connsiteX14" fmla="*/ 977106 w 1389856"/>
              <a:gd name="connsiteY14" fmla="*/ 733903 h 1482409"/>
              <a:gd name="connsiteX15" fmla="*/ 977106 w 1389856"/>
              <a:gd name="connsiteY15" fmla="*/ 733903 h 1482409"/>
              <a:gd name="connsiteX16" fmla="*/ 948531 w 1389856"/>
              <a:gd name="connsiteY16" fmla="*/ 670403 h 1482409"/>
              <a:gd name="connsiteX17" fmla="*/ 939006 w 1389856"/>
              <a:gd name="connsiteY17" fmla="*/ 622778 h 1482409"/>
              <a:gd name="connsiteX18" fmla="*/ 948531 w 1389856"/>
              <a:gd name="connsiteY18" fmla="*/ 562453 h 1482409"/>
              <a:gd name="connsiteX19" fmla="*/ 926306 w 1389856"/>
              <a:gd name="connsiteY19" fmla="*/ 486253 h 1482409"/>
              <a:gd name="connsiteX20" fmla="*/ 913606 w 1389856"/>
              <a:gd name="connsiteY20" fmla="*/ 406878 h 1482409"/>
              <a:gd name="connsiteX21" fmla="*/ 907256 w 1389856"/>
              <a:gd name="connsiteY21" fmla="*/ 305278 h 1482409"/>
              <a:gd name="connsiteX22" fmla="*/ 907256 w 1389856"/>
              <a:gd name="connsiteY22" fmla="*/ 206853 h 1482409"/>
              <a:gd name="connsiteX23" fmla="*/ 958056 w 1389856"/>
              <a:gd name="connsiteY23" fmla="*/ 127478 h 1482409"/>
              <a:gd name="connsiteX24" fmla="*/ 1040606 w 1389856"/>
              <a:gd name="connsiteY24" fmla="*/ 98903 h 1482409"/>
              <a:gd name="connsiteX25" fmla="*/ 1123156 w 1389856"/>
              <a:gd name="connsiteY25" fmla="*/ 22703 h 1482409"/>
              <a:gd name="connsiteX26" fmla="*/ 1180306 w 1389856"/>
              <a:gd name="connsiteY26" fmla="*/ 478 h 1482409"/>
              <a:gd name="connsiteX27" fmla="*/ 1212056 w 1389856"/>
              <a:gd name="connsiteY27" fmla="*/ 38578 h 1482409"/>
              <a:gd name="connsiteX28" fmla="*/ 1259681 w 1389856"/>
              <a:gd name="connsiteY28" fmla="*/ 67153 h 1482409"/>
              <a:gd name="connsiteX29" fmla="*/ 1389856 w 1389856"/>
              <a:gd name="connsiteY29" fmla="*/ 1272 h 1482409"/>
              <a:gd name="connsiteX0" fmla="*/ 0 w 1404144"/>
              <a:gd name="connsiteY0" fmla="*/ 1485900 h 1485900"/>
              <a:gd name="connsiteX1" fmla="*/ 72231 w 1404144"/>
              <a:gd name="connsiteY1" fmla="*/ 1416844 h 1485900"/>
              <a:gd name="connsiteX2" fmla="*/ 167481 w 1404144"/>
              <a:gd name="connsiteY2" fmla="*/ 1362869 h 1485900"/>
              <a:gd name="connsiteX3" fmla="*/ 256381 w 1404144"/>
              <a:gd name="connsiteY3" fmla="*/ 1277144 h 1485900"/>
              <a:gd name="connsiteX4" fmla="*/ 342106 w 1404144"/>
              <a:gd name="connsiteY4" fmla="*/ 1172369 h 1485900"/>
              <a:gd name="connsiteX5" fmla="*/ 405606 w 1404144"/>
              <a:gd name="connsiteY5" fmla="*/ 1054894 h 1485900"/>
              <a:gd name="connsiteX6" fmla="*/ 437356 w 1404144"/>
              <a:gd name="connsiteY6" fmla="*/ 997744 h 1485900"/>
              <a:gd name="connsiteX7" fmla="*/ 519906 w 1404144"/>
              <a:gd name="connsiteY7" fmla="*/ 943769 h 1485900"/>
              <a:gd name="connsiteX8" fmla="*/ 618331 w 1404144"/>
              <a:gd name="connsiteY8" fmla="*/ 934244 h 1485900"/>
              <a:gd name="connsiteX9" fmla="*/ 704056 w 1404144"/>
              <a:gd name="connsiteY9" fmla="*/ 905669 h 1485900"/>
              <a:gd name="connsiteX10" fmla="*/ 802481 w 1404144"/>
              <a:gd name="connsiteY10" fmla="*/ 886619 h 1485900"/>
              <a:gd name="connsiteX11" fmla="*/ 913606 w 1404144"/>
              <a:gd name="connsiteY11" fmla="*/ 870744 h 1485900"/>
              <a:gd name="connsiteX12" fmla="*/ 942181 w 1404144"/>
              <a:gd name="connsiteY12" fmla="*/ 842169 h 1485900"/>
              <a:gd name="connsiteX13" fmla="*/ 967581 w 1404144"/>
              <a:gd name="connsiteY13" fmla="*/ 797719 h 1485900"/>
              <a:gd name="connsiteX14" fmla="*/ 977106 w 1404144"/>
              <a:gd name="connsiteY14" fmla="*/ 737394 h 1485900"/>
              <a:gd name="connsiteX15" fmla="*/ 977106 w 1404144"/>
              <a:gd name="connsiteY15" fmla="*/ 737394 h 1485900"/>
              <a:gd name="connsiteX16" fmla="*/ 948531 w 1404144"/>
              <a:gd name="connsiteY16" fmla="*/ 673894 h 1485900"/>
              <a:gd name="connsiteX17" fmla="*/ 939006 w 1404144"/>
              <a:gd name="connsiteY17" fmla="*/ 626269 h 1485900"/>
              <a:gd name="connsiteX18" fmla="*/ 948531 w 1404144"/>
              <a:gd name="connsiteY18" fmla="*/ 565944 h 1485900"/>
              <a:gd name="connsiteX19" fmla="*/ 926306 w 1404144"/>
              <a:gd name="connsiteY19" fmla="*/ 489744 h 1485900"/>
              <a:gd name="connsiteX20" fmla="*/ 913606 w 1404144"/>
              <a:gd name="connsiteY20" fmla="*/ 410369 h 1485900"/>
              <a:gd name="connsiteX21" fmla="*/ 907256 w 1404144"/>
              <a:gd name="connsiteY21" fmla="*/ 308769 h 1485900"/>
              <a:gd name="connsiteX22" fmla="*/ 907256 w 1404144"/>
              <a:gd name="connsiteY22" fmla="*/ 210344 h 1485900"/>
              <a:gd name="connsiteX23" fmla="*/ 958056 w 1404144"/>
              <a:gd name="connsiteY23" fmla="*/ 130969 h 1485900"/>
              <a:gd name="connsiteX24" fmla="*/ 1040606 w 1404144"/>
              <a:gd name="connsiteY24" fmla="*/ 102394 h 1485900"/>
              <a:gd name="connsiteX25" fmla="*/ 1123156 w 1404144"/>
              <a:gd name="connsiteY25" fmla="*/ 26194 h 1485900"/>
              <a:gd name="connsiteX26" fmla="*/ 1180306 w 1404144"/>
              <a:gd name="connsiteY26" fmla="*/ 3969 h 1485900"/>
              <a:gd name="connsiteX27" fmla="*/ 1212056 w 1404144"/>
              <a:gd name="connsiteY27" fmla="*/ 42069 h 1485900"/>
              <a:gd name="connsiteX28" fmla="*/ 1259681 w 1404144"/>
              <a:gd name="connsiteY28" fmla="*/ 70644 h 1485900"/>
              <a:gd name="connsiteX29" fmla="*/ 1404144 w 1404144"/>
              <a:gd name="connsiteY29" fmla="*/ 0 h 1485900"/>
              <a:gd name="connsiteX0" fmla="*/ 0 w 1404144"/>
              <a:gd name="connsiteY0" fmla="*/ 1485900 h 1485900"/>
              <a:gd name="connsiteX1" fmla="*/ 72231 w 1404144"/>
              <a:gd name="connsiteY1" fmla="*/ 1416844 h 1485900"/>
              <a:gd name="connsiteX2" fmla="*/ 167481 w 1404144"/>
              <a:gd name="connsiteY2" fmla="*/ 1362869 h 1485900"/>
              <a:gd name="connsiteX3" fmla="*/ 256381 w 1404144"/>
              <a:gd name="connsiteY3" fmla="*/ 1277144 h 1485900"/>
              <a:gd name="connsiteX4" fmla="*/ 342106 w 1404144"/>
              <a:gd name="connsiteY4" fmla="*/ 1172369 h 1485900"/>
              <a:gd name="connsiteX5" fmla="*/ 405606 w 1404144"/>
              <a:gd name="connsiteY5" fmla="*/ 1054894 h 1485900"/>
              <a:gd name="connsiteX6" fmla="*/ 437356 w 1404144"/>
              <a:gd name="connsiteY6" fmla="*/ 997744 h 1485900"/>
              <a:gd name="connsiteX7" fmla="*/ 519906 w 1404144"/>
              <a:gd name="connsiteY7" fmla="*/ 943769 h 1485900"/>
              <a:gd name="connsiteX8" fmla="*/ 618331 w 1404144"/>
              <a:gd name="connsiteY8" fmla="*/ 934244 h 1485900"/>
              <a:gd name="connsiteX9" fmla="*/ 704056 w 1404144"/>
              <a:gd name="connsiteY9" fmla="*/ 905669 h 1485900"/>
              <a:gd name="connsiteX10" fmla="*/ 802481 w 1404144"/>
              <a:gd name="connsiteY10" fmla="*/ 886619 h 1485900"/>
              <a:gd name="connsiteX11" fmla="*/ 913606 w 1404144"/>
              <a:gd name="connsiteY11" fmla="*/ 870744 h 1485900"/>
              <a:gd name="connsiteX12" fmla="*/ 949325 w 1404144"/>
              <a:gd name="connsiteY12" fmla="*/ 839787 h 1485900"/>
              <a:gd name="connsiteX13" fmla="*/ 967581 w 1404144"/>
              <a:gd name="connsiteY13" fmla="*/ 797719 h 1485900"/>
              <a:gd name="connsiteX14" fmla="*/ 977106 w 1404144"/>
              <a:gd name="connsiteY14" fmla="*/ 737394 h 1485900"/>
              <a:gd name="connsiteX15" fmla="*/ 977106 w 1404144"/>
              <a:gd name="connsiteY15" fmla="*/ 737394 h 1485900"/>
              <a:gd name="connsiteX16" fmla="*/ 948531 w 1404144"/>
              <a:gd name="connsiteY16" fmla="*/ 673894 h 1485900"/>
              <a:gd name="connsiteX17" fmla="*/ 939006 w 1404144"/>
              <a:gd name="connsiteY17" fmla="*/ 626269 h 1485900"/>
              <a:gd name="connsiteX18" fmla="*/ 948531 w 1404144"/>
              <a:gd name="connsiteY18" fmla="*/ 565944 h 1485900"/>
              <a:gd name="connsiteX19" fmla="*/ 926306 w 1404144"/>
              <a:gd name="connsiteY19" fmla="*/ 489744 h 1485900"/>
              <a:gd name="connsiteX20" fmla="*/ 913606 w 1404144"/>
              <a:gd name="connsiteY20" fmla="*/ 410369 h 1485900"/>
              <a:gd name="connsiteX21" fmla="*/ 907256 w 1404144"/>
              <a:gd name="connsiteY21" fmla="*/ 308769 h 1485900"/>
              <a:gd name="connsiteX22" fmla="*/ 907256 w 1404144"/>
              <a:gd name="connsiteY22" fmla="*/ 210344 h 1485900"/>
              <a:gd name="connsiteX23" fmla="*/ 958056 w 1404144"/>
              <a:gd name="connsiteY23" fmla="*/ 130969 h 1485900"/>
              <a:gd name="connsiteX24" fmla="*/ 1040606 w 1404144"/>
              <a:gd name="connsiteY24" fmla="*/ 102394 h 1485900"/>
              <a:gd name="connsiteX25" fmla="*/ 1123156 w 1404144"/>
              <a:gd name="connsiteY25" fmla="*/ 26194 h 1485900"/>
              <a:gd name="connsiteX26" fmla="*/ 1180306 w 1404144"/>
              <a:gd name="connsiteY26" fmla="*/ 3969 h 1485900"/>
              <a:gd name="connsiteX27" fmla="*/ 1212056 w 1404144"/>
              <a:gd name="connsiteY27" fmla="*/ 42069 h 1485900"/>
              <a:gd name="connsiteX28" fmla="*/ 1259681 w 1404144"/>
              <a:gd name="connsiteY28" fmla="*/ 70644 h 1485900"/>
              <a:gd name="connsiteX29" fmla="*/ 1404144 w 1404144"/>
              <a:gd name="connsiteY29" fmla="*/ 0 h 1485900"/>
              <a:gd name="connsiteX0" fmla="*/ 0 w 1404144"/>
              <a:gd name="connsiteY0" fmla="*/ 1485900 h 1485900"/>
              <a:gd name="connsiteX1" fmla="*/ 72231 w 1404144"/>
              <a:gd name="connsiteY1" fmla="*/ 1416844 h 1485900"/>
              <a:gd name="connsiteX2" fmla="*/ 167481 w 1404144"/>
              <a:gd name="connsiteY2" fmla="*/ 1362869 h 1485900"/>
              <a:gd name="connsiteX3" fmla="*/ 256381 w 1404144"/>
              <a:gd name="connsiteY3" fmla="*/ 1277144 h 1485900"/>
              <a:gd name="connsiteX4" fmla="*/ 342106 w 1404144"/>
              <a:gd name="connsiteY4" fmla="*/ 1172369 h 1485900"/>
              <a:gd name="connsiteX5" fmla="*/ 405606 w 1404144"/>
              <a:gd name="connsiteY5" fmla="*/ 1054894 h 1485900"/>
              <a:gd name="connsiteX6" fmla="*/ 437356 w 1404144"/>
              <a:gd name="connsiteY6" fmla="*/ 997744 h 1485900"/>
              <a:gd name="connsiteX7" fmla="*/ 519906 w 1404144"/>
              <a:gd name="connsiteY7" fmla="*/ 943769 h 1485900"/>
              <a:gd name="connsiteX8" fmla="*/ 618331 w 1404144"/>
              <a:gd name="connsiteY8" fmla="*/ 934244 h 1485900"/>
              <a:gd name="connsiteX9" fmla="*/ 704056 w 1404144"/>
              <a:gd name="connsiteY9" fmla="*/ 905669 h 1485900"/>
              <a:gd name="connsiteX10" fmla="*/ 802481 w 1404144"/>
              <a:gd name="connsiteY10" fmla="*/ 886619 h 1485900"/>
              <a:gd name="connsiteX11" fmla="*/ 913606 w 1404144"/>
              <a:gd name="connsiteY11" fmla="*/ 870744 h 1485900"/>
              <a:gd name="connsiteX12" fmla="*/ 949325 w 1404144"/>
              <a:gd name="connsiteY12" fmla="*/ 839787 h 1485900"/>
              <a:gd name="connsiteX13" fmla="*/ 967581 w 1404144"/>
              <a:gd name="connsiteY13" fmla="*/ 797719 h 1485900"/>
              <a:gd name="connsiteX14" fmla="*/ 977106 w 1404144"/>
              <a:gd name="connsiteY14" fmla="*/ 737394 h 1485900"/>
              <a:gd name="connsiteX15" fmla="*/ 948531 w 1404144"/>
              <a:gd name="connsiteY15" fmla="*/ 673894 h 1485900"/>
              <a:gd name="connsiteX16" fmla="*/ 939006 w 1404144"/>
              <a:gd name="connsiteY16" fmla="*/ 626269 h 1485900"/>
              <a:gd name="connsiteX17" fmla="*/ 948531 w 1404144"/>
              <a:gd name="connsiteY17" fmla="*/ 565944 h 1485900"/>
              <a:gd name="connsiteX18" fmla="*/ 926306 w 1404144"/>
              <a:gd name="connsiteY18" fmla="*/ 489744 h 1485900"/>
              <a:gd name="connsiteX19" fmla="*/ 913606 w 1404144"/>
              <a:gd name="connsiteY19" fmla="*/ 410369 h 1485900"/>
              <a:gd name="connsiteX20" fmla="*/ 907256 w 1404144"/>
              <a:gd name="connsiteY20" fmla="*/ 308769 h 1485900"/>
              <a:gd name="connsiteX21" fmla="*/ 907256 w 1404144"/>
              <a:gd name="connsiteY21" fmla="*/ 210344 h 1485900"/>
              <a:gd name="connsiteX22" fmla="*/ 958056 w 1404144"/>
              <a:gd name="connsiteY22" fmla="*/ 130969 h 1485900"/>
              <a:gd name="connsiteX23" fmla="*/ 1040606 w 1404144"/>
              <a:gd name="connsiteY23" fmla="*/ 102394 h 1485900"/>
              <a:gd name="connsiteX24" fmla="*/ 1123156 w 1404144"/>
              <a:gd name="connsiteY24" fmla="*/ 26194 h 1485900"/>
              <a:gd name="connsiteX25" fmla="*/ 1180306 w 1404144"/>
              <a:gd name="connsiteY25" fmla="*/ 3969 h 1485900"/>
              <a:gd name="connsiteX26" fmla="*/ 1212056 w 1404144"/>
              <a:gd name="connsiteY26" fmla="*/ 42069 h 1485900"/>
              <a:gd name="connsiteX27" fmla="*/ 1259681 w 1404144"/>
              <a:gd name="connsiteY27" fmla="*/ 70644 h 1485900"/>
              <a:gd name="connsiteX28" fmla="*/ 1404144 w 1404144"/>
              <a:gd name="connsiteY28" fmla="*/ 0 h 1485900"/>
              <a:gd name="connsiteX0" fmla="*/ 0 w 1404144"/>
              <a:gd name="connsiteY0" fmla="*/ 1485900 h 1485900"/>
              <a:gd name="connsiteX1" fmla="*/ 72231 w 1404144"/>
              <a:gd name="connsiteY1" fmla="*/ 1416844 h 1485900"/>
              <a:gd name="connsiteX2" fmla="*/ 167481 w 1404144"/>
              <a:gd name="connsiteY2" fmla="*/ 1362869 h 1485900"/>
              <a:gd name="connsiteX3" fmla="*/ 256381 w 1404144"/>
              <a:gd name="connsiteY3" fmla="*/ 1277144 h 1485900"/>
              <a:gd name="connsiteX4" fmla="*/ 342106 w 1404144"/>
              <a:gd name="connsiteY4" fmla="*/ 1172369 h 1485900"/>
              <a:gd name="connsiteX5" fmla="*/ 405606 w 1404144"/>
              <a:gd name="connsiteY5" fmla="*/ 1054894 h 1485900"/>
              <a:gd name="connsiteX6" fmla="*/ 437356 w 1404144"/>
              <a:gd name="connsiteY6" fmla="*/ 997744 h 1485900"/>
              <a:gd name="connsiteX7" fmla="*/ 519906 w 1404144"/>
              <a:gd name="connsiteY7" fmla="*/ 943769 h 1485900"/>
              <a:gd name="connsiteX8" fmla="*/ 618331 w 1404144"/>
              <a:gd name="connsiteY8" fmla="*/ 934244 h 1485900"/>
              <a:gd name="connsiteX9" fmla="*/ 704056 w 1404144"/>
              <a:gd name="connsiteY9" fmla="*/ 905669 h 1485900"/>
              <a:gd name="connsiteX10" fmla="*/ 802481 w 1404144"/>
              <a:gd name="connsiteY10" fmla="*/ 886619 h 1485900"/>
              <a:gd name="connsiteX11" fmla="*/ 913606 w 1404144"/>
              <a:gd name="connsiteY11" fmla="*/ 870744 h 1485900"/>
              <a:gd name="connsiteX12" fmla="*/ 949325 w 1404144"/>
              <a:gd name="connsiteY12" fmla="*/ 839787 h 1485900"/>
              <a:gd name="connsiteX13" fmla="*/ 967581 w 1404144"/>
              <a:gd name="connsiteY13" fmla="*/ 797719 h 1485900"/>
              <a:gd name="connsiteX14" fmla="*/ 977106 w 1404144"/>
              <a:gd name="connsiteY14" fmla="*/ 737394 h 1485900"/>
              <a:gd name="connsiteX15" fmla="*/ 948531 w 1404144"/>
              <a:gd name="connsiteY15" fmla="*/ 673894 h 1485900"/>
              <a:gd name="connsiteX16" fmla="*/ 939006 w 1404144"/>
              <a:gd name="connsiteY16" fmla="*/ 626269 h 1485900"/>
              <a:gd name="connsiteX17" fmla="*/ 948531 w 1404144"/>
              <a:gd name="connsiteY17" fmla="*/ 565944 h 1485900"/>
              <a:gd name="connsiteX18" fmla="*/ 926306 w 1404144"/>
              <a:gd name="connsiteY18" fmla="*/ 489744 h 1485900"/>
              <a:gd name="connsiteX19" fmla="*/ 913606 w 1404144"/>
              <a:gd name="connsiteY19" fmla="*/ 410369 h 1485900"/>
              <a:gd name="connsiteX20" fmla="*/ 907256 w 1404144"/>
              <a:gd name="connsiteY20" fmla="*/ 308769 h 1485900"/>
              <a:gd name="connsiteX21" fmla="*/ 907256 w 1404144"/>
              <a:gd name="connsiteY21" fmla="*/ 210344 h 1485900"/>
              <a:gd name="connsiteX22" fmla="*/ 958056 w 1404144"/>
              <a:gd name="connsiteY22" fmla="*/ 130969 h 1485900"/>
              <a:gd name="connsiteX23" fmla="*/ 1040606 w 1404144"/>
              <a:gd name="connsiteY23" fmla="*/ 102394 h 1485900"/>
              <a:gd name="connsiteX24" fmla="*/ 1123156 w 1404144"/>
              <a:gd name="connsiteY24" fmla="*/ 26194 h 1485900"/>
              <a:gd name="connsiteX25" fmla="*/ 1180306 w 1404144"/>
              <a:gd name="connsiteY25" fmla="*/ 3969 h 1485900"/>
              <a:gd name="connsiteX26" fmla="*/ 1212056 w 1404144"/>
              <a:gd name="connsiteY26" fmla="*/ 42069 h 1485900"/>
              <a:gd name="connsiteX27" fmla="*/ 1259681 w 1404144"/>
              <a:gd name="connsiteY27" fmla="*/ 70644 h 1485900"/>
              <a:gd name="connsiteX28" fmla="*/ 1404144 w 1404144"/>
              <a:gd name="connsiteY28" fmla="*/ 0 h 1485900"/>
              <a:gd name="connsiteX0" fmla="*/ 0 w 1404144"/>
              <a:gd name="connsiteY0" fmla="*/ 1485900 h 1485900"/>
              <a:gd name="connsiteX1" fmla="*/ 72231 w 1404144"/>
              <a:gd name="connsiteY1" fmla="*/ 1416844 h 1485900"/>
              <a:gd name="connsiteX2" fmla="*/ 167481 w 1404144"/>
              <a:gd name="connsiteY2" fmla="*/ 1362869 h 1485900"/>
              <a:gd name="connsiteX3" fmla="*/ 256381 w 1404144"/>
              <a:gd name="connsiteY3" fmla="*/ 1277144 h 1485900"/>
              <a:gd name="connsiteX4" fmla="*/ 342106 w 1404144"/>
              <a:gd name="connsiteY4" fmla="*/ 1172369 h 1485900"/>
              <a:gd name="connsiteX5" fmla="*/ 405606 w 1404144"/>
              <a:gd name="connsiteY5" fmla="*/ 1054894 h 1485900"/>
              <a:gd name="connsiteX6" fmla="*/ 437356 w 1404144"/>
              <a:gd name="connsiteY6" fmla="*/ 997744 h 1485900"/>
              <a:gd name="connsiteX7" fmla="*/ 519906 w 1404144"/>
              <a:gd name="connsiteY7" fmla="*/ 943769 h 1485900"/>
              <a:gd name="connsiteX8" fmla="*/ 618331 w 1404144"/>
              <a:gd name="connsiteY8" fmla="*/ 934244 h 1485900"/>
              <a:gd name="connsiteX9" fmla="*/ 704056 w 1404144"/>
              <a:gd name="connsiteY9" fmla="*/ 905669 h 1485900"/>
              <a:gd name="connsiteX10" fmla="*/ 802481 w 1404144"/>
              <a:gd name="connsiteY10" fmla="*/ 886619 h 1485900"/>
              <a:gd name="connsiteX11" fmla="*/ 913606 w 1404144"/>
              <a:gd name="connsiteY11" fmla="*/ 870744 h 1485900"/>
              <a:gd name="connsiteX12" fmla="*/ 949325 w 1404144"/>
              <a:gd name="connsiteY12" fmla="*/ 839787 h 1485900"/>
              <a:gd name="connsiteX13" fmla="*/ 967581 w 1404144"/>
              <a:gd name="connsiteY13" fmla="*/ 797719 h 1485900"/>
              <a:gd name="connsiteX14" fmla="*/ 977106 w 1404144"/>
              <a:gd name="connsiteY14" fmla="*/ 737394 h 1485900"/>
              <a:gd name="connsiteX15" fmla="*/ 948531 w 1404144"/>
              <a:gd name="connsiteY15" fmla="*/ 673894 h 1485900"/>
              <a:gd name="connsiteX16" fmla="*/ 939006 w 1404144"/>
              <a:gd name="connsiteY16" fmla="*/ 626269 h 1485900"/>
              <a:gd name="connsiteX17" fmla="*/ 948531 w 1404144"/>
              <a:gd name="connsiteY17" fmla="*/ 565944 h 1485900"/>
              <a:gd name="connsiteX18" fmla="*/ 926306 w 1404144"/>
              <a:gd name="connsiteY18" fmla="*/ 489744 h 1485900"/>
              <a:gd name="connsiteX19" fmla="*/ 913606 w 1404144"/>
              <a:gd name="connsiteY19" fmla="*/ 410369 h 1485900"/>
              <a:gd name="connsiteX20" fmla="*/ 907256 w 1404144"/>
              <a:gd name="connsiteY20" fmla="*/ 308769 h 1485900"/>
              <a:gd name="connsiteX21" fmla="*/ 907256 w 1404144"/>
              <a:gd name="connsiteY21" fmla="*/ 210344 h 1485900"/>
              <a:gd name="connsiteX22" fmla="*/ 958056 w 1404144"/>
              <a:gd name="connsiteY22" fmla="*/ 130969 h 1485900"/>
              <a:gd name="connsiteX23" fmla="*/ 1040606 w 1404144"/>
              <a:gd name="connsiteY23" fmla="*/ 102394 h 1485900"/>
              <a:gd name="connsiteX24" fmla="*/ 1123156 w 1404144"/>
              <a:gd name="connsiteY24" fmla="*/ 26194 h 1485900"/>
              <a:gd name="connsiteX25" fmla="*/ 1180306 w 1404144"/>
              <a:gd name="connsiteY25" fmla="*/ 3969 h 1485900"/>
              <a:gd name="connsiteX26" fmla="*/ 1212056 w 1404144"/>
              <a:gd name="connsiteY26" fmla="*/ 42069 h 1485900"/>
              <a:gd name="connsiteX27" fmla="*/ 1259681 w 1404144"/>
              <a:gd name="connsiteY27" fmla="*/ 70644 h 1485900"/>
              <a:gd name="connsiteX28" fmla="*/ 1404144 w 1404144"/>
              <a:gd name="connsiteY28" fmla="*/ 0 h 1485900"/>
              <a:gd name="connsiteX0" fmla="*/ 0 w 1404144"/>
              <a:gd name="connsiteY0" fmla="*/ 1485900 h 1485900"/>
              <a:gd name="connsiteX1" fmla="*/ 72231 w 1404144"/>
              <a:gd name="connsiteY1" fmla="*/ 1416844 h 1485900"/>
              <a:gd name="connsiteX2" fmla="*/ 167481 w 1404144"/>
              <a:gd name="connsiteY2" fmla="*/ 1362869 h 1485900"/>
              <a:gd name="connsiteX3" fmla="*/ 256381 w 1404144"/>
              <a:gd name="connsiteY3" fmla="*/ 1277144 h 1485900"/>
              <a:gd name="connsiteX4" fmla="*/ 342106 w 1404144"/>
              <a:gd name="connsiteY4" fmla="*/ 1172369 h 1485900"/>
              <a:gd name="connsiteX5" fmla="*/ 405606 w 1404144"/>
              <a:gd name="connsiteY5" fmla="*/ 1054894 h 1485900"/>
              <a:gd name="connsiteX6" fmla="*/ 437356 w 1404144"/>
              <a:gd name="connsiteY6" fmla="*/ 997744 h 1485900"/>
              <a:gd name="connsiteX7" fmla="*/ 519906 w 1404144"/>
              <a:gd name="connsiteY7" fmla="*/ 943769 h 1485900"/>
              <a:gd name="connsiteX8" fmla="*/ 618331 w 1404144"/>
              <a:gd name="connsiteY8" fmla="*/ 934244 h 1485900"/>
              <a:gd name="connsiteX9" fmla="*/ 704056 w 1404144"/>
              <a:gd name="connsiteY9" fmla="*/ 905669 h 1485900"/>
              <a:gd name="connsiteX10" fmla="*/ 802481 w 1404144"/>
              <a:gd name="connsiteY10" fmla="*/ 886619 h 1485900"/>
              <a:gd name="connsiteX11" fmla="*/ 913606 w 1404144"/>
              <a:gd name="connsiteY11" fmla="*/ 870744 h 1485900"/>
              <a:gd name="connsiteX12" fmla="*/ 949325 w 1404144"/>
              <a:gd name="connsiteY12" fmla="*/ 839787 h 1485900"/>
              <a:gd name="connsiteX13" fmla="*/ 967581 w 1404144"/>
              <a:gd name="connsiteY13" fmla="*/ 797719 h 1485900"/>
              <a:gd name="connsiteX14" fmla="*/ 948531 w 1404144"/>
              <a:gd name="connsiteY14" fmla="*/ 673894 h 1485900"/>
              <a:gd name="connsiteX15" fmla="*/ 939006 w 1404144"/>
              <a:gd name="connsiteY15" fmla="*/ 626269 h 1485900"/>
              <a:gd name="connsiteX16" fmla="*/ 948531 w 1404144"/>
              <a:gd name="connsiteY16" fmla="*/ 565944 h 1485900"/>
              <a:gd name="connsiteX17" fmla="*/ 926306 w 1404144"/>
              <a:gd name="connsiteY17" fmla="*/ 489744 h 1485900"/>
              <a:gd name="connsiteX18" fmla="*/ 913606 w 1404144"/>
              <a:gd name="connsiteY18" fmla="*/ 410369 h 1485900"/>
              <a:gd name="connsiteX19" fmla="*/ 907256 w 1404144"/>
              <a:gd name="connsiteY19" fmla="*/ 308769 h 1485900"/>
              <a:gd name="connsiteX20" fmla="*/ 907256 w 1404144"/>
              <a:gd name="connsiteY20" fmla="*/ 210344 h 1485900"/>
              <a:gd name="connsiteX21" fmla="*/ 958056 w 1404144"/>
              <a:gd name="connsiteY21" fmla="*/ 130969 h 1485900"/>
              <a:gd name="connsiteX22" fmla="*/ 1040606 w 1404144"/>
              <a:gd name="connsiteY22" fmla="*/ 102394 h 1485900"/>
              <a:gd name="connsiteX23" fmla="*/ 1123156 w 1404144"/>
              <a:gd name="connsiteY23" fmla="*/ 26194 h 1485900"/>
              <a:gd name="connsiteX24" fmla="*/ 1180306 w 1404144"/>
              <a:gd name="connsiteY24" fmla="*/ 3969 h 1485900"/>
              <a:gd name="connsiteX25" fmla="*/ 1212056 w 1404144"/>
              <a:gd name="connsiteY25" fmla="*/ 42069 h 1485900"/>
              <a:gd name="connsiteX26" fmla="*/ 1259681 w 1404144"/>
              <a:gd name="connsiteY26" fmla="*/ 70644 h 1485900"/>
              <a:gd name="connsiteX27" fmla="*/ 1404144 w 1404144"/>
              <a:gd name="connsiteY27" fmla="*/ 0 h 1485900"/>
              <a:gd name="connsiteX0" fmla="*/ 0 w 1404144"/>
              <a:gd name="connsiteY0" fmla="*/ 1485900 h 1485900"/>
              <a:gd name="connsiteX1" fmla="*/ 72231 w 1404144"/>
              <a:gd name="connsiteY1" fmla="*/ 1416844 h 1485900"/>
              <a:gd name="connsiteX2" fmla="*/ 167481 w 1404144"/>
              <a:gd name="connsiteY2" fmla="*/ 1362869 h 1485900"/>
              <a:gd name="connsiteX3" fmla="*/ 256381 w 1404144"/>
              <a:gd name="connsiteY3" fmla="*/ 1277144 h 1485900"/>
              <a:gd name="connsiteX4" fmla="*/ 342106 w 1404144"/>
              <a:gd name="connsiteY4" fmla="*/ 1172369 h 1485900"/>
              <a:gd name="connsiteX5" fmla="*/ 405606 w 1404144"/>
              <a:gd name="connsiteY5" fmla="*/ 1054894 h 1485900"/>
              <a:gd name="connsiteX6" fmla="*/ 437356 w 1404144"/>
              <a:gd name="connsiteY6" fmla="*/ 997744 h 1485900"/>
              <a:gd name="connsiteX7" fmla="*/ 519906 w 1404144"/>
              <a:gd name="connsiteY7" fmla="*/ 943769 h 1485900"/>
              <a:gd name="connsiteX8" fmla="*/ 618331 w 1404144"/>
              <a:gd name="connsiteY8" fmla="*/ 934244 h 1485900"/>
              <a:gd name="connsiteX9" fmla="*/ 704056 w 1404144"/>
              <a:gd name="connsiteY9" fmla="*/ 905669 h 1485900"/>
              <a:gd name="connsiteX10" fmla="*/ 802481 w 1404144"/>
              <a:gd name="connsiteY10" fmla="*/ 886619 h 1485900"/>
              <a:gd name="connsiteX11" fmla="*/ 913606 w 1404144"/>
              <a:gd name="connsiteY11" fmla="*/ 870744 h 1485900"/>
              <a:gd name="connsiteX12" fmla="*/ 949325 w 1404144"/>
              <a:gd name="connsiteY12" fmla="*/ 839787 h 1485900"/>
              <a:gd name="connsiteX13" fmla="*/ 967581 w 1404144"/>
              <a:gd name="connsiteY13" fmla="*/ 797719 h 1485900"/>
              <a:gd name="connsiteX14" fmla="*/ 948531 w 1404144"/>
              <a:gd name="connsiteY14" fmla="*/ 673894 h 1485900"/>
              <a:gd name="connsiteX15" fmla="*/ 939006 w 1404144"/>
              <a:gd name="connsiteY15" fmla="*/ 626269 h 1485900"/>
              <a:gd name="connsiteX16" fmla="*/ 948531 w 1404144"/>
              <a:gd name="connsiteY16" fmla="*/ 565944 h 1485900"/>
              <a:gd name="connsiteX17" fmla="*/ 926306 w 1404144"/>
              <a:gd name="connsiteY17" fmla="*/ 489744 h 1485900"/>
              <a:gd name="connsiteX18" fmla="*/ 913606 w 1404144"/>
              <a:gd name="connsiteY18" fmla="*/ 410369 h 1485900"/>
              <a:gd name="connsiteX19" fmla="*/ 907256 w 1404144"/>
              <a:gd name="connsiteY19" fmla="*/ 308769 h 1485900"/>
              <a:gd name="connsiteX20" fmla="*/ 907256 w 1404144"/>
              <a:gd name="connsiteY20" fmla="*/ 210344 h 1485900"/>
              <a:gd name="connsiteX21" fmla="*/ 958056 w 1404144"/>
              <a:gd name="connsiteY21" fmla="*/ 130969 h 1485900"/>
              <a:gd name="connsiteX22" fmla="*/ 1040606 w 1404144"/>
              <a:gd name="connsiteY22" fmla="*/ 102394 h 1485900"/>
              <a:gd name="connsiteX23" fmla="*/ 1123156 w 1404144"/>
              <a:gd name="connsiteY23" fmla="*/ 26194 h 1485900"/>
              <a:gd name="connsiteX24" fmla="*/ 1180306 w 1404144"/>
              <a:gd name="connsiteY24" fmla="*/ 3969 h 1485900"/>
              <a:gd name="connsiteX25" fmla="*/ 1212056 w 1404144"/>
              <a:gd name="connsiteY25" fmla="*/ 42069 h 1485900"/>
              <a:gd name="connsiteX26" fmla="*/ 1259681 w 1404144"/>
              <a:gd name="connsiteY26" fmla="*/ 70644 h 1485900"/>
              <a:gd name="connsiteX27" fmla="*/ 1404144 w 1404144"/>
              <a:gd name="connsiteY27" fmla="*/ 0 h 1485900"/>
              <a:gd name="connsiteX0" fmla="*/ 0 w 1404144"/>
              <a:gd name="connsiteY0" fmla="*/ 1494092 h 1494092"/>
              <a:gd name="connsiteX1" fmla="*/ 72231 w 1404144"/>
              <a:gd name="connsiteY1" fmla="*/ 1425036 h 1494092"/>
              <a:gd name="connsiteX2" fmla="*/ 167481 w 1404144"/>
              <a:gd name="connsiteY2" fmla="*/ 1371061 h 1494092"/>
              <a:gd name="connsiteX3" fmla="*/ 256381 w 1404144"/>
              <a:gd name="connsiteY3" fmla="*/ 1285336 h 1494092"/>
              <a:gd name="connsiteX4" fmla="*/ 342106 w 1404144"/>
              <a:gd name="connsiteY4" fmla="*/ 1180561 h 1494092"/>
              <a:gd name="connsiteX5" fmla="*/ 405606 w 1404144"/>
              <a:gd name="connsiteY5" fmla="*/ 1063086 h 1494092"/>
              <a:gd name="connsiteX6" fmla="*/ 437356 w 1404144"/>
              <a:gd name="connsiteY6" fmla="*/ 1005936 h 1494092"/>
              <a:gd name="connsiteX7" fmla="*/ 519906 w 1404144"/>
              <a:gd name="connsiteY7" fmla="*/ 951961 h 1494092"/>
              <a:gd name="connsiteX8" fmla="*/ 618331 w 1404144"/>
              <a:gd name="connsiteY8" fmla="*/ 942436 h 1494092"/>
              <a:gd name="connsiteX9" fmla="*/ 704056 w 1404144"/>
              <a:gd name="connsiteY9" fmla="*/ 913861 h 1494092"/>
              <a:gd name="connsiteX10" fmla="*/ 802481 w 1404144"/>
              <a:gd name="connsiteY10" fmla="*/ 894811 h 1494092"/>
              <a:gd name="connsiteX11" fmla="*/ 913606 w 1404144"/>
              <a:gd name="connsiteY11" fmla="*/ 878936 h 1494092"/>
              <a:gd name="connsiteX12" fmla="*/ 949325 w 1404144"/>
              <a:gd name="connsiteY12" fmla="*/ 847979 h 1494092"/>
              <a:gd name="connsiteX13" fmla="*/ 967581 w 1404144"/>
              <a:gd name="connsiteY13" fmla="*/ 805911 h 1494092"/>
              <a:gd name="connsiteX14" fmla="*/ 948531 w 1404144"/>
              <a:gd name="connsiteY14" fmla="*/ 682086 h 1494092"/>
              <a:gd name="connsiteX15" fmla="*/ 939006 w 1404144"/>
              <a:gd name="connsiteY15" fmla="*/ 634461 h 1494092"/>
              <a:gd name="connsiteX16" fmla="*/ 948531 w 1404144"/>
              <a:gd name="connsiteY16" fmla="*/ 574136 h 1494092"/>
              <a:gd name="connsiteX17" fmla="*/ 926306 w 1404144"/>
              <a:gd name="connsiteY17" fmla="*/ 497936 h 1494092"/>
              <a:gd name="connsiteX18" fmla="*/ 913606 w 1404144"/>
              <a:gd name="connsiteY18" fmla="*/ 418561 h 1494092"/>
              <a:gd name="connsiteX19" fmla="*/ 907256 w 1404144"/>
              <a:gd name="connsiteY19" fmla="*/ 316961 h 1494092"/>
              <a:gd name="connsiteX20" fmla="*/ 907256 w 1404144"/>
              <a:gd name="connsiteY20" fmla="*/ 218536 h 1494092"/>
              <a:gd name="connsiteX21" fmla="*/ 958056 w 1404144"/>
              <a:gd name="connsiteY21" fmla="*/ 139161 h 1494092"/>
              <a:gd name="connsiteX22" fmla="*/ 1040606 w 1404144"/>
              <a:gd name="connsiteY22" fmla="*/ 110586 h 1494092"/>
              <a:gd name="connsiteX23" fmla="*/ 1123156 w 1404144"/>
              <a:gd name="connsiteY23" fmla="*/ 34386 h 1494092"/>
              <a:gd name="connsiteX24" fmla="*/ 1204119 w 1404144"/>
              <a:gd name="connsiteY24" fmla="*/ 255 h 1494092"/>
              <a:gd name="connsiteX25" fmla="*/ 1212056 w 1404144"/>
              <a:gd name="connsiteY25" fmla="*/ 50261 h 1494092"/>
              <a:gd name="connsiteX26" fmla="*/ 1259681 w 1404144"/>
              <a:gd name="connsiteY26" fmla="*/ 78836 h 1494092"/>
              <a:gd name="connsiteX27" fmla="*/ 1404144 w 1404144"/>
              <a:gd name="connsiteY27" fmla="*/ 8192 h 1494092"/>
              <a:gd name="connsiteX0" fmla="*/ 0 w 1404144"/>
              <a:gd name="connsiteY0" fmla="*/ 1494092 h 1494092"/>
              <a:gd name="connsiteX1" fmla="*/ 72231 w 1404144"/>
              <a:gd name="connsiteY1" fmla="*/ 1425036 h 1494092"/>
              <a:gd name="connsiteX2" fmla="*/ 167481 w 1404144"/>
              <a:gd name="connsiteY2" fmla="*/ 1371061 h 1494092"/>
              <a:gd name="connsiteX3" fmla="*/ 256381 w 1404144"/>
              <a:gd name="connsiteY3" fmla="*/ 1285336 h 1494092"/>
              <a:gd name="connsiteX4" fmla="*/ 342106 w 1404144"/>
              <a:gd name="connsiteY4" fmla="*/ 1180561 h 1494092"/>
              <a:gd name="connsiteX5" fmla="*/ 405606 w 1404144"/>
              <a:gd name="connsiteY5" fmla="*/ 1063086 h 1494092"/>
              <a:gd name="connsiteX6" fmla="*/ 437356 w 1404144"/>
              <a:gd name="connsiteY6" fmla="*/ 1005936 h 1494092"/>
              <a:gd name="connsiteX7" fmla="*/ 519906 w 1404144"/>
              <a:gd name="connsiteY7" fmla="*/ 951961 h 1494092"/>
              <a:gd name="connsiteX8" fmla="*/ 620712 w 1404144"/>
              <a:gd name="connsiteY8" fmla="*/ 932911 h 1494092"/>
              <a:gd name="connsiteX9" fmla="*/ 704056 w 1404144"/>
              <a:gd name="connsiteY9" fmla="*/ 913861 h 1494092"/>
              <a:gd name="connsiteX10" fmla="*/ 802481 w 1404144"/>
              <a:gd name="connsiteY10" fmla="*/ 894811 h 1494092"/>
              <a:gd name="connsiteX11" fmla="*/ 913606 w 1404144"/>
              <a:gd name="connsiteY11" fmla="*/ 878936 h 1494092"/>
              <a:gd name="connsiteX12" fmla="*/ 949325 w 1404144"/>
              <a:gd name="connsiteY12" fmla="*/ 847979 h 1494092"/>
              <a:gd name="connsiteX13" fmla="*/ 967581 w 1404144"/>
              <a:gd name="connsiteY13" fmla="*/ 805911 h 1494092"/>
              <a:gd name="connsiteX14" fmla="*/ 948531 w 1404144"/>
              <a:gd name="connsiteY14" fmla="*/ 682086 h 1494092"/>
              <a:gd name="connsiteX15" fmla="*/ 939006 w 1404144"/>
              <a:gd name="connsiteY15" fmla="*/ 634461 h 1494092"/>
              <a:gd name="connsiteX16" fmla="*/ 948531 w 1404144"/>
              <a:gd name="connsiteY16" fmla="*/ 574136 h 1494092"/>
              <a:gd name="connsiteX17" fmla="*/ 926306 w 1404144"/>
              <a:gd name="connsiteY17" fmla="*/ 497936 h 1494092"/>
              <a:gd name="connsiteX18" fmla="*/ 913606 w 1404144"/>
              <a:gd name="connsiteY18" fmla="*/ 418561 h 1494092"/>
              <a:gd name="connsiteX19" fmla="*/ 907256 w 1404144"/>
              <a:gd name="connsiteY19" fmla="*/ 316961 h 1494092"/>
              <a:gd name="connsiteX20" fmla="*/ 907256 w 1404144"/>
              <a:gd name="connsiteY20" fmla="*/ 218536 h 1494092"/>
              <a:gd name="connsiteX21" fmla="*/ 958056 w 1404144"/>
              <a:gd name="connsiteY21" fmla="*/ 139161 h 1494092"/>
              <a:gd name="connsiteX22" fmla="*/ 1040606 w 1404144"/>
              <a:gd name="connsiteY22" fmla="*/ 110586 h 1494092"/>
              <a:gd name="connsiteX23" fmla="*/ 1123156 w 1404144"/>
              <a:gd name="connsiteY23" fmla="*/ 34386 h 1494092"/>
              <a:gd name="connsiteX24" fmla="*/ 1204119 w 1404144"/>
              <a:gd name="connsiteY24" fmla="*/ 255 h 1494092"/>
              <a:gd name="connsiteX25" fmla="*/ 1212056 w 1404144"/>
              <a:gd name="connsiteY25" fmla="*/ 50261 h 1494092"/>
              <a:gd name="connsiteX26" fmla="*/ 1259681 w 1404144"/>
              <a:gd name="connsiteY26" fmla="*/ 78836 h 1494092"/>
              <a:gd name="connsiteX27" fmla="*/ 1404144 w 1404144"/>
              <a:gd name="connsiteY27" fmla="*/ 8192 h 1494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404144" h="1494092">
                <a:moveTo>
                  <a:pt x="0" y="1494092"/>
                </a:moveTo>
                <a:cubicBezTo>
                  <a:pt x="3703" y="1435883"/>
                  <a:pt x="44318" y="1445541"/>
                  <a:pt x="72231" y="1425036"/>
                </a:cubicBezTo>
                <a:cubicBezTo>
                  <a:pt x="100144" y="1404531"/>
                  <a:pt x="136789" y="1394344"/>
                  <a:pt x="167481" y="1371061"/>
                </a:cubicBezTo>
                <a:cubicBezTo>
                  <a:pt x="198173" y="1347778"/>
                  <a:pt x="227277" y="1317086"/>
                  <a:pt x="256381" y="1285336"/>
                </a:cubicBezTo>
                <a:cubicBezTo>
                  <a:pt x="285485" y="1253586"/>
                  <a:pt x="317235" y="1217603"/>
                  <a:pt x="342106" y="1180561"/>
                </a:cubicBezTo>
                <a:cubicBezTo>
                  <a:pt x="366977" y="1143519"/>
                  <a:pt x="389731" y="1092190"/>
                  <a:pt x="405606" y="1063086"/>
                </a:cubicBezTo>
                <a:cubicBezTo>
                  <a:pt x="421481" y="1033982"/>
                  <a:pt x="418306" y="1024457"/>
                  <a:pt x="437356" y="1005936"/>
                </a:cubicBezTo>
                <a:cubicBezTo>
                  <a:pt x="456406" y="987415"/>
                  <a:pt x="489347" y="964132"/>
                  <a:pt x="519906" y="951961"/>
                </a:cubicBezTo>
                <a:cubicBezTo>
                  <a:pt x="550465" y="939790"/>
                  <a:pt x="590020" y="939261"/>
                  <a:pt x="620712" y="932911"/>
                </a:cubicBezTo>
                <a:cubicBezTo>
                  <a:pt x="651404" y="926561"/>
                  <a:pt x="673761" y="920211"/>
                  <a:pt x="704056" y="913861"/>
                </a:cubicBezTo>
                <a:cubicBezTo>
                  <a:pt x="734351" y="907511"/>
                  <a:pt x="767556" y="900632"/>
                  <a:pt x="802481" y="894811"/>
                </a:cubicBezTo>
                <a:cubicBezTo>
                  <a:pt x="837406" y="888990"/>
                  <a:pt x="889132" y="886741"/>
                  <a:pt x="913606" y="878936"/>
                </a:cubicBezTo>
                <a:cubicBezTo>
                  <a:pt x="938080" y="871131"/>
                  <a:pt x="940329" y="860150"/>
                  <a:pt x="949325" y="847979"/>
                </a:cubicBezTo>
                <a:cubicBezTo>
                  <a:pt x="958321" y="835808"/>
                  <a:pt x="958188" y="833560"/>
                  <a:pt x="967581" y="805911"/>
                </a:cubicBezTo>
                <a:cubicBezTo>
                  <a:pt x="976974" y="778262"/>
                  <a:pt x="953293" y="710661"/>
                  <a:pt x="948531" y="682086"/>
                </a:cubicBezTo>
                <a:cubicBezTo>
                  <a:pt x="943769" y="653511"/>
                  <a:pt x="939006" y="652453"/>
                  <a:pt x="939006" y="634461"/>
                </a:cubicBezTo>
                <a:cubicBezTo>
                  <a:pt x="939006" y="616469"/>
                  <a:pt x="950648" y="596890"/>
                  <a:pt x="948531" y="574136"/>
                </a:cubicBezTo>
                <a:cubicBezTo>
                  <a:pt x="946414" y="551382"/>
                  <a:pt x="932127" y="523865"/>
                  <a:pt x="926306" y="497936"/>
                </a:cubicBezTo>
                <a:cubicBezTo>
                  <a:pt x="920485" y="472007"/>
                  <a:pt x="916781" y="448724"/>
                  <a:pt x="913606" y="418561"/>
                </a:cubicBezTo>
                <a:cubicBezTo>
                  <a:pt x="910431" y="388398"/>
                  <a:pt x="908314" y="350298"/>
                  <a:pt x="907256" y="316961"/>
                </a:cubicBezTo>
                <a:cubicBezTo>
                  <a:pt x="906198" y="283624"/>
                  <a:pt x="898789" y="248169"/>
                  <a:pt x="907256" y="218536"/>
                </a:cubicBezTo>
                <a:cubicBezTo>
                  <a:pt x="915723" y="188903"/>
                  <a:pt x="935831" y="157153"/>
                  <a:pt x="958056" y="139161"/>
                </a:cubicBezTo>
                <a:cubicBezTo>
                  <a:pt x="980281" y="121169"/>
                  <a:pt x="1003564" y="120906"/>
                  <a:pt x="1040606" y="110586"/>
                </a:cubicBezTo>
                <a:cubicBezTo>
                  <a:pt x="1077648" y="100266"/>
                  <a:pt x="1095904" y="52774"/>
                  <a:pt x="1123156" y="34386"/>
                </a:cubicBezTo>
                <a:cubicBezTo>
                  <a:pt x="1150408" y="15998"/>
                  <a:pt x="1189302" y="-2391"/>
                  <a:pt x="1204119" y="255"/>
                </a:cubicBezTo>
                <a:cubicBezTo>
                  <a:pt x="1218936" y="2901"/>
                  <a:pt x="1202796" y="37164"/>
                  <a:pt x="1212056" y="50261"/>
                </a:cubicBezTo>
                <a:cubicBezTo>
                  <a:pt x="1221316" y="63358"/>
                  <a:pt x="1227666" y="85848"/>
                  <a:pt x="1259681" y="78836"/>
                </a:cubicBezTo>
                <a:cubicBezTo>
                  <a:pt x="1291696" y="71824"/>
                  <a:pt x="1377025" y="21917"/>
                  <a:pt x="1404144" y="8192"/>
                </a:cubicBezTo>
              </a:path>
            </a:pathLst>
          </a:custGeom>
          <a:noFill/>
          <a:ln w="412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2" name="Ovaal 11"/>
          <p:cNvSpPr/>
          <p:nvPr/>
        </p:nvSpPr>
        <p:spPr bwMode="auto">
          <a:xfrm>
            <a:off x="3270067" y="4718275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4" name="Ovaal 13"/>
          <p:cNvSpPr/>
          <p:nvPr/>
        </p:nvSpPr>
        <p:spPr bwMode="auto">
          <a:xfrm>
            <a:off x="3196249" y="4824956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3" name="Tekstvak 12"/>
          <p:cNvSpPr txBox="1"/>
          <p:nvPr/>
        </p:nvSpPr>
        <p:spPr>
          <a:xfrm>
            <a:off x="3245312" y="4629990"/>
            <a:ext cx="1021556" cy="215444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7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Amsterdam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7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6" name="Tekstvak 15"/>
          <p:cNvSpPr txBox="1"/>
          <p:nvPr/>
        </p:nvSpPr>
        <p:spPr>
          <a:xfrm>
            <a:off x="3163874" y="4741134"/>
            <a:ext cx="102155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7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Rotterdam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7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7" name="Ovaal 16"/>
          <p:cNvSpPr/>
          <p:nvPr/>
        </p:nvSpPr>
        <p:spPr bwMode="auto">
          <a:xfrm>
            <a:off x="3830621" y="4618270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8" name="Ovaal 17"/>
          <p:cNvSpPr/>
          <p:nvPr/>
        </p:nvSpPr>
        <p:spPr bwMode="auto">
          <a:xfrm>
            <a:off x="4004925" y="4482533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9" name="Ovaal 18"/>
          <p:cNvSpPr/>
          <p:nvPr/>
        </p:nvSpPr>
        <p:spPr bwMode="auto">
          <a:xfrm>
            <a:off x="4444663" y="4709230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0" name="Ovaal 19"/>
          <p:cNvSpPr/>
          <p:nvPr/>
        </p:nvSpPr>
        <p:spPr bwMode="auto">
          <a:xfrm>
            <a:off x="5705138" y="3543592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1" name="Ovaal 20"/>
          <p:cNvSpPr/>
          <p:nvPr/>
        </p:nvSpPr>
        <p:spPr bwMode="auto">
          <a:xfrm>
            <a:off x="5725623" y="2924310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2" name="Tekstvak 21"/>
          <p:cNvSpPr txBox="1"/>
          <p:nvPr/>
        </p:nvSpPr>
        <p:spPr>
          <a:xfrm>
            <a:off x="5674575" y="3458568"/>
            <a:ext cx="102155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Riga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3" name="Tekstvak 22"/>
          <p:cNvSpPr txBox="1"/>
          <p:nvPr/>
        </p:nvSpPr>
        <p:spPr>
          <a:xfrm>
            <a:off x="5701963" y="2839447"/>
            <a:ext cx="60404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Tallinn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4" name="Ovaal 23"/>
          <p:cNvSpPr/>
          <p:nvPr/>
        </p:nvSpPr>
        <p:spPr bwMode="auto">
          <a:xfrm>
            <a:off x="6309022" y="2683797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5" name="Ovaal 24"/>
          <p:cNvSpPr/>
          <p:nvPr/>
        </p:nvSpPr>
        <p:spPr bwMode="auto">
          <a:xfrm>
            <a:off x="5748482" y="2722019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6" name="Ovaal 25"/>
          <p:cNvSpPr/>
          <p:nvPr/>
        </p:nvSpPr>
        <p:spPr bwMode="auto">
          <a:xfrm>
            <a:off x="4931330" y="3082956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7" name="Ovaal 26"/>
          <p:cNvSpPr/>
          <p:nvPr/>
        </p:nvSpPr>
        <p:spPr bwMode="auto">
          <a:xfrm>
            <a:off x="4234645" y="3996403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8" name="Tekstvak 27"/>
          <p:cNvSpPr txBox="1"/>
          <p:nvPr/>
        </p:nvSpPr>
        <p:spPr>
          <a:xfrm>
            <a:off x="6248853" y="2567975"/>
            <a:ext cx="105727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St-Petersburg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29" name="Tekstvak 28"/>
          <p:cNvSpPr txBox="1"/>
          <p:nvPr/>
        </p:nvSpPr>
        <p:spPr>
          <a:xfrm>
            <a:off x="5730298" y="2624456"/>
            <a:ext cx="76327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Helsinki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30" name="Tekstvak 29"/>
          <p:cNvSpPr txBox="1"/>
          <p:nvPr/>
        </p:nvSpPr>
        <p:spPr>
          <a:xfrm>
            <a:off x="4418598" y="4623738"/>
            <a:ext cx="59122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Berlijn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31" name="Tekstvak 30"/>
          <p:cNvSpPr txBox="1"/>
          <p:nvPr/>
        </p:nvSpPr>
        <p:spPr>
          <a:xfrm>
            <a:off x="3988258" y="4397528"/>
            <a:ext cx="66198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Hamburg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32" name="Tekstvak 31"/>
          <p:cNvSpPr txBox="1"/>
          <p:nvPr/>
        </p:nvSpPr>
        <p:spPr>
          <a:xfrm>
            <a:off x="3810674" y="4525690"/>
            <a:ext cx="59122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Bremen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33" name="Tekstvak 32"/>
          <p:cNvSpPr txBox="1"/>
          <p:nvPr/>
        </p:nvSpPr>
        <p:spPr>
          <a:xfrm>
            <a:off x="4208718" y="3919991"/>
            <a:ext cx="86539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Kopenhagen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34" name="Tekstvak 33"/>
          <p:cNvSpPr txBox="1"/>
          <p:nvPr/>
        </p:nvSpPr>
        <p:spPr>
          <a:xfrm>
            <a:off x="4909275" y="2993281"/>
            <a:ext cx="86539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Stockholm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6" name="Tekstvak 5">
            <a:extLst>
              <a:ext uri="{FF2B5EF4-FFF2-40B4-BE49-F238E27FC236}">
                <a16:creationId xmlns="" xmlns:a16="http://schemas.microsoft.com/office/drawing/2014/main" id="{A7443283-7730-4575-AFE8-F2314A53604A}"/>
              </a:ext>
            </a:extLst>
          </p:cNvPr>
          <p:cNvSpPr txBox="1"/>
          <p:nvPr/>
        </p:nvSpPr>
        <p:spPr>
          <a:xfrm>
            <a:off x="2854132" y="4910998"/>
            <a:ext cx="59122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Calais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9" name="Ovaal 8">
            <a:extLst>
              <a:ext uri="{FF2B5EF4-FFF2-40B4-BE49-F238E27FC236}">
                <a16:creationId xmlns="" xmlns:a16="http://schemas.microsoft.com/office/drawing/2014/main" id="{D55E7A64-B401-4BAF-877F-140AEE6B2246}"/>
              </a:ext>
            </a:extLst>
          </p:cNvPr>
          <p:cNvSpPr/>
          <p:nvPr/>
        </p:nvSpPr>
        <p:spPr bwMode="auto">
          <a:xfrm>
            <a:off x="2871610" y="5017526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0" name="Ovaal 9">
            <a:extLst>
              <a:ext uri="{FF2B5EF4-FFF2-40B4-BE49-F238E27FC236}">
                <a16:creationId xmlns="" xmlns:a16="http://schemas.microsoft.com/office/drawing/2014/main" id="{C3B1E54E-1173-41EE-B6D2-20198950BFFF}"/>
              </a:ext>
            </a:extLst>
          </p:cNvPr>
          <p:cNvSpPr/>
          <p:nvPr/>
        </p:nvSpPr>
        <p:spPr bwMode="auto">
          <a:xfrm>
            <a:off x="4246472" y="3580041"/>
            <a:ext cx="45719" cy="45719"/>
          </a:xfrm>
          <a:prstGeom prst="ellipse">
            <a:avLst/>
          </a:prstGeom>
          <a:solidFill>
            <a:schemeClr val="tx1"/>
          </a:solidFill>
          <a:ln w="762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sp>
        <p:nvSpPr>
          <p:cNvPr id="11" name="Tekstvak 10">
            <a:extLst>
              <a:ext uri="{FF2B5EF4-FFF2-40B4-BE49-F238E27FC236}">
                <a16:creationId xmlns="" xmlns:a16="http://schemas.microsoft.com/office/drawing/2014/main" id="{B367BBA8-4813-4725-BA7C-18B681CC53E7}"/>
              </a:ext>
            </a:extLst>
          </p:cNvPr>
          <p:cNvSpPr txBox="1"/>
          <p:nvPr/>
        </p:nvSpPr>
        <p:spPr>
          <a:xfrm>
            <a:off x="4143853" y="3416254"/>
            <a:ext cx="74727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Gothenburg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Tahoma" pitchFamily="34" charset="0"/>
              <a:ea typeface="+mn-ea"/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="" xmlns:a16="http://schemas.microsoft.com/office/drawing/2014/main" id="{8F64B59E-81AF-4F60-B11C-BF9C45F8F549}"/>
              </a:ext>
            </a:extLst>
          </p:cNvPr>
          <p:cNvGrpSpPr/>
          <p:nvPr/>
        </p:nvGrpSpPr>
        <p:grpSpPr>
          <a:xfrm>
            <a:off x="3733190" y="4942290"/>
            <a:ext cx="1021556" cy="620949"/>
            <a:chOff x="6110766" y="4294730"/>
            <a:chExt cx="1021556" cy="620949"/>
          </a:xfrm>
        </p:grpSpPr>
        <p:sp>
          <p:nvSpPr>
            <p:cNvPr id="37" name="Tekstballon: rechthoek met afgeronde hoeken 9">
              <a:extLst>
                <a:ext uri="{FF2B5EF4-FFF2-40B4-BE49-F238E27FC236}">
                  <a16:creationId xmlns="" xmlns:a16="http://schemas.microsoft.com/office/drawing/2014/main" id="{2AD02A6E-E8FF-4F26-969E-0768B7171650}"/>
                </a:ext>
              </a:extLst>
            </p:cNvPr>
            <p:cNvSpPr/>
            <p:nvPr/>
          </p:nvSpPr>
          <p:spPr bwMode="auto">
            <a:xfrm>
              <a:off x="6187209" y="4323303"/>
              <a:ext cx="872500" cy="572849"/>
            </a:xfrm>
            <a:prstGeom prst="wedgeRoundRectCallout">
              <a:avLst>
                <a:gd name="adj1" fmla="val 31876"/>
                <a:gd name="adj2" fmla="val -190925"/>
                <a:gd name="adj3" fmla="val 16667"/>
              </a:avLst>
            </a:prstGeom>
            <a:solidFill>
              <a:schemeClr val="tx1"/>
            </a:solidFill>
            <a:ln w="19050" cap="flat" cmpd="sng" algn="ctr">
              <a:solidFill>
                <a:schemeClr val="accent4">
                  <a:lumMod val="1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6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36" name="Tekstballon: rechthoek met afgeronde hoeken 9">
              <a:extLst>
                <a:ext uri="{FF2B5EF4-FFF2-40B4-BE49-F238E27FC236}">
                  <a16:creationId xmlns="" xmlns:a16="http://schemas.microsoft.com/office/drawing/2014/main" id="{1430FA0E-3100-4310-A50C-56F04784841A}"/>
                </a:ext>
              </a:extLst>
            </p:cNvPr>
            <p:cNvSpPr/>
            <p:nvPr/>
          </p:nvSpPr>
          <p:spPr bwMode="auto">
            <a:xfrm>
              <a:off x="6110766" y="4294730"/>
              <a:ext cx="1021556" cy="620949"/>
            </a:xfrm>
            <a:prstGeom prst="wedgeRoundRectCallout">
              <a:avLst>
                <a:gd name="adj1" fmla="val -110591"/>
                <a:gd name="adj2" fmla="val -64946"/>
                <a:gd name="adj3" fmla="val 16667"/>
              </a:avLst>
            </a:prstGeom>
            <a:solidFill>
              <a:schemeClr val="tx1"/>
            </a:solidFill>
            <a:ln w="19050" cap="flat" cmpd="sng" algn="ctr">
              <a:solidFill>
                <a:schemeClr val="accent4">
                  <a:lumMod val="1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DADADA">
                      <a:lumMod val="1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Blijvend 0 m NAP</a:t>
              </a:r>
            </a:p>
          </p:txBody>
        </p:sp>
      </p:grpSp>
      <p:sp>
        <p:nvSpPr>
          <p:cNvPr id="38" name="Tekstvak 37">
            <a:extLst>
              <a:ext uri="{FF2B5EF4-FFF2-40B4-BE49-F238E27FC236}">
                <a16:creationId xmlns="" xmlns:a16="http://schemas.microsoft.com/office/drawing/2014/main" id="{6564C4D1-0549-4C3B-827F-6AA128C21B5F}"/>
              </a:ext>
            </a:extLst>
          </p:cNvPr>
          <p:cNvSpPr txBox="1"/>
          <p:nvPr/>
        </p:nvSpPr>
        <p:spPr>
          <a:xfrm>
            <a:off x="2681515" y="3525249"/>
            <a:ext cx="137528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rPr>
              <a:t>de Europese Zeedijk</a:t>
            </a:r>
          </a:p>
        </p:txBody>
      </p:sp>
      <p:sp>
        <p:nvSpPr>
          <p:cNvPr id="44" name="Tekstvak 43"/>
          <p:cNvSpPr txBox="1"/>
          <p:nvPr/>
        </p:nvSpPr>
        <p:spPr>
          <a:xfrm>
            <a:off x="257174" y="295275"/>
            <a:ext cx="65603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Een visie voor de lange termijn</a:t>
            </a:r>
          </a:p>
        </p:txBody>
      </p:sp>
    </p:spTree>
    <p:extLst>
      <p:ext uri="{BB962C8B-B14F-4D97-AF65-F5344CB8AC3E}">
        <p14:creationId xmlns="" xmlns:p14="http://schemas.microsoft.com/office/powerpoint/2010/main" val="3879193944"/>
      </p:ext>
    </p:extLst>
  </p:cSld>
  <p:clrMapOvr>
    <a:masterClrMapping/>
  </p:clrMapOvr>
  <p:transition spd="slow" advClick="0" advTm="4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3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8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3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3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2" grpId="0" animBg="1"/>
      <p:bldP spid="3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hthoek 4"/>
          <p:cNvSpPr/>
          <p:nvPr/>
        </p:nvSpPr>
        <p:spPr bwMode="auto">
          <a:xfrm>
            <a:off x="4572000" y="136525"/>
            <a:ext cx="3892550" cy="6408738"/>
          </a:xfrm>
          <a:prstGeom prst="rect">
            <a:avLst/>
          </a:prstGeom>
          <a:solidFill>
            <a:srgbClr val="92CDD2"/>
          </a:solidFill>
          <a:effectLst>
            <a:outerShdw blurRad="292100" dist="139700" dir="2700000" algn="ctr" rotWithShape="0">
              <a:srgbClr val="000000">
                <a:alpha val="6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4" name="Vrije vorm 103"/>
          <p:cNvSpPr/>
          <p:nvPr/>
        </p:nvSpPr>
        <p:spPr bwMode="auto">
          <a:xfrm>
            <a:off x="5008841" y="871493"/>
            <a:ext cx="2724150" cy="4972050"/>
          </a:xfrm>
          <a:custGeom>
            <a:avLst/>
            <a:gdLst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09575 w 2724150"/>
              <a:gd name="connsiteY21" fmla="*/ 2962275 h 4972050"/>
              <a:gd name="connsiteX22" fmla="*/ 828675 w 2724150"/>
              <a:gd name="connsiteY22" fmla="*/ 2914650 h 4972050"/>
              <a:gd name="connsiteX23" fmla="*/ 981075 w 2724150"/>
              <a:gd name="connsiteY23" fmla="*/ 2905125 h 4972050"/>
              <a:gd name="connsiteX24" fmla="*/ 981075 w 2724150"/>
              <a:gd name="connsiteY24" fmla="*/ 2905125 h 4972050"/>
              <a:gd name="connsiteX25" fmla="*/ 1190625 w 2724150"/>
              <a:gd name="connsiteY25" fmla="*/ 2971800 h 4972050"/>
              <a:gd name="connsiteX26" fmla="*/ 1400175 w 2724150"/>
              <a:gd name="connsiteY26" fmla="*/ 3086100 h 4972050"/>
              <a:gd name="connsiteX27" fmla="*/ 1371600 w 2724150"/>
              <a:gd name="connsiteY27" fmla="*/ 3143250 h 4972050"/>
              <a:gd name="connsiteX28" fmla="*/ 1133475 w 2724150"/>
              <a:gd name="connsiteY28" fmla="*/ 3038475 h 4972050"/>
              <a:gd name="connsiteX29" fmla="*/ 304800 w 2724150"/>
              <a:gd name="connsiteY29" fmla="*/ 3105150 h 4972050"/>
              <a:gd name="connsiteX30" fmla="*/ 171450 w 2724150"/>
              <a:gd name="connsiteY30" fmla="*/ 3352800 h 4972050"/>
              <a:gd name="connsiteX31" fmla="*/ 104775 w 2724150"/>
              <a:gd name="connsiteY31" fmla="*/ 3552825 h 4972050"/>
              <a:gd name="connsiteX32" fmla="*/ 38100 w 2724150"/>
              <a:gd name="connsiteY32" fmla="*/ 3810000 h 4972050"/>
              <a:gd name="connsiteX33" fmla="*/ 0 w 2724150"/>
              <a:gd name="connsiteY33" fmla="*/ 4057650 h 4972050"/>
              <a:gd name="connsiteX34" fmla="*/ 0 w 2724150"/>
              <a:gd name="connsiteY34" fmla="*/ 4333875 h 4972050"/>
              <a:gd name="connsiteX35" fmla="*/ 28575 w 2724150"/>
              <a:gd name="connsiteY35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09575 w 2724150"/>
              <a:gd name="connsiteY21" fmla="*/ 2962275 h 4972050"/>
              <a:gd name="connsiteX22" fmla="*/ 828675 w 2724150"/>
              <a:gd name="connsiteY22" fmla="*/ 2914650 h 4972050"/>
              <a:gd name="connsiteX23" fmla="*/ 981075 w 2724150"/>
              <a:gd name="connsiteY23" fmla="*/ 2905125 h 4972050"/>
              <a:gd name="connsiteX24" fmla="*/ 981075 w 2724150"/>
              <a:gd name="connsiteY24" fmla="*/ 2905125 h 4972050"/>
              <a:gd name="connsiteX25" fmla="*/ 1079500 w 2724150"/>
              <a:gd name="connsiteY25" fmla="*/ 2940050 h 4972050"/>
              <a:gd name="connsiteX26" fmla="*/ 1190625 w 2724150"/>
              <a:gd name="connsiteY26" fmla="*/ 297180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09575 w 2724150"/>
              <a:gd name="connsiteY21" fmla="*/ 2962275 h 4972050"/>
              <a:gd name="connsiteX22" fmla="*/ 828675 w 2724150"/>
              <a:gd name="connsiteY22" fmla="*/ 2914650 h 4972050"/>
              <a:gd name="connsiteX23" fmla="*/ 981075 w 2724150"/>
              <a:gd name="connsiteY23" fmla="*/ 2905125 h 4972050"/>
              <a:gd name="connsiteX24" fmla="*/ 981075 w 2724150"/>
              <a:gd name="connsiteY24" fmla="*/ 2905125 h 4972050"/>
              <a:gd name="connsiteX25" fmla="*/ 1085850 w 2724150"/>
              <a:gd name="connsiteY25" fmla="*/ 2908300 h 4972050"/>
              <a:gd name="connsiteX26" fmla="*/ 1190625 w 2724150"/>
              <a:gd name="connsiteY26" fmla="*/ 297180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09575 w 2724150"/>
              <a:gd name="connsiteY21" fmla="*/ 2962275 h 4972050"/>
              <a:gd name="connsiteX22" fmla="*/ 828675 w 2724150"/>
              <a:gd name="connsiteY22" fmla="*/ 2914650 h 4972050"/>
              <a:gd name="connsiteX23" fmla="*/ 981075 w 2724150"/>
              <a:gd name="connsiteY23" fmla="*/ 2905125 h 4972050"/>
              <a:gd name="connsiteX24" fmla="*/ 981075 w 2724150"/>
              <a:gd name="connsiteY24" fmla="*/ 2905125 h 4972050"/>
              <a:gd name="connsiteX25" fmla="*/ 1085850 w 2724150"/>
              <a:gd name="connsiteY25" fmla="*/ 2908300 h 4972050"/>
              <a:gd name="connsiteX26" fmla="*/ 1108075 w 2724150"/>
              <a:gd name="connsiteY26" fmla="*/ 29654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14650 h 4972050"/>
              <a:gd name="connsiteX23" fmla="*/ 981075 w 2724150"/>
              <a:gd name="connsiteY23" fmla="*/ 2905125 h 4972050"/>
              <a:gd name="connsiteX24" fmla="*/ 981075 w 2724150"/>
              <a:gd name="connsiteY24" fmla="*/ 2905125 h 4972050"/>
              <a:gd name="connsiteX25" fmla="*/ 1085850 w 2724150"/>
              <a:gd name="connsiteY25" fmla="*/ 2908300 h 4972050"/>
              <a:gd name="connsiteX26" fmla="*/ 1108075 w 2724150"/>
              <a:gd name="connsiteY26" fmla="*/ 29654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981075 w 2724150"/>
              <a:gd name="connsiteY23" fmla="*/ 2905125 h 4972050"/>
              <a:gd name="connsiteX24" fmla="*/ 981075 w 2724150"/>
              <a:gd name="connsiteY24" fmla="*/ 2905125 h 4972050"/>
              <a:gd name="connsiteX25" fmla="*/ 1085850 w 2724150"/>
              <a:gd name="connsiteY25" fmla="*/ 2908300 h 4972050"/>
              <a:gd name="connsiteX26" fmla="*/ 1108075 w 2724150"/>
              <a:gd name="connsiteY26" fmla="*/ 29654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981075 w 2724150"/>
              <a:gd name="connsiteY23" fmla="*/ 2905125 h 4972050"/>
              <a:gd name="connsiteX24" fmla="*/ 938212 w 2724150"/>
              <a:gd name="connsiteY24" fmla="*/ 2959894 h 4972050"/>
              <a:gd name="connsiteX25" fmla="*/ 1085850 w 2724150"/>
              <a:gd name="connsiteY25" fmla="*/ 2908300 h 4972050"/>
              <a:gd name="connsiteX26" fmla="*/ 1108075 w 2724150"/>
              <a:gd name="connsiteY26" fmla="*/ 29654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38212 w 2724150"/>
              <a:gd name="connsiteY24" fmla="*/ 2959894 h 4972050"/>
              <a:gd name="connsiteX25" fmla="*/ 1085850 w 2724150"/>
              <a:gd name="connsiteY25" fmla="*/ 2908300 h 4972050"/>
              <a:gd name="connsiteX26" fmla="*/ 1108075 w 2724150"/>
              <a:gd name="connsiteY26" fmla="*/ 29654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38212 w 2724150"/>
              <a:gd name="connsiteY24" fmla="*/ 2959894 h 4972050"/>
              <a:gd name="connsiteX25" fmla="*/ 1076325 w 2724150"/>
              <a:gd name="connsiteY25" fmla="*/ 2948781 h 4972050"/>
              <a:gd name="connsiteX26" fmla="*/ 1108075 w 2724150"/>
              <a:gd name="connsiteY26" fmla="*/ 29654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38212 w 2724150"/>
              <a:gd name="connsiteY24" fmla="*/ 2959894 h 4972050"/>
              <a:gd name="connsiteX25" fmla="*/ 1076325 w 2724150"/>
              <a:gd name="connsiteY25" fmla="*/ 2948781 h 4972050"/>
              <a:gd name="connsiteX26" fmla="*/ 1196181 w 2724150"/>
              <a:gd name="connsiteY26" fmla="*/ 30035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38212 w 2724150"/>
              <a:gd name="connsiteY24" fmla="*/ 2959894 h 4972050"/>
              <a:gd name="connsiteX25" fmla="*/ 1076325 w 2724150"/>
              <a:gd name="connsiteY25" fmla="*/ 2948781 h 4972050"/>
              <a:gd name="connsiteX26" fmla="*/ 1196181 w 2724150"/>
              <a:gd name="connsiteY26" fmla="*/ 30035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21543 w 2724150"/>
              <a:gd name="connsiteY24" fmla="*/ 2957513 h 4972050"/>
              <a:gd name="connsiteX25" fmla="*/ 1076325 w 2724150"/>
              <a:gd name="connsiteY25" fmla="*/ 2948781 h 4972050"/>
              <a:gd name="connsiteX26" fmla="*/ 1196181 w 2724150"/>
              <a:gd name="connsiteY26" fmla="*/ 30035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21543 w 2724150"/>
              <a:gd name="connsiteY24" fmla="*/ 2957513 h 4972050"/>
              <a:gd name="connsiteX25" fmla="*/ 1076325 w 2724150"/>
              <a:gd name="connsiteY25" fmla="*/ 2948781 h 4972050"/>
              <a:gd name="connsiteX26" fmla="*/ 1196181 w 2724150"/>
              <a:gd name="connsiteY26" fmla="*/ 30035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12018 w 2724150"/>
              <a:gd name="connsiteY24" fmla="*/ 2986088 h 4972050"/>
              <a:gd name="connsiteX25" fmla="*/ 1076325 w 2724150"/>
              <a:gd name="connsiteY25" fmla="*/ 2948781 h 4972050"/>
              <a:gd name="connsiteX26" fmla="*/ 1196181 w 2724150"/>
              <a:gd name="connsiteY26" fmla="*/ 30035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12018 w 2724150"/>
              <a:gd name="connsiteY24" fmla="*/ 2986088 h 4972050"/>
              <a:gd name="connsiteX25" fmla="*/ 1076325 w 2724150"/>
              <a:gd name="connsiteY25" fmla="*/ 2948781 h 4972050"/>
              <a:gd name="connsiteX26" fmla="*/ 1196181 w 2724150"/>
              <a:gd name="connsiteY26" fmla="*/ 30035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12018 w 2724150"/>
              <a:gd name="connsiteY24" fmla="*/ 2986088 h 4972050"/>
              <a:gd name="connsiteX25" fmla="*/ 1135856 w 2724150"/>
              <a:gd name="connsiteY25" fmla="*/ 2965450 h 4972050"/>
              <a:gd name="connsiteX26" fmla="*/ 1196181 w 2724150"/>
              <a:gd name="connsiteY26" fmla="*/ 30035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12018 w 2724150"/>
              <a:gd name="connsiteY24" fmla="*/ 2986088 h 4972050"/>
              <a:gd name="connsiteX25" fmla="*/ 1135856 w 2724150"/>
              <a:gd name="connsiteY25" fmla="*/ 2965450 h 4972050"/>
              <a:gd name="connsiteX26" fmla="*/ 1196181 w 2724150"/>
              <a:gd name="connsiteY26" fmla="*/ 3003550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724150 w 2724150"/>
              <a:gd name="connsiteY6" fmla="*/ 0 h 4972050"/>
              <a:gd name="connsiteX7" fmla="*/ 2543175 w 2724150"/>
              <a:gd name="connsiteY7" fmla="*/ 9525 h 4972050"/>
              <a:gd name="connsiteX8" fmla="*/ 2381250 w 2724150"/>
              <a:gd name="connsiteY8" fmla="*/ 85725 h 4972050"/>
              <a:gd name="connsiteX9" fmla="*/ 2238375 w 2724150"/>
              <a:gd name="connsiteY9" fmla="*/ 238125 h 4972050"/>
              <a:gd name="connsiteX10" fmla="*/ 2085975 w 2724150"/>
              <a:gd name="connsiteY10" fmla="*/ 514350 h 4972050"/>
              <a:gd name="connsiteX11" fmla="*/ 1905000 w 2724150"/>
              <a:gd name="connsiteY11" fmla="*/ 838200 h 4972050"/>
              <a:gd name="connsiteX12" fmla="*/ 1752600 w 2724150"/>
              <a:gd name="connsiteY12" fmla="*/ 1076325 h 4972050"/>
              <a:gd name="connsiteX13" fmla="*/ 1628775 w 2724150"/>
              <a:gd name="connsiteY13" fmla="*/ 1276350 h 4972050"/>
              <a:gd name="connsiteX14" fmla="*/ 2486025 w 2724150"/>
              <a:gd name="connsiteY14" fmla="*/ 1476375 h 4972050"/>
              <a:gd name="connsiteX15" fmla="*/ 2447925 w 2724150"/>
              <a:gd name="connsiteY15" fmla="*/ 1619250 h 4972050"/>
              <a:gd name="connsiteX16" fmla="*/ 2209800 w 2724150"/>
              <a:gd name="connsiteY16" fmla="*/ 1533525 h 4972050"/>
              <a:gd name="connsiteX17" fmla="*/ 1581150 w 2724150"/>
              <a:gd name="connsiteY17" fmla="*/ 1390650 h 4972050"/>
              <a:gd name="connsiteX18" fmla="*/ 1285875 w 2724150"/>
              <a:gd name="connsiteY18" fmla="*/ 1781175 h 4972050"/>
              <a:gd name="connsiteX19" fmla="*/ 1009650 w 2724150"/>
              <a:gd name="connsiteY19" fmla="*/ 2190750 h 4972050"/>
              <a:gd name="connsiteX20" fmla="*/ 695325 w 2724150"/>
              <a:gd name="connsiteY20" fmla="*/ 2581275 h 4972050"/>
              <a:gd name="connsiteX21" fmla="*/ 414337 w 2724150"/>
              <a:gd name="connsiteY21" fmla="*/ 2950369 h 4972050"/>
              <a:gd name="connsiteX22" fmla="*/ 828675 w 2724150"/>
              <a:gd name="connsiteY22" fmla="*/ 2924175 h 4972050"/>
              <a:gd name="connsiteX23" fmla="*/ 897731 w 2724150"/>
              <a:gd name="connsiteY23" fmla="*/ 2928937 h 4972050"/>
              <a:gd name="connsiteX24" fmla="*/ 912018 w 2724150"/>
              <a:gd name="connsiteY24" fmla="*/ 2986088 h 4972050"/>
              <a:gd name="connsiteX25" fmla="*/ 1135856 w 2724150"/>
              <a:gd name="connsiteY25" fmla="*/ 2965450 h 4972050"/>
              <a:gd name="connsiteX26" fmla="*/ 1277144 w 2724150"/>
              <a:gd name="connsiteY26" fmla="*/ 3034506 h 4972050"/>
              <a:gd name="connsiteX27" fmla="*/ 1400175 w 2724150"/>
              <a:gd name="connsiteY27" fmla="*/ 3086100 h 4972050"/>
              <a:gd name="connsiteX28" fmla="*/ 1371600 w 2724150"/>
              <a:gd name="connsiteY28" fmla="*/ 3143250 h 4972050"/>
              <a:gd name="connsiteX29" fmla="*/ 1133475 w 2724150"/>
              <a:gd name="connsiteY29" fmla="*/ 3038475 h 4972050"/>
              <a:gd name="connsiteX30" fmla="*/ 304800 w 2724150"/>
              <a:gd name="connsiteY30" fmla="*/ 3105150 h 4972050"/>
              <a:gd name="connsiteX31" fmla="*/ 171450 w 2724150"/>
              <a:gd name="connsiteY31" fmla="*/ 3352800 h 4972050"/>
              <a:gd name="connsiteX32" fmla="*/ 104775 w 2724150"/>
              <a:gd name="connsiteY32" fmla="*/ 3552825 h 4972050"/>
              <a:gd name="connsiteX33" fmla="*/ 38100 w 2724150"/>
              <a:gd name="connsiteY33" fmla="*/ 3810000 h 4972050"/>
              <a:gd name="connsiteX34" fmla="*/ 0 w 2724150"/>
              <a:gd name="connsiteY34" fmla="*/ 4057650 h 4972050"/>
              <a:gd name="connsiteX35" fmla="*/ 0 w 2724150"/>
              <a:gd name="connsiteY35" fmla="*/ 4333875 h 4972050"/>
              <a:gd name="connsiteX36" fmla="*/ 28575 w 2724150"/>
              <a:gd name="connsiteY36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724150 w 2724150"/>
              <a:gd name="connsiteY7" fmla="*/ 0 h 4972050"/>
              <a:gd name="connsiteX8" fmla="*/ 2543175 w 2724150"/>
              <a:gd name="connsiteY8" fmla="*/ 9525 h 4972050"/>
              <a:gd name="connsiteX9" fmla="*/ 2381250 w 2724150"/>
              <a:gd name="connsiteY9" fmla="*/ 85725 h 4972050"/>
              <a:gd name="connsiteX10" fmla="*/ 2238375 w 2724150"/>
              <a:gd name="connsiteY10" fmla="*/ 238125 h 4972050"/>
              <a:gd name="connsiteX11" fmla="*/ 2085975 w 2724150"/>
              <a:gd name="connsiteY11" fmla="*/ 514350 h 4972050"/>
              <a:gd name="connsiteX12" fmla="*/ 1905000 w 2724150"/>
              <a:gd name="connsiteY12" fmla="*/ 838200 h 4972050"/>
              <a:gd name="connsiteX13" fmla="*/ 1752600 w 2724150"/>
              <a:gd name="connsiteY13" fmla="*/ 1076325 h 4972050"/>
              <a:gd name="connsiteX14" fmla="*/ 1628775 w 2724150"/>
              <a:gd name="connsiteY14" fmla="*/ 1276350 h 4972050"/>
              <a:gd name="connsiteX15" fmla="*/ 2486025 w 2724150"/>
              <a:gd name="connsiteY15" fmla="*/ 1476375 h 4972050"/>
              <a:gd name="connsiteX16" fmla="*/ 2447925 w 2724150"/>
              <a:gd name="connsiteY16" fmla="*/ 1619250 h 4972050"/>
              <a:gd name="connsiteX17" fmla="*/ 2209800 w 2724150"/>
              <a:gd name="connsiteY17" fmla="*/ 1533525 h 4972050"/>
              <a:gd name="connsiteX18" fmla="*/ 1581150 w 2724150"/>
              <a:gd name="connsiteY18" fmla="*/ 1390650 h 4972050"/>
              <a:gd name="connsiteX19" fmla="*/ 1285875 w 2724150"/>
              <a:gd name="connsiteY19" fmla="*/ 1781175 h 4972050"/>
              <a:gd name="connsiteX20" fmla="*/ 1009650 w 2724150"/>
              <a:gd name="connsiteY20" fmla="*/ 2190750 h 4972050"/>
              <a:gd name="connsiteX21" fmla="*/ 695325 w 2724150"/>
              <a:gd name="connsiteY21" fmla="*/ 2581275 h 4972050"/>
              <a:gd name="connsiteX22" fmla="*/ 414337 w 2724150"/>
              <a:gd name="connsiteY22" fmla="*/ 2950369 h 4972050"/>
              <a:gd name="connsiteX23" fmla="*/ 828675 w 2724150"/>
              <a:gd name="connsiteY23" fmla="*/ 2924175 h 4972050"/>
              <a:gd name="connsiteX24" fmla="*/ 897731 w 2724150"/>
              <a:gd name="connsiteY24" fmla="*/ 2928937 h 4972050"/>
              <a:gd name="connsiteX25" fmla="*/ 912018 w 2724150"/>
              <a:gd name="connsiteY25" fmla="*/ 2986088 h 4972050"/>
              <a:gd name="connsiteX26" fmla="*/ 1135856 w 2724150"/>
              <a:gd name="connsiteY26" fmla="*/ 2965450 h 4972050"/>
              <a:gd name="connsiteX27" fmla="*/ 1277144 w 2724150"/>
              <a:gd name="connsiteY27" fmla="*/ 3034506 h 4972050"/>
              <a:gd name="connsiteX28" fmla="*/ 1400175 w 2724150"/>
              <a:gd name="connsiteY28" fmla="*/ 3086100 h 4972050"/>
              <a:gd name="connsiteX29" fmla="*/ 1371600 w 2724150"/>
              <a:gd name="connsiteY29" fmla="*/ 3143250 h 4972050"/>
              <a:gd name="connsiteX30" fmla="*/ 1133475 w 2724150"/>
              <a:gd name="connsiteY30" fmla="*/ 3038475 h 4972050"/>
              <a:gd name="connsiteX31" fmla="*/ 304800 w 2724150"/>
              <a:gd name="connsiteY31" fmla="*/ 3105150 h 4972050"/>
              <a:gd name="connsiteX32" fmla="*/ 171450 w 2724150"/>
              <a:gd name="connsiteY32" fmla="*/ 3352800 h 4972050"/>
              <a:gd name="connsiteX33" fmla="*/ 104775 w 2724150"/>
              <a:gd name="connsiteY33" fmla="*/ 3552825 h 4972050"/>
              <a:gd name="connsiteX34" fmla="*/ 38100 w 2724150"/>
              <a:gd name="connsiteY34" fmla="*/ 3810000 h 4972050"/>
              <a:gd name="connsiteX35" fmla="*/ 0 w 2724150"/>
              <a:gd name="connsiteY35" fmla="*/ 4057650 h 4972050"/>
              <a:gd name="connsiteX36" fmla="*/ 0 w 2724150"/>
              <a:gd name="connsiteY36" fmla="*/ 4333875 h 4972050"/>
              <a:gd name="connsiteX37" fmla="*/ 28575 w 2724150"/>
              <a:gd name="connsiteY37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57475 w 2724150"/>
              <a:gd name="connsiteY7" fmla="*/ 2962275 h 4972050"/>
              <a:gd name="connsiteX8" fmla="*/ 2724150 w 2724150"/>
              <a:gd name="connsiteY8" fmla="*/ 0 h 4972050"/>
              <a:gd name="connsiteX9" fmla="*/ 2543175 w 2724150"/>
              <a:gd name="connsiteY9" fmla="*/ 9525 h 4972050"/>
              <a:gd name="connsiteX10" fmla="*/ 2381250 w 2724150"/>
              <a:gd name="connsiteY10" fmla="*/ 85725 h 4972050"/>
              <a:gd name="connsiteX11" fmla="*/ 2238375 w 2724150"/>
              <a:gd name="connsiteY11" fmla="*/ 238125 h 4972050"/>
              <a:gd name="connsiteX12" fmla="*/ 2085975 w 2724150"/>
              <a:gd name="connsiteY12" fmla="*/ 514350 h 4972050"/>
              <a:gd name="connsiteX13" fmla="*/ 1905000 w 2724150"/>
              <a:gd name="connsiteY13" fmla="*/ 838200 h 4972050"/>
              <a:gd name="connsiteX14" fmla="*/ 1752600 w 2724150"/>
              <a:gd name="connsiteY14" fmla="*/ 1076325 h 4972050"/>
              <a:gd name="connsiteX15" fmla="*/ 1628775 w 2724150"/>
              <a:gd name="connsiteY15" fmla="*/ 1276350 h 4972050"/>
              <a:gd name="connsiteX16" fmla="*/ 2486025 w 2724150"/>
              <a:gd name="connsiteY16" fmla="*/ 1476375 h 4972050"/>
              <a:gd name="connsiteX17" fmla="*/ 2447925 w 2724150"/>
              <a:gd name="connsiteY17" fmla="*/ 1619250 h 4972050"/>
              <a:gd name="connsiteX18" fmla="*/ 2209800 w 2724150"/>
              <a:gd name="connsiteY18" fmla="*/ 1533525 h 4972050"/>
              <a:gd name="connsiteX19" fmla="*/ 1581150 w 2724150"/>
              <a:gd name="connsiteY19" fmla="*/ 1390650 h 4972050"/>
              <a:gd name="connsiteX20" fmla="*/ 1285875 w 2724150"/>
              <a:gd name="connsiteY20" fmla="*/ 1781175 h 4972050"/>
              <a:gd name="connsiteX21" fmla="*/ 1009650 w 2724150"/>
              <a:gd name="connsiteY21" fmla="*/ 2190750 h 4972050"/>
              <a:gd name="connsiteX22" fmla="*/ 695325 w 2724150"/>
              <a:gd name="connsiteY22" fmla="*/ 2581275 h 4972050"/>
              <a:gd name="connsiteX23" fmla="*/ 414337 w 2724150"/>
              <a:gd name="connsiteY23" fmla="*/ 2950369 h 4972050"/>
              <a:gd name="connsiteX24" fmla="*/ 828675 w 2724150"/>
              <a:gd name="connsiteY24" fmla="*/ 2924175 h 4972050"/>
              <a:gd name="connsiteX25" fmla="*/ 897731 w 2724150"/>
              <a:gd name="connsiteY25" fmla="*/ 2928937 h 4972050"/>
              <a:gd name="connsiteX26" fmla="*/ 912018 w 2724150"/>
              <a:gd name="connsiteY26" fmla="*/ 2986088 h 4972050"/>
              <a:gd name="connsiteX27" fmla="*/ 1135856 w 2724150"/>
              <a:gd name="connsiteY27" fmla="*/ 2965450 h 4972050"/>
              <a:gd name="connsiteX28" fmla="*/ 1277144 w 2724150"/>
              <a:gd name="connsiteY28" fmla="*/ 3034506 h 4972050"/>
              <a:gd name="connsiteX29" fmla="*/ 1400175 w 2724150"/>
              <a:gd name="connsiteY29" fmla="*/ 3086100 h 4972050"/>
              <a:gd name="connsiteX30" fmla="*/ 1371600 w 2724150"/>
              <a:gd name="connsiteY30" fmla="*/ 3143250 h 4972050"/>
              <a:gd name="connsiteX31" fmla="*/ 1133475 w 2724150"/>
              <a:gd name="connsiteY31" fmla="*/ 3038475 h 4972050"/>
              <a:gd name="connsiteX32" fmla="*/ 304800 w 2724150"/>
              <a:gd name="connsiteY32" fmla="*/ 3105150 h 4972050"/>
              <a:gd name="connsiteX33" fmla="*/ 171450 w 2724150"/>
              <a:gd name="connsiteY33" fmla="*/ 3352800 h 4972050"/>
              <a:gd name="connsiteX34" fmla="*/ 104775 w 2724150"/>
              <a:gd name="connsiteY34" fmla="*/ 3552825 h 4972050"/>
              <a:gd name="connsiteX35" fmla="*/ 38100 w 2724150"/>
              <a:gd name="connsiteY35" fmla="*/ 3810000 h 4972050"/>
              <a:gd name="connsiteX36" fmla="*/ 0 w 2724150"/>
              <a:gd name="connsiteY36" fmla="*/ 4057650 h 4972050"/>
              <a:gd name="connsiteX37" fmla="*/ 0 w 2724150"/>
              <a:gd name="connsiteY37" fmla="*/ 4333875 h 4972050"/>
              <a:gd name="connsiteX38" fmla="*/ 28575 w 2724150"/>
              <a:gd name="connsiteY38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133475 w 2724150"/>
              <a:gd name="connsiteY32" fmla="*/ 3038475 h 4972050"/>
              <a:gd name="connsiteX33" fmla="*/ 304800 w 2724150"/>
              <a:gd name="connsiteY33" fmla="*/ 3105150 h 4972050"/>
              <a:gd name="connsiteX34" fmla="*/ 171450 w 2724150"/>
              <a:gd name="connsiteY34" fmla="*/ 3352800 h 4972050"/>
              <a:gd name="connsiteX35" fmla="*/ 104775 w 2724150"/>
              <a:gd name="connsiteY35" fmla="*/ 3552825 h 4972050"/>
              <a:gd name="connsiteX36" fmla="*/ 38100 w 2724150"/>
              <a:gd name="connsiteY36" fmla="*/ 3810000 h 4972050"/>
              <a:gd name="connsiteX37" fmla="*/ 0 w 2724150"/>
              <a:gd name="connsiteY37" fmla="*/ 4057650 h 4972050"/>
              <a:gd name="connsiteX38" fmla="*/ 0 w 2724150"/>
              <a:gd name="connsiteY38" fmla="*/ 4333875 h 4972050"/>
              <a:gd name="connsiteX39" fmla="*/ 28575 w 2724150"/>
              <a:gd name="connsiteY39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133475 w 2724150"/>
              <a:gd name="connsiteY32" fmla="*/ 3038475 h 4972050"/>
              <a:gd name="connsiteX33" fmla="*/ 1069181 w 2724150"/>
              <a:gd name="connsiteY33" fmla="*/ 3045619 h 4972050"/>
              <a:gd name="connsiteX34" fmla="*/ 304800 w 2724150"/>
              <a:gd name="connsiteY34" fmla="*/ 3105150 h 4972050"/>
              <a:gd name="connsiteX35" fmla="*/ 171450 w 2724150"/>
              <a:gd name="connsiteY35" fmla="*/ 3352800 h 4972050"/>
              <a:gd name="connsiteX36" fmla="*/ 104775 w 2724150"/>
              <a:gd name="connsiteY36" fmla="*/ 3552825 h 4972050"/>
              <a:gd name="connsiteX37" fmla="*/ 38100 w 2724150"/>
              <a:gd name="connsiteY37" fmla="*/ 3810000 h 4972050"/>
              <a:gd name="connsiteX38" fmla="*/ 0 w 2724150"/>
              <a:gd name="connsiteY38" fmla="*/ 4057650 h 4972050"/>
              <a:gd name="connsiteX39" fmla="*/ 0 w 2724150"/>
              <a:gd name="connsiteY39" fmla="*/ 4333875 h 4972050"/>
              <a:gd name="connsiteX40" fmla="*/ 28575 w 2724150"/>
              <a:gd name="connsiteY40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114425 w 2724150"/>
              <a:gd name="connsiteY32" fmla="*/ 3195638 h 4972050"/>
              <a:gd name="connsiteX33" fmla="*/ 1069181 w 2724150"/>
              <a:gd name="connsiteY33" fmla="*/ 3045619 h 4972050"/>
              <a:gd name="connsiteX34" fmla="*/ 304800 w 2724150"/>
              <a:gd name="connsiteY34" fmla="*/ 3105150 h 4972050"/>
              <a:gd name="connsiteX35" fmla="*/ 171450 w 2724150"/>
              <a:gd name="connsiteY35" fmla="*/ 3352800 h 4972050"/>
              <a:gd name="connsiteX36" fmla="*/ 104775 w 2724150"/>
              <a:gd name="connsiteY36" fmla="*/ 3552825 h 4972050"/>
              <a:gd name="connsiteX37" fmla="*/ 38100 w 2724150"/>
              <a:gd name="connsiteY37" fmla="*/ 3810000 h 4972050"/>
              <a:gd name="connsiteX38" fmla="*/ 0 w 2724150"/>
              <a:gd name="connsiteY38" fmla="*/ 4057650 h 4972050"/>
              <a:gd name="connsiteX39" fmla="*/ 0 w 2724150"/>
              <a:gd name="connsiteY39" fmla="*/ 4333875 h 4972050"/>
              <a:gd name="connsiteX40" fmla="*/ 28575 w 2724150"/>
              <a:gd name="connsiteY40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114425 w 2724150"/>
              <a:gd name="connsiteY32" fmla="*/ 3195638 h 4972050"/>
              <a:gd name="connsiteX33" fmla="*/ 1047750 w 2724150"/>
              <a:gd name="connsiteY33" fmla="*/ 3040856 h 4972050"/>
              <a:gd name="connsiteX34" fmla="*/ 304800 w 2724150"/>
              <a:gd name="connsiteY34" fmla="*/ 3105150 h 4972050"/>
              <a:gd name="connsiteX35" fmla="*/ 171450 w 2724150"/>
              <a:gd name="connsiteY35" fmla="*/ 3352800 h 4972050"/>
              <a:gd name="connsiteX36" fmla="*/ 104775 w 2724150"/>
              <a:gd name="connsiteY36" fmla="*/ 3552825 h 4972050"/>
              <a:gd name="connsiteX37" fmla="*/ 38100 w 2724150"/>
              <a:gd name="connsiteY37" fmla="*/ 3810000 h 4972050"/>
              <a:gd name="connsiteX38" fmla="*/ 0 w 2724150"/>
              <a:gd name="connsiteY38" fmla="*/ 4057650 h 4972050"/>
              <a:gd name="connsiteX39" fmla="*/ 0 w 2724150"/>
              <a:gd name="connsiteY39" fmla="*/ 4333875 h 4972050"/>
              <a:gd name="connsiteX40" fmla="*/ 28575 w 2724150"/>
              <a:gd name="connsiteY40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081088 w 2724150"/>
              <a:gd name="connsiteY32" fmla="*/ 3209925 h 4972050"/>
              <a:gd name="connsiteX33" fmla="*/ 1047750 w 2724150"/>
              <a:gd name="connsiteY33" fmla="*/ 3040856 h 4972050"/>
              <a:gd name="connsiteX34" fmla="*/ 304800 w 2724150"/>
              <a:gd name="connsiteY34" fmla="*/ 3105150 h 4972050"/>
              <a:gd name="connsiteX35" fmla="*/ 171450 w 2724150"/>
              <a:gd name="connsiteY35" fmla="*/ 3352800 h 4972050"/>
              <a:gd name="connsiteX36" fmla="*/ 104775 w 2724150"/>
              <a:gd name="connsiteY36" fmla="*/ 3552825 h 4972050"/>
              <a:gd name="connsiteX37" fmla="*/ 38100 w 2724150"/>
              <a:gd name="connsiteY37" fmla="*/ 3810000 h 4972050"/>
              <a:gd name="connsiteX38" fmla="*/ 0 w 2724150"/>
              <a:gd name="connsiteY38" fmla="*/ 4057650 h 4972050"/>
              <a:gd name="connsiteX39" fmla="*/ 0 w 2724150"/>
              <a:gd name="connsiteY39" fmla="*/ 4333875 h 4972050"/>
              <a:gd name="connsiteX40" fmla="*/ 28575 w 2724150"/>
              <a:gd name="connsiteY40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081088 w 2724150"/>
              <a:gd name="connsiteY32" fmla="*/ 3209925 h 4972050"/>
              <a:gd name="connsiteX33" fmla="*/ 1040606 w 2724150"/>
              <a:gd name="connsiteY33" fmla="*/ 3040856 h 4972050"/>
              <a:gd name="connsiteX34" fmla="*/ 304800 w 2724150"/>
              <a:gd name="connsiteY34" fmla="*/ 3105150 h 4972050"/>
              <a:gd name="connsiteX35" fmla="*/ 171450 w 2724150"/>
              <a:gd name="connsiteY35" fmla="*/ 3352800 h 4972050"/>
              <a:gd name="connsiteX36" fmla="*/ 104775 w 2724150"/>
              <a:gd name="connsiteY36" fmla="*/ 3552825 h 4972050"/>
              <a:gd name="connsiteX37" fmla="*/ 38100 w 2724150"/>
              <a:gd name="connsiteY37" fmla="*/ 3810000 h 4972050"/>
              <a:gd name="connsiteX38" fmla="*/ 0 w 2724150"/>
              <a:gd name="connsiteY38" fmla="*/ 4057650 h 4972050"/>
              <a:gd name="connsiteX39" fmla="*/ 0 w 2724150"/>
              <a:gd name="connsiteY39" fmla="*/ 4333875 h 4972050"/>
              <a:gd name="connsiteX40" fmla="*/ 28575 w 2724150"/>
              <a:gd name="connsiteY40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193006 w 2724150"/>
              <a:gd name="connsiteY32" fmla="*/ 3183731 h 4972050"/>
              <a:gd name="connsiteX33" fmla="*/ 1081088 w 2724150"/>
              <a:gd name="connsiteY33" fmla="*/ 3209925 h 4972050"/>
              <a:gd name="connsiteX34" fmla="*/ 1040606 w 2724150"/>
              <a:gd name="connsiteY34" fmla="*/ 3040856 h 4972050"/>
              <a:gd name="connsiteX35" fmla="*/ 304800 w 2724150"/>
              <a:gd name="connsiteY35" fmla="*/ 3105150 h 4972050"/>
              <a:gd name="connsiteX36" fmla="*/ 171450 w 2724150"/>
              <a:gd name="connsiteY36" fmla="*/ 3352800 h 4972050"/>
              <a:gd name="connsiteX37" fmla="*/ 104775 w 2724150"/>
              <a:gd name="connsiteY37" fmla="*/ 3552825 h 4972050"/>
              <a:gd name="connsiteX38" fmla="*/ 38100 w 2724150"/>
              <a:gd name="connsiteY38" fmla="*/ 3810000 h 4972050"/>
              <a:gd name="connsiteX39" fmla="*/ 0 w 2724150"/>
              <a:gd name="connsiteY39" fmla="*/ 4057650 h 4972050"/>
              <a:gd name="connsiteX40" fmla="*/ 0 w 2724150"/>
              <a:gd name="connsiteY40" fmla="*/ 4333875 h 4972050"/>
              <a:gd name="connsiteX41" fmla="*/ 28575 w 2724150"/>
              <a:gd name="connsiteY41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112044 w 2724150"/>
              <a:gd name="connsiteY32" fmla="*/ 3298031 h 4972050"/>
              <a:gd name="connsiteX33" fmla="*/ 1081088 w 2724150"/>
              <a:gd name="connsiteY33" fmla="*/ 3209925 h 4972050"/>
              <a:gd name="connsiteX34" fmla="*/ 1040606 w 2724150"/>
              <a:gd name="connsiteY34" fmla="*/ 3040856 h 4972050"/>
              <a:gd name="connsiteX35" fmla="*/ 304800 w 2724150"/>
              <a:gd name="connsiteY35" fmla="*/ 3105150 h 4972050"/>
              <a:gd name="connsiteX36" fmla="*/ 171450 w 2724150"/>
              <a:gd name="connsiteY36" fmla="*/ 3352800 h 4972050"/>
              <a:gd name="connsiteX37" fmla="*/ 104775 w 2724150"/>
              <a:gd name="connsiteY37" fmla="*/ 3552825 h 4972050"/>
              <a:gd name="connsiteX38" fmla="*/ 38100 w 2724150"/>
              <a:gd name="connsiteY38" fmla="*/ 3810000 h 4972050"/>
              <a:gd name="connsiteX39" fmla="*/ 0 w 2724150"/>
              <a:gd name="connsiteY39" fmla="*/ 4057650 h 4972050"/>
              <a:gd name="connsiteX40" fmla="*/ 0 w 2724150"/>
              <a:gd name="connsiteY40" fmla="*/ 4333875 h 4972050"/>
              <a:gd name="connsiteX41" fmla="*/ 28575 w 2724150"/>
              <a:gd name="connsiteY41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112044 w 2724150"/>
              <a:gd name="connsiteY32" fmla="*/ 3298031 h 4972050"/>
              <a:gd name="connsiteX33" fmla="*/ 1081088 w 2724150"/>
              <a:gd name="connsiteY33" fmla="*/ 3209925 h 4972050"/>
              <a:gd name="connsiteX34" fmla="*/ 1040606 w 2724150"/>
              <a:gd name="connsiteY34" fmla="*/ 3040856 h 4972050"/>
              <a:gd name="connsiteX35" fmla="*/ 304800 w 2724150"/>
              <a:gd name="connsiteY35" fmla="*/ 3105150 h 4972050"/>
              <a:gd name="connsiteX36" fmla="*/ 171450 w 2724150"/>
              <a:gd name="connsiteY36" fmla="*/ 3352800 h 4972050"/>
              <a:gd name="connsiteX37" fmla="*/ 104775 w 2724150"/>
              <a:gd name="connsiteY37" fmla="*/ 3552825 h 4972050"/>
              <a:gd name="connsiteX38" fmla="*/ 38100 w 2724150"/>
              <a:gd name="connsiteY38" fmla="*/ 3810000 h 4972050"/>
              <a:gd name="connsiteX39" fmla="*/ 0 w 2724150"/>
              <a:gd name="connsiteY39" fmla="*/ 4057650 h 4972050"/>
              <a:gd name="connsiteX40" fmla="*/ 0 w 2724150"/>
              <a:gd name="connsiteY40" fmla="*/ 4333875 h 4972050"/>
              <a:gd name="connsiteX41" fmla="*/ 28575 w 2724150"/>
              <a:gd name="connsiteY41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293019 w 2724150"/>
              <a:gd name="connsiteY32" fmla="*/ 3200400 h 4972050"/>
              <a:gd name="connsiteX33" fmla="*/ 1112044 w 2724150"/>
              <a:gd name="connsiteY33" fmla="*/ 3298031 h 4972050"/>
              <a:gd name="connsiteX34" fmla="*/ 1081088 w 2724150"/>
              <a:gd name="connsiteY34" fmla="*/ 3209925 h 4972050"/>
              <a:gd name="connsiteX35" fmla="*/ 1040606 w 2724150"/>
              <a:gd name="connsiteY35" fmla="*/ 3040856 h 4972050"/>
              <a:gd name="connsiteX36" fmla="*/ 304800 w 2724150"/>
              <a:gd name="connsiteY36" fmla="*/ 3105150 h 4972050"/>
              <a:gd name="connsiteX37" fmla="*/ 171450 w 2724150"/>
              <a:gd name="connsiteY37" fmla="*/ 3352800 h 4972050"/>
              <a:gd name="connsiteX38" fmla="*/ 104775 w 2724150"/>
              <a:gd name="connsiteY38" fmla="*/ 3552825 h 4972050"/>
              <a:gd name="connsiteX39" fmla="*/ 38100 w 2724150"/>
              <a:gd name="connsiteY39" fmla="*/ 3810000 h 4972050"/>
              <a:gd name="connsiteX40" fmla="*/ 0 w 2724150"/>
              <a:gd name="connsiteY40" fmla="*/ 4057650 h 4972050"/>
              <a:gd name="connsiteX41" fmla="*/ 0 w 2724150"/>
              <a:gd name="connsiteY41" fmla="*/ 4333875 h 4972050"/>
              <a:gd name="connsiteX42" fmla="*/ 28575 w 2724150"/>
              <a:gd name="connsiteY42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300163 w 2724150"/>
              <a:gd name="connsiteY32" fmla="*/ 3293269 h 4972050"/>
              <a:gd name="connsiteX33" fmla="*/ 1293019 w 2724150"/>
              <a:gd name="connsiteY33" fmla="*/ 3200400 h 4972050"/>
              <a:gd name="connsiteX34" fmla="*/ 1112044 w 2724150"/>
              <a:gd name="connsiteY34" fmla="*/ 3298031 h 4972050"/>
              <a:gd name="connsiteX35" fmla="*/ 1081088 w 2724150"/>
              <a:gd name="connsiteY35" fmla="*/ 3209925 h 4972050"/>
              <a:gd name="connsiteX36" fmla="*/ 1040606 w 2724150"/>
              <a:gd name="connsiteY36" fmla="*/ 3040856 h 4972050"/>
              <a:gd name="connsiteX37" fmla="*/ 304800 w 2724150"/>
              <a:gd name="connsiteY37" fmla="*/ 3105150 h 4972050"/>
              <a:gd name="connsiteX38" fmla="*/ 171450 w 2724150"/>
              <a:gd name="connsiteY38" fmla="*/ 3352800 h 4972050"/>
              <a:gd name="connsiteX39" fmla="*/ 104775 w 2724150"/>
              <a:gd name="connsiteY39" fmla="*/ 3552825 h 4972050"/>
              <a:gd name="connsiteX40" fmla="*/ 38100 w 2724150"/>
              <a:gd name="connsiteY40" fmla="*/ 3810000 h 4972050"/>
              <a:gd name="connsiteX41" fmla="*/ 0 w 2724150"/>
              <a:gd name="connsiteY41" fmla="*/ 4057650 h 4972050"/>
              <a:gd name="connsiteX42" fmla="*/ 0 w 2724150"/>
              <a:gd name="connsiteY42" fmla="*/ 4333875 h 4972050"/>
              <a:gd name="connsiteX43" fmla="*/ 28575 w 2724150"/>
              <a:gd name="connsiteY43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300163 w 2724150"/>
              <a:gd name="connsiteY32" fmla="*/ 3293269 h 4972050"/>
              <a:gd name="connsiteX33" fmla="*/ 1221581 w 2724150"/>
              <a:gd name="connsiteY33" fmla="*/ 3305175 h 4972050"/>
              <a:gd name="connsiteX34" fmla="*/ 1112044 w 2724150"/>
              <a:gd name="connsiteY34" fmla="*/ 3298031 h 4972050"/>
              <a:gd name="connsiteX35" fmla="*/ 1081088 w 2724150"/>
              <a:gd name="connsiteY35" fmla="*/ 3209925 h 4972050"/>
              <a:gd name="connsiteX36" fmla="*/ 1040606 w 2724150"/>
              <a:gd name="connsiteY36" fmla="*/ 3040856 h 4972050"/>
              <a:gd name="connsiteX37" fmla="*/ 304800 w 2724150"/>
              <a:gd name="connsiteY37" fmla="*/ 3105150 h 4972050"/>
              <a:gd name="connsiteX38" fmla="*/ 171450 w 2724150"/>
              <a:gd name="connsiteY38" fmla="*/ 3352800 h 4972050"/>
              <a:gd name="connsiteX39" fmla="*/ 104775 w 2724150"/>
              <a:gd name="connsiteY39" fmla="*/ 3552825 h 4972050"/>
              <a:gd name="connsiteX40" fmla="*/ 38100 w 2724150"/>
              <a:gd name="connsiteY40" fmla="*/ 3810000 h 4972050"/>
              <a:gd name="connsiteX41" fmla="*/ 0 w 2724150"/>
              <a:gd name="connsiteY41" fmla="*/ 4057650 h 4972050"/>
              <a:gd name="connsiteX42" fmla="*/ 0 w 2724150"/>
              <a:gd name="connsiteY42" fmla="*/ 4333875 h 4972050"/>
              <a:gd name="connsiteX43" fmla="*/ 28575 w 2724150"/>
              <a:gd name="connsiteY43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71600 w 2724150"/>
              <a:gd name="connsiteY31" fmla="*/ 3143250 h 4972050"/>
              <a:gd name="connsiteX32" fmla="*/ 1335882 w 2724150"/>
              <a:gd name="connsiteY32" fmla="*/ 3276601 h 4972050"/>
              <a:gd name="connsiteX33" fmla="*/ 1221581 w 2724150"/>
              <a:gd name="connsiteY33" fmla="*/ 3305175 h 4972050"/>
              <a:gd name="connsiteX34" fmla="*/ 1112044 w 2724150"/>
              <a:gd name="connsiteY34" fmla="*/ 3298031 h 4972050"/>
              <a:gd name="connsiteX35" fmla="*/ 1081088 w 2724150"/>
              <a:gd name="connsiteY35" fmla="*/ 3209925 h 4972050"/>
              <a:gd name="connsiteX36" fmla="*/ 1040606 w 2724150"/>
              <a:gd name="connsiteY36" fmla="*/ 3040856 h 4972050"/>
              <a:gd name="connsiteX37" fmla="*/ 304800 w 2724150"/>
              <a:gd name="connsiteY37" fmla="*/ 3105150 h 4972050"/>
              <a:gd name="connsiteX38" fmla="*/ 171450 w 2724150"/>
              <a:gd name="connsiteY38" fmla="*/ 3352800 h 4972050"/>
              <a:gd name="connsiteX39" fmla="*/ 104775 w 2724150"/>
              <a:gd name="connsiteY39" fmla="*/ 3552825 h 4972050"/>
              <a:gd name="connsiteX40" fmla="*/ 38100 w 2724150"/>
              <a:gd name="connsiteY40" fmla="*/ 3810000 h 4972050"/>
              <a:gd name="connsiteX41" fmla="*/ 0 w 2724150"/>
              <a:gd name="connsiteY41" fmla="*/ 4057650 h 4972050"/>
              <a:gd name="connsiteX42" fmla="*/ 0 w 2724150"/>
              <a:gd name="connsiteY42" fmla="*/ 4333875 h 4972050"/>
              <a:gd name="connsiteX43" fmla="*/ 28575 w 2724150"/>
              <a:gd name="connsiteY43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2209800 w 2724150"/>
              <a:gd name="connsiteY19" fmla="*/ 1533525 h 4972050"/>
              <a:gd name="connsiteX20" fmla="*/ 1581150 w 2724150"/>
              <a:gd name="connsiteY20" fmla="*/ 1390650 h 4972050"/>
              <a:gd name="connsiteX21" fmla="*/ 1285875 w 2724150"/>
              <a:gd name="connsiteY21" fmla="*/ 1781175 h 4972050"/>
              <a:gd name="connsiteX22" fmla="*/ 1009650 w 2724150"/>
              <a:gd name="connsiteY22" fmla="*/ 2190750 h 4972050"/>
              <a:gd name="connsiteX23" fmla="*/ 695325 w 2724150"/>
              <a:gd name="connsiteY23" fmla="*/ 2581275 h 4972050"/>
              <a:gd name="connsiteX24" fmla="*/ 414337 w 2724150"/>
              <a:gd name="connsiteY24" fmla="*/ 2950369 h 4972050"/>
              <a:gd name="connsiteX25" fmla="*/ 828675 w 2724150"/>
              <a:gd name="connsiteY25" fmla="*/ 2924175 h 4972050"/>
              <a:gd name="connsiteX26" fmla="*/ 897731 w 2724150"/>
              <a:gd name="connsiteY26" fmla="*/ 2928937 h 4972050"/>
              <a:gd name="connsiteX27" fmla="*/ 912018 w 2724150"/>
              <a:gd name="connsiteY27" fmla="*/ 2986088 h 4972050"/>
              <a:gd name="connsiteX28" fmla="*/ 1135856 w 2724150"/>
              <a:gd name="connsiteY28" fmla="*/ 2965450 h 4972050"/>
              <a:gd name="connsiteX29" fmla="*/ 1277144 w 2724150"/>
              <a:gd name="connsiteY29" fmla="*/ 3034506 h 4972050"/>
              <a:gd name="connsiteX30" fmla="*/ 1400175 w 2724150"/>
              <a:gd name="connsiteY30" fmla="*/ 3086100 h 4972050"/>
              <a:gd name="connsiteX31" fmla="*/ 1397794 w 2724150"/>
              <a:gd name="connsiteY31" fmla="*/ 3167062 h 4972050"/>
              <a:gd name="connsiteX32" fmla="*/ 1335882 w 2724150"/>
              <a:gd name="connsiteY32" fmla="*/ 3276601 h 4972050"/>
              <a:gd name="connsiteX33" fmla="*/ 1221581 w 2724150"/>
              <a:gd name="connsiteY33" fmla="*/ 3305175 h 4972050"/>
              <a:gd name="connsiteX34" fmla="*/ 1112044 w 2724150"/>
              <a:gd name="connsiteY34" fmla="*/ 3298031 h 4972050"/>
              <a:gd name="connsiteX35" fmla="*/ 1081088 w 2724150"/>
              <a:gd name="connsiteY35" fmla="*/ 3209925 h 4972050"/>
              <a:gd name="connsiteX36" fmla="*/ 1040606 w 2724150"/>
              <a:gd name="connsiteY36" fmla="*/ 3040856 h 4972050"/>
              <a:gd name="connsiteX37" fmla="*/ 304800 w 2724150"/>
              <a:gd name="connsiteY37" fmla="*/ 3105150 h 4972050"/>
              <a:gd name="connsiteX38" fmla="*/ 171450 w 2724150"/>
              <a:gd name="connsiteY38" fmla="*/ 3352800 h 4972050"/>
              <a:gd name="connsiteX39" fmla="*/ 104775 w 2724150"/>
              <a:gd name="connsiteY39" fmla="*/ 3552825 h 4972050"/>
              <a:gd name="connsiteX40" fmla="*/ 38100 w 2724150"/>
              <a:gd name="connsiteY40" fmla="*/ 3810000 h 4972050"/>
              <a:gd name="connsiteX41" fmla="*/ 0 w 2724150"/>
              <a:gd name="connsiteY41" fmla="*/ 4057650 h 4972050"/>
              <a:gd name="connsiteX42" fmla="*/ 0 w 2724150"/>
              <a:gd name="connsiteY42" fmla="*/ 4333875 h 4972050"/>
              <a:gd name="connsiteX43" fmla="*/ 28575 w 2724150"/>
              <a:gd name="connsiteY43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2447925 w 2724150"/>
              <a:gd name="connsiteY18" fmla="*/ 1619250 h 4972050"/>
              <a:gd name="connsiteX19" fmla="*/ 1581150 w 2724150"/>
              <a:gd name="connsiteY19" fmla="*/ 1390650 h 4972050"/>
              <a:gd name="connsiteX20" fmla="*/ 1285875 w 2724150"/>
              <a:gd name="connsiteY20" fmla="*/ 1781175 h 4972050"/>
              <a:gd name="connsiteX21" fmla="*/ 1009650 w 2724150"/>
              <a:gd name="connsiteY21" fmla="*/ 2190750 h 4972050"/>
              <a:gd name="connsiteX22" fmla="*/ 695325 w 2724150"/>
              <a:gd name="connsiteY22" fmla="*/ 2581275 h 4972050"/>
              <a:gd name="connsiteX23" fmla="*/ 414337 w 2724150"/>
              <a:gd name="connsiteY23" fmla="*/ 2950369 h 4972050"/>
              <a:gd name="connsiteX24" fmla="*/ 828675 w 2724150"/>
              <a:gd name="connsiteY24" fmla="*/ 2924175 h 4972050"/>
              <a:gd name="connsiteX25" fmla="*/ 897731 w 2724150"/>
              <a:gd name="connsiteY25" fmla="*/ 2928937 h 4972050"/>
              <a:gd name="connsiteX26" fmla="*/ 912018 w 2724150"/>
              <a:gd name="connsiteY26" fmla="*/ 2986088 h 4972050"/>
              <a:gd name="connsiteX27" fmla="*/ 1135856 w 2724150"/>
              <a:gd name="connsiteY27" fmla="*/ 2965450 h 4972050"/>
              <a:gd name="connsiteX28" fmla="*/ 1277144 w 2724150"/>
              <a:gd name="connsiteY28" fmla="*/ 3034506 h 4972050"/>
              <a:gd name="connsiteX29" fmla="*/ 1400175 w 2724150"/>
              <a:gd name="connsiteY29" fmla="*/ 3086100 h 4972050"/>
              <a:gd name="connsiteX30" fmla="*/ 1397794 w 2724150"/>
              <a:gd name="connsiteY30" fmla="*/ 3167062 h 4972050"/>
              <a:gd name="connsiteX31" fmla="*/ 1335882 w 2724150"/>
              <a:gd name="connsiteY31" fmla="*/ 3276601 h 4972050"/>
              <a:gd name="connsiteX32" fmla="*/ 1221581 w 2724150"/>
              <a:gd name="connsiteY32" fmla="*/ 3305175 h 4972050"/>
              <a:gd name="connsiteX33" fmla="*/ 1112044 w 2724150"/>
              <a:gd name="connsiteY33" fmla="*/ 3298031 h 4972050"/>
              <a:gd name="connsiteX34" fmla="*/ 1081088 w 2724150"/>
              <a:gd name="connsiteY34" fmla="*/ 3209925 h 4972050"/>
              <a:gd name="connsiteX35" fmla="*/ 1040606 w 2724150"/>
              <a:gd name="connsiteY35" fmla="*/ 3040856 h 4972050"/>
              <a:gd name="connsiteX36" fmla="*/ 304800 w 2724150"/>
              <a:gd name="connsiteY36" fmla="*/ 3105150 h 4972050"/>
              <a:gd name="connsiteX37" fmla="*/ 171450 w 2724150"/>
              <a:gd name="connsiteY37" fmla="*/ 3352800 h 4972050"/>
              <a:gd name="connsiteX38" fmla="*/ 104775 w 2724150"/>
              <a:gd name="connsiteY38" fmla="*/ 3552825 h 4972050"/>
              <a:gd name="connsiteX39" fmla="*/ 38100 w 2724150"/>
              <a:gd name="connsiteY39" fmla="*/ 3810000 h 4972050"/>
              <a:gd name="connsiteX40" fmla="*/ 0 w 2724150"/>
              <a:gd name="connsiteY40" fmla="*/ 4057650 h 4972050"/>
              <a:gd name="connsiteX41" fmla="*/ 0 w 2724150"/>
              <a:gd name="connsiteY41" fmla="*/ 4333875 h 4972050"/>
              <a:gd name="connsiteX42" fmla="*/ 28575 w 2724150"/>
              <a:gd name="connsiteY42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2486025 w 2724150"/>
              <a:gd name="connsiteY17" fmla="*/ 1476375 h 4972050"/>
              <a:gd name="connsiteX18" fmla="*/ 1688306 w 2724150"/>
              <a:gd name="connsiteY18" fmla="*/ 1412082 h 4972050"/>
              <a:gd name="connsiteX19" fmla="*/ 1581150 w 2724150"/>
              <a:gd name="connsiteY19" fmla="*/ 1390650 h 4972050"/>
              <a:gd name="connsiteX20" fmla="*/ 1285875 w 2724150"/>
              <a:gd name="connsiteY20" fmla="*/ 1781175 h 4972050"/>
              <a:gd name="connsiteX21" fmla="*/ 1009650 w 2724150"/>
              <a:gd name="connsiteY21" fmla="*/ 2190750 h 4972050"/>
              <a:gd name="connsiteX22" fmla="*/ 695325 w 2724150"/>
              <a:gd name="connsiteY22" fmla="*/ 2581275 h 4972050"/>
              <a:gd name="connsiteX23" fmla="*/ 414337 w 2724150"/>
              <a:gd name="connsiteY23" fmla="*/ 2950369 h 4972050"/>
              <a:gd name="connsiteX24" fmla="*/ 828675 w 2724150"/>
              <a:gd name="connsiteY24" fmla="*/ 2924175 h 4972050"/>
              <a:gd name="connsiteX25" fmla="*/ 897731 w 2724150"/>
              <a:gd name="connsiteY25" fmla="*/ 2928937 h 4972050"/>
              <a:gd name="connsiteX26" fmla="*/ 912018 w 2724150"/>
              <a:gd name="connsiteY26" fmla="*/ 2986088 h 4972050"/>
              <a:gd name="connsiteX27" fmla="*/ 1135856 w 2724150"/>
              <a:gd name="connsiteY27" fmla="*/ 2965450 h 4972050"/>
              <a:gd name="connsiteX28" fmla="*/ 1277144 w 2724150"/>
              <a:gd name="connsiteY28" fmla="*/ 3034506 h 4972050"/>
              <a:gd name="connsiteX29" fmla="*/ 1400175 w 2724150"/>
              <a:gd name="connsiteY29" fmla="*/ 3086100 h 4972050"/>
              <a:gd name="connsiteX30" fmla="*/ 1397794 w 2724150"/>
              <a:gd name="connsiteY30" fmla="*/ 3167062 h 4972050"/>
              <a:gd name="connsiteX31" fmla="*/ 1335882 w 2724150"/>
              <a:gd name="connsiteY31" fmla="*/ 3276601 h 4972050"/>
              <a:gd name="connsiteX32" fmla="*/ 1221581 w 2724150"/>
              <a:gd name="connsiteY32" fmla="*/ 3305175 h 4972050"/>
              <a:gd name="connsiteX33" fmla="*/ 1112044 w 2724150"/>
              <a:gd name="connsiteY33" fmla="*/ 3298031 h 4972050"/>
              <a:gd name="connsiteX34" fmla="*/ 1081088 w 2724150"/>
              <a:gd name="connsiteY34" fmla="*/ 3209925 h 4972050"/>
              <a:gd name="connsiteX35" fmla="*/ 1040606 w 2724150"/>
              <a:gd name="connsiteY35" fmla="*/ 3040856 h 4972050"/>
              <a:gd name="connsiteX36" fmla="*/ 304800 w 2724150"/>
              <a:gd name="connsiteY36" fmla="*/ 3105150 h 4972050"/>
              <a:gd name="connsiteX37" fmla="*/ 171450 w 2724150"/>
              <a:gd name="connsiteY37" fmla="*/ 3352800 h 4972050"/>
              <a:gd name="connsiteX38" fmla="*/ 104775 w 2724150"/>
              <a:gd name="connsiteY38" fmla="*/ 3552825 h 4972050"/>
              <a:gd name="connsiteX39" fmla="*/ 38100 w 2724150"/>
              <a:gd name="connsiteY39" fmla="*/ 3810000 h 4972050"/>
              <a:gd name="connsiteX40" fmla="*/ 0 w 2724150"/>
              <a:gd name="connsiteY40" fmla="*/ 4057650 h 4972050"/>
              <a:gd name="connsiteX41" fmla="*/ 0 w 2724150"/>
              <a:gd name="connsiteY41" fmla="*/ 4333875 h 4972050"/>
              <a:gd name="connsiteX42" fmla="*/ 28575 w 2724150"/>
              <a:gd name="connsiteY42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1726406 w 2724150"/>
              <a:gd name="connsiteY17" fmla="*/ 1304925 h 4972050"/>
              <a:gd name="connsiteX18" fmla="*/ 1688306 w 2724150"/>
              <a:gd name="connsiteY18" fmla="*/ 1412082 h 4972050"/>
              <a:gd name="connsiteX19" fmla="*/ 1581150 w 2724150"/>
              <a:gd name="connsiteY19" fmla="*/ 1390650 h 4972050"/>
              <a:gd name="connsiteX20" fmla="*/ 1285875 w 2724150"/>
              <a:gd name="connsiteY20" fmla="*/ 1781175 h 4972050"/>
              <a:gd name="connsiteX21" fmla="*/ 1009650 w 2724150"/>
              <a:gd name="connsiteY21" fmla="*/ 2190750 h 4972050"/>
              <a:gd name="connsiteX22" fmla="*/ 695325 w 2724150"/>
              <a:gd name="connsiteY22" fmla="*/ 2581275 h 4972050"/>
              <a:gd name="connsiteX23" fmla="*/ 414337 w 2724150"/>
              <a:gd name="connsiteY23" fmla="*/ 2950369 h 4972050"/>
              <a:gd name="connsiteX24" fmla="*/ 828675 w 2724150"/>
              <a:gd name="connsiteY24" fmla="*/ 2924175 h 4972050"/>
              <a:gd name="connsiteX25" fmla="*/ 897731 w 2724150"/>
              <a:gd name="connsiteY25" fmla="*/ 2928937 h 4972050"/>
              <a:gd name="connsiteX26" fmla="*/ 912018 w 2724150"/>
              <a:gd name="connsiteY26" fmla="*/ 2986088 h 4972050"/>
              <a:gd name="connsiteX27" fmla="*/ 1135856 w 2724150"/>
              <a:gd name="connsiteY27" fmla="*/ 2965450 h 4972050"/>
              <a:gd name="connsiteX28" fmla="*/ 1277144 w 2724150"/>
              <a:gd name="connsiteY28" fmla="*/ 3034506 h 4972050"/>
              <a:gd name="connsiteX29" fmla="*/ 1400175 w 2724150"/>
              <a:gd name="connsiteY29" fmla="*/ 3086100 h 4972050"/>
              <a:gd name="connsiteX30" fmla="*/ 1397794 w 2724150"/>
              <a:gd name="connsiteY30" fmla="*/ 3167062 h 4972050"/>
              <a:gd name="connsiteX31" fmla="*/ 1335882 w 2724150"/>
              <a:gd name="connsiteY31" fmla="*/ 3276601 h 4972050"/>
              <a:gd name="connsiteX32" fmla="*/ 1221581 w 2724150"/>
              <a:gd name="connsiteY32" fmla="*/ 3305175 h 4972050"/>
              <a:gd name="connsiteX33" fmla="*/ 1112044 w 2724150"/>
              <a:gd name="connsiteY33" fmla="*/ 3298031 h 4972050"/>
              <a:gd name="connsiteX34" fmla="*/ 1081088 w 2724150"/>
              <a:gd name="connsiteY34" fmla="*/ 3209925 h 4972050"/>
              <a:gd name="connsiteX35" fmla="*/ 1040606 w 2724150"/>
              <a:gd name="connsiteY35" fmla="*/ 3040856 h 4972050"/>
              <a:gd name="connsiteX36" fmla="*/ 304800 w 2724150"/>
              <a:gd name="connsiteY36" fmla="*/ 3105150 h 4972050"/>
              <a:gd name="connsiteX37" fmla="*/ 171450 w 2724150"/>
              <a:gd name="connsiteY37" fmla="*/ 3352800 h 4972050"/>
              <a:gd name="connsiteX38" fmla="*/ 104775 w 2724150"/>
              <a:gd name="connsiteY38" fmla="*/ 3552825 h 4972050"/>
              <a:gd name="connsiteX39" fmla="*/ 38100 w 2724150"/>
              <a:gd name="connsiteY39" fmla="*/ 3810000 h 4972050"/>
              <a:gd name="connsiteX40" fmla="*/ 0 w 2724150"/>
              <a:gd name="connsiteY40" fmla="*/ 4057650 h 4972050"/>
              <a:gd name="connsiteX41" fmla="*/ 0 w 2724150"/>
              <a:gd name="connsiteY41" fmla="*/ 4333875 h 4972050"/>
              <a:gd name="connsiteX42" fmla="*/ 28575 w 2724150"/>
              <a:gd name="connsiteY42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1676399 w 2724150"/>
              <a:gd name="connsiteY17" fmla="*/ 1293019 h 4972050"/>
              <a:gd name="connsiteX18" fmla="*/ 1688306 w 2724150"/>
              <a:gd name="connsiteY18" fmla="*/ 1412082 h 4972050"/>
              <a:gd name="connsiteX19" fmla="*/ 1581150 w 2724150"/>
              <a:gd name="connsiteY19" fmla="*/ 1390650 h 4972050"/>
              <a:gd name="connsiteX20" fmla="*/ 1285875 w 2724150"/>
              <a:gd name="connsiteY20" fmla="*/ 1781175 h 4972050"/>
              <a:gd name="connsiteX21" fmla="*/ 1009650 w 2724150"/>
              <a:gd name="connsiteY21" fmla="*/ 2190750 h 4972050"/>
              <a:gd name="connsiteX22" fmla="*/ 695325 w 2724150"/>
              <a:gd name="connsiteY22" fmla="*/ 2581275 h 4972050"/>
              <a:gd name="connsiteX23" fmla="*/ 414337 w 2724150"/>
              <a:gd name="connsiteY23" fmla="*/ 2950369 h 4972050"/>
              <a:gd name="connsiteX24" fmla="*/ 828675 w 2724150"/>
              <a:gd name="connsiteY24" fmla="*/ 2924175 h 4972050"/>
              <a:gd name="connsiteX25" fmla="*/ 897731 w 2724150"/>
              <a:gd name="connsiteY25" fmla="*/ 2928937 h 4972050"/>
              <a:gd name="connsiteX26" fmla="*/ 912018 w 2724150"/>
              <a:gd name="connsiteY26" fmla="*/ 2986088 h 4972050"/>
              <a:gd name="connsiteX27" fmla="*/ 1135856 w 2724150"/>
              <a:gd name="connsiteY27" fmla="*/ 2965450 h 4972050"/>
              <a:gd name="connsiteX28" fmla="*/ 1277144 w 2724150"/>
              <a:gd name="connsiteY28" fmla="*/ 3034506 h 4972050"/>
              <a:gd name="connsiteX29" fmla="*/ 1400175 w 2724150"/>
              <a:gd name="connsiteY29" fmla="*/ 3086100 h 4972050"/>
              <a:gd name="connsiteX30" fmla="*/ 1397794 w 2724150"/>
              <a:gd name="connsiteY30" fmla="*/ 3167062 h 4972050"/>
              <a:gd name="connsiteX31" fmla="*/ 1335882 w 2724150"/>
              <a:gd name="connsiteY31" fmla="*/ 3276601 h 4972050"/>
              <a:gd name="connsiteX32" fmla="*/ 1221581 w 2724150"/>
              <a:gd name="connsiteY32" fmla="*/ 3305175 h 4972050"/>
              <a:gd name="connsiteX33" fmla="*/ 1112044 w 2724150"/>
              <a:gd name="connsiteY33" fmla="*/ 3298031 h 4972050"/>
              <a:gd name="connsiteX34" fmla="*/ 1081088 w 2724150"/>
              <a:gd name="connsiteY34" fmla="*/ 3209925 h 4972050"/>
              <a:gd name="connsiteX35" fmla="*/ 1040606 w 2724150"/>
              <a:gd name="connsiteY35" fmla="*/ 3040856 h 4972050"/>
              <a:gd name="connsiteX36" fmla="*/ 304800 w 2724150"/>
              <a:gd name="connsiteY36" fmla="*/ 3105150 h 4972050"/>
              <a:gd name="connsiteX37" fmla="*/ 171450 w 2724150"/>
              <a:gd name="connsiteY37" fmla="*/ 3352800 h 4972050"/>
              <a:gd name="connsiteX38" fmla="*/ 104775 w 2724150"/>
              <a:gd name="connsiteY38" fmla="*/ 3552825 h 4972050"/>
              <a:gd name="connsiteX39" fmla="*/ 38100 w 2724150"/>
              <a:gd name="connsiteY39" fmla="*/ 3810000 h 4972050"/>
              <a:gd name="connsiteX40" fmla="*/ 0 w 2724150"/>
              <a:gd name="connsiteY40" fmla="*/ 4057650 h 4972050"/>
              <a:gd name="connsiteX41" fmla="*/ 0 w 2724150"/>
              <a:gd name="connsiteY41" fmla="*/ 4333875 h 4972050"/>
              <a:gd name="connsiteX42" fmla="*/ 28575 w 2724150"/>
              <a:gd name="connsiteY42" fmla="*/ 4543425 h 4972050"/>
              <a:gd name="connsiteX0" fmla="*/ 28575 w 2724150"/>
              <a:gd name="connsiteY0" fmla="*/ 4543425 h 4972050"/>
              <a:gd name="connsiteX1" fmla="*/ 352425 w 2724150"/>
              <a:gd name="connsiteY1" fmla="*/ 4638675 h 4972050"/>
              <a:gd name="connsiteX2" fmla="*/ 1200150 w 2724150"/>
              <a:gd name="connsiteY2" fmla="*/ 4819650 h 4972050"/>
              <a:gd name="connsiteX3" fmla="*/ 1514475 w 2724150"/>
              <a:gd name="connsiteY3" fmla="*/ 4972050 h 4972050"/>
              <a:gd name="connsiteX4" fmla="*/ 1762125 w 2724150"/>
              <a:gd name="connsiteY4" fmla="*/ 4933950 h 4972050"/>
              <a:gd name="connsiteX5" fmla="*/ 2628900 w 2724150"/>
              <a:gd name="connsiteY5" fmla="*/ 4133850 h 4972050"/>
              <a:gd name="connsiteX6" fmla="*/ 2647950 w 2724150"/>
              <a:gd name="connsiteY6" fmla="*/ 3305175 h 4972050"/>
              <a:gd name="connsiteX7" fmla="*/ 2647950 w 2724150"/>
              <a:gd name="connsiteY7" fmla="*/ 3152775 h 4972050"/>
              <a:gd name="connsiteX8" fmla="*/ 2657475 w 2724150"/>
              <a:gd name="connsiteY8" fmla="*/ 2962275 h 4972050"/>
              <a:gd name="connsiteX9" fmla="*/ 2724150 w 2724150"/>
              <a:gd name="connsiteY9" fmla="*/ 0 h 4972050"/>
              <a:gd name="connsiteX10" fmla="*/ 2543175 w 2724150"/>
              <a:gd name="connsiteY10" fmla="*/ 9525 h 4972050"/>
              <a:gd name="connsiteX11" fmla="*/ 2381250 w 2724150"/>
              <a:gd name="connsiteY11" fmla="*/ 85725 h 4972050"/>
              <a:gd name="connsiteX12" fmla="*/ 2238375 w 2724150"/>
              <a:gd name="connsiteY12" fmla="*/ 238125 h 4972050"/>
              <a:gd name="connsiteX13" fmla="*/ 2085975 w 2724150"/>
              <a:gd name="connsiteY13" fmla="*/ 514350 h 4972050"/>
              <a:gd name="connsiteX14" fmla="*/ 1905000 w 2724150"/>
              <a:gd name="connsiteY14" fmla="*/ 838200 h 4972050"/>
              <a:gd name="connsiteX15" fmla="*/ 1752600 w 2724150"/>
              <a:gd name="connsiteY15" fmla="*/ 1076325 h 4972050"/>
              <a:gd name="connsiteX16" fmla="*/ 1628775 w 2724150"/>
              <a:gd name="connsiteY16" fmla="*/ 1276350 h 4972050"/>
              <a:gd name="connsiteX17" fmla="*/ 1676399 w 2724150"/>
              <a:gd name="connsiteY17" fmla="*/ 1293019 h 4972050"/>
              <a:gd name="connsiteX18" fmla="*/ 1650206 w 2724150"/>
              <a:gd name="connsiteY18" fmla="*/ 1388269 h 4972050"/>
              <a:gd name="connsiteX19" fmla="*/ 1581150 w 2724150"/>
              <a:gd name="connsiteY19" fmla="*/ 1390650 h 4972050"/>
              <a:gd name="connsiteX20" fmla="*/ 1285875 w 2724150"/>
              <a:gd name="connsiteY20" fmla="*/ 1781175 h 4972050"/>
              <a:gd name="connsiteX21" fmla="*/ 1009650 w 2724150"/>
              <a:gd name="connsiteY21" fmla="*/ 2190750 h 4972050"/>
              <a:gd name="connsiteX22" fmla="*/ 695325 w 2724150"/>
              <a:gd name="connsiteY22" fmla="*/ 2581275 h 4972050"/>
              <a:gd name="connsiteX23" fmla="*/ 414337 w 2724150"/>
              <a:gd name="connsiteY23" fmla="*/ 2950369 h 4972050"/>
              <a:gd name="connsiteX24" fmla="*/ 828675 w 2724150"/>
              <a:gd name="connsiteY24" fmla="*/ 2924175 h 4972050"/>
              <a:gd name="connsiteX25" fmla="*/ 897731 w 2724150"/>
              <a:gd name="connsiteY25" fmla="*/ 2928937 h 4972050"/>
              <a:gd name="connsiteX26" fmla="*/ 912018 w 2724150"/>
              <a:gd name="connsiteY26" fmla="*/ 2986088 h 4972050"/>
              <a:gd name="connsiteX27" fmla="*/ 1135856 w 2724150"/>
              <a:gd name="connsiteY27" fmla="*/ 2965450 h 4972050"/>
              <a:gd name="connsiteX28" fmla="*/ 1277144 w 2724150"/>
              <a:gd name="connsiteY28" fmla="*/ 3034506 h 4972050"/>
              <a:gd name="connsiteX29" fmla="*/ 1400175 w 2724150"/>
              <a:gd name="connsiteY29" fmla="*/ 3086100 h 4972050"/>
              <a:gd name="connsiteX30" fmla="*/ 1397794 w 2724150"/>
              <a:gd name="connsiteY30" fmla="*/ 3167062 h 4972050"/>
              <a:gd name="connsiteX31" fmla="*/ 1335882 w 2724150"/>
              <a:gd name="connsiteY31" fmla="*/ 3276601 h 4972050"/>
              <a:gd name="connsiteX32" fmla="*/ 1221581 w 2724150"/>
              <a:gd name="connsiteY32" fmla="*/ 3305175 h 4972050"/>
              <a:gd name="connsiteX33" fmla="*/ 1112044 w 2724150"/>
              <a:gd name="connsiteY33" fmla="*/ 3298031 h 4972050"/>
              <a:gd name="connsiteX34" fmla="*/ 1081088 w 2724150"/>
              <a:gd name="connsiteY34" fmla="*/ 3209925 h 4972050"/>
              <a:gd name="connsiteX35" fmla="*/ 1040606 w 2724150"/>
              <a:gd name="connsiteY35" fmla="*/ 3040856 h 4972050"/>
              <a:gd name="connsiteX36" fmla="*/ 304800 w 2724150"/>
              <a:gd name="connsiteY36" fmla="*/ 3105150 h 4972050"/>
              <a:gd name="connsiteX37" fmla="*/ 171450 w 2724150"/>
              <a:gd name="connsiteY37" fmla="*/ 3352800 h 4972050"/>
              <a:gd name="connsiteX38" fmla="*/ 104775 w 2724150"/>
              <a:gd name="connsiteY38" fmla="*/ 3552825 h 4972050"/>
              <a:gd name="connsiteX39" fmla="*/ 38100 w 2724150"/>
              <a:gd name="connsiteY39" fmla="*/ 3810000 h 4972050"/>
              <a:gd name="connsiteX40" fmla="*/ 0 w 2724150"/>
              <a:gd name="connsiteY40" fmla="*/ 4057650 h 4972050"/>
              <a:gd name="connsiteX41" fmla="*/ 0 w 2724150"/>
              <a:gd name="connsiteY41" fmla="*/ 4333875 h 4972050"/>
              <a:gd name="connsiteX42" fmla="*/ 28575 w 2724150"/>
              <a:gd name="connsiteY42" fmla="*/ 4543425 h 4972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724150" h="4972050">
                <a:moveTo>
                  <a:pt x="28575" y="4543425"/>
                </a:moveTo>
                <a:lnTo>
                  <a:pt x="352425" y="4638675"/>
                </a:lnTo>
                <a:lnTo>
                  <a:pt x="1200150" y="4819650"/>
                </a:lnTo>
                <a:lnTo>
                  <a:pt x="1514475" y="4972050"/>
                </a:lnTo>
                <a:lnTo>
                  <a:pt x="1762125" y="4933950"/>
                </a:lnTo>
                <a:lnTo>
                  <a:pt x="2628900" y="4133850"/>
                </a:lnTo>
                <a:lnTo>
                  <a:pt x="2647950" y="3305175"/>
                </a:lnTo>
                <a:lnTo>
                  <a:pt x="2647950" y="3152775"/>
                </a:lnTo>
                <a:lnTo>
                  <a:pt x="2657475" y="2962275"/>
                </a:lnTo>
                <a:lnTo>
                  <a:pt x="2724150" y="0"/>
                </a:lnTo>
                <a:lnTo>
                  <a:pt x="2543175" y="9525"/>
                </a:lnTo>
                <a:lnTo>
                  <a:pt x="2381250" y="85725"/>
                </a:lnTo>
                <a:lnTo>
                  <a:pt x="2238375" y="238125"/>
                </a:lnTo>
                <a:lnTo>
                  <a:pt x="2085975" y="514350"/>
                </a:lnTo>
                <a:lnTo>
                  <a:pt x="1905000" y="838200"/>
                </a:lnTo>
                <a:lnTo>
                  <a:pt x="1752600" y="1076325"/>
                </a:lnTo>
                <a:lnTo>
                  <a:pt x="1628775" y="1276350"/>
                </a:lnTo>
                <a:lnTo>
                  <a:pt x="1676399" y="1293019"/>
                </a:lnTo>
                <a:lnTo>
                  <a:pt x="1650206" y="1388269"/>
                </a:lnTo>
                <a:lnTo>
                  <a:pt x="1581150" y="1390650"/>
                </a:lnTo>
                <a:lnTo>
                  <a:pt x="1285875" y="1781175"/>
                </a:lnTo>
                <a:lnTo>
                  <a:pt x="1009650" y="2190750"/>
                </a:lnTo>
                <a:lnTo>
                  <a:pt x="695325" y="2581275"/>
                </a:lnTo>
                <a:lnTo>
                  <a:pt x="414337" y="2950369"/>
                </a:lnTo>
                <a:lnTo>
                  <a:pt x="828675" y="2924175"/>
                </a:lnTo>
                <a:cubicBezTo>
                  <a:pt x="879475" y="2917825"/>
                  <a:pt x="883840" y="2918618"/>
                  <a:pt x="897731" y="2928937"/>
                </a:cubicBezTo>
                <a:cubicBezTo>
                  <a:pt x="911622" y="2939256"/>
                  <a:pt x="891777" y="2968494"/>
                  <a:pt x="912018" y="2986088"/>
                </a:cubicBezTo>
                <a:cubicBezTo>
                  <a:pt x="989409" y="2972726"/>
                  <a:pt x="950912" y="2980266"/>
                  <a:pt x="1135856" y="2965450"/>
                </a:cubicBezTo>
                <a:lnTo>
                  <a:pt x="1277144" y="3034506"/>
                </a:lnTo>
                <a:lnTo>
                  <a:pt x="1400175" y="3086100"/>
                </a:lnTo>
                <a:cubicBezTo>
                  <a:pt x="1399381" y="3113087"/>
                  <a:pt x="1398588" y="3140075"/>
                  <a:pt x="1397794" y="3167062"/>
                </a:cubicBezTo>
                <a:cubicBezTo>
                  <a:pt x="1381522" y="3185715"/>
                  <a:pt x="1348979" y="3267076"/>
                  <a:pt x="1335882" y="3276601"/>
                </a:cubicBezTo>
                <a:cubicBezTo>
                  <a:pt x="1322785" y="3286126"/>
                  <a:pt x="1253331" y="3288506"/>
                  <a:pt x="1221581" y="3305175"/>
                </a:cubicBezTo>
                <a:cubicBezTo>
                  <a:pt x="1189831" y="3321844"/>
                  <a:pt x="1147366" y="3296444"/>
                  <a:pt x="1112044" y="3298031"/>
                </a:cubicBezTo>
                <a:lnTo>
                  <a:pt x="1081088" y="3209925"/>
                </a:lnTo>
                <a:lnTo>
                  <a:pt x="1040606" y="3040856"/>
                </a:lnTo>
                <a:lnTo>
                  <a:pt x="304800" y="3105150"/>
                </a:lnTo>
                <a:lnTo>
                  <a:pt x="171450" y="3352800"/>
                </a:lnTo>
                <a:lnTo>
                  <a:pt x="104775" y="3552825"/>
                </a:lnTo>
                <a:lnTo>
                  <a:pt x="38100" y="3810000"/>
                </a:lnTo>
                <a:lnTo>
                  <a:pt x="0" y="4057650"/>
                </a:lnTo>
                <a:lnTo>
                  <a:pt x="0" y="4333875"/>
                </a:lnTo>
                <a:lnTo>
                  <a:pt x="28575" y="4543425"/>
                </a:lnTo>
                <a:close/>
              </a:path>
            </a:pathLst>
          </a:custGeom>
          <a:solidFill>
            <a:srgbClr val="4CADB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5" name="Freeform 10">
            <a:extLst>
              <a:ext uri="{FF2B5EF4-FFF2-40B4-BE49-F238E27FC236}">
                <a16:creationId xmlns="" xmlns:a16="http://schemas.microsoft.com/office/drawing/2014/main" id="{D2BE98D1-920A-4A23-A507-38D2172DD0D3}"/>
              </a:ext>
            </a:extLst>
          </p:cNvPr>
          <p:cNvSpPr>
            <a:spLocks noChangeAspect="1"/>
          </p:cNvSpPr>
          <p:nvPr/>
        </p:nvSpPr>
        <p:spPr bwMode="auto">
          <a:xfrm>
            <a:off x="6677487" y="875315"/>
            <a:ext cx="1009650" cy="1292225"/>
          </a:xfrm>
          <a:custGeom>
            <a:avLst/>
            <a:gdLst>
              <a:gd name="T0" fmla="*/ 0 w 10000"/>
              <a:gd name="T1" fmla="*/ 2147483647 h 8803"/>
              <a:gd name="T2" fmla="*/ 2147483647 w 10000"/>
              <a:gd name="T3" fmla="*/ 2147483647 h 8803"/>
              <a:gd name="T4" fmla="*/ 2147483647 w 10000"/>
              <a:gd name="T5" fmla="*/ 2147483647 h 8803"/>
              <a:gd name="T6" fmla="*/ 2147483647 w 10000"/>
              <a:gd name="T7" fmla="*/ 2147483647 h 8803"/>
              <a:gd name="T8" fmla="*/ 2147483647 w 10000"/>
              <a:gd name="T9" fmla="*/ 2147483647 h 8803"/>
              <a:gd name="T10" fmla="*/ 2147483647 w 10000"/>
              <a:gd name="T11" fmla="*/ 0 h 880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000" h="8803">
                <a:moveTo>
                  <a:pt x="0" y="8803"/>
                </a:moveTo>
                <a:cubicBezTo>
                  <a:pt x="3517" y="5087"/>
                  <a:pt x="1639" y="7095"/>
                  <a:pt x="2302" y="6359"/>
                </a:cubicBezTo>
                <a:cubicBezTo>
                  <a:pt x="2965" y="5623"/>
                  <a:pt x="3315" y="5187"/>
                  <a:pt x="3959" y="4364"/>
                </a:cubicBezTo>
                <a:cubicBezTo>
                  <a:pt x="4604" y="3541"/>
                  <a:pt x="5488" y="2120"/>
                  <a:pt x="6206" y="1446"/>
                </a:cubicBezTo>
                <a:cubicBezTo>
                  <a:pt x="6924" y="773"/>
                  <a:pt x="7643" y="536"/>
                  <a:pt x="8269" y="299"/>
                </a:cubicBezTo>
                <a:cubicBezTo>
                  <a:pt x="8895" y="62"/>
                  <a:pt x="9650" y="62"/>
                  <a:pt x="10000" y="0"/>
                </a:cubicBezTo>
              </a:path>
            </a:pathLst>
          </a:custGeom>
          <a:noFill/>
          <a:ln w="63500" cap="flat" cmpd="sng">
            <a:solidFill>
              <a:srgbClr val="00602B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Arial" pitchFamily="34" charset="0"/>
            </a:endParaRPr>
          </a:p>
        </p:txBody>
      </p:sp>
      <p:sp>
        <p:nvSpPr>
          <p:cNvPr id="74" name="Freeform 7">
            <a:extLst>
              <a:ext uri="{FF2B5EF4-FFF2-40B4-BE49-F238E27FC236}">
                <a16:creationId xmlns="" xmlns:a16="http://schemas.microsoft.com/office/drawing/2014/main" id="{35B88DFE-0D50-4645-B976-F5E473BD7CF0}"/>
              </a:ext>
            </a:extLst>
          </p:cNvPr>
          <p:cNvSpPr>
            <a:spLocks noChangeAspect="1"/>
          </p:cNvSpPr>
          <p:nvPr/>
        </p:nvSpPr>
        <p:spPr bwMode="auto">
          <a:xfrm>
            <a:off x="5468889" y="2242365"/>
            <a:ext cx="1174750" cy="1571625"/>
          </a:xfrm>
          <a:custGeom>
            <a:avLst/>
            <a:gdLst>
              <a:gd name="T0" fmla="*/ 0 w 6107"/>
              <a:gd name="T1" fmla="*/ 2147483647 h 10000"/>
              <a:gd name="T2" fmla="*/ 2147483647 w 6107"/>
              <a:gd name="T3" fmla="*/ 2147483647 h 10000"/>
              <a:gd name="T4" fmla="*/ 2147483647 w 6107"/>
              <a:gd name="T5" fmla="*/ 2147483647 h 10000"/>
              <a:gd name="T6" fmla="*/ 2147483647 w 6107"/>
              <a:gd name="T7" fmla="*/ 0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107" h="10000">
                <a:moveTo>
                  <a:pt x="0" y="10000"/>
                </a:moveTo>
                <a:cubicBezTo>
                  <a:pt x="2479" y="6015"/>
                  <a:pt x="2598" y="5951"/>
                  <a:pt x="3357" y="4731"/>
                </a:cubicBezTo>
                <a:cubicBezTo>
                  <a:pt x="4117" y="3511"/>
                  <a:pt x="4103" y="3473"/>
                  <a:pt x="4558" y="2681"/>
                </a:cubicBezTo>
                <a:cubicBezTo>
                  <a:pt x="5013" y="1888"/>
                  <a:pt x="4306" y="3147"/>
                  <a:pt x="6107" y="0"/>
                </a:cubicBezTo>
              </a:path>
            </a:pathLst>
          </a:custGeom>
          <a:noFill/>
          <a:ln w="63500" cap="flat" cmpd="sng">
            <a:solidFill>
              <a:srgbClr val="00602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Arial" pitchFamily="34" charset="0"/>
            </a:endParaRPr>
          </a:p>
        </p:txBody>
      </p:sp>
      <p:sp>
        <p:nvSpPr>
          <p:cNvPr id="73" name="Freeform 13">
            <a:extLst>
              <a:ext uri="{FF2B5EF4-FFF2-40B4-BE49-F238E27FC236}">
                <a16:creationId xmlns="" xmlns:a16="http://schemas.microsoft.com/office/drawing/2014/main" id="{D13AD87A-D131-464F-BF10-57E39D5AF99B}"/>
              </a:ext>
            </a:extLst>
          </p:cNvPr>
          <p:cNvSpPr>
            <a:spLocks noChangeAspect="1"/>
          </p:cNvSpPr>
          <p:nvPr/>
        </p:nvSpPr>
        <p:spPr bwMode="auto">
          <a:xfrm>
            <a:off x="5038483" y="3960813"/>
            <a:ext cx="290512" cy="1430338"/>
          </a:xfrm>
          <a:custGeom>
            <a:avLst/>
            <a:gdLst>
              <a:gd name="T0" fmla="*/ 2147483647 w 2573"/>
              <a:gd name="T1" fmla="*/ 2147483647 h 9500"/>
              <a:gd name="T2" fmla="*/ 2147483647 w 2573"/>
              <a:gd name="T3" fmla="*/ 2147483647 h 9500"/>
              <a:gd name="T4" fmla="*/ 2147483647 w 2573"/>
              <a:gd name="T5" fmla="*/ 2147483647 h 9500"/>
              <a:gd name="T6" fmla="*/ 2147483647 w 2573"/>
              <a:gd name="T7" fmla="*/ 0 h 95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73" h="9500">
                <a:moveTo>
                  <a:pt x="135" y="9500"/>
                </a:moveTo>
                <a:cubicBezTo>
                  <a:pt x="118" y="8989"/>
                  <a:pt x="-80" y="7483"/>
                  <a:pt x="36" y="6439"/>
                </a:cubicBezTo>
                <a:cubicBezTo>
                  <a:pt x="151" y="5393"/>
                  <a:pt x="373" y="4329"/>
                  <a:pt x="796" y="3256"/>
                </a:cubicBezTo>
                <a:cubicBezTo>
                  <a:pt x="1219" y="2183"/>
                  <a:pt x="1512" y="1334"/>
                  <a:pt x="2573" y="0"/>
                </a:cubicBezTo>
              </a:path>
            </a:pathLst>
          </a:custGeom>
          <a:noFill/>
          <a:ln w="63500" cap="flat" cmpd="sng">
            <a:solidFill>
              <a:srgbClr val="00602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Arial" pitchFamily="34" charset="0"/>
            </a:endParaRPr>
          </a:p>
        </p:txBody>
      </p:sp>
      <p:pic>
        <p:nvPicPr>
          <p:cNvPr id="3090" name="Picture 2" descr="C:\Users\Dick\AppData\Local\Microsoft\Windows Live Mail\WLMDSS.tmp\WLM3D98.tmp\KAART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27856" t="16913" r="49294" b="15221"/>
          <a:stretch>
            <a:fillRect/>
          </a:stretch>
        </p:blipFill>
        <p:spPr bwMode="auto">
          <a:xfrm>
            <a:off x="4677450" y="365250"/>
            <a:ext cx="3779837" cy="6318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hthoek 5"/>
          <p:cNvSpPr/>
          <p:nvPr/>
        </p:nvSpPr>
        <p:spPr bwMode="auto">
          <a:xfrm rot="20473448">
            <a:off x="7423150" y="725488"/>
            <a:ext cx="215900" cy="114300"/>
          </a:xfrm>
          <a:prstGeom prst="rect">
            <a:avLst/>
          </a:prstGeom>
          <a:solidFill>
            <a:srgbClr val="92CD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ep 132"/>
          <p:cNvGrpSpPr>
            <a:grpSpLocks/>
          </p:cNvGrpSpPr>
          <p:nvPr/>
        </p:nvGrpSpPr>
        <p:grpSpPr bwMode="auto">
          <a:xfrm rot="934632">
            <a:off x="5286375" y="363538"/>
            <a:ext cx="1419225" cy="5272087"/>
            <a:chOff x="3963861" y="1780261"/>
            <a:chExt cx="1419107" cy="3903564"/>
          </a:xfrm>
        </p:grpSpPr>
        <p:sp>
          <p:nvSpPr>
            <p:cNvPr id="3130" name="Line 6"/>
            <p:cNvSpPr>
              <a:spLocks noChangeShapeType="1"/>
            </p:cNvSpPr>
            <p:nvPr/>
          </p:nvSpPr>
          <p:spPr bwMode="auto">
            <a:xfrm flipV="1">
              <a:off x="4010174" y="5321056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1" name="Line 8"/>
            <p:cNvSpPr>
              <a:spLocks noChangeShapeType="1"/>
            </p:cNvSpPr>
            <p:nvPr/>
          </p:nvSpPr>
          <p:spPr bwMode="auto">
            <a:xfrm flipV="1">
              <a:off x="4055871" y="5449131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2" name="Line 9"/>
            <p:cNvSpPr>
              <a:spLocks noChangeShapeType="1"/>
            </p:cNvSpPr>
            <p:nvPr/>
          </p:nvSpPr>
          <p:spPr bwMode="auto">
            <a:xfrm flipV="1">
              <a:off x="4109126" y="5577462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3" name="Line 11"/>
            <p:cNvSpPr>
              <a:spLocks noChangeShapeType="1"/>
            </p:cNvSpPr>
            <p:nvPr/>
          </p:nvSpPr>
          <p:spPr bwMode="auto">
            <a:xfrm flipV="1">
              <a:off x="3978399" y="5187868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4" name="Line 12"/>
            <p:cNvSpPr>
              <a:spLocks noChangeShapeType="1"/>
            </p:cNvSpPr>
            <p:nvPr/>
          </p:nvSpPr>
          <p:spPr bwMode="auto">
            <a:xfrm flipV="1">
              <a:off x="3963861" y="5049862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5" name="Line 13"/>
            <p:cNvSpPr>
              <a:spLocks noChangeShapeType="1"/>
            </p:cNvSpPr>
            <p:nvPr/>
          </p:nvSpPr>
          <p:spPr bwMode="auto">
            <a:xfrm flipV="1">
              <a:off x="3965732" y="4907422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6" name="Line 14"/>
            <p:cNvSpPr>
              <a:spLocks noChangeShapeType="1"/>
            </p:cNvSpPr>
            <p:nvPr/>
          </p:nvSpPr>
          <p:spPr bwMode="auto">
            <a:xfrm flipV="1">
              <a:off x="3975323" y="4776947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7" name="Line 15"/>
            <p:cNvSpPr>
              <a:spLocks noChangeShapeType="1"/>
            </p:cNvSpPr>
            <p:nvPr/>
          </p:nvSpPr>
          <p:spPr bwMode="auto">
            <a:xfrm flipV="1">
              <a:off x="3996004" y="4640481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8" name="Line 16"/>
            <p:cNvSpPr>
              <a:spLocks noChangeShapeType="1"/>
            </p:cNvSpPr>
            <p:nvPr/>
          </p:nvSpPr>
          <p:spPr bwMode="auto">
            <a:xfrm flipV="1">
              <a:off x="4110410" y="4291577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39" name="Line 17"/>
            <p:cNvSpPr>
              <a:spLocks noChangeShapeType="1"/>
            </p:cNvSpPr>
            <p:nvPr/>
          </p:nvSpPr>
          <p:spPr bwMode="auto">
            <a:xfrm flipV="1">
              <a:off x="4178762" y="4167463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0" name="Line 18"/>
            <p:cNvSpPr>
              <a:spLocks noChangeShapeType="1"/>
            </p:cNvSpPr>
            <p:nvPr/>
          </p:nvSpPr>
          <p:spPr bwMode="auto">
            <a:xfrm flipV="1">
              <a:off x="4247522" y="4048538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1" name="Line 19"/>
            <p:cNvSpPr>
              <a:spLocks noChangeShapeType="1"/>
            </p:cNvSpPr>
            <p:nvPr/>
          </p:nvSpPr>
          <p:spPr bwMode="auto">
            <a:xfrm flipV="1">
              <a:off x="4314985" y="3933329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2" name="Line 20"/>
            <p:cNvSpPr>
              <a:spLocks noChangeShapeType="1"/>
            </p:cNvSpPr>
            <p:nvPr/>
          </p:nvSpPr>
          <p:spPr bwMode="auto">
            <a:xfrm flipV="1">
              <a:off x="4372369" y="3821683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3" name="Line 22"/>
            <p:cNvSpPr>
              <a:spLocks noChangeShapeType="1"/>
            </p:cNvSpPr>
            <p:nvPr/>
          </p:nvSpPr>
          <p:spPr bwMode="auto">
            <a:xfrm flipV="1">
              <a:off x="4438477" y="3709795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4" name="Line 23"/>
            <p:cNvSpPr>
              <a:spLocks noChangeShapeType="1"/>
            </p:cNvSpPr>
            <p:nvPr/>
          </p:nvSpPr>
          <p:spPr bwMode="auto">
            <a:xfrm flipV="1">
              <a:off x="4498170" y="3597940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5" name="Line 24"/>
            <p:cNvSpPr>
              <a:spLocks noChangeShapeType="1"/>
            </p:cNvSpPr>
            <p:nvPr/>
          </p:nvSpPr>
          <p:spPr bwMode="auto">
            <a:xfrm flipV="1">
              <a:off x="4557256" y="3483367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6" name="Line 25"/>
            <p:cNvSpPr>
              <a:spLocks noChangeShapeType="1"/>
            </p:cNvSpPr>
            <p:nvPr/>
          </p:nvSpPr>
          <p:spPr bwMode="auto">
            <a:xfrm flipV="1">
              <a:off x="4614358" y="3360014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7" name="Line 26"/>
            <p:cNvSpPr>
              <a:spLocks noChangeShapeType="1"/>
            </p:cNvSpPr>
            <p:nvPr/>
          </p:nvSpPr>
          <p:spPr bwMode="auto">
            <a:xfrm flipV="1">
              <a:off x="4675345" y="3238447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8" name="Line 27"/>
            <p:cNvSpPr>
              <a:spLocks noChangeShapeType="1"/>
            </p:cNvSpPr>
            <p:nvPr/>
          </p:nvSpPr>
          <p:spPr bwMode="auto">
            <a:xfrm flipV="1">
              <a:off x="4742735" y="3100362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49" name="Line 28"/>
            <p:cNvSpPr>
              <a:spLocks noChangeShapeType="1"/>
            </p:cNvSpPr>
            <p:nvPr/>
          </p:nvSpPr>
          <p:spPr bwMode="auto">
            <a:xfrm flipV="1">
              <a:off x="4841178" y="2844188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50" name="Line 29"/>
            <p:cNvSpPr>
              <a:spLocks noChangeShapeType="1"/>
            </p:cNvSpPr>
            <p:nvPr/>
          </p:nvSpPr>
          <p:spPr bwMode="auto">
            <a:xfrm flipV="1">
              <a:off x="4911394" y="2697858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51" name="Line 30"/>
            <p:cNvSpPr>
              <a:spLocks noChangeShapeType="1"/>
            </p:cNvSpPr>
            <p:nvPr/>
          </p:nvSpPr>
          <p:spPr bwMode="auto">
            <a:xfrm flipV="1">
              <a:off x="4959734" y="2547073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52" name="Line 31"/>
            <p:cNvSpPr>
              <a:spLocks noChangeShapeType="1"/>
            </p:cNvSpPr>
            <p:nvPr/>
          </p:nvSpPr>
          <p:spPr bwMode="auto">
            <a:xfrm flipV="1">
              <a:off x="5004549" y="2407094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53" name="Line 32"/>
            <p:cNvSpPr>
              <a:spLocks noChangeShapeType="1"/>
            </p:cNvSpPr>
            <p:nvPr/>
          </p:nvSpPr>
          <p:spPr bwMode="auto">
            <a:xfrm flipV="1">
              <a:off x="5038377" y="2276638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54" name="Line 33"/>
            <p:cNvSpPr>
              <a:spLocks noChangeShapeType="1"/>
            </p:cNvSpPr>
            <p:nvPr/>
          </p:nvSpPr>
          <p:spPr bwMode="auto">
            <a:xfrm flipV="1">
              <a:off x="5068891" y="2156880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55" name="Line 34"/>
            <p:cNvSpPr>
              <a:spLocks noChangeShapeType="1"/>
            </p:cNvSpPr>
            <p:nvPr/>
          </p:nvSpPr>
          <p:spPr bwMode="auto">
            <a:xfrm flipV="1">
              <a:off x="5121371" y="2018006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56" name="Line 35"/>
            <p:cNvSpPr>
              <a:spLocks noChangeShapeType="1"/>
            </p:cNvSpPr>
            <p:nvPr/>
          </p:nvSpPr>
          <p:spPr bwMode="auto">
            <a:xfrm flipV="1">
              <a:off x="5208316" y="1902685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3157" name="Line 36"/>
            <p:cNvSpPr>
              <a:spLocks noChangeShapeType="1"/>
            </p:cNvSpPr>
            <p:nvPr/>
          </p:nvSpPr>
          <p:spPr bwMode="auto">
            <a:xfrm flipV="1">
              <a:off x="5341693" y="1780261"/>
              <a:ext cx="41275" cy="1063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2" name="Rechthoek 1"/>
          <p:cNvSpPr/>
          <p:nvPr/>
        </p:nvSpPr>
        <p:spPr bwMode="auto">
          <a:xfrm>
            <a:off x="6046788" y="3960813"/>
            <a:ext cx="344487" cy="217487"/>
          </a:xfrm>
          <a:custGeom>
            <a:avLst/>
            <a:gdLst>
              <a:gd name="connsiteX0" fmla="*/ 0 w 347085"/>
              <a:gd name="connsiteY0" fmla="*/ 0 h 139371"/>
              <a:gd name="connsiteX1" fmla="*/ 347085 w 347085"/>
              <a:gd name="connsiteY1" fmla="*/ 0 h 139371"/>
              <a:gd name="connsiteX2" fmla="*/ 347085 w 347085"/>
              <a:gd name="connsiteY2" fmla="*/ 139371 h 139371"/>
              <a:gd name="connsiteX3" fmla="*/ 0 w 347085"/>
              <a:gd name="connsiteY3" fmla="*/ 139371 h 139371"/>
              <a:gd name="connsiteX4" fmla="*/ 0 w 347085"/>
              <a:gd name="connsiteY4" fmla="*/ 0 h 139371"/>
              <a:gd name="connsiteX0" fmla="*/ 0 w 347085"/>
              <a:gd name="connsiteY0" fmla="*/ 0 h 139812"/>
              <a:gd name="connsiteX1" fmla="*/ 347085 w 347085"/>
              <a:gd name="connsiteY1" fmla="*/ 0 h 139812"/>
              <a:gd name="connsiteX2" fmla="*/ 347085 w 347085"/>
              <a:gd name="connsiteY2" fmla="*/ 139371 h 139812"/>
              <a:gd name="connsiteX3" fmla="*/ 280928 w 347085"/>
              <a:gd name="connsiteY3" fmla="*/ 139812 h 139812"/>
              <a:gd name="connsiteX4" fmla="*/ 0 w 347085"/>
              <a:gd name="connsiteY4" fmla="*/ 139371 h 139812"/>
              <a:gd name="connsiteX5" fmla="*/ 0 w 347085"/>
              <a:gd name="connsiteY5" fmla="*/ 0 h 139812"/>
              <a:gd name="connsiteX0" fmla="*/ 0 w 347085"/>
              <a:gd name="connsiteY0" fmla="*/ 0 h 139812"/>
              <a:gd name="connsiteX1" fmla="*/ 347085 w 347085"/>
              <a:gd name="connsiteY1" fmla="*/ 0 h 139812"/>
              <a:gd name="connsiteX2" fmla="*/ 347085 w 347085"/>
              <a:gd name="connsiteY2" fmla="*/ 139371 h 139812"/>
              <a:gd name="connsiteX3" fmla="*/ 280928 w 347085"/>
              <a:gd name="connsiteY3" fmla="*/ 139812 h 139812"/>
              <a:gd name="connsiteX4" fmla="*/ 28575 w 347085"/>
              <a:gd name="connsiteY4" fmla="*/ 132227 h 139812"/>
              <a:gd name="connsiteX5" fmla="*/ 0 w 347085"/>
              <a:gd name="connsiteY5" fmla="*/ 0 h 139812"/>
              <a:gd name="connsiteX0" fmla="*/ 0 w 375660"/>
              <a:gd name="connsiteY0" fmla="*/ 0 h 225537"/>
              <a:gd name="connsiteX1" fmla="*/ 375660 w 375660"/>
              <a:gd name="connsiteY1" fmla="*/ 85725 h 225537"/>
              <a:gd name="connsiteX2" fmla="*/ 375660 w 375660"/>
              <a:gd name="connsiteY2" fmla="*/ 225096 h 225537"/>
              <a:gd name="connsiteX3" fmla="*/ 309503 w 375660"/>
              <a:gd name="connsiteY3" fmla="*/ 225537 h 225537"/>
              <a:gd name="connsiteX4" fmla="*/ 57150 w 375660"/>
              <a:gd name="connsiteY4" fmla="*/ 217952 h 225537"/>
              <a:gd name="connsiteX5" fmla="*/ 0 w 375660"/>
              <a:gd name="connsiteY5" fmla="*/ 0 h 225537"/>
              <a:gd name="connsiteX0" fmla="*/ 0 w 375660"/>
              <a:gd name="connsiteY0" fmla="*/ 0 h 225537"/>
              <a:gd name="connsiteX1" fmla="*/ 375660 w 375660"/>
              <a:gd name="connsiteY1" fmla="*/ 85725 h 225537"/>
              <a:gd name="connsiteX2" fmla="*/ 375660 w 375660"/>
              <a:gd name="connsiteY2" fmla="*/ 225096 h 225537"/>
              <a:gd name="connsiteX3" fmla="*/ 309503 w 375660"/>
              <a:gd name="connsiteY3" fmla="*/ 225537 h 225537"/>
              <a:gd name="connsiteX4" fmla="*/ 57150 w 375660"/>
              <a:gd name="connsiteY4" fmla="*/ 217952 h 225537"/>
              <a:gd name="connsiteX5" fmla="*/ 0 w 375660"/>
              <a:gd name="connsiteY5" fmla="*/ 0 h 225537"/>
              <a:gd name="connsiteX0" fmla="*/ 0 w 375660"/>
              <a:gd name="connsiteY0" fmla="*/ 0 h 225537"/>
              <a:gd name="connsiteX1" fmla="*/ 375660 w 375660"/>
              <a:gd name="connsiteY1" fmla="*/ 85725 h 225537"/>
              <a:gd name="connsiteX2" fmla="*/ 373797 w 375660"/>
              <a:gd name="connsiteY2" fmla="*/ 158862 h 225537"/>
              <a:gd name="connsiteX3" fmla="*/ 375660 w 375660"/>
              <a:gd name="connsiteY3" fmla="*/ 225096 h 225537"/>
              <a:gd name="connsiteX4" fmla="*/ 309503 w 375660"/>
              <a:gd name="connsiteY4" fmla="*/ 225537 h 225537"/>
              <a:gd name="connsiteX5" fmla="*/ 57150 w 375660"/>
              <a:gd name="connsiteY5" fmla="*/ 217952 h 225537"/>
              <a:gd name="connsiteX6" fmla="*/ 0 w 375660"/>
              <a:gd name="connsiteY6" fmla="*/ 0 h 225537"/>
              <a:gd name="connsiteX0" fmla="*/ 0 w 375660"/>
              <a:gd name="connsiteY0" fmla="*/ 0 h 225096"/>
              <a:gd name="connsiteX1" fmla="*/ 375660 w 375660"/>
              <a:gd name="connsiteY1" fmla="*/ 85725 h 225096"/>
              <a:gd name="connsiteX2" fmla="*/ 373797 w 375660"/>
              <a:gd name="connsiteY2" fmla="*/ 158862 h 225096"/>
              <a:gd name="connsiteX3" fmla="*/ 375660 w 375660"/>
              <a:gd name="connsiteY3" fmla="*/ 225096 h 225096"/>
              <a:gd name="connsiteX4" fmla="*/ 180916 w 375660"/>
              <a:gd name="connsiteY4" fmla="*/ 211249 h 225096"/>
              <a:gd name="connsiteX5" fmla="*/ 57150 w 375660"/>
              <a:gd name="connsiteY5" fmla="*/ 217952 h 225096"/>
              <a:gd name="connsiteX6" fmla="*/ 0 w 375660"/>
              <a:gd name="connsiteY6" fmla="*/ 0 h 225096"/>
              <a:gd name="connsiteX0" fmla="*/ 0 w 375660"/>
              <a:gd name="connsiteY0" fmla="*/ 0 h 217952"/>
              <a:gd name="connsiteX1" fmla="*/ 375660 w 375660"/>
              <a:gd name="connsiteY1" fmla="*/ 85725 h 217952"/>
              <a:gd name="connsiteX2" fmla="*/ 373797 w 375660"/>
              <a:gd name="connsiteY2" fmla="*/ 158862 h 217952"/>
              <a:gd name="connsiteX3" fmla="*/ 308985 w 375660"/>
              <a:gd name="connsiteY3" fmla="*/ 163184 h 217952"/>
              <a:gd name="connsiteX4" fmla="*/ 180916 w 375660"/>
              <a:gd name="connsiteY4" fmla="*/ 211249 h 217952"/>
              <a:gd name="connsiteX5" fmla="*/ 57150 w 375660"/>
              <a:gd name="connsiteY5" fmla="*/ 217952 h 217952"/>
              <a:gd name="connsiteX6" fmla="*/ 0 w 375660"/>
              <a:gd name="connsiteY6" fmla="*/ 0 h 217952"/>
              <a:gd name="connsiteX0" fmla="*/ 0 w 375660"/>
              <a:gd name="connsiteY0" fmla="*/ 0 h 217952"/>
              <a:gd name="connsiteX1" fmla="*/ 375660 w 375660"/>
              <a:gd name="connsiteY1" fmla="*/ 85725 h 217952"/>
              <a:gd name="connsiteX2" fmla="*/ 321409 w 375660"/>
              <a:gd name="connsiteY2" fmla="*/ 108856 h 217952"/>
              <a:gd name="connsiteX3" fmla="*/ 308985 w 375660"/>
              <a:gd name="connsiteY3" fmla="*/ 163184 h 217952"/>
              <a:gd name="connsiteX4" fmla="*/ 180916 w 375660"/>
              <a:gd name="connsiteY4" fmla="*/ 211249 h 217952"/>
              <a:gd name="connsiteX5" fmla="*/ 57150 w 375660"/>
              <a:gd name="connsiteY5" fmla="*/ 217952 h 217952"/>
              <a:gd name="connsiteX6" fmla="*/ 0 w 375660"/>
              <a:gd name="connsiteY6" fmla="*/ 0 h 217952"/>
              <a:gd name="connsiteX0" fmla="*/ 0 w 321409"/>
              <a:gd name="connsiteY0" fmla="*/ 0 h 217952"/>
              <a:gd name="connsiteX1" fmla="*/ 308985 w 321409"/>
              <a:gd name="connsiteY1" fmla="*/ 35719 h 217952"/>
              <a:gd name="connsiteX2" fmla="*/ 321409 w 321409"/>
              <a:gd name="connsiteY2" fmla="*/ 108856 h 217952"/>
              <a:gd name="connsiteX3" fmla="*/ 308985 w 321409"/>
              <a:gd name="connsiteY3" fmla="*/ 163184 h 217952"/>
              <a:gd name="connsiteX4" fmla="*/ 180916 w 321409"/>
              <a:gd name="connsiteY4" fmla="*/ 211249 h 217952"/>
              <a:gd name="connsiteX5" fmla="*/ 57150 w 321409"/>
              <a:gd name="connsiteY5" fmla="*/ 217952 h 217952"/>
              <a:gd name="connsiteX6" fmla="*/ 0 w 321409"/>
              <a:gd name="connsiteY6" fmla="*/ 0 h 217952"/>
              <a:gd name="connsiteX0" fmla="*/ 0 w 314265"/>
              <a:gd name="connsiteY0" fmla="*/ 0 h 217952"/>
              <a:gd name="connsiteX1" fmla="*/ 308985 w 314265"/>
              <a:gd name="connsiteY1" fmla="*/ 35719 h 217952"/>
              <a:gd name="connsiteX2" fmla="*/ 314265 w 314265"/>
              <a:gd name="connsiteY2" fmla="*/ 106474 h 217952"/>
              <a:gd name="connsiteX3" fmla="*/ 308985 w 314265"/>
              <a:gd name="connsiteY3" fmla="*/ 163184 h 217952"/>
              <a:gd name="connsiteX4" fmla="*/ 180916 w 314265"/>
              <a:gd name="connsiteY4" fmla="*/ 211249 h 217952"/>
              <a:gd name="connsiteX5" fmla="*/ 57150 w 314265"/>
              <a:gd name="connsiteY5" fmla="*/ 217952 h 217952"/>
              <a:gd name="connsiteX6" fmla="*/ 0 w 314265"/>
              <a:gd name="connsiteY6" fmla="*/ 0 h 217952"/>
              <a:gd name="connsiteX0" fmla="*/ 0 w 318510"/>
              <a:gd name="connsiteY0" fmla="*/ 0 h 217952"/>
              <a:gd name="connsiteX1" fmla="*/ 318510 w 318510"/>
              <a:gd name="connsiteY1" fmla="*/ 35719 h 217952"/>
              <a:gd name="connsiteX2" fmla="*/ 314265 w 318510"/>
              <a:gd name="connsiteY2" fmla="*/ 106474 h 217952"/>
              <a:gd name="connsiteX3" fmla="*/ 308985 w 318510"/>
              <a:gd name="connsiteY3" fmla="*/ 163184 h 217952"/>
              <a:gd name="connsiteX4" fmla="*/ 180916 w 318510"/>
              <a:gd name="connsiteY4" fmla="*/ 211249 h 217952"/>
              <a:gd name="connsiteX5" fmla="*/ 57150 w 318510"/>
              <a:gd name="connsiteY5" fmla="*/ 217952 h 217952"/>
              <a:gd name="connsiteX6" fmla="*/ 0 w 318510"/>
              <a:gd name="connsiteY6" fmla="*/ 0 h 217952"/>
              <a:gd name="connsiteX0" fmla="*/ 0 w 344704"/>
              <a:gd name="connsiteY0" fmla="*/ 0 h 217952"/>
              <a:gd name="connsiteX1" fmla="*/ 344704 w 344704"/>
              <a:gd name="connsiteY1" fmla="*/ 7144 h 217952"/>
              <a:gd name="connsiteX2" fmla="*/ 314265 w 344704"/>
              <a:gd name="connsiteY2" fmla="*/ 106474 h 217952"/>
              <a:gd name="connsiteX3" fmla="*/ 308985 w 344704"/>
              <a:gd name="connsiteY3" fmla="*/ 163184 h 217952"/>
              <a:gd name="connsiteX4" fmla="*/ 180916 w 344704"/>
              <a:gd name="connsiteY4" fmla="*/ 211249 h 217952"/>
              <a:gd name="connsiteX5" fmla="*/ 57150 w 344704"/>
              <a:gd name="connsiteY5" fmla="*/ 217952 h 217952"/>
              <a:gd name="connsiteX6" fmla="*/ 0 w 344704"/>
              <a:gd name="connsiteY6" fmla="*/ 0 h 217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44704" h="217952">
                <a:moveTo>
                  <a:pt x="0" y="0"/>
                </a:moveTo>
                <a:lnTo>
                  <a:pt x="344704" y="7144"/>
                </a:lnTo>
                <a:lnTo>
                  <a:pt x="314265" y="106474"/>
                </a:lnTo>
                <a:lnTo>
                  <a:pt x="308985" y="163184"/>
                </a:lnTo>
                <a:lnTo>
                  <a:pt x="180916" y="211249"/>
                </a:lnTo>
                <a:lnTo>
                  <a:pt x="57150" y="217952"/>
                </a:lnTo>
                <a:cubicBezTo>
                  <a:pt x="38100" y="145301"/>
                  <a:pt x="11906" y="72651"/>
                  <a:pt x="0" y="0"/>
                </a:cubicBezTo>
                <a:close/>
              </a:path>
            </a:pathLst>
          </a:custGeom>
          <a:solidFill>
            <a:srgbClr val="92CDD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108" name="Freeform 73"/>
          <p:cNvSpPr>
            <a:spLocks noChangeAspect="1"/>
          </p:cNvSpPr>
          <p:nvPr/>
        </p:nvSpPr>
        <p:spPr bwMode="auto">
          <a:xfrm>
            <a:off x="6007100" y="3898900"/>
            <a:ext cx="336550" cy="309563"/>
          </a:xfrm>
          <a:custGeom>
            <a:avLst/>
            <a:gdLst>
              <a:gd name="T0" fmla="*/ 2147483647 w 630"/>
              <a:gd name="T1" fmla="*/ 0 h 578"/>
              <a:gd name="T2" fmla="*/ 2147483647 w 630"/>
              <a:gd name="T3" fmla="*/ 2147483647 h 578"/>
              <a:gd name="T4" fmla="*/ 2147483647 w 630"/>
              <a:gd name="T5" fmla="*/ 2147483647 h 578"/>
              <a:gd name="T6" fmla="*/ 2147483647 w 630"/>
              <a:gd name="T7" fmla="*/ 2147483647 h 578"/>
              <a:gd name="T8" fmla="*/ 2147483647 w 630"/>
              <a:gd name="T9" fmla="*/ 2147483647 h 578"/>
              <a:gd name="T10" fmla="*/ 2147483647 w 630"/>
              <a:gd name="T11" fmla="*/ 2147483647 h 578"/>
              <a:gd name="T12" fmla="*/ 2147483647 w 630"/>
              <a:gd name="T13" fmla="*/ 2147483647 h 578"/>
              <a:gd name="T14" fmla="*/ 2147483647 w 630"/>
              <a:gd name="T15" fmla="*/ 2147483647 h 578"/>
              <a:gd name="T16" fmla="*/ 2147483647 w 630"/>
              <a:gd name="T17" fmla="*/ 2147483647 h 578"/>
              <a:gd name="T18" fmla="*/ 2147483647 w 630"/>
              <a:gd name="T19" fmla="*/ 2147483647 h 578"/>
              <a:gd name="T20" fmla="*/ 2147483647 w 630"/>
              <a:gd name="T21" fmla="*/ 2147483647 h 578"/>
              <a:gd name="T22" fmla="*/ 2147483647 w 630"/>
              <a:gd name="T23" fmla="*/ 2147483647 h 578"/>
              <a:gd name="T24" fmla="*/ 2147483647 w 630"/>
              <a:gd name="T25" fmla="*/ 2147483647 h 578"/>
              <a:gd name="T26" fmla="*/ 2147483647 w 630"/>
              <a:gd name="T27" fmla="*/ 2147483647 h 578"/>
              <a:gd name="T28" fmla="*/ 2147483647 w 630"/>
              <a:gd name="T29" fmla="*/ 2147483647 h 578"/>
              <a:gd name="T30" fmla="*/ 2147483647 w 630"/>
              <a:gd name="T31" fmla="*/ 2147483647 h 578"/>
              <a:gd name="T32" fmla="*/ 2147483647 w 630"/>
              <a:gd name="T33" fmla="*/ 2147483647 h 578"/>
              <a:gd name="T34" fmla="*/ 2147483647 w 630"/>
              <a:gd name="T35" fmla="*/ 2147483647 h 578"/>
              <a:gd name="T36" fmla="*/ 2147483647 w 630"/>
              <a:gd name="T37" fmla="*/ 2147483647 h 578"/>
              <a:gd name="T38" fmla="*/ 2147483647 w 630"/>
              <a:gd name="T39" fmla="*/ 2147483647 h 578"/>
              <a:gd name="T40" fmla="*/ 2147483647 w 630"/>
              <a:gd name="T41" fmla="*/ 2147483647 h 578"/>
              <a:gd name="T42" fmla="*/ 2147483647 w 630"/>
              <a:gd name="T43" fmla="*/ 2147483647 h 578"/>
              <a:gd name="T44" fmla="*/ 2147483647 w 630"/>
              <a:gd name="T45" fmla="*/ 2147483647 h 578"/>
              <a:gd name="T46" fmla="*/ 2147483647 w 630"/>
              <a:gd name="T47" fmla="*/ 2147483647 h 578"/>
              <a:gd name="T48" fmla="*/ 2147483647 w 630"/>
              <a:gd name="T49" fmla="*/ 2147483647 h 578"/>
              <a:gd name="T50" fmla="*/ 2147483647 w 630"/>
              <a:gd name="T51" fmla="*/ 2147483647 h 578"/>
              <a:gd name="T52" fmla="*/ 2147483647 w 630"/>
              <a:gd name="T53" fmla="*/ 2147483647 h 578"/>
              <a:gd name="T54" fmla="*/ 2147483647 w 630"/>
              <a:gd name="T55" fmla="*/ 2147483647 h 578"/>
              <a:gd name="T56" fmla="*/ 2147483647 w 630"/>
              <a:gd name="T57" fmla="*/ 2147483647 h 578"/>
              <a:gd name="T58" fmla="*/ 2147483647 w 630"/>
              <a:gd name="T59" fmla="*/ 2147483647 h 578"/>
              <a:gd name="T60" fmla="*/ 2147483647 w 630"/>
              <a:gd name="T61" fmla="*/ 2147483647 h 578"/>
              <a:gd name="T62" fmla="*/ 2147483647 w 630"/>
              <a:gd name="T63" fmla="*/ 2147483647 h 578"/>
              <a:gd name="T64" fmla="*/ 2147483647 w 630"/>
              <a:gd name="T65" fmla="*/ 2147483647 h 578"/>
              <a:gd name="T66" fmla="*/ 2147483647 w 630"/>
              <a:gd name="T67" fmla="*/ 2147483647 h 578"/>
              <a:gd name="T68" fmla="*/ 2147483647 w 630"/>
              <a:gd name="T69" fmla="*/ 2147483647 h 578"/>
              <a:gd name="T70" fmla="*/ 2147483647 w 630"/>
              <a:gd name="T71" fmla="*/ 2147483647 h 578"/>
              <a:gd name="T72" fmla="*/ 2147483647 w 630"/>
              <a:gd name="T73" fmla="*/ 2147483647 h 578"/>
              <a:gd name="T74" fmla="*/ 2147483647 w 630"/>
              <a:gd name="T75" fmla="*/ 2147483647 h 578"/>
              <a:gd name="T76" fmla="*/ 2147483647 w 630"/>
              <a:gd name="T77" fmla="*/ 2147483647 h 578"/>
              <a:gd name="T78" fmla="*/ 2147483647 w 630"/>
              <a:gd name="T79" fmla="*/ 2147483647 h 578"/>
              <a:gd name="T80" fmla="*/ 2147483647 w 630"/>
              <a:gd name="T81" fmla="*/ 2147483647 h 578"/>
              <a:gd name="T82" fmla="*/ 2147483647 w 630"/>
              <a:gd name="T83" fmla="*/ 2147483647 h 578"/>
              <a:gd name="T84" fmla="*/ 2147483647 w 630"/>
              <a:gd name="T85" fmla="*/ 2147483647 h 578"/>
              <a:gd name="T86" fmla="*/ 2147483647 w 630"/>
              <a:gd name="T87" fmla="*/ 2147483647 h 578"/>
              <a:gd name="T88" fmla="*/ 2147483647 w 630"/>
              <a:gd name="T89" fmla="*/ 2147483647 h 578"/>
              <a:gd name="T90" fmla="*/ 2147483647 w 630"/>
              <a:gd name="T91" fmla="*/ 2147483647 h 578"/>
              <a:gd name="T92" fmla="*/ 2147483647 w 630"/>
              <a:gd name="T93" fmla="*/ 2147483647 h 578"/>
              <a:gd name="T94" fmla="*/ 2147483647 w 630"/>
              <a:gd name="T95" fmla="*/ 2147483647 h 578"/>
              <a:gd name="T96" fmla="*/ 0 w 630"/>
              <a:gd name="T97" fmla="*/ 2147483647 h 578"/>
              <a:gd name="T98" fmla="*/ 2147483647 w 630"/>
              <a:gd name="T99" fmla="*/ 0 h 578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0" h="578">
                <a:moveTo>
                  <a:pt x="147" y="0"/>
                </a:moveTo>
                <a:cubicBezTo>
                  <a:pt x="202" y="2"/>
                  <a:pt x="292" y="23"/>
                  <a:pt x="333" y="33"/>
                </a:cubicBezTo>
                <a:cubicBezTo>
                  <a:pt x="405" y="50"/>
                  <a:pt x="348" y="43"/>
                  <a:pt x="392" y="63"/>
                </a:cubicBezTo>
                <a:lnTo>
                  <a:pt x="598" y="142"/>
                </a:lnTo>
                <a:lnTo>
                  <a:pt x="618" y="187"/>
                </a:lnTo>
                <a:lnTo>
                  <a:pt x="565" y="200"/>
                </a:lnTo>
                <a:lnTo>
                  <a:pt x="248" y="65"/>
                </a:lnTo>
                <a:lnTo>
                  <a:pt x="106" y="249"/>
                </a:lnTo>
                <a:lnTo>
                  <a:pt x="132" y="273"/>
                </a:lnTo>
                <a:lnTo>
                  <a:pt x="227" y="152"/>
                </a:lnTo>
                <a:lnTo>
                  <a:pt x="238" y="260"/>
                </a:lnTo>
                <a:lnTo>
                  <a:pt x="152" y="378"/>
                </a:lnTo>
                <a:lnTo>
                  <a:pt x="162" y="409"/>
                </a:lnTo>
                <a:lnTo>
                  <a:pt x="287" y="254"/>
                </a:lnTo>
                <a:lnTo>
                  <a:pt x="322" y="274"/>
                </a:lnTo>
                <a:lnTo>
                  <a:pt x="330" y="210"/>
                </a:lnTo>
                <a:lnTo>
                  <a:pt x="295" y="228"/>
                </a:lnTo>
                <a:lnTo>
                  <a:pt x="273" y="166"/>
                </a:lnTo>
                <a:lnTo>
                  <a:pt x="300" y="127"/>
                </a:lnTo>
                <a:lnTo>
                  <a:pt x="356" y="152"/>
                </a:lnTo>
                <a:lnTo>
                  <a:pt x="518" y="222"/>
                </a:lnTo>
                <a:lnTo>
                  <a:pt x="504" y="250"/>
                </a:lnTo>
                <a:lnTo>
                  <a:pt x="385" y="198"/>
                </a:lnTo>
                <a:lnTo>
                  <a:pt x="395" y="244"/>
                </a:lnTo>
                <a:lnTo>
                  <a:pt x="420" y="269"/>
                </a:lnTo>
                <a:lnTo>
                  <a:pt x="605" y="259"/>
                </a:lnTo>
                <a:lnTo>
                  <a:pt x="630" y="320"/>
                </a:lnTo>
                <a:lnTo>
                  <a:pt x="424" y="340"/>
                </a:lnTo>
                <a:lnTo>
                  <a:pt x="450" y="365"/>
                </a:lnTo>
                <a:lnTo>
                  <a:pt x="623" y="347"/>
                </a:lnTo>
                <a:lnTo>
                  <a:pt x="610" y="379"/>
                </a:lnTo>
                <a:lnTo>
                  <a:pt x="538" y="412"/>
                </a:lnTo>
                <a:lnTo>
                  <a:pt x="443" y="439"/>
                </a:lnTo>
                <a:lnTo>
                  <a:pt x="397" y="355"/>
                </a:lnTo>
                <a:lnTo>
                  <a:pt x="377" y="360"/>
                </a:lnTo>
                <a:lnTo>
                  <a:pt x="434" y="474"/>
                </a:lnTo>
                <a:lnTo>
                  <a:pt x="606" y="422"/>
                </a:lnTo>
                <a:lnTo>
                  <a:pt x="616" y="454"/>
                </a:lnTo>
                <a:lnTo>
                  <a:pt x="420" y="523"/>
                </a:lnTo>
                <a:lnTo>
                  <a:pt x="374" y="574"/>
                </a:lnTo>
                <a:lnTo>
                  <a:pt x="227" y="578"/>
                </a:lnTo>
                <a:lnTo>
                  <a:pt x="173" y="568"/>
                </a:lnTo>
                <a:lnTo>
                  <a:pt x="165" y="514"/>
                </a:lnTo>
                <a:lnTo>
                  <a:pt x="73" y="251"/>
                </a:lnTo>
                <a:lnTo>
                  <a:pt x="63" y="186"/>
                </a:lnTo>
                <a:lnTo>
                  <a:pt x="54" y="117"/>
                </a:lnTo>
                <a:lnTo>
                  <a:pt x="39" y="63"/>
                </a:lnTo>
                <a:lnTo>
                  <a:pt x="24" y="30"/>
                </a:lnTo>
                <a:lnTo>
                  <a:pt x="0" y="21"/>
                </a:lnTo>
                <a:lnTo>
                  <a:pt x="147" y="0"/>
                </a:lnTo>
                <a:close/>
              </a:path>
            </a:pathLst>
          </a:custGeom>
          <a:solidFill>
            <a:srgbClr val="86B3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Arial" pitchFamily="34" charset="0"/>
            </a:endParaRPr>
          </a:p>
        </p:txBody>
      </p:sp>
      <p:sp>
        <p:nvSpPr>
          <p:cNvPr id="3110" name="Freeform 19"/>
          <p:cNvSpPr>
            <a:spLocks noChangeAspect="1"/>
          </p:cNvSpPr>
          <p:nvPr/>
        </p:nvSpPr>
        <p:spPr bwMode="auto">
          <a:xfrm rot="16413044">
            <a:off x="6443663" y="3913187"/>
            <a:ext cx="152400" cy="301625"/>
          </a:xfrm>
          <a:custGeom>
            <a:avLst/>
            <a:gdLst>
              <a:gd name="T0" fmla="*/ 874287 w 11945"/>
              <a:gd name="T1" fmla="*/ 2147483647 h 11301"/>
              <a:gd name="T2" fmla="*/ 42661857 w 11945"/>
              <a:gd name="T3" fmla="*/ 2147483647 h 11301"/>
              <a:gd name="T4" fmla="*/ 17646682 w 11945"/>
              <a:gd name="T5" fmla="*/ 2147483647 h 11301"/>
              <a:gd name="T6" fmla="*/ 70987308 w 11945"/>
              <a:gd name="T7" fmla="*/ 2147483647 h 11301"/>
              <a:gd name="T8" fmla="*/ 123690507 w 11945"/>
              <a:gd name="T9" fmla="*/ 2147483647 h 11301"/>
              <a:gd name="T10" fmla="*/ 214366057 w 11945"/>
              <a:gd name="T11" fmla="*/ 2147483647 h 11301"/>
              <a:gd name="T12" fmla="*/ 314950121 w 11945"/>
              <a:gd name="T13" fmla="*/ 238765320 h 11301"/>
              <a:gd name="T14" fmla="*/ 273243618 w 11945"/>
              <a:gd name="T15" fmla="*/ 60841427 h 11301"/>
              <a:gd name="T16" fmla="*/ 238133057 w 11945"/>
              <a:gd name="T17" fmla="*/ 450152426 h 11301"/>
              <a:gd name="T18" fmla="*/ 136329946 w 11945"/>
              <a:gd name="T19" fmla="*/ 780180593 h 11301"/>
              <a:gd name="T20" fmla="*/ 213225959 w 11945"/>
              <a:gd name="T21" fmla="*/ 1133518707 h 11301"/>
              <a:gd name="T22" fmla="*/ 165530003 w 11945"/>
              <a:gd name="T23" fmla="*/ 2147483647 h 11301"/>
              <a:gd name="T24" fmla="*/ 61660415 w 11945"/>
              <a:gd name="T25" fmla="*/ 2147483647 h 11301"/>
              <a:gd name="T26" fmla="*/ 111819535 w 11945"/>
              <a:gd name="T27" fmla="*/ 2147483647 h 11301"/>
              <a:gd name="T28" fmla="*/ 66746594 w 11945"/>
              <a:gd name="T29" fmla="*/ 2147483647 h 11301"/>
              <a:gd name="T30" fmla="*/ 874287 w 11945"/>
              <a:gd name="T31" fmla="*/ 2147483647 h 1130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1945" h="11301">
                <a:moveTo>
                  <a:pt x="33" y="7983"/>
                </a:moveTo>
                <a:cubicBezTo>
                  <a:pt x="-268" y="8305"/>
                  <a:pt x="1632" y="8368"/>
                  <a:pt x="1610" y="8892"/>
                </a:cubicBezTo>
                <a:cubicBezTo>
                  <a:pt x="1588" y="9416"/>
                  <a:pt x="488" y="11108"/>
                  <a:pt x="666" y="11282"/>
                </a:cubicBezTo>
                <a:cubicBezTo>
                  <a:pt x="844" y="11456"/>
                  <a:pt x="2012" y="10432"/>
                  <a:pt x="2679" y="9934"/>
                </a:cubicBezTo>
                <a:cubicBezTo>
                  <a:pt x="3346" y="9436"/>
                  <a:pt x="3766" y="9209"/>
                  <a:pt x="4668" y="8293"/>
                </a:cubicBezTo>
                <a:cubicBezTo>
                  <a:pt x="5570" y="7377"/>
                  <a:pt x="6879" y="5744"/>
                  <a:pt x="8090" y="4440"/>
                </a:cubicBezTo>
                <a:cubicBezTo>
                  <a:pt x="9290" y="3135"/>
                  <a:pt x="11516" y="1191"/>
                  <a:pt x="11886" y="471"/>
                </a:cubicBezTo>
                <a:cubicBezTo>
                  <a:pt x="12256" y="-249"/>
                  <a:pt x="10795" y="51"/>
                  <a:pt x="10312" y="120"/>
                </a:cubicBezTo>
                <a:cubicBezTo>
                  <a:pt x="9829" y="189"/>
                  <a:pt x="9848" y="651"/>
                  <a:pt x="8987" y="888"/>
                </a:cubicBezTo>
                <a:cubicBezTo>
                  <a:pt x="8126" y="1125"/>
                  <a:pt x="5048" y="1277"/>
                  <a:pt x="5145" y="1539"/>
                </a:cubicBezTo>
                <a:cubicBezTo>
                  <a:pt x="5243" y="1801"/>
                  <a:pt x="8162" y="1681"/>
                  <a:pt x="8047" y="2236"/>
                </a:cubicBezTo>
                <a:cubicBezTo>
                  <a:pt x="7932" y="2791"/>
                  <a:pt x="6900" y="3620"/>
                  <a:pt x="6247" y="4281"/>
                </a:cubicBezTo>
                <a:cubicBezTo>
                  <a:pt x="4034" y="4451"/>
                  <a:pt x="2665" y="4997"/>
                  <a:pt x="2327" y="5275"/>
                </a:cubicBezTo>
                <a:cubicBezTo>
                  <a:pt x="1989" y="5553"/>
                  <a:pt x="4188" y="5621"/>
                  <a:pt x="4220" y="5951"/>
                </a:cubicBezTo>
                <a:cubicBezTo>
                  <a:pt x="4252" y="6281"/>
                  <a:pt x="2901" y="6881"/>
                  <a:pt x="2519" y="7255"/>
                </a:cubicBezTo>
                <a:cubicBezTo>
                  <a:pt x="2137" y="7629"/>
                  <a:pt x="342" y="7312"/>
                  <a:pt x="33" y="7983"/>
                </a:cubicBezTo>
                <a:close/>
              </a:path>
            </a:pathLst>
          </a:custGeom>
          <a:solidFill>
            <a:srgbClr val="92CDD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17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Arial" pitchFamily="34" charset="0"/>
            </a:endParaRPr>
          </a:p>
        </p:txBody>
      </p:sp>
      <p:sp>
        <p:nvSpPr>
          <p:cNvPr id="3112" name="Freeform 10"/>
          <p:cNvSpPr>
            <a:spLocks noChangeAspect="1"/>
          </p:cNvSpPr>
          <p:nvPr/>
        </p:nvSpPr>
        <p:spPr bwMode="auto">
          <a:xfrm>
            <a:off x="6621463" y="857250"/>
            <a:ext cx="1009650" cy="1292225"/>
          </a:xfrm>
          <a:custGeom>
            <a:avLst/>
            <a:gdLst>
              <a:gd name="T0" fmla="*/ 0 w 10000"/>
              <a:gd name="T1" fmla="*/ 2147483647 h 8803"/>
              <a:gd name="T2" fmla="*/ 2147483647 w 10000"/>
              <a:gd name="T3" fmla="*/ 2147483647 h 8803"/>
              <a:gd name="T4" fmla="*/ 2147483647 w 10000"/>
              <a:gd name="T5" fmla="*/ 2147483647 h 8803"/>
              <a:gd name="T6" fmla="*/ 2147483647 w 10000"/>
              <a:gd name="T7" fmla="*/ 2147483647 h 8803"/>
              <a:gd name="T8" fmla="*/ 2147483647 w 10000"/>
              <a:gd name="T9" fmla="*/ 2147483647 h 8803"/>
              <a:gd name="T10" fmla="*/ 2147483647 w 10000"/>
              <a:gd name="T11" fmla="*/ 0 h 880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000" h="8803">
                <a:moveTo>
                  <a:pt x="0" y="8803"/>
                </a:moveTo>
                <a:cubicBezTo>
                  <a:pt x="3517" y="5087"/>
                  <a:pt x="1639" y="7095"/>
                  <a:pt x="2302" y="6359"/>
                </a:cubicBezTo>
                <a:cubicBezTo>
                  <a:pt x="2965" y="5623"/>
                  <a:pt x="3315" y="5187"/>
                  <a:pt x="3959" y="4364"/>
                </a:cubicBezTo>
                <a:cubicBezTo>
                  <a:pt x="4604" y="3541"/>
                  <a:pt x="5488" y="2120"/>
                  <a:pt x="6206" y="1446"/>
                </a:cubicBezTo>
                <a:cubicBezTo>
                  <a:pt x="6924" y="773"/>
                  <a:pt x="7643" y="536"/>
                  <a:pt x="8269" y="299"/>
                </a:cubicBezTo>
                <a:cubicBezTo>
                  <a:pt x="8895" y="62"/>
                  <a:pt x="9650" y="62"/>
                  <a:pt x="10000" y="0"/>
                </a:cubicBezTo>
              </a:path>
            </a:pathLst>
          </a:custGeom>
          <a:noFill/>
          <a:ln w="38100" cap="flat" cmpd="sng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Arial" pitchFamily="34" charset="0"/>
            </a:endParaRPr>
          </a:p>
        </p:txBody>
      </p:sp>
      <p:sp>
        <p:nvSpPr>
          <p:cNvPr id="3116" name="Freeform 13"/>
          <p:cNvSpPr>
            <a:spLocks noChangeAspect="1"/>
          </p:cNvSpPr>
          <p:nvPr/>
        </p:nvSpPr>
        <p:spPr bwMode="auto">
          <a:xfrm>
            <a:off x="4983163" y="3975100"/>
            <a:ext cx="290512" cy="1430338"/>
          </a:xfrm>
          <a:custGeom>
            <a:avLst/>
            <a:gdLst>
              <a:gd name="T0" fmla="*/ 2147483647 w 2573"/>
              <a:gd name="T1" fmla="*/ 2147483647 h 9500"/>
              <a:gd name="T2" fmla="*/ 2147483647 w 2573"/>
              <a:gd name="T3" fmla="*/ 2147483647 h 9500"/>
              <a:gd name="T4" fmla="*/ 2147483647 w 2573"/>
              <a:gd name="T5" fmla="*/ 2147483647 h 9500"/>
              <a:gd name="T6" fmla="*/ 2147483647 w 2573"/>
              <a:gd name="T7" fmla="*/ 0 h 95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73" h="9500">
                <a:moveTo>
                  <a:pt x="135" y="9500"/>
                </a:moveTo>
                <a:cubicBezTo>
                  <a:pt x="118" y="8989"/>
                  <a:pt x="-80" y="7483"/>
                  <a:pt x="36" y="6439"/>
                </a:cubicBezTo>
                <a:cubicBezTo>
                  <a:pt x="151" y="5393"/>
                  <a:pt x="373" y="4329"/>
                  <a:pt x="796" y="3256"/>
                </a:cubicBezTo>
                <a:cubicBezTo>
                  <a:pt x="1219" y="2183"/>
                  <a:pt x="1512" y="1334"/>
                  <a:pt x="2573" y="0"/>
                </a:cubicBezTo>
              </a:path>
            </a:pathLst>
          </a:custGeom>
          <a:noFill/>
          <a:ln w="38100" cap="flat" cmpd="sng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Arial" pitchFamily="34" charset="0"/>
            </a:endParaRPr>
          </a:p>
        </p:txBody>
      </p:sp>
      <p:sp>
        <p:nvSpPr>
          <p:cNvPr id="3118" name="Freeform 7"/>
          <p:cNvSpPr>
            <a:spLocks noChangeAspect="1"/>
          </p:cNvSpPr>
          <p:nvPr/>
        </p:nvSpPr>
        <p:spPr bwMode="auto">
          <a:xfrm>
            <a:off x="5398290" y="2249488"/>
            <a:ext cx="1174750" cy="1571625"/>
          </a:xfrm>
          <a:custGeom>
            <a:avLst/>
            <a:gdLst>
              <a:gd name="T0" fmla="*/ 0 w 6107"/>
              <a:gd name="T1" fmla="*/ 2147483647 h 10000"/>
              <a:gd name="T2" fmla="*/ 2147483647 w 6107"/>
              <a:gd name="T3" fmla="*/ 2147483647 h 10000"/>
              <a:gd name="T4" fmla="*/ 2147483647 w 6107"/>
              <a:gd name="T5" fmla="*/ 2147483647 h 10000"/>
              <a:gd name="T6" fmla="*/ 2147483647 w 6107"/>
              <a:gd name="T7" fmla="*/ 0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107" h="10000">
                <a:moveTo>
                  <a:pt x="0" y="10000"/>
                </a:moveTo>
                <a:cubicBezTo>
                  <a:pt x="2479" y="6015"/>
                  <a:pt x="2598" y="5951"/>
                  <a:pt x="3357" y="4731"/>
                </a:cubicBezTo>
                <a:cubicBezTo>
                  <a:pt x="4117" y="3511"/>
                  <a:pt x="4103" y="3473"/>
                  <a:pt x="4558" y="2681"/>
                </a:cubicBezTo>
                <a:cubicBezTo>
                  <a:pt x="5013" y="1888"/>
                  <a:pt x="4306" y="3147"/>
                  <a:pt x="6107" y="0"/>
                </a:cubicBezTo>
              </a:path>
            </a:pathLst>
          </a:custGeom>
          <a:noFill/>
          <a:ln w="38100" cap="flat" cmpd="sng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Arial" pitchFamily="34" charset="0"/>
            </a:endParaRPr>
          </a:p>
        </p:txBody>
      </p:sp>
      <p:grpSp>
        <p:nvGrpSpPr>
          <p:cNvPr id="7" name="Groep 7">
            <a:extLst>
              <a:ext uri="{FF2B5EF4-FFF2-40B4-BE49-F238E27FC236}">
                <a16:creationId xmlns="" xmlns:a16="http://schemas.microsoft.com/office/drawing/2014/main" id="{189E8B92-C6B8-42CE-8796-E2C0712B9E97}"/>
              </a:ext>
            </a:extLst>
          </p:cNvPr>
          <p:cNvGrpSpPr/>
          <p:nvPr/>
        </p:nvGrpSpPr>
        <p:grpSpPr>
          <a:xfrm>
            <a:off x="5197475" y="3751263"/>
            <a:ext cx="1192213" cy="420687"/>
            <a:chOff x="1520825" y="3722688"/>
            <a:chExt cx="1192213" cy="420687"/>
          </a:xfrm>
        </p:grpSpPr>
        <p:grpSp>
          <p:nvGrpSpPr>
            <p:cNvPr id="8" name="Group 12"/>
            <p:cNvGrpSpPr>
              <a:grpSpLocks noChangeAspect="1"/>
            </p:cNvGrpSpPr>
            <p:nvPr/>
          </p:nvGrpSpPr>
          <p:grpSpPr bwMode="auto">
            <a:xfrm rot="21300000">
              <a:off x="2125663" y="3781425"/>
              <a:ext cx="144462" cy="33338"/>
              <a:chOff x="1211" y="1429"/>
              <a:chExt cx="333" cy="93"/>
            </a:xfrm>
          </p:grpSpPr>
          <p:sp>
            <p:nvSpPr>
              <p:cNvPr id="3163" name="AutoShape 13"/>
              <p:cNvSpPr>
                <a:spLocks noChangeArrowheads="1"/>
              </p:cNvSpPr>
              <p:nvPr/>
            </p:nvSpPr>
            <p:spPr bwMode="auto">
              <a:xfrm>
                <a:off x="1360" y="1430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64" name="AutoShape 14"/>
              <p:cNvSpPr>
                <a:spLocks noChangeArrowheads="1"/>
              </p:cNvSpPr>
              <p:nvPr/>
            </p:nvSpPr>
            <p:spPr bwMode="auto">
              <a:xfrm flipH="1">
                <a:off x="1211" y="1429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118" name="Vrije vorm 117"/>
            <p:cNvSpPr/>
            <p:nvPr/>
          </p:nvSpPr>
          <p:spPr bwMode="auto">
            <a:xfrm rot="6664258">
              <a:off x="2380457" y="3588544"/>
              <a:ext cx="107950" cy="376237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5586 w 123423"/>
                <a:gd name="connsiteY0" fmla="*/ 0 h 504384"/>
                <a:gd name="connsiteX1" fmla="*/ 2963 w 123423"/>
                <a:gd name="connsiteY1" fmla="*/ 273830 h 504384"/>
                <a:gd name="connsiteX2" fmla="*/ 123423 w 123423"/>
                <a:gd name="connsiteY2" fmla="*/ 504384 h 504384"/>
                <a:gd name="connsiteX0" fmla="*/ 5858 w 122069"/>
                <a:gd name="connsiteY0" fmla="*/ 0 h 354449"/>
                <a:gd name="connsiteX1" fmla="*/ 1609 w 122069"/>
                <a:gd name="connsiteY1" fmla="*/ 123895 h 354449"/>
                <a:gd name="connsiteX2" fmla="*/ 122069 w 122069"/>
                <a:gd name="connsiteY2" fmla="*/ 354449 h 354449"/>
                <a:gd name="connsiteX0" fmla="*/ 38599 w 120460"/>
                <a:gd name="connsiteY0" fmla="*/ 0 h 377891"/>
                <a:gd name="connsiteX1" fmla="*/ 0 w 120460"/>
                <a:gd name="connsiteY1" fmla="*/ 147337 h 377891"/>
                <a:gd name="connsiteX2" fmla="*/ 120460 w 120460"/>
                <a:gd name="connsiteY2" fmla="*/ 377891 h 377891"/>
                <a:gd name="connsiteX0" fmla="*/ 38599 w 120460"/>
                <a:gd name="connsiteY0" fmla="*/ 0 h 377891"/>
                <a:gd name="connsiteX1" fmla="*/ 0 w 120460"/>
                <a:gd name="connsiteY1" fmla="*/ 147337 h 377891"/>
                <a:gd name="connsiteX2" fmla="*/ 120460 w 120460"/>
                <a:gd name="connsiteY2" fmla="*/ 377891 h 377891"/>
                <a:gd name="connsiteX0" fmla="*/ 14320 w 120460"/>
                <a:gd name="connsiteY0" fmla="*/ 0 h 381297"/>
                <a:gd name="connsiteX1" fmla="*/ 0 w 120460"/>
                <a:gd name="connsiteY1" fmla="*/ 150743 h 381297"/>
                <a:gd name="connsiteX2" fmla="*/ 120460 w 120460"/>
                <a:gd name="connsiteY2" fmla="*/ 381297 h 381297"/>
                <a:gd name="connsiteX0" fmla="*/ 14320 w 108147"/>
                <a:gd name="connsiteY0" fmla="*/ 0 h 375833"/>
                <a:gd name="connsiteX1" fmla="*/ 0 w 108147"/>
                <a:gd name="connsiteY1" fmla="*/ 150743 h 375833"/>
                <a:gd name="connsiteX2" fmla="*/ 108147 w 108147"/>
                <a:gd name="connsiteY2" fmla="*/ 375833 h 375833"/>
                <a:gd name="connsiteX0" fmla="*/ 14320 w 108147"/>
                <a:gd name="connsiteY0" fmla="*/ 0 h 375833"/>
                <a:gd name="connsiteX1" fmla="*/ 0 w 108147"/>
                <a:gd name="connsiteY1" fmla="*/ 150743 h 375833"/>
                <a:gd name="connsiteX2" fmla="*/ 108147 w 108147"/>
                <a:gd name="connsiteY2" fmla="*/ 375833 h 37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147" h="375833">
                  <a:moveTo>
                    <a:pt x="14320" y="0"/>
                  </a:moveTo>
                  <a:cubicBezTo>
                    <a:pt x="-2177" y="197963"/>
                    <a:pt x="8140" y="61504"/>
                    <a:pt x="0" y="150743"/>
                  </a:cubicBezTo>
                  <a:cubicBezTo>
                    <a:pt x="93989" y="346090"/>
                    <a:pt x="14793" y="173464"/>
                    <a:pt x="108147" y="375833"/>
                  </a:cubicBezTo>
                </a:path>
              </a:pathLst>
            </a:custGeom>
            <a:noFill/>
            <a:ln w="6350">
              <a:solidFill>
                <a:schemeClr val="accent4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" name="Vrije vorm 109"/>
            <p:cNvSpPr/>
            <p:nvPr/>
          </p:nvSpPr>
          <p:spPr bwMode="auto">
            <a:xfrm rot="6664258">
              <a:off x="2369344" y="3593306"/>
              <a:ext cx="133350" cy="554038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21765 w 133647"/>
                <a:gd name="connsiteY0" fmla="*/ 0 h 555164"/>
                <a:gd name="connsiteX1" fmla="*/ 0 w 133647"/>
                <a:gd name="connsiteY1" fmla="*/ 283758 h 555164"/>
                <a:gd name="connsiteX2" fmla="*/ 133647 w 133647"/>
                <a:gd name="connsiteY2" fmla="*/ 555164 h 55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647" h="555164">
                  <a:moveTo>
                    <a:pt x="21765" y="0"/>
                  </a:moveTo>
                  <a:cubicBezTo>
                    <a:pt x="5268" y="197963"/>
                    <a:pt x="12689" y="80484"/>
                    <a:pt x="0" y="283758"/>
                  </a:cubicBezTo>
                  <a:cubicBezTo>
                    <a:pt x="93989" y="479105"/>
                    <a:pt x="3336" y="303237"/>
                    <a:pt x="133647" y="555164"/>
                  </a:cubicBezTo>
                </a:path>
              </a:pathLst>
            </a:custGeom>
            <a:noFill/>
            <a:ln w="31750" cap="rnd">
              <a:solidFill>
                <a:schemeClr val="accent4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cxnSp>
          <p:nvCxnSpPr>
            <p:cNvPr id="112" name="Rechte verbindingslijn 111"/>
            <p:cNvCxnSpPr/>
            <p:nvPr/>
          </p:nvCxnSpPr>
          <p:spPr bwMode="auto">
            <a:xfrm flipV="1">
              <a:off x="1558925" y="3760788"/>
              <a:ext cx="671513" cy="39687"/>
            </a:xfrm>
            <a:prstGeom prst="line">
              <a:avLst/>
            </a:prstGeom>
            <a:ln w="31750" cap="rnd">
              <a:solidFill>
                <a:schemeClr val="accent4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Vrije vorm 118"/>
            <p:cNvSpPr/>
            <p:nvPr/>
          </p:nvSpPr>
          <p:spPr bwMode="auto">
            <a:xfrm rot="6664258">
              <a:off x="1813719" y="3432969"/>
              <a:ext cx="417512" cy="1003300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7617" h="1003426">
                  <a:moveTo>
                    <a:pt x="5432" y="0"/>
                  </a:moveTo>
                  <a:cubicBezTo>
                    <a:pt x="-340" y="119827"/>
                    <a:pt x="598" y="25261"/>
                    <a:pt x="0" y="147319"/>
                  </a:cubicBezTo>
                  <a:cubicBezTo>
                    <a:pt x="93989" y="342666"/>
                    <a:pt x="287306" y="751499"/>
                    <a:pt x="417617" y="1003426"/>
                  </a:cubicBezTo>
                </a:path>
              </a:pathLst>
            </a:custGeom>
            <a:noFill/>
            <a:ln w="31750" cap="rnd">
              <a:solidFill>
                <a:schemeClr val="accent4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0" name="Groep 9">
            <a:extLst>
              <a:ext uri="{FF2B5EF4-FFF2-40B4-BE49-F238E27FC236}">
                <a16:creationId xmlns="" xmlns:a16="http://schemas.microsoft.com/office/drawing/2014/main" id="{1287DBEB-F541-45E9-9FAE-D2191674FDF0}"/>
              </a:ext>
            </a:extLst>
          </p:cNvPr>
          <p:cNvGrpSpPr/>
          <p:nvPr/>
        </p:nvGrpSpPr>
        <p:grpSpPr>
          <a:xfrm>
            <a:off x="4969528" y="1024956"/>
            <a:ext cx="2357978" cy="4229803"/>
            <a:chOff x="1292878" y="996381"/>
            <a:chExt cx="2357978" cy="4229803"/>
          </a:xfrm>
        </p:grpSpPr>
        <p:pic>
          <p:nvPicPr>
            <p:cNvPr id="3113" name="Picture 1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360000">
              <a:off x="3520791" y="1013915"/>
              <a:ext cx="147600" cy="1125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114" name="Picture 1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360000">
              <a:off x="3043067" y="1865903"/>
              <a:ext cx="147600" cy="111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119" name="Picture 1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020000">
              <a:off x="1272689" y="5097996"/>
              <a:ext cx="148377" cy="108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120" name="Picture 1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360000">
              <a:off x="1970991" y="3377517"/>
              <a:ext cx="153798" cy="108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121" name="Picture 1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360000">
              <a:off x="2570320" y="2558654"/>
              <a:ext cx="172823" cy="108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128" name="Picture 1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7580000">
              <a:off x="1459349" y="4101975"/>
              <a:ext cx="131235" cy="108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17" name="Groep 6">
            <a:extLst>
              <a:ext uri="{FF2B5EF4-FFF2-40B4-BE49-F238E27FC236}">
                <a16:creationId xmlns="" xmlns:a16="http://schemas.microsoft.com/office/drawing/2014/main" id="{68B0453D-068F-4488-AAFF-F07EE3E085A8}"/>
              </a:ext>
            </a:extLst>
          </p:cNvPr>
          <p:cNvGrpSpPr/>
          <p:nvPr/>
        </p:nvGrpSpPr>
        <p:grpSpPr>
          <a:xfrm>
            <a:off x="6391275" y="2102643"/>
            <a:ext cx="923925" cy="318295"/>
            <a:chOff x="2714625" y="2074068"/>
            <a:chExt cx="923925" cy="318295"/>
          </a:xfrm>
        </p:grpSpPr>
        <p:cxnSp>
          <p:nvCxnSpPr>
            <p:cNvPr id="126" name="Rechte verbindingslijn 125"/>
            <p:cNvCxnSpPr>
              <a:cxnSpLocks/>
            </p:cNvCxnSpPr>
            <p:nvPr/>
          </p:nvCxnSpPr>
          <p:spPr bwMode="auto">
            <a:xfrm>
              <a:off x="2762250" y="2074068"/>
              <a:ext cx="819150" cy="205582"/>
            </a:xfrm>
            <a:prstGeom prst="line">
              <a:avLst/>
            </a:prstGeom>
            <a:ln w="31750" cap="rnd">
              <a:solidFill>
                <a:schemeClr val="accent4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Rechte verbindingslijn 119"/>
            <p:cNvCxnSpPr/>
            <p:nvPr/>
          </p:nvCxnSpPr>
          <p:spPr bwMode="auto">
            <a:xfrm>
              <a:off x="2714625" y="2162175"/>
              <a:ext cx="923925" cy="230188"/>
            </a:xfrm>
            <a:prstGeom prst="line">
              <a:avLst/>
            </a:prstGeom>
            <a:ln w="31750" cap="rnd">
              <a:solidFill>
                <a:schemeClr val="accent4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" name="Group 12"/>
            <p:cNvGrpSpPr>
              <a:grpSpLocks noChangeAspect="1"/>
            </p:cNvGrpSpPr>
            <p:nvPr/>
          </p:nvGrpSpPr>
          <p:grpSpPr bwMode="auto">
            <a:xfrm rot="900000">
              <a:off x="2876438" y="2154620"/>
              <a:ext cx="144462" cy="33338"/>
              <a:chOff x="1209" y="1417"/>
              <a:chExt cx="333" cy="93"/>
            </a:xfrm>
          </p:grpSpPr>
          <p:sp>
            <p:nvSpPr>
              <p:cNvPr id="94" name="AutoShape 13"/>
              <p:cNvSpPr>
                <a:spLocks noChangeArrowheads="1"/>
              </p:cNvSpPr>
              <p:nvPr/>
            </p:nvSpPr>
            <p:spPr bwMode="auto">
              <a:xfrm>
                <a:off x="1358" y="1418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" name="AutoShape 14"/>
              <p:cNvSpPr>
                <a:spLocks noChangeArrowheads="1"/>
              </p:cNvSpPr>
              <p:nvPr/>
            </p:nvSpPr>
            <p:spPr bwMode="auto">
              <a:xfrm flipH="1">
                <a:off x="1209" y="1417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</p:grpSp>
      <p:grpSp>
        <p:nvGrpSpPr>
          <p:cNvPr id="22" name="Groep 16">
            <a:extLst>
              <a:ext uri="{FF2B5EF4-FFF2-40B4-BE49-F238E27FC236}">
                <a16:creationId xmlns="" xmlns:a16="http://schemas.microsoft.com/office/drawing/2014/main" id="{2DE1C04A-DCAD-4A72-B946-D197BD1833E1}"/>
              </a:ext>
            </a:extLst>
          </p:cNvPr>
          <p:cNvGrpSpPr/>
          <p:nvPr/>
        </p:nvGrpSpPr>
        <p:grpSpPr>
          <a:xfrm>
            <a:off x="5074081" y="1139012"/>
            <a:ext cx="2484233" cy="4193926"/>
            <a:chOff x="1352981" y="1072337"/>
            <a:chExt cx="2484233" cy="4193926"/>
          </a:xfrm>
        </p:grpSpPr>
        <p:sp>
          <p:nvSpPr>
            <p:cNvPr id="11" name="Freeform 15">
              <a:extLst>
                <a:ext uri="{FF2B5EF4-FFF2-40B4-BE49-F238E27FC236}">
                  <a16:creationId xmlns="" xmlns:a16="http://schemas.microsoft.com/office/drawing/2014/main" id="{C1A24406-AB44-47F4-AC4B-A2B5D6F686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45292" y="2619157"/>
              <a:ext cx="239262" cy="142444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8441"/>
                <a:gd name="connsiteY0" fmla="*/ 0 h 11772"/>
                <a:gd name="connsiteX1" fmla="*/ 1810 w 8441"/>
                <a:gd name="connsiteY1" fmla="*/ 2238 h 11772"/>
                <a:gd name="connsiteX2" fmla="*/ 2465 w 8441"/>
                <a:gd name="connsiteY2" fmla="*/ 4843 h 11772"/>
                <a:gd name="connsiteX3" fmla="*/ 4345 w 8441"/>
                <a:gd name="connsiteY3" fmla="*/ 8178 h 11772"/>
                <a:gd name="connsiteX4" fmla="*/ 5863 w 8441"/>
                <a:gd name="connsiteY4" fmla="*/ 11614 h 11772"/>
                <a:gd name="connsiteX5" fmla="*/ 8441 w 8441"/>
                <a:gd name="connsiteY5" fmla="*/ 11200 h 11772"/>
                <a:gd name="connsiteX0" fmla="*/ 0 w 6946"/>
                <a:gd name="connsiteY0" fmla="*/ 0 h 9866"/>
                <a:gd name="connsiteX1" fmla="*/ 2144 w 6946"/>
                <a:gd name="connsiteY1" fmla="*/ 1901 h 9866"/>
                <a:gd name="connsiteX2" fmla="*/ 2920 w 6946"/>
                <a:gd name="connsiteY2" fmla="*/ 4114 h 9866"/>
                <a:gd name="connsiteX3" fmla="*/ 5147 w 6946"/>
                <a:gd name="connsiteY3" fmla="*/ 6947 h 9866"/>
                <a:gd name="connsiteX4" fmla="*/ 6946 w 6946"/>
                <a:gd name="connsiteY4" fmla="*/ 9866 h 9866"/>
                <a:gd name="connsiteX0" fmla="*/ 0 w 7410"/>
                <a:gd name="connsiteY0" fmla="*/ 0 h 7041"/>
                <a:gd name="connsiteX1" fmla="*/ 3087 w 7410"/>
                <a:gd name="connsiteY1" fmla="*/ 1927 h 7041"/>
                <a:gd name="connsiteX2" fmla="*/ 4204 w 7410"/>
                <a:gd name="connsiteY2" fmla="*/ 4170 h 7041"/>
                <a:gd name="connsiteX3" fmla="*/ 7410 w 7410"/>
                <a:gd name="connsiteY3" fmla="*/ 7041 h 7041"/>
                <a:gd name="connsiteX0" fmla="*/ 0 w 5673"/>
                <a:gd name="connsiteY0" fmla="*/ 0 h 5922"/>
                <a:gd name="connsiteX1" fmla="*/ 4166 w 5673"/>
                <a:gd name="connsiteY1" fmla="*/ 2737 h 5922"/>
                <a:gd name="connsiteX2" fmla="*/ 5673 w 5673"/>
                <a:gd name="connsiteY2" fmla="*/ 5922 h 5922"/>
                <a:gd name="connsiteX0" fmla="*/ 0 w 7344"/>
                <a:gd name="connsiteY0" fmla="*/ 0 h 4622"/>
                <a:gd name="connsiteX1" fmla="*/ 7344 w 7344"/>
                <a:gd name="connsiteY1" fmla="*/ 4622 h 4622"/>
                <a:gd name="connsiteX0" fmla="*/ 0 w 6094"/>
                <a:gd name="connsiteY0" fmla="*/ 0 h 5076"/>
                <a:gd name="connsiteX1" fmla="*/ 6094 w 6094"/>
                <a:gd name="connsiteY1" fmla="*/ 5076 h 5076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8626"/>
                <a:gd name="connsiteY0" fmla="*/ 0 h 14158"/>
                <a:gd name="connsiteX1" fmla="*/ 8626 w 8626"/>
                <a:gd name="connsiteY1" fmla="*/ 14158 h 14158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979"/>
                <a:gd name="connsiteX1" fmla="*/ 10000 w 10000"/>
                <a:gd name="connsiteY1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10000 w 10000"/>
                <a:gd name="connsiteY1" fmla="*/ 10979 h 10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979">
                  <a:moveTo>
                    <a:pt x="0" y="0"/>
                  </a:moveTo>
                  <a:lnTo>
                    <a:pt x="10000" y="10979"/>
                  </a:lnTo>
                </a:path>
              </a:pathLst>
            </a:custGeom>
            <a:noFill/>
            <a:ln w="412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12" name="Freeform 15">
              <a:extLst>
                <a:ext uri="{FF2B5EF4-FFF2-40B4-BE49-F238E27FC236}">
                  <a16:creationId xmlns="" xmlns:a16="http://schemas.microsoft.com/office/drawing/2014/main" id="{AA9CCF1D-6D6C-4E91-8DAF-943DD9A9E4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8647" y="1920644"/>
              <a:ext cx="239262" cy="142444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8441"/>
                <a:gd name="connsiteY0" fmla="*/ 0 h 11772"/>
                <a:gd name="connsiteX1" fmla="*/ 1810 w 8441"/>
                <a:gd name="connsiteY1" fmla="*/ 2238 h 11772"/>
                <a:gd name="connsiteX2" fmla="*/ 2465 w 8441"/>
                <a:gd name="connsiteY2" fmla="*/ 4843 h 11772"/>
                <a:gd name="connsiteX3" fmla="*/ 4345 w 8441"/>
                <a:gd name="connsiteY3" fmla="*/ 8178 h 11772"/>
                <a:gd name="connsiteX4" fmla="*/ 5863 w 8441"/>
                <a:gd name="connsiteY4" fmla="*/ 11614 h 11772"/>
                <a:gd name="connsiteX5" fmla="*/ 8441 w 8441"/>
                <a:gd name="connsiteY5" fmla="*/ 11200 h 11772"/>
                <a:gd name="connsiteX0" fmla="*/ 0 w 6946"/>
                <a:gd name="connsiteY0" fmla="*/ 0 h 9866"/>
                <a:gd name="connsiteX1" fmla="*/ 2144 w 6946"/>
                <a:gd name="connsiteY1" fmla="*/ 1901 h 9866"/>
                <a:gd name="connsiteX2" fmla="*/ 2920 w 6946"/>
                <a:gd name="connsiteY2" fmla="*/ 4114 h 9866"/>
                <a:gd name="connsiteX3" fmla="*/ 5147 w 6946"/>
                <a:gd name="connsiteY3" fmla="*/ 6947 h 9866"/>
                <a:gd name="connsiteX4" fmla="*/ 6946 w 6946"/>
                <a:gd name="connsiteY4" fmla="*/ 9866 h 9866"/>
                <a:gd name="connsiteX0" fmla="*/ 0 w 7410"/>
                <a:gd name="connsiteY0" fmla="*/ 0 h 7041"/>
                <a:gd name="connsiteX1" fmla="*/ 3087 w 7410"/>
                <a:gd name="connsiteY1" fmla="*/ 1927 h 7041"/>
                <a:gd name="connsiteX2" fmla="*/ 4204 w 7410"/>
                <a:gd name="connsiteY2" fmla="*/ 4170 h 7041"/>
                <a:gd name="connsiteX3" fmla="*/ 7410 w 7410"/>
                <a:gd name="connsiteY3" fmla="*/ 7041 h 7041"/>
                <a:gd name="connsiteX0" fmla="*/ 0 w 5673"/>
                <a:gd name="connsiteY0" fmla="*/ 0 h 5922"/>
                <a:gd name="connsiteX1" fmla="*/ 4166 w 5673"/>
                <a:gd name="connsiteY1" fmla="*/ 2737 h 5922"/>
                <a:gd name="connsiteX2" fmla="*/ 5673 w 5673"/>
                <a:gd name="connsiteY2" fmla="*/ 5922 h 5922"/>
                <a:gd name="connsiteX0" fmla="*/ 0 w 7344"/>
                <a:gd name="connsiteY0" fmla="*/ 0 h 4622"/>
                <a:gd name="connsiteX1" fmla="*/ 7344 w 7344"/>
                <a:gd name="connsiteY1" fmla="*/ 4622 h 4622"/>
                <a:gd name="connsiteX0" fmla="*/ 0 w 6094"/>
                <a:gd name="connsiteY0" fmla="*/ 0 h 5076"/>
                <a:gd name="connsiteX1" fmla="*/ 6094 w 6094"/>
                <a:gd name="connsiteY1" fmla="*/ 5076 h 5076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8626"/>
                <a:gd name="connsiteY0" fmla="*/ 0 h 14158"/>
                <a:gd name="connsiteX1" fmla="*/ 8626 w 8626"/>
                <a:gd name="connsiteY1" fmla="*/ 14158 h 14158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979"/>
                <a:gd name="connsiteX1" fmla="*/ 10000 w 10000"/>
                <a:gd name="connsiteY1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10000 w 10000"/>
                <a:gd name="connsiteY1" fmla="*/ 10979 h 10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979">
                  <a:moveTo>
                    <a:pt x="0" y="0"/>
                  </a:moveTo>
                  <a:lnTo>
                    <a:pt x="10000" y="10979"/>
                  </a:lnTo>
                </a:path>
              </a:pathLst>
            </a:custGeom>
            <a:noFill/>
            <a:ln w="412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13" name="Freeform 15">
              <a:extLst>
                <a:ext uri="{FF2B5EF4-FFF2-40B4-BE49-F238E27FC236}">
                  <a16:creationId xmlns="" xmlns:a16="http://schemas.microsoft.com/office/drawing/2014/main" id="{5063E2DD-E604-4E1D-AAB1-786C50CF5E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97952" y="1072337"/>
              <a:ext cx="239262" cy="142444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8441"/>
                <a:gd name="connsiteY0" fmla="*/ 0 h 11772"/>
                <a:gd name="connsiteX1" fmla="*/ 1810 w 8441"/>
                <a:gd name="connsiteY1" fmla="*/ 2238 h 11772"/>
                <a:gd name="connsiteX2" fmla="*/ 2465 w 8441"/>
                <a:gd name="connsiteY2" fmla="*/ 4843 h 11772"/>
                <a:gd name="connsiteX3" fmla="*/ 4345 w 8441"/>
                <a:gd name="connsiteY3" fmla="*/ 8178 h 11772"/>
                <a:gd name="connsiteX4" fmla="*/ 5863 w 8441"/>
                <a:gd name="connsiteY4" fmla="*/ 11614 h 11772"/>
                <a:gd name="connsiteX5" fmla="*/ 8441 w 8441"/>
                <a:gd name="connsiteY5" fmla="*/ 11200 h 11772"/>
                <a:gd name="connsiteX0" fmla="*/ 0 w 6946"/>
                <a:gd name="connsiteY0" fmla="*/ 0 h 9866"/>
                <a:gd name="connsiteX1" fmla="*/ 2144 w 6946"/>
                <a:gd name="connsiteY1" fmla="*/ 1901 h 9866"/>
                <a:gd name="connsiteX2" fmla="*/ 2920 w 6946"/>
                <a:gd name="connsiteY2" fmla="*/ 4114 h 9866"/>
                <a:gd name="connsiteX3" fmla="*/ 5147 w 6946"/>
                <a:gd name="connsiteY3" fmla="*/ 6947 h 9866"/>
                <a:gd name="connsiteX4" fmla="*/ 6946 w 6946"/>
                <a:gd name="connsiteY4" fmla="*/ 9866 h 9866"/>
                <a:gd name="connsiteX0" fmla="*/ 0 w 7410"/>
                <a:gd name="connsiteY0" fmla="*/ 0 h 7041"/>
                <a:gd name="connsiteX1" fmla="*/ 3087 w 7410"/>
                <a:gd name="connsiteY1" fmla="*/ 1927 h 7041"/>
                <a:gd name="connsiteX2" fmla="*/ 4204 w 7410"/>
                <a:gd name="connsiteY2" fmla="*/ 4170 h 7041"/>
                <a:gd name="connsiteX3" fmla="*/ 7410 w 7410"/>
                <a:gd name="connsiteY3" fmla="*/ 7041 h 7041"/>
                <a:gd name="connsiteX0" fmla="*/ 0 w 5673"/>
                <a:gd name="connsiteY0" fmla="*/ 0 h 5922"/>
                <a:gd name="connsiteX1" fmla="*/ 4166 w 5673"/>
                <a:gd name="connsiteY1" fmla="*/ 2737 h 5922"/>
                <a:gd name="connsiteX2" fmla="*/ 5673 w 5673"/>
                <a:gd name="connsiteY2" fmla="*/ 5922 h 5922"/>
                <a:gd name="connsiteX0" fmla="*/ 0 w 7344"/>
                <a:gd name="connsiteY0" fmla="*/ 0 h 4622"/>
                <a:gd name="connsiteX1" fmla="*/ 7344 w 7344"/>
                <a:gd name="connsiteY1" fmla="*/ 4622 h 4622"/>
                <a:gd name="connsiteX0" fmla="*/ 0 w 6094"/>
                <a:gd name="connsiteY0" fmla="*/ 0 h 5076"/>
                <a:gd name="connsiteX1" fmla="*/ 6094 w 6094"/>
                <a:gd name="connsiteY1" fmla="*/ 5076 h 5076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8626"/>
                <a:gd name="connsiteY0" fmla="*/ 0 h 14158"/>
                <a:gd name="connsiteX1" fmla="*/ 8626 w 8626"/>
                <a:gd name="connsiteY1" fmla="*/ 14158 h 14158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979"/>
                <a:gd name="connsiteX1" fmla="*/ 10000 w 10000"/>
                <a:gd name="connsiteY1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10000 w 10000"/>
                <a:gd name="connsiteY1" fmla="*/ 10979 h 10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979">
                  <a:moveTo>
                    <a:pt x="0" y="0"/>
                  </a:moveTo>
                  <a:lnTo>
                    <a:pt x="10000" y="10979"/>
                  </a:lnTo>
                </a:path>
              </a:pathLst>
            </a:custGeom>
            <a:noFill/>
            <a:ln w="412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14" name="Freeform 15">
              <a:extLst>
                <a:ext uri="{FF2B5EF4-FFF2-40B4-BE49-F238E27FC236}">
                  <a16:creationId xmlns="" xmlns:a16="http://schemas.microsoft.com/office/drawing/2014/main" id="{89CD0959-5A1F-48DE-ADB9-F42DB55191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40945" y="3426875"/>
              <a:ext cx="239262" cy="142444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8441"/>
                <a:gd name="connsiteY0" fmla="*/ 0 h 11772"/>
                <a:gd name="connsiteX1" fmla="*/ 1810 w 8441"/>
                <a:gd name="connsiteY1" fmla="*/ 2238 h 11772"/>
                <a:gd name="connsiteX2" fmla="*/ 2465 w 8441"/>
                <a:gd name="connsiteY2" fmla="*/ 4843 h 11772"/>
                <a:gd name="connsiteX3" fmla="*/ 4345 w 8441"/>
                <a:gd name="connsiteY3" fmla="*/ 8178 h 11772"/>
                <a:gd name="connsiteX4" fmla="*/ 5863 w 8441"/>
                <a:gd name="connsiteY4" fmla="*/ 11614 h 11772"/>
                <a:gd name="connsiteX5" fmla="*/ 8441 w 8441"/>
                <a:gd name="connsiteY5" fmla="*/ 11200 h 11772"/>
                <a:gd name="connsiteX0" fmla="*/ 0 w 6946"/>
                <a:gd name="connsiteY0" fmla="*/ 0 h 9866"/>
                <a:gd name="connsiteX1" fmla="*/ 2144 w 6946"/>
                <a:gd name="connsiteY1" fmla="*/ 1901 h 9866"/>
                <a:gd name="connsiteX2" fmla="*/ 2920 w 6946"/>
                <a:gd name="connsiteY2" fmla="*/ 4114 h 9866"/>
                <a:gd name="connsiteX3" fmla="*/ 5147 w 6946"/>
                <a:gd name="connsiteY3" fmla="*/ 6947 h 9866"/>
                <a:gd name="connsiteX4" fmla="*/ 6946 w 6946"/>
                <a:gd name="connsiteY4" fmla="*/ 9866 h 9866"/>
                <a:gd name="connsiteX0" fmla="*/ 0 w 7410"/>
                <a:gd name="connsiteY0" fmla="*/ 0 h 7041"/>
                <a:gd name="connsiteX1" fmla="*/ 3087 w 7410"/>
                <a:gd name="connsiteY1" fmla="*/ 1927 h 7041"/>
                <a:gd name="connsiteX2" fmla="*/ 4204 w 7410"/>
                <a:gd name="connsiteY2" fmla="*/ 4170 h 7041"/>
                <a:gd name="connsiteX3" fmla="*/ 7410 w 7410"/>
                <a:gd name="connsiteY3" fmla="*/ 7041 h 7041"/>
                <a:gd name="connsiteX0" fmla="*/ 0 w 5673"/>
                <a:gd name="connsiteY0" fmla="*/ 0 h 5922"/>
                <a:gd name="connsiteX1" fmla="*/ 4166 w 5673"/>
                <a:gd name="connsiteY1" fmla="*/ 2737 h 5922"/>
                <a:gd name="connsiteX2" fmla="*/ 5673 w 5673"/>
                <a:gd name="connsiteY2" fmla="*/ 5922 h 5922"/>
                <a:gd name="connsiteX0" fmla="*/ 0 w 7344"/>
                <a:gd name="connsiteY0" fmla="*/ 0 h 4622"/>
                <a:gd name="connsiteX1" fmla="*/ 7344 w 7344"/>
                <a:gd name="connsiteY1" fmla="*/ 4622 h 4622"/>
                <a:gd name="connsiteX0" fmla="*/ 0 w 6094"/>
                <a:gd name="connsiteY0" fmla="*/ 0 h 5076"/>
                <a:gd name="connsiteX1" fmla="*/ 6094 w 6094"/>
                <a:gd name="connsiteY1" fmla="*/ 5076 h 5076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8626"/>
                <a:gd name="connsiteY0" fmla="*/ 0 h 14158"/>
                <a:gd name="connsiteX1" fmla="*/ 8626 w 8626"/>
                <a:gd name="connsiteY1" fmla="*/ 14158 h 14158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979"/>
                <a:gd name="connsiteX1" fmla="*/ 10000 w 10000"/>
                <a:gd name="connsiteY1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10000 w 10000"/>
                <a:gd name="connsiteY1" fmla="*/ 10979 h 10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979">
                  <a:moveTo>
                    <a:pt x="0" y="0"/>
                  </a:moveTo>
                  <a:lnTo>
                    <a:pt x="10000" y="10979"/>
                  </a:lnTo>
                </a:path>
              </a:pathLst>
            </a:custGeom>
            <a:noFill/>
            <a:ln w="412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15" name="Freeform 15">
              <a:extLst>
                <a:ext uri="{FF2B5EF4-FFF2-40B4-BE49-F238E27FC236}">
                  <a16:creationId xmlns="" xmlns:a16="http://schemas.microsoft.com/office/drawing/2014/main" id="{EF70DC49-7019-434F-84DA-89980F1A10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25623" y="4133688"/>
              <a:ext cx="239262" cy="142444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8441"/>
                <a:gd name="connsiteY0" fmla="*/ 0 h 11772"/>
                <a:gd name="connsiteX1" fmla="*/ 1810 w 8441"/>
                <a:gd name="connsiteY1" fmla="*/ 2238 h 11772"/>
                <a:gd name="connsiteX2" fmla="*/ 2465 w 8441"/>
                <a:gd name="connsiteY2" fmla="*/ 4843 h 11772"/>
                <a:gd name="connsiteX3" fmla="*/ 4345 w 8441"/>
                <a:gd name="connsiteY3" fmla="*/ 8178 h 11772"/>
                <a:gd name="connsiteX4" fmla="*/ 5863 w 8441"/>
                <a:gd name="connsiteY4" fmla="*/ 11614 h 11772"/>
                <a:gd name="connsiteX5" fmla="*/ 8441 w 8441"/>
                <a:gd name="connsiteY5" fmla="*/ 11200 h 11772"/>
                <a:gd name="connsiteX0" fmla="*/ 0 w 6946"/>
                <a:gd name="connsiteY0" fmla="*/ 0 h 9866"/>
                <a:gd name="connsiteX1" fmla="*/ 2144 w 6946"/>
                <a:gd name="connsiteY1" fmla="*/ 1901 h 9866"/>
                <a:gd name="connsiteX2" fmla="*/ 2920 w 6946"/>
                <a:gd name="connsiteY2" fmla="*/ 4114 h 9866"/>
                <a:gd name="connsiteX3" fmla="*/ 5147 w 6946"/>
                <a:gd name="connsiteY3" fmla="*/ 6947 h 9866"/>
                <a:gd name="connsiteX4" fmla="*/ 6946 w 6946"/>
                <a:gd name="connsiteY4" fmla="*/ 9866 h 9866"/>
                <a:gd name="connsiteX0" fmla="*/ 0 w 7410"/>
                <a:gd name="connsiteY0" fmla="*/ 0 h 7041"/>
                <a:gd name="connsiteX1" fmla="*/ 3087 w 7410"/>
                <a:gd name="connsiteY1" fmla="*/ 1927 h 7041"/>
                <a:gd name="connsiteX2" fmla="*/ 4204 w 7410"/>
                <a:gd name="connsiteY2" fmla="*/ 4170 h 7041"/>
                <a:gd name="connsiteX3" fmla="*/ 7410 w 7410"/>
                <a:gd name="connsiteY3" fmla="*/ 7041 h 7041"/>
                <a:gd name="connsiteX0" fmla="*/ 0 w 5673"/>
                <a:gd name="connsiteY0" fmla="*/ 0 h 5922"/>
                <a:gd name="connsiteX1" fmla="*/ 4166 w 5673"/>
                <a:gd name="connsiteY1" fmla="*/ 2737 h 5922"/>
                <a:gd name="connsiteX2" fmla="*/ 5673 w 5673"/>
                <a:gd name="connsiteY2" fmla="*/ 5922 h 5922"/>
                <a:gd name="connsiteX0" fmla="*/ 0 w 7344"/>
                <a:gd name="connsiteY0" fmla="*/ 0 h 4622"/>
                <a:gd name="connsiteX1" fmla="*/ 7344 w 7344"/>
                <a:gd name="connsiteY1" fmla="*/ 4622 h 4622"/>
                <a:gd name="connsiteX0" fmla="*/ 0 w 6094"/>
                <a:gd name="connsiteY0" fmla="*/ 0 h 5076"/>
                <a:gd name="connsiteX1" fmla="*/ 6094 w 6094"/>
                <a:gd name="connsiteY1" fmla="*/ 5076 h 5076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8626"/>
                <a:gd name="connsiteY0" fmla="*/ 0 h 14158"/>
                <a:gd name="connsiteX1" fmla="*/ 8626 w 8626"/>
                <a:gd name="connsiteY1" fmla="*/ 14158 h 14158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979"/>
                <a:gd name="connsiteX1" fmla="*/ 10000 w 10000"/>
                <a:gd name="connsiteY1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10000 w 10000"/>
                <a:gd name="connsiteY1" fmla="*/ 10979 h 10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979">
                  <a:moveTo>
                    <a:pt x="0" y="0"/>
                  </a:moveTo>
                  <a:lnTo>
                    <a:pt x="10000" y="10979"/>
                  </a:lnTo>
                </a:path>
              </a:pathLst>
            </a:custGeom>
            <a:noFill/>
            <a:ln w="412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="" xmlns:a16="http://schemas.microsoft.com/office/drawing/2014/main" id="{631B66ED-9145-49B6-8FDA-FE39FF4F28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52981" y="5123819"/>
              <a:ext cx="239262" cy="142444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8441"/>
                <a:gd name="connsiteY0" fmla="*/ 0 h 11772"/>
                <a:gd name="connsiteX1" fmla="*/ 1810 w 8441"/>
                <a:gd name="connsiteY1" fmla="*/ 2238 h 11772"/>
                <a:gd name="connsiteX2" fmla="*/ 2465 w 8441"/>
                <a:gd name="connsiteY2" fmla="*/ 4843 h 11772"/>
                <a:gd name="connsiteX3" fmla="*/ 4345 w 8441"/>
                <a:gd name="connsiteY3" fmla="*/ 8178 h 11772"/>
                <a:gd name="connsiteX4" fmla="*/ 5863 w 8441"/>
                <a:gd name="connsiteY4" fmla="*/ 11614 h 11772"/>
                <a:gd name="connsiteX5" fmla="*/ 8441 w 8441"/>
                <a:gd name="connsiteY5" fmla="*/ 11200 h 11772"/>
                <a:gd name="connsiteX0" fmla="*/ 0 w 6946"/>
                <a:gd name="connsiteY0" fmla="*/ 0 h 9866"/>
                <a:gd name="connsiteX1" fmla="*/ 2144 w 6946"/>
                <a:gd name="connsiteY1" fmla="*/ 1901 h 9866"/>
                <a:gd name="connsiteX2" fmla="*/ 2920 w 6946"/>
                <a:gd name="connsiteY2" fmla="*/ 4114 h 9866"/>
                <a:gd name="connsiteX3" fmla="*/ 5147 w 6946"/>
                <a:gd name="connsiteY3" fmla="*/ 6947 h 9866"/>
                <a:gd name="connsiteX4" fmla="*/ 6946 w 6946"/>
                <a:gd name="connsiteY4" fmla="*/ 9866 h 9866"/>
                <a:gd name="connsiteX0" fmla="*/ 0 w 7410"/>
                <a:gd name="connsiteY0" fmla="*/ 0 h 7041"/>
                <a:gd name="connsiteX1" fmla="*/ 3087 w 7410"/>
                <a:gd name="connsiteY1" fmla="*/ 1927 h 7041"/>
                <a:gd name="connsiteX2" fmla="*/ 4204 w 7410"/>
                <a:gd name="connsiteY2" fmla="*/ 4170 h 7041"/>
                <a:gd name="connsiteX3" fmla="*/ 7410 w 7410"/>
                <a:gd name="connsiteY3" fmla="*/ 7041 h 7041"/>
                <a:gd name="connsiteX0" fmla="*/ 0 w 5673"/>
                <a:gd name="connsiteY0" fmla="*/ 0 h 5922"/>
                <a:gd name="connsiteX1" fmla="*/ 4166 w 5673"/>
                <a:gd name="connsiteY1" fmla="*/ 2737 h 5922"/>
                <a:gd name="connsiteX2" fmla="*/ 5673 w 5673"/>
                <a:gd name="connsiteY2" fmla="*/ 5922 h 5922"/>
                <a:gd name="connsiteX0" fmla="*/ 0 w 7344"/>
                <a:gd name="connsiteY0" fmla="*/ 0 h 4622"/>
                <a:gd name="connsiteX1" fmla="*/ 7344 w 7344"/>
                <a:gd name="connsiteY1" fmla="*/ 4622 h 4622"/>
                <a:gd name="connsiteX0" fmla="*/ 0 w 6094"/>
                <a:gd name="connsiteY0" fmla="*/ 0 h 5076"/>
                <a:gd name="connsiteX1" fmla="*/ 6094 w 6094"/>
                <a:gd name="connsiteY1" fmla="*/ 5076 h 5076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11030"/>
                <a:gd name="connsiteY0" fmla="*/ 0 h 12079"/>
                <a:gd name="connsiteX1" fmla="*/ 11030 w 11030"/>
                <a:gd name="connsiteY1" fmla="*/ 12079 h 12079"/>
                <a:gd name="connsiteX0" fmla="*/ 0 w 8626"/>
                <a:gd name="connsiteY0" fmla="*/ 0 h 14158"/>
                <a:gd name="connsiteX1" fmla="*/ 8626 w 8626"/>
                <a:gd name="connsiteY1" fmla="*/ 14158 h 14158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979"/>
                <a:gd name="connsiteX1" fmla="*/ 10000 w 10000"/>
                <a:gd name="connsiteY1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2755 w 10000"/>
                <a:gd name="connsiteY1" fmla="*/ 2718 h 10979"/>
                <a:gd name="connsiteX2" fmla="*/ 10000 w 10000"/>
                <a:gd name="connsiteY2" fmla="*/ 10979 h 10979"/>
                <a:gd name="connsiteX0" fmla="*/ 0 w 10000"/>
                <a:gd name="connsiteY0" fmla="*/ 0 h 10979"/>
                <a:gd name="connsiteX1" fmla="*/ 10000 w 10000"/>
                <a:gd name="connsiteY1" fmla="*/ 10979 h 10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979">
                  <a:moveTo>
                    <a:pt x="0" y="0"/>
                  </a:moveTo>
                  <a:lnTo>
                    <a:pt x="10000" y="10979"/>
                  </a:lnTo>
                </a:path>
              </a:pathLst>
            </a:custGeom>
            <a:noFill/>
            <a:ln w="412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23" name="Groep 19">
            <a:extLst>
              <a:ext uri="{FF2B5EF4-FFF2-40B4-BE49-F238E27FC236}">
                <a16:creationId xmlns="" xmlns:a16="http://schemas.microsoft.com/office/drawing/2014/main" id="{446E6DDD-445D-4A34-962D-B018C1D8C320}"/>
              </a:ext>
            </a:extLst>
          </p:cNvPr>
          <p:cNvGrpSpPr/>
          <p:nvPr/>
        </p:nvGrpSpPr>
        <p:grpSpPr>
          <a:xfrm>
            <a:off x="5190043" y="1754371"/>
            <a:ext cx="2319050" cy="2914429"/>
            <a:chOff x="1513393" y="1725796"/>
            <a:chExt cx="2319050" cy="2914429"/>
          </a:xfrm>
        </p:grpSpPr>
        <p:sp>
          <p:nvSpPr>
            <p:cNvPr id="9" name="Tekstvak 8">
              <a:extLst>
                <a:ext uri="{FF2B5EF4-FFF2-40B4-BE49-F238E27FC236}">
                  <a16:creationId xmlns="" xmlns:a16="http://schemas.microsoft.com/office/drawing/2014/main" id="{79FE322B-300D-478D-A282-48D5FE212F48}"/>
                </a:ext>
              </a:extLst>
            </p:cNvPr>
            <p:cNvSpPr txBox="1"/>
            <p:nvPr/>
          </p:nvSpPr>
          <p:spPr>
            <a:xfrm>
              <a:off x="3178880" y="1725796"/>
              <a:ext cx="65356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rPr>
                <a:t>0 NAP</a:t>
              </a:r>
            </a:p>
          </p:txBody>
        </p:sp>
        <p:sp>
          <p:nvSpPr>
            <p:cNvPr id="18" name="Tekstvak 17">
              <a:extLst>
                <a:ext uri="{FF2B5EF4-FFF2-40B4-BE49-F238E27FC236}">
                  <a16:creationId xmlns="" xmlns:a16="http://schemas.microsoft.com/office/drawing/2014/main" id="{58260715-0568-426C-922C-F8F756A0B5F0}"/>
                </a:ext>
              </a:extLst>
            </p:cNvPr>
            <p:cNvSpPr txBox="1"/>
            <p:nvPr/>
          </p:nvSpPr>
          <p:spPr>
            <a:xfrm>
              <a:off x="2560381" y="2906362"/>
              <a:ext cx="65356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rPr>
                <a:t>0 NAP</a:t>
              </a:r>
            </a:p>
          </p:txBody>
        </p:sp>
        <p:sp>
          <p:nvSpPr>
            <p:cNvPr id="19" name="Tekstvak 18">
              <a:extLst>
                <a:ext uri="{FF2B5EF4-FFF2-40B4-BE49-F238E27FC236}">
                  <a16:creationId xmlns="" xmlns:a16="http://schemas.microsoft.com/office/drawing/2014/main" id="{B657138C-CA7B-4343-840B-0D38CAFA42CD}"/>
                </a:ext>
              </a:extLst>
            </p:cNvPr>
            <p:cNvSpPr txBox="1"/>
            <p:nvPr/>
          </p:nvSpPr>
          <p:spPr>
            <a:xfrm>
              <a:off x="1513393" y="4363226"/>
              <a:ext cx="65356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rPr>
                <a:t>0 NAP</a:t>
              </a:r>
            </a:p>
          </p:txBody>
        </p:sp>
      </p:grpSp>
      <p:grpSp>
        <p:nvGrpSpPr>
          <p:cNvPr id="24" name="Groep 22">
            <a:extLst>
              <a:ext uri="{FF2B5EF4-FFF2-40B4-BE49-F238E27FC236}">
                <a16:creationId xmlns="" xmlns:a16="http://schemas.microsoft.com/office/drawing/2014/main" id="{7ECCC78E-E9AA-4705-9369-208CC460DAF6}"/>
              </a:ext>
            </a:extLst>
          </p:cNvPr>
          <p:cNvGrpSpPr/>
          <p:nvPr/>
        </p:nvGrpSpPr>
        <p:grpSpPr>
          <a:xfrm>
            <a:off x="5507038" y="2062657"/>
            <a:ext cx="2962275" cy="2888756"/>
            <a:chOff x="1830388" y="2034082"/>
            <a:chExt cx="2962275" cy="2888756"/>
          </a:xfrm>
        </p:grpSpPr>
        <p:grpSp>
          <p:nvGrpSpPr>
            <p:cNvPr id="25" name="Groep 3">
              <a:extLst>
                <a:ext uri="{FF2B5EF4-FFF2-40B4-BE49-F238E27FC236}">
                  <a16:creationId xmlns="" xmlns:a16="http://schemas.microsoft.com/office/drawing/2014/main" id="{945B9994-2B8B-4A65-AB12-1DA83AE37EEB}"/>
                </a:ext>
              </a:extLst>
            </p:cNvPr>
            <p:cNvGrpSpPr/>
            <p:nvPr/>
          </p:nvGrpSpPr>
          <p:grpSpPr>
            <a:xfrm>
              <a:off x="1830388" y="3467811"/>
              <a:ext cx="2962275" cy="1455027"/>
              <a:chOff x="1830388" y="3467811"/>
              <a:chExt cx="2962275" cy="1455027"/>
            </a:xfrm>
          </p:grpSpPr>
          <p:sp>
            <p:nvSpPr>
              <p:cNvPr id="3092" name="Freeform 14"/>
              <p:cNvSpPr>
                <a:spLocks noChangeAspect="1"/>
              </p:cNvSpPr>
              <p:nvPr/>
            </p:nvSpPr>
            <p:spPr bwMode="auto">
              <a:xfrm>
                <a:off x="1830388" y="4029075"/>
                <a:ext cx="2962275" cy="893763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10" h="11234">
                    <a:moveTo>
                      <a:pt x="0" y="38"/>
                    </a:moveTo>
                    <a:cubicBezTo>
                      <a:pt x="1771" y="-302"/>
                      <a:pt x="1920" y="1641"/>
                      <a:pt x="2497" y="3705"/>
                    </a:cubicBezTo>
                    <a:cubicBezTo>
                      <a:pt x="3074" y="5769"/>
                      <a:pt x="3884" y="7342"/>
                      <a:pt x="4477" y="8594"/>
                    </a:cubicBezTo>
                    <a:cubicBezTo>
                      <a:pt x="5070" y="9846"/>
                      <a:pt x="5403" y="10996"/>
                      <a:pt x="6057" y="11215"/>
                    </a:cubicBezTo>
                    <a:cubicBezTo>
                      <a:pt x="6714" y="11416"/>
                      <a:pt x="7529" y="9972"/>
                      <a:pt x="8408" y="9838"/>
                    </a:cubicBezTo>
                    <a:cubicBezTo>
                      <a:pt x="9282" y="9686"/>
                      <a:pt x="10707" y="10274"/>
                      <a:pt x="11310" y="10375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093" name="Freeform 15"/>
              <p:cNvSpPr>
                <a:spLocks noChangeAspect="1"/>
              </p:cNvSpPr>
              <p:nvPr/>
            </p:nvSpPr>
            <p:spPr bwMode="auto">
              <a:xfrm>
                <a:off x="2525811" y="3467811"/>
                <a:ext cx="2262089" cy="1013800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10048"/>
                  <a:gd name="connsiteY0" fmla="*/ 0 h 11004"/>
                  <a:gd name="connsiteX1" fmla="*/ 1308 w 10048"/>
                  <a:gd name="connsiteY1" fmla="*/ 1470 h 11004"/>
                  <a:gd name="connsiteX2" fmla="*/ 1963 w 10048"/>
                  <a:gd name="connsiteY2" fmla="*/ 4075 h 11004"/>
                  <a:gd name="connsiteX3" fmla="*/ 3843 w 10048"/>
                  <a:gd name="connsiteY3" fmla="*/ 7410 h 11004"/>
                  <a:gd name="connsiteX4" fmla="*/ 5361 w 10048"/>
                  <a:gd name="connsiteY4" fmla="*/ 10846 h 11004"/>
                  <a:gd name="connsiteX5" fmla="*/ 7939 w 10048"/>
                  <a:gd name="connsiteY5" fmla="*/ 10432 h 11004"/>
                  <a:gd name="connsiteX6" fmla="*/ 10048 w 10048"/>
                  <a:gd name="connsiteY6" fmla="*/ 10348 h 11004"/>
                  <a:gd name="connsiteX0" fmla="*/ 0 w 9669"/>
                  <a:gd name="connsiteY0" fmla="*/ 0 h 10768"/>
                  <a:gd name="connsiteX1" fmla="*/ 929 w 9669"/>
                  <a:gd name="connsiteY1" fmla="*/ 1234 h 10768"/>
                  <a:gd name="connsiteX2" fmla="*/ 1584 w 9669"/>
                  <a:gd name="connsiteY2" fmla="*/ 3839 h 10768"/>
                  <a:gd name="connsiteX3" fmla="*/ 3464 w 9669"/>
                  <a:gd name="connsiteY3" fmla="*/ 7174 h 10768"/>
                  <a:gd name="connsiteX4" fmla="*/ 4982 w 9669"/>
                  <a:gd name="connsiteY4" fmla="*/ 10610 h 10768"/>
                  <a:gd name="connsiteX5" fmla="*/ 7560 w 9669"/>
                  <a:gd name="connsiteY5" fmla="*/ 10196 h 10768"/>
                  <a:gd name="connsiteX6" fmla="*/ 9669 w 9669"/>
                  <a:gd name="connsiteY6" fmla="*/ 10112 h 10768"/>
                  <a:gd name="connsiteX0" fmla="*/ 0 w 9804"/>
                  <a:gd name="connsiteY0" fmla="*/ 0 h 10548"/>
                  <a:gd name="connsiteX1" fmla="*/ 765 w 9804"/>
                  <a:gd name="connsiteY1" fmla="*/ 1694 h 10548"/>
                  <a:gd name="connsiteX2" fmla="*/ 1442 w 9804"/>
                  <a:gd name="connsiteY2" fmla="*/ 4113 h 10548"/>
                  <a:gd name="connsiteX3" fmla="*/ 3387 w 9804"/>
                  <a:gd name="connsiteY3" fmla="*/ 7210 h 10548"/>
                  <a:gd name="connsiteX4" fmla="*/ 4957 w 9804"/>
                  <a:gd name="connsiteY4" fmla="*/ 10401 h 10548"/>
                  <a:gd name="connsiteX5" fmla="*/ 7623 w 9804"/>
                  <a:gd name="connsiteY5" fmla="*/ 10017 h 10548"/>
                  <a:gd name="connsiteX6" fmla="*/ 9804 w 9804"/>
                  <a:gd name="connsiteY6" fmla="*/ 9939 h 10548"/>
                  <a:gd name="connsiteX0" fmla="*/ 0 w 10000"/>
                  <a:gd name="connsiteY0" fmla="*/ 0 h 10000"/>
                  <a:gd name="connsiteX1" fmla="*/ 780 w 10000"/>
                  <a:gd name="connsiteY1" fmla="*/ 1606 h 10000"/>
                  <a:gd name="connsiteX2" fmla="*/ 1471 w 10000"/>
                  <a:gd name="connsiteY2" fmla="*/ 3899 h 10000"/>
                  <a:gd name="connsiteX3" fmla="*/ 3455 w 10000"/>
                  <a:gd name="connsiteY3" fmla="*/ 6835 h 10000"/>
                  <a:gd name="connsiteX4" fmla="*/ 5056 w 10000"/>
                  <a:gd name="connsiteY4" fmla="*/ 9861 h 10000"/>
                  <a:gd name="connsiteX5" fmla="*/ 7775 w 10000"/>
                  <a:gd name="connsiteY5" fmla="*/ 9497 h 10000"/>
                  <a:gd name="connsiteX6" fmla="*/ 10000 w 10000"/>
                  <a:gd name="connsiteY6" fmla="*/ 9423 h 10000"/>
                  <a:gd name="connsiteX0" fmla="*/ 0 w 9790"/>
                  <a:gd name="connsiteY0" fmla="*/ 0 h 10572"/>
                  <a:gd name="connsiteX1" fmla="*/ 570 w 9790"/>
                  <a:gd name="connsiteY1" fmla="*/ 2178 h 10572"/>
                  <a:gd name="connsiteX2" fmla="*/ 1261 w 9790"/>
                  <a:gd name="connsiteY2" fmla="*/ 4471 h 10572"/>
                  <a:gd name="connsiteX3" fmla="*/ 3245 w 9790"/>
                  <a:gd name="connsiteY3" fmla="*/ 7407 h 10572"/>
                  <a:gd name="connsiteX4" fmla="*/ 4846 w 9790"/>
                  <a:gd name="connsiteY4" fmla="*/ 10433 h 10572"/>
                  <a:gd name="connsiteX5" fmla="*/ 7565 w 9790"/>
                  <a:gd name="connsiteY5" fmla="*/ 10069 h 10572"/>
                  <a:gd name="connsiteX6" fmla="*/ 9790 w 9790"/>
                  <a:gd name="connsiteY6" fmla="*/ 9995 h 10572"/>
                  <a:gd name="connsiteX0" fmla="*/ 0 w 10000"/>
                  <a:gd name="connsiteY0" fmla="*/ 0 h 10001"/>
                  <a:gd name="connsiteX1" fmla="*/ 582 w 10000"/>
                  <a:gd name="connsiteY1" fmla="*/ 2060 h 10001"/>
                  <a:gd name="connsiteX2" fmla="*/ 1288 w 10000"/>
                  <a:gd name="connsiteY2" fmla="*/ 4229 h 10001"/>
                  <a:gd name="connsiteX3" fmla="*/ 3315 w 10000"/>
                  <a:gd name="connsiteY3" fmla="*/ 7006 h 10001"/>
                  <a:gd name="connsiteX4" fmla="*/ 4950 w 10000"/>
                  <a:gd name="connsiteY4" fmla="*/ 9869 h 10001"/>
                  <a:gd name="connsiteX5" fmla="*/ 7727 w 10000"/>
                  <a:gd name="connsiteY5" fmla="*/ 9524 h 10001"/>
                  <a:gd name="connsiteX6" fmla="*/ 10000 w 10000"/>
                  <a:gd name="connsiteY6" fmla="*/ 9454 h 10001"/>
                  <a:gd name="connsiteX0" fmla="*/ 0 w 10000"/>
                  <a:gd name="connsiteY0" fmla="*/ 0 h 10001"/>
                  <a:gd name="connsiteX1" fmla="*/ 704 w 10000"/>
                  <a:gd name="connsiteY1" fmla="*/ 2109 h 10001"/>
                  <a:gd name="connsiteX2" fmla="*/ 1288 w 10000"/>
                  <a:gd name="connsiteY2" fmla="*/ 4229 h 10001"/>
                  <a:gd name="connsiteX3" fmla="*/ 3315 w 10000"/>
                  <a:gd name="connsiteY3" fmla="*/ 7006 h 10001"/>
                  <a:gd name="connsiteX4" fmla="*/ 4950 w 10000"/>
                  <a:gd name="connsiteY4" fmla="*/ 9869 h 10001"/>
                  <a:gd name="connsiteX5" fmla="*/ 7727 w 10000"/>
                  <a:gd name="connsiteY5" fmla="*/ 9524 h 10001"/>
                  <a:gd name="connsiteX6" fmla="*/ 10000 w 10000"/>
                  <a:gd name="connsiteY6" fmla="*/ 9454 h 10001"/>
                  <a:gd name="connsiteX0" fmla="*/ 0 w 9867"/>
                  <a:gd name="connsiteY0" fmla="*/ 0 h 10075"/>
                  <a:gd name="connsiteX1" fmla="*/ 571 w 9867"/>
                  <a:gd name="connsiteY1" fmla="*/ 2183 h 10075"/>
                  <a:gd name="connsiteX2" fmla="*/ 1155 w 9867"/>
                  <a:gd name="connsiteY2" fmla="*/ 4303 h 10075"/>
                  <a:gd name="connsiteX3" fmla="*/ 3182 w 9867"/>
                  <a:gd name="connsiteY3" fmla="*/ 7080 h 10075"/>
                  <a:gd name="connsiteX4" fmla="*/ 4817 w 9867"/>
                  <a:gd name="connsiteY4" fmla="*/ 9943 h 10075"/>
                  <a:gd name="connsiteX5" fmla="*/ 7594 w 9867"/>
                  <a:gd name="connsiteY5" fmla="*/ 9598 h 10075"/>
                  <a:gd name="connsiteX6" fmla="*/ 9867 w 9867"/>
                  <a:gd name="connsiteY6" fmla="*/ 9528 h 10075"/>
                  <a:gd name="connsiteX0" fmla="*/ 0 w 9824"/>
                  <a:gd name="connsiteY0" fmla="*/ 0 h 10390"/>
                  <a:gd name="connsiteX1" fmla="*/ 403 w 9824"/>
                  <a:gd name="connsiteY1" fmla="*/ 2557 h 10390"/>
                  <a:gd name="connsiteX2" fmla="*/ 995 w 9824"/>
                  <a:gd name="connsiteY2" fmla="*/ 4661 h 10390"/>
                  <a:gd name="connsiteX3" fmla="*/ 3049 w 9824"/>
                  <a:gd name="connsiteY3" fmla="*/ 7417 h 10390"/>
                  <a:gd name="connsiteX4" fmla="*/ 4706 w 9824"/>
                  <a:gd name="connsiteY4" fmla="*/ 10259 h 10390"/>
                  <a:gd name="connsiteX5" fmla="*/ 7520 w 9824"/>
                  <a:gd name="connsiteY5" fmla="*/ 9917 h 10390"/>
                  <a:gd name="connsiteX6" fmla="*/ 9824 w 9824"/>
                  <a:gd name="connsiteY6" fmla="*/ 9847 h 10390"/>
                  <a:gd name="connsiteX0" fmla="*/ 0 w 10000"/>
                  <a:gd name="connsiteY0" fmla="*/ 0 h 10000"/>
                  <a:gd name="connsiteX1" fmla="*/ 410 w 10000"/>
                  <a:gd name="connsiteY1" fmla="*/ 2461 h 10000"/>
                  <a:gd name="connsiteX2" fmla="*/ 1013 w 10000"/>
                  <a:gd name="connsiteY2" fmla="*/ 4486 h 10000"/>
                  <a:gd name="connsiteX3" fmla="*/ 3104 w 10000"/>
                  <a:gd name="connsiteY3" fmla="*/ 7139 h 10000"/>
                  <a:gd name="connsiteX4" fmla="*/ 4790 w 10000"/>
                  <a:gd name="connsiteY4" fmla="*/ 9874 h 10000"/>
                  <a:gd name="connsiteX5" fmla="*/ 7655 w 10000"/>
                  <a:gd name="connsiteY5" fmla="*/ 9545 h 10000"/>
                  <a:gd name="connsiteX6" fmla="*/ 10000 w 10000"/>
                  <a:gd name="connsiteY6" fmla="*/ 9477 h 10000"/>
                  <a:gd name="connsiteX0" fmla="*/ 0 w 10000"/>
                  <a:gd name="connsiteY0" fmla="*/ 0 h 10000"/>
                  <a:gd name="connsiteX1" fmla="*/ 1013 w 10000"/>
                  <a:gd name="connsiteY1" fmla="*/ 4486 h 10000"/>
                  <a:gd name="connsiteX2" fmla="*/ 3104 w 10000"/>
                  <a:gd name="connsiteY2" fmla="*/ 7139 h 10000"/>
                  <a:gd name="connsiteX3" fmla="*/ 4790 w 10000"/>
                  <a:gd name="connsiteY3" fmla="*/ 9874 h 10000"/>
                  <a:gd name="connsiteX4" fmla="*/ 7655 w 10000"/>
                  <a:gd name="connsiteY4" fmla="*/ 9545 h 10000"/>
                  <a:gd name="connsiteX5" fmla="*/ 10000 w 10000"/>
                  <a:gd name="connsiteY5" fmla="*/ 9477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211" y="935"/>
                      <a:pt x="496" y="3296"/>
                      <a:pt x="1013" y="4486"/>
                    </a:cubicBezTo>
                    <a:cubicBezTo>
                      <a:pt x="1461" y="5266"/>
                      <a:pt x="2475" y="6243"/>
                      <a:pt x="3104" y="7139"/>
                    </a:cubicBezTo>
                    <a:cubicBezTo>
                      <a:pt x="3728" y="8051"/>
                      <a:pt x="4028" y="9477"/>
                      <a:pt x="4790" y="9874"/>
                    </a:cubicBezTo>
                    <a:cubicBezTo>
                      <a:pt x="5547" y="10271"/>
                      <a:pt x="6726" y="9609"/>
                      <a:pt x="7655" y="9545"/>
                    </a:cubicBezTo>
                    <a:cubicBezTo>
                      <a:pt x="8581" y="9477"/>
                      <a:pt x="9434" y="9490"/>
                      <a:pt x="10000" y="9477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" name="Freeform 15">
                <a:extLst>
                  <a:ext uri="{FF2B5EF4-FFF2-40B4-BE49-F238E27FC236}">
                    <a16:creationId xmlns="" xmlns:a16="http://schemas.microsoft.com/office/drawing/2014/main" id="{220B603C-9AB1-4DB3-B15B-E12F0018D2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2070" y="4431272"/>
                <a:ext cx="607970" cy="38829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10550"/>
                  <a:gd name="connsiteY0" fmla="*/ 0 h 13801"/>
                  <a:gd name="connsiteX1" fmla="*/ 1810 w 10550"/>
                  <a:gd name="connsiteY1" fmla="*/ 2238 h 13801"/>
                  <a:gd name="connsiteX2" fmla="*/ 2465 w 10550"/>
                  <a:gd name="connsiteY2" fmla="*/ 4843 h 13801"/>
                  <a:gd name="connsiteX3" fmla="*/ 4345 w 10550"/>
                  <a:gd name="connsiteY3" fmla="*/ 8178 h 13801"/>
                  <a:gd name="connsiteX4" fmla="*/ 5863 w 10550"/>
                  <a:gd name="connsiteY4" fmla="*/ 11614 h 13801"/>
                  <a:gd name="connsiteX5" fmla="*/ 8441 w 10550"/>
                  <a:gd name="connsiteY5" fmla="*/ 13798 h 13801"/>
                  <a:gd name="connsiteX6" fmla="*/ 10550 w 10550"/>
                  <a:gd name="connsiteY6" fmla="*/ 11116 h 13801"/>
                  <a:gd name="connsiteX0" fmla="*/ 0 w 10550"/>
                  <a:gd name="connsiteY0" fmla="*/ 0 h 13803"/>
                  <a:gd name="connsiteX1" fmla="*/ 1810 w 10550"/>
                  <a:gd name="connsiteY1" fmla="*/ 2238 h 13803"/>
                  <a:gd name="connsiteX2" fmla="*/ 2465 w 10550"/>
                  <a:gd name="connsiteY2" fmla="*/ 4843 h 13803"/>
                  <a:gd name="connsiteX3" fmla="*/ 5863 w 10550"/>
                  <a:gd name="connsiteY3" fmla="*/ 11614 h 13803"/>
                  <a:gd name="connsiteX4" fmla="*/ 8441 w 10550"/>
                  <a:gd name="connsiteY4" fmla="*/ 13798 h 13803"/>
                  <a:gd name="connsiteX5" fmla="*/ 10550 w 10550"/>
                  <a:gd name="connsiteY5" fmla="*/ 11116 h 13803"/>
                  <a:gd name="connsiteX0" fmla="*/ 0 w 10550"/>
                  <a:gd name="connsiteY0" fmla="*/ 0 h 13809"/>
                  <a:gd name="connsiteX1" fmla="*/ 1810 w 10550"/>
                  <a:gd name="connsiteY1" fmla="*/ 2238 h 13809"/>
                  <a:gd name="connsiteX2" fmla="*/ 5863 w 10550"/>
                  <a:gd name="connsiteY2" fmla="*/ 11614 h 13809"/>
                  <a:gd name="connsiteX3" fmla="*/ 8441 w 10550"/>
                  <a:gd name="connsiteY3" fmla="*/ 13798 h 13809"/>
                  <a:gd name="connsiteX4" fmla="*/ 10550 w 10550"/>
                  <a:gd name="connsiteY4" fmla="*/ 11116 h 13809"/>
                  <a:gd name="connsiteX0" fmla="*/ 0 w 8740"/>
                  <a:gd name="connsiteY0" fmla="*/ 0 h 11571"/>
                  <a:gd name="connsiteX1" fmla="*/ 4053 w 8740"/>
                  <a:gd name="connsiteY1" fmla="*/ 9376 h 11571"/>
                  <a:gd name="connsiteX2" fmla="*/ 6631 w 8740"/>
                  <a:gd name="connsiteY2" fmla="*/ 11560 h 11571"/>
                  <a:gd name="connsiteX3" fmla="*/ 8740 w 8740"/>
                  <a:gd name="connsiteY3" fmla="*/ 8878 h 11571"/>
                  <a:gd name="connsiteX0" fmla="*/ 0 w 5363"/>
                  <a:gd name="connsiteY0" fmla="*/ 430 h 2326"/>
                  <a:gd name="connsiteX1" fmla="*/ 2950 w 5363"/>
                  <a:gd name="connsiteY1" fmla="*/ 2317 h 2326"/>
                  <a:gd name="connsiteX2" fmla="*/ 5363 w 5363"/>
                  <a:gd name="connsiteY2" fmla="*/ 0 h 2326"/>
                  <a:gd name="connsiteX0" fmla="*/ 0 w 8222"/>
                  <a:gd name="connsiteY0" fmla="*/ 7992 h 11870"/>
                  <a:gd name="connsiteX1" fmla="*/ 3723 w 8222"/>
                  <a:gd name="connsiteY1" fmla="*/ 9961 h 11870"/>
                  <a:gd name="connsiteX2" fmla="*/ 8222 w 8222"/>
                  <a:gd name="connsiteY2" fmla="*/ 0 h 11870"/>
                  <a:gd name="connsiteX0" fmla="*/ 0 w 10000"/>
                  <a:gd name="connsiteY0" fmla="*/ 6733 h 9421"/>
                  <a:gd name="connsiteX1" fmla="*/ 8165 w 10000"/>
                  <a:gd name="connsiteY1" fmla="*/ 6544 h 9421"/>
                  <a:gd name="connsiteX2" fmla="*/ 10000 w 10000"/>
                  <a:gd name="connsiteY2" fmla="*/ 0 h 9421"/>
                  <a:gd name="connsiteX0" fmla="*/ 0 w 8165"/>
                  <a:gd name="connsiteY0" fmla="*/ 201 h 3054"/>
                  <a:gd name="connsiteX1" fmla="*/ 8165 w 8165"/>
                  <a:gd name="connsiteY1" fmla="*/ 0 h 3054"/>
                  <a:gd name="connsiteX0" fmla="*/ 0 w 13250"/>
                  <a:gd name="connsiteY0" fmla="*/ 22500 h 28294"/>
                  <a:gd name="connsiteX1" fmla="*/ 13250 w 13250"/>
                  <a:gd name="connsiteY1" fmla="*/ 0 h 28294"/>
                  <a:gd name="connsiteX0" fmla="*/ 0 w 7352"/>
                  <a:gd name="connsiteY0" fmla="*/ 35348 h 40078"/>
                  <a:gd name="connsiteX1" fmla="*/ 7352 w 7352"/>
                  <a:gd name="connsiteY1" fmla="*/ 0 h 40078"/>
                  <a:gd name="connsiteX0" fmla="*/ 0 w 10000"/>
                  <a:gd name="connsiteY0" fmla="*/ 8820 h 8820"/>
                  <a:gd name="connsiteX1" fmla="*/ 10000 w 10000"/>
                  <a:gd name="connsiteY1" fmla="*/ 0 h 8820"/>
                  <a:gd name="connsiteX0" fmla="*/ 0 w 7217"/>
                  <a:gd name="connsiteY0" fmla="*/ 13998 h 13998"/>
                  <a:gd name="connsiteX1" fmla="*/ 7217 w 7217"/>
                  <a:gd name="connsiteY1" fmla="*/ 0 h 13998"/>
                  <a:gd name="connsiteX0" fmla="*/ 0 w 12949"/>
                  <a:gd name="connsiteY0" fmla="*/ 10000 h 10000"/>
                  <a:gd name="connsiteX1" fmla="*/ 12949 w 12949"/>
                  <a:gd name="connsiteY1" fmla="*/ 0 h 10000"/>
                  <a:gd name="connsiteX0" fmla="*/ 0 w 13630"/>
                  <a:gd name="connsiteY0" fmla="*/ 10260 h 10260"/>
                  <a:gd name="connsiteX1" fmla="*/ 13630 w 13630"/>
                  <a:gd name="connsiteY1" fmla="*/ 0 h 10260"/>
                  <a:gd name="connsiteX0" fmla="*/ 0 w 14367"/>
                  <a:gd name="connsiteY0" fmla="*/ 10844 h 10844"/>
                  <a:gd name="connsiteX1" fmla="*/ 14367 w 14367"/>
                  <a:gd name="connsiteY1" fmla="*/ 0 h 1084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325 h 10325"/>
                  <a:gd name="connsiteX1" fmla="*/ 14424 w 14424"/>
                  <a:gd name="connsiteY1" fmla="*/ 0 h 10325"/>
                  <a:gd name="connsiteX0" fmla="*/ 0 w 14481"/>
                  <a:gd name="connsiteY0" fmla="*/ 10585 h 10585"/>
                  <a:gd name="connsiteX1" fmla="*/ 14481 w 14481"/>
                  <a:gd name="connsiteY1" fmla="*/ 0 h 1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481" h="10585">
                    <a:moveTo>
                      <a:pt x="0" y="10585"/>
                    </a:moveTo>
                    <a:cubicBezTo>
                      <a:pt x="9005" y="10406"/>
                      <a:pt x="9480" y="181"/>
                      <a:pt x="14481" y="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1" name="Freeform 16">
              <a:extLst>
                <a:ext uri="{FF2B5EF4-FFF2-40B4-BE49-F238E27FC236}">
                  <a16:creationId xmlns="" xmlns:a16="http://schemas.microsoft.com/office/drawing/2014/main" id="{EF0A02A8-DEDF-4728-8B44-D7E8D2C51E4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3555985" y="2034082"/>
              <a:ext cx="809642" cy="668321"/>
            </a:xfrm>
            <a:custGeom>
              <a:avLst/>
              <a:gdLst>
                <a:gd name="T0" fmla="*/ 2147483647 w 9509"/>
                <a:gd name="T1" fmla="*/ 0 h 8520"/>
                <a:gd name="T2" fmla="*/ 2147483647 w 9509"/>
                <a:gd name="T3" fmla="*/ 2147483647 h 8520"/>
                <a:gd name="T4" fmla="*/ 2147483647 w 9509"/>
                <a:gd name="T5" fmla="*/ 2147483647 h 8520"/>
                <a:gd name="T6" fmla="*/ 0 w 9509"/>
                <a:gd name="T7" fmla="*/ 2147483647 h 852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9200 w 9200"/>
                <a:gd name="connsiteY0" fmla="*/ 0 h 14498"/>
                <a:gd name="connsiteX1" fmla="*/ 6612 w 9200"/>
                <a:gd name="connsiteY1" fmla="*/ 8790 h 14498"/>
                <a:gd name="connsiteX2" fmla="*/ 2497 w 9200"/>
                <a:gd name="connsiteY2" fmla="*/ 6556 h 14498"/>
                <a:gd name="connsiteX3" fmla="*/ 0 w 9200"/>
                <a:gd name="connsiteY3" fmla="*/ 14498 h 14498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2714 w 10000"/>
                <a:gd name="connsiteY2" fmla="*/ 4522 h 10000"/>
                <a:gd name="connsiteX3" fmla="*/ 0 w 10000"/>
                <a:gd name="connsiteY3" fmla="*/ 10000 h 10000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3985 w 10000"/>
                <a:gd name="connsiteY2" fmla="*/ 4965 h 10000"/>
                <a:gd name="connsiteX3" fmla="*/ 0 w 10000"/>
                <a:gd name="connsiteY3" fmla="*/ 10000 h 10000"/>
                <a:gd name="connsiteX0" fmla="*/ 8662 w 8662"/>
                <a:gd name="connsiteY0" fmla="*/ 0 h 10332"/>
                <a:gd name="connsiteX1" fmla="*/ 4712 w 8662"/>
                <a:gd name="connsiteY1" fmla="*/ 1298 h 10332"/>
                <a:gd name="connsiteX2" fmla="*/ 2647 w 8662"/>
                <a:gd name="connsiteY2" fmla="*/ 4965 h 10332"/>
                <a:gd name="connsiteX3" fmla="*/ 0 w 8662"/>
                <a:gd name="connsiteY3" fmla="*/ 10332 h 10332"/>
                <a:gd name="connsiteX0" fmla="*/ 10000 w 10000"/>
                <a:gd name="connsiteY0" fmla="*/ 0 h 10000"/>
                <a:gd name="connsiteX1" fmla="*/ 5440 w 10000"/>
                <a:gd name="connsiteY1" fmla="*/ 1256 h 10000"/>
                <a:gd name="connsiteX2" fmla="*/ 3056 w 10000"/>
                <a:gd name="connsiteY2" fmla="*/ 4805 h 10000"/>
                <a:gd name="connsiteX3" fmla="*/ 0 w 10000"/>
                <a:gd name="connsiteY3" fmla="*/ 10000 h 10000"/>
                <a:gd name="connsiteX0" fmla="*/ 9846 w 9846"/>
                <a:gd name="connsiteY0" fmla="*/ 0 h 11287"/>
                <a:gd name="connsiteX1" fmla="*/ 5286 w 9846"/>
                <a:gd name="connsiteY1" fmla="*/ 1256 h 11287"/>
                <a:gd name="connsiteX2" fmla="*/ 2902 w 9846"/>
                <a:gd name="connsiteY2" fmla="*/ 4805 h 11287"/>
                <a:gd name="connsiteX3" fmla="*/ 0 w 9846"/>
                <a:gd name="connsiteY3" fmla="*/ 11287 h 11287"/>
                <a:gd name="connsiteX0" fmla="*/ 10000 w 10000"/>
                <a:gd name="connsiteY0" fmla="*/ 0 h 10000"/>
                <a:gd name="connsiteX1" fmla="*/ 5369 w 10000"/>
                <a:gd name="connsiteY1" fmla="*/ 1113 h 10000"/>
                <a:gd name="connsiteX2" fmla="*/ 2947 w 10000"/>
                <a:gd name="connsiteY2" fmla="*/ 4257 h 10000"/>
                <a:gd name="connsiteX3" fmla="*/ 0 w 10000"/>
                <a:gd name="connsiteY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9160" y="601"/>
                    <a:pt x="6544" y="404"/>
                    <a:pt x="5369" y="1113"/>
                  </a:cubicBezTo>
                  <a:cubicBezTo>
                    <a:pt x="4194" y="1822"/>
                    <a:pt x="4527" y="3835"/>
                    <a:pt x="2947" y="4257"/>
                  </a:cubicBezTo>
                  <a:cubicBezTo>
                    <a:pt x="1367" y="4678"/>
                    <a:pt x="657" y="5785"/>
                    <a:pt x="0" y="1000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83" name="Titel 1">
            <a:extLst>
              <a:ext uri="{FF2B5EF4-FFF2-40B4-BE49-F238E27FC236}">
                <a16:creationId xmlns="" xmlns:a16="http://schemas.microsoft.com/office/drawing/2014/main" id="{2BC4AB08-46AE-4668-BCC0-BE2CAC642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7652" y="160292"/>
            <a:ext cx="5575575" cy="1384300"/>
          </a:xfrm>
        </p:spPr>
        <p:txBody>
          <a:bodyPr anchor="t"/>
          <a:lstStyle/>
          <a:p>
            <a:pPr algn="l"/>
            <a:r>
              <a:rPr lang="en-US" sz="4000" dirty="0">
                <a:solidFill>
                  <a:schemeClr val="accent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/>
            </a:r>
            <a:br>
              <a:rPr lang="en-US" sz="4000" dirty="0">
                <a:solidFill>
                  <a:schemeClr val="accent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</a:br>
            <a:r>
              <a:rPr lang="en-US" sz="4000" dirty="0">
                <a:solidFill>
                  <a:schemeClr val="accent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endParaRPr lang="nl-NL" sz="2200" dirty="0">
              <a:solidFill>
                <a:schemeClr val="accent3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87" name="Tijdelijke aanduiding voor dianummer 3">
            <a:extLst>
              <a:ext uri="{FF2B5EF4-FFF2-40B4-BE49-F238E27FC236}">
                <a16:creationId xmlns="" xmlns:a16="http://schemas.microsoft.com/office/drawing/2014/main" id="{ECA28860-AF4D-462E-ACF9-5390F862F3CE}"/>
              </a:ext>
            </a:extLst>
          </p:cNvPr>
          <p:cNvSpPr txBox="1">
            <a:spLocks/>
          </p:cNvSpPr>
          <p:nvPr/>
        </p:nvSpPr>
        <p:spPr bwMode="auto">
          <a:xfrm>
            <a:off x="8277225" y="6245225"/>
            <a:ext cx="409574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86" name="Rectangle 19">
            <a:extLst>
              <a:ext uri="{FF2B5EF4-FFF2-40B4-BE49-F238E27FC236}">
                <a16:creationId xmlns="" xmlns:a16="http://schemas.microsoft.com/office/drawing/2014/main" id="{68988DAB-A23B-4C08-9A3C-32A487876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483931"/>
            <a:ext cx="4804232" cy="15043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00"/>
              </a:buClr>
              <a:buSzPct val="120000"/>
              <a:buFontTx/>
              <a:buNone/>
              <a:tabLst/>
              <a:defRPr/>
            </a:pPr>
            <a:r>
              <a:rPr kumimoji="0" lang="nl-NL" alt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	</a:t>
            </a:r>
          </a:p>
          <a:p>
            <a:pPr marL="625475" marR="0" lvl="0" indent="-3683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 typeface="Arial" pitchFamily="34" charset="0"/>
              <a:buChar char="•"/>
              <a:tabLst/>
              <a:defRPr/>
            </a:pPr>
            <a:r>
              <a:rPr kumimoji="0" lang="nl-NL" altLang="nl-NL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Drie bekkens op ca. 0 m NAP, voor buffering 6-10 dagen maximale rivieraanvoer</a:t>
            </a: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88" name="Rectangle 19">
            <a:extLst>
              <a:ext uri="{FF2B5EF4-FFF2-40B4-BE49-F238E27FC236}">
                <a16:creationId xmlns="" xmlns:a16="http://schemas.microsoft.com/office/drawing/2014/main" id="{38CA086A-6A3D-4C70-97F5-95FAEA57C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798191"/>
            <a:ext cx="4804232" cy="6342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00"/>
              </a:buClr>
              <a:buSzPct val="120000"/>
              <a:buFontTx/>
              <a:buNone/>
              <a:tabLst/>
              <a:defRPr/>
            </a:pPr>
            <a:r>
              <a:rPr kumimoji="0" lang="nl-NL" alt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	</a:t>
            </a:r>
          </a:p>
          <a:p>
            <a:pPr marL="625475" marR="0" lvl="0" indent="-3683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 typeface="Arial" pitchFamily="34" charset="0"/>
              <a:buChar char="•"/>
              <a:tabLst/>
              <a:defRPr/>
            </a:pPr>
            <a:r>
              <a:rPr kumimoji="0" lang="nl-NL" altLang="nl-NL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Doorvaarten met zeesluizen naar IJmuiden en Rotterdam</a:t>
            </a:r>
          </a:p>
          <a:p>
            <a:pPr marL="625475" marR="0" lvl="0" indent="-3683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 typeface="Arial" pitchFamily="34" charset="0"/>
              <a:buChar char="•"/>
              <a:tabLst/>
              <a:defRPr/>
            </a:pPr>
            <a:r>
              <a:rPr kumimoji="0" lang="nl-NL" altLang="nl-NL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Maasvlakte en Europoort in open verbinding met zee</a:t>
            </a: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89" name="Rectangle 19">
            <a:extLst>
              <a:ext uri="{FF2B5EF4-FFF2-40B4-BE49-F238E27FC236}">
                <a16:creationId xmlns="" xmlns:a16="http://schemas.microsoft.com/office/drawing/2014/main" id="{2BE0E4F9-9E17-4C8C-B996-813A8035A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646280"/>
            <a:ext cx="4804232" cy="12368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00"/>
              </a:buClr>
              <a:buSzPct val="120000"/>
              <a:buFontTx/>
              <a:buNone/>
              <a:tabLst/>
              <a:defRPr/>
            </a:pPr>
            <a:r>
              <a:rPr kumimoji="0" lang="nl-NL" alt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	</a:t>
            </a:r>
          </a:p>
          <a:p>
            <a:pPr marL="625475" lvl="0" indent="-368300">
              <a:buClr>
                <a:srgbClr val="FFFFFF"/>
              </a:buClr>
              <a:buFont typeface="Arial" pitchFamily="34" charset="0"/>
              <a:buChar char="•"/>
              <a:defRPr/>
            </a:pPr>
            <a:r>
              <a:rPr lang="nl-NL" altLang="nl-NL" sz="2400" dirty="0" smtClean="0"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Golfdempers beschermen kust</a:t>
            </a:r>
            <a:endParaRPr kumimoji="0" lang="nl-NL" altLang="nl-NL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625475" marR="0" lvl="0" indent="-3683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 typeface="Arial" pitchFamily="34" charset="0"/>
              <a:buChar char="•"/>
              <a:tabLst/>
              <a:defRPr/>
            </a:pPr>
            <a:r>
              <a:rPr kumimoji="0" lang="nl-NL" altLang="nl-NL" sz="2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Behoud</a:t>
            </a:r>
            <a:r>
              <a:rPr kumimoji="0" lang="nl-NL" altLang="nl-NL" sz="24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van</a:t>
            </a:r>
            <a:r>
              <a:rPr kumimoji="0" lang="nl-NL" altLang="nl-NL" sz="2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infrastructuur</a:t>
            </a: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90" name="Titel 1">
            <a:extLst>
              <a:ext uri="{FF2B5EF4-FFF2-40B4-BE49-F238E27FC236}">
                <a16:creationId xmlns="" xmlns:a16="http://schemas.microsoft.com/office/drawing/2014/main" id="{D323434B-8F1D-48D1-AEB0-199A773F6B67}"/>
              </a:ext>
            </a:extLst>
          </p:cNvPr>
          <p:cNvSpPr txBox="1">
            <a:spLocks/>
          </p:cNvSpPr>
          <p:nvPr/>
        </p:nvSpPr>
        <p:spPr bwMode="auto">
          <a:xfrm>
            <a:off x="308403" y="361950"/>
            <a:ext cx="5575575" cy="1450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 algn="l"/>
            <a:r>
              <a:rPr lang="en-US" sz="2600" kern="0" dirty="0" err="1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Een</a:t>
            </a:r>
            <a:r>
              <a:rPr lang="en-US" sz="2600" kern="0" dirty="0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 </a:t>
            </a:r>
            <a:r>
              <a:rPr lang="en-US" sz="2600" kern="0" dirty="0" err="1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Tweede</a:t>
            </a:r>
            <a:r>
              <a:rPr lang="en-US" sz="2600" kern="0" dirty="0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 </a:t>
            </a:r>
            <a:r>
              <a:rPr lang="en-US" sz="2600" kern="0" dirty="0" err="1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Kustlijn</a:t>
            </a:r>
            <a:r>
              <a:rPr lang="en-US" sz="2600" kern="0" dirty="0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 </a:t>
            </a:r>
            <a:r>
              <a:rPr lang="en-US" sz="2600" kern="0" dirty="0" err="1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begint</a:t>
            </a:r>
            <a:r>
              <a:rPr lang="en-US" sz="2600" kern="0" dirty="0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 </a:t>
            </a:r>
          </a:p>
          <a:p>
            <a:pPr algn="l"/>
            <a:r>
              <a:rPr lang="en-US" sz="2600" kern="0" dirty="0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voor de </a:t>
            </a:r>
            <a:r>
              <a:rPr lang="en-US" sz="2600" kern="0" dirty="0" err="1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Nederlandse</a:t>
            </a:r>
            <a:r>
              <a:rPr lang="en-US" sz="2600" kern="0" dirty="0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 </a:t>
            </a:r>
            <a:r>
              <a:rPr lang="en-US" sz="2600" kern="0" dirty="0" err="1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kust</a:t>
            </a:r>
            <a:endParaRPr lang="en-US" sz="2600" kern="0" dirty="0">
              <a:solidFill>
                <a:schemeClr val="tx1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latin typeface="Calibri" pitchFamily="34" charset="0"/>
              <a:ea typeface="Tahoma" panose="020B0604030504040204" pitchFamily="34" charset="0"/>
              <a:cs typeface="Calibri" pitchFamily="34" charset="0"/>
            </a:endParaRPr>
          </a:p>
          <a:p>
            <a:pPr algn="l"/>
            <a:r>
              <a:rPr lang="en-US" sz="2600" kern="0" dirty="0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van Walcheren tot Den </a:t>
            </a:r>
            <a:r>
              <a:rPr lang="en-US" sz="2600" kern="0" dirty="0" err="1">
                <a:solidFill>
                  <a:schemeClr val="tx1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ea typeface="Tahoma" panose="020B0604030504040204" pitchFamily="34" charset="0"/>
                <a:cs typeface="Calibri" pitchFamily="34" charset="0"/>
              </a:rPr>
              <a:t>Helder</a:t>
            </a:r>
            <a:r>
              <a:rPr lang="en-US" sz="2400" kern="0" dirty="0">
                <a:solidFill>
                  <a:schemeClr val="accent3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/>
            </a:r>
            <a:br>
              <a:rPr lang="en-US" sz="2400" kern="0" dirty="0">
                <a:solidFill>
                  <a:schemeClr val="accent3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</a:br>
            <a:endParaRPr lang="nl-NL" sz="2200" kern="0" dirty="0">
              <a:solidFill>
                <a:schemeClr val="accent3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91" name="Tekstvak 90">
            <a:extLst>
              <a:ext uri="{FF2B5EF4-FFF2-40B4-BE49-F238E27FC236}">
                <a16:creationId xmlns="" xmlns:a16="http://schemas.microsoft.com/office/drawing/2014/main" id="{9A0915D5-AB66-44B0-970C-13C0C57A79BC}"/>
              </a:ext>
            </a:extLst>
          </p:cNvPr>
          <p:cNvSpPr txBox="1"/>
          <p:nvPr/>
        </p:nvSpPr>
        <p:spPr>
          <a:xfrm>
            <a:off x="4930975" y="1594761"/>
            <a:ext cx="137528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dirty="0">
                <a:solidFill>
                  <a:srgbClr val="002060"/>
                </a:solidFill>
              </a:rPr>
              <a:t>de Haakse Zeedijk</a:t>
            </a:r>
          </a:p>
        </p:txBody>
      </p:sp>
    </p:spTree>
    <p:extLst>
      <p:ext uri="{BB962C8B-B14F-4D97-AF65-F5344CB8AC3E}">
        <p14:creationId xmlns="" xmlns:p14="http://schemas.microsoft.com/office/powerpoint/2010/main" val="244257139"/>
      </p:ext>
    </p:extLst>
  </p:cSld>
  <p:clrMapOvr>
    <a:masterClrMapping/>
  </p:clrMapOvr>
  <p:transition spd="slow" advTm="1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750"/>
                                        <p:tgtEl>
                                          <p:spTgt spid="3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0" dur="7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4" dur="750"/>
                                        <p:tgtEl>
                                          <p:spTgt spid="3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750"/>
                                        <p:tgtEl>
                                          <p:spTgt spid="3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4" dur="7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25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8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3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"/>
                            </p:stCondLst>
                            <p:childTnLst>
                              <p:par>
                                <p:cTn id="35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7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0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7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5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250"/>
                            </p:stCondLst>
                            <p:childTnLst>
                              <p:par>
                                <p:cTn id="57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9" dur="2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750"/>
                            </p:stCondLst>
                            <p:childTnLst>
                              <p:par>
                                <p:cTn id="6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3750"/>
                            </p:stCondLst>
                            <p:childTnLst>
                              <p:par>
                                <p:cTn id="67" presetID="42" presetClass="path" presetSubtype="0" repeatCount="200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59259E-6 L -0.03663 -0.03102 " pathEditMode="relative" rAng="0" ptsTypes="AA">
                                      <p:cBhvr>
                                        <p:cTn id="6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0" y="-15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750"/>
                            </p:stCondLst>
                            <p:childTnLst>
                              <p:par>
                                <p:cTn id="7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750"/>
                            </p:stCondLst>
                            <p:childTnLst>
                              <p:par>
                                <p:cTn id="7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9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000"/>
                            </p:stCondLst>
                            <p:childTnLst>
                              <p:par>
                                <p:cTn id="8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00"/>
                            </p:stCondLst>
                            <p:childTnLst>
                              <p:par>
                                <p:cTn id="8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nimBg="1"/>
      <p:bldP spid="75" grpId="0" animBg="1"/>
      <p:bldP spid="74" grpId="0" animBg="1"/>
      <p:bldP spid="73" grpId="0" animBg="1"/>
      <p:bldP spid="3112" grpId="0" animBg="1"/>
      <p:bldP spid="3116" grpId="0" animBg="1"/>
      <p:bldP spid="3118" grpId="0" animBg="1"/>
      <p:bldP spid="86" grpId="0" build="allAtOnce"/>
      <p:bldP spid="88" grpId="0" build="allAtOnce"/>
      <p:bldP spid="89" grpId="0" build="allAtOnce"/>
      <p:bldP spid="9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3">
            <a:extLst>
              <a:ext uri="{FF2B5EF4-FFF2-40B4-BE49-F238E27FC236}">
                <a16:creationId xmlns="" xmlns:a16="http://schemas.microsoft.com/office/drawing/2014/main" id="{81EFFC8E-2FFE-41FA-8F49-039549EDCDC5}"/>
              </a:ext>
            </a:extLst>
          </p:cNvPr>
          <p:cNvGrpSpPr/>
          <p:nvPr/>
        </p:nvGrpSpPr>
        <p:grpSpPr>
          <a:xfrm>
            <a:off x="4959824" y="187075"/>
            <a:ext cx="3904302" cy="6483850"/>
            <a:chOff x="5137200" y="183600"/>
            <a:chExt cx="3904302" cy="6483850"/>
          </a:xfrm>
        </p:grpSpPr>
        <p:sp>
          <p:nvSpPr>
            <p:cNvPr id="237" name="Rechthoek 27">
              <a:extLst>
                <a:ext uri="{FF2B5EF4-FFF2-40B4-BE49-F238E27FC236}">
                  <a16:creationId xmlns="" xmlns:a16="http://schemas.microsoft.com/office/drawing/2014/main" id="{8EDE2975-C66A-4550-BBD7-645DACC3CB13}"/>
                </a:ext>
              </a:extLst>
            </p:cNvPr>
            <p:cNvSpPr/>
            <p:nvPr/>
          </p:nvSpPr>
          <p:spPr bwMode="auto">
            <a:xfrm>
              <a:off x="5137200" y="183600"/>
              <a:ext cx="3892550" cy="6408738"/>
            </a:xfrm>
            <a:prstGeom prst="rect">
              <a:avLst/>
            </a:prstGeom>
            <a:solidFill>
              <a:srgbClr val="92CDD2"/>
            </a:solidFill>
            <a:ln w="25400" cap="flat" cmpd="sng" algn="ctr">
              <a:solidFill>
                <a:srgbClr val="BBE0E3">
                  <a:shade val="50000"/>
                </a:srgbClr>
              </a:solidFill>
              <a:prstDash val="solid"/>
            </a:ln>
            <a:effectLst>
              <a:outerShdw blurRad="292100" dist="139700" dir="2700000" algn="tl" rotWithShape="0">
                <a:prstClr val="black">
                  <a:alpha val="65000"/>
                </a:prst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8" name="Vrije vorm 103">
              <a:extLst>
                <a:ext uri="{FF2B5EF4-FFF2-40B4-BE49-F238E27FC236}">
                  <a16:creationId xmlns="" xmlns:a16="http://schemas.microsoft.com/office/drawing/2014/main" id="{B072E54D-B1BD-416F-899C-22113D776D91}"/>
                </a:ext>
              </a:extLst>
            </p:cNvPr>
            <p:cNvSpPr/>
            <p:nvPr/>
          </p:nvSpPr>
          <p:spPr bwMode="auto">
            <a:xfrm>
              <a:off x="6659141" y="825499"/>
              <a:ext cx="2372647" cy="4324594"/>
            </a:xfrm>
            <a:custGeom>
              <a:avLst/>
              <a:gdLst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190625 w 2724150"/>
                <a:gd name="connsiteY25" fmla="*/ 2971800 h 4972050"/>
                <a:gd name="connsiteX26" fmla="*/ 1400175 w 2724150"/>
                <a:gd name="connsiteY26" fmla="*/ 3086100 h 4972050"/>
                <a:gd name="connsiteX27" fmla="*/ 1371600 w 2724150"/>
                <a:gd name="connsiteY27" fmla="*/ 3143250 h 4972050"/>
                <a:gd name="connsiteX28" fmla="*/ 1133475 w 2724150"/>
                <a:gd name="connsiteY28" fmla="*/ 3038475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79500 w 2724150"/>
                <a:gd name="connsiteY25" fmla="*/ 294005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724150 w 2724150"/>
                <a:gd name="connsiteY7" fmla="*/ 0 h 4972050"/>
                <a:gd name="connsiteX8" fmla="*/ 2543175 w 2724150"/>
                <a:gd name="connsiteY8" fmla="*/ 9525 h 4972050"/>
                <a:gd name="connsiteX9" fmla="*/ 2381250 w 2724150"/>
                <a:gd name="connsiteY9" fmla="*/ 85725 h 4972050"/>
                <a:gd name="connsiteX10" fmla="*/ 2238375 w 2724150"/>
                <a:gd name="connsiteY10" fmla="*/ 238125 h 4972050"/>
                <a:gd name="connsiteX11" fmla="*/ 2085975 w 2724150"/>
                <a:gd name="connsiteY11" fmla="*/ 514350 h 4972050"/>
                <a:gd name="connsiteX12" fmla="*/ 1905000 w 2724150"/>
                <a:gd name="connsiteY12" fmla="*/ 838200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71600 w 2724150"/>
                <a:gd name="connsiteY29" fmla="*/ 3143250 h 4972050"/>
                <a:gd name="connsiteX30" fmla="*/ 1133475 w 2724150"/>
                <a:gd name="connsiteY30" fmla="*/ 3038475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57475 w 2724150"/>
                <a:gd name="connsiteY7" fmla="*/ 2962275 h 4972050"/>
                <a:gd name="connsiteX8" fmla="*/ 2724150 w 2724150"/>
                <a:gd name="connsiteY8" fmla="*/ 0 h 4972050"/>
                <a:gd name="connsiteX9" fmla="*/ 2543175 w 2724150"/>
                <a:gd name="connsiteY9" fmla="*/ 9525 h 4972050"/>
                <a:gd name="connsiteX10" fmla="*/ 2381250 w 2724150"/>
                <a:gd name="connsiteY10" fmla="*/ 85725 h 4972050"/>
                <a:gd name="connsiteX11" fmla="*/ 2238375 w 2724150"/>
                <a:gd name="connsiteY11" fmla="*/ 238125 h 4972050"/>
                <a:gd name="connsiteX12" fmla="*/ 2085975 w 2724150"/>
                <a:gd name="connsiteY12" fmla="*/ 514350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71600 w 2724150"/>
                <a:gd name="connsiteY30" fmla="*/ 3143250 h 4972050"/>
                <a:gd name="connsiteX31" fmla="*/ 1133475 w 2724150"/>
                <a:gd name="connsiteY31" fmla="*/ 3038475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93006 w 2724150"/>
                <a:gd name="connsiteY32" fmla="*/ 31837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293019 w 2724150"/>
                <a:gd name="connsiteY32" fmla="*/ 3200400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93019 w 2724150"/>
                <a:gd name="connsiteY33" fmla="*/ 3200400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97794 w 2724150"/>
                <a:gd name="connsiteY29" fmla="*/ 3167062 h 4972050"/>
                <a:gd name="connsiteX30" fmla="*/ 1335882 w 2724150"/>
                <a:gd name="connsiteY30" fmla="*/ 3276601 h 4972050"/>
                <a:gd name="connsiteX31" fmla="*/ 1221581 w 2724150"/>
                <a:gd name="connsiteY31" fmla="*/ 3305175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97794 w 2724150"/>
                <a:gd name="connsiteY28" fmla="*/ 3167062 h 4972050"/>
                <a:gd name="connsiteX29" fmla="*/ 1335882 w 2724150"/>
                <a:gd name="connsiteY29" fmla="*/ 3276601 h 4972050"/>
                <a:gd name="connsiteX30" fmla="*/ 1221581 w 2724150"/>
                <a:gd name="connsiteY30" fmla="*/ 3305175 h 4972050"/>
                <a:gd name="connsiteX31" fmla="*/ 1112044 w 2724150"/>
                <a:gd name="connsiteY31" fmla="*/ 3298031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9800 w 2724150"/>
                <a:gd name="connsiteY15" fmla="*/ 1533525 h 4972050"/>
                <a:gd name="connsiteX16" fmla="*/ 1581150 w 2724150"/>
                <a:gd name="connsiteY16" fmla="*/ 1390650 h 4972050"/>
                <a:gd name="connsiteX17" fmla="*/ 1285875 w 2724150"/>
                <a:gd name="connsiteY17" fmla="*/ 1781175 h 4972050"/>
                <a:gd name="connsiteX18" fmla="*/ 1009650 w 2724150"/>
                <a:gd name="connsiteY18" fmla="*/ 2190750 h 4972050"/>
                <a:gd name="connsiteX19" fmla="*/ 695325 w 2724150"/>
                <a:gd name="connsiteY19" fmla="*/ 2581275 h 4972050"/>
                <a:gd name="connsiteX20" fmla="*/ 414337 w 2724150"/>
                <a:gd name="connsiteY20" fmla="*/ 2950369 h 4972050"/>
                <a:gd name="connsiteX21" fmla="*/ 828675 w 2724150"/>
                <a:gd name="connsiteY21" fmla="*/ 2924175 h 4972050"/>
                <a:gd name="connsiteX22" fmla="*/ 897731 w 2724150"/>
                <a:gd name="connsiteY22" fmla="*/ 2928937 h 4972050"/>
                <a:gd name="connsiteX23" fmla="*/ 912018 w 2724150"/>
                <a:gd name="connsiteY23" fmla="*/ 2986088 h 4972050"/>
                <a:gd name="connsiteX24" fmla="*/ 1135856 w 2724150"/>
                <a:gd name="connsiteY24" fmla="*/ 2965450 h 4972050"/>
                <a:gd name="connsiteX25" fmla="*/ 1277144 w 2724150"/>
                <a:gd name="connsiteY25" fmla="*/ 3034506 h 4972050"/>
                <a:gd name="connsiteX26" fmla="*/ 1400175 w 2724150"/>
                <a:gd name="connsiteY26" fmla="*/ 3086100 h 4972050"/>
                <a:gd name="connsiteX27" fmla="*/ 1397794 w 2724150"/>
                <a:gd name="connsiteY27" fmla="*/ 3167062 h 4972050"/>
                <a:gd name="connsiteX28" fmla="*/ 1335882 w 2724150"/>
                <a:gd name="connsiteY28" fmla="*/ 3276601 h 4972050"/>
                <a:gd name="connsiteX29" fmla="*/ 1221581 w 2724150"/>
                <a:gd name="connsiteY29" fmla="*/ 3305175 h 4972050"/>
                <a:gd name="connsiteX30" fmla="*/ 1112044 w 2724150"/>
                <a:gd name="connsiteY30" fmla="*/ 3298031 h 4972050"/>
                <a:gd name="connsiteX31" fmla="*/ 1081088 w 2724150"/>
                <a:gd name="connsiteY31" fmla="*/ 3209925 h 4972050"/>
                <a:gd name="connsiteX32" fmla="*/ 1040606 w 2724150"/>
                <a:gd name="connsiteY32" fmla="*/ 3040856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581150 w 2724150"/>
                <a:gd name="connsiteY15" fmla="*/ 1390650 h 4972050"/>
                <a:gd name="connsiteX16" fmla="*/ 1285875 w 2724150"/>
                <a:gd name="connsiteY16" fmla="*/ 1781175 h 4972050"/>
                <a:gd name="connsiteX17" fmla="*/ 1009650 w 2724150"/>
                <a:gd name="connsiteY17" fmla="*/ 2190750 h 4972050"/>
                <a:gd name="connsiteX18" fmla="*/ 695325 w 2724150"/>
                <a:gd name="connsiteY18" fmla="*/ 2581275 h 4972050"/>
                <a:gd name="connsiteX19" fmla="*/ 414337 w 2724150"/>
                <a:gd name="connsiteY19" fmla="*/ 2950369 h 4972050"/>
                <a:gd name="connsiteX20" fmla="*/ 828675 w 2724150"/>
                <a:gd name="connsiteY20" fmla="*/ 2924175 h 4972050"/>
                <a:gd name="connsiteX21" fmla="*/ 897731 w 2724150"/>
                <a:gd name="connsiteY21" fmla="*/ 2928937 h 4972050"/>
                <a:gd name="connsiteX22" fmla="*/ 912018 w 2724150"/>
                <a:gd name="connsiteY22" fmla="*/ 2986088 h 4972050"/>
                <a:gd name="connsiteX23" fmla="*/ 1135856 w 2724150"/>
                <a:gd name="connsiteY23" fmla="*/ 2965450 h 4972050"/>
                <a:gd name="connsiteX24" fmla="*/ 1277144 w 2724150"/>
                <a:gd name="connsiteY24" fmla="*/ 3034506 h 4972050"/>
                <a:gd name="connsiteX25" fmla="*/ 1400175 w 2724150"/>
                <a:gd name="connsiteY25" fmla="*/ 3086100 h 4972050"/>
                <a:gd name="connsiteX26" fmla="*/ 1397794 w 2724150"/>
                <a:gd name="connsiteY26" fmla="*/ 3167062 h 4972050"/>
                <a:gd name="connsiteX27" fmla="*/ 1335882 w 2724150"/>
                <a:gd name="connsiteY27" fmla="*/ 3276601 h 4972050"/>
                <a:gd name="connsiteX28" fmla="*/ 1221581 w 2724150"/>
                <a:gd name="connsiteY28" fmla="*/ 3305175 h 4972050"/>
                <a:gd name="connsiteX29" fmla="*/ 1112044 w 2724150"/>
                <a:gd name="connsiteY29" fmla="*/ 3298031 h 4972050"/>
                <a:gd name="connsiteX30" fmla="*/ 1081088 w 2724150"/>
                <a:gd name="connsiteY30" fmla="*/ 3209925 h 4972050"/>
                <a:gd name="connsiteX31" fmla="*/ 1040606 w 2724150"/>
                <a:gd name="connsiteY31" fmla="*/ 3040856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285875 w 2724150"/>
                <a:gd name="connsiteY15" fmla="*/ 17811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28675 w 2724150"/>
                <a:gd name="connsiteY18" fmla="*/ 2924175 h 4972050"/>
                <a:gd name="connsiteX19" fmla="*/ 897731 w 2724150"/>
                <a:gd name="connsiteY19" fmla="*/ 2928937 h 4972050"/>
                <a:gd name="connsiteX20" fmla="*/ 912018 w 2724150"/>
                <a:gd name="connsiteY20" fmla="*/ 2986088 h 4972050"/>
                <a:gd name="connsiteX21" fmla="*/ 1135856 w 2724150"/>
                <a:gd name="connsiteY21" fmla="*/ 2965450 h 4972050"/>
                <a:gd name="connsiteX22" fmla="*/ 1277144 w 2724150"/>
                <a:gd name="connsiteY22" fmla="*/ 3034506 h 4972050"/>
                <a:gd name="connsiteX23" fmla="*/ 1400175 w 2724150"/>
                <a:gd name="connsiteY23" fmla="*/ 3086100 h 4972050"/>
                <a:gd name="connsiteX24" fmla="*/ 1397794 w 2724150"/>
                <a:gd name="connsiteY24" fmla="*/ 3167062 h 4972050"/>
                <a:gd name="connsiteX25" fmla="*/ 1335882 w 2724150"/>
                <a:gd name="connsiteY25" fmla="*/ 3276601 h 4972050"/>
                <a:gd name="connsiteX26" fmla="*/ 1221581 w 2724150"/>
                <a:gd name="connsiteY26" fmla="*/ 3305175 h 4972050"/>
                <a:gd name="connsiteX27" fmla="*/ 1112044 w 2724150"/>
                <a:gd name="connsiteY27" fmla="*/ 3298031 h 4972050"/>
                <a:gd name="connsiteX28" fmla="*/ 1081088 w 2724150"/>
                <a:gd name="connsiteY28" fmla="*/ 3209925 h 4972050"/>
                <a:gd name="connsiteX29" fmla="*/ 1040606 w 2724150"/>
                <a:gd name="connsiteY29" fmla="*/ 3040856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912018 w 2724150"/>
                <a:gd name="connsiteY19" fmla="*/ 2986088 h 4972050"/>
                <a:gd name="connsiteX20" fmla="*/ 1135856 w 2724150"/>
                <a:gd name="connsiteY20" fmla="*/ 2965450 h 4972050"/>
                <a:gd name="connsiteX21" fmla="*/ 1277144 w 2724150"/>
                <a:gd name="connsiteY21" fmla="*/ 3034506 h 4972050"/>
                <a:gd name="connsiteX22" fmla="*/ 1400175 w 2724150"/>
                <a:gd name="connsiteY22" fmla="*/ 3086100 h 4972050"/>
                <a:gd name="connsiteX23" fmla="*/ 1397794 w 2724150"/>
                <a:gd name="connsiteY23" fmla="*/ 3167062 h 4972050"/>
                <a:gd name="connsiteX24" fmla="*/ 1335882 w 2724150"/>
                <a:gd name="connsiteY24" fmla="*/ 3276601 h 4972050"/>
                <a:gd name="connsiteX25" fmla="*/ 1221581 w 2724150"/>
                <a:gd name="connsiteY25" fmla="*/ 3305175 h 4972050"/>
                <a:gd name="connsiteX26" fmla="*/ 1112044 w 2724150"/>
                <a:gd name="connsiteY26" fmla="*/ 3298031 h 4972050"/>
                <a:gd name="connsiteX27" fmla="*/ 1081088 w 2724150"/>
                <a:gd name="connsiteY27" fmla="*/ 3209925 h 4972050"/>
                <a:gd name="connsiteX28" fmla="*/ 1040606 w 2724150"/>
                <a:gd name="connsiteY28" fmla="*/ 3040856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1135856 w 2724150"/>
                <a:gd name="connsiteY19" fmla="*/ 2965450 h 4972050"/>
                <a:gd name="connsiteX20" fmla="*/ 1277144 w 2724150"/>
                <a:gd name="connsiteY20" fmla="*/ 3034506 h 4972050"/>
                <a:gd name="connsiteX21" fmla="*/ 1400175 w 2724150"/>
                <a:gd name="connsiteY21" fmla="*/ 3086100 h 4972050"/>
                <a:gd name="connsiteX22" fmla="*/ 1397794 w 2724150"/>
                <a:gd name="connsiteY22" fmla="*/ 3167062 h 4972050"/>
                <a:gd name="connsiteX23" fmla="*/ 1335882 w 2724150"/>
                <a:gd name="connsiteY23" fmla="*/ 3276601 h 4972050"/>
                <a:gd name="connsiteX24" fmla="*/ 1221581 w 2724150"/>
                <a:gd name="connsiteY24" fmla="*/ 3305175 h 4972050"/>
                <a:gd name="connsiteX25" fmla="*/ 1112044 w 2724150"/>
                <a:gd name="connsiteY25" fmla="*/ 3298031 h 4972050"/>
                <a:gd name="connsiteX26" fmla="*/ 1081088 w 2724150"/>
                <a:gd name="connsiteY26" fmla="*/ 3209925 h 4972050"/>
                <a:gd name="connsiteX27" fmla="*/ 1040606 w 2724150"/>
                <a:gd name="connsiteY27" fmla="*/ 3040856 h 4972050"/>
                <a:gd name="connsiteX28" fmla="*/ 304800 w 2724150"/>
                <a:gd name="connsiteY28" fmla="*/ 3105150 h 4972050"/>
                <a:gd name="connsiteX29" fmla="*/ 171450 w 2724150"/>
                <a:gd name="connsiteY29" fmla="*/ 3352800 h 4972050"/>
                <a:gd name="connsiteX30" fmla="*/ 104775 w 2724150"/>
                <a:gd name="connsiteY30" fmla="*/ 3552825 h 4972050"/>
                <a:gd name="connsiteX31" fmla="*/ 38100 w 2724150"/>
                <a:gd name="connsiteY31" fmla="*/ 3810000 h 4972050"/>
                <a:gd name="connsiteX32" fmla="*/ 0 w 2724150"/>
                <a:gd name="connsiteY32" fmla="*/ 4057650 h 4972050"/>
                <a:gd name="connsiteX33" fmla="*/ 0 w 2724150"/>
                <a:gd name="connsiteY33" fmla="*/ 4333875 h 4972050"/>
                <a:gd name="connsiteX34" fmla="*/ 28575 w 2724150"/>
                <a:gd name="connsiteY34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135856 w 2724150"/>
                <a:gd name="connsiteY18" fmla="*/ 2965450 h 4972050"/>
                <a:gd name="connsiteX19" fmla="*/ 1277144 w 2724150"/>
                <a:gd name="connsiteY19" fmla="*/ 3034506 h 4972050"/>
                <a:gd name="connsiteX20" fmla="*/ 1400175 w 2724150"/>
                <a:gd name="connsiteY20" fmla="*/ 3086100 h 4972050"/>
                <a:gd name="connsiteX21" fmla="*/ 1397794 w 2724150"/>
                <a:gd name="connsiteY21" fmla="*/ 3167062 h 4972050"/>
                <a:gd name="connsiteX22" fmla="*/ 1335882 w 2724150"/>
                <a:gd name="connsiteY22" fmla="*/ 3276601 h 4972050"/>
                <a:gd name="connsiteX23" fmla="*/ 1221581 w 2724150"/>
                <a:gd name="connsiteY23" fmla="*/ 3305175 h 4972050"/>
                <a:gd name="connsiteX24" fmla="*/ 1112044 w 2724150"/>
                <a:gd name="connsiteY24" fmla="*/ 3298031 h 4972050"/>
                <a:gd name="connsiteX25" fmla="*/ 1081088 w 2724150"/>
                <a:gd name="connsiteY25" fmla="*/ 3209925 h 4972050"/>
                <a:gd name="connsiteX26" fmla="*/ 1040606 w 2724150"/>
                <a:gd name="connsiteY26" fmla="*/ 3040856 h 4972050"/>
                <a:gd name="connsiteX27" fmla="*/ 304800 w 2724150"/>
                <a:gd name="connsiteY27" fmla="*/ 3105150 h 4972050"/>
                <a:gd name="connsiteX28" fmla="*/ 171450 w 2724150"/>
                <a:gd name="connsiteY28" fmla="*/ 3352800 h 4972050"/>
                <a:gd name="connsiteX29" fmla="*/ 104775 w 2724150"/>
                <a:gd name="connsiteY29" fmla="*/ 3552825 h 4972050"/>
                <a:gd name="connsiteX30" fmla="*/ 38100 w 2724150"/>
                <a:gd name="connsiteY30" fmla="*/ 3810000 h 4972050"/>
                <a:gd name="connsiteX31" fmla="*/ 0 w 2724150"/>
                <a:gd name="connsiteY31" fmla="*/ 4057650 h 4972050"/>
                <a:gd name="connsiteX32" fmla="*/ 0 w 2724150"/>
                <a:gd name="connsiteY32" fmla="*/ 4333875 h 4972050"/>
                <a:gd name="connsiteX33" fmla="*/ 28575 w 2724150"/>
                <a:gd name="connsiteY3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277144 w 2724150"/>
                <a:gd name="connsiteY18" fmla="*/ 3034506 h 4972050"/>
                <a:gd name="connsiteX19" fmla="*/ 1400175 w 2724150"/>
                <a:gd name="connsiteY19" fmla="*/ 3086100 h 4972050"/>
                <a:gd name="connsiteX20" fmla="*/ 1397794 w 2724150"/>
                <a:gd name="connsiteY20" fmla="*/ 3167062 h 4972050"/>
                <a:gd name="connsiteX21" fmla="*/ 1335882 w 2724150"/>
                <a:gd name="connsiteY21" fmla="*/ 3276601 h 4972050"/>
                <a:gd name="connsiteX22" fmla="*/ 1221581 w 2724150"/>
                <a:gd name="connsiteY22" fmla="*/ 3305175 h 4972050"/>
                <a:gd name="connsiteX23" fmla="*/ 1112044 w 2724150"/>
                <a:gd name="connsiteY23" fmla="*/ 3298031 h 4972050"/>
                <a:gd name="connsiteX24" fmla="*/ 1081088 w 2724150"/>
                <a:gd name="connsiteY24" fmla="*/ 3209925 h 4972050"/>
                <a:gd name="connsiteX25" fmla="*/ 1040606 w 2724150"/>
                <a:gd name="connsiteY25" fmla="*/ 3040856 h 4972050"/>
                <a:gd name="connsiteX26" fmla="*/ 304800 w 2724150"/>
                <a:gd name="connsiteY26" fmla="*/ 3105150 h 4972050"/>
                <a:gd name="connsiteX27" fmla="*/ 171450 w 2724150"/>
                <a:gd name="connsiteY27" fmla="*/ 3352800 h 4972050"/>
                <a:gd name="connsiteX28" fmla="*/ 104775 w 2724150"/>
                <a:gd name="connsiteY28" fmla="*/ 3552825 h 4972050"/>
                <a:gd name="connsiteX29" fmla="*/ 38100 w 2724150"/>
                <a:gd name="connsiteY29" fmla="*/ 3810000 h 4972050"/>
                <a:gd name="connsiteX30" fmla="*/ 0 w 2724150"/>
                <a:gd name="connsiteY30" fmla="*/ 4057650 h 4972050"/>
                <a:gd name="connsiteX31" fmla="*/ 0 w 2724150"/>
                <a:gd name="connsiteY31" fmla="*/ 4333875 h 4972050"/>
                <a:gd name="connsiteX32" fmla="*/ 28575 w 2724150"/>
                <a:gd name="connsiteY3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397794 w 2724150"/>
                <a:gd name="connsiteY19" fmla="*/ 31670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517775 w 2724150"/>
                <a:gd name="connsiteY12" fmla="*/ 11525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657475"/>
                <a:gd name="connsiteY0" fmla="*/ 4140200 h 4568825"/>
                <a:gd name="connsiteX1" fmla="*/ 352425 w 2657475"/>
                <a:gd name="connsiteY1" fmla="*/ 4235450 h 4568825"/>
                <a:gd name="connsiteX2" fmla="*/ 1200150 w 2657475"/>
                <a:gd name="connsiteY2" fmla="*/ 4416425 h 4568825"/>
                <a:gd name="connsiteX3" fmla="*/ 1514475 w 2657475"/>
                <a:gd name="connsiteY3" fmla="*/ 4568825 h 4568825"/>
                <a:gd name="connsiteX4" fmla="*/ 1762125 w 2657475"/>
                <a:gd name="connsiteY4" fmla="*/ 4530725 h 4568825"/>
                <a:gd name="connsiteX5" fmla="*/ 2628900 w 2657475"/>
                <a:gd name="connsiteY5" fmla="*/ 3730625 h 4568825"/>
                <a:gd name="connsiteX6" fmla="*/ 2647950 w 2657475"/>
                <a:gd name="connsiteY6" fmla="*/ 2901950 h 4568825"/>
                <a:gd name="connsiteX7" fmla="*/ 2647950 w 2657475"/>
                <a:gd name="connsiteY7" fmla="*/ 2749550 h 4568825"/>
                <a:gd name="connsiteX8" fmla="*/ 2657475 w 2657475"/>
                <a:gd name="connsiteY8" fmla="*/ 2559050 h 4568825"/>
                <a:gd name="connsiteX9" fmla="*/ 2606675 w 2657475"/>
                <a:gd name="connsiteY9" fmla="*/ 0 h 4568825"/>
                <a:gd name="connsiteX10" fmla="*/ 2470150 w 2657475"/>
                <a:gd name="connsiteY10" fmla="*/ 381000 h 4568825"/>
                <a:gd name="connsiteX11" fmla="*/ 2517775 w 2657475"/>
                <a:gd name="connsiteY11" fmla="*/ 749300 h 4568825"/>
                <a:gd name="connsiteX12" fmla="*/ 2486025 w 2657475"/>
                <a:gd name="connsiteY12" fmla="*/ 1073150 h 4568825"/>
                <a:gd name="connsiteX13" fmla="*/ 2447925 w 2657475"/>
                <a:gd name="connsiteY13" fmla="*/ 1216025 h 4568825"/>
                <a:gd name="connsiteX14" fmla="*/ 2200275 w 2657475"/>
                <a:gd name="connsiteY14" fmla="*/ 1720850 h 4568825"/>
                <a:gd name="connsiteX15" fmla="*/ 1924050 w 2657475"/>
                <a:gd name="connsiteY15" fmla="*/ 2232025 h 4568825"/>
                <a:gd name="connsiteX16" fmla="*/ 1749425 w 2657475"/>
                <a:gd name="connsiteY16" fmla="*/ 2470150 h 4568825"/>
                <a:gd name="connsiteX17" fmla="*/ 1958975 w 2657475"/>
                <a:gd name="connsiteY17" fmla="*/ 2733675 h 4568825"/>
                <a:gd name="connsiteX18" fmla="*/ 1956594 w 2657475"/>
                <a:gd name="connsiteY18" fmla="*/ 3284537 h 4568825"/>
                <a:gd name="connsiteX19" fmla="*/ 1335882 w 2657475"/>
                <a:gd name="connsiteY19" fmla="*/ 2873376 h 4568825"/>
                <a:gd name="connsiteX20" fmla="*/ 1221581 w 2657475"/>
                <a:gd name="connsiteY20" fmla="*/ 2901950 h 4568825"/>
                <a:gd name="connsiteX21" fmla="*/ 1112044 w 2657475"/>
                <a:gd name="connsiteY21" fmla="*/ 2894806 h 4568825"/>
                <a:gd name="connsiteX22" fmla="*/ 1081088 w 2657475"/>
                <a:gd name="connsiteY22" fmla="*/ 2806700 h 4568825"/>
                <a:gd name="connsiteX23" fmla="*/ 1040606 w 2657475"/>
                <a:gd name="connsiteY23" fmla="*/ 2637631 h 4568825"/>
                <a:gd name="connsiteX24" fmla="*/ 304800 w 2657475"/>
                <a:gd name="connsiteY24" fmla="*/ 2701925 h 4568825"/>
                <a:gd name="connsiteX25" fmla="*/ 171450 w 2657475"/>
                <a:gd name="connsiteY25" fmla="*/ 2949575 h 4568825"/>
                <a:gd name="connsiteX26" fmla="*/ 104775 w 2657475"/>
                <a:gd name="connsiteY26" fmla="*/ 3149600 h 4568825"/>
                <a:gd name="connsiteX27" fmla="*/ 38100 w 2657475"/>
                <a:gd name="connsiteY27" fmla="*/ 3406775 h 4568825"/>
                <a:gd name="connsiteX28" fmla="*/ 0 w 2657475"/>
                <a:gd name="connsiteY28" fmla="*/ 3654425 h 4568825"/>
                <a:gd name="connsiteX29" fmla="*/ 0 w 2657475"/>
                <a:gd name="connsiteY29" fmla="*/ 3930650 h 4568825"/>
                <a:gd name="connsiteX30" fmla="*/ 28575 w 2657475"/>
                <a:gd name="connsiteY30" fmla="*/ 4140200 h 4568825"/>
                <a:gd name="connsiteX0" fmla="*/ 28575 w 2657475"/>
                <a:gd name="connsiteY0" fmla="*/ 3759200 h 4187825"/>
                <a:gd name="connsiteX1" fmla="*/ 352425 w 2657475"/>
                <a:gd name="connsiteY1" fmla="*/ 3854450 h 4187825"/>
                <a:gd name="connsiteX2" fmla="*/ 1200150 w 2657475"/>
                <a:gd name="connsiteY2" fmla="*/ 4035425 h 4187825"/>
                <a:gd name="connsiteX3" fmla="*/ 1514475 w 2657475"/>
                <a:gd name="connsiteY3" fmla="*/ 4187825 h 4187825"/>
                <a:gd name="connsiteX4" fmla="*/ 1762125 w 2657475"/>
                <a:gd name="connsiteY4" fmla="*/ 4149725 h 4187825"/>
                <a:gd name="connsiteX5" fmla="*/ 2628900 w 2657475"/>
                <a:gd name="connsiteY5" fmla="*/ 3349625 h 4187825"/>
                <a:gd name="connsiteX6" fmla="*/ 2647950 w 2657475"/>
                <a:gd name="connsiteY6" fmla="*/ 2520950 h 4187825"/>
                <a:gd name="connsiteX7" fmla="*/ 2647950 w 2657475"/>
                <a:gd name="connsiteY7" fmla="*/ 2368550 h 4187825"/>
                <a:gd name="connsiteX8" fmla="*/ 2657475 w 2657475"/>
                <a:gd name="connsiteY8" fmla="*/ 2178050 h 4187825"/>
                <a:gd name="connsiteX9" fmla="*/ 2470150 w 2657475"/>
                <a:gd name="connsiteY9" fmla="*/ 0 h 4187825"/>
                <a:gd name="connsiteX10" fmla="*/ 2517775 w 2657475"/>
                <a:gd name="connsiteY10" fmla="*/ 368300 h 4187825"/>
                <a:gd name="connsiteX11" fmla="*/ 2486025 w 2657475"/>
                <a:gd name="connsiteY11" fmla="*/ 692150 h 4187825"/>
                <a:gd name="connsiteX12" fmla="*/ 2447925 w 2657475"/>
                <a:gd name="connsiteY12" fmla="*/ 835025 h 4187825"/>
                <a:gd name="connsiteX13" fmla="*/ 2200275 w 2657475"/>
                <a:gd name="connsiteY13" fmla="*/ 1339850 h 4187825"/>
                <a:gd name="connsiteX14" fmla="*/ 1924050 w 2657475"/>
                <a:gd name="connsiteY14" fmla="*/ 1851025 h 4187825"/>
                <a:gd name="connsiteX15" fmla="*/ 1749425 w 2657475"/>
                <a:gd name="connsiteY15" fmla="*/ 2089150 h 4187825"/>
                <a:gd name="connsiteX16" fmla="*/ 1958975 w 2657475"/>
                <a:gd name="connsiteY16" fmla="*/ 2352675 h 4187825"/>
                <a:gd name="connsiteX17" fmla="*/ 1956594 w 2657475"/>
                <a:gd name="connsiteY17" fmla="*/ 2903537 h 4187825"/>
                <a:gd name="connsiteX18" fmla="*/ 1335882 w 2657475"/>
                <a:gd name="connsiteY18" fmla="*/ 2492376 h 4187825"/>
                <a:gd name="connsiteX19" fmla="*/ 1221581 w 2657475"/>
                <a:gd name="connsiteY19" fmla="*/ 2520950 h 4187825"/>
                <a:gd name="connsiteX20" fmla="*/ 1112044 w 2657475"/>
                <a:gd name="connsiteY20" fmla="*/ 2513806 h 4187825"/>
                <a:gd name="connsiteX21" fmla="*/ 1081088 w 2657475"/>
                <a:gd name="connsiteY21" fmla="*/ 2425700 h 4187825"/>
                <a:gd name="connsiteX22" fmla="*/ 1040606 w 2657475"/>
                <a:gd name="connsiteY22" fmla="*/ 2256631 h 4187825"/>
                <a:gd name="connsiteX23" fmla="*/ 304800 w 2657475"/>
                <a:gd name="connsiteY23" fmla="*/ 2320925 h 4187825"/>
                <a:gd name="connsiteX24" fmla="*/ 171450 w 2657475"/>
                <a:gd name="connsiteY24" fmla="*/ 2568575 h 4187825"/>
                <a:gd name="connsiteX25" fmla="*/ 104775 w 2657475"/>
                <a:gd name="connsiteY25" fmla="*/ 2768600 h 4187825"/>
                <a:gd name="connsiteX26" fmla="*/ 38100 w 2657475"/>
                <a:gd name="connsiteY26" fmla="*/ 3025775 h 4187825"/>
                <a:gd name="connsiteX27" fmla="*/ 0 w 2657475"/>
                <a:gd name="connsiteY27" fmla="*/ 3273425 h 4187825"/>
                <a:gd name="connsiteX28" fmla="*/ 0 w 2657475"/>
                <a:gd name="connsiteY28" fmla="*/ 3549650 h 4187825"/>
                <a:gd name="connsiteX29" fmla="*/ 28575 w 2657475"/>
                <a:gd name="connsiteY29" fmla="*/ 3759200 h 4187825"/>
                <a:gd name="connsiteX0" fmla="*/ 28575 w 2657475"/>
                <a:gd name="connsiteY0" fmla="*/ 3390900 h 3819525"/>
                <a:gd name="connsiteX1" fmla="*/ 352425 w 2657475"/>
                <a:gd name="connsiteY1" fmla="*/ 3486150 h 3819525"/>
                <a:gd name="connsiteX2" fmla="*/ 1200150 w 2657475"/>
                <a:gd name="connsiteY2" fmla="*/ 3667125 h 3819525"/>
                <a:gd name="connsiteX3" fmla="*/ 1514475 w 2657475"/>
                <a:gd name="connsiteY3" fmla="*/ 3819525 h 3819525"/>
                <a:gd name="connsiteX4" fmla="*/ 1762125 w 2657475"/>
                <a:gd name="connsiteY4" fmla="*/ 3781425 h 3819525"/>
                <a:gd name="connsiteX5" fmla="*/ 2628900 w 2657475"/>
                <a:gd name="connsiteY5" fmla="*/ 2981325 h 3819525"/>
                <a:gd name="connsiteX6" fmla="*/ 2647950 w 2657475"/>
                <a:gd name="connsiteY6" fmla="*/ 2152650 h 3819525"/>
                <a:gd name="connsiteX7" fmla="*/ 2647950 w 2657475"/>
                <a:gd name="connsiteY7" fmla="*/ 2000250 h 3819525"/>
                <a:gd name="connsiteX8" fmla="*/ 2657475 w 2657475"/>
                <a:gd name="connsiteY8" fmla="*/ 1809750 h 3819525"/>
                <a:gd name="connsiteX9" fmla="*/ 2517775 w 2657475"/>
                <a:gd name="connsiteY9" fmla="*/ 0 h 3819525"/>
                <a:gd name="connsiteX10" fmla="*/ 2486025 w 2657475"/>
                <a:gd name="connsiteY10" fmla="*/ 323850 h 3819525"/>
                <a:gd name="connsiteX11" fmla="*/ 2447925 w 2657475"/>
                <a:gd name="connsiteY11" fmla="*/ 466725 h 3819525"/>
                <a:gd name="connsiteX12" fmla="*/ 2200275 w 2657475"/>
                <a:gd name="connsiteY12" fmla="*/ 971550 h 3819525"/>
                <a:gd name="connsiteX13" fmla="*/ 1924050 w 2657475"/>
                <a:gd name="connsiteY13" fmla="*/ 1482725 h 3819525"/>
                <a:gd name="connsiteX14" fmla="*/ 1749425 w 2657475"/>
                <a:gd name="connsiteY14" fmla="*/ 1720850 h 3819525"/>
                <a:gd name="connsiteX15" fmla="*/ 1958975 w 2657475"/>
                <a:gd name="connsiteY15" fmla="*/ 1984375 h 3819525"/>
                <a:gd name="connsiteX16" fmla="*/ 1956594 w 2657475"/>
                <a:gd name="connsiteY16" fmla="*/ 2535237 h 3819525"/>
                <a:gd name="connsiteX17" fmla="*/ 1335882 w 2657475"/>
                <a:gd name="connsiteY17" fmla="*/ 2124076 h 3819525"/>
                <a:gd name="connsiteX18" fmla="*/ 1221581 w 2657475"/>
                <a:gd name="connsiteY18" fmla="*/ 2152650 h 3819525"/>
                <a:gd name="connsiteX19" fmla="*/ 1112044 w 2657475"/>
                <a:gd name="connsiteY19" fmla="*/ 2145506 h 3819525"/>
                <a:gd name="connsiteX20" fmla="*/ 1081088 w 2657475"/>
                <a:gd name="connsiteY20" fmla="*/ 2057400 h 3819525"/>
                <a:gd name="connsiteX21" fmla="*/ 1040606 w 2657475"/>
                <a:gd name="connsiteY21" fmla="*/ 1888331 h 3819525"/>
                <a:gd name="connsiteX22" fmla="*/ 304800 w 2657475"/>
                <a:gd name="connsiteY22" fmla="*/ 1952625 h 3819525"/>
                <a:gd name="connsiteX23" fmla="*/ 171450 w 2657475"/>
                <a:gd name="connsiteY23" fmla="*/ 2200275 h 3819525"/>
                <a:gd name="connsiteX24" fmla="*/ 104775 w 2657475"/>
                <a:gd name="connsiteY24" fmla="*/ 2400300 h 3819525"/>
                <a:gd name="connsiteX25" fmla="*/ 38100 w 2657475"/>
                <a:gd name="connsiteY25" fmla="*/ 2657475 h 3819525"/>
                <a:gd name="connsiteX26" fmla="*/ 0 w 2657475"/>
                <a:gd name="connsiteY26" fmla="*/ 2905125 h 3819525"/>
                <a:gd name="connsiteX27" fmla="*/ 0 w 2657475"/>
                <a:gd name="connsiteY27" fmla="*/ 3181350 h 3819525"/>
                <a:gd name="connsiteX28" fmla="*/ 28575 w 2657475"/>
                <a:gd name="connsiteY28" fmla="*/ 3390900 h 3819525"/>
                <a:gd name="connsiteX0" fmla="*/ 28575 w 2657475"/>
                <a:gd name="connsiteY0" fmla="*/ 3067050 h 3495675"/>
                <a:gd name="connsiteX1" fmla="*/ 352425 w 2657475"/>
                <a:gd name="connsiteY1" fmla="*/ 3162300 h 3495675"/>
                <a:gd name="connsiteX2" fmla="*/ 1200150 w 2657475"/>
                <a:gd name="connsiteY2" fmla="*/ 3343275 h 3495675"/>
                <a:gd name="connsiteX3" fmla="*/ 1514475 w 2657475"/>
                <a:gd name="connsiteY3" fmla="*/ 3495675 h 3495675"/>
                <a:gd name="connsiteX4" fmla="*/ 1762125 w 2657475"/>
                <a:gd name="connsiteY4" fmla="*/ 3457575 h 3495675"/>
                <a:gd name="connsiteX5" fmla="*/ 2628900 w 2657475"/>
                <a:gd name="connsiteY5" fmla="*/ 2657475 h 3495675"/>
                <a:gd name="connsiteX6" fmla="*/ 2647950 w 2657475"/>
                <a:gd name="connsiteY6" fmla="*/ 1828800 h 3495675"/>
                <a:gd name="connsiteX7" fmla="*/ 2647950 w 2657475"/>
                <a:gd name="connsiteY7" fmla="*/ 1676400 h 3495675"/>
                <a:gd name="connsiteX8" fmla="*/ 2657475 w 2657475"/>
                <a:gd name="connsiteY8" fmla="*/ 1485900 h 3495675"/>
                <a:gd name="connsiteX9" fmla="*/ 2486025 w 2657475"/>
                <a:gd name="connsiteY9" fmla="*/ 0 h 3495675"/>
                <a:gd name="connsiteX10" fmla="*/ 2447925 w 2657475"/>
                <a:gd name="connsiteY10" fmla="*/ 142875 h 3495675"/>
                <a:gd name="connsiteX11" fmla="*/ 2200275 w 2657475"/>
                <a:gd name="connsiteY11" fmla="*/ 647700 h 3495675"/>
                <a:gd name="connsiteX12" fmla="*/ 1924050 w 2657475"/>
                <a:gd name="connsiteY12" fmla="*/ 1158875 h 3495675"/>
                <a:gd name="connsiteX13" fmla="*/ 1749425 w 2657475"/>
                <a:gd name="connsiteY13" fmla="*/ 1397000 h 3495675"/>
                <a:gd name="connsiteX14" fmla="*/ 1958975 w 2657475"/>
                <a:gd name="connsiteY14" fmla="*/ 1660525 h 3495675"/>
                <a:gd name="connsiteX15" fmla="*/ 1956594 w 2657475"/>
                <a:gd name="connsiteY15" fmla="*/ 2211387 h 3495675"/>
                <a:gd name="connsiteX16" fmla="*/ 1335882 w 2657475"/>
                <a:gd name="connsiteY16" fmla="*/ 1800226 h 3495675"/>
                <a:gd name="connsiteX17" fmla="*/ 1221581 w 2657475"/>
                <a:gd name="connsiteY17" fmla="*/ 1828800 h 3495675"/>
                <a:gd name="connsiteX18" fmla="*/ 1112044 w 2657475"/>
                <a:gd name="connsiteY18" fmla="*/ 1821656 h 3495675"/>
                <a:gd name="connsiteX19" fmla="*/ 1081088 w 2657475"/>
                <a:gd name="connsiteY19" fmla="*/ 1733550 h 3495675"/>
                <a:gd name="connsiteX20" fmla="*/ 1040606 w 2657475"/>
                <a:gd name="connsiteY20" fmla="*/ 1564481 h 3495675"/>
                <a:gd name="connsiteX21" fmla="*/ 304800 w 2657475"/>
                <a:gd name="connsiteY21" fmla="*/ 1628775 h 3495675"/>
                <a:gd name="connsiteX22" fmla="*/ 171450 w 2657475"/>
                <a:gd name="connsiteY22" fmla="*/ 1876425 h 3495675"/>
                <a:gd name="connsiteX23" fmla="*/ 104775 w 2657475"/>
                <a:gd name="connsiteY23" fmla="*/ 2076450 h 3495675"/>
                <a:gd name="connsiteX24" fmla="*/ 38100 w 2657475"/>
                <a:gd name="connsiteY24" fmla="*/ 2333625 h 3495675"/>
                <a:gd name="connsiteX25" fmla="*/ 0 w 2657475"/>
                <a:gd name="connsiteY25" fmla="*/ 2581275 h 3495675"/>
                <a:gd name="connsiteX26" fmla="*/ 0 w 2657475"/>
                <a:gd name="connsiteY26" fmla="*/ 2857500 h 3495675"/>
                <a:gd name="connsiteX27" fmla="*/ 28575 w 2657475"/>
                <a:gd name="connsiteY27" fmla="*/ 3067050 h 3495675"/>
                <a:gd name="connsiteX0" fmla="*/ 28575 w 2657475"/>
                <a:gd name="connsiteY0" fmla="*/ 2924175 h 3352800"/>
                <a:gd name="connsiteX1" fmla="*/ 352425 w 2657475"/>
                <a:gd name="connsiteY1" fmla="*/ 3019425 h 3352800"/>
                <a:gd name="connsiteX2" fmla="*/ 1200150 w 2657475"/>
                <a:gd name="connsiteY2" fmla="*/ 3200400 h 3352800"/>
                <a:gd name="connsiteX3" fmla="*/ 1514475 w 2657475"/>
                <a:gd name="connsiteY3" fmla="*/ 3352800 h 3352800"/>
                <a:gd name="connsiteX4" fmla="*/ 1762125 w 2657475"/>
                <a:gd name="connsiteY4" fmla="*/ 3314700 h 3352800"/>
                <a:gd name="connsiteX5" fmla="*/ 2628900 w 2657475"/>
                <a:gd name="connsiteY5" fmla="*/ 2514600 h 3352800"/>
                <a:gd name="connsiteX6" fmla="*/ 2647950 w 2657475"/>
                <a:gd name="connsiteY6" fmla="*/ 1685925 h 3352800"/>
                <a:gd name="connsiteX7" fmla="*/ 2647950 w 2657475"/>
                <a:gd name="connsiteY7" fmla="*/ 1533525 h 3352800"/>
                <a:gd name="connsiteX8" fmla="*/ 2657475 w 2657475"/>
                <a:gd name="connsiteY8" fmla="*/ 1343025 h 3352800"/>
                <a:gd name="connsiteX9" fmla="*/ 2447925 w 2657475"/>
                <a:gd name="connsiteY9" fmla="*/ 0 h 3352800"/>
                <a:gd name="connsiteX10" fmla="*/ 2200275 w 2657475"/>
                <a:gd name="connsiteY10" fmla="*/ 504825 h 3352800"/>
                <a:gd name="connsiteX11" fmla="*/ 1924050 w 2657475"/>
                <a:gd name="connsiteY11" fmla="*/ 1016000 h 3352800"/>
                <a:gd name="connsiteX12" fmla="*/ 1749425 w 2657475"/>
                <a:gd name="connsiteY12" fmla="*/ 1254125 h 3352800"/>
                <a:gd name="connsiteX13" fmla="*/ 1958975 w 2657475"/>
                <a:gd name="connsiteY13" fmla="*/ 1517650 h 3352800"/>
                <a:gd name="connsiteX14" fmla="*/ 1956594 w 2657475"/>
                <a:gd name="connsiteY14" fmla="*/ 2068512 h 3352800"/>
                <a:gd name="connsiteX15" fmla="*/ 1335882 w 2657475"/>
                <a:gd name="connsiteY15" fmla="*/ 1657351 h 3352800"/>
                <a:gd name="connsiteX16" fmla="*/ 1221581 w 2657475"/>
                <a:gd name="connsiteY16" fmla="*/ 1685925 h 3352800"/>
                <a:gd name="connsiteX17" fmla="*/ 1112044 w 2657475"/>
                <a:gd name="connsiteY17" fmla="*/ 1678781 h 3352800"/>
                <a:gd name="connsiteX18" fmla="*/ 1081088 w 2657475"/>
                <a:gd name="connsiteY18" fmla="*/ 1590675 h 3352800"/>
                <a:gd name="connsiteX19" fmla="*/ 1040606 w 2657475"/>
                <a:gd name="connsiteY19" fmla="*/ 1421606 h 3352800"/>
                <a:gd name="connsiteX20" fmla="*/ 304800 w 2657475"/>
                <a:gd name="connsiteY20" fmla="*/ 1485900 h 3352800"/>
                <a:gd name="connsiteX21" fmla="*/ 171450 w 2657475"/>
                <a:gd name="connsiteY21" fmla="*/ 1733550 h 3352800"/>
                <a:gd name="connsiteX22" fmla="*/ 104775 w 2657475"/>
                <a:gd name="connsiteY22" fmla="*/ 1933575 h 3352800"/>
                <a:gd name="connsiteX23" fmla="*/ 38100 w 2657475"/>
                <a:gd name="connsiteY23" fmla="*/ 2190750 h 3352800"/>
                <a:gd name="connsiteX24" fmla="*/ 0 w 2657475"/>
                <a:gd name="connsiteY24" fmla="*/ 2438400 h 3352800"/>
                <a:gd name="connsiteX25" fmla="*/ 0 w 2657475"/>
                <a:gd name="connsiteY25" fmla="*/ 2714625 h 3352800"/>
                <a:gd name="connsiteX26" fmla="*/ 28575 w 2657475"/>
                <a:gd name="connsiteY26" fmla="*/ 2924175 h 3352800"/>
                <a:gd name="connsiteX0" fmla="*/ 28575 w 2657475"/>
                <a:gd name="connsiteY0" fmla="*/ 2419350 h 2847975"/>
                <a:gd name="connsiteX1" fmla="*/ 352425 w 2657475"/>
                <a:gd name="connsiteY1" fmla="*/ 2514600 h 2847975"/>
                <a:gd name="connsiteX2" fmla="*/ 1200150 w 2657475"/>
                <a:gd name="connsiteY2" fmla="*/ 2695575 h 2847975"/>
                <a:gd name="connsiteX3" fmla="*/ 1514475 w 2657475"/>
                <a:gd name="connsiteY3" fmla="*/ 2847975 h 2847975"/>
                <a:gd name="connsiteX4" fmla="*/ 1762125 w 2657475"/>
                <a:gd name="connsiteY4" fmla="*/ 2809875 h 2847975"/>
                <a:gd name="connsiteX5" fmla="*/ 2628900 w 2657475"/>
                <a:gd name="connsiteY5" fmla="*/ 2009775 h 2847975"/>
                <a:gd name="connsiteX6" fmla="*/ 2647950 w 2657475"/>
                <a:gd name="connsiteY6" fmla="*/ 1181100 h 2847975"/>
                <a:gd name="connsiteX7" fmla="*/ 2647950 w 2657475"/>
                <a:gd name="connsiteY7" fmla="*/ 1028700 h 2847975"/>
                <a:gd name="connsiteX8" fmla="*/ 2657475 w 2657475"/>
                <a:gd name="connsiteY8" fmla="*/ 838200 h 2847975"/>
                <a:gd name="connsiteX9" fmla="*/ 2200275 w 2657475"/>
                <a:gd name="connsiteY9" fmla="*/ 0 h 2847975"/>
                <a:gd name="connsiteX10" fmla="*/ 1924050 w 2657475"/>
                <a:gd name="connsiteY10" fmla="*/ 511175 h 2847975"/>
                <a:gd name="connsiteX11" fmla="*/ 1749425 w 2657475"/>
                <a:gd name="connsiteY11" fmla="*/ 749300 h 2847975"/>
                <a:gd name="connsiteX12" fmla="*/ 1958975 w 2657475"/>
                <a:gd name="connsiteY12" fmla="*/ 1012825 h 2847975"/>
                <a:gd name="connsiteX13" fmla="*/ 1956594 w 2657475"/>
                <a:gd name="connsiteY13" fmla="*/ 1563687 h 2847975"/>
                <a:gd name="connsiteX14" fmla="*/ 1335882 w 2657475"/>
                <a:gd name="connsiteY14" fmla="*/ 1152526 h 2847975"/>
                <a:gd name="connsiteX15" fmla="*/ 1221581 w 2657475"/>
                <a:gd name="connsiteY15" fmla="*/ 1181100 h 2847975"/>
                <a:gd name="connsiteX16" fmla="*/ 1112044 w 2657475"/>
                <a:gd name="connsiteY16" fmla="*/ 1173956 h 2847975"/>
                <a:gd name="connsiteX17" fmla="*/ 1081088 w 2657475"/>
                <a:gd name="connsiteY17" fmla="*/ 1085850 h 2847975"/>
                <a:gd name="connsiteX18" fmla="*/ 1040606 w 2657475"/>
                <a:gd name="connsiteY18" fmla="*/ 916781 h 2847975"/>
                <a:gd name="connsiteX19" fmla="*/ 304800 w 2657475"/>
                <a:gd name="connsiteY19" fmla="*/ 981075 h 2847975"/>
                <a:gd name="connsiteX20" fmla="*/ 171450 w 2657475"/>
                <a:gd name="connsiteY20" fmla="*/ 1228725 h 2847975"/>
                <a:gd name="connsiteX21" fmla="*/ 104775 w 2657475"/>
                <a:gd name="connsiteY21" fmla="*/ 1428750 h 2847975"/>
                <a:gd name="connsiteX22" fmla="*/ 38100 w 2657475"/>
                <a:gd name="connsiteY22" fmla="*/ 1685925 h 2847975"/>
                <a:gd name="connsiteX23" fmla="*/ 0 w 2657475"/>
                <a:gd name="connsiteY23" fmla="*/ 1933575 h 2847975"/>
                <a:gd name="connsiteX24" fmla="*/ 0 w 2657475"/>
                <a:gd name="connsiteY24" fmla="*/ 2209800 h 2847975"/>
                <a:gd name="connsiteX25" fmla="*/ 28575 w 2657475"/>
                <a:gd name="connsiteY25" fmla="*/ 2419350 h 2847975"/>
                <a:gd name="connsiteX0" fmla="*/ 28575 w 2657475"/>
                <a:gd name="connsiteY0" fmla="*/ 1908175 h 2336800"/>
                <a:gd name="connsiteX1" fmla="*/ 352425 w 2657475"/>
                <a:gd name="connsiteY1" fmla="*/ 2003425 h 2336800"/>
                <a:gd name="connsiteX2" fmla="*/ 1200150 w 2657475"/>
                <a:gd name="connsiteY2" fmla="*/ 2184400 h 2336800"/>
                <a:gd name="connsiteX3" fmla="*/ 1514475 w 2657475"/>
                <a:gd name="connsiteY3" fmla="*/ 2336800 h 2336800"/>
                <a:gd name="connsiteX4" fmla="*/ 1762125 w 2657475"/>
                <a:gd name="connsiteY4" fmla="*/ 2298700 h 2336800"/>
                <a:gd name="connsiteX5" fmla="*/ 2628900 w 2657475"/>
                <a:gd name="connsiteY5" fmla="*/ 1498600 h 2336800"/>
                <a:gd name="connsiteX6" fmla="*/ 2647950 w 2657475"/>
                <a:gd name="connsiteY6" fmla="*/ 669925 h 2336800"/>
                <a:gd name="connsiteX7" fmla="*/ 2647950 w 2657475"/>
                <a:gd name="connsiteY7" fmla="*/ 517525 h 2336800"/>
                <a:gd name="connsiteX8" fmla="*/ 2657475 w 2657475"/>
                <a:gd name="connsiteY8" fmla="*/ 327025 h 2336800"/>
                <a:gd name="connsiteX9" fmla="*/ 1924050 w 2657475"/>
                <a:gd name="connsiteY9" fmla="*/ 0 h 2336800"/>
                <a:gd name="connsiteX10" fmla="*/ 1749425 w 2657475"/>
                <a:gd name="connsiteY10" fmla="*/ 238125 h 2336800"/>
                <a:gd name="connsiteX11" fmla="*/ 1958975 w 2657475"/>
                <a:gd name="connsiteY11" fmla="*/ 501650 h 2336800"/>
                <a:gd name="connsiteX12" fmla="*/ 1956594 w 2657475"/>
                <a:gd name="connsiteY12" fmla="*/ 1052512 h 2336800"/>
                <a:gd name="connsiteX13" fmla="*/ 1335882 w 2657475"/>
                <a:gd name="connsiteY13" fmla="*/ 641351 h 2336800"/>
                <a:gd name="connsiteX14" fmla="*/ 1221581 w 2657475"/>
                <a:gd name="connsiteY14" fmla="*/ 669925 h 2336800"/>
                <a:gd name="connsiteX15" fmla="*/ 1112044 w 2657475"/>
                <a:gd name="connsiteY15" fmla="*/ 662781 h 2336800"/>
                <a:gd name="connsiteX16" fmla="*/ 1081088 w 2657475"/>
                <a:gd name="connsiteY16" fmla="*/ 574675 h 2336800"/>
                <a:gd name="connsiteX17" fmla="*/ 1040606 w 2657475"/>
                <a:gd name="connsiteY17" fmla="*/ 405606 h 2336800"/>
                <a:gd name="connsiteX18" fmla="*/ 304800 w 2657475"/>
                <a:gd name="connsiteY18" fmla="*/ 469900 h 2336800"/>
                <a:gd name="connsiteX19" fmla="*/ 171450 w 2657475"/>
                <a:gd name="connsiteY19" fmla="*/ 717550 h 2336800"/>
                <a:gd name="connsiteX20" fmla="*/ 104775 w 2657475"/>
                <a:gd name="connsiteY20" fmla="*/ 917575 h 2336800"/>
                <a:gd name="connsiteX21" fmla="*/ 38100 w 2657475"/>
                <a:gd name="connsiteY21" fmla="*/ 1174750 h 2336800"/>
                <a:gd name="connsiteX22" fmla="*/ 0 w 2657475"/>
                <a:gd name="connsiteY22" fmla="*/ 1422400 h 2336800"/>
                <a:gd name="connsiteX23" fmla="*/ 0 w 2657475"/>
                <a:gd name="connsiteY23" fmla="*/ 1698625 h 2336800"/>
                <a:gd name="connsiteX24" fmla="*/ 28575 w 2657475"/>
                <a:gd name="connsiteY24" fmla="*/ 1908175 h 2336800"/>
                <a:gd name="connsiteX0" fmla="*/ 28575 w 2657475"/>
                <a:gd name="connsiteY0" fmla="*/ 1670050 h 2098675"/>
                <a:gd name="connsiteX1" fmla="*/ 352425 w 2657475"/>
                <a:gd name="connsiteY1" fmla="*/ 1765300 h 2098675"/>
                <a:gd name="connsiteX2" fmla="*/ 1200150 w 2657475"/>
                <a:gd name="connsiteY2" fmla="*/ 1946275 h 2098675"/>
                <a:gd name="connsiteX3" fmla="*/ 1514475 w 2657475"/>
                <a:gd name="connsiteY3" fmla="*/ 2098675 h 2098675"/>
                <a:gd name="connsiteX4" fmla="*/ 1762125 w 2657475"/>
                <a:gd name="connsiteY4" fmla="*/ 2060575 h 2098675"/>
                <a:gd name="connsiteX5" fmla="*/ 2628900 w 2657475"/>
                <a:gd name="connsiteY5" fmla="*/ 1260475 h 2098675"/>
                <a:gd name="connsiteX6" fmla="*/ 2647950 w 2657475"/>
                <a:gd name="connsiteY6" fmla="*/ 431800 h 2098675"/>
                <a:gd name="connsiteX7" fmla="*/ 2647950 w 2657475"/>
                <a:gd name="connsiteY7" fmla="*/ 279400 h 2098675"/>
                <a:gd name="connsiteX8" fmla="*/ 2657475 w 2657475"/>
                <a:gd name="connsiteY8" fmla="*/ 88900 h 2098675"/>
                <a:gd name="connsiteX9" fmla="*/ 1749425 w 2657475"/>
                <a:gd name="connsiteY9" fmla="*/ 0 h 2098675"/>
                <a:gd name="connsiteX10" fmla="*/ 1958975 w 2657475"/>
                <a:gd name="connsiteY10" fmla="*/ 263525 h 2098675"/>
                <a:gd name="connsiteX11" fmla="*/ 1956594 w 2657475"/>
                <a:gd name="connsiteY11" fmla="*/ 814387 h 2098675"/>
                <a:gd name="connsiteX12" fmla="*/ 1335882 w 2657475"/>
                <a:gd name="connsiteY12" fmla="*/ 403226 h 2098675"/>
                <a:gd name="connsiteX13" fmla="*/ 1221581 w 2657475"/>
                <a:gd name="connsiteY13" fmla="*/ 431800 h 2098675"/>
                <a:gd name="connsiteX14" fmla="*/ 1112044 w 2657475"/>
                <a:gd name="connsiteY14" fmla="*/ 424656 h 2098675"/>
                <a:gd name="connsiteX15" fmla="*/ 1081088 w 2657475"/>
                <a:gd name="connsiteY15" fmla="*/ 336550 h 2098675"/>
                <a:gd name="connsiteX16" fmla="*/ 1040606 w 2657475"/>
                <a:gd name="connsiteY16" fmla="*/ 167481 h 2098675"/>
                <a:gd name="connsiteX17" fmla="*/ 304800 w 2657475"/>
                <a:gd name="connsiteY17" fmla="*/ 231775 h 2098675"/>
                <a:gd name="connsiteX18" fmla="*/ 171450 w 2657475"/>
                <a:gd name="connsiteY18" fmla="*/ 479425 h 2098675"/>
                <a:gd name="connsiteX19" fmla="*/ 104775 w 2657475"/>
                <a:gd name="connsiteY19" fmla="*/ 679450 h 2098675"/>
                <a:gd name="connsiteX20" fmla="*/ 38100 w 2657475"/>
                <a:gd name="connsiteY20" fmla="*/ 936625 h 2098675"/>
                <a:gd name="connsiteX21" fmla="*/ 0 w 2657475"/>
                <a:gd name="connsiteY21" fmla="*/ 1184275 h 2098675"/>
                <a:gd name="connsiteX22" fmla="*/ 0 w 2657475"/>
                <a:gd name="connsiteY22" fmla="*/ 1460500 h 2098675"/>
                <a:gd name="connsiteX23" fmla="*/ 28575 w 2657475"/>
                <a:gd name="connsiteY23" fmla="*/ 1670050 h 2098675"/>
                <a:gd name="connsiteX0" fmla="*/ 28575 w 2657475"/>
                <a:gd name="connsiteY0" fmla="*/ 1581150 h 2009775"/>
                <a:gd name="connsiteX1" fmla="*/ 352425 w 2657475"/>
                <a:gd name="connsiteY1" fmla="*/ 1676400 h 2009775"/>
                <a:gd name="connsiteX2" fmla="*/ 1200150 w 2657475"/>
                <a:gd name="connsiteY2" fmla="*/ 1857375 h 2009775"/>
                <a:gd name="connsiteX3" fmla="*/ 1514475 w 2657475"/>
                <a:gd name="connsiteY3" fmla="*/ 2009775 h 2009775"/>
                <a:gd name="connsiteX4" fmla="*/ 1762125 w 2657475"/>
                <a:gd name="connsiteY4" fmla="*/ 1971675 h 2009775"/>
                <a:gd name="connsiteX5" fmla="*/ 2628900 w 2657475"/>
                <a:gd name="connsiteY5" fmla="*/ 1171575 h 2009775"/>
                <a:gd name="connsiteX6" fmla="*/ 2647950 w 2657475"/>
                <a:gd name="connsiteY6" fmla="*/ 342900 h 2009775"/>
                <a:gd name="connsiteX7" fmla="*/ 2647950 w 2657475"/>
                <a:gd name="connsiteY7" fmla="*/ 190500 h 2009775"/>
                <a:gd name="connsiteX8" fmla="*/ 2657475 w 2657475"/>
                <a:gd name="connsiteY8" fmla="*/ 0 h 2009775"/>
                <a:gd name="connsiteX9" fmla="*/ 1958975 w 2657475"/>
                <a:gd name="connsiteY9" fmla="*/ 174625 h 2009775"/>
                <a:gd name="connsiteX10" fmla="*/ 1956594 w 2657475"/>
                <a:gd name="connsiteY10" fmla="*/ 725487 h 2009775"/>
                <a:gd name="connsiteX11" fmla="*/ 1335882 w 2657475"/>
                <a:gd name="connsiteY11" fmla="*/ 314326 h 2009775"/>
                <a:gd name="connsiteX12" fmla="*/ 1221581 w 2657475"/>
                <a:gd name="connsiteY12" fmla="*/ 342900 h 2009775"/>
                <a:gd name="connsiteX13" fmla="*/ 1112044 w 2657475"/>
                <a:gd name="connsiteY13" fmla="*/ 335756 h 2009775"/>
                <a:gd name="connsiteX14" fmla="*/ 1081088 w 2657475"/>
                <a:gd name="connsiteY14" fmla="*/ 247650 h 2009775"/>
                <a:gd name="connsiteX15" fmla="*/ 1040606 w 2657475"/>
                <a:gd name="connsiteY15" fmla="*/ 78581 h 2009775"/>
                <a:gd name="connsiteX16" fmla="*/ 304800 w 2657475"/>
                <a:gd name="connsiteY16" fmla="*/ 142875 h 2009775"/>
                <a:gd name="connsiteX17" fmla="*/ 171450 w 2657475"/>
                <a:gd name="connsiteY17" fmla="*/ 390525 h 2009775"/>
                <a:gd name="connsiteX18" fmla="*/ 104775 w 2657475"/>
                <a:gd name="connsiteY18" fmla="*/ 590550 h 2009775"/>
                <a:gd name="connsiteX19" fmla="*/ 38100 w 2657475"/>
                <a:gd name="connsiteY19" fmla="*/ 847725 h 2009775"/>
                <a:gd name="connsiteX20" fmla="*/ 0 w 2657475"/>
                <a:gd name="connsiteY20" fmla="*/ 1095375 h 2009775"/>
                <a:gd name="connsiteX21" fmla="*/ 0 w 2657475"/>
                <a:gd name="connsiteY21" fmla="*/ 1371600 h 2009775"/>
                <a:gd name="connsiteX22" fmla="*/ 28575 w 2657475"/>
                <a:gd name="connsiteY22" fmla="*/ 1581150 h 2009775"/>
                <a:gd name="connsiteX0" fmla="*/ 28575 w 2647950"/>
                <a:gd name="connsiteY0" fmla="*/ 150256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21" fmla="*/ 28575 w 2647950"/>
                <a:gd name="connsiteY21" fmla="*/ 150256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365125 w 2647950"/>
                <a:gd name="connsiteY17" fmla="*/ 5056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673100 w 2647950"/>
                <a:gd name="connsiteY19" fmla="*/ 578644 h 1931194"/>
                <a:gd name="connsiteX20" fmla="*/ 0 w 2647950"/>
                <a:gd name="connsiteY20" fmla="*/ 12930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255910 w 2476500"/>
                <a:gd name="connsiteY1" fmla="*/ 146922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173360 w 2476500"/>
                <a:gd name="connsiteY1" fmla="*/ 136127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262260 w 2476500"/>
                <a:gd name="connsiteY1" fmla="*/ 124697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497210 w 2476500"/>
                <a:gd name="connsiteY1" fmla="*/ 10310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471810 w 2476500"/>
                <a:gd name="connsiteY1" fmla="*/ 10056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662310 w 2476500"/>
                <a:gd name="connsiteY1" fmla="*/ 78977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687710 w 2476500"/>
                <a:gd name="connsiteY1" fmla="*/ 82152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833760 w 2476500"/>
                <a:gd name="connsiteY1" fmla="*/ 65007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00360 w 2476500"/>
                <a:gd name="connsiteY4" fmla="*/ 1369216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33450 w 2476500"/>
                <a:gd name="connsiteY26" fmla="*/ 4929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86148 w 2476500"/>
                <a:gd name="connsiteY1" fmla="*/ 569117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6167 w 2476500"/>
                <a:gd name="connsiteY1" fmla="*/ 642935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3785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90600 w 2476500"/>
                <a:gd name="connsiteY0" fmla="*/ 450056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90600 w 2476500"/>
                <a:gd name="connsiteY28" fmla="*/ 450056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330325 w 2476500"/>
                <a:gd name="connsiteY16" fmla="*/ 14938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500510 w 2476500"/>
                <a:gd name="connsiteY16" fmla="*/ 139539 h 1931194"/>
                <a:gd name="connsiteX17" fmla="*/ 1330325 w 2476500"/>
                <a:gd name="connsiteY17" fmla="*/ 149384 h 1931194"/>
                <a:gd name="connsiteX18" fmla="*/ 1782450 w 2476500"/>
                <a:gd name="connsiteY18" fmla="*/ 490059 h 1931194"/>
                <a:gd name="connsiteX19" fmla="*/ 1785144 w 2476500"/>
                <a:gd name="connsiteY19" fmla="*/ 646906 h 1931194"/>
                <a:gd name="connsiteX20" fmla="*/ 1164432 w 2476500"/>
                <a:gd name="connsiteY20" fmla="*/ 235745 h 1931194"/>
                <a:gd name="connsiteX21" fmla="*/ 1050131 w 2476500"/>
                <a:gd name="connsiteY21" fmla="*/ 264319 h 1931194"/>
                <a:gd name="connsiteX22" fmla="*/ 940594 w 2476500"/>
                <a:gd name="connsiteY22" fmla="*/ 257175 h 1931194"/>
                <a:gd name="connsiteX23" fmla="*/ 909638 w 2476500"/>
                <a:gd name="connsiteY23" fmla="*/ 169069 h 1931194"/>
                <a:gd name="connsiteX24" fmla="*/ 869156 w 2476500"/>
                <a:gd name="connsiteY24" fmla="*/ 0 h 1931194"/>
                <a:gd name="connsiteX25" fmla="*/ 133350 w 2476500"/>
                <a:gd name="connsiteY25" fmla="*/ 64294 h 1931194"/>
                <a:gd name="connsiteX26" fmla="*/ 0 w 2476500"/>
                <a:gd name="connsiteY26" fmla="*/ 311944 h 1931194"/>
                <a:gd name="connsiteX27" fmla="*/ 250825 w 2476500"/>
                <a:gd name="connsiteY27" fmla="*/ 353219 h 1931194"/>
                <a:gd name="connsiteX28" fmla="*/ 501650 w 2476500"/>
                <a:gd name="connsiteY28" fmla="*/ 394494 h 1931194"/>
                <a:gd name="connsiteX29" fmla="*/ 620713 w 2476500"/>
                <a:gd name="connsiteY29" fmla="*/ 340519 h 1931194"/>
                <a:gd name="connsiteX30" fmla="*/ 962025 w 2476500"/>
                <a:gd name="connsiteY30" fmla="*/ 433388 h 1931194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982350 w 2476500"/>
                <a:gd name="connsiteY16" fmla="*/ 0 h 1997395"/>
                <a:gd name="connsiteX17" fmla="*/ 1330325 w 2476500"/>
                <a:gd name="connsiteY17" fmla="*/ 215585 h 1997395"/>
                <a:gd name="connsiteX18" fmla="*/ 1782450 w 2476500"/>
                <a:gd name="connsiteY18" fmla="*/ 556260 h 1997395"/>
                <a:gd name="connsiteX19" fmla="*/ 1785144 w 2476500"/>
                <a:gd name="connsiteY19" fmla="*/ 713107 h 1997395"/>
                <a:gd name="connsiteX20" fmla="*/ 1164432 w 2476500"/>
                <a:gd name="connsiteY20" fmla="*/ 301946 h 1997395"/>
                <a:gd name="connsiteX21" fmla="*/ 1050131 w 2476500"/>
                <a:gd name="connsiteY21" fmla="*/ 330520 h 1997395"/>
                <a:gd name="connsiteX22" fmla="*/ 940594 w 2476500"/>
                <a:gd name="connsiteY22" fmla="*/ 323376 h 1997395"/>
                <a:gd name="connsiteX23" fmla="*/ 909638 w 2476500"/>
                <a:gd name="connsiteY23" fmla="*/ 235270 h 1997395"/>
                <a:gd name="connsiteX24" fmla="*/ 869156 w 2476500"/>
                <a:gd name="connsiteY24" fmla="*/ 66201 h 1997395"/>
                <a:gd name="connsiteX25" fmla="*/ 133350 w 2476500"/>
                <a:gd name="connsiteY25" fmla="*/ 130495 h 1997395"/>
                <a:gd name="connsiteX26" fmla="*/ 0 w 2476500"/>
                <a:gd name="connsiteY26" fmla="*/ 378145 h 1997395"/>
                <a:gd name="connsiteX27" fmla="*/ 250825 w 2476500"/>
                <a:gd name="connsiteY27" fmla="*/ 419420 h 1997395"/>
                <a:gd name="connsiteX28" fmla="*/ 501650 w 2476500"/>
                <a:gd name="connsiteY28" fmla="*/ 460695 h 1997395"/>
                <a:gd name="connsiteX29" fmla="*/ 620713 w 2476500"/>
                <a:gd name="connsiteY29" fmla="*/ 406720 h 1997395"/>
                <a:gd name="connsiteX30" fmla="*/ 962025 w 2476500"/>
                <a:gd name="connsiteY30" fmla="*/ 499589 h 1997395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1741810 w 2476500"/>
                <a:gd name="connsiteY16" fmla="*/ 87631 h 1997395"/>
                <a:gd name="connsiteX17" fmla="*/ 982350 w 2476500"/>
                <a:gd name="connsiteY17" fmla="*/ 0 h 1997395"/>
                <a:gd name="connsiteX18" fmla="*/ 1330325 w 2476500"/>
                <a:gd name="connsiteY18" fmla="*/ 215585 h 1997395"/>
                <a:gd name="connsiteX19" fmla="*/ 1782450 w 2476500"/>
                <a:gd name="connsiteY19" fmla="*/ 556260 h 1997395"/>
                <a:gd name="connsiteX20" fmla="*/ 1785144 w 2476500"/>
                <a:gd name="connsiteY20" fmla="*/ 713107 h 1997395"/>
                <a:gd name="connsiteX21" fmla="*/ 1164432 w 2476500"/>
                <a:gd name="connsiteY21" fmla="*/ 301946 h 1997395"/>
                <a:gd name="connsiteX22" fmla="*/ 1050131 w 2476500"/>
                <a:gd name="connsiteY22" fmla="*/ 330520 h 1997395"/>
                <a:gd name="connsiteX23" fmla="*/ 940594 w 2476500"/>
                <a:gd name="connsiteY23" fmla="*/ 323376 h 1997395"/>
                <a:gd name="connsiteX24" fmla="*/ 909638 w 2476500"/>
                <a:gd name="connsiteY24" fmla="*/ 235270 h 1997395"/>
                <a:gd name="connsiteX25" fmla="*/ 869156 w 2476500"/>
                <a:gd name="connsiteY25" fmla="*/ 66201 h 1997395"/>
                <a:gd name="connsiteX26" fmla="*/ 133350 w 2476500"/>
                <a:gd name="connsiteY26" fmla="*/ 130495 h 1997395"/>
                <a:gd name="connsiteX27" fmla="*/ 0 w 2476500"/>
                <a:gd name="connsiteY27" fmla="*/ 378145 h 1997395"/>
                <a:gd name="connsiteX28" fmla="*/ 250825 w 2476500"/>
                <a:gd name="connsiteY28" fmla="*/ 419420 h 1997395"/>
                <a:gd name="connsiteX29" fmla="*/ 501650 w 2476500"/>
                <a:gd name="connsiteY29" fmla="*/ 460695 h 1997395"/>
                <a:gd name="connsiteX30" fmla="*/ 620713 w 2476500"/>
                <a:gd name="connsiteY30" fmla="*/ 406720 h 1997395"/>
                <a:gd name="connsiteX31" fmla="*/ 962025 w 2476500"/>
                <a:gd name="connsiteY31" fmla="*/ 499589 h 1997395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96882 h 2094688"/>
                <a:gd name="connsiteX1" fmla="*/ 1105223 w 2476500"/>
                <a:gd name="connsiteY1" fmla="*/ 715942 h 2094688"/>
                <a:gd name="connsiteX2" fmla="*/ 1036167 w 2476500"/>
                <a:gd name="connsiteY2" fmla="*/ 806429 h 2094688"/>
                <a:gd name="connsiteX3" fmla="*/ 808360 w 2476500"/>
                <a:gd name="connsiteY3" fmla="*/ 807223 h 2094688"/>
                <a:gd name="connsiteX4" fmla="*/ 680566 w 2476500"/>
                <a:gd name="connsiteY4" fmla="*/ 982642 h 2094688"/>
                <a:gd name="connsiteX5" fmla="*/ 462285 w 2476500"/>
                <a:gd name="connsiteY5" fmla="*/ 1169173 h 2094688"/>
                <a:gd name="connsiteX6" fmla="*/ 376561 w 2476500"/>
                <a:gd name="connsiteY6" fmla="*/ 1368405 h 2094688"/>
                <a:gd name="connsiteX7" fmla="*/ 295598 w 2476500"/>
                <a:gd name="connsiteY7" fmla="*/ 1532710 h 2094688"/>
                <a:gd name="connsiteX8" fmla="*/ 173360 w 2476500"/>
                <a:gd name="connsiteY8" fmla="*/ 1524773 h 2094688"/>
                <a:gd name="connsiteX9" fmla="*/ 180975 w 2476500"/>
                <a:gd name="connsiteY9" fmla="*/ 1761313 h 2094688"/>
                <a:gd name="connsiteX10" fmla="*/ 1028700 w 2476500"/>
                <a:gd name="connsiteY10" fmla="*/ 1942288 h 2094688"/>
                <a:gd name="connsiteX11" fmla="*/ 1343025 w 2476500"/>
                <a:gd name="connsiteY11" fmla="*/ 2094688 h 2094688"/>
                <a:gd name="connsiteX12" fmla="*/ 1590675 w 2476500"/>
                <a:gd name="connsiteY12" fmla="*/ 2056588 h 2094688"/>
                <a:gd name="connsiteX13" fmla="*/ 2457450 w 2476500"/>
                <a:gd name="connsiteY13" fmla="*/ 1256488 h 2094688"/>
                <a:gd name="connsiteX14" fmla="*/ 2476500 w 2476500"/>
                <a:gd name="connsiteY14" fmla="*/ 427813 h 2094688"/>
                <a:gd name="connsiteX15" fmla="*/ 2476500 w 2476500"/>
                <a:gd name="connsiteY15" fmla="*/ 275413 h 2094688"/>
                <a:gd name="connsiteX16" fmla="*/ 878210 w 2476500"/>
                <a:gd name="connsiteY16" fmla="*/ 7124 h 2094688"/>
                <a:gd name="connsiteX17" fmla="*/ 982350 w 2476500"/>
                <a:gd name="connsiteY17" fmla="*/ 97293 h 2094688"/>
                <a:gd name="connsiteX18" fmla="*/ 1330325 w 2476500"/>
                <a:gd name="connsiteY18" fmla="*/ 312878 h 2094688"/>
                <a:gd name="connsiteX19" fmla="*/ 1782450 w 2476500"/>
                <a:gd name="connsiteY19" fmla="*/ 653553 h 2094688"/>
                <a:gd name="connsiteX20" fmla="*/ 1785144 w 2476500"/>
                <a:gd name="connsiteY20" fmla="*/ 810400 h 2094688"/>
                <a:gd name="connsiteX21" fmla="*/ 1164432 w 2476500"/>
                <a:gd name="connsiteY21" fmla="*/ 399239 h 2094688"/>
                <a:gd name="connsiteX22" fmla="*/ 1050131 w 2476500"/>
                <a:gd name="connsiteY22" fmla="*/ 427813 h 2094688"/>
                <a:gd name="connsiteX23" fmla="*/ 940594 w 2476500"/>
                <a:gd name="connsiteY23" fmla="*/ 420669 h 2094688"/>
                <a:gd name="connsiteX24" fmla="*/ 909638 w 2476500"/>
                <a:gd name="connsiteY24" fmla="*/ 332563 h 2094688"/>
                <a:gd name="connsiteX25" fmla="*/ 869156 w 2476500"/>
                <a:gd name="connsiteY25" fmla="*/ 163494 h 2094688"/>
                <a:gd name="connsiteX26" fmla="*/ 133350 w 2476500"/>
                <a:gd name="connsiteY26" fmla="*/ 227788 h 2094688"/>
                <a:gd name="connsiteX27" fmla="*/ 0 w 2476500"/>
                <a:gd name="connsiteY27" fmla="*/ 475438 h 2094688"/>
                <a:gd name="connsiteX28" fmla="*/ 250825 w 2476500"/>
                <a:gd name="connsiteY28" fmla="*/ 516713 h 2094688"/>
                <a:gd name="connsiteX29" fmla="*/ 501650 w 2476500"/>
                <a:gd name="connsiteY29" fmla="*/ 557988 h 2094688"/>
                <a:gd name="connsiteX30" fmla="*/ 620713 w 2476500"/>
                <a:gd name="connsiteY30" fmla="*/ 504013 h 2094688"/>
                <a:gd name="connsiteX31" fmla="*/ 962025 w 2476500"/>
                <a:gd name="connsiteY31" fmla="*/ 596882 h 2094688"/>
                <a:gd name="connsiteX0" fmla="*/ 962025 w 2476500"/>
                <a:gd name="connsiteY0" fmla="*/ 506433 h 2004239"/>
                <a:gd name="connsiteX1" fmla="*/ 1105223 w 2476500"/>
                <a:gd name="connsiteY1" fmla="*/ 625493 h 2004239"/>
                <a:gd name="connsiteX2" fmla="*/ 1036167 w 2476500"/>
                <a:gd name="connsiteY2" fmla="*/ 715980 h 2004239"/>
                <a:gd name="connsiteX3" fmla="*/ 808360 w 2476500"/>
                <a:gd name="connsiteY3" fmla="*/ 716774 h 2004239"/>
                <a:gd name="connsiteX4" fmla="*/ 680566 w 2476500"/>
                <a:gd name="connsiteY4" fmla="*/ 892193 h 2004239"/>
                <a:gd name="connsiteX5" fmla="*/ 462285 w 2476500"/>
                <a:gd name="connsiteY5" fmla="*/ 1078724 h 2004239"/>
                <a:gd name="connsiteX6" fmla="*/ 376561 w 2476500"/>
                <a:gd name="connsiteY6" fmla="*/ 1277956 h 2004239"/>
                <a:gd name="connsiteX7" fmla="*/ 295598 w 2476500"/>
                <a:gd name="connsiteY7" fmla="*/ 1442261 h 2004239"/>
                <a:gd name="connsiteX8" fmla="*/ 173360 w 2476500"/>
                <a:gd name="connsiteY8" fmla="*/ 1434324 h 2004239"/>
                <a:gd name="connsiteX9" fmla="*/ 180975 w 2476500"/>
                <a:gd name="connsiteY9" fmla="*/ 1670864 h 2004239"/>
                <a:gd name="connsiteX10" fmla="*/ 1028700 w 2476500"/>
                <a:gd name="connsiteY10" fmla="*/ 1851839 h 2004239"/>
                <a:gd name="connsiteX11" fmla="*/ 1343025 w 2476500"/>
                <a:gd name="connsiteY11" fmla="*/ 2004239 h 2004239"/>
                <a:gd name="connsiteX12" fmla="*/ 1590675 w 2476500"/>
                <a:gd name="connsiteY12" fmla="*/ 1966139 h 2004239"/>
                <a:gd name="connsiteX13" fmla="*/ 2457450 w 2476500"/>
                <a:gd name="connsiteY13" fmla="*/ 1166039 h 2004239"/>
                <a:gd name="connsiteX14" fmla="*/ 2476500 w 2476500"/>
                <a:gd name="connsiteY14" fmla="*/ 337364 h 2004239"/>
                <a:gd name="connsiteX15" fmla="*/ 2476500 w 2476500"/>
                <a:gd name="connsiteY15" fmla="*/ 184964 h 2004239"/>
                <a:gd name="connsiteX16" fmla="*/ 713110 w 2476500"/>
                <a:gd name="connsiteY16" fmla="*/ 18275 h 2004239"/>
                <a:gd name="connsiteX17" fmla="*/ 982350 w 2476500"/>
                <a:gd name="connsiteY17" fmla="*/ 6844 h 2004239"/>
                <a:gd name="connsiteX18" fmla="*/ 1330325 w 2476500"/>
                <a:gd name="connsiteY18" fmla="*/ 222429 h 2004239"/>
                <a:gd name="connsiteX19" fmla="*/ 1782450 w 2476500"/>
                <a:gd name="connsiteY19" fmla="*/ 563104 h 2004239"/>
                <a:gd name="connsiteX20" fmla="*/ 1785144 w 2476500"/>
                <a:gd name="connsiteY20" fmla="*/ 719951 h 2004239"/>
                <a:gd name="connsiteX21" fmla="*/ 1164432 w 2476500"/>
                <a:gd name="connsiteY21" fmla="*/ 308790 h 2004239"/>
                <a:gd name="connsiteX22" fmla="*/ 1050131 w 2476500"/>
                <a:gd name="connsiteY22" fmla="*/ 337364 h 2004239"/>
                <a:gd name="connsiteX23" fmla="*/ 940594 w 2476500"/>
                <a:gd name="connsiteY23" fmla="*/ 330220 h 2004239"/>
                <a:gd name="connsiteX24" fmla="*/ 909638 w 2476500"/>
                <a:gd name="connsiteY24" fmla="*/ 242114 h 2004239"/>
                <a:gd name="connsiteX25" fmla="*/ 869156 w 2476500"/>
                <a:gd name="connsiteY25" fmla="*/ 73045 h 2004239"/>
                <a:gd name="connsiteX26" fmla="*/ 133350 w 2476500"/>
                <a:gd name="connsiteY26" fmla="*/ 137339 h 2004239"/>
                <a:gd name="connsiteX27" fmla="*/ 0 w 2476500"/>
                <a:gd name="connsiteY27" fmla="*/ 384989 h 2004239"/>
                <a:gd name="connsiteX28" fmla="*/ 250825 w 2476500"/>
                <a:gd name="connsiteY28" fmla="*/ 426264 h 2004239"/>
                <a:gd name="connsiteX29" fmla="*/ 501650 w 2476500"/>
                <a:gd name="connsiteY29" fmla="*/ 467539 h 2004239"/>
                <a:gd name="connsiteX30" fmla="*/ 620713 w 2476500"/>
                <a:gd name="connsiteY30" fmla="*/ 413564 h 2004239"/>
                <a:gd name="connsiteX31" fmla="*/ 962025 w 2476500"/>
                <a:gd name="connsiteY31" fmla="*/ 506433 h 2004239"/>
                <a:gd name="connsiteX0" fmla="*/ 962025 w 2476500"/>
                <a:gd name="connsiteY0" fmla="*/ 517033 h 2014839"/>
                <a:gd name="connsiteX1" fmla="*/ 1105223 w 2476500"/>
                <a:gd name="connsiteY1" fmla="*/ 636093 h 2014839"/>
                <a:gd name="connsiteX2" fmla="*/ 1036167 w 2476500"/>
                <a:gd name="connsiteY2" fmla="*/ 726580 h 2014839"/>
                <a:gd name="connsiteX3" fmla="*/ 808360 w 2476500"/>
                <a:gd name="connsiteY3" fmla="*/ 727374 h 2014839"/>
                <a:gd name="connsiteX4" fmla="*/ 680566 w 2476500"/>
                <a:gd name="connsiteY4" fmla="*/ 902793 h 2014839"/>
                <a:gd name="connsiteX5" fmla="*/ 462285 w 2476500"/>
                <a:gd name="connsiteY5" fmla="*/ 1089324 h 2014839"/>
                <a:gd name="connsiteX6" fmla="*/ 376561 w 2476500"/>
                <a:gd name="connsiteY6" fmla="*/ 1288556 h 2014839"/>
                <a:gd name="connsiteX7" fmla="*/ 295598 w 2476500"/>
                <a:gd name="connsiteY7" fmla="*/ 1452861 h 2014839"/>
                <a:gd name="connsiteX8" fmla="*/ 173360 w 2476500"/>
                <a:gd name="connsiteY8" fmla="*/ 1444924 h 2014839"/>
                <a:gd name="connsiteX9" fmla="*/ 180975 w 2476500"/>
                <a:gd name="connsiteY9" fmla="*/ 1681464 h 2014839"/>
                <a:gd name="connsiteX10" fmla="*/ 1028700 w 2476500"/>
                <a:gd name="connsiteY10" fmla="*/ 1862439 h 2014839"/>
                <a:gd name="connsiteX11" fmla="*/ 1343025 w 2476500"/>
                <a:gd name="connsiteY11" fmla="*/ 2014839 h 2014839"/>
                <a:gd name="connsiteX12" fmla="*/ 1590675 w 2476500"/>
                <a:gd name="connsiteY12" fmla="*/ 1976739 h 2014839"/>
                <a:gd name="connsiteX13" fmla="*/ 2457450 w 2476500"/>
                <a:gd name="connsiteY13" fmla="*/ 1176639 h 2014839"/>
                <a:gd name="connsiteX14" fmla="*/ 2476500 w 2476500"/>
                <a:gd name="connsiteY14" fmla="*/ 347964 h 2014839"/>
                <a:gd name="connsiteX15" fmla="*/ 2476500 w 2476500"/>
                <a:gd name="connsiteY15" fmla="*/ 195564 h 2014839"/>
                <a:gd name="connsiteX16" fmla="*/ 713110 w 2476500"/>
                <a:gd name="connsiteY16" fmla="*/ 28875 h 2014839"/>
                <a:gd name="connsiteX17" fmla="*/ 982350 w 2476500"/>
                <a:gd name="connsiteY17" fmla="*/ 17444 h 2014839"/>
                <a:gd name="connsiteX18" fmla="*/ 1330325 w 2476500"/>
                <a:gd name="connsiteY18" fmla="*/ 233029 h 2014839"/>
                <a:gd name="connsiteX19" fmla="*/ 1782450 w 2476500"/>
                <a:gd name="connsiteY19" fmla="*/ 573704 h 2014839"/>
                <a:gd name="connsiteX20" fmla="*/ 1785144 w 2476500"/>
                <a:gd name="connsiteY20" fmla="*/ 730551 h 2014839"/>
                <a:gd name="connsiteX21" fmla="*/ 1164432 w 2476500"/>
                <a:gd name="connsiteY21" fmla="*/ 319390 h 2014839"/>
                <a:gd name="connsiteX22" fmla="*/ 1050131 w 2476500"/>
                <a:gd name="connsiteY22" fmla="*/ 347964 h 2014839"/>
                <a:gd name="connsiteX23" fmla="*/ 940594 w 2476500"/>
                <a:gd name="connsiteY23" fmla="*/ 340820 h 2014839"/>
                <a:gd name="connsiteX24" fmla="*/ 909638 w 2476500"/>
                <a:gd name="connsiteY24" fmla="*/ 252714 h 2014839"/>
                <a:gd name="connsiteX25" fmla="*/ 869156 w 2476500"/>
                <a:gd name="connsiteY25" fmla="*/ 83645 h 2014839"/>
                <a:gd name="connsiteX26" fmla="*/ 133350 w 2476500"/>
                <a:gd name="connsiteY26" fmla="*/ 147939 h 2014839"/>
                <a:gd name="connsiteX27" fmla="*/ 0 w 2476500"/>
                <a:gd name="connsiteY27" fmla="*/ 395589 h 2014839"/>
                <a:gd name="connsiteX28" fmla="*/ 250825 w 2476500"/>
                <a:gd name="connsiteY28" fmla="*/ 436864 h 2014839"/>
                <a:gd name="connsiteX29" fmla="*/ 501650 w 2476500"/>
                <a:gd name="connsiteY29" fmla="*/ 478139 h 2014839"/>
                <a:gd name="connsiteX30" fmla="*/ 620713 w 2476500"/>
                <a:gd name="connsiteY30" fmla="*/ 424164 h 2014839"/>
                <a:gd name="connsiteX31" fmla="*/ 962025 w 2476500"/>
                <a:gd name="connsiteY31" fmla="*/ 517033 h 2014839"/>
                <a:gd name="connsiteX0" fmla="*/ 962025 w 2476500"/>
                <a:gd name="connsiteY0" fmla="*/ 524707 h 2022513"/>
                <a:gd name="connsiteX1" fmla="*/ 1105223 w 2476500"/>
                <a:gd name="connsiteY1" fmla="*/ 643767 h 2022513"/>
                <a:gd name="connsiteX2" fmla="*/ 1036167 w 2476500"/>
                <a:gd name="connsiteY2" fmla="*/ 734254 h 2022513"/>
                <a:gd name="connsiteX3" fmla="*/ 808360 w 2476500"/>
                <a:gd name="connsiteY3" fmla="*/ 735048 h 2022513"/>
                <a:gd name="connsiteX4" fmla="*/ 680566 w 2476500"/>
                <a:gd name="connsiteY4" fmla="*/ 910467 h 2022513"/>
                <a:gd name="connsiteX5" fmla="*/ 462285 w 2476500"/>
                <a:gd name="connsiteY5" fmla="*/ 1096998 h 2022513"/>
                <a:gd name="connsiteX6" fmla="*/ 376561 w 2476500"/>
                <a:gd name="connsiteY6" fmla="*/ 1296230 h 2022513"/>
                <a:gd name="connsiteX7" fmla="*/ 295598 w 2476500"/>
                <a:gd name="connsiteY7" fmla="*/ 1460535 h 2022513"/>
                <a:gd name="connsiteX8" fmla="*/ 173360 w 2476500"/>
                <a:gd name="connsiteY8" fmla="*/ 1452598 h 2022513"/>
                <a:gd name="connsiteX9" fmla="*/ 180975 w 2476500"/>
                <a:gd name="connsiteY9" fmla="*/ 1689138 h 2022513"/>
                <a:gd name="connsiteX10" fmla="*/ 1028700 w 2476500"/>
                <a:gd name="connsiteY10" fmla="*/ 1870113 h 2022513"/>
                <a:gd name="connsiteX11" fmla="*/ 1343025 w 2476500"/>
                <a:gd name="connsiteY11" fmla="*/ 2022513 h 2022513"/>
                <a:gd name="connsiteX12" fmla="*/ 1590675 w 2476500"/>
                <a:gd name="connsiteY12" fmla="*/ 1984413 h 2022513"/>
                <a:gd name="connsiteX13" fmla="*/ 2457450 w 2476500"/>
                <a:gd name="connsiteY13" fmla="*/ 1184313 h 2022513"/>
                <a:gd name="connsiteX14" fmla="*/ 2476500 w 2476500"/>
                <a:gd name="connsiteY14" fmla="*/ 355638 h 2022513"/>
                <a:gd name="connsiteX15" fmla="*/ 2476500 w 2476500"/>
                <a:gd name="connsiteY15" fmla="*/ 203238 h 2022513"/>
                <a:gd name="connsiteX16" fmla="*/ 862335 w 2476500"/>
                <a:gd name="connsiteY16" fmla="*/ 7974 h 2022513"/>
                <a:gd name="connsiteX17" fmla="*/ 713110 w 2476500"/>
                <a:gd name="connsiteY17" fmla="*/ 36549 h 2022513"/>
                <a:gd name="connsiteX18" fmla="*/ 982350 w 2476500"/>
                <a:gd name="connsiteY18" fmla="*/ 25118 h 2022513"/>
                <a:gd name="connsiteX19" fmla="*/ 1330325 w 2476500"/>
                <a:gd name="connsiteY19" fmla="*/ 240703 h 2022513"/>
                <a:gd name="connsiteX20" fmla="*/ 1782450 w 2476500"/>
                <a:gd name="connsiteY20" fmla="*/ 581378 h 2022513"/>
                <a:gd name="connsiteX21" fmla="*/ 1785144 w 2476500"/>
                <a:gd name="connsiteY21" fmla="*/ 738225 h 2022513"/>
                <a:gd name="connsiteX22" fmla="*/ 1164432 w 2476500"/>
                <a:gd name="connsiteY22" fmla="*/ 327064 h 2022513"/>
                <a:gd name="connsiteX23" fmla="*/ 1050131 w 2476500"/>
                <a:gd name="connsiteY23" fmla="*/ 355638 h 2022513"/>
                <a:gd name="connsiteX24" fmla="*/ 940594 w 2476500"/>
                <a:gd name="connsiteY24" fmla="*/ 348494 h 2022513"/>
                <a:gd name="connsiteX25" fmla="*/ 909638 w 2476500"/>
                <a:gd name="connsiteY25" fmla="*/ 260388 h 2022513"/>
                <a:gd name="connsiteX26" fmla="*/ 869156 w 2476500"/>
                <a:gd name="connsiteY26" fmla="*/ 91319 h 2022513"/>
                <a:gd name="connsiteX27" fmla="*/ 133350 w 2476500"/>
                <a:gd name="connsiteY27" fmla="*/ 155613 h 2022513"/>
                <a:gd name="connsiteX28" fmla="*/ 0 w 2476500"/>
                <a:gd name="connsiteY28" fmla="*/ 403263 h 2022513"/>
                <a:gd name="connsiteX29" fmla="*/ 250825 w 2476500"/>
                <a:gd name="connsiteY29" fmla="*/ 444538 h 2022513"/>
                <a:gd name="connsiteX30" fmla="*/ 501650 w 2476500"/>
                <a:gd name="connsiteY30" fmla="*/ 485813 h 2022513"/>
                <a:gd name="connsiteX31" fmla="*/ 620713 w 2476500"/>
                <a:gd name="connsiteY31" fmla="*/ 431838 h 2022513"/>
                <a:gd name="connsiteX32" fmla="*/ 962025 w 2476500"/>
                <a:gd name="connsiteY32" fmla="*/ 524707 h 2022513"/>
                <a:gd name="connsiteX0" fmla="*/ 962025 w 2476500"/>
                <a:gd name="connsiteY0" fmla="*/ 560072 h 2057878"/>
                <a:gd name="connsiteX1" fmla="*/ 1105223 w 2476500"/>
                <a:gd name="connsiteY1" fmla="*/ 679132 h 2057878"/>
                <a:gd name="connsiteX2" fmla="*/ 1036167 w 2476500"/>
                <a:gd name="connsiteY2" fmla="*/ 769619 h 2057878"/>
                <a:gd name="connsiteX3" fmla="*/ 808360 w 2476500"/>
                <a:gd name="connsiteY3" fmla="*/ 770413 h 2057878"/>
                <a:gd name="connsiteX4" fmla="*/ 680566 w 2476500"/>
                <a:gd name="connsiteY4" fmla="*/ 945832 h 2057878"/>
                <a:gd name="connsiteX5" fmla="*/ 462285 w 2476500"/>
                <a:gd name="connsiteY5" fmla="*/ 1132363 h 2057878"/>
                <a:gd name="connsiteX6" fmla="*/ 376561 w 2476500"/>
                <a:gd name="connsiteY6" fmla="*/ 1331595 h 2057878"/>
                <a:gd name="connsiteX7" fmla="*/ 295598 w 2476500"/>
                <a:gd name="connsiteY7" fmla="*/ 1495900 h 2057878"/>
                <a:gd name="connsiteX8" fmla="*/ 173360 w 2476500"/>
                <a:gd name="connsiteY8" fmla="*/ 1487963 h 2057878"/>
                <a:gd name="connsiteX9" fmla="*/ 180975 w 2476500"/>
                <a:gd name="connsiteY9" fmla="*/ 1724503 h 2057878"/>
                <a:gd name="connsiteX10" fmla="*/ 1028700 w 2476500"/>
                <a:gd name="connsiteY10" fmla="*/ 1905478 h 2057878"/>
                <a:gd name="connsiteX11" fmla="*/ 1343025 w 2476500"/>
                <a:gd name="connsiteY11" fmla="*/ 2057878 h 2057878"/>
                <a:gd name="connsiteX12" fmla="*/ 1590675 w 2476500"/>
                <a:gd name="connsiteY12" fmla="*/ 2019778 h 2057878"/>
                <a:gd name="connsiteX13" fmla="*/ 2457450 w 2476500"/>
                <a:gd name="connsiteY13" fmla="*/ 1219678 h 2057878"/>
                <a:gd name="connsiteX14" fmla="*/ 2476500 w 2476500"/>
                <a:gd name="connsiteY14" fmla="*/ 391003 h 2057878"/>
                <a:gd name="connsiteX15" fmla="*/ 2476500 w 2476500"/>
                <a:gd name="connsiteY15" fmla="*/ 238603 h 2057878"/>
                <a:gd name="connsiteX16" fmla="*/ 713110 w 2476500"/>
                <a:gd name="connsiteY16" fmla="*/ 5239 h 2057878"/>
                <a:gd name="connsiteX17" fmla="*/ 713110 w 2476500"/>
                <a:gd name="connsiteY17" fmla="*/ 71914 h 2057878"/>
                <a:gd name="connsiteX18" fmla="*/ 982350 w 2476500"/>
                <a:gd name="connsiteY18" fmla="*/ 60483 h 2057878"/>
                <a:gd name="connsiteX19" fmla="*/ 1330325 w 2476500"/>
                <a:gd name="connsiteY19" fmla="*/ 276068 h 2057878"/>
                <a:gd name="connsiteX20" fmla="*/ 1782450 w 2476500"/>
                <a:gd name="connsiteY20" fmla="*/ 616743 h 2057878"/>
                <a:gd name="connsiteX21" fmla="*/ 1785144 w 2476500"/>
                <a:gd name="connsiteY21" fmla="*/ 773590 h 2057878"/>
                <a:gd name="connsiteX22" fmla="*/ 1164432 w 2476500"/>
                <a:gd name="connsiteY22" fmla="*/ 362429 h 2057878"/>
                <a:gd name="connsiteX23" fmla="*/ 1050131 w 2476500"/>
                <a:gd name="connsiteY23" fmla="*/ 391003 h 2057878"/>
                <a:gd name="connsiteX24" fmla="*/ 940594 w 2476500"/>
                <a:gd name="connsiteY24" fmla="*/ 383859 h 2057878"/>
                <a:gd name="connsiteX25" fmla="*/ 909638 w 2476500"/>
                <a:gd name="connsiteY25" fmla="*/ 295753 h 2057878"/>
                <a:gd name="connsiteX26" fmla="*/ 869156 w 2476500"/>
                <a:gd name="connsiteY26" fmla="*/ 126684 h 2057878"/>
                <a:gd name="connsiteX27" fmla="*/ 133350 w 2476500"/>
                <a:gd name="connsiteY27" fmla="*/ 190978 h 2057878"/>
                <a:gd name="connsiteX28" fmla="*/ 0 w 2476500"/>
                <a:gd name="connsiteY28" fmla="*/ 438628 h 2057878"/>
                <a:gd name="connsiteX29" fmla="*/ 250825 w 2476500"/>
                <a:gd name="connsiteY29" fmla="*/ 479903 h 2057878"/>
                <a:gd name="connsiteX30" fmla="*/ 501650 w 2476500"/>
                <a:gd name="connsiteY30" fmla="*/ 521178 h 2057878"/>
                <a:gd name="connsiteX31" fmla="*/ 620713 w 2476500"/>
                <a:gd name="connsiteY31" fmla="*/ 467203 h 2057878"/>
                <a:gd name="connsiteX32" fmla="*/ 962025 w 2476500"/>
                <a:gd name="connsiteY32" fmla="*/ 560072 h 2057878"/>
                <a:gd name="connsiteX0" fmla="*/ 962025 w 2476500"/>
                <a:gd name="connsiteY0" fmla="*/ 554833 h 2052639"/>
                <a:gd name="connsiteX1" fmla="*/ 1105223 w 2476500"/>
                <a:gd name="connsiteY1" fmla="*/ 673893 h 2052639"/>
                <a:gd name="connsiteX2" fmla="*/ 1036167 w 2476500"/>
                <a:gd name="connsiteY2" fmla="*/ 764380 h 2052639"/>
                <a:gd name="connsiteX3" fmla="*/ 808360 w 2476500"/>
                <a:gd name="connsiteY3" fmla="*/ 765174 h 2052639"/>
                <a:gd name="connsiteX4" fmla="*/ 680566 w 2476500"/>
                <a:gd name="connsiteY4" fmla="*/ 940593 h 2052639"/>
                <a:gd name="connsiteX5" fmla="*/ 462285 w 2476500"/>
                <a:gd name="connsiteY5" fmla="*/ 1127124 h 2052639"/>
                <a:gd name="connsiteX6" fmla="*/ 376561 w 2476500"/>
                <a:gd name="connsiteY6" fmla="*/ 1326356 h 2052639"/>
                <a:gd name="connsiteX7" fmla="*/ 295598 w 2476500"/>
                <a:gd name="connsiteY7" fmla="*/ 1490661 h 2052639"/>
                <a:gd name="connsiteX8" fmla="*/ 173360 w 2476500"/>
                <a:gd name="connsiteY8" fmla="*/ 1482724 h 2052639"/>
                <a:gd name="connsiteX9" fmla="*/ 180975 w 2476500"/>
                <a:gd name="connsiteY9" fmla="*/ 1719264 h 2052639"/>
                <a:gd name="connsiteX10" fmla="*/ 1028700 w 2476500"/>
                <a:gd name="connsiteY10" fmla="*/ 1900239 h 2052639"/>
                <a:gd name="connsiteX11" fmla="*/ 1343025 w 2476500"/>
                <a:gd name="connsiteY11" fmla="*/ 2052639 h 2052639"/>
                <a:gd name="connsiteX12" fmla="*/ 1590675 w 2476500"/>
                <a:gd name="connsiteY12" fmla="*/ 2014539 h 2052639"/>
                <a:gd name="connsiteX13" fmla="*/ 2457450 w 2476500"/>
                <a:gd name="connsiteY13" fmla="*/ 1214439 h 2052639"/>
                <a:gd name="connsiteX14" fmla="*/ 2476500 w 2476500"/>
                <a:gd name="connsiteY14" fmla="*/ 385764 h 2052639"/>
                <a:gd name="connsiteX15" fmla="*/ 2476500 w 2476500"/>
                <a:gd name="connsiteY15" fmla="*/ 233364 h 2052639"/>
                <a:gd name="connsiteX16" fmla="*/ 713110 w 2476500"/>
                <a:gd name="connsiteY16" fmla="*/ 0 h 2052639"/>
                <a:gd name="connsiteX17" fmla="*/ 713110 w 2476500"/>
                <a:gd name="connsiteY17" fmla="*/ 66675 h 2052639"/>
                <a:gd name="connsiteX18" fmla="*/ 982350 w 2476500"/>
                <a:gd name="connsiteY18" fmla="*/ 55244 h 2052639"/>
                <a:gd name="connsiteX19" fmla="*/ 1330325 w 2476500"/>
                <a:gd name="connsiteY19" fmla="*/ 270829 h 2052639"/>
                <a:gd name="connsiteX20" fmla="*/ 1782450 w 2476500"/>
                <a:gd name="connsiteY20" fmla="*/ 611504 h 2052639"/>
                <a:gd name="connsiteX21" fmla="*/ 1785144 w 2476500"/>
                <a:gd name="connsiteY21" fmla="*/ 768351 h 2052639"/>
                <a:gd name="connsiteX22" fmla="*/ 1164432 w 2476500"/>
                <a:gd name="connsiteY22" fmla="*/ 357190 h 2052639"/>
                <a:gd name="connsiteX23" fmla="*/ 1050131 w 2476500"/>
                <a:gd name="connsiteY23" fmla="*/ 385764 h 2052639"/>
                <a:gd name="connsiteX24" fmla="*/ 940594 w 2476500"/>
                <a:gd name="connsiteY24" fmla="*/ 378620 h 2052639"/>
                <a:gd name="connsiteX25" fmla="*/ 909638 w 2476500"/>
                <a:gd name="connsiteY25" fmla="*/ 290514 h 2052639"/>
                <a:gd name="connsiteX26" fmla="*/ 869156 w 2476500"/>
                <a:gd name="connsiteY26" fmla="*/ 121445 h 2052639"/>
                <a:gd name="connsiteX27" fmla="*/ 133350 w 2476500"/>
                <a:gd name="connsiteY27" fmla="*/ 185739 h 2052639"/>
                <a:gd name="connsiteX28" fmla="*/ 0 w 2476500"/>
                <a:gd name="connsiteY28" fmla="*/ 433389 h 2052639"/>
                <a:gd name="connsiteX29" fmla="*/ 250825 w 2476500"/>
                <a:gd name="connsiteY29" fmla="*/ 474664 h 2052639"/>
                <a:gd name="connsiteX30" fmla="*/ 501650 w 2476500"/>
                <a:gd name="connsiteY30" fmla="*/ 515939 h 2052639"/>
                <a:gd name="connsiteX31" fmla="*/ 620713 w 2476500"/>
                <a:gd name="connsiteY31" fmla="*/ 461964 h 2052639"/>
                <a:gd name="connsiteX32" fmla="*/ 962025 w 2476500"/>
                <a:gd name="connsiteY32" fmla="*/ 554833 h 2052639"/>
                <a:gd name="connsiteX0" fmla="*/ 962025 w 2476500"/>
                <a:gd name="connsiteY0" fmla="*/ 555854 h 2053660"/>
                <a:gd name="connsiteX1" fmla="*/ 1105223 w 2476500"/>
                <a:gd name="connsiteY1" fmla="*/ 674914 h 2053660"/>
                <a:gd name="connsiteX2" fmla="*/ 1036167 w 2476500"/>
                <a:gd name="connsiteY2" fmla="*/ 765401 h 2053660"/>
                <a:gd name="connsiteX3" fmla="*/ 808360 w 2476500"/>
                <a:gd name="connsiteY3" fmla="*/ 766195 h 2053660"/>
                <a:gd name="connsiteX4" fmla="*/ 680566 w 2476500"/>
                <a:gd name="connsiteY4" fmla="*/ 941614 h 2053660"/>
                <a:gd name="connsiteX5" fmla="*/ 462285 w 2476500"/>
                <a:gd name="connsiteY5" fmla="*/ 1128145 h 2053660"/>
                <a:gd name="connsiteX6" fmla="*/ 376561 w 2476500"/>
                <a:gd name="connsiteY6" fmla="*/ 1327377 h 2053660"/>
                <a:gd name="connsiteX7" fmla="*/ 295598 w 2476500"/>
                <a:gd name="connsiteY7" fmla="*/ 1491682 h 2053660"/>
                <a:gd name="connsiteX8" fmla="*/ 173360 w 2476500"/>
                <a:gd name="connsiteY8" fmla="*/ 1483745 h 2053660"/>
                <a:gd name="connsiteX9" fmla="*/ 180975 w 2476500"/>
                <a:gd name="connsiteY9" fmla="*/ 1720285 h 2053660"/>
                <a:gd name="connsiteX10" fmla="*/ 1028700 w 2476500"/>
                <a:gd name="connsiteY10" fmla="*/ 1901260 h 2053660"/>
                <a:gd name="connsiteX11" fmla="*/ 1343025 w 2476500"/>
                <a:gd name="connsiteY11" fmla="*/ 2053660 h 2053660"/>
                <a:gd name="connsiteX12" fmla="*/ 1590675 w 2476500"/>
                <a:gd name="connsiteY12" fmla="*/ 2015560 h 2053660"/>
                <a:gd name="connsiteX13" fmla="*/ 2457450 w 2476500"/>
                <a:gd name="connsiteY13" fmla="*/ 1215460 h 2053660"/>
                <a:gd name="connsiteX14" fmla="*/ 2476500 w 2476500"/>
                <a:gd name="connsiteY14" fmla="*/ 386785 h 2053660"/>
                <a:gd name="connsiteX15" fmla="*/ 2476500 w 2476500"/>
                <a:gd name="connsiteY15" fmla="*/ 234385 h 2053660"/>
                <a:gd name="connsiteX16" fmla="*/ 713110 w 2476500"/>
                <a:gd name="connsiteY16" fmla="*/ 1021 h 2053660"/>
                <a:gd name="connsiteX17" fmla="*/ 713110 w 2476500"/>
                <a:gd name="connsiteY17" fmla="*/ 67696 h 2053660"/>
                <a:gd name="connsiteX18" fmla="*/ 982350 w 2476500"/>
                <a:gd name="connsiteY18" fmla="*/ 56265 h 2053660"/>
                <a:gd name="connsiteX19" fmla="*/ 1330325 w 2476500"/>
                <a:gd name="connsiteY19" fmla="*/ 271850 h 2053660"/>
                <a:gd name="connsiteX20" fmla="*/ 1782450 w 2476500"/>
                <a:gd name="connsiteY20" fmla="*/ 612525 h 2053660"/>
                <a:gd name="connsiteX21" fmla="*/ 1785144 w 2476500"/>
                <a:gd name="connsiteY21" fmla="*/ 769372 h 2053660"/>
                <a:gd name="connsiteX22" fmla="*/ 1164432 w 2476500"/>
                <a:gd name="connsiteY22" fmla="*/ 358211 h 2053660"/>
                <a:gd name="connsiteX23" fmla="*/ 1050131 w 2476500"/>
                <a:gd name="connsiteY23" fmla="*/ 386785 h 2053660"/>
                <a:gd name="connsiteX24" fmla="*/ 940594 w 2476500"/>
                <a:gd name="connsiteY24" fmla="*/ 379641 h 2053660"/>
                <a:gd name="connsiteX25" fmla="*/ 909638 w 2476500"/>
                <a:gd name="connsiteY25" fmla="*/ 291535 h 2053660"/>
                <a:gd name="connsiteX26" fmla="*/ 869156 w 2476500"/>
                <a:gd name="connsiteY26" fmla="*/ 122466 h 2053660"/>
                <a:gd name="connsiteX27" fmla="*/ 133350 w 2476500"/>
                <a:gd name="connsiteY27" fmla="*/ 186760 h 2053660"/>
                <a:gd name="connsiteX28" fmla="*/ 0 w 2476500"/>
                <a:gd name="connsiteY28" fmla="*/ 434410 h 2053660"/>
                <a:gd name="connsiteX29" fmla="*/ 250825 w 2476500"/>
                <a:gd name="connsiteY29" fmla="*/ 475685 h 2053660"/>
                <a:gd name="connsiteX30" fmla="*/ 501650 w 2476500"/>
                <a:gd name="connsiteY30" fmla="*/ 516960 h 2053660"/>
                <a:gd name="connsiteX31" fmla="*/ 620713 w 2476500"/>
                <a:gd name="connsiteY31" fmla="*/ 462985 h 2053660"/>
                <a:gd name="connsiteX32" fmla="*/ 962025 w 2476500"/>
                <a:gd name="connsiteY32" fmla="*/ 555854 h 2053660"/>
                <a:gd name="connsiteX0" fmla="*/ 962025 w 2476500"/>
                <a:gd name="connsiteY0" fmla="*/ 566480 h 2064286"/>
                <a:gd name="connsiteX1" fmla="*/ 1105223 w 2476500"/>
                <a:gd name="connsiteY1" fmla="*/ 685540 h 2064286"/>
                <a:gd name="connsiteX2" fmla="*/ 1036167 w 2476500"/>
                <a:gd name="connsiteY2" fmla="*/ 776027 h 2064286"/>
                <a:gd name="connsiteX3" fmla="*/ 808360 w 2476500"/>
                <a:gd name="connsiteY3" fmla="*/ 776821 h 2064286"/>
                <a:gd name="connsiteX4" fmla="*/ 680566 w 2476500"/>
                <a:gd name="connsiteY4" fmla="*/ 952240 h 2064286"/>
                <a:gd name="connsiteX5" fmla="*/ 462285 w 2476500"/>
                <a:gd name="connsiteY5" fmla="*/ 1138771 h 2064286"/>
                <a:gd name="connsiteX6" fmla="*/ 376561 w 2476500"/>
                <a:gd name="connsiteY6" fmla="*/ 1338003 h 2064286"/>
                <a:gd name="connsiteX7" fmla="*/ 295598 w 2476500"/>
                <a:gd name="connsiteY7" fmla="*/ 1502308 h 2064286"/>
                <a:gd name="connsiteX8" fmla="*/ 173360 w 2476500"/>
                <a:gd name="connsiteY8" fmla="*/ 1494371 h 2064286"/>
                <a:gd name="connsiteX9" fmla="*/ 180975 w 2476500"/>
                <a:gd name="connsiteY9" fmla="*/ 1730911 h 2064286"/>
                <a:gd name="connsiteX10" fmla="*/ 1028700 w 2476500"/>
                <a:gd name="connsiteY10" fmla="*/ 1911886 h 2064286"/>
                <a:gd name="connsiteX11" fmla="*/ 1343025 w 2476500"/>
                <a:gd name="connsiteY11" fmla="*/ 2064286 h 2064286"/>
                <a:gd name="connsiteX12" fmla="*/ 1590675 w 2476500"/>
                <a:gd name="connsiteY12" fmla="*/ 2026186 h 2064286"/>
                <a:gd name="connsiteX13" fmla="*/ 2457450 w 2476500"/>
                <a:gd name="connsiteY13" fmla="*/ 1226086 h 2064286"/>
                <a:gd name="connsiteX14" fmla="*/ 2476500 w 2476500"/>
                <a:gd name="connsiteY14" fmla="*/ 397411 h 2064286"/>
                <a:gd name="connsiteX15" fmla="*/ 2476500 w 2476500"/>
                <a:gd name="connsiteY15" fmla="*/ 245011 h 2064286"/>
                <a:gd name="connsiteX16" fmla="*/ 976635 w 2476500"/>
                <a:gd name="connsiteY16" fmla="*/ 24347 h 2064286"/>
                <a:gd name="connsiteX17" fmla="*/ 713110 w 2476500"/>
                <a:gd name="connsiteY17" fmla="*/ 11647 h 2064286"/>
                <a:gd name="connsiteX18" fmla="*/ 713110 w 2476500"/>
                <a:gd name="connsiteY18" fmla="*/ 78322 h 2064286"/>
                <a:gd name="connsiteX19" fmla="*/ 982350 w 2476500"/>
                <a:gd name="connsiteY19" fmla="*/ 66891 h 2064286"/>
                <a:gd name="connsiteX20" fmla="*/ 1330325 w 2476500"/>
                <a:gd name="connsiteY20" fmla="*/ 282476 h 2064286"/>
                <a:gd name="connsiteX21" fmla="*/ 1782450 w 2476500"/>
                <a:gd name="connsiteY21" fmla="*/ 623151 h 2064286"/>
                <a:gd name="connsiteX22" fmla="*/ 1785144 w 2476500"/>
                <a:gd name="connsiteY22" fmla="*/ 779998 h 2064286"/>
                <a:gd name="connsiteX23" fmla="*/ 1164432 w 2476500"/>
                <a:gd name="connsiteY23" fmla="*/ 368837 h 2064286"/>
                <a:gd name="connsiteX24" fmla="*/ 1050131 w 2476500"/>
                <a:gd name="connsiteY24" fmla="*/ 397411 h 2064286"/>
                <a:gd name="connsiteX25" fmla="*/ 940594 w 2476500"/>
                <a:gd name="connsiteY25" fmla="*/ 390267 h 2064286"/>
                <a:gd name="connsiteX26" fmla="*/ 909638 w 2476500"/>
                <a:gd name="connsiteY26" fmla="*/ 302161 h 2064286"/>
                <a:gd name="connsiteX27" fmla="*/ 869156 w 2476500"/>
                <a:gd name="connsiteY27" fmla="*/ 133092 h 2064286"/>
                <a:gd name="connsiteX28" fmla="*/ 133350 w 2476500"/>
                <a:gd name="connsiteY28" fmla="*/ 197386 h 2064286"/>
                <a:gd name="connsiteX29" fmla="*/ 0 w 2476500"/>
                <a:gd name="connsiteY29" fmla="*/ 445036 h 2064286"/>
                <a:gd name="connsiteX30" fmla="*/ 250825 w 2476500"/>
                <a:gd name="connsiteY30" fmla="*/ 486311 h 2064286"/>
                <a:gd name="connsiteX31" fmla="*/ 501650 w 2476500"/>
                <a:gd name="connsiteY31" fmla="*/ 527586 h 2064286"/>
                <a:gd name="connsiteX32" fmla="*/ 620713 w 2476500"/>
                <a:gd name="connsiteY32" fmla="*/ 473611 h 2064286"/>
                <a:gd name="connsiteX33" fmla="*/ 962025 w 2476500"/>
                <a:gd name="connsiteY33" fmla="*/ 566480 h 2064286"/>
                <a:gd name="connsiteX0" fmla="*/ 962025 w 2476500"/>
                <a:gd name="connsiteY0" fmla="*/ 586146 h 2083952"/>
                <a:gd name="connsiteX1" fmla="*/ 1105223 w 2476500"/>
                <a:gd name="connsiteY1" fmla="*/ 705206 h 2083952"/>
                <a:gd name="connsiteX2" fmla="*/ 1036167 w 2476500"/>
                <a:gd name="connsiteY2" fmla="*/ 795693 h 2083952"/>
                <a:gd name="connsiteX3" fmla="*/ 808360 w 2476500"/>
                <a:gd name="connsiteY3" fmla="*/ 796487 h 2083952"/>
                <a:gd name="connsiteX4" fmla="*/ 680566 w 2476500"/>
                <a:gd name="connsiteY4" fmla="*/ 971906 h 2083952"/>
                <a:gd name="connsiteX5" fmla="*/ 462285 w 2476500"/>
                <a:gd name="connsiteY5" fmla="*/ 1158437 h 2083952"/>
                <a:gd name="connsiteX6" fmla="*/ 376561 w 2476500"/>
                <a:gd name="connsiteY6" fmla="*/ 1357669 h 2083952"/>
                <a:gd name="connsiteX7" fmla="*/ 295598 w 2476500"/>
                <a:gd name="connsiteY7" fmla="*/ 1521974 h 2083952"/>
                <a:gd name="connsiteX8" fmla="*/ 173360 w 2476500"/>
                <a:gd name="connsiteY8" fmla="*/ 1514037 h 2083952"/>
                <a:gd name="connsiteX9" fmla="*/ 180975 w 2476500"/>
                <a:gd name="connsiteY9" fmla="*/ 1750577 h 2083952"/>
                <a:gd name="connsiteX10" fmla="*/ 1028700 w 2476500"/>
                <a:gd name="connsiteY10" fmla="*/ 1931552 h 2083952"/>
                <a:gd name="connsiteX11" fmla="*/ 1343025 w 2476500"/>
                <a:gd name="connsiteY11" fmla="*/ 2083952 h 2083952"/>
                <a:gd name="connsiteX12" fmla="*/ 1590675 w 2476500"/>
                <a:gd name="connsiteY12" fmla="*/ 2045852 h 2083952"/>
                <a:gd name="connsiteX13" fmla="*/ 2457450 w 2476500"/>
                <a:gd name="connsiteY13" fmla="*/ 1245752 h 2083952"/>
                <a:gd name="connsiteX14" fmla="*/ 2476500 w 2476500"/>
                <a:gd name="connsiteY14" fmla="*/ 417077 h 2083952"/>
                <a:gd name="connsiteX15" fmla="*/ 2476500 w 2476500"/>
                <a:gd name="connsiteY15" fmla="*/ 264677 h 2083952"/>
                <a:gd name="connsiteX16" fmla="*/ 1002035 w 2476500"/>
                <a:gd name="connsiteY16" fmla="*/ 15438 h 2083952"/>
                <a:gd name="connsiteX17" fmla="*/ 713110 w 2476500"/>
                <a:gd name="connsiteY17" fmla="*/ 31313 h 2083952"/>
                <a:gd name="connsiteX18" fmla="*/ 713110 w 2476500"/>
                <a:gd name="connsiteY18" fmla="*/ 97988 h 2083952"/>
                <a:gd name="connsiteX19" fmla="*/ 982350 w 2476500"/>
                <a:gd name="connsiteY19" fmla="*/ 86557 h 2083952"/>
                <a:gd name="connsiteX20" fmla="*/ 1330325 w 2476500"/>
                <a:gd name="connsiteY20" fmla="*/ 302142 h 2083952"/>
                <a:gd name="connsiteX21" fmla="*/ 1782450 w 2476500"/>
                <a:gd name="connsiteY21" fmla="*/ 642817 h 2083952"/>
                <a:gd name="connsiteX22" fmla="*/ 1785144 w 2476500"/>
                <a:gd name="connsiteY22" fmla="*/ 799664 h 2083952"/>
                <a:gd name="connsiteX23" fmla="*/ 1164432 w 2476500"/>
                <a:gd name="connsiteY23" fmla="*/ 388503 h 2083952"/>
                <a:gd name="connsiteX24" fmla="*/ 1050131 w 2476500"/>
                <a:gd name="connsiteY24" fmla="*/ 417077 h 2083952"/>
                <a:gd name="connsiteX25" fmla="*/ 940594 w 2476500"/>
                <a:gd name="connsiteY25" fmla="*/ 409933 h 2083952"/>
                <a:gd name="connsiteX26" fmla="*/ 909638 w 2476500"/>
                <a:gd name="connsiteY26" fmla="*/ 321827 h 2083952"/>
                <a:gd name="connsiteX27" fmla="*/ 869156 w 2476500"/>
                <a:gd name="connsiteY27" fmla="*/ 152758 h 2083952"/>
                <a:gd name="connsiteX28" fmla="*/ 133350 w 2476500"/>
                <a:gd name="connsiteY28" fmla="*/ 217052 h 2083952"/>
                <a:gd name="connsiteX29" fmla="*/ 0 w 2476500"/>
                <a:gd name="connsiteY29" fmla="*/ 464702 h 2083952"/>
                <a:gd name="connsiteX30" fmla="*/ 250825 w 2476500"/>
                <a:gd name="connsiteY30" fmla="*/ 505977 h 2083952"/>
                <a:gd name="connsiteX31" fmla="*/ 501650 w 2476500"/>
                <a:gd name="connsiteY31" fmla="*/ 547252 h 2083952"/>
                <a:gd name="connsiteX32" fmla="*/ 620713 w 2476500"/>
                <a:gd name="connsiteY32" fmla="*/ 493277 h 2083952"/>
                <a:gd name="connsiteX33" fmla="*/ 962025 w 2476500"/>
                <a:gd name="connsiteY33" fmla="*/ 586146 h 2083952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920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981151 w 2476500"/>
                <a:gd name="connsiteY16" fmla="*/ 214862 h 2068514"/>
                <a:gd name="connsiteX17" fmla="*/ 1389385 w 2476500"/>
                <a:gd name="connsiteY17" fmla="*/ 180975 h 2068514"/>
                <a:gd name="connsiteX18" fmla="*/ 1002035 w 2476500"/>
                <a:gd name="connsiteY18" fmla="*/ 0 h 2068514"/>
                <a:gd name="connsiteX19" fmla="*/ 710729 w 2476500"/>
                <a:gd name="connsiteY19" fmla="*/ 18256 h 2068514"/>
                <a:gd name="connsiteX20" fmla="*/ 713110 w 2476500"/>
                <a:gd name="connsiteY20" fmla="*/ 82550 h 2068514"/>
                <a:gd name="connsiteX21" fmla="*/ 982350 w 2476500"/>
                <a:gd name="connsiteY21" fmla="*/ 71119 h 2068514"/>
                <a:gd name="connsiteX22" fmla="*/ 1349375 w 2476500"/>
                <a:gd name="connsiteY22" fmla="*/ 272417 h 2068514"/>
                <a:gd name="connsiteX23" fmla="*/ 1782450 w 2476500"/>
                <a:gd name="connsiteY23" fmla="*/ 627379 h 2068514"/>
                <a:gd name="connsiteX24" fmla="*/ 1785144 w 2476500"/>
                <a:gd name="connsiteY24" fmla="*/ 784226 h 2068514"/>
                <a:gd name="connsiteX25" fmla="*/ 1164432 w 2476500"/>
                <a:gd name="connsiteY25" fmla="*/ 373065 h 2068514"/>
                <a:gd name="connsiteX26" fmla="*/ 1050131 w 2476500"/>
                <a:gd name="connsiteY26" fmla="*/ 401639 h 2068514"/>
                <a:gd name="connsiteX27" fmla="*/ 940594 w 2476500"/>
                <a:gd name="connsiteY27" fmla="*/ 394495 h 2068514"/>
                <a:gd name="connsiteX28" fmla="*/ 909638 w 2476500"/>
                <a:gd name="connsiteY28" fmla="*/ 306389 h 2068514"/>
                <a:gd name="connsiteX29" fmla="*/ 869156 w 2476500"/>
                <a:gd name="connsiteY29" fmla="*/ 137320 h 2068514"/>
                <a:gd name="connsiteX30" fmla="*/ 133350 w 2476500"/>
                <a:gd name="connsiteY30" fmla="*/ 201614 h 2068514"/>
                <a:gd name="connsiteX31" fmla="*/ 0 w 2476500"/>
                <a:gd name="connsiteY31" fmla="*/ 449264 h 2068514"/>
                <a:gd name="connsiteX32" fmla="*/ 250825 w 2476500"/>
                <a:gd name="connsiteY32" fmla="*/ 490539 h 2068514"/>
                <a:gd name="connsiteX33" fmla="*/ 501650 w 2476500"/>
                <a:gd name="connsiteY33" fmla="*/ 531814 h 2068514"/>
                <a:gd name="connsiteX34" fmla="*/ 620713 w 2476500"/>
                <a:gd name="connsiteY34" fmla="*/ 477839 h 2068514"/>
                <a:gd name="connsiteX35" fmla="*/ 962025 w 2476500"/>
                <a:gd name="connsiteY35" fmla="*/ 570708 h 2068514"/>
                <a:gd name="connsiteX0" fmla="*/ 962025 w 2876550"/>
                <a:gd name="connsiteY0" fmla="*/ 1909418 h 3407224"/>
                <a:gd name="connsiteX1" fmla="*/ 1105223 w 2876550"/>
                <a:gd name="connsiteY1" fmla="*/ 2028478 h 3407224"/>
                <a:gd name="connsiteX2" fmla="*/ 1036167 w 2876550"/>
                <a:gd name="connsiteY2" fmla="*/ 2118965 h 3407224"/>
                <a:gd name="connsiteX3" fmla="*/ 808360 w 2876550"/>
                <a:gd name="connsiteY3" fmla="*/ 2119759 h 3407224"/>
                <a:gd name="connsiteX4" fmla="*/ 680566 w 2876550"/>
                <a:gd name="connsiteY4" fmla="*/ 2295178 h 3407224"/>
                <a:gd name="connsiteX5" fmla="*/ 462285 w 2876550"/>
                <a:gd name="connsiteY5" fmla="*/ 2481709 h 3407224"/>
                <a:gd name="connsiteX6" fmla="*/ 376561 w 2876550"/>
                <a:gd name="connsiteY6" fmla="*/ 2680941 h 3407224"/>
                <a:gd name="connsiteX7" fmla="*/ 295598 w 2876550"/>
                <a:gd name="connsiteY7" fmla="*/ 2845246 h 3407224"/>
                <a:gd name="connsiteX8" fmla="*/ 173360 w 2876550"/>
                <a:gd name="connsiteY8" fmla="*/ 2837309 h 3407224"/>
                <a:gd name="connsiteX9" fmla="*/ 180975 w 2876550"/>
                <a:gd name="connsiteY9" fmla="*/ 3073849 h 3407224"/>
                <a:gd name="connsiteX10" fmla="*/ 1028700 w 2876550"/>
                <a:gd name="connsiteY10" fmla="*/ 3254824 h 3407224"/>
                <a:gd name="connsiteX11" fmla="*/ 1343025 w 2876550"/>
                <a:gd name="connsiteY11" fmla="*/ 3407224 h 3407224"/>
                <a:gd name="connsiteX12" fmla="*/ 1590675 w 2876550"/>
                <a:gd name="connsiteY12" fmla="*/ 3369124 h 3407224"/>
                <a:gd name="connsiteX13" fmla="*/ 2457450 w 2876550"/>
                <a:gd name="connsiteY13" fmla="*/ 2569024 h 3407224"/>
                <a:gd name="connsiteX14" fmla="*/ 2476500 w 2876550"/>
                <a:gd name="connsiteY14" fmla="*/ 1740349 h 3407224"/>
                <a:gd name="connsiteX15" fmla="*/ 2876550 w 2876550"/>
                <a:gd name="connsiteY15" fmla="*/ 449 h 3407224"/>
                <a:gd name="connsiteX16" fmla="*/ 1981151 w 2876550"/>
                <a:gd name="connsiteY16" fmla="*/ 1553572 h 3407224"/>
                <a:gd name="connsiteX17" fmla="*/ 1389385 w 2876550"/>
                <a:gd name="connsiteY17" fmla="*/ 1519685 h 3407224"/>
                <a:gd name="connsiteX18" fmla="*/ 1002035 w 2876550"/>
                <a:gd name="connsiteY18" fmla="*/ 1338710 h 3407224"/>
                <a:gd name="connsiteX19" fmla="*/ 710729 w 2876550"/>
                <a:gd name="connsiteY19" fmla="*/ 1356966 h 3407224"/>
                <a:gd name="connsiteX20" fmla="*/ 713110 w 2876550"/>
                <a:gd name="connsiteY20" fmla="*/ 1421260 h 3407224"/>
                <a:gd name="connsiteX21" fmla="*/ 982350 w 2876550"/>
                <a:gd name="connsiteY21" fmla="*/ 1409829 h 3407224"/>
                <a:gd name="connsiteX22" fmla="*/ 1349375 w 2876550"/>
                <a:gd name="connsiteY22" fmla="*/ 1611127 h 3407224"/>
                <a:gd name="connsiteX23" fmla="*/ 1782450 w 2876550"/>
                <a:gd name="connsiteY23" fmla="*/ 1966089 h 3407224"/>
                <a:gd name="connsiteX24" fmla="*/ 1785144 w 2876550"/>
                <a:gd name="connsiteY24" fmla="*/ 2122936 h 3407224"/>
                <a:gd name="connsiteX25" fmla="*/ 1164432 w 2876550"/>
                <a:gd name="connsiteY25" fmla="*/ 1711775 h 3407224"/>
                <a:gd name="connsiteX26" fmla="*/ 1050131 w 2876550"/>
                <a:gd name="connsiteY26" fmla="*/ 1740349 h 3407224"/>
                <a:gd name="connsiteX27" fmla="*/ 940594 w 2876550"/>
                <a:gd name="connsiteY27" fmla="*/ 1733205 h 3407224"/>
                <a:gd name="connsiteX28" fmla="*/ 909638 w 2876550"/>
                <a:gd name="connsiteY28" fmla="*/ 1645099 h 3407224"/>
                <a:gd name="connsiteX29" fmla="*/ 869156 w 2876550"/>
                <a:gd name="connsiteY29" fmla="*/ 1476030 h 3407224"/>
                <a:gd name="connsiteX30" fmla="*/ 133350 w 2876550"/>
                <a:gd name="connsiteY30" fmla="*/ 1540324 h 3407224"/>
                <a:gd name="connsiteX31" fmla="*/ 0 w 2876550"/>
                <a:gd name="connsiteY31" fmla="*/ 1787974 h 3407224"/>
                <a:gd name="connsiteX32" fmla="*/ 250825 w 2876550"/>
                <a:gd name="connsiteY32" fmla="*/ 1829249 h 3407224"/>
                <a:gd name="connsiteX33" fmla="*/ 501650 w 2876550"/>
                <a:gd name="connsiteY33" fmla="*/ 1870524 h 3407224"/>
                <a:gd name="connsiteX34" fmla="*/ 620713 w 2876550"/>
                <a:gd name="connsiteY34" fmla="*/ 1816549 h 3407224"/>
                <a:gd name="connsiteX35" fmla="*/ 962025 w 2876550"/>
                <a:gd name="connsiteY35" fmla="*/ 1909418 h 3407224"/>
                <a:gd name="connsiteX0" fmla="*/ 962025 w 3302000"/>
                <a:gd name="connsiteY0" fmla="*/ 1909418 h 3407224"/>
                <a:gd name="connsiteX1" fmla="*/ 1105223 w 3302000"/>
                <a:gd name="connsiteY1" fmla="*/ 2028478 h 3407224"/>
                <a:gd name="connsiteX2" fmla="*/ 1036167 w 3302000"/>
                <a:gd name="connsiteY2" fmla="*/ 2118965 h 3407224"/>
                <a:gd name="connsiteX3" fmla="*/ 808360 w 3302000"/>
                <a:gd name="connsiteY3" fmla="*/ 2119759 h 3407224"/>
                <a:gd name="connsiteX4" fmla="*/ 680566 w 3302000"/>
                <a:gd name="connsiteY4" fmla="*/ 2295178 h 3407224"/>
                <a:gd name="connsiteX5" fmla="*/ 462285 w 3302000"/>
                <a:gd name="connsiteY5" fmla="*/ 2481709 h 3407224"/>
                <a:gd name="connsiteX6" fmla="*/ 376561 w 3302000"/>
                <a:gd name="connsiteY6" fmla="*/ 2680941 h 3407224"/>
                <a:gd name="connsiteX7" fmla="*/ 295598 w 3302000"/>
                <a:gd name="connsiteY7" fmla="*/ 2845246 h 3407224"/>
                <a:gd name="connsiteX8" fmla="*/ 173360 w 3302000"/>
                <a:gd name="connsiteY8" fmla="*/ 2837309 h 3407224"/>
                <a:gd name="connsiteX9" fmla="*/ 180975 w 3302000"/>
                <a:gd name="connsiteY9" fmla="*/ 3073849 h 3407224"/>
                <a:gd name="connsiteX10" fmla="*/ 1028700 w 3302000"/>
                <a:gd name="connsiteY10" fmla="*/ 3254824 h 3407224"/>
                <a:gd name="connsiteX11" fmla="*/ 1343025 w 3302000"/>
                <a:gd name="connsiteY11" fmla="*/ 3407224 h 3407224"/>
                <a:gd name="connsiteX12" fmla="*/ 1590675 w 3302000"/>
                <a:gd name="connsiteY12" fmla="*/ 3369124 h 3407224"/>
                <a:gd name="connsiteX13" fmla="*/ 2457450 w 3302000"/>
                <a:gd name="connsiteY13" fmla="*/ 2569024 h 3407224"/>
                <a:gd name="connsiteX14" fmla="*/ 3302000 w 3302000"/>
                <a:gd name="connsiteY14" fmla="*/ 610049 h 3407224"/>
                <a:gd name="connsiteX15" fmla="*/ 2876550 w 3302000"/>
                <a:gd name="connsiteY15" fmla="*/ 449 h 3407224"/>
                <a:gd name="connsiteX16" fmla="*/ 1981151 w 3302000"/>
                <a:gd name="connsiteY16" fmla="*/ 1553572 h 3407224"/>
                <a:gd name="connsiteX17" fmla="*/ 1389385 w 3302000"/>
                <a:gd name="connsiteY17" fmla="*/ 1519685 h 3407224"/>
                <a:gd name="connsiteX18" fmla="*/ 1002035 w 3302000"/>
                <a:gd name="connsiteY18" fmla="*/ 1338710 h 3407224"/>
                <a:gd name="connsiteX19" fmla="*/ 710729 w 3302000"/>
                <a:gd name="connsiteY19" fmla="*/ 1356966 h 3407224"/>
                <a:gd name="connsiteX20" fmla="*/ 713110 w 3302000"/>
                <a:gd name="connsiteY20" fmla="*/ 1421260 h 3407224"/>
                <a:gd name="connsiteX21" fmla="*/ 982350 w 3302000"/>
                <a:gd name="connsiteY21" fmla="*/ 1409829 h 3407224"/>
                <a:gd name="connsiteX22" fmla="*/ 1349375 w 3302000"/>
                <a:gd name="connsiteY22" fmla="*/ 1611127 h 3407224"/>
                <a:gd name="connsiteX23" fmla="*/ 1782450 w 3302000"/>
                <a:gd name="connsiteY23" fmla="*/ 1966089 h 3407224"/>
                <a:gd name="connsiteX24" fmla="*/ 1785144 w 3302000"/>
                <a:gd name="connsiteY24" fmla="*/ 2122936 h 3407224"/>
                <a:gd name="connsiteX25" fmla="*/ 1164432 w 3302000"/>
                <a:gd name="connsiteY25" fmla="*/ 1711775 h 3407224"/>
                <a:gd name="connsiteX26" fmla="*/ 1050131 w 3302000"/>
                <a:gd name="connsiteY26" fmla="*/ 1740349 h 3407224"/>
                <a:gd name="connsiteX27" fmla="*/ 940594 w 3302000"/>
                <a:gd name="connsiteY27" fmla="*/ 1733205 h 3407224"/>
                <a:gd name="connsiteX28" fmla="*/ 909638 w 3302000"/>
                <a:gd name="connsiteY28" fmla="*/ 1645099 h 3407224"/>
                <a:gd name="connsiteX29" fmla="*/ 869156 w 3302000"/>
                <a:gd name="connsiteY29" fmla="*/ 1476030 h 3407224"/>
                <a:gd name="connsiteX30" fmla="*/ 133350 w 3302000"/>
                <a:gd name="connsiteY30" fmla="*/ 1540324 h 3407224"/>
                <a:gd name="connsiteX31" fmla="*/ 0 w 3302000"/>
                <a:gd name="connsiteY31" fmla="*/ 1787974 h 3407224"/>
                <a:gd name="connsiteX32" fmla="*/ 250825 w 3302000"/>
                <a:gd name="connsiteY32" fmla="*/ 1829249 h 3407224"/>
                <a:gd name="connsiteX33" fmla="*/ 501650 w 3302000"/>
                <a:gd name="connsiteY33" fmla="*/ 1870524 h 3407224"/>
                <a:gd name="connsiteX34" fmla="*/ 620713 w 3302000"/>
                <a:gd name="connsiteY34" fmla="*/ 1816549 h 3407224"/>
                <a:gd name="connsiteX35" fmla="*/ 962025 w 3302000"/>
                <a:gd name="connsiteY35" fmla="*/ 1909418 h 3407224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3016201 w 3302000"/>
                <a:gd name="connsiteY15" fmla="*/ 187873 h 3406775"/>
                <a:gd name="connsiteX16" fmla="*/ 2876550 w 3302000"/>
                <a:gd name="connsiteY16" fmla="*/ 0 h 3406775"/>
                <a:gd name="connsiteX17" fmla="*/ 1981151 w 3302000"/>
                <a:gd name="connsiteY17" fmla="*/ 1553123 h 3406775"/>
                <a:gd name="connsiteX18" fmla="*/ 1389385 w 3302000"/>
                <a:gd name="connsiteY18" fmla="*/ 1519236 h 3406775"/>
                <a:gd name="connsiteX19" fmla="*/ 1002035 w 3302000"/>
                <a:gd name="connsiteY19" fmla="*/ 1338261 h 3406775"/>
                <a:gd name="connsiteX20" fmla="*/ 710729 w 3302000"/>
                <a:gd name="connsiteY20" fmla="*/ 1356517 h 3406775"/>
                <a:gd name="connsiteX21" fmla="*/ 713110 w 3302000"/>
                <a:gd name="connsiteY21" fmla="*/ 1420811 h 3406775"/>
                <a:gd name="connsiteX22" fmla="*/ 982350 w 3302000"/>
                <a:gd name="connsiteY22" fmla="*/ 1409380 h 3406775"/>
                <a:gd name="connsiteX23" fmla="*/ 1349375 w 3302000"/>
                <a:gd name="connsiteY23" fmla="*/ 1610678 h 3406775"/>
                <a:gd name="connsiteX24" fmla="*/ 1782450 w 3302000"/>
                <a:gd name="connsiteY24" fmla="*/ 1965640 h 3406775"/>
                <a:gd name="connsiteX25" fmla="*/ 1785144 w 3302000"/>
                <a:gd name="connsiteY25" fmla="*/ 2122487 h 3406775"/>
                <a:gd name="connsiteX26" fmla="*/ 1164432 w 3302000"/>
                <a:gd name="connsiteY26" fmla="*/ 1711326 h 3406775"/>
                <a:gd name="connsiteX27" fmla="*/ 1050131 w 3302000"/>
                <a:gd name="connsiteY27" fmla="*/ 1739900 h 3406775"/>
                <a:gd name="connsiteX28" fmla="*/ 940594 w 3302000"/>
                <a:gd name="connsiteY28" fmla="*/ 1732756 h 3406775"/>
                <a:gd name="connsiteX29" fmla="*/ 909638 w 3302000"/>
                <a:gd name="connsiteY29" fmla="*/ 1644650 h 3406775"/>
                <a:gd name="connsiteX30" fmla="*/ 869156 w 3302000"/>
                <a:gd name="connsiteY30" fmla="*/ 1475581 h 3406775"/>
                <a:gd name="connsiteX31" fmla="*/ 133350 w 3302000"/>
                <a:gd name="connsiteY31" fmla="*/ 1539875 h 3406775"/>
                <a:gd name="connsiteX32" fmla="*/ 0 w 3302000"/>
                <a:gd name="connsiteY32" fmla="*/ 1787525 h 3406775"/>
                <a:gd name="connsiteX33" fmla="*/ 250825 w 3302000"/>
                <a:gd name="connsiteY33" fmla="*/ 1828800 h 3406775"/>
                <a:gd name="connsiteX34" fmla="*/ 501650 w 3302000"/>
                <a:gd name="connsiteY34" fmla="*/ 1870075 h 3406775"/>
                <a:gd name="connsiteX35" fmla="*/ 620713 w 3302000"/>
                <a:gd name="connsiteY35" fmla="*/ 1816100 h 3406775"/>
                <a:gd name="connsiteX36" fmla="*/ 962025 w 3302000"/>
                <a:gd name="connsiteY36" fmla="*/ 1908969 h 3406775"/>
                <a:gd name="connsiteX0" fmla="*/ 962025 w 3302000"/>
                <a:gd name="connsiteY0" fmla="*/ 3314946 h 4812752"/>
                <a:gd name="connsiteX1" fmla="*/ 1105223 w 3302000"/>
                <a:gd name="connsiteY1" fmla="*/ 3434006 h 4812752"/>
                <a:gd name="connsiteX2" fmla="*/ 1036167 w 3302000"/>
                <a:gd name="connsiteY2" fmla="*/ 3524493 h 4812752"/>
                <a:gd name="connsiteX3" fmla="*/ 808360 w 3302000"/>
                <a:gd name="connsiteY3" fmla="*/ 3525287 h 4812752"/>
                <a:gd name="connsiteX4" fmla="*/ 680566 w 3302000"/>
                <a:gd name="connsiteY4" fmla="*/ 3700706 h 4812752"/>
                <a:gd name="connsiteX5" fmla="*/ 462285 w 3302000"/>
                <a:gd name="connsiteY5" fmla="*/ 3887237 h 4812752"/>
                <a:gd name="connsiteX6" fmla="*/ 376561 w 3302000"/>
                <a:gd name="connsiteY6" fmla="*/ 4086469 h 4812752"/>
                <a:gd name="connsiteX7" fmla="*/ 295598 w 3302000"/>
                <a:gd name="connsiteY7" fmla="*/ 4250774 h 4812752"/>
                <a:gd name="connsiteX8" fmla="*/ 173360 w 3302000"/>
                <a:gd name="connsiteY8" fmla="*/ 4242837 h 4812752"/>
                <a:gd name="connsiteX9" fmla="*/ 180975 w 3302000"/>
                <a:gd name="connsiteY9" fmla="*/ 4479377 h 4812752"/>
                <a:gd name="connsiteX10" fmla="*/ 1028700 w 3302000"/>
                <a:gd name="connsiteY10" fmla="*/ 4660352 h 4812752"/>
                <a:gd name="connsiteX11" fmla="*/ 1343025 w 3302000"/>
                <a:gd name="connsiteY11" fmla="*/ 4812752 h 4812752"/>
                <a:gd name="connsiteX12" fmla="*/ 1590675 w 3302000"/>
                <a:gd name="connsiteY12" fmla="*/ 4774652 h 4812752"/>
                <a:gd name="connsiteX13" fmla="*/ 2457450 w 3302000"/>
                <a:gd name="connsiteY13" fmla="*/ 3974552 h 4812752"/>
                <a:gd name="connsiteX14" fmla="*/ 3302000 w 3302000"/>
                <a:gd name="connsiteY14" fmla="*/ 2015577 h 4812752"/>
                <a:gd name="connsiteX15" fmla="*/ 3009851 w 3302000"/>
                <a:gd name="connsiteY15" fmla="*/ 0 h 4812752"/>
                <a:gd name="connsiteX16" fmla="*/ 2876550 w 3302000"/>
                <a:gd name="connsiteY16" fmla="*/ 1405977 h 4812752"/>
                <a:gd name="connsiteX17" fmla="*/ 1981151 w 3302000"/>
                <a:gd name="connsiteY17" fmla="*/ 2959100 h 4812752"/>
                <a:gd name="connsiteX18" fmla="*/ 1389385 w 3302000"/>
                <a:gd name="connsiteY18" fmla="*/ 2925213 h 4812752"/>
                <a:gd name="connsiteX19" fmla="*/ 1002035 w 3302000"/>
                <a:gd name="connsiteY19" fmla="*/ 2744238 h 4812752"/>
                <a:gd name="connsiteX20" fmla="*/ 710729 w 3302000"/>
                <a:gd name="connsiteY20" fmla="*/ 2762494 h 4812752"/>
                <a:gd name="connsiteX21" fmla="*/ 713110 w 3302000"/>
                <a:gd name="connsiteY21" fmla="*/ 2826788 h 4812752"/>
                <a:gd name="connsiteX22" fmla="*/ 982350 w 3302000"/>
                <a:gd name="connsiteY22" fmla="*/ 2815357 h 4812752"/>
                <a:gd name="connsiteX23" fmla="*/ 1349375 w 3302000"/>
                <a:gd name="connsiteY23" fmla="*/ 3016655 h 4812752"/>
                <a:gd name="connsiteX24" fmla="*/ 1782450 w 3302000"/>
                <a:gd name="connsiteY24" fmla="*/ 3371617 h 4812752"/>
                <a:gd name="connsiteX25" fmla="*/ 1785144 w 3302000"/>
                <a:gd name="connsiteY25" fmla="*/ 3528464 h 4812752"/>
                <a:gd name="connsiteX26" fmla="*/ 1164432 w 3302000"/>
                <a:gd name="connsiteY26" fmla="*/ 3117303 h 4812752"/>
                <a:gd name="connsiteX27" fmla="*/ 1050131 w 3302000"/>
                <a:gd name="connsiteY27" fmla="*/ 3145877 h 4812752"/>
                <a:gd name="connsiteX28" fmla="*/ 940594 w 3302000"/>
                <a:gd name="connsiteY28" fmla="*/ 3138733 h 4812752"/>
                <a:gd name="connsiteX29" fmla="*/ 909638 w 3302000"/>
                <a:gd name="connsiteY29" fmla="*/ 3050627 h 4812752"/>
                <a:gd name="connsiteX30" fmla="*/ 869156 w 3302000"/>
                <a:gd name="connsiteY30" fmla="*/ 2881558 h 4812752"/>
                <a:gd name="connsiteX31" fmla="*/ 133350 w 3302000"/>
                <a:gd name="connsiteY31" fmla="*/ 2945852 h 4812752"/>
                <a:gd name="connsiteX32" fmla="*/ 0 w 3302000"/>
                <a:gd name="connsiteY32" fmla="*/ 3193502 h 4812752"/>
                <a:gd name="connsiteX33" fmla="*/ 250825 w 3302000"/>
                <a:gd name="connsiteY33" fmla="*/ 3234777 h 4812752"/>
                <a:gd name="connsiteX34" fmla="*/ 501650 w 3302000"/>
                <a:gd name="connsiteY34" fmla="*/ 3276052 h 4812752"/>
                <a:gd name="connsiteX35" fmla="*/ 620713 w 3302000"/>
                <a:gd name="connsiteY35" fmla="*/ 3222077 h 4812752"/>
                <a:gd name="connsiteX36" fmla="*/ 962025 w 3302000"/>
                <a:gd name="connsiteY36" fmla="*/ 3314946 h 4812752"/>
                <a:gd name="connsiteX0" fmla="*/ 962025 w 3302000"/>
                <a:gd name="connsiteY0" fmla="*/ 3324319 h 4822125"/>
                <a:gd name="connsiteX1" fmla="*/ 1105223 w 3302000"/>
                <a:gd name="connsiteY1" fmla="*/ 3443379 h 4822125"/>
                <a:gd name="connsiteX2" fmla="*/ 1036167 w 3302000"/>
                <a:gd name="connsiteY2" fmla="*/ 3533866 h 4822125"/>
                <a:gd name="connsiteX3" fmla="*/ 808360 w 3302000"/>
                <a:gd name="connsiteY3" fmla="*/ 3534660 h 4822125"/>
                <a:gd name="connsiteX4" fmla="*/ 680566 w 3302000"/>
                <a:gd name="connsiteY4" fmla="*/ 3710079 h 4822125"/>
                <a:gd name="connsiteX5" fmla="*/ 462285 w 3302000"/>
                <a:gd name="connsiteY5" fmla="*/ 3896610 h 4822125"/>
                <a:gd name="connsiteX6" fmla="*/ 376561 w 3302000"/>
                <a:gd name="connsiteY6" fmla="*/ 4095842 h 4822125"/>
                <a:gd name="connsiteX7" fmla="*/ 295598 w 3302000"/>
                <a:gd name="connsiteY7" fmla="*/ 4260147 h 4822125"/>
                <a:gd name="connsiteX8" fmla="*/ 173360 w 3302000"/>
                <a:gd name="connsiteY8" fmla="*/ 4252210 h 4822125"/>
                <a:gd name="connsiteX9" fmla="*/ 180975 w 3302000"/>
                <a:gd name="connsiteY9" fmla="*/ 4488750 h 4822125"/>
                <a:gd name="connsiteX10" fmla="*/ 1028700 w 3302000"/>
                <a:gd name="connsiteY10" fmla="*/ 4669725 h 4822125"/>
                <a:gd name="connsiteX11" fmla="*/ 1343025 w 3302000"/>
                <a:gd name="connsiteY11" fmla="*/ 4822125 h 4822125"/>
                <a:gd name="connsiteX12" fmla="*/ 1590675 w 3302000"/>
                <a:gd name="connsiteY12" fmla="*/ 4784025 h 4822125"/>
                <a:gd name="connsiteX13" fmla="*/ 2457450 w 3302000"/>
                <a:gd name="connsiteY13" fmla="*/ 3983925 h 4822125"/>
                <a:gd name="connsiteX14" fmla="*/ 3302000 w 3302000"/>
                <a:gd name="connsiteY14" fmla="*/ 2024950 h 4822125"/>
                <a:gd name="connsiteX15" fmla="*/ 3009851 w 3302000"/>
                <a:gd name="connsiteY15" fmla="*/ 9373 h 4822125"/>
                <a:gd name="connsiteX16" fmla="*/ 2876550 w 3302000"/>
                <a:gd name="connsiteY16" fmla="*/ 1415350 h 4822125"/>
                <a:gd name="connsiteX17" fmla="*/ 1981151 w 3302000"/>
                <a:gd name="connsiteY17" fmla="*/ 2968473 h 4822125"/>
                <a:gd name="connsiteX18" fmla="*/ 1389385 w 3302000"/>
                <a:gd name="connsiteY18" fmla="*/ 2934586 h 4822125"/>
                <a:gd name="connsiteX19" fmla="*/ 1002035 w 3302000"/>
                <a:gd name="connsiteY19" fmla="*/ 2753611 h 4822125"/>
                <a:gd name="connsiteX20" fmla="*/ 710729 w 3302000"/>
                <a:gd name="connsiteY20" fmla="*/ 2771867 h 4822125"/>
                <a:gd name="connsiteX21" fmla="*/ 713110 w 3302000"/>
                <a:gd name="connsiteY21" fmla="*/ 2836161 h 4822125"/>
                <a:gd name="connsiteX22" fmla="*/ 982350 w 3302000"/>
                <a:gd name="connsiteY22" fmla="*/ 2824730 h 4822125"/>
                <a:gd name="connsiteX23" fmla="*/ 1349375 w 3302000"/>
                <a:gd name="connsiteY23" fmla="*/ 3026028 h 4822125"/>
                <a:gd name="connsiteX24" fmla="*/ 1782450 w 3302000"/>
                <a:gd name="connsiteY24" fmla="*/ 3380990 h 4822125"/>
                <a:gd name="connsiteX25" fmla="*/ 1785144 w 3302000"/>
                <a:gd name="connsiteY25" fmla="*/ 3537837 h 4822125"/>
                <a:gd name="connsiteX26" fmla="*/ 1164432 w 3302000"/>
                <a:gd name="connsiteY26" fmla="*/ 3126676 h 4822125"/>
                <a:gd name="connsiteX27" fmla="*/ 1050131 w 3302000"/>
                <a:gd name="connsiteY27" fmla="*/ 3155250 h 4822125"/>
                <a:gd name="connsiteX28" fmla="*/ 940594 w 3302000"/>
                <a:gd name="connsiteY28" fmla="*/ 3148106 h 4822125"/>
                <a:gd name="connsiteX29" fmla="*/ 909638 w 3302000"/>
                <a:gd name="connsiteY29" fmla="*/ 3060000 h 4822125"/>
                <a:gd name="connsiteX30" fmla="*/ 869156 w 3302000"/>
                <a:gd name="connsiteY30" fmla="*/ 2890931 h 4822125"/>
                <a:gd name="connsiteX31" fmla="*/ 133350 w 3302000"/>
                <a:gd name="connsiteY31" fmla="*/ 2955225 h 4822125"/>
                <a:gd name="connsiteX32" fmla="*/ 0 w 3302000"/>
                <a:gd name="connsiteY32" fmla="*/ 3202875 h 4822125"/>
                <a:gd name="connsiteX33" fmla="*/ 250825 w 3302000"/>
                <a:gd name="connsiteY33" fmla="*/ 3244150 h 4822125"/>
                <a:gd name="connsiteX34" fmla="*/ 501650 w 3302000"/>
                <a:gd name="connsiteY34" fmla="*/ 3285425 h 4822125"/>
                <a:gd name="connsiteX35" fmla="*/ 620713 w 3302000"/>
                <a:gd name="connsiteY35" fmla="*/ 3231450 h 4822125"/>
                <a:gd name="connsiteX36" fmla="*/ 962025 w 3302000"/>
                <a:gd name="connsiteY36" fmla="*/ 3324319 h 4822125"/>
                <a:gd name="connsiteX0" fmla="*/ 962025 w 3328293"/>
                <a:gd name="connsiteY0" fmla="*/ 3440229 h 4938035"/>
                <a:gd name="connsiteX1" fmla="*/ 1105223 w 3328293"/>
                <a:gd name="connsiteY1" fmla="*/ 3559289 h 4938035"/>
                <a:gd name="connsiteX2" fmla="*/ 1036167 w 3328293"/>
                <a:gd name="connsiteY2" fmla="*/ 3649776 h 4938035"/>
                <a:gd name="connsiteX3" fmla="*/ 808360 w 3328293"/>
                <a:gd name="connsiteY3" fmla="*/ 3650570 h 4938035"/>
                <a:gd name="connsiteX4" fmla="*/ 680566 w 3328293"/>
                <a:gd name="connsiteY4" fmla="*/ 3825989 h 4938035"/>
                <a:gd name="connsiteX5" fmla="*/ 462285 w 3328293"/>
                <a:gd name="connsiteY5" fmla="*/ 4012520 h 4938035"/>
                <a:gd name="connsiteX6" fmla="*/ 376561 w 3328293"/>
                <a:gd name="connsiteY6" fmla="*/ 4211752 h 4938035"/>
                <a:gd name="connsiteX7" fmla="*/ 295598 w 3328293"/>
                <a:gd name="connsiteY7" fmla="*/ 4376057 h 4938035"/>
                <a:gd name="connsiteX8" fmla="*/ 173360 w 3328293"/>
                <a:gd name="connsiteY8" fmla="*/ 4368120 h 4938035"/>
                <a:gd name="connsiteX9" fmla="*/ 180975 w 3328293"/>
                <a:gd name="connsiteY9" fmla="*/ 4604660 h 4938035"/>
                <a:gd name="connsiteX10" fmla="*/ 1028700 w 3328293"/>
                <a:gd name="connsiteY10" fmla="*/ 4785635 h 4938035"/>
                <a:gd name="connsiteX11" fmla="*/ 1343025 w 3328293"/>
                <a:gd name="connsiteY11" fmla="*/ 4938035 h 4938035"/>
                <a:gd name="connsiteX12" fmla="*/ 1590675 w 3328293"/>
                <a:gd name="connsiteY12" fmla="*/ 4899935 h 4938035"/>
                <a:gd name="connsiteX13" fmla="*/ 2457450 w 3328293"/>
                <a:gd name="connsiteY13" fmla="*/ 4099835 h 4938035"/>
                <a:gd name="connsiteX14" fmla="*/ 3302000 w 3328293"/>
                <a:gd name="connsiteY14" fmla="*/ 2140860 h 4938035"/>
                <a:gd name="connsiteX15" fmla="*/ 3105101 w 3328293"/>
                <a:gd name="connsiteY15" fmla="*/ 296734 h 4938035"/>
                <a:gd name="connsiteX16" fmla="*/ 3009851 w 3328293"/>
                <a:gd name="connsiteY16" fmla="*/ 125283 h 4938035"/>
                <a:gd name="connsiteX17" fmla="*/ 2876550 w 3328293"/>
                <a:gd name="connsiteY17" fmla="*/ 1531260 h 4938035"/>
                <a:gd name="connsiteX18" fmla="*/ 1981151 w 3328293"/>
                <a:gd name="connsiteY18" fmla="*/ 3084383 h 4938035"/>
                <a:gd name="connsiteX19" fmla="*/ 1389385 w 3328293"/>
                <a:gd name="connsiteY19" fmla="*/ 3050496 h 4938035"/>
                <a:gd name="connsiteX20" fmla="*/ 1002035 w 3328293"/>
                <a:gd name="connsiteY20" fmla="*/ 2869521 h 4938035"/>
                <a:gd name="connsiteX21" fmla="*/ 710729 w 3328293"/>
                <a:gd name="connsiteY21" fmla="*/ 2887777 h 4938035"/>
                <a:gd name="connsiteX22" fmla="*/ 713110 w 3328293"/>
                <a:gd name="connsiteY22" fmla="*/ 2952071 h 4938035"/>
                <a:gd name="connsiteX23" fmla="*/ 982350 w 3328293"/>
                <a:gd name="connsiteY23" fmla="*/ 2940640 h 4938035"/>
                <a:gd name="connsiteX24" fmla="*/ 1349375 w 3328293"/>
                <a:gd name="connsiteY24" fmla="*/ 3141938 h 4938035"/>
                <a:gd name="connsiteX25" fmla="*/ 1782450 w 3328293"/>
                <a:gd name="connsiteY25" fmla="*/ 3496900 h 4938035"/>
                <a:gd name="connsiteX26" fmla="*/ 1785144 w 3328293"/>
                <a:gd name="connsiteY26" fmla="*/ 3653747 h 4938035"/>
                <a:gd name="connsiteX27" fmla="*/ 1164432 w 3328293"/>
                <a:gd name="connsiteY27" fmla="*/ 3242586 h 4938035"/>
                <a:gd name="connsiteX28" fmla="*/ 1050131 w 3328293"/>
                <a:gd name="connsiteY28" fmla="*/ 3271160 h 4938035"/>
                <a:gd name="connsiteX29" fmla="*/ 940594 w 3328293"/>
                <a:gd name="connsiteY29" fmla="*/ 3264016 h 4938035"/>
                <a:gd name="connsiteX30" fmla="*/ 909638 w 3328293"/>
                <a:gd name="connsiteY30" fmla="*/ 3175910 h 4938035"/>
                <a:gd name="connsiteX31" fmla="*/ 869156 w 3328293"/>
                <a:gd name="connsiteY31" fmla="*/ 3006841 h 4938035"/>
                <a:gd name="connsiteX32" fmla="*/ 133350 w 3328293"/>
                <a:gd name="connsiteY32" fmla="*/ 3071135 h 4938035"/>
                <a:gd name="connsiteX33" fmla="*/ 0 w 3328293"/>
                <a:gd name="connsiteY33" fmla="*/ 3318785 h 4938035"/>
                <a:gd name="connsiteX34" fmla="*/ 250825 w 3328293"/>
                <a:gd name="connsiteY34" fmla="*/ 3360060 h 4938035"/>
                <a:gd name="connsiteX35" fmla="*/ 501650 w 3328293"/>
                <a:gd name="connsiteY35" fmla="*/ 3401335 h 4938035"/>
                <a:gd name="connsiteX36" fmla="*/ 620713 w 3328293"/>
                <a:gd name="connsiteY36" fmla="*/ 3347360 h 4938035"/>
                <a:gd name="connsiteX37" fmla="*/ 962025 w 3328293"/>
                <a:gd name="connsiteY37" fmla="*/ 3440229 h 4938035"/>
                <a:gd name="connsiteX0" fmla="*/ 962025 w 3362690"/>
                <a:gd name="connsiteY0" fmla="*/ 3681236 h 5179042"/>
                <a:gd name="connsiteX1" fmla="*/ 1105223 w 3362690"/>
                <a:gd name="connsiteY1" fmla="*/ 3800296 h 5179042"/>
                <a:gd name="connsiteX2" fmla="*/ 1036167 w 3362690"/>
                <a:gd name="connsiteY2" fmla="*/ 3890783 h 5179042"/>
                <a:gd name="connsiteX3" fmla="*/ 808360 w 3362690"/>
                <a:gd name="connsiteY3" fmla="*/ 3891577 h 5179042"/>
                <a:gd name="connsiteX4" fmla="*/ 680566 w 3362690"/>
                <a:gd name="connsiteY4" fmla="*/ 4066996 h 5179042"/>
                <a:gd name="connsiteX5" fmla="*/ 462285 w 3362690"/>
                <a:gd name="connsiteY5" fmla="*/ 4253527 h 5179042"/>
                <a:gd name="connsiteX6" fmla="*/ 376561 w 3362690"/>
                <a:gd name="connsiteY6" fmla="*/ 4452759 h 5179042"/>
                <a:gd name="connsiteX7" fmla="*/ 295598 w 3362690"/>
                <a:gd name="connsiteY7" fmla="*/ 4617064 h 5179042"/>
                <a:gd name="connsiteX8" fmla="*/ 173360 w 3362690"/>
                <a:gd name="connsiteY8" fmla="*/ 4609127 h 5179042"/>
                <a:gd name="connsiteX9" fmla="*/ 180975 w 3362690"/>
                <a:gd name="connsiteY9" fmla="*/ 4845667 h 5179042"/>
                <a:gd name="connsiteX10" fmla="*/ 1028700 w 3362690"/>
                <a:gd name="connsiteY10" fmla="*/ 5026642 h 5179042"/>
                <a:gd name="connsiteX11" fmla="*/ 1343025 w 3362690"/>
                <a:gd name="connsiteY11" fmla="*/ 5179042 h 5179042"/>
                <a:gd name="connsiteX12" fmla="*/ 1590675 w 3362690"/>
                <a:gd name="connsiteY12" fmla="*/ 5140942 h 5179042"/>
                <a:gd name="connsiteX13" fmla="*/ 2457450 w 3362690"/>
                <a:gd name="connsiteY13" fmla="*/ 4340842 h 5179042"/>
                <a:gd name="connsiteX14" fmla="*/ 3302000 w 3362690"/>
                <a:gd name="connsiteY14" fmla="*/ 2381867 h 5179042"/>
                <a:gd name="connsiteX15" fmla="*/ 3301951 w 3362690"/>
                <a:gd name="connsiteY15" fmla="*/ 137691 h 5179042"/>
                <a:gd name="connsiteX16" fmla="*/ 3009851 w 3362690"/>
                <a:gd name="connsiteY16" fmla="*/ 366290 h 5179042"/>
                <a:gd name="connsiteX17" fmla="*/ 2876550 w 3362690"/>
                <a:gd name="connsiteY17" fmla="*/ 1772267 h 5179042"/>
                <a:gd name="connsiteX18" fmla="*/ 1981151 w 3362690"/>
                <a:gd name="connsiteY18" fmla="*/ 3325390 h 5179042"/>
                <a:gd name="connsiteX19" fmla="*/ 1389385 w 3362690"/>
                <a:gd name="connsiteY19" fmla="*/ 3291503 h 5179042"/>
                <a:gd name="connsiteX20" fmla="*/ 1002035 w 3362690"/>
                <a:gd name="connsiteY20" fmla="*/ 3110528 h 5179042"/>
                <a:gd name="connsiteX21" fmla="*/ 710729 w 3362690"/>
                <a:gd name="connsiteY21" fmla="*/ 3128784 h 5179042"/>
                <a:gd name="connsiteX22" fmla="*/ 713110 w 3362690"/>
                <a:gd name="connsiteY22" fmla="*/ 3193078 h 5179042"/>
                <a:gd name="connsiteX23" fmla="*/ 982350 w 3362690"/>
                <a:gd name="connsiteY23" fmla="*/ 3181647 h 5179042"/>
                <a:gd name="connsiteX24" fmla="*/ 1349375 w 3362690"/>
                <a:gd name="connsiteY24" fmla="*/ 3382945 h 5179042"/>
                <a:gd name="connsiteX25" fmla="*/ 1782450 w 3362690"/>
                <a:gd name="connsiteY25" fmla="*/ 3737907 h 5179042"/>
                <a:gd name="connsiteX26" fmla="*/ 1785144 w 3362690"/>
                <a:gd name="connsiteY26" fmla="*/ 3894754 h 5179042"/>
                <a:gd name="connsiteX27" fmla="*/ 1164432 w 3362690"/>
                <a:gd name="connsiteY27" fmla="*/ 3483593 h 5179042"/>
                <a:gd name="connsiteX28" fmla="*/ 1050131 w 3362690"/>
                <a:gd name="connsiteY28" fmla="*/ 3512167 h 5179042"/>
                <a:gd name="connsiteX29" fmla="*/ 940594 w 3362690"/>
                <a:gd name="connsiteY29" fmla="*/ 3505023 h 5179042"/>
                <a:gd name="connsiteX30" fmla="*/ 909638 w 3362690"/>
                <a:gd name="connsiteY30" fmla="*/ 3416917 h 5179042"/>
                <a:gd name="connsiteX31" fmla="*/ 869156 w 3362690"/>
                <a:gd name="connsiteY31" fmla="*/ 3247848 h 5179042"/>
                <a:gd name="connsiteX32" fmla="*/ 133350 w 3362690"/>
                <a:gd name="connsiteY32" fmla="*/ 3312142 h 5179042"/>
                <a:gd name="connsiteX33" fmla="*/ 0 w 3362690"/>
                <a:gd name="connsiteY33" fmla="*/ 3559792 h 5179042"/>
                <a:gd name="connsiteX34" fmla="*/ 250825 w 3362690"/>
                <a:gd name="connsiteY34" fmla="*/ 3601067 h 5179042"/>
                <a:gd name="connsiteX35" fmla="*/ 501650 w 3362690"/>
                <a:gd name="connsiteY35" fmla="*/ 3642342 h 5179042"/>
                <a:gd name="connsiteX36" fmla="*/ 620713 w 3362690"/>
                <a:gd name="connsiteY36" fmla="*/ 3588367 h 5179042"/>
                <a:gd name="connsiteX37" fmla="*/ 962025 w 3362690"/>
                <a:gd name="connsiteY37" fmla="*/ 3681236 h 5179042"/>
                <a:gd name="connsiteX0" fmla="*/ 962025 w 3362690"/>
                <a:gd name="connsiteY0" fmla="*/ 3543545 h 5041351"/>
                <a:gd name="connsiteX1" fmla="*/ 1105223 w 3362690"/>
                <a:gd name="connsiteY1" fmla="*/ 3662605 h 5041351"/>
                <a:gd name="connsiteX2" fmla="*/ 1036167 w 3362690"/>
                <a:gd name="connsiteY2" fmla="*/ 3753092 h 5041351"/>
                <a:gd name="connsiteX3" fmla="*/ 808360 w 3362690"/>
                <a:gd name="connsiteY3" fmla="*/ 3753886 h 5041351"/>
                <a:gd name="connsiteX4" fmla="*/ 680566 w 3362690"/>
                <a:gd name="connsiteY4" fmla="*/ 3929305 h 5041351"/>
                <a:gd name="connsiteX5" fmla="*/ 462285 w 3362690"/>
                <a:gd name="connsiteY5" fmla="*/ 4115836 h 5041351"/>
                <a:gd name="connsiteX6" fmla="*/ 376561 w 3362690"/>
                <a:gd name="connsiteY6" fmla="*/ 4315068 h 5041351"/>
                <a:gd name="connsiteX7" fmla="*/ 295598 w 3362690"/>
                <a:gd name="connsiteY7" fmla="*/ 4479373 h 5041351"/>
                <a:gd name="connsiteX8" fmla="*/ 173360 w 3362690"/>
                <a:gd name="connsiteY8" fmla="*/ 4471436 h 5041351"/>
                <a:gd name="connsiteX9" fmla="*/ 180975 w 3362690"/>
                <a:gd name="connsiteY9" fmla="*/ 4707976 h 5041351"/>
                <a:gd name="connsiteX10" fmla="*/ 1028700 w 3362690"/>
                <a:gd name="connsiteY10" fmla="*/ 4888951 h 5041351"/>
                <a:gd name="connsiteX11" fmla="*/ 1343025 w 3362690"/>
                <a:gd name="connsiteY11" fmla="*/ 5041351 h 5041351"/>
                <a:gd name="connsiteX12" fmla="*/ 1590675 w 3362690"/>
                <a:gd name="connsiteY12" fmla="*/ 5003251 h 5041351"/>
                <a:gd name="connsiteX13" fmla="*/ 2457450 w 3362690"/>
                <a:gd name="connsiteY13" fmla="*/ 4203151 h 5041351"/>
                <a:gd name="connsiteX14" fmla="*/ 3302000 w 3362690"/>
                <a:gd name="connsiteY14" fmla="*/ 2244176 h 5041351"/>
                <a:gd name="connsiteX15" fmla="*/ 3301951 w 3362690"/>
                <a:gd name="connsiteY15" fmla="*/ 0 h 5041351"/>
                <a:gd name="connsiteX16" fmla="*/ 3009851 w 3362690"/>
                <a:gd name="connsiteY16" fmla="*/ 228599 h 5041351"/>
                <a:gd name="connsiteX17" fmla="*/ 2876550 w 3362690"/>
                <a:gd name="connsiteY17" fmla="*/ 1634576 h 5041351"/>
                <a:gd name="connsiteX18" fmla="*/ 1981151 w 3362690"/>
                <a:gd name="connsiteY18" fmla="*/ 3187699 h 5041351"/>
                <a:gd name="connsiteX19" fmla="*/ 1389385 w 3362690"/>
                <a:gd name="connsiteY19" fmla="*/ 3153812 h 5041351"/>
                <a:gd name="connsiteX20" fmla="*/ 1002035 w 3362690"/>
                <a:gd name="connsiteY20" fmla="*/ 2972837 h 5041351"/>
                <a:gd name="connsiteX21" fmla="*/ 710729 w 3362690"/>
                <a:gd name="connsiteY21" fmla="*/ 2991093 h 5041351"/>
                <a:gd name="connsiteX22" fmla="*/ 713110 w 3362690"/>
                <a:gd name="connsiteY22" fmla="*/ 3055387 h 5041351"/>
                <a:gd name="connsiteX23" fmla="*/ 982350 w 3362690"/>
                <a:gd name="connsiteY23" fmla="*/ 3043956 h 5041351"/>
                <a:gd name="connsiteX24" fmla="*/ 1349375 w 3362690"/>
                <a:gd name="connsiteY24" fmla="*/ 3245254 h 5041351"/>
                <a:gd name="connsiteX25" fmla="*/ 1782450 w 3362690"/>
                <a:gd name="connsiteY25" fmla="*/ 3600216 h 5041351"/>
                <a:gd name="connsiteX26" fmla="*/ 1785144 w 3362690"/>
                <a:gd name="connsiteY26" fmla="*/ 3757063 h 5041351"/>
                <a:gd name="connsiteX27" fmla="*/ 1164432 w 3362690"/>
                <a:gd name="connsiteY27" fmla="*/ 3345902 h 5041351"/>
                <a:gd name="connsiteX28" fmla="*/ 1050131 w 3362690"/>
                <a:gd name="connsiteY28" fmla="*/ 3374476 h 5041351"/>
                <a:gd name="connsiteX29" fmla="*/ 940594 w 3362690"/>
                <a:gd name="connsiteY29" fmla="*/ 3367332 h 5041351"/>
                <a:gd name="connsiteX30" fmla="*/ 909638 w 3362690"/>
                <a:gd name="connsiteY30" fmla="*/ 3279226 h 5041351"/>
                <a:gd name="connsiteX31" fmla="*/ 869156 w 3362690"/>
                <a:gd name="connsiteY31" fmla="*/ 3110157 h 5041351"/>
                <a:gd name="connsiteX32" fmla="*/ 133350 w 3362690"/>
                <a:gd name="connsiteY32" fmla="*/ 3174451 h 5041351"/>
                <a:gd name="connsiteX33" fmla="*/ 0 w 3362690"/>
                <a:gd name="connsiteY33" fmla="*/ 3422101 h 5041351"/>
                <a:gd name="connsiteX34" fmla="*/ 250825 w 3362690"/>
                <a:gd name="connsiteY34" fmla="*/ 3463376 h 5041351"/>
                <a:gd name="connsiteX35" fmla="*/ 501650 w 3362690"/>
                <a:gd name="connsiteY35" fmla="*/ 3504651 h 5041351"/>
                <a:gd name="connsiteX36" fmla="*/ 620713 w 3362690"/>
                <a:gd name="connsiteY36" fmla="*/ 3450676 h 5041351"/>
                <a:gd name="connsiteX37" fmla="*/ 962025 w 3362690"/>
                <a:gd name="connsiteY37" fmla="*/ 3543545 h 5041351"/>
                <a:gd name="connsiteX0" fmla="*/ 962025 w 3350917"/>
                <a:gd name="connsiteY0" fmla="*/ 3543545 h 5041351"/>
                <a:gd name="connsiteX1" fmla="*/ 1105223 w 3350917"/>
                <a:gd name="connsiteY1" fmla="*/ 3662605 h 5041351"/>
                <a:gd name="connsiteX2" fmla="*/ 1036167 w 3350917"/>
                <a:gd name="connsiteY2" fmla="*/ 3753092 h 5041351"/>
                <a:gd name="connsiteX3" fmla="*/ 808360 w 3350917"/>
                <a:gd name="connsiteY3" fmla="*/ 3753886 h 5041351"/>
                <a:gd name="connsiteX4" fmla="*/ 680566 w 3350917"/>
                <a:gd name="connsiteY4" fmla="*/ 3929305 h 5041351"/>
                <a:gd name="connsiteX5" fmla="*/ 462285 w 3350917"/>
                <a:gd name="connsiteY5" fmla="*/ 4115836 h 5041351"/>
                <a:gd name="connsiteX6" fmla="*/ 376561 w 3350917"/>
                <a:gd name="connsiteY6" fmla="*/ 4315068 h 5041351"/>
                <a:gd name="connsiteX7" fmla="*/ 295598 w 3350917"/>
                <a:gd name="connsiteY7" fmla="*/ 4479373 h 5041351"/>
                <a:gd name="connsiteX8" fmla="*/ 173360 w 3350917"/>
                <a:gd name="connsiteY8" fmla="*/ 4471436 h 5041351"/>
                <a:gd name="connsiteX9" fmla="*/ 180975 w 3350917"/>
                <a:gd name="connsiteY9" fmla="*/ 4707976 h 5041351"/>
                <a:gd name="connsiteX10" fmla="*/ 1028700 w 3350917"/>
                <a:gd name="connsiteY10" fmla="*/ 4888951 h 5041351"/>
                <a:gd name="connsiteX11" fmla="*/ 1343025 w 3350917"/>
                <a:gd name="connsiteY11" fmla="*/ 5041351 h 5041351"/>
                <a:gd name="connsiteX12" fmla="*/ 1590675 w 3350917"/>
                <a:gd name="connsiteY12" fmla="*/ 5003251 h 5041351"/>
                <a:gd name="connsiteX13" fmla="*/ 2457450 w 3350917"/>
                <a:gd name="connsiteY13" fmla="*/ 4203151 h 5041351"/>
                <a:gd name="connsiteX14" fmla="*/ 3302000 w 3350917"/>
                <a:gd name="connsiteY14" fmla="*/ 2244176 h 5041351"/>
                <a:gd name="connsiteX15" fmla="*/ 3301951 w 3350917"/>
                <a:gd name="connsiteY15" fmla="*/ 0 h 5041351"/>
                <a:gd name="connsiteX16" fmla="*/ 3009851 w 3350917"/>
                <a:gd name="connsiteY16" fmla="*/ 228599 h 5041351"/>
                <a:gd name="connsiteX17" fmla="*/ 2876550 w 3350917"/>
                <a:gd name="connsiteY17" fmla="*/ 1634576 h 5041351"/>
                <a:gd name="connsiteX18" fmla="*/ 1981151 w 3350917"/>
                <a:gd name="connsiteY18" fmla="*/ 3187699 h 5041351"/>
                <a:gd name="connsiteX19" fmla="*/ 1389385 w 3350917"/>
                <a:gd name="connsiteY19" fmla="*/ 3153812 h 5041351"/>
                <a:gd name="connsiteX20" fmla="*/ 1002035 w 3350917"/>
                <a:gd name="connsiteY20" fmla="*/ 2972837 h 5041351"/>
                <a:gd name="connsiteX21" fmla="*/ 710729 w 3350917"/>
                <a:gd name="connsiteY21" fmla="*/ 2991093 h 5041351"/>
                <a:gd name="connsiteX22" fmla="*/ 713110 w 3350917"/>
                <a:gd name="connsiteY22" fmla="*/ 3055387 h 5041351"/>
                <a:gd name="connsiteX23" fmla="*/ 982350 w 3350917"/>
                <a:gd name="connsiteY23" fmla="*/ 3043956 h 5041351"/>
                <a:gd name="connsiteX24" fmla="*/ 1349375 w 3350917"/>
                <a:gd name="connsiteY24" fmla="*/ 3245254 h 5041351"/>
                <a:gd name="connsiteX25" fmla="*/ 1782450 w 3350917"/>
                <a:gd name="connsiteY25" fmla="*/ 3600216 h 5041351"/>
                <a:gd name="connsiteX26" fmla="*/ 1785144 w 3350917"/>
                <a:gd name="connsiteY26" fmla="*/ 3757063 h 5041351"/>
                <a:gd name="connsiteX27" fmla="*/ 1164432 w 3350917"/>
                <a:gd name="connsiteY27" fmla="*/ 3345902 h 5041351"/>
                <a:gd name="connsiteX28" fmla="*/ 1050131 w 3350917"/>
                <a:gd name="connsiteY28" fmla="*/ 3374476 h 5041351"/>
                <a:gd name="connsiteX29" fmla="*/ 940594 w 3350917"/>
                <a:gd name="connsiteY29" fmla="*/ 3367332 h 5041351"/>
                <a:gd name="connsiteX30" fmla="*/ 909638 w 3350917"/>
                <a:gd name="connsiteY30" fmla="*/ 3279226 h 5041351"/>
                <a:gd name="connsiteX31" fmla="*/ 869156 w 3350917"/>
                <a:gd name="connsiteY31" fmla="*/ 3110157 h 5041351"/>
                <a:gd name="connsiteX32" fmla="*/ 133350 w 3350917"/>
                <a:gd name="connsiteY32" fmla="*/ 3174451 h 5041351"/>
                <a:gd name="connsiteX33" fmla="*/ 0 w 3350917"/>
                <a:gd name="connsiteY33" fmla="*/ 3422101 h 5041351"/>
                <a:gd name="connsiteX34" fmla="*/ 250825 w 3350917"/>
                <a:gd name="connsiteY34" fmla="*/ 3463376 h 5041351"/>
                <a:gd name="connsiteX35" fmla="*/ 501650 w 3350917"/>
                <a:gd name="connsiteY35" fmla="*/ 3504651 h 5041351"/>
                <a:gd name="connsiteX36" fmla="*/ 620713 w 3350917"/>
                <a:gd name="connsiteY36" fmla="*/ 3450676 h 5041351"/>
                <a:gd name="connsiteX37" fmla="*/ 962025 w 3350917"/>
                <a:gd name="connsiteY37" fmla="*/ 3543545 h 5041351"/>
                <a:gd name="connsiteX0" fmla="*/ 962025 w 3308689"/>
                <a:gd name="connsiteY0" fmla="*/ 3543545 h 5041351"/>
                <a:gd name="connsiteX1" fmla="*/ 1105223 w 3308689"/>
                <a:gd name="connsiteY1" fmla="*/ 3662605 h 5041351"/>
                <a:gd name="connsiteX2" fmla="*/ 1036167 w 3308689"/>
                <a:gd name="connsiteY2" fmla="*/ 3753092 h 5041351"/>
                <a:gd name="connsiteX3" fmla="*/ 808360 w 3308689"/>
                <a:gd name="connsiteY3" fmla="*/ 3753886 h 5041351"/>
                <a:gd name="connsiteX4" fmla="*/ 680566 w 3308689"/>
                <a:gd name="connsiteY4" fmla="*/ 3929305 h 5041351"/>
                <a:gd name="connsiteX5" fmla="*/ 462285 w 3308689"/>
                <a:gd name="connsiteY5" fmla="*/ 4115836 h 5041351"/>
                <a:gd name="connsiteX6" fmla="*/ 376561 w 3308689"/>
                <a:gd name="connsiteY6" fmla="*/ 4315068 h 5041351"/>
                <a:gd name="connsiteX7" fmla="*/ 295598 w 3308689"/>
                <a:gd name="connsiteY7" fmla="*/ 4479373 h 5041351"/>
                <a:gd name="connsiteX8" fmla="*/ 173360 w 3308689"/>
                <a:gd name="connsiteY8" fmla="*/ 4471436 h 5041351"/>
                <a:gd name="connsiteX9" fmla="*/ 180975 w 3308689"/>
                <a:gd name="connsiteY9" fmla="*/ 4707976 h 5041351"/>
                <a:gd name="connsiteX10" fmla="*/ 1028700 w 3308689"/>
                <a:gd name="connsiteY10" fmla="*/ 4888951 h 5041351"/>
                <a:gd name="connsiteX11" fmla="*/ 1343025 w 3308689"/>
                <a:gd name="connsiteY11" fmla="*/ 5041351 h 5041351"/>
                <a:gd name="connsiteX12" fmla="*/ 1590675 w 3308689"/>
                <a:gd name="connsiteY12" fmla="*/ 5003251 h 5041351"/>
                <a:gd name="connsiteX13" fmla="*/ 2457450 w 3308689"/>
                <a:gd name="connsiteY13" fmla="*/ 4203151 h 5041351"/>
                <a:gd name="connsiteX14" fmla="*/ 3302000 w 3308689"/>
                <a:gd name="connsiteY14" fmla="*/ 2244176 h 5041351"/>
                <a:gd name="connsiteX15" fmla="*/ 3301951 w 3308689"/>
                <a:gd name="connsiteY15" fmla="*/ 0 h 5041351"/>
                <a:gd name="connsiteX16" fmla="*/ 3009851 w 3308689"/>
                <a:gd name="connsiteY16" fmla="*/ 228599 h 5041351"/>
                <a:gd name="connsiteX17" fmla="*/ 2876550 w 3308689"/>
                <a:gd name="connsiteY17" fmla="*/ 1634576 h 5041351"/>
                <a:gd name="connsiteX18" fmla="*/ 1981151 w 3308689"/>
                <a:gd name="connsiteY18" fmla="*/ 3187699 h 5041351"/>
                <a:gd name="connsiteX19" fmla="*/ 1389385 w 3308689"/>
                <a:gd name="connsiteY19" fmla="*/ 3153812 h 5041351"/>
                <a:gd name="connsiteX20" fmla="*/ 1002035 w 3308689"/>
                <a:gd name="connsiteY20" fmla="*/ 2972837 h 5041351"/>
                <a:gd name="connsiteX21" fmla="*/ 710729 w 3308689"/>
                <a:gd name="connsiteY21" fmla="*/ 2991093 h 5041351"/>
                <a:gd name="connsiteX22" fmla="*/ 713110 w 3308689"/>
                <a:gd name="connsiteY22" fmla="*/ 3055387 h 5041351"/>
                <a:gd name="connsiteX23" fmla="*/ 982350 w 3308689"/>
                <a:gd name="connsiteY23" fmla="*/ 3043956 h 5041351"/>
                <a:gd name="connsiteX24" fmla="*/ 1349375 w 3308689"/>
                <a:gd name="connsiteY24" fmla="*/ 3245254 h 5041351"/>
                <a:gd name="connsiteX25" fmla="*/ 1782450 w 3308689"/>
                <a:gd name="connsiteY25" fmla="*/ 3600216 h 5041351"/>
                <a:gd name="connsiteX26" fmla="*/ 1785144 w 3308689"/>
                <a:gd name="connsiteY26" fmla="*/ 3757063 h 5041351"/>
                <a:gd name="connsiteX27" fmla="*/ 1164432 w 3308689"/>
                <a:gd name="connsiteY27" fmla="*/ 3345902 h 5041351"/>
                <a:gd name="connsiteX28" fmla="*/ 1050131 w 3308689"/>
                <a:gd name="connsiteY28" fmla="*/ 3374476 h 5041351"/>
                <a:gd name="connsiteX29" fmla="*/ 940594 w 3308689"/>
                <a:gd name="connsiteY29" fmla="*/ 3367332 h 5041351"/>
                <a:gd name="connsiteX30" fmla="*/ 909638 w 3308689"/>
                <a:gd name="connsiteY30" fmla="*/ 3279226 h 5041351"/>
                <a:gd name="connsiteX31" fmla="*/ 869156 w 3308689"/>
                <a:gd name="connsiteY31" fmla="*/ 3110157 h 5041351"/>
                <a:gd name="connsiteX32" fmla="*/ 133350 w 3308689"/>
                <a:gd name="connsiteY32" fmla="*/ 3174451 h 5041351"/>
                <a:gd name="connsiteX33" fmla="*/ 0 w 3308689"/>
                <a:gd name="connsiteY33" fmla="*/ 3422101 h 5041351"/>
                <a:gd name="connsiteX34" fmla="*/ 250825 w 3308689"/>
                <a:gd name="connsiteY34" fmla="*/ 3463376 h 5041351"/>
                <a:gd name="connsiteX35" fmla="*/ 501650 w 3308689"/>
                <a:gd name="connsiteY35" fmla="*/ 3504651 h 5041351"/>
                <a:gd name="connsiteX36" fmla="*/ 620713 w 3308689"/>
                <a:gd name="connsiteY36" fmla="*/ 3450676 h 5041351"/>
                <a:gd name="connsiteX37" fmla="*/ 962025 w 3308689"/>
                <a:gd name="connsiteY37" fmla="*/ 3543545 h 5041351"/>
                <a:gd name="connsiteX0" fmla="*/ 962025 w 3303210"/>
                <a:gd name="connsiteY0" fmla="*/ 3543545 h 5041351"/>
                <a:gd name="connsiteX1" fmla="*/ 1105223 w 3303210"/>
                <a:gd name="connsiteY1" fmla="*/ 3662605 h 5041351"/>
                <a:gd name="connsiteX2" fmla="*/ 1036167 w 3303210"/>
                <a:gd name="connsiteY2" fmla="*/ 3753092 h 5041351"/>
                <a:gd name="connsiteX3" fmla="*/ 808360 w 3303210"/>
                <a:gd name="connsiteY3" fmla="*/ 3753886 h 5041351"/>
                <a:gd name="connsiteX4" fmla="*/ 680566 w 3303210"/>
                <a:gd name="connsiteY4" fmla="*/ 3929305 h 5041351"/>
                <a:gd name="connsiteX5" fmla="*/ 462285 w 3303210"/>
                <a:gd name="connsiteY5" fmla="*/ 4115836 h 5041351"/>
                <a:gd name="connsiteX6" fmla="*/ 376561 w 3303210"/>
                <a:gd name="connsiteY6" fmla="*/ 4315068 h 5041351"/>
                <a:gd name="connsiteX7" fmla="*/ 295598 w 3303210"/>
                <a:gd name="connsiteY7" fmla="*/ 4479373 h 5041351"/>
                <a:gd name="connsiteX8" fmla="*/ 173360 w 3303210"/>
                <a:gd name="connsiteY8" fmla="*/ 4471436 h 5041351"/>
                <a:gd name="connsiteX9" fmla="*/ 180975 w 3303210"/>
                <a:gd name="connsiteY9" fmla="*/ 4707976 h 5041351"/>
                <a:gd name="connsiteX10" fmla="*/ 1028700 w 3303210"/>
                <a:gd name="connsiteY10" fmla="*/ 4888951 h 5041351"/>
                <a:gd name="connsiteX11" fmla="*/ 1343025 w 3303210"/>
                <a:gd name="connsiteY11" fmla="*/ 5041351 h 5041351"/>
                <a:gd name="connsiteX12" fmla="*/ 1590675 w 3303210"/>
                <a:gd name="connsiteY12" fmla="*/ 5003251 h 5041351"/>
                <a:gd name="connsiteX13" fmla="*/ 2457450 w 3303210"/>
                <a:gd name="connsiteY13" fmla="*/ 4203151 h 5041351"/>
                <a:gd name="connsiteX14" fmla="*/ 3302000 w 3303210"/>
                <a:gd name="connsiteY14" fmla="*/ 2244176 h 5041351"/>
                <a:gd name="connsiteX15" fmla="*/ 3301951 w 3303210"/>
                <a:gd name="connsiteY15" fmla="*/ 0 h 5041351"/>
                <a:gd name="connsiteX16" fmla="*/ 3009851 w 3303210"/>
                <a:gd name="connsiteY16" fmla="*/ 228599 h 5041351"/>
                <a:gd name="connsiteX17" fmla="*/ 2876550 w 3303210"/>
                <a:gd name="connsiteY17" fmla="*/ 1634576 h 5041351"/>
                <a:gd name="connsiteX18" fmla="*/ 1981151 w 3303210"/>
                <a:gd name="connsiteY18" fmla="*/ 3187699 h 5041351"/>
                <a:gd name="connsiteX19" fmla="*/ 1389385 w 3303210"/>
                <a:gd name="connsiteY19" fmla="*/ 3153812 h 5041351"/>
                <a:gd name="connsiteX20" fmla="*/ 1002035 w 3303210"/>
                <a:gd name="connsiteY20" fmla="*/ 2972837 h 5041351"/>
                <a:gd name="connsiteX21" fmla="*/ 710729 w 3303210"/>
                <a:gd name="connsiteY21" fmla="*/ 2991093 h 5041351"/>
                <a:gd name="connsiteX22" fmla="*/ 713110 w 3303210"/>
                <a:gd name="connsiteY22" fmla="*/ 3055387 h 5041351"/>
                <a:gd name="connsiteX23" fmla="*/ 982350 w 3303210"/>
                <a:gd name="connsiteY23" fmla="*/ 3043956 h 5041351"/>
                <a:gd name="connsiteX24" fmla="*/ 1349375 w 3303210"/>
                <a:gd name="connsiteY24" fmla="*/ 3245254 h 5041351"/>
                <a:gd name="connsiteX25" fmla="*/ 1782450 w 3303210"/>
                <a:gd name="connsiteY25" fmla="*/ 3600216 h 5041351"/>
                <a:gd name="connsiteX26" fmla="*/ 1785144 w 3303210"/>
                <a:gd name="connsiteY26" fmla="*/ 3757063 h 5041351"/>
                <a:gd name="connsiteX27" fmla="*/ 1164432 w 3303210"/>
                <a:gd name="connsiteY27" fmla="*/ 3345902 h 5041351"/>
                <a:gd name="connsiteX28" fmla="*/ 1050131 w 3303210"/>
                <a:gd name="connsiteY28" fmla="*/ 3374476 h 5041351"/>
                <a:gd name="connsiteX29" fmla="*/ 940594 w 3303210"/>
                <a:gd name="connsiteY29" fmla="*/ 3367332 h 5041351"/>
                <a:gd name="connsiteX30" fmla="*/ 909638 w 3303210"/>
                <a:gd name="connsiteY30" fmla="*/ 3279226 h 5041351"/>
                <a:gd name="connsiteX31" fmla="*/ 869156 w 3303210"/>
                <a:gd name="connsiteY31" fmla="*/ 3110157 h 5041351"/>
                <a:gd name="connsiteX32" fmla="*/ 133350 w 3303210"/>
                <a:gd name="connsiteY32" fmla="*/ 3174451 h 5041351"/>
                <a:gd name="connsiteX33" fmla="*/ 0 w 3303210"/>
                <a:gd name="connsiteY33" fmla="*/ 3422101 h 5041351"/>
                <a:gd name="connsiteX34" fmla="*/ 250825 w 3303210"/>
                <a:gd name="connsiteY34" fmla="*/ 3463376 h 5041351"/>
                <a:gd name="connsiteX35" fmla="*/ 501650 w 3303210"/>
                <a:gd name="connsiteY35" fmla="*/ 3504651 h 5041351"/>
                <a:gd name="connsiteX36" fmla="*/ 620713 w 3303210"/>
                <a:gd name="connsiteY36" fmla="*/ 3450676 h 5041351"/>
                <a:gd name="connsiteX37" fmla="*/ 962025 w 3303210"/>
                <a:gd name="connsiteY37" fmla="*/ 3543545 h 504135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3009851 w 3303210"/>
                <a:gd name="connsiteY16" fmla="*/ 247649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133350 w 3304038"/>
                <a:gd name="connsiteY31" fmla="*/ 3193501 h 5060401"/>
                <a:gd name="connsiteX32" fmla="*/ 0 w 3304038"/>
                <a:gd name="connsiteY32" fmla="*/ 3441151 h 5060401"/>
                <a:gd name="connsiteX33" fmla="*/ 250825 w 3304038"/>
                <a:gd name="connsiteY33" fmla="*/ 3482426 h 5060401"/>
                <a:gd name="connsiteX34" fmla="*/ 501650 w 3304038"/>
                <a:gd name="connsiteY34" fmla="*/ 3523701 h 5060401"/>
                <a:gd name="connsiteX35" fmla="*/ 620713 w 3304038"/>
                <a:gd name="connsiteY35" fmla="*/ 3469726 h 5060401"/>
                <a:gd name="connsiteX36" fmla="*/ 962025 w 3304038"/>
                <a:gd name="connsiteY36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0 w 3304038"/>
                <a:gd name="connsiteY31" fmla="*/ 3441151 h 5060401"/>
                <a:gd name="connsiteX32" fmla="*/ 250825 w 3304038"/>
                <a:gd name="connsiteY32" fmla="*/ 3482426 h 5060401"/>
                <a:gd name="connsiteX33" fmla="*/ 501650 w 3304038"/>
                <a:gd name="connsiteY33" fmla="*/ 3523701 h 5060401"/>
                <a:gd name="connsiteX34" fmla="*/ 620713 w 3304038"/>
                <a:gd name="connsiteY34" fmla="*/ 3469726 h 5060401"/>
                <a:gd name="connsiteX35" fmla="*/ 962025 w 3304038"/>
                <a:gd name="connsiteY35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328290 w 3130678"/>
                <a:gd name="connsiteY32" fmla="*/ 3523701 h 5060401"/>
                <a:gd name="connsiteX33" fmla="*/ 447353 w 3130678"/>
                <a:gd name="connsiteY33" fmla="*/ 3469726 h 5060401"/>
                <a:gd name="connsiteX34" fmla="*/ 788665 w 3130678"/>
                <a:gd name="connsiteY34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447353 w 3130678"/>
                <a:gd name="connsiteY32" fmla="*/ 3469726 h 5060401"/>
                <a:gd name="connsiteX33" fmla="*/ 788665 w 3130678"/>
                <a:gd name="connsiteY33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447353 w 3130678"/>
                <a:gd name="connsiteY31" fmla="*/ 3469726 h 5060401"/>
                <a:gd name="connsiteX32" fmla="*/ 788665 w 3130678"/>
                <a:gd name="connsiteY32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447353 w 3130678"/>
                <a:gd name="connsiteY30" fmla="*/ 3469726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664047 w 3130678"/>
                <a:gd name="connsiteY30" fmla="*/ 346258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9307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93075 h 5060401"/>
                <a:gd name="connsiteX0" fmla="*/ 788665 w 3130678"/>
                <a:gd name="connsiteY0" fmla="*/ 3593075 h 5060401"/>
                <a:gd name="connsiteX1" fmla="*/ 862807 w 3130678"/>
                <a:gd name="connsiteY1" fmla="*/ 3772142 h 5060401"/>
                <a:gd name="connsiteX2" fmla="*/ 635000 w 3130678"/>
                <a:gd name="connsiteY2" fmla="*/ 3772936 h 5060401"/>
                <a:gd name="connsiteX3" fmla="*/ 507206 w 3130678"/>
                <a:gd name="connsiteY3" fmla="*/ 3948355 h 5060401"/>
                <a:gd name="connsiteX4" fmla="*/ 288925 w 3130678"/>
                <a:gd name="connsiteY4" fmla="*/ 4134886 h 5060401"/>
                <a:gd name="connsiteX5" fmla="*/ 203201 w 3130678"/>
                <a:gd name="connsiteY5" fmla="*/ 4334118 h 5060401"/>
                <a:gd name="connsiteX6" fmla="*/ 122238 w 3130678"/>
                <a:gd name="connsiteY6" fmla="*/ 4498423 h 5060401"/>
                <a:gd name="connsiteX7" fmla="*/ 0 w 3130678"/>
                <a:gd name="connsiteY7" fmla="*/ 4490486 h 5060401"/>
                <a:gd name="connsiteX8" fmla="*/ 7615 w 3130678"/>
                <a:gd name="connsiteY8" fmla="*/ 4727026 h 5060401"/>
                <a:gd name="connsiteX9" fmla="*/ 855340 w 3130678"/>
                <a:gd name="connsiteY9" fmla="*/ 4908001 h 5060401"/>
                <a:gd name="connsiteX10" fmla="*/ 1169665 w 3130678"/>
                <a:gd name="connsiteY10" fmla="*/ 5060401 h 5060401"/>
                <a:gd name="connsiteX11" fmla="*/ 1417315 w 3130678"/>
                <a:gd name="connsiteY11" fmla="*/ 5022301 h 5060401"/>
                <a:gd name="connsiteX12" fmla="*/ 2284090 w 3130678"/>
                <a:gd name="connsiteY12" fmla="*/ 4222201 h 5060401"/>
                <a:gd name="connsiteX13" fmla="*/ 3128640 w 3130678"/>
                <a:gd name="connsiteY13" fmla="*/ 2263226 h 5060401"/>
                <a:gd name="connsiteX14" fmla="*/ 3128591 w 3130678"/>
                <a:gd name="connsiteY14" fmla="*/ 0 h 5060401"/>
                <a:gd name="connsiteX15" fmla="*/ 2822203 w 3130678"/>
                <a:gd name="connsiteY15" fmla="*/ 230980 h 5060401"/>
                <a:gd name="connsiteX16" fmla="*/ 2703190 w 3130678"/>
                <a:gd name="connsiteY16" fmla="*/ 1653626 h 5060401"/>
                <a:gd name="connsiteX17" fmla="*/ 1807791 w 3130678"/>
                <a:gd name="connsiteY17" fmla="*/ 3206749 h 5060401"/>
                <a:gd name="connsiteX18" fmla="*/ 1216025 w 3130678"/>
                <a:gd name="connsiteY18" fmla="*/ 3172862 h 5060401"/>
                <a:gd name="connsiteX19" fmla="*/ 828675 w 3130678"/>
                <a:gd name="connsiteY19" fmla="*/ 2991887 h 5060401"/>
                <a:gd name="connsiteX20" fmla="*/ 537369 w 3130678"/>
                <a:gd name="connsiteY20" fmla="*/ 3010143 h 5060401"/>
                <a:gd name="connsiteX21" fmla="*/ 539750 w 3130678"/>
                <a:gd name="connsiteY21" fmla="*/ 3074437 h 5060401"/>
                <a:gd name="connsiteX22" fmla="*/ 808990 w 3130678"/>
                <a:gd name="connsiteY22" fmla="*/ 3063006 h 5060401"/>
                <a:gd name="connsiteX23" fmla="*/ 1176015 w 3130678"/>
                <a:gd name="connsiteY23" fmla="*/ 3264304 h 5060401"/>
                <a:gd name="connsiteX24" fmla="*/ 1609090 w 3130678"/>
                <a:gd name="connsiteY24" fmla="*/ 3619266 h 5060401"/>
                <a:gd name="connsiteX25" fmla="*/ 1611784 w 3130678"/>
                <a:gd name="connsiteY25" fmla="*/ 3776113 h 5060401"/>
                <a:gd name="connsiteX26" fmla="*/ 991072 w 3130678"/>
                <a:gd name="connsiteY26" fmla="*/ 3364952 h 5060401"/>
                <a:gd name="connsiteX27" fmla="*/ 876771 w 3130678"/>
                <a:gd name="connsiteY27" fmla="*/ 3393526 h 5060401"/>
                <a:gd name="connsiteX28" fmla="*/ 767234 w 3130678"/>
                <a:gd name="connsiteY28" fmla="*/ 3386382 h 5060401"/>
                <a:gd name="connsiteX29" fmla="*/ 714054 w 3130678"/>
                <a:gd name="connsiteY29" fmla="*/ 3519732 h 5060401"/>
                <a:gd name="connsiteX30" fmla="*/ 788665 w 3130678"/>
                <a:gd name="connsiteY30" fmla="*/ 3593075 h 5060401"/>
                <a:gd name="connsiteX0" fmla="*/ 788665 w 3130678"/>
                <a:gd name="connsiteY0" fmla="*/ 3593075 h 5060401"/>
                <a:gd name="connsiteX1" fmla="*/ 635000 w 3130678"/>
                <a:gd name="connsiteY1" fmla="*/ 377293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593075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155090 w 3497103"/>
                <a:gd name="connsiteY0" fmla="*/ 3609744 h 5060401"/>
                <a:gd name="connsiteX1" fmla="*/ 871885 w 3497103"/>
                <a:gd name="connsiteY1" fmla="*/ 3689116 h 5060401"/>
                <a:gd name="connsiteX2" fmla="*/ 621218 w 3497103"/>
                <a:gd name="connsiteY2" fmla="*/ 3714992 h 5060401"/>
                <a:gd name="connsiteX3" fmla="*/ 105282 w 3497103"/>
                <a:gd name="connsiteY3" fmla="*/ 3691973 h 5060401"/>
                <a:gd name="connsiteX4" fmla="*/ 24320 w 3497103"/>
                <a:gd name="connsiteY4" fmla="*/ 4086468 h 5060401"/>
                <a:gd name="connsiteX5" fmla="*/ 488663 w 3497103"/>
                <a:gd name="connsiteY5" fmla="*/ 4498423 h 5060401"/>
                <a:gd name="connsiteX6" fmla="*/ 366425 w 3497103"/>
                <a:gd name="connsiteY6" fmla="*/ 4490486 h 5060401"/>
                <a:gd name="connsiteX7" fmla="*/ 374040 w 3497103"/>
                <a:gd name="connsiteY7" fmla="*/ 4727026 h 5060401"/>
                <a:gd name="connsiteX8" fmla="*/ 1221765 w 3497103"/>
                <a:gd name="connsiteY8" fmla="*/ 4908001 h 5060401"/>
                <a:gd name="connsiteX9" fmla="*/ 1536090 w 3497103"/>
                <a:gd name="connsiteY9" fmla="*/ 5060401 h 5060401"/>
                <a:gd name="connsiteX10" fmla="*/ 1783740 w 3497103"/>
                <a:gd name="connsiteY10" fmla="*/ 5022301 h 5060401"/>
                <a:gd name="connsiteX11" fmla="*/ 2650515 w 3497103"/>
                <a:gd name="connsiteY11" fmla="*/ 4222201 h 5060401"/>
                <a:gd name="connsiteX12" fmla="*/ 3495065 w 3497103"/>
                <a:gd name="connsiteY12" fmla="*/ 2263226 h 5060401"/>
                <a:gd name="connsiteX13" fmla="*/ 3495016 w 3497103"/>
                <a:gd name="connsiteY13" fmla="*/ 0 h 5060401"/>
                <a:gd name="connsiteX14" fmla="*/ 3188628 w 3497103"/>
                <a:gd name="connsiteY14" fmla="*/ 230980 h 5060401"/>
                <a:gd name="connsiteX15" fmla="*/ 3069615 w 3497103"/>
                <a:gd name="connsiteY15" fmla="*/ 1653626 h 5060401"/>
                <a:gd name="connsiteX16" fmla="*/ 2174216 w 3497103"/>
                <a:gd name="connsiteY16" fmla="*/ 3206749 h 5060401"/>
                <a:gd name="connsiteX17" fmla="*/ 1582450 w 3497103"/>
                <a:gd name="connsiteY17" fmla="*/ 3172862 h 5060401"/>
                <a:gd name="connsiteX18" fmla="*/ 1195100 w 3497103"/>
                <a:gd name="connsiteY18" fmla="*/ 2991887 h 5060401"/>
                <a:gd name="connsiteX19" fmla="*/ 903794 w 3497103"/>
                <a:gd name="connsiteY19" fmla="*/ 3010143 h 5060401"/>
                <a:gd name="connsiteX20" fmla="*/ 906175 w 3497103"/>
                <a:gd name="connsiteY20" fmla="*/ 3074437 h 5060401"/>
                <a:gd name="connsiteX21" fmla="*/ 1175415 w 3497103"/>
                <a:gd name="connsiteY21" fmla="*/ 3063006 h 5060401"/>
                <a:gd name="connsiteX22" fmla="*/ 1542440 w 3497103"/>
                <a:gd name="connsiteY22" fmla="*/ 3264304 h 5060401"/>
                <a:gd name="connsiteX23" fmla="*/ 1975515 w 3497103"/>
                <a:gd name="connsiteY23" fmla="*/ 3619266 h 5060401"/>
                <a:gd name="connsiteX24" fmla="*/ 1978209 w 3497103"/>
                <a:gd name="connsiteY24" fmla="*/ 3776113 h 5060401"/>
                <a:gd name="connsiteX25" fmla="*/ 1357497 w 3497103"/>
                <a:gd name="connsiteY25" fmla="*/ 3364952 h 5060401"/>
                <a:gd name="connsiteX26" fmla="*/ 1243196 w 3497103"/>
                <a:gd name="connsiteY26" fmla="*/ 3393526 h 5060401"/>
                <a:gd name="connsiteX27" fmla="*/ 1133659 w 3497103"/>
                <a:gd name="connsiteY27" fmla="*/ 3386382 h 5060401"/>
                <a:gd name="connsiteX28" fmla="*/ 1080479 w 3497103"/>
                <a:gd name="connsiteY28" fmla="*/ 3519732 h 5060401"/>
                <a:gd name="connsiteX29" fmla="*/ 1155090 w 3497103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1095053 w 3489453"/>
                <a:gd name="connsiteY7" fmla="*/ 4800845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776090 w 3489453"/>
                <a:gd name="connsiteY10" fmla="*/ 5022301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1668934 w 3489453"/>
                <a:gd name="connsiteY16" fmla="*/ 1329776 h 5091358"/>
                <a:gd name="connsiteX17" fmla="*/ 1216447 w 3489453"/>
                <a:gd name="connsiteY17" fmla="*/ 2004218 h 5091358"/>
                <a:gd name="connsiteX18" fmla="*/ 453231 w 3489453"/>
                <a:gd name="connsiteY18" fmla="*/ 2972836 h 5091358"/>
                <a:gd name="connsiteX19" fmla="*/ 915988 w 3489453"/>
                <a:gd name="connsiteY19" fmla="*/ 2941881 h 5091358"/>
                <a:gd name="connsiteX20" fmla="*/ 896144 w 3489453"/>
                <a:gd name="connsiteY20" fmla="*/ 3010143 h 5091358"/>
                <a:gd name="connsiteX21" fmla="*/ 898525 w 3489453"/>
                <a:gd name="connsiteY21" fmla="*/ 3074437 h 5091358"/>
                <a:gd name="connsiteX22" fmla="*/ 1167765 w 3489453"/>
                <a:gd name="connsiteY22" fmla="*/ 3063006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725367 w 3489453"/>
                <a:gd name="connsiteY16" fmla="*/ 558005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82467 w 3489453"/>
                <a:gd name="connsiteY17" fmla="*/ 410368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59843 w 3489453"/>
                <a:gd name="connsiteY17" fmla="*/ 831549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493168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91577 w 3489453"/>
                <a:gd name="connsiteY24" fmla="*/ 299156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1191577 w 3489453"/>
                <a:gd name="connsiteY23" fmla="*/ 299156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191577 w 3489453"/>
                <a:gd name="connsiteY22" fmla="*/ 299156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395412 w 3489453"/>
                <a:gd name="connsiteY23" fmla="*/ 3197718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9668 w 3489453"/>
                <a:gd name="connsiteY23" fmla="*/ 3102468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42974 w 3489453"/>
                <a:gd name="connsiteY23" fmla="*/ 30381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890265 w 3489453"/>
                <a:gd name="connsiteY33" fmla="*/ 3476394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67858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362653 w 3556235"/>
                <a:gd name="connsiteY0" fmla="*/ 3428769 h 5091358"/>
                <a:gd name="connsiteX1" fmla="*/ 1318367 w 3556235"/>
                <a:gd name="connsiteY1" fmla="*/ 3532747 h 5091358"/>
                <a:gd name="connsiteX2" fmla="*/ 1416155 w 3556235"/>
                <a:gd name="connsiteY2" fmla="*/ 3679274 h 5091358"/>
                <a:gd name="connsiteX3" fmla="*/ 1319319 w 3556235"/>
                <a:gd name="connsiteY3" fmla="*/ 3720548 h 5091358"/>
                <a:gd name="connsiteX4" fmla="*/ 1235977 w 3556235"/>
                <a:gd name="connsiteY4" fmla="*/ 3672130 h 5091358"/>
                <a:gd name="connsiteX5" fmla="*/ 969275 w 3556235"/>
                <a:gd name="connsiteY5" fmla="*/ 3769760 h 5091358"/>
                <a:gd name="connsiteX6" fmla="*/ 140599 w 3556235"/>
                <a:gd name="connsiteY6" fmla="*/ 4564555 h 5091358"/>
                <a:gd name="connsiteX7" fmla="*/ 101707 w 3556235"/>
                <a:gd name="connsiteY7" fmla="*/ 4645268 h 5091358"/>
                <a:gd name="connsiteX8" fmla="*/ 1161835 w 3556235"/>
                <a:gd name="connsiteY8" fmla="*/ 4800845 h 5091358"/>
                <a:gd name="connsiteX9" fmla="*/ 1476160 w 3556235"/>
                <a:gd name="connsiteY9" fmla="*/ 5091358 h 5091358"/>
                <a:gd name="connsiteX10" fmla="*/ 1826203 w 3556235"/>
                <a:gd name="connsiteY10" fmla="*/ 4988964 h 5091358"/>
                <a:gd name="connsiteX11" fmla="*/ 2273878 w 3556235"/>
                <a:gd name="connsiteY11" fmla="*/ 4386507 h 5091358"/>
                <a:gd name="connsiteX12" fmla="*/ 2612015 w 3556235"/>
                <a:gd name="connsiteY12" fmla="*/ 3915020 h 5091358"/>
                <a:gd name="connsiteX13" fmla="*/ 3554197 w 3556235"/>
                <a:gd name="connsiteY13" fmla="*/ 2263226 h 5091358"/>
                <a:gd name="connsiteX14" fmla="*/ 3554148 w 3556235"/>
                <a:gd name="connsiteY14" fmla="*/ 0 h 5091358"/>
                <a:gd name="connsiteX15" fmla="*/ 3247760 w 3556235"/>
                <a:gd name="connsiteY15" fmla="*/ 230980 h 5091358"/>
                <a:gd name="connsiteX16" fmla="*/ 3039799 w 3556235"/>
                <a:gd name="connsiteY16" fmla="*/ 381793 h 5091358"/>
                <a:gd name="connsiteX17" fmla="*/ 2743730 w 3556235"/>
                <a:gd name="connsiteY17" fmla="*/ 100805 h 5091358"/>
                <a:gd name="connsiteX18" fmla="*/ 2569475 w 3556235"/>
                <a:gd name="connsiteY18" fmla="*/ 891874 h 5091358"/>
                <a:gd name="connsiteX19" fmla="*/ 2423056 w 3556235"/>
                <a:gd name="connsiteY19" fmla="*/ 1656556 h 5091358"/>
                <a:gd name="connsiteX20" fmla="*/ 2088141 w 3556235"/>
                <a:gd name="connsiteY20" fmla="*/ 2439439 h 5091358"/>
                <a:gd name="connsiteX21" fmla="*/ 1535641 w 3556235"/>
                <a:gd name="connsiteY21" fmla="*/ 3123406 h 5091358"/>
                <a:gd name="connsiteX22" fmla="*/ 1256614 w 3556235"/>
                <a:gd name="connsiteY22" fmla="*/ 2987125 h 5091358"/>
                <a:gd name="connsiteX23" fmla="*/ 967847 w 3556235"/>
                <a:gd name="connsiteY23" fmla="*/ 3010619 h 5091358"/>
                <a:gd name="connsiteX24" fmla="*/ 976419 w 3556235"/>
                <a:gd name="connsiteY24" fmla="*/ 3076274 h 5091358"/>
                <a:gd name="connsiteX25" fmla="*/ 1221688 w 3556235"/>
                <a:gd name="connsiteY25" fmla="*/ 3061986 h 5091358"/>
                <a:gd name="connsiteX26" fmla="*/ 1476481 w 3556235"/>
                <a:gd name="connsiteY26" fmla="*/ 3181049 h 5091358"/>
                <a:gd name="connsiteX27" fmla="*/ 1601572 w 3556235"/>
                <a:gd name="connsiteY27" fmla="*/ 3264304 h 5091358"/>
                <a:gd name="connsiteX28" fmla="*/ 2034647 w 3556235"/>
                <a:gd name="connsiteY28" fmla="*/ 3619266 h 5091358"/>
                <a:gd name="connsiteX29" fmla="*/ 2037341 w 3556235"/>
                <a:gd name="connsiteY29" fmla="*/ 3776113 h 5091358"/>
                <a:gd name="connsiteX30" fmla="*/ 1416629 w 3556235"/>
                <a:gd name="connsiteY30" fmla="*/ 3364952 h 5091358"/>
                <a:gd name="connsiteX31" fmla="*/ 1302328 w 3556235"/>
                <a:gd name="connsiteY31" fmla="*/ 3393526 h 5091358"/>
                <a:gd name="connsiteX32" fmla="*/ 1208666 w 3556235"/>
                <a:gd name="connsiteY32" fmla="*/ 3383207 h 5091358"/>
                <a:gd name="connsiteX33" fmla="*/ 1203111 w 3556235"/>
                <a:gd name="connsiteY33" fmla="*/ 3414957 h 5091358"/>
                <a:gd name="connsiteX34" fmla="*/ 1362653 w 3556235"/>
                <a:gd name="connsiteY34" fmla="*/ 3428769 h 5091358"/>
                <a:gd name="connsiteX0" fmla="*/ 1369326 w 3562908"/>
                <a:gd name="connsiteY0" fmla="*/ 3428769 h 5091358"/>
                <a:gd name="connsiteX1" fmla="*/ 1325040 w 3562908"/>
                <a:gd name="connsiteY1" fmla="*/ 3532747 h 5091358"/>
                <a:gd name="connsiteX2" fmla="*/ 1422828 w 3562908"/>
                <a:gd name="connsiteY2" fmla="*/ 3679274 h 5091358"/>
                <a:gd name="connsiteX3" fmla="*/ 1325992 w 3562908"/>
                <a:gd name="connsiteY3" fmla="*/ 3720548 h 5091358"/>
                <a:gd name="connsiteX4" fmla="*/ 1242650 w 3562908"/>
                <a:gd name="connsiteY4" fmla="*/ 3672130 h 5091358"/>
                <a:gd name="connsiteX5" fmla="*/ 975948 w 3562908"/>
                <a:gd name="connsiteY5" fmla="*/ 3769760 h 5091358"/>
                <a:gd name="connsiteX6" fmla="*/ 130603 w 3562908"/>
                <a:gd name="connsiteY6" fmla="*/ 4595512 h 5091358"/>
                <a:gd name="connsiteX7" fmla="*/ 108380 w 3562908"/>
                <a:gd name="connsiteY7" fmla="*/ 4645268 h 5091358"/>
                <a:gd name="connsiteX8" fmla="*/ 1168508 w 3562908"/>
                <a:gd name="connsiteY8" fmla="*/ 4800845 h 5091358"/>
                <a:gd name="connsiteX9" fmla="*/ 1482833 w 3562908"/>
                <a:gd name="connsiteY9" fmla="*/ 5091358 h 5091358"/>
                <a:gd name="connsiteX10" fmla="*/ 1832876 w 3562908"/>
                <a:gd name="connsiteY10" fmla="*/ 4988964 h 5091358"/>
                <a:gd name="connsiteX11" fmla="*/ 2280551 w 3562908"/>
                <a:gd name="connsiteY11" fmla="*/ 4386507 h 5091358"/>
                <a:gd name="connsiteX12" fmla="*/ 2618688 w 3562908"/>
                <a:gd name="connsiteY12" fmla="*/ 3915020 h 5091358"/>
                <a:gd name="connsiteX13" fmla="*/ 3560870 w 3562908"/>
                <a:gd name="connsiteY13" fmla="*/ 2263226 h 5091358"/>
                <a:gd name="connsiteX14" fmla="*/ 3560821 w 3562908"/>
                <a:gd name="connsiteY14" fmla="*/ 0 h 5091358"/>
                <a:gd name="connsiteX15" fmla="*/ 3254433 w 3562908"/>
                <a:gd name="connsiteY15" fmla="*/ 230980 h 5091358"/>
                <a:gd name="connsiteX16" fmla="*/ 3046472 w 3562908"/>
                <a:gd name="connsiteY16" fmla="*/ 381793 h 5091358"/>
                <a:gd name="connsiteX17" fmla="*/ 2750403 w 3562908"/>
                <a:gd name="connsiteY17" fmla="*/ 100805 h 5091358"/>
                <a:gd name="connsiteX18" fmla="*/ 2576148 w 3562908"/>
                <a:gd name="connsiteY18" fmla="*/ 891874 h 5091358"/>
                <a:gd name="connsiteX19" fmla="*/ 2429729 w 3562908"/>
                <a:gd name="connsiteY19" fmla="*/ 1656556 h 5091358"/>
                <a:gd name="connsiteX20" fmla="*/ 2094814 w 3562908"/>
                <a:gd name="connsiteY20" fmla="*/ 2439439 h 5091358"/>
                <a:gd name="connsiteX21" fmla="*/ 1542314 w 3562908"/>
                <a:gd name="connsiteY21" fmla="*/ 3123406 h 5091358"/>
                <a:gd name="connsiteX22" fmla="*/ 1263287 w 3562908"/>
                <a:gd name="connsiteY22" fmla="*/ 2987125 h 5091358"/>
                <a:gd name="connsiteX23" fmla="*/ 974520 w 3562908"/>
                <a:gd name="connsiteY23" fmla="*/ 3010619 h 5091358"/>
                <a:gd name="connsiteX24" fmla="*/ 983092 w 3562908"/>
                <a:gd name="connsiteY24" fmla="*/ 3076274 h 5091358"/>
                <a:gd name="connsiteX25" fmla="*/ 1228361 w 3562908"/>
                <a:gd name="connsiteY25" fmla="*/ 3061986 h 5091358"/>
                <a:gd name="connsiteX26" fmla="*/ 1483154 w 3562908"/>
                <a:gd name="connsiteY26" fmla="*/ 3181049 h 5091358"/>
                <a:gd name="connsiteX27" fmla="*/ 1608245 w 3562908"/>
                <a:gd name="connsiteY27" fmla="*/ 3264304 h 5091358"/>
                <a:gd name="connsiteX28" fmla="*/ 2041320 w 3562908"/>
                <a:gd name="connsiteY28" fmla="*/ 3619266 h 5091358"/>
                <a:gd name="connsiteX29" fmla="*/ 2044014 w 3562908"/>
                <a:gd name="connsiteY29" fmla="*/ 3776113 h 5091358"/>
                <a:gd name="connsiteX30" fmla="*/ 1423302 w 3562908"/>
                <a:gd name="connsiteY30" fmla="*/ 3364952 h 5091358"/>
                <a:gd name="connsiteX31" fmla="*/ 1309001 w 3562908"/>
                <a:gd name="connsiteY31" fmla="*/ 3393526 h 5091358"/>
                <a:gd name="connsiteX32" fmla="*/ 1215339 w 3562908"/>
                <a:gd name="connsiteY32" fmla="*/ 3383207 h 5091358"/>
                <a:gd name="connsiteX33" fmla="*/ 1209784 w 3562908"/>
                <a:gd name="connsiteY33" fmla="*/ 3414957 h 5091358"/>
                <a:gd name="connsiteX34" fmla="*/ 1369326 w 3562908"/>
                <a:gd name="connsiteY34" fmla="*/ 3428769 h 5091358"/>
                <a:gd name="connsiteX0" fmla="*/ 1332519 w 3526101"/>
                <a:gd name="connsiteY0" fmla="*/ 3428769 h 5091358"/>
                <a:gd name="connsiteX1" fmla="*/ 1288233 w 3526101"/>
                <a:gd name="connsiteY1" fmla="*/ 3532747 h 5091358"/>
                <a:gd name="connsiteX2" fmla="*/ 1386021 w 3526101"/>
                <a:gd name="connsiteY2" fmla="*/ 3679274 h 5091358"/>
                <a:gd name="connsiteX3" fmla="*/ 1289185 w 3526101"/>
                <a:gd name="connsiteY3" fmla="*/ 3720548 h 5091358"/>
                <a:gd name="connsiteX4" fmla="*/ 1205843 w 3526101"/>
                <a:gd name="connsiteY4" fmla="*/ 3672130 h 5091358"/>
                <a:gd name="connsiteX5" fmla="*/ 939141 w 3526101"/>
                <a:gd name="connsiteY5" fmla="*/ 3769760 h 5091358"/>
                <a:gd name="connsiteX6" fmla="*/ 93796 w 3526101"/>
                <a:gd name="connsiteY6" fmla="*/ 4595512 h 5091358"/>
                <a:gd name="connsiteX7" fmla="*/ 71573 w 3526101"/>
                <a:gd name="connsiteY7" fmla="*/ 4645268 h 5091358"/>
                <a:gd name="connsiteX8" fmla="*/ 1131701 w 3526101"/>
                <a:gd name="connsiteY8" fmla="*/ 4800845 h 5091358"/>
                <a:gd name="connsiteX9" fmla="*/ 1446026 w 3526101"/>
                <a:gd name="connsiteY9" fmla="*/ 5091358 h 5091358"/>
                <a:gd name="connsiteX10" fmla="*/ 1796069 w 3526101"/>
                <a:gd name="connsiteY10" fmla="*/ 4988964 h 5091358"/>
                <a:gd name="connsiteX11" fmla="*/ 2243744 w 3526101"/>
                <a:gd name="connsiteY11" fmla="*/ 4386507 h 5091358"/>
                <a:gd name="connsiteX12" fmla="*/ 2581881 w 3526101"/>
                <a:gd name="connsiteY12" fmla="*/ 3915020 h 5091358"/>
                <a:gd name="connsiteX13" fmla="*/ 3524063 w 3526101"/>
                <a:gd name="connsiteY13" fmla="*/ 2263226 h 5091358"/>
                <a:gd name="connsiteX14" fmla="*/ 3524014 w 3526101"/>
                <a:gd name="connsiteY14" fmla="*/ 0 h 5091358"/>
                <a:gd name="connsiteX15" fmla="*/ 3217626 w 3526101"/>
                <a:gd name="connsiteY15" fmla="*/ 230980 h 5091358"/>
                <a:gd name="connsiteX16" fmla="*/ 3009665 w 3526101"/>
                <a:gd name="connsiteY16" fmla="*/ 381793 h 5091358"/>
                <a:gd name="connsiteX17" fmla="*/ 2713596 w 3526101"/>
                <a:gd name="connsiteY17" fmla="*/ 100805 h 5091358"/>
                <a:gd name="connsiteX18" fmla="*/ 2539341 w 3526101"/>
                <a:gd name="connsiteY18" fmla="*/ 891874 h 5091358"/>
                <a:gd name="connsiteX19" fmla="*/ 2392922 w 3526101"/>
                <a:gd name="connsiteY19" fmla="*/ 1656556 h 5091358"/>
                <a:gd name="connsiteX20" fmla="*/ 2058007 w 3526101"/>
                <a:gd name="connsiteY20" fmla="*/ 2439439 h 5091358"/>
                <a:gd name="connsiteX21" fmla="*/ 1505507 w 3526101"/>
                <a:gd name="connsiteY21" fmla="*/ 3123406 h 5091358"/>
                <a:gd name="connsiteX22" fmla="*/ 1226480 w 3526101"/>
                <a:gd name="connsiteY22" fmla="*/ 2987125 h 5091358"/>
                <a:gd name="connsiteX23" fmla="*/ 937713 w 3526101"/>
                <a:gd name="connsiteY23" fmla="*/ 3010619 h 5091358"/>
                <a:gd name="connsiteX24" fmla="*/ 946285 w 3526101"/>
                <a:gd name="connsiteY24" fmla="*/ 3076274 h 5091358"/>
                <a:gd name="connsiteX25" fmla="*/ 1191554 w 3526101"/>
                <a:gd name="connsiteY25" fmla="*/ 3061986 h 5091358"/>
                <a:gd name="connsiteX26" fmla="*/ 1446347 w 3526101"/>
                <a:gd name="connsiteY26" fmla="*/ 3181049 h 5091358"/>
                <a:gd name="connsiteX27" fmla="*/ 1571438 w 3526101"/>
                <a:gd name="connsiteY27" fmla="*/ 3264304 h 5091358"/>
                <a:gd name="connsiteX28" fmla="*/ 2004513 w 3526101"/>
                <a:gd name="connsiteY28" fmla="*/ 3619266 h 5091358"/>
                <a:gd name="connsiteX29" fmla="*/ 2007207 w 3526101"/>
                <a:gd name="connsiteY29" fmla="*/ 3776113 h 5091358"/>
                <a:gd name="connsiteX30" fmla="*/ 1386495 w 3526101"/>
                <a:gd name="connsiteY30" fmla="*/ 3364952 h 5091358"/>
                <a:gd name="connsiteX31" fmla="*/ 1272194 w 3526101"/>
                <a:gd name="connsiteY31" fmla="*/ 3393526 h 5091358"/>
                <a:gd name="connsiteX32" fmla="*/ 1178532 w 3526101"/>
                <a:gd name="connsiteY32" fmla="*/ 3383207 h 5091358"/>
                <a:gd name="connsiteX33" fmla="*/ 1172977 w 3526101"/>
                <a:gd name="connsiteY33" fmla="*/ 3414957 h 5091358"/>
                <a:gd name="connsiteX34" fmla="*/ 1332519 w 3526101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2223 w 3454528"/>
                <a:gd name="connsiteY6" fmla="*/ 4595512 h 5091358"/>
                <a:gd name="connsiteX7" fmla="*/ 0 w 3454528"/>
                <a:gd name="connsiteY7" fmla="*/ 4645268 h 5091358"/>
                <a:gd name="connsiteX8" fmla="*/ 1060128 w 3454528"/>
                <a:gd name="connsiteY8" fmla="*/ 4800845 h 5091358"/>
                <a:gd name="connsiteX9" fmla="*/ 1374453 w 3454528"/>
                <a:gd name="connsiteY9" fmla="*/ 5091358 h 5091358"/>
                <a:gd name="connsiteX10" fmla="*/ 1724496 w 3454528"/>
                <a:gd name="connsiteY10" fmla="*/ 4988964 h 5091358"/>
                <a:gd name="connsiteX11" fmla="*/ 2172171 w 3454528"/>
                <a:gd name="connsiteY11" fmla="*/ 4386507 h 5091358"/>
                <a:gd name="connsiteX12" fmla="*/ 2510308 w 3454528"/>
                <a:gd name="connsiteY12" fmla="*/ 3915020 h 5091358"/>
                <a:gd name="connsiteX13" fmla="*/ 3452490 w 3454528"/>
                <a:gd name="connsiteY13" fmla="*/ 2263226 h 5091358"/>
                <a:gd name="connsiteX14" fmla="*/ 3452441 w 3454528"/>
                <a:gd name="connsiteY14" fmla="*/ 0 h 5091358"/>
                <a:gd name="connsiteX15" fmla="*/ 3146053 w 3454528"/>
                <a:gd name="connsiteY15" fmla="*/ 230980 h 5091358"/>
                <a:gd name="connsiteX16" fmla="*/ 2938092 w 3454528"/>
                <a:gd name="connsiteY16" fmla="*/ 381793 h 5091358"/>
                <a:gd name="connsiteX17" fmla="*/ 2642023 w 3454528"/>
                <a:gd name="connsiteY17" fmla="*/ 100805 h 5091358"/>
                <a:gd name="connsiteX18" fmla="*/ 2467768 w 3454528"/>
                <a:gd name="connsiteY18" fmla="*/ 891874 h 5091358"/>
                <a:gd name="connsiteX19" fmla="*/ 2321349 w 3454528"/>
                <a:gd name="connsiteY19" fmla="*/ 1656556 h 5091358"/>
                <a:gd name="connsiteX20" fmla="*/ 1986434 w 3454528"/>
                <a:gd name="connsiteY20" fmla="*/ 2439439 h 5091358"/>
                <a:gd name="connsiteX21" fmla="*/ 1433934 w 3454528"/>
                <a:gd name="connsiteY21" fmla="*/ 3123406 h 5091358"/>
                <a:gd name="connsiteX22" fmla="*/ 1154907 w 3454528"/>
                <a:gd name="connsiteY22" fmla="*/ 2987125 h 5091358"/>
                <a:gd name="connsiteX23" fmla="*/ 866140 w 3454528"/>
                <a:gd name="connsiteY23" fmla="*/ 3010619 h 5091358"/>
                <a:gd name="connsiteX24" fmla="*/ 874712 w 3454528"/>
                <a:gd name="connsiteY24" fmla="*/ 3076274 h 5091358"/>
                <a:gd name="connsiteX25" fmla="*/ 1119981 w 3454528"/>
                <a:gd name="connsiteY25" fmla="*/ 3061986 h 5091358"/>
                <a:gd name="connsiteX26" fmla="*/ 1374774 w 3454528"/>
                <a:gd name="connsiteY26" fmla="*/ 3181049 h 5091358"/>
                <a:gd name="connsiteX27" fmla="*/ 1499865 w 3454528"/>
                <a:gd name="connsiteY27" fmla="*/ 3264304 h 5091358"/>
                <a:gd name="connsiteX28" fmla="*/ 1932940 w 3454528"/>
                <a:gd name="connsiteY28" fmla="*/ 3619266 h 5091358"/>
                <a:gd name="connsiteX29" fmla="*/ 1935634 w 3454528"/>
                <a:gd name="connsiteY29" fmla="*/ 3776113 h 5091358"/>
                <a:gd name="connsiteX30" fmla="*/ 1314922 w 3454528"/>
                <a:gd name="connsiteY30" fmla="*/ 3364952 h 5091358"/>
                <a:gd name="connsiteX31" fmla="*/ 1200621 w 3454528"/>
                <a:gd name="connsiteY31" fmla="*/ 3393526 h 5091358"/>
                <a:gd name="connsiteX32" fmla="*/ 1106959 w 3454528"/>
                <a:gd name="connsiteY32" fmla="*/ 3383207 h 5091358"/>
                <a:gd name="connsiteX33" fmla="*/ 1101404 w 3454528"/>
                <a:gd name="connsiteY33" fmla="*/ 3414957 h 5091358"/>
                <a:gd name="connsiteX34" fmla="*/ 1260946 w 3454528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181767 w 3454528"/>
                <a:gd name="connsiteY6" fmla="*/ 4431205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350836 w 3454528"/>
                <a:gd name="connsiteY6" fmla="*/ 4378818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48467 w 3454528"/>
                <a:gd name="connsiteY6" fmla="*/ 4414537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86580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91342 w 3454528"/>
                <a:gd name="connsiteY6" fmla="*/ 4169268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48480 w 3454528"/>
                <a:gd name="connsiteY6" fmla="*/ 41216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2292 w 3454528"/>
                <a:gd name="connsiteY6" fmla="*/ 4024012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62767 w 3454528"/>
                <a:gd name="connsiteY6" fmla="*/ 4021630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660398 w 3454528"/>
                <a:gd name="connsiteY6" fmla="*/ 3935905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15180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45476 w 3454528"/>
                <a:gd name="connsiteY19" fmla="*/ 444794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4800845"/>
                <a:gd name="connsiteX1" fmla="*/ 1216660 w 3454528"/>
                <a:gd name="connsiteY1" fmla="*/ 3532747 h 4800845"/>
                <a:gd name="connsiteX2" fmla="*/ 1314448 w 3454528"/>
                <a:gd name="connsiteY2" fmla="*/ 3679274 h 4800845"/>
                <a:gd name="connsiteX3" fmla="*/ 1217612 w 3454528"/>
                <a:gd name="connsiteY3" fmla="*/ 3720548 h 4800845"/>
                <a:gd name="connsiteX4" fmla="*/ 1134270 w 3454528"/>
                <a:gd name="connsiteY4" fmla="*/ 3672130 h 4800845"/>
                <a:gd name="connsiteX5" fmla="*/ 867568 w 3454528"/>
                <a:gd name="connsiteY5" fmla="*/ 3769760 h 4800845"/>
                <a:gd name="connsiteX6" fmla="*/ 879474 w 3454528"/>
                <a:gd name="connsiteY6" fmla="*/ 3866849 h 4800845"/>
                <a:gd name="connsiteX7" fmla="*/ 784223 w 3454528"/>
                <a:gd name="connsiteY7" fmla="*/ 3990674 h 4800845"/>
                <a:gd name="connsiteX8" fmla="*/ 562767 w 3454528"/>
                <a:gd name="connsiteY8" fmla="*/ 4021630 h 4800845"/>
                <a:gd name="connsiteX9" fmla="*/ 503236 w 3454528"/>
                <a:gd name="connsiteY9" fmla="*/ 4083543 h 4800845"/>
                <a:gd name="connsiteX10" fmla="*/ 500855 w 3454528"/>
                <a:gd name="connsiteY10" fmla="*/ 4183556 h 4800845"/>
                <a:gd name="connsiteX11" fmla="*/ 577055 w 3454528"/>
                <a:gd name="connsiteY11" fmla="*/ 4247849 h 4800845"/>
                <a:gd name="connsiteX12" fmla="*/ 484186 w 3454528"/>
                <a:gd name="connsiteY12" fmla="*/ 4457399 h 4800845"/>
                <a:gd name="connsiteX13" fmla="*/ 400842 w 3454528"/>
                <a:gd name="connsiteY13" fmla="*/ 4481212 h 4800845"/>
                <a:gd name="connsiteX14" fmla="*/ 236536 w 3454528"/>
                <a:gd name="connsiteY14" fmla="*/ 4466924 h 4800845"/>
                <a:gd name="connsiteX15" fmla="*/ 22223 w 3454528"/>
                <a:gd name="connsiteY15" fmla="*/ 4595512 h 4800845"/>
                <a:gd name="connsiteX16" fmla="*/ 0 w 3454528"/>
                <a:gd name="connsiteY16" fmla="*/ 4645268 h 4800845"/>
                <a:gd name="connsiteX17" fmla="*/ 1060128 w 3454528"/>
                <a:gd name="connsiteY17" fmla="*/ 4800845 h 4800845"/>
                <a:gd name="connsiteX18" fmla="*/ 1526853 w 3454528"/>
                <a:gd name="connsiteY18" fmla="*/ 4381745 h 4800845"/>
                <a:gd name="connsiteX19" fmla="*/ 1931188 w 3454528"/>
                <a:gd name="connsiteY19" fmla="*/ 4452706 h 4800845"/>
                <a:gd name="connsiteX20" fmla="*/ 2111211 w 3454528"/>
                <a:gd name="connsiteY20" fmla="*/ 4348407 h 4800845"/>
                <a:gd name="connsiteX21" fmla="*/ 2510308 w 3454528"/>
                <a:gd name="connsiteY21" fmla="*/ 3915020 h 4800845"/>
                <a:gd name="connsiteX22" fmla="*/ 3452490 w 3454528"/>
                <a:gd name="connsiteY22" fmla="*/ 2263226 h 4800845"/>
                <a:gd name="connsiteX23" fmla="*/ 3452441 w 3454528"/>
                <a:gd name="connsiteY23" fmla="*/ 0 h 4800845"/>
                <a:gd name="connsiteX24" fmla="*/ 3146053 w 3454528"/>
                <a:gd name="connsiteY24" fmla="*/ 230980 h 4800845"/>
                <a:gd name="connsiteX25" fmla="*/ 2938092 w 3454528"/>
                <a:gd name="connsiteY25" fmla="*/ 381793 h 4800845"/>
                <a:gd name="connsiteX26" fmla="*/ 2642023 w 3454528"/>
                <a:gd name="connsiteY26" fmla="*/ 100805 h 4800845"/>
                <a:gd name="connsiteX27" fmla="*/ 2467768 w 3454528"/>
                <a:gd name="connsiteY27" fmla="*/ 891874 h 4800845"/>
                <a:gd name="connsiteX28" fmla="*/ 2321349 w 3454528"/>
                <a:gd name="connsiteY28" fmla="*/ 1656556 h 4800845"/>
                <a:gd name="connsiteX29" fmla="*/ 1986434 w 3454528"/>
                <a:gd name="connsiteY29" fmla="*/ 2439439 h 4800845"/>
                <a:gd name="connsiteX30" fmla="*/ 1433934 w 3454528"/>
                <a:gd name="connsiteY30" fmla="*/ 3123406 h 4800845"/>
                <a:gd name="connsiteX31" fmla="*/ 1154907 w 3454528"/>
                <a:gd name="connsiteY31" fmla="*/ 2987125 h 4800845"/>
                <a:gd name="connsiteX32" fmla="*/ 866140 w 3454528"/>
                <a:gd name="connsiteY32" fmla="*/ 3010619 h 4800845"/>
                <a:gd name="connsiteX33" fmla="*/ 874712 w 3454528"/>
                <a:gd name="connsiteY33" fmla="*/ 3076274 h 4800845"/>
                <a:gd name="connsiteX34" fmla="*/ 1119981 w 3454528"/>
                <a:gd name="connsiteY34" fmla="*/ 3061986 h 4800845"/>
                <a:gd name="connsiteX35" fmla="*/ 1374774 w 3454528"/>
                <a:gd name="connsiteY35" fmla="*/ 3181049 h 4800845"/>
                <a:gd name="connsiteX36" fmla="*/ 1499865 w 3454528"/>
                <a:gd name="connsiteY36" fmla="*/ 3264304 h 4800845"/>
                <a:gd name="connsiteX37" fmla="*/ 1932940 w 3454528"/>
                <a:gd name="connsiteY37" fmla="*/ 3619266 h 4800845"/>
                <a:gd name="connsiteX38" fmla="*/ 1935634 w 3454528"/>
                <a:gd name="connsiteY38" fmla="*/ 3776113 h 4800845"/>
                <a:gd name="connsiteX39" fmla="*/ 1314922 w 3454528"/>
                <a:gd name="connsiteY39" fmla="*/ 3364952 h 4800845"/>
                <a:gd name="connsiteX40" fmla="*/ 1200621 w 3454528"/>
                <a:gd name="connsiteY40" fmla="*/ 3393526 h 4800845"/>
                <a:gd name="connsiteX41" fmla="*/ 1106959 w 3454528"/>
                <a:gd name="connsiteY41" fmla="*/ 3383207 h 4800845"/>
                <a:gd name="connsiteX42" fmla="*/ 1101404 w 3454528"/>
                <a:gd name="connsiteY42" fmla="*/ 3414957 h 4800845"/>
                <a:gd name="connsiteX43" fmla="*/ 1260946 w 3454528"/>
                <a:gd name="connsiteY43" fmla="*/ 3428769 h 4800845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562767 w 3454528"/>
                <a:gd name="connsiteY8" fmla="*/ 4021630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84186 w 3454528"/>
                <a:gd name="connsiteY11" fmla="*/ 4457399 h 4645268"/>
                <a:gd name="connsiteX12" fmla="*/ 400842 w 3454528"/>
                <a:gd name="connsiteY12" fmla="*/ 4481212 h 4645268"/>
                <a:gd name="connsiteX13" fmla="*/ 236536 w 3454528"/>
                <a:gd name="connsiteY13" fmla="*/ 4466924 h 4645268"/>
                <a:gd name="connsiteX14" fmla="*/ 22223 w 3454528"/>
                <a:gd name="connsiteY14" fmla="*/ 4595512 h 4645268"/>
                <a:gd name="connsiteX15" fmla="*/ 0 w 3454528"/>
                <a:gd name="connsiteY15" fmla="*/ 4645268 h 4645268"/>
                <a:gd name="connsiteX16" fmla="*/ 1450653 w 3454528"/>
                <a:gd name="connsiteY16" fmla="*/ 4200770 h 4645268"/>
                <a:gd name="connsiteX17" fmla="*/ 1526853 w 3454528"/>
                <a:gd name="connsiteY17" fmla="*/ 4381745 h 4645268"/>
                <a:gd name="connsiteX18" fmla="*/ 1931188 w 3454528"/>
                <a:gd name="connsiteY18" fmla="*/ 4452706 h 4645268"/>
                <a:gd name="connsiteX19" fmla="*/ 2111211 w 3454528"/>
                <a:gd name="connsiteY19" fmla="*/ 4348407 h 4645268"/>
                <a:gd name="connsiteX20" fmla="*/ 2510308 w 3454528"/>
                <a:gd name="connsiteY20" fmla="*/ 3915020 h 4645268"/>
                <a:gd name="connsiteX21" fmla="*/ 3452490 w 3454528"/>
                <a:gd name="connsiteY21" fmla="*/ 2263226 h 4645268"/>
                <a:gd name="connsiteX22" fmla="*/ 3452441 w 3454528"/>
                <a:gd name="connsiteY22" fmla="*/ 0 h 4645268"/>
                <a:gd name="connsiteX23" fmla="*/ 3146053 w 3454528"/>
                <a:gd name="connsiteY23" fmla="*/ 230980 h 4645268"/>
                <a:gd name="connsiteX24" fmla="*/ 2938092 w 3454528"/>
                <a:gd name="connsiteY24" fmla="*/ 381793 h 4645268"/>
                <a:gd name="connsiteX25" fmla="*/ 2642023 w 3454528"/>
                <a:gd name="connsiteY25" fmla="*/ 100805 h 4645268"/>
                <a:gd name="connsiteX26" fmla="*/ 2467768 w 3454528"/>
                <a:gd name="connsiteY26" fmla="*/ 891874 h 4645268"/>
                <a:gd name="connsiteX27" fmla="*/ 2321349 w 3454528"/>
                <a:gd name="connsiteY27" fmla="*/ 1656556 h 4645268"/>
                <a:gd name="connsiteX28" fmla="*/ 1986434 w 3454528"/>
                <a:gd name="connsiteY28" fmla="*/ 2439439 h 4645268"/>
                <a:gd name="connsiteX29" fmla="*/ 1433934 w 3454528"/>
                <a:gd name="connsiteY29" fmla="*/ 3123406 h 4645268"/>
                <a:gd name="connsiteX30" fmla="*/ 1154907 w 3454528"/>
                <a:gd name="connsiteY30" fmla="*/ 2987125 h 4645268"/>
                <a:gd name="connsiteX31" fmla="*/ 866140 w 3454528"/>
                <a:gd name="connsiteY31" fmla="*/ 3010619 h 4645268"/>
                <a:gd name="connsiteX32" fmla="*/ 874712 w 3454528"/>
                <a:gd name="connsiteY32" fmla="*/ 3076274 h 4645268"/>
                <a:gd name="connsiteX33" fmla="*/ 1119981 w 3454528"/>
                <a:gd name="connsiteY33" fmla="*/ 3061986 h 4645268"/>
                <a:gd name="connsiteX34" fmla="*/ 1374774 w 3454528"/>
                <a:gd name="connsiteY34" fmla="*/ 3181049 h 4645268"/>
                <a:gd name="connsiteX35" fmla="*/ 1499865 w 3454528"/>
                <a:gd name="connsiteY35" fmla="*/ 3264304 h 4645268"/>
                <a:gd name="connsiteX36" fmla="*/ 1932940 w 3454528"/>
                <a:gd name="connsiteY36" fmla="*/ 3619266 h 4645268"/>
                <a:gd name="connsiteX37" fmla="*/ 1935634 w 3454528"/>
                <a:gd name="connsiteY37" fmla="*/ 3776113 h 4645268"/>
                <a:gd name="connsiteX38" fmla="*/ 1314922 w 3454528"/>
                <a:gd name="connsiteY38" fmla="*/ 3364952 h 4645268"/>
                <a:gd name="connsiteX39" fmla="*/ 1200621 w 3454528"/>
                <a:gd name="connsiteY39" fmla="*/ 3393526 h 4645268"/>
                <a:gd name="connsiteX40" fmla="*/ 1106959 w 3454528"/>
                <a:gd name="connsiteY40" fmla="*/ 3383207 h 4645268"/>
                <a:gd name="connsiteX41" fmla="*/ 1101404 w 3454528"/>
                <a:gd name="connsiteY41" fmla="*/ 3414957 h 4645268"/>
                <a:gd name="connsiteX42" fmla="*/ 1260946 w 3454528"/>
                <a:gd name="connsiteY42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00842 w 3454528"/>
                <a:gd name="connsiteY11" fmla="*/ 4481212 h 4645268"/>
                <a:gd name="connsiteX12" fmla="*/ 236536 w 3454528"/>
                <a:gd name="connsiteY12" fmla="*/ 4466924 h 4645268"/>
                <a:gd name="connsiteX13" fmla="*/ 22223 w 3454528"/>
                <a:gd name="connsiteY13" fmla="*/ 4595512 h 4645268"/>
                <a:gd name="connsiteX14" fmla="*/ 0 w 3454528"/>
                <a:gd name="connsiteY14" fmla="*/ 4645268 h 4645268"/>
                <a:gd name="connsiteX15" fmla="*/ 1450653 w 3454528"/>
                <a:gd name="connsiteY15" fmla="*/ 4200770 h 4645268"/>
                <a:gd name="connsiteX16" fmla="*/ 1526853 w 3454528"/>
                <a:gd name="connsiteY16" fmla="*/ 4381745 h 4645268"/>
                <a:gd name="connsiteX17" fmla="*/ 1931188 w 3454528"/>
                <a:gd name="connsiteY17" fmla="*/ 4452706 h 4645268"/>
                <a:gd name="connsiteX18" fmla="*/ 2111211 w 3454528"/>
                <a:gd name="connsiteY18" fmla="*/ 4348407 h 4645268"/>
                <a:gd name="connsiteX19" fmla="*/ 2510308 w 3454528"/>
                <a:gd name="connsiteY19" fmla="*/ 3915020 h 4645268"/>
                <a:gd name="connsiteX20" fmla="*/ 3452490 w 3454528"/>
                <a:gd name="connsiteY20" fmla="*/ 2263226 h 4645268"/>
                <a:gd name="connsiteX21" fmla="*/ 3452441 w 3454528"/>
                <a:gd name="connsiteY21" fmla="*/ 0 h 4645268"/>
                <a:gd name="connsiteX22" fmla="*/ 3146053 w 3454528"/>
                <a:gd name="connsiteY22" fmla="*/ 230980 h 4645268"/>
                <a:gd name="connsiteX23" fmla="*/ 2938092 w 3454528"/>
                <a:gd name="connsiteY23" fmla="*/ 381793 h 4645268"/>
                <a:gd name="connsiteX24" fmla="*/ 2642023 w 3454528"/>
                <a:gd name="connsiteY24" fmla="*/ 100805 h 4645268"/>
                <a:gd name="connsiteX25" fmla="*/ 2467768 w 3454528"/>
                <a:gd name="connsiteY25" fmla="*/ 891874 h 4645268"/>
                <a:gd name="connsiteX26" fmla="*/ 2321349 w 3454528"/>
                <a:gd name="connsiteY26" fmla="*/ 1656556 h 4645268"/>
                <a:gd name="connsiteX27" fmla="*/ 1986434 w 3454528"/>
                <a:gd name="connsiteY27" fmla="*/ 2439439 h 4645268"/>
                <a:gd name="connsiteX28" fmla="*/ 1433934 w 3454528"/>
                <a:gd name="connsiteY28" fmla="*/ 3123406 h 4645268"/>
                <a:gd name="connsiteX29" fmla="*/ 1154907 w 3454528"/>
                <a:gd name="connsiteY29" fmla="*/ 2987125 h 4645268"/>
                <a:gd name="connsiteX30" fmla="*/ 866140 w 3454528"/>
                <a:gd name="connsiteY30" fmla="*/ 3010619 h 4645268"/>
                <a:gd name="connsiteX31" fmla="*/ 874712 w 3454528"/>
                <a:gd name="connsiteY31" fmla="*/ 3076274 h 4645268"/>
                <a:gd name="connsiteX32" fmla="*/ 1119981 w 3454528"/>
                <a:gd name="connsiteY32" fmla="*/ 3061986 h 4645268"/>
                <a:gd name="connsiteX33" fmla="*/ 1374774 w 3454528"/>
                <a:gd name="connsiteY33" fmla="*/ 3181049 h 4645268"/>
                <a:gd name="connsiteX34" fmla="*/ 1499865 w 3454528"/>
                <a:gd name="connsiteY34" fmla="*/ 3264304 h 4645268"/>
                <a:gd name="connsiteX35" fmla="*/ 1932940 w 3454528"/>
                <a:gd name="connsiteY35" fmla="*/ 3619266 h 4645268"/>
                <a:gd name="connsiteX36" fmla="*/ 1935634 w 3454528"/>
                <a:gd name="connsiteY36" fmla="*/ 3776113 h 4645268"/>
                <a:gd name="connsiteX37" fmla="*/ 1314922 w 3454528"/>
                <a:gd name="connsiteY37" fmla="*/ 3364952 h 4645268"/>
                <a:gd name="connsiteX38" fmla="*/ 1200621 w 3454528"/>
                <a:gd name="connsiteY38" fmla="*/ 3393526 h 4645268"/>
                <a:gd name="connsiteX39" fmla="*/ 1106959 w 3454528"/>
                <a:gd name="connsiteY39" fmla="*/ 3383207 h 4645268"/>
                <a:gd name="connsiteX40" fmla="*/ 1101404 w 3454528"/>
                <a:gd name="connsiteY40" fmla="*/ 3414957 h 4645268"/>
                <a:gd name="connsiteX41" fmla="*/ 1260946 w 3454528"/>
                <a:gd name="connsiteY41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36536 w 3454528"/>
                <a:gd name="connsiteY11" fmla="*/ 4466924 h 4645268"/>
                <a:gd name="connsiteX12" fmla="*/ 22223 w 3454528"/>
                <a:gd name="connsiteY12" fmla="*/ 4595512 h 4645268"/>
                <a:gd name="connsiteX13" fmla="*/ 0 w 3454528"/>
                <a:gd name="connsiteY13" fmla="*/ 4645268 h 4645268"/>
                <a:gd name="connsiteX14" fmla="*/ 1450653 w 3454528"/>
                <a:gd name="connsiteY14" fmla="*/ 4200770 h 4645268"/>
                <a:gd name="connsiteX15" fmla="*/ 1526853 w 3454528"/>
                <a:gd name="connsiteY15" fmla="*/ 4381745 h 4645268"/>
                <a:gd name="connsiteX16" fmla="*/ 1931188 w 3454528"/>
                <a:gd name="connsiteY16" fmla="*/ 4452706 h 4645268"/>
                <a:gd name="connsiteX17" fmla="*/ 2111211 w 3454528"/>
                <a:gd name="connsiteY17" fmla="*/ 4348407 h 4645268"/>
                <a:gd name="connsiteX18" fmla="*/ 2510308 w 3454528"/>
                <a:gd name="connsiteY18" fmla="*/ 3915020 h 4645268"/>
                <a:gd name="connsiteX19" fmla="*/ 3452490 w 3454528"/>
                <a:gd name="connsiteY19" fmla="*/ 2263226 h 4645268"/>
                <a:gd name="connsiteX20" fmla="*/ 3452441 w 3454528"/>
                <a:gd name="connsiteY20" fmla="*/ 0 h 4645268"/>
                <a:gd name="connsiteX21" fmla="*/ 3146053 w 3454528"/>
                <a:gd name="connsiteY21" fmla="*/ 230980 h 4645268"/>
                <a:gd name="connsiteX22" fmla="*/ 2938092 w 3454528"/>
                <a:gd name="connsiteY22" fmla="*/ 381793 h 4645268"/>
                <a:gd name="connsiteX23" fmla="*/ 2642023 w 3454528"/>
                <a:gd name="connsiteY23" fmla="*/ 100805 h 4645268"/>
                <a:gd name="connsiteX24" fmla="*/ 2467768 w 3454528"/>
                <a:gd name="connsiteY24" fmla="*/ 891874 h 4645268"/>
                <a:gd name="connsiteX25" fmla="*/ 2321349 w 3454528"/>
                <a:gd name="connsiteY25" fmla="*/ 1656556 h 4645268"/>
                <a:gd name="connsiteX26" fmla="*/ 1986434 w 3454528"/>
                <a:gd name="connsiteY26" fmla="*/ 2439439 h 4645268"/>
                <a:gd name="connsiteX27" fmla="*/ 1433934 w 3454528"/>
                <a:gd name="connsiteY27" fmla="*/ 3123406 h 4645268"/>
                <a:gd name="connsiteX28" fmla="*/ 1154907 w 3454528"/>
                <a:gd name="connsiteY28" fmla="*/ 2987125 h 4645268"/>
                <a:gd name="connsiteX29" fmla="*/ 866140 w 3454528"/>
                <a:gd name="connsiteY29" fmla="*/ 3010619 h 4645268"/>
                <a:gd name="connsiteX30" fmla="*/ 874712 w 3454528"/>
                <a:gd name="connsiteY30" fmla="*/ 3076274 h 4645268"/>
                <a:gd name="connsiteX31" fmla="*/ 1119981 w 3454528"/>
                <a:gd name="connsiteY31" fmla="*/ 3061986 h 4645268"/>
                <a:gd name="connsiteX32" fmla="*/ 1374774 w 3454528"/>
                <a:gd name="connsiteY32" fmla="*/ 3181049 h 4645268"/>
                <a:gd name="connsiteX33" fmla="*/ 1499865 w 3454528"/>
                <a:gd name="connsiteY33" fmla="*/ 3264304 h 4645268"/>
                <a:gd name="connsiteX34" fmla="*/ 1932940 w 3454528"/>
                <a:gd name="connsiteY34" fmla="*/ 3619266 h 4645268"/>
                <a:gd name="connsiteX35" fmla="*/ 1935634 w 3454528"/>
                <a:gd name="connsiteY35" fmla="*/ 3776113 h 4645268"/>
                <a:gd name="connsiteX36" fmla="*/ 1314922 w 3454528"/>
                <a:gd name="connsiteY36" fmla="*/ 3364952 h 4645268"/>
                <a:gd name="connsiteX37" fmla="*/ 1200621 w 3454528"/>
                <a:gd name="connsiteY37" fmla="*/ 3393526 h 4645268"/>
                <a:gd name="connsiteX38" fmla="*/ 1106959 w 3454528"/>
                <a:gd name="connsiteY38" fmla="*/ 3383207 h 4645268"/>
                <a:gd name="connsiteX39" fmla="*/ 1101404 w 3454528"/>
                <a:gd name="connsiteY39" fmla="*/ 3414957 h 4645268"/>
                <a:gd name="connsiteX40" fmla="*/ 1260946 w 3454528"/>
                <a:gd name="connsiteY40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2223 w 3454528"/>
                <a:gd name="connsiteY11" fmla="*/ 4595512 h 4645268"/>
                <a:gd name="connsiteX12" fmla="*/ 0 w 3454528"/>
                <a:gd name="connsiteY12" fmla="*/ 4645268 h 4645268"/>
                <a:gd name="connsiteX13" fmla="*/ 1450653 w 3454528"/>
                <a:gd name="connsiteY13" fmla="*/ 4200770 h 4645268"/>
                <a:gd name="connsiteX14" fmla="*/ 1526853 w 3454528"/>
                <a:gd name="connsiteY14" fmla="*/ 4381745 h 4645268"/>
                <a:gd name="connsiteX15" fmla="*/ 1931188 w 3454528"/>
                <a:gd name="connsiteY15" fmla="*/ 4452706 h 4645268"/>
                <a:gd name="connsiteX16" fmla="*/ 2111211 w 3454528"/>
                <a:gd name="connsiteY16" fmla="*/ 4348407 h 4645268"/>
                <a:gd name="connsiteX17" fmla="*/ 2510308 w 3454528"/>
                <a:gd name="connsiteY17" fmla="*/ 3915020 h 4645268"/>
                <a:gd name="connsiteX18" fmla="*/ 3452490 w 3454528"/>
                <a:gd name="connsiteY18" fmla="*/ 2263226 h 4645268"/>
                <a:gd name="connsiteX19" fmla="*/ 3452441 w 3454528"/>
                <a:gd name="connsiteY19" fmla="*/ 0 h 4645268"/>
                <a:gd name="connsiteX20" fmla="*/ 3146053 w 3454528"/>
                <a:gd name="connsiteY20" fmla="*/ 230980 h 4645268"/>
                <a:gd name="connsiteX21" fmla="*/ 2938092 w 3454528"/>
                <a:gd name="connsiteY21" fmla="*/ 381793 h 4645268"/>
                <a:gd name="connsiteX22" fmla="*/ 2642023 w 3454528"/>
                <a:gd name="connsiteY22" fmla="*/ 100805 h 4645268"/>
                <a:gd name="connsiteX23" fmla="*/ 2467768 w 3454528"/>
                <a:gd name="connsiteY23" fmla="*/ 891874 h 4645268"/>
                <a:gd name="connsiteX24" fmla="*/ 2321349 w 3454528"/>
                <a:gd name="connsiteY24" fmla="*/ 1656556 h 4645268"/>
                <a:gd name="connsiteX25" fmla="*/ 1986434 w 3454528"/>
                <a:gd name="connsiteY25" fmla="*/ 2439439 h 4645268"/>
                <a:gd name="connsiteX26" fmla="*/ 1433934 w 3454528"/>
                <a:gd name="connsiteY26" fmla="*/ 3123406 h 4645268"/>
                <a:gd name="connsiteX27" fmla="*/ 1154907 w 3454528"/>
                <a:gd name="connsiteY27" fmla="*/ 2987125 h 4645268"/>
                <a:gd name="connsiteX28" fmla="*/ 866140 w 3454528"/>
                <a:gd name="connsiteY28" fmla="*/ 3010619 h 4645268"/>
                <a:gd name="connsiteX29" fmla="*/ 874712 w 3454528"/>
                <a:gd name="connsiteY29" fmla="*/ 3076274 h 4645268"/>
                <a:gd name="connsiteX30" fmla="*/ 1119981 w 3454528"/>
                <a:gd name="connsiteY30" fmla="*/ 3061986 h 4645268"/>
                <a:gd name="connsiteX31" fmla="*/ 1374774 w 3454528"/>
                <a:gd name="connsiteY31" fmla="*/ 3181049 h 4645268"/>
                <a:gd name="connsiteX32" fmla="*/ 1499865 w 3454528"/>
                <a:gd name="connsiteY32" fmla="*/ 3264304 h 4645268"/>
                <a:gd name="connsiteX33" fmla="*/ 1932940 w 3454528"/>
                <a:gd name="connsiteY33" fmla="*/ 3619266 h 4645268"/>
                <a:gd name="connsiteX34" fmla="*/ 1935634 w 3454528"/>
                <a:gd name="connsiteY34" fmla="*/ 3776113 h 4645268"/>
                <a:gd name="connsiteX35" fmla="*/ 1314922 w 3454528"/>
                <a:gd name="connsiteY35" fmla="*/ 3364952 h 4645268"/>
                <a:gd name="connsiteX36" fmla="*/ 1200621 w 3454528"/>
                <a:gd name="connsiteY36" fmla="*/ 3393526 h 4645268"/>
                <a:gd name="connsiteX37" fmla="*/ 1106959 w 3454528"/>
                <a:gd name="connsiteY37" fmla="*/ 3383207 h 4645268"/>
                <a:gd name="connsiteX38" fmla="*/ 1101404 w 3454528"/>
                <a:gd name="connsiteY38" fmla="*/ 3414957 h 4645268"/>
                <a:gd name="connsiteX39" fmla="*/ 1260946 w 3454528"/>
                <a:gd name="connsiteY39" fmla="*/ 3428769 h 4645268"/>
                <a:gd name="connsiteX0" fmla="*/ 1265526 w 3459108"/>
                <a:gd name="connsiteY0" fmla="*/ 3428769 h 4645870"/>
                <a:gd name="connsiteX1" fmla="*/ 1221240 w 3459108"/>
                <a:gd name="connsiteY1" fmla="*/ 3532747 h 4645870"/>
                <a:gd name="connsiteX2" fmla="*/ 1319028 w 3459108"/>
                <a:gd name="connsiteY2" fmla="*/ 3679274 h 4645870"/>
                <a:gd name="connsiteX3" fmla="*/ 1222192 w 3459108"/>
                <a:gd name="connsiteY3" fmla="*/ 3720548 h 4645870"/>
                <a:gd name="connsiteX4" fmla="*/ 1138850 w 3459108"/>
                <a:gd name="connsiteY4" fmla="*/ 3672130 h 4645870"/>
                <a:gd name="connsiteX5" fmla="*/ 872148 w 3459108"/>
                <a:gd name="connsiteY5" fmla="*/ 3769760 h 4645870"/>
                <a:gd name="connsiteX6" fmla="*/ 884054 w 3459108"/>
                <a:gd name="connsiteY6" fmla="*/ 3866849 h 4645870"/>
                <a:gd name="connsiteX7" fmla="*/ 788803 w 3459108"/>
                <a:gd name="connsiteY7" fmla="*/ 3990674 h 4645870"/>
                <a:gd name="connsiteX8" fmla="*/ 691172 w 3459108"/>
                <a:gd name="connsiteY8" fmla="*/ 4064493 h 4645870"/>
                <a:gd name="connsiteX9" fmla="*/ 1048360 w 3459108"/>
                <a:gd name="connsiteY9" fmla="*/ 4245468 h 4645870"/>
                <a:gd name="connsiteX10" fmla="*/ 998353 w 3459108"/>
                <a:gd name="connsiteY10" fmla="*/ 4295474 h 4645870"/>
                <a:gd name="connsiteX11" fmla="*/ 4580 w 3459108"/>
                <a:gd name="connsiteY11" fmla="*/ 4645268 h 4645870"/>
                <a:gd name="connsiteX12" fmla="*/ 1455233 w 3459108"/>
                <a:gd name="connsiteY12" fmla="*/ 4200770 h 4645870"/>
                <a:gd name="connsiteX13" fmla="*/ 1531433 w 3459108"/>
                <a:gd name="connsiteY13" fmla="*/ 4381745 h 4645870"/>
                <a:gd name="connsiteX14" fmla="*/ 1935768 w 3459108"/>
                <a:gd name="connsiteY14" fmla="*/ 4452706 h 4645870"/>
                <a:gd name="connsiteX15" fmla="*/ 2115791 w 3459108"/>
                <a:gd name="connsiteY15" fmla="*/ 4348407 h 4645870"/>
                <a:gd name="connsiteX16" fmla="*/ 2514888 w 3459108"/>
                <a:gd name="connsiteY16" fmla="*/ 3915020 h 4645870"/>
                <a:gd name="connsiteX17" fmla="*/ 3457070 w 3459108"/>
                <a:gd name="connsiteY17" fmla="*/ 2263226 h 4645870"/>
                <a:gd name="connsiteX18" fmla="*/ 3457021 w 3459108"/>
                <a:gd name="connsiteY18" fmla="*/ 0 h 4645870"/>
                <a:gd name="connsiteX19" fmla="*/ 3150633 w 3459108"/>
                <a:gd name="connsiteY19" fmla="*/ 230980 h 4645870"/>
                <a:gd name="connsiteX20" fmla="*/ 2942672 w 3459108"/>
                <a:gd name="connsiteY20" fmla="*/ 381793 h 4645870"/>
                <a:gd name="connsiteX21" fmla="*/ 2646603 w 3459108"/>
                <a:gd name="connsiteY21" fmla="*/ 100805 h 4645870"/>
                <a:gd name="connsiteX22" fmla="*/ 2472348 w 3459108"/>
                <a:gd name="connsiteY22" fmla="*/ 891874 h 4645870"/>
                <a:gd name="connsiteX23" fmla="*/ 2325929 w 3459108"/>
                <a:gd name="connsiteY23" fmla="*/ 1656556 h 4645870"/>
                <a:gd name="connsiteX24" fmla="*/ 1991014 w 3459108"/>
                <a:gd name="connsiteY24" fmla="*/ 2439439 h 4645870"/>
                <a:gd name="connsiteX25" fmla="*/ 1438514 w 3459108"/>
                <a:gd name="connsiteY25" fmla="*/ 3123406 h 4645870"/>
                <a:gd name="connsiteX26" fmla="*/ 1159487 w 3459108"/>
                <a:gd name="connsiteY26" fmla="*/ 2987125 h 4645870"/>
                <a:gd name="connsiteX27" fmla="*/ 870720 w 3459108"/>
                <a:gd name="connsiteY27" fmla="*/ 3010619 h 4645870"/>
                <a:gd name="connsiteX28" fmla="*/ 879292 w 3459108"/>
                <a:gd name="connsiteY28" fmla="*/ 3076274 h 4645870"/>
                <a:gd name="connsiteX29" fmla="*/ 1124561 w 3459108"/>
                <a:gd name="connsiteY29" fmla="*/ 3061986 h 4645870"/>
                <a:gd name="connsiteX30" fmla="*/ 1379354 w 3459108"/>
                <a:gd name="connsiteY30" fmla="*/ 3181049 h 4645870"/>
                <a:gd name="connsiteX31" fmla="*/ 1504445 w 3459108"/>
                <a:gd name="connsiteY31" fmla="*/ 3264304 h 4645870"/>
                <a:gd name="connsiteX32" fmla="*/ 1937520 w 3459108"/>
                <a:gd name="connsiteY32" fmla="*/ 3619266 h 4645870"/>
                <a:gd name="connsiteX33" fmla="*/ 1940214 w 3459108"/>
                <a:gd name="connsiteY33" fmla="*/ 3776113 h 4645870"/>
                <a:gd name="connsiteX34" fmla="*/ 1319502 w 3459108"/>
                <a:gd name="connsiteY34" fmla="*/ 3364952 h 4645870"/>
                <a:gd name="connsiteX35" fmla="*/ 1205201 w 3459108"/>
                <a:gd name="connsiteY35" fmla="*/ 3393526 h 4645870"/>
                <a:gd name="connsiteX36" fmla="*/ 1111539 w 3459108"/>
                <a:gd name="connsiteY36" fmla="*/ 3383207 h 4645870"/>
                <a:gd name="connsiteX37" fmla="*/ 1105984 w 3459108"/>
                <a:gd name="connsiteY37" fmla="*/ 3414957 h 4645870"/>
                <a:gd name="connsiteX38" fmla="*/ 1265526 w 3459108"/>
                <a:gd name="connsiteY38" fmla="*/ 3428769 h 4645870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308428 w 2769183"/>
                <a:gd name="connsiteY10" fmla="*/ 4295474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6109 w 2769691"/>
                <a:gd name="connsiteY0" fmla="*/ 3428769 h 4452706"/>
                <a:gd name="connsiteX1" fmla="*/ 531823 w 2769691"/>
                <a:gd name="connsiteY1" fmla="*/ 3532747 h 4452706"/>
                <a:gd name="connsiteX2" fmla="*/ 629611 w 2769691"/>
                <a:gd name="connsiteY2" fmla="*/ 3679274 h 4452706"/>
                <a:gd name="connsiteX3" fmla="*/ 532775 w 2769691"/>
                <a:gd name="connsiteY3" fmla="*/ 3720548 h 4452706"/>
                <a:gd name="connsiteX4" fmla="*/ 449433 w 2769691"/>
                <a:gd name="connsiteY4" fmla="*/ 3672130 h 4452706"/>
                <a:gd name="connsiteX5" fmla="*/ 182731 w 2769691"/>
                <a:gd name="connsiteY5" fmla="*/ 3769760 h 4452706"/>
                <a:gd name="connsiteX6" fmla="*/ 194637 w 2769691"/>
                <a:gd name="connsiteY6" fmla="*/ 3866849 h 4452706"/>
                <a:gd name="connsiteX7" fmla="*/ 99386 w 2769691"/>
                <a:gd name="connsiteY7" fmla="*/ 3990674 h 4452706"/>
                <a:gd name="connsiteX8" fmla="*/ 1755 w 2769691"/>
                <a:gd name="connsiteY8" fmla="*/ 4064493 h 4452706"/>
                <a:gd name="connsiteX9" fmla="*/ 358943 w 2769691"/>
                <a:gd name="connsiteY9" fmla="*/ 4245468 h 4452706"/>
                <a:gd name="connsiteX10" fmla="*/ 580399 w 2769691"/>
                <a:gd name="connsiteY10" fmla="*/ 4264517 h 4452706"/>
                <a:gd name="connsiteX11" fmla="*/ 765816 w 2769691"/>
                <a:gd name="connsiteY11" fmla="*/ 4200770 h 4452706"/>
                <a:gd name="connsiteX12" fmla="*/ 842016 w 2769691"/>
                <a:gd name="connsiteY12" fmla="*/ 4381745 h 4452706"/>
                <a:gd name="connsiteX13" fmla="*/ 1246351 w 2769691"/>
                <a:gd name="connsiteY13" fmla="*/ 4452706 h 4452706"/>
                <a:gd name="connsiteX14" fmla="*/ 1426374 w 2769691"/>
                <a:gd name="connsiteY14" fmla="*/ 4348407 h 4452706"/>
                <a:gd name="connsiteX15" fmla="*/ 1825471 w 2769691"/>
                <a:gd name="connsiteY15" fmla="*/ 3915020 h 4452706"/>
                <a:gd name="connsiteX16" fmla="*/ 2767653 w 2769691"/>
                <a:gd name="connsiteY16" fmla="*/ 2263226 h 4452706"/>
                <a:gd name="connsiteX17" fmla="*/ 2767604 w 2769691"/>
                <a:gd name="connsiteY17" fmla="*/ 0 h 4452706"/>
                <a:gd name="connsiteX18" fmla="*/ 2461216 w 2769691"/>
                <a:gd name="connsiteY18" fmla="*/ 230980 h 4452706"/>
                <a:gd name="connsiteX19" fmla="*/ 2253255 w 2769691"/>
                <a:gd name="connsiteY19" fmla="*/ 381793 h 4452706"/>
                <a:gd name="connsiteX20" fmla="*/ 1957186 w 2769691"/>
                <a:gd name="connsiteY20" fmla="*/ 100805 h 4452706"/>
                <a:gd name="connsiteX21" fmla="*/ 1782931 w 2769691"/>
                <a:gd name="connsiteY21" fmla="*/ 891874 h 4452706"/>
                <a:gd name="connsiteX22" fmla="*/ 1636512 w 2769691"/>
                <a:gd name="connsiteY22" fmla="*/ 1656556 h 4452706"/>
                <a:gd name="connsiteX23" fmla="*/ 1301597 w 2769691"/>
                <a:gd name="connsiteY23" fmla="*/ 2439439 h 4452706"/>
                <a:gd name="connsiteX24" fmla="*/ 749097 w 2769691"/>
                <a:gd name="connsiteY24" fmla="*/ 3123406 h 4452706"/>
                <a:gd name="connsiteX25" fmla="*/ 470070 w 2769691"/>
                <a:gd name="connsiteY25" fmla="*/ 2987125 h 4452706"/>
                <a:gd name="connsiteX26" fmla="*/ 181303 w 2769691"/>
                <a:gd name="connsiteY26" fmla="*/ 3010619 h 4452706"/>
                <a:gd name="connsiteX27" fmla="*/ 189875 w 2769691"/>
                <a:gd name="connsiteY27" fmla="*/ 3076274 h 4452706"/>
                <a:gd name="connsiteX28" fmla="*/ 435144 w 2769691"/>
                <a:gd name="connsiteY28" fmla="*/ 3061986 h 4452706"/>
                <a:gd name="connsiteX29" fmla="*/ 689937 w 2769691"/>
                <a:gd name="connsiteY29" fmla="*/ 3181049 h 4452706"/>
                <a:gd name="connsiteX30" fmla="*/ 815028 w 2769691"/>
                <a:gd name="connsiteY30" fmla="*/ 3264304 h 4452706"/>
                <a:gd name="connsiteX31" fmla="*/ 1248103 w 2769691"/>
                <a:gd name="connsiteY31" fmla="*/ 3619266 h 4452706"/>
                <a:gd name="connsiteX32" fmla="*/ 1250797 w 2769691"/>
                <a:gd name="connsiteY32" fmla="*/ 3776113 h 4452706"/>
                <a:gd name="connsiteX33" fmla="*/ 630085 w 2769691"/>
                <a:gd name="connsiteY33" fmla="*/ 3364952 h 4452706"/>
                <a:gd name="connsiteX34" fmla="*/ 515784 w 2769691"/>
                <a:gd name="connsiteY34" fmla="*/ 3393526 h 4452706"/>
                <a:gd name="connsiteX35" fmla="*/ 422122 w 2769691"/>
                <a:gd name="connsiteY35" fmla="*/ 3383207 h 4452706"/>
                <a:gd name="connsiteX36" fmla="*/ 416567 w 2769691"/>
                <a:gd name="connsiteY36" fmla="*/ 3414957 h 4452706"/>
                <a:gd name="connsiteX37" fmla="*/ 576109 w 2769691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68315 w 2767936"/>
                <a:gd name="connsiteY25" fmla="*/ 2987125 h 4452706"/>
                <a:gd name="connsiteX26" fmla="*/ 179548 w 2767936"/>
                <a:gd name="connsiteY26" fmla="*/ 3010619 h 4452706"/>
                <a:gd name="connsiteX27" fmla="*/ 188120 w 2767936"/>
                <a:gd name="connsiteY27" fmla="*/ 3076274 h 4452706"/>
                <a:gd name="connsiteX28" fmla="*/ 433389 w 2767936"/>
                <a:gd name="connsiteY28" fmla="*/ 3061986 h 4452706"/>
                <a:gd name="connsiteX29" fmla="*/ 688182 w 2767936"/>
                <a:gd name="connsiteY29" fmla="*/ 3181049 h 4452706"/>
                <a:gd name="connsiteX30" fmla="*/ 813273 w 2767936"/>
                <a:gd name="connsiteY30" fmla="*/ 3264304 h 4452706"/>
                <a:gd name="connsiteX31" fmla="*/ 1246348 w 2767936"/>
                <a:gd name="connsiteY31" fmla="*/ 3619266 h 4452706"/>
                <a:gd name="connsiteX32" fmla="*/ 1249042 w 2767936"/>
                <a:gd name="connsiteY32" fmla="*/ 3776113 h 4452706"/>
                <a:gd name="connsiteX33" fmla="*/ 628330 w 2767936"/>
                <a:gd name="connsiteY33" fmla="*/ 3364952 h 4452706"/>
                <a:gd name="connsiteX34" fmla="*/ 514029 w 2767936"/>
                <a:gd name="connsiteY34" fmla="*/ 3393526 h 4452706"/>
                <a:gd name="connsiteX35" fmla="*/ 420367 w 2767936"/>
                <a:gd name="connsiteY35" fmla="*/ 3383207 h 4452706"/>
                <a:gd name="connsiteX36" fmla="*/ 414812 w 2767936"/>
                <a:gd name="connsiteY36" fmla="*/ 3414957 h 4452706"/>
                <a:gd name="connsiteX37" fmla="*/ 574354 w 2767936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79548 w 2767936"/>
                <a:gd name="connsiteY25" fmla="*/ 3010619 h 4452706"/>
                <a:gd name="connsiteX26" fmla="*/ 188120 w 2767936"/>
                <a:gd name="connsiteY26" fmla="*/ 3076274 h 4452706"/>
                <a:gd name="connsiteX27" fmla="*/ 433389 w 2767936"/>
                <a:gd name="connsiteY27" fmla="*/ 3061986 h 4452706"/>
                <a:gd name="connsiteX28" fmla="*/ 688182 w 2767936"/>
                <a:gd name="connsiteY28" fmla="*/ 3181049 h 4452706"/>
                <a:gd name="connsiteX29" fmla="*/ 813273 w 2767936"/>
                <a:gd name="connsiteY29" fmla="*/ 3264304 h 4452706"/>
                <a:gd name="connsiteX30" fmla="*/ 1246348 w 2767936"/>
                <a:gd name="connsiteY30" fmla="*/ 3619266 h 4452706"/>
                <a:gd name="connsiteX31" fmla="*/ 1249042 w 2767936"/>
                <a:gd name="connsiteY31" fmla="*/ 3776113 h 4452706"/>
                <a:gd name="connsiteX32" fmla="*/ 628330 w 2767936"/>
                <a:gd name="connsiteY32" fmla="*/ 3364952 h 4452706"/>
                <a:gd name="connsiteX33" fmla="*/ 514029 w 2767936"/>
                <a:gd name="connsiteY33" fmla="*/ 3393526 h 4452706"/>
                <a:gd name="connsiteX34" fmla="*/ 420367 w 2767936"/>
                <a:gd name="connsiteY34" fmla="*/ 3383207 h 4452706"/>
                <a:gd name="connsiteX35" fmla="*/ 414812 w 2767936"/>
                <a:gd name="connsiteY35" fmla="*/ 3414957 h 4452706"/>
                <a:gd name="connsiteX36" fmla="*/ 574354 w 2767936"/>
                <a:gd name="connsiteY36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88120 w 2767936"/>
                <a:gd name="connsiteY25" fmla="*/ 3076274 h 4452706"/>
                <a:gd name="connsiteX26" fmla="*/ 433389 w 2767936"/>
                <a:gd name="connsiteY26" fmla="*/ 3061986 h 4452706"/>
                <a:gd name="connsiteX27" fmla="*/ 688182 w 2767936"/>
                <a:gd name="connsiteY27" fmla="*/ 3181049 h 4452706"/>
                <a:gd name="connsiteX28" fmla="*/ 813273 w 2767936"/>
                <a:gd name="connsiteY28" fmla="*/ 3264304 h 4452706"/>
                <a:gd name="connsiteX29" fmla="*/ 1246348 w 2767936"/>
                <a:gd name="connsiteY29" fmla="*/ 3619266 h 4452706"/>
                <a:gd name="connsiteX30" fmla="*/ 1249042 w 2767936"/>
                <a:gd name="connsiteY30" fmla="*/ 3776113 h 4452706"/>
                <a:gd name="connsiteX31" fmla="*/ 628330 w 2767936"/>
                <a:gd name="connsiteY31" fmla="*/ 3364952 h 4452706"/>
                <a:gd name="connsiteX32" fmla="*/ 514029 w 2767936"/>
                <a:gd name="connsiteY32" fmla="*/ 3393526 h 4452706"/>
                <a:gd name="connsiteX33" fmla="*/ 420367 w 2767936"/>
                <a:gd name="connsiteY33" fmla="*/ 3383207 h 4452706"/>
                <a:gd name="connsiteX34" fmla="*/ 414812 w 2767936"/>
                <a:gd name="connsiteY34" fmla="*/ 3414957 h 4452706"/>
                <a:gd name="connsiteX35" fmla="*/ 574354 w 2767936"/>
                <a:gd name="connsiteY35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33389 w 2767936"/>
                <a:gd name="connsiteY25" fmla="*/ 3061986 h 4452706"/>
                <a:gd name="connsiteX26" fmla="*/ 688182 w 2767936"/>
                <a:gd name="connsiteY26" fmla="*/ 3181049 h 4452706"/>
                <a:gd name="connsiteX27" fmla="*/ 813273 w 2767936"/>
                <a:gd name="connsiteY27" fmla="*/ 3264304 h 4452706"/>
                <a:gd name="connsiteX28" fmla="*/ 1246348 w 2767936"/>
                <a:gd name="connsiteY28" fmla="*/ 3619266 h 4452706"/>
                <a:gd name="connsiteX29" fmla="*/ 1249042 w 2767936"/>
                <a:gd name="connsiteY29" fmla="*/ 3776113 h 4452706"/>
                <a:gd name="connsiteX30" fmla="*/ 628330 w 2767936"/>
                <a:gd name="connsiteY30" fmla="*/ 3364952 h 4452706"/>
                <a:gd name="connsiteX31" fmla="*/ 514029 w 2767936"/>
                <a:gd name="connsiteY31" fmla="*/ 3393526 h 4452706"/>
                <a:gd name="connsiteX32" fmla="*/ 420367 w 2767936"/>
                <a:gd name="connsiteY32" fmla="*/ 3383207 h 4452706"/>
                <a:gd name="connsiteX33" fmla="*/ 414812 w 2767936"/>
                <a:gd name="connsiteY33" fmla="*/ 3414957 h 4452706"/>
                <a:gd name="connsiteX34" fmla="*/ 574354 w 2767936"/>
                <a:gd name="connsiteY34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57957 w 2767936"/>
                <a:gd name="connsiteY14" fmla="*/ 4324594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57957 w 2767936"/>
                <a:gd name="connsiteY14" fmla="*/ 4324594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59361 w 2767936"/>
                <a:gd name="connsiteY12" fmla="*/ 4143620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59361 w 2767936"/>
                <a:gd name="connsiteY12" fmla="*/ 4143620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1085529 w 2767936"/>
                <a:gd name="connsiteY11" fmla="*/ 4196008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690563 w 2767936"/>
                <a:gd name="connsiteY10" fmla="*/ 3912092 h 4324594"/>
                <a:gd name="connsiteX11" fmla="*/ 1085529 w 2767936"/>
                <a:gd name="connsiteY11" fmla="*/ 4196008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97631 w 2767936"/>
                <a:gd name="connsiteY6" fmla="*/ 3990674 h 4324594"/>
                <a:gd name="connsiteX7" fmla="*/ 0 w 2767936"/>
                <a:gd name="connsiteY7" fmla="*/ 4064493 h 4324594"/>
                <a:gd name="connsiteX8" fmla="*/ 357188 w 2767936"/>
                <a:gd name="connsiteY8" fmla="*/ 4245468 h 4324594"/>
                <a:gd name="connsiteX9" fmla="*/ 690563 w 2767936"/>
                <a:gd name="connsiteY9" fmla="*/ 3912092 h 4324594"/>
                <a:gd name="connsiteX10" fmla="*/ 1085529 w 2767936"/>
                <a:gd name="connsiteY10" fmla="*/ 4196008 h 4324594"/>
                <a:gd name="connsiteX11" fmla="*/ 1264123 w 2767936"/>
                <a:gd name="connsiteY11" fmla="*/ 4141239 h 4324594"/>
                <a:gd name="connsiteX12" fmla="*/ 1346989 w 2767936"/>
                <a:gd name="connsiteY12" fmla="*/ 4288400 h 4324594"/>
                <a:gd name="connsiteX13" fmla="*/ 1457957 w 2767936"/>
                <a:gd name="connsiteY13" fmla="*/ 4324594 h 4324594"/>
                <a:gd name="connsiteX14" fmla="*/ 1823716 w 2767936"/>
                <a:gd name="connsiteY14" fmla="*/ 3915020 h 4324594"/>
                <a:gd name="connsiteX15" fmla="*/ 2765898 w 2767936"/>
                <a:gd name="connsiteY15" fmla="*/ 2263226 h 4324594"/>
                <a:gd name="connsiteX16" fmla="*/ 2765849 w 2767936"/>
                <a:gd name="connsiteY16" fmla="*/ 0 h 4324594"/>
                <a:gd name="connsiteX17" fmla="*/ 2459461 w 2767936"/>
                <a:gd name="connsiteY17" fmla="*/ 230980 h 4324594"/>
                <a:gd name="connsiteX18" fmla="*/ 2251500 w 2767936"/>
                <a:gd name="connsiteY18" fmla="*/ 381793 h 4324594"/>
                <a:gd name="connsiteX19" fmla="*/ 1955431 w 2767936"/>
                <a:gd name="connsiteY19" fmla="*/ 100805 h 4324594"/>
                <a:gd name="connsiteX20" fmla="*/ 1781176 w 2767936"/>
                <a:gd name="connsiteY20" fmla="*/ 891874 h 4324594"/>
                <a:gd name="connsiteX21" fmla="*/ 1634757 w 2767936"/>
                <a:gd name="connsiteY21" fmla="*/ 1656556 h 4324594"/>
                <a:gd name="connsiteX22" fmla="*/ 1299842 w 2767936"/>
                <a:gd name="connsiteY22" fmla="*/ 2439439 h 4324594"/>
                <a:gd name="connsiteX23" fmla="*/ 747342 w 2767936"/>
                <a:gd name="connsiteY23" fmla="*/ 3123406 h 4324594"/>
                <a:gd name="connsiteX24" fmla="*/ 688182 w 2767936"/>
                <a:gd name="connsiteY24" fmla="*/ 3181049 h 4324594"/>
                <a:gd name="connsiteX25" fmla="*/ 813273 w 2767936"/>
                <a:gd name="connsiteY25" fmla="*/ 3264304 h 4324594"/>
                <a:gd name="connsiteX26" fmla="*/ 1246348 w 2767936"/>
                <a:gd name="connsiteY26" fmla="*/ 3619266 h 4324594"/>
                <a:gd name="connsiteX27" fmla="*/ 1249042 w 2767936"/>
                <a:gd name="connsiteY27" fmla="*/ 3776113 h 4324594"/>
                <a:gd name="connsiteX28" fmla="*/ 628330 w 2767936"/>
                <a:gd name="connsiteY28" fmla="*/ 3364952 h 4324594"/>
                <a:gd name="connsiteX29" fmla="*/ 514029 w 2767936"/>
                <a:gd name="connsiteY29" fmla="*/ 3393526 h 4324594"/>
                <a:gd name="connsiteX30" fmla="*/ 420367 w 2767936"/>
                <a:gd name="connsiteY30" fmla="*/ 3383207 h 4324594"/>
                <a:gd name="connsiteX31" fmla="*/ 414812 w 2767936"/>
                <a:gd name="connsiteY31" fmla="*/ 3414957 h 4324594"/>
                <a:gd name="connsiteX32" fmla="*/ 574354 w 2767936"/>
                <a:gd name="connsiteY32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0 w 2767936"/>
                <a:gd name="connsiteY6" fmla="*/ 4064493 h 4324594"/>
                <a:gd name="connsiteX7" fmla="*/ 357188 w 2767936"/>
                <a:gd name="connsiteY7" fmla="*/ 4245468 h 4324594"/>
                <a:gd name="connsiteX8" fmla="*/ 690563 w 2767936"/>
                <a:gd name="connsiteY8" fmla="*/ 3912092 h 4324594"/>
                <a:gd name="connsiteX9" fmla="*/ 1085529 w 2767936"/>
                <a:gd name="connsiteY9" fmla="*/ 4196008 h 4324594"/>
                <a:gd name="connsiteX10" fmla="*/ 1264123 w 2767936"/>
                <a:gd name="connsiteY10" fmla="*/ 4141239 h 4324594"/>
                <a:gd name="connsiteX11" fmla="*/ 1346989 w 2767936"/>
                <a:gd name="connsiteY11" fmla="*/ 4288400 h 4324594"/>
                <a:gd name="connsiteX12" fmla="*/ 1457957 w 2767936"/>
                <a:gd name="connsiteY12" fmla="*/ 4324594 h 4324594"/>
                <a:gd name="connsiteX13" fmla="*/ 1823716 w 2767936"/>
                <a:gd name="connsiteY13" fmla="*/ 3915020 h 4324594"/>
                <a:gd name="connsiteX14" fmla="*/ 2765898 w 2767936"/>
                <a:gd name="connsiteY14" fmla="*/ 2263226 h 4324594"/>
                <a:gd name="connsiteX15" fmla="*/ 2765849 w 2767936"/>
                <a:gd name="connsiteY15" fmla="*/ 0 h 4324594"/>
                <a:gd name="connsiteX16" fmla="*/ 2459461 w 2767936"/>
                <a:gd name="connsiteY16" fmla="*/ 230980 h 4324594"/>
                <a:gd name="connsiteX17" fmla="*/ 2251500 w 2767936"/>
                <a:gd name="connsiteY17" fmla="*/ 381793 h 4324594"/>
                <a:gd name="connsiteX18" fmla="*/ 1955431 w 2767936"/>
                <a:gd name="connsiteY18" fmla="*/ 100805 h 4324594"/>
                <a:gd name="connsiteX19" fmla="*/ 1781176 w 2767936"/>
                <a:gd name="connsiteY19" fmla="*/ 891874 h 4324594"/>
                <a:gd name="connsiteX20" fmla="*/ 1634757 w 2767936"/>
                <a:gd name="connsiteY20" fmla="*/ 1656556 h 4324594"/>
                <a:gd name="connsiteX21" fmla="*/ 1299842 w 2767936"/>
                <a:gd name="connsiteY21" fmla="*/ 2439439 h 4324594"/>
                <a:gd name="connsiteX22" fmla="*/ 747342 w 2767936"/>
                <a:gd name="connsiteY22" fmla="*/ 3123406 h 4324594"/>
                <a:gd name="connsiteX23" fmla="*/ 688182 w 2767936"/>
                <a:gd name="connsiteY23" fmla="*/ 3181049 h 4324594"/>
                <a:gd name="connsiteX24" fmla="*/ 813273 w 2767936"/>
                <a:gd name="connsiteY24" fmla="*/ 3264304 h 4324594"/>
                <a:gd name="connsiteX25" fmla="*/ 1246348 w 2767936"/>
                <a:gd name="connsiteY25" fmla="*/ 3619266 h 4324594"/>
                <a:gd name="connsiteX26" fmla="*/ 1249042 w 2767936"/>
                <a:gd name="connsiteY26" fmla="*/ 3776113 h 4324594"/>
                <a:gd name="connsiteX27" fmla="*/ 628330 w 2767936"/>
                <a:gd name="connsiteY27" fmla="*/ 3364952 h 4324594"/>
                <a:gd name="connsiteX28" fmla="*/ 514029 w 2767936"/>
                <a:gd name="connsiteY28" fmla="*/ 3393526 h 4324594"/>
                <a:gd name="connsiteX29" fmla="*/ 420367 w 2767936"/>
                <a:gd name="connsiteY29" fmla="*/ 3383207 h 4324594"/>
                <a:gd name="connsiteX30" fmla="*/ 414812 w 2767936"/>
                <a:gd name="connsiteY30" fmla="*/ 3414957 h 4324594"/>
                <a:gd name="connsiteX31" fmla="*/ 574354 w 2767936"/>
                <a:gd name="connsiteY31" fmla="*/ 3428769 h 4324594"/>
                <a:gd name="connsiteX0" fmla="*/ 234097 w 2427679"/>
                <a:gd name="connsiteY0" fmla="*/ 3428769 h 4324594"/>
                <a:gd name="connsiteX1" fmla="*/ 189811 w 2427679"/>
                <a:gd name="connsiteY1" fmla="*/ 3532747 h 4324594"/>
                <a:gd name="connsiteX2" fmla="*/ 287599 w 2427679"/>
                <a:gd name="connsiteY2" fmla="*/ 3679274 h 4324594"/>
                <a:gd name="connsiteX3" fmla="*/ 190763 w 2427679"/>
                <a:gd name="connsiteY3" fmla="*/ 3720548 h 4324594"/>
                <a:gd name="connsiteX4" fmla="*/ 107421 w 2427679"/>
                <a:gd name="connsiteY4" fmla="*/ 3672130 h 4324594"/>
                <a:gd name="connsiteX5" fmla="*/ 55032 w 2427679"/>
                <a:gd name="connsiteY5" fmla="*/ 3731660 h 4324594"/>
                <a:gd name="connsiteX6" fmla="*/ 16931 w 2427679"/>
                <a:gd name="connsiteY6" fmla="*/ 4245468 h 4324594"/>
                <a:gd name="connsiteX7" fmla="*/ 350306 w 2427679"/>
                <a:gd name="connsiteY7" fmla="*/ 3912092 h 4324594"/>
                <a:gd name="connsiteX8" fmla="*/ 745272 w 2427679"/>
                <a:gd name="connsiteY8" fmla="*/ 4196008 h 4324594"/>
                <a:gd name="connsiteX9" fmla="*/ 923866 w 2427679"/>
                <a:gd name="connsiteY9" fmla="*/ 4141239 h 4324594"/>
                <a:gd name="connsiteX10" fmla="*/ 1006732 w 2427679"/>
                <a:gd name="connsiteY10" fmla="*/ 4288400 h 4324594"/>
                <a:gd name="connsiteX11" fmla="*/ 1117700 w 2427679"/>
                <a:gd name="connsiteY11" fmla="*/ 4324594 h 4324594"/>
                <a:gd name="connsiteX12" fmla="*/ 1483459 w 2427679"/>
                <a:gd name="connsiteY12" fmla="*/ 3915020 h 4324594"/>
                <a:gd name="connsiteX13" fmla="*/ 2425641 w 2427679"/>
                <a:gd name="connsiteY13" fmla="*/ 2263226 h 4324594"/>
                <a:gd name="connsiteX14" fmla="*/ 2425592 w 2427679"/>
                <a:gd name="connsiteY14" fmla="*/ 0 h 4324594"/>
                <a:gd name="connsiteX15" fmla="*/ 2119204 w 2427679"/>
                <a:gd name="connsiteY15" fmla="*/ 230980 h 4324594"/>
                <a:gd name="connsiteX16" fmla="*/ 1911243 w 2427679"/>
                <a:gd name="connsiteY16" fmla="*/ 381793 h 4324594"/>
                <a:gd name="connsiteX17" fmla="*/ 1615174 w 2427679"/>
                <a:gd name="connsiteY17" fmla="*/ 100805 h 4324594"/>
                <a:gd name="connsiteX18" fmla="*/ 1440919 w 2427679"/>
                <a:gd name="connsiteY18" fmla="*/ 891874 h 4324594"/>
                <a:gd name="connsiteX19" fmla="*/ 1294500 w 2427679"/>
                <a:gd name="connsiteY19" fmla="*/ 1656556 h 4324594"/>
                <a:gd name="connsiteX20" fmla="*/ 959585 w 2427679"/>
                <a:gd name="connsiteY20" fmla="*/ 2439439 h 4324594"/>
                <a:gd name="connsiteX21" fmla="*/ 407085 w 2427679"/>
                <a:gd name="connsiteY21" fmla="*/ 3123406 h 4324594"/>
                <a:gd name="connsiteX22" fmla="*/ 347925 w 2427679"/>
                <a:gd name="connsiteY22" fmla="*/ 3181049 h 4324594"/>
                <a:gd name="connsiteX23" fmla="*/ 473016 w 2427679"/>
                <a:gd name="connsiteY23" fmla="*/ 3264304 h 4324594"/>
                <a:gd name="connsiteX24" fmla="*/ 906091 w 2427679"/>
                <a:gd name="connsiteY24" fmla="*/ 3619266 h 4324594"/>
                <a:gd name="connsiteX25" fmla="*/ 908785 w 2427679"/>
                <a:gd name="connsiteY25" fmla="*/ 3776113 h 4324594"/>
                <a:gd name="connsiteX26" fmla="*/ 288073 w 2427679"/>
                <a:gd name="connsiteY26" fmla="*/ 3364952 h 4324594"/>
                <a:gd name="connsiteX27" fmla="*/ 173772 w 2427679"/>
                <a:gd name="connsiteY27" fmla="*/ 3393526 h 4324594"/>
                <a:gd name="connsiteX28" fmla="*/ 80110 w 2427679"/>
                <a:gd name="connsiteY28" fmla="*/ 3383207 h 4324594"/>
                <a:gd name="connsiteX29" fmla="*/ 74555 w 2427679"/>
                <a:gd name="connsiteY29" fmla="*/ 3414957 h 4324594"/>
                <a:gd name="connsiteX30" fmla="*/ 234097 w 2427679"/>
                <a:gd name="connsiteY30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68834 w 2372647"/>
                <a:gd name="connsiteY8" fmla="*/ 4141239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72647" h="4324594">
                  <a:moveTo>
                    <a:pt x="179065" y="3428769"/>
                  </a:moveTo>
                  <a:cubicBezTo>
                    <a:pt x="152395" y="3482875"/>
                    <a:pt x="151659" y="3484648"/>
                    <a:pt x="134779" y="3532747"/>
                  </a:cubicBezTo>
                  <a:cubicBezTo>
                    <a:pt x="165525" y="3587991"/>
                    <a:pt x="178592" y="3612865"/>
                    <a:pt x="232567" y="3679274"/>
                  </a:cubicBezTo>
                  <a:cubicBezTo>
                    <a:pt x="172242" y="3738541"/>
                    <a:pt x="172244" y="3704936"/>
                    <a:pt x="135731" y="3720548"/>
                  </a:cubicBezTo>
                  <a:cubicBezTo>
                    <a:pt x="100938" y="3698323"/>
                    <a:pt x="96839" y="3688137"/>
                    <a:pt x="52389" y="3672130"/>
                  </a:cubicBezTo>
                  <a:cubicBezTo>
                    <a:pt x="24608" y="3701367"/>
                    <a:pt x="22357" y="3707583"/>
                    <a:pt x="0" y="3731660"/>
                  </a:cubicBezTo>
                  <a:cubicBezTo>
                    <a:pt x="40481" y="3771653"/>
                    <a:pt x="180234" y="3834701"/>
                    <a:pt x="295274" y="3912092"/>
                  </a:cubicBezTo>
                  <a:lnTo>
                    <a:pt x="690240" y="4196008"/>
                  </a:lnTo>
                  <a:lnTo>
                    <a:pt x="859309" y="4131714"/>
                  </a:lnTo>
                  <a:cubicBezTo>
                    <a:pt x="909156" y="4200612"/>
                    <a:pt x="930428" y="4226646"/>
                    <a:pt x="951700" y="4288400"/>
                  </a:cubicBezTo>
                  <a:cubicBezTo>
                    <a:pt x="1002501" y="4301894"/>
                    <a:pt x="999961" y="4292051"/>
                    <a:pt x="1062668" y="4324594"/>
                  </a:cubicBezTo>
                  <a:lnTo>
                    <a:pt x="1428427" y="3915020"/>
                  </a:lnTo>
                  <a:lnTo>
                    <a:pt x="2370609" y="2263226"/>
                  </a:lnTo>
                  <a:cubicBezTo>
                    <a:pt x="2371395" y="2081813"/>
                    <a:pt x="2374802" y="354980"/>
                    <a:pt x="2370560" y="0"/>
                  </a:cubicBezTo>
                  <a:cubicBezTo>
                    <a:pt x="2240113" y="95076"/>
                    <a:pt x="2154651" y="163339"/>
                    <a:pt x="2064172" y="230980"/>
                  </a:cubicBezTo>
                  <a:lnTo>
                    <a:pt x="1856211" y="381793"/>
                  </a:lnTo>
                  <a:cubicBezTo>
                    <a:pt x="1749055" y="278605"/>
                    <a:pt x="1667298" y="203993"/>
                    <a:pt x="1560142" y="100805"/>
                  </a:cubicBezTo>
                  <a:cubicBezTo>
                    <a:pt x="1519855" y="372614"/>
                    <a:pt x="1437348" y="632582"/>
                    <a:pt x="1385887" y="891874"/>
                  </a:cubicBezTo>
                  <a:cubicBezTo>
                    <a:pt x="1347126" y="1151166"/>
                    <a:pt x="1287940" y="1413181"/>
                    <a:pt x="1239468" y="1656556"/>
                  </a:cubicBezTo>
                  <a:cubicBezTo>
                    <a:pt x="1161167" y="1890794"/>
                    <a:pt x="1005872" y="2232189"/>
                    <a:pt x="904553" y="2439439"/>
                  </a:cubicBezTo>
                  <a:cubicBezTo>
                    <a:pt x="749763" y="2645641"/>
                    <a:pt x="521333" y="2928407"/>
                    <a:pt x="352053" y="3123406"/>
                  </a:cubicBezTo>
                  <a:cubicBezTo>
                    <a:pt x="250110" y="3247008"/>
                    <a:pt x="281905" y="3157566"/>
                    <a:pt x="292893" y="3181049"/>
                  </a:cubicBezTo>
                  <a:cubicBezTo>
                    <a:pt x="303881" y="3204532"/>
                    <a:pt x="324956" y="3191268"/>
                    <a:pt x="417984" y="3264304"/>
                  </a:cubicBezTo>
                  <a:cubicBezTo>
                    <a:pt x="511012" y="3337340"/>
                    <a:pt x="851456" y="3527456"/>
                    <a:pt x="851059" y="3619266"/>
                  </a:cubicBezTo>
                  <a:cubicBezTo>
                    <a:pt x="850662" y="3711076"/>
                    <a:pt x="956756" y="3818499"/>
                    <a:pt x="853753" y="3776113"/>
                  </a:cubicBezTo>
                  <a:cubicBezTo>
                    <a:pt x="837481" y="3794766"/>
                    <a:pt x="317443" y="3404904"/>
                    <a:pt x="233041" y="3364952"/>
                  </a:cubicBezTo>
                  <a:cubicBezTo>
                    <a:pt x="146257" y="3382150"/>
                    <a:pt x="153400" y="3390484"/>
                    <a:pt x="118740" y="3393526"/>
                  </a:cubicBezTo>
                  <a:cubicBezTo>
                    <a:pt x="84080" y="3396568"/>
                    <a:pt x="60400" y="3381620"/>
                    <a:pt x="25078" y="3383207"/>
                  </a:cubicBezTo>
                  <a:lnTo>
                    <a:pt x="19523" y="3414957"/>
                  </a:lnTo>
                  <a:cubicBezTo>
                    <a:pt x="96781" y="3422102"/>
                    <a:pt x="109744" y="3409720"/>
                    <a:pt x="179065" y="3428769"/>
                  </a:cubicBezTo>
                  <a:close/>
                </a:path>
              </a:pathLst>
            </a:custGeom>
            <a:solidFill>
              <a:srgbClr val="4CADB4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pic>
          <p:nvPicPr>
            <p:cNvPr id="239" name="Picture 2" descr="C:\Users\Dick\AppData\Local\Microsoft\Windows Live Mail\WLMDSS.tmp\WLM3D98.tmp\KAART.png">
              <a:extLst>
                <a:ext uri="{FF2B5EF4-FFF2-40B4-BE49-F238E27FC236}">
                  <a16:creationId xmlns="" xmlns:a16="http://schemas.microsoft.com/office/drawing/2014/main" id="{E5F18679-D588-4CF4-BCDE-0C87915762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 l="27856" t="16913" r="49294" b="15221"/>
            <a:stretch>
              <a:fillRect/>
            </a:stretch>
          </p:blipFill>
          <p:spPr bwMode="auto">
            <a:xfrm>
              <a:off x="5246176" y="349200"/>
              <a:ext cx="3779837" cy="6318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2" name="Rechthoek 1">
              <a:extLst>
                <a:ext uri="{FF2B5EF4-FFF2-40B4-BE49-F238E27FC236}">
                  <a16:creationId xmlns="" xmlns:a16="http://schemas.microsoft.com/office/drawing/2014/main" id="{347D92DB-A9F7-4680-BE9A-AE861C774A16}"/>
                </a:ext>
              </a:extLst>
            </p:cNvPr>
            <p:cNvSpPr/>
            <p:nvPr/>
          </p:nvSpPr>
          <p:spPr bwMode="auto">
            <a:xfrm>
              <a:off x="6611988" y="4007888"/>
              <a:ext cx="344487" cy="217487"/>
            </a:xfrm>
            <a:custGeom>
              <a:avLst/>
              <a:gdLst>
                <a:gd name="connsiteX0" fmla="*/ 0 w 347085"/>
                <a:gd name="connsiteY0" fmla="*/ 0 h 139371"/>
                <a:gd name="connsiteX1" fmla="*/ 347085 w 347085"/>
                <a:gd name="connsiteY1" fmla="*/ 0 h 139371"/>
                <a:gd name="connsiteX2" fmla="*/ 347085 w 347085"/>
                <a:gd name="connsiteY2" fmla="*/ 139371 h 139371"/>
                <a:gd name="connsiteX3" fmla="*/ 0 w 347085"/>
                <a:gd name="connsiteY3" fmla="*/ 139371 h 139371"/>
                <a:gd name="connsiteX4" fmla="*/ 0 w 347085"/>
                <a:gd name="connsiteY4" fmla="*/ 0 h 139371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0 w 347085"/>
                <a:gd name="connsiteY4" fmla="*/ 139371 h 139812"/>
                <a:gd name="connsiteX5" fmla="*/ 0 w 347085"/>
                <a:gd name="connsiteY5" fmla="*/ 0 h 139812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28575 w 347085"/>
                <a:gd name="connsiteY4" fmla="*/ 132227 h 139812"/>
                <a:gd name="connsiteX5" fmla="*/ 0 w 347085"/>
                <a:gd name="connsiteY5" fmla="*/ 0 h 139812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3797 w 375660"/>
                <a:gd name="connsiteY2" fmla="*/ 158862 h 225537"/>
                <a:gd name="connsiteX3" fmla="*/ 375660 w 375660"/>
                <a:gd name="connsiteY3" fmla="*/ 225096 h 225537"/>
                <a:gd name="connsiteX4" fmla="*/ 309503 w 375660"/>
                <a:gd name="connsiteY4" fmla="*/ 225537 h 225537"/>
                <a:gd name="connsiteX5" fmla="*/ 57150 w 375660"/>
                <a:gd name="connsiteY5" fmla="*/ 217952 h 225537"/>
                <a:gd name="connsiteX6" fmla="*/ 0 w 375660"/>
                <a:gd name="connsiteY6" fmla="*/ 0 h 225537"/>
                <a:gd name="connsiteX0" fmla="*/ 0 w 375660"/>
                <a:gd name="connsiteY0" fmla="*/ 0 h 225096"/>
                <a:gd name="connsiteX1" fmla="*/ 375660 w 375660"/>
                <a:gd name="connsiteY1" fmla="*/ 85725 h 225096"/>
                <a:gd name="connsiteX2" fmla="*/ 373797 w 375660"/>
                <a:gd name="connsiteY2" fmla="*/ 158862 h 225096"/>
                <a:gd name="connsiteX3" fmla="*/ 375660 w 375660"/>
                <a:gd name="connsiteY3" fmla="*/ 225096 h 225096"/>
                <a:gd name="connsiteX4" fmla="*/ 180916 w 375660"/>
                <a:gd name="connsiteY4" fmla="*/ 211249 h 225096"/>
                <a:gd name="connsiteX5" fmla="*/ 57150 w 375660"/>
                <a:gd name="connsiteY5" fmla="*/ 217952 h 225096"/>
                <a:gd name="connsiteX6" fmla="*/ 0 w 375660"/>
                <a:gd name="connsiteY6" fmla="*/ 0 h 225096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73797 w 375660"/>
                <a:gd name="connsiteY2" fmla="*/ 158862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21409 w 375660"/>
                <a:gd name="connsiteY2" fmla="*/ 108856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21409"/>
                <a:gd name="connsiteY0" fmla="*/ 0 h 217952"/>
                <a:gd name="connsiteX1" fmla="*/ 308985 w 321409"/>
                <a:gd name="connsiteY1" fmla="*/ 35719 h 217952"/>
                <a:gd name="connsiteX2" fmla="*/ 321409 w 321409"/>
                <a:gd name="connsiteY2" fmla="*/ 108856 h 217952"/>
                <a:gd name="connsiteX3" fmla="*/ 308985 w 321409"/>
                <a:gd name="connsiteY3" fmla="*/ 163184 h 217952"/>
                <a:gd name="connsiteX4" fmla="*/ 180916 w 321409"/>
                <a:gd name="connsiteY4" fmla="*/ 211249 h 217952"/>
                <a:gd name="connsiteX5" fmla="*/ 57150 w 321409"/>
                <a:gd name="connsiteY5" fmla="*/ 217952 h 217952"/>
                <a:gd name="connsiteX6" fmla="*/ 0 w 321409"/>
                <a:gd name="connsiteY6" fmla="*/ 0 h 217952"/>
                <a:gd name="connsiteX0" fmla="*/ 0 w 314265"/>
                <a:gd name="connsiteY0" fmla="*/ 0 h 217952"/>
                <a:gd name="connsiteX1" fmla="*/ 308985 w 314265"/>
                <a:gd name="connsiteY1" fmla="*/ 35719 h 217952"/>
                <a:gd name="connsiteX2" fmla="*/ 314265 w 314265"/>
                <a:gd name="connsiteY2" fmla="*/ 106474 h 217952"/>
                <a:gd name="connsiteX3" fmla="*/ 308985 w 314265"/>
                <a:gd name="connsiteY3" fmla="*/ 163184 h 217952"/>
                <a:gd name="connsiteX4" fmla="*/ 180916 w 314265"/>
                <a:gd name="connsiteY4" fmla="*/ 211249 h 217952"/>
                <a:gd name="connsiteX5" fmla="*/ 57150 w 314265"/>
                <a:gd name="connsiteY5" fmla="*/ 217952 h 217952"/>
                <a:gd name="connsiteX6" fmla="*/ 0 w 314265"/>
                <a:gd name="connsiteY6" fmla="*/ 0 h 217952"/>
                <a:gd name="connsiteX0" fmla="*/ 0 w 318510"/>
                <a:gd name="connsiteY0" fmla="*/ 0 h 217952"/>
                <a:gd name="connsiteX1" fmla="*/ 318510 w 318510"/>
                <a:gd name="connsiteY1" fmla="*/ 35719 h 217952"/>
                <a:gd name="connsiteX2" fmla="*/ 314265 w 318510"/>
                <a:gd name="connsiteY2" fmla="*/ 106474 h 217952"/>
                <a:gd name="connsiteX3" fmla="*/ 308985 w 318510"/>
                <a:gd name="connsiteY3" fmla="*/ 163184 h 217952"/>
                <a:gd name="connsiteX4" fmla="*/ 180916 w 318510"/>
                <a:gd name="connsiteY4" fmla="*/ 211249 h 217952"/>
                <a:gd name="connsiteX5" fmla="*/ 57150 w 318510"/>
                <a:gd name="connsiteY5" fmla="*/ 217952 h 217952"/>
                <a:gd name="connsiteX6" fmla="*/ 0 w 318510"/>
                <a:gd name="connsiteY6" fmla="*/ 0 h 217952"/>
                <a:gd name="connsiteX0" fmla="*/ 0 w 344704"/>
                <a:gd name="connsiteY0" fmla="*/ 0 h 217952"/>
                <a:gd name="connsiteX1" fmla="*/ 344704 w 344704"/>
                <a:gd name="connsiteY1" fmla="*/ 7144 h 217952"/>
                <a:gd name="connsiteX2" fmla="*/ 314265 w 344704"/>
                <a:gd name="connsiteY2" fmla="*/ 106474 h 217952"/>
                <a:gd name="connsiteX3" fmla="*/ 308985 w 344704"/>
                <a:gd name="connsiteY3" fmla="*/ 163184 h 217952"/>
                <a:gd name="connsiteX4" fmla="*/ 180916 w 344704"/>
                <a:gd name="connsiteY4" fmla="*/ 211249 h 217952"/>
                <a:gd name="connsiteX5" fmla="*/ 57150 w 344704"/>
                <a:gd name="connsiteY5" fmla="*/ 217952 h 217952"/>
                <a:gd name="connsiteX6" fmla="*/ 0 w 344704"/>
                <a:gd name="connsiteY6" fmla="*/ 0 h 21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04" h="217952">
                  <a:moveTo>
                    <a:pt x="0" y="0"/>
                  </a:moveTo>
                  <a:lnTo>
                    <a:pt x="344704" y="7144"/>
                  </a:lnTo>
                  <a:lnTo>
                    <a:pt x="314265" y="106474"/>
                  </a:lnTo>
                  <a:lnTo>
                    <a:pt x="308985" y="163184"/>
                  </a:lnTo>
                  <a:lnTo>
                    <a:pt x="180916" y="211249"/>
                  </a:lnTo>
                  <a:lnTo>
                    <a:pt x="57150" y="217952"/>
                  </a:lnTo>
                  <a:cubicBezTo>
                    <a:pt x="38100" y="145301"/>
                    <a:pt x="11906" y="72651"/>
                    <a:pt x="0" y="0"/>
                  </a:cubicBezTo>
                  <a:close/>
                </a:path>
              </a:pathLst>
            </a:custGeom>
            <a:solidFill>
              <a:srgbClr val="92CD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3" name="Freeform 73">
              <a:extLst>
                <a:ext uri="{FF2B5EF4-FFF2-40B4-BE49-F238E27FC236}">
                  <a16:creationId xmlns="" xmlns:a16="http://schemas.microsoft.com/office/drawing/2014/main" id="{50973D03-4F20-4BD5-A2C9-4087EF3BA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72300" y="3945975"/>
              <a:ext cx="336550" cy="309563"/>
            </a:xfrm>
            <a:custGeom>
              <a:avLst/>
              <a:gdLst>
                <a:gd name="T0" fmla="*/ 2147483647 w 630"/>
                <a:gd name="T1" fmla="*/ 0 h 578"/>
                <a:gd name="T2" fmla="*/ 2147483647 w 630"/>
                <a:gd name="T3" fmla="*/ 2147483647 h 578"/>
                <a:gd name="T4" fmla="*/ 2147483647 w 630"/>
                <a:gd name="T5" fmla="*/ 2147483647 h 578"/>
                <a:gd name="T6" fmla="*/ 2147483647 w 630"/>
                <a:gd name="T7" fmla="*/ 2147483647 h 578"/>
                <a:gd name="T8" fmla="*/ 2147483647 w 630"/>
                <a:gd name="T9" fmla="*/ 2147483647 h 578"/>
                <a:gd name="T10" fmla="*/ 2147483647 w 630"/>
                <a:gd name="T11" fmla="*/ 2147483647 h 578"/>
                <a:gd name="T12" fmla="*/ 2147483647 w 630"/>
                <a:gd name="T13" fmla="*/ 2147483647 h 578"/>
                <a:gd name="T14" fmla="*/ 2147483647 w 630"/>
                <a:gd name="T15" fmla="*/ 2147483647 h 578"/>
                <a:gd name="T16" fmla="*/ 2147483647 w 630"/>
                <a:gd name="T17" fmla="*/ 2147483647 h 578"/>
                <a:gd name="T18" fmla="*/ 2147483647 w 630"/>
                <a:gd name="T19" fmla="*/ 2147483647 h 578"/>
                <a:gd name="T20" fmla="*/ 2147483647 w 630"/>
                <a:gd name="T21" fmla="*/ 2147483647 h 578"/>
                <a:gd name="T22" fmla="*/ 2147483647 w 630"/>
                <a:gd name="T23" fmla="*/ 2147483647 h 578"/>
                <a:gd name="T24" fmla="*/ 2147483647 w 630"/>
                <a:gd name="T25" fmla="*/ 2147483647 h 578"/>
                <a:gd name="T26" fmla="*/ 2147483647 w 630"/>
                <a:gd name="T27" fmla="*/ 2147483647 h 578"/>
                <a:gd name="T28" fmla="*/ 2147483647 w 630"/>
                <a:gd name="T29" fmla="*/ 2147483647 h 578"/>
                <a:gd name="T30" fmla="*/ 2147483647 w 630"/>
                <a:gd name="T31" fmla="*/ 2147483647 h 578"/>
                <a:gd name="T32" fmla="*/ 2147483647 w 630"/>
                <a:gd name="T33" fmla="*/ 2147483647 h 578"/>
                <a:gd name="T34" fmla="*/ 2147483647 w 630"/>
                <a:gd name="T35" fmla="*/ 2147483647 h 578"/>
                <a:gd name="T36" fmla="*/ 2147483647 w 630"/>
                <a:gd name="T37" fmla="*/ 2147483647 h 578"/>
                <a:gd name="T38" fmla="*/ 2147483647 w 630"/>
                <a:gd name="T39" fmla="*/ 2147483647 h 578"/>
                <a:gd name="T40" fmla="*/ 2147483647 w 630"/>
                <a:gd name="T41" fmla="*/ 2147483647 h 578"/>
                <a:gd name="T42" fmla="*/ 2147483647 w 630"/>
                <a:gd name="T43" fmla="*/ 2147483647 h 578"/>
                <a:gd name="T44" fmla="*/ 2147483647 w 630"/>
                <a:gd name="T45" fmla="*/ 2147483647 h 578"/>
                <a:gd name="T46" fmla="*/ 2147483647 w 630"/>
                <a:gd name="T47" fmla="*/ 2147483647 h 578"/>
                <a:gd name="T48" fmla="*/ 2147483647 w 630"/>
                <a:gd name="T49" fmla="*/ 2147483647 h 578"/>
                <a:gd name="T50" fmla="*/ 2147483647 w 630"/>
                <a:gd name="T51" fmla="*/ 2147483647 h 578"/>
                <a:gd name="T52" fmla="*/ 2147483647 w 630"/>
                <a:gd name="T53" fmla="*/ 2147483647 h 578"/>
                <a:gd name="T54" fmla="*/ 2147483647 w 630"/>
                <a:gd name="T55" fmla="*/ 2147483647 h 578"/>
                <a:gd name="T56" fmla="*/ 2147483647 w 630"/>
                <a:gd name="T57" fmla="*/ 2147483647 h 578"/>
                <a:gd name="T58" fmla="*/ 2147483647 w 630"/>
                <a:gd name="T59" fmla="*/ 2147483647 h 578"/>
                <a:gd name="T60" fmla="*/ 2147483647 w 630"/>
                <a:gd name="T61" fmla="*/ 2147483647 h 578"/>
                <a:gd name="T62" fmla="*/ 2147483647 w 630"/>
                <a:gd name="T63" fmla="*/ 2147483647 h 578"/>
                <a:gd name="T64" fmla="*/ 2147483647 w 630"/>
                <a:gd name="T65" fmla="*/ 2147483647 h 578"/>
                <a:gd name="T66" fmla="*/ 2147483647 w 630"/>
                <a:gd name="T67" fmla="*/ 2147483647 h 578"/>
                <a:gd name="T68" fmla="*/ 2147483647 w 630"/>
                <a:gd name="T69" fmla="*/ 2147483647 h 578"/>
                <a:gd name="T70" fmla="*/ 2147483647 w 630"/>
                <a:gd name="T71" fmla="*/ 2147483647 h 578"/>
                <a:gd name="T72" fmla="*/ 2147483647 w 630"/>
                <a:gd name="T73" fmla="*/ 2147483647 h 578"/>
                <a:gd name="T74" fmla="*/ 2147483647 w 630"/>
                <a:gd name="T75" fmla="*/ 2147483647 h 578"/>
                <a:gd name="T76" fmla="*/ 2147483647 w 630"/>
                <a:gd name="T77" fmla="*/ 2147483647 h 578"/>
                <a:gd name="T78" fmla="*/ 2147483647 w 630"/>
                <a:gd name="T79" fmla="*/ 2147483647 h 578"/>
                <a:gd name="T80" fmla="*/ 2147483647 w 630"/>
                <a:gd name="T81" fmla="*/ 2147483647 h 578"/>
                <a:gd name="T82" fmla="*/ 2147483647 w 630"/>
                <a:gd name="T83" fmla="*/ 2147483647 h 578"/>
                <a:gd name="T84" fmla="*/ 2147483647 w 630"/>
                <a:gd name="T85" fmla="*/ 2147483647 h 578"/>
                <a:gd name="T86" fmla="*/ 2147483647 w 630"/>
                <a:gd name="T87" fmla="*/ 2147483647 h 578"/>
                <a:gd name="T88" fmla="*/ 2147483647 w 630"/>
                <a:gd name="T89" fmla="*/ 2147483647 h 578"/>
                <a:gd name="T90" fmla="*/ 2147483647 w 630"/>
                <a:gd name="T91" fmla="*/ 2147483647 h 578"/>
                <a:gd name="T92" fmla="*/ 2147483647 w 630"/>
                <a:gd name="T93" fmla="*/ 2147483647 h 578"/>
                <a:gd name="T94" fmla="*/ 2147483647 w 630"/>
                <a:gd name="T95" fmla="*/ 2147483647 h 578"/>
                <a:gd name="T96" fmla="*/ 0 w 630"/>
                <a:gd name="T97" fmla="*/ 2147483647 h 578"/>
                <a:gd name="T98" fmla="*/ 2147483647 w 630"/>
                <a:gd name="T99" fmla="*/ 0 h 57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30" h="578">
                  <a:moveTo>
                    <a:pt x="147" y="0"/>
                  </a:moveTo>
                  <a:cubicBezTo>
                    <a:pt x="202" y="2"/>
                    <a:pt x="292" y="23"/>
                    <a:pt x="333" y="33"/>
                  </a:cubicBezTo>
                  <a:cubicBezTo>
                    <a:pt x="405" y="50"/>
                    <a:pt x="348" y="43"/>
                    <a:pt x="392" y="63"/>
                  </a:cubicBezTo>
                  <a:lnTo>
                    <a:pt x="598" y="142"/>
                  </a:lnTo>
                  <a:lnTo>
                    <a:pt x="618" y="187"/>
                  </a:lnTo>
                  <a:lnTo>
                    <a:pt x="565" y="200"/>
                  </a:lnTo>
                  <a:lnTo>
                    <a:pt x="248" y="65"/>
                  </a:lnTo>
                  <a:lnTo>
                    <a:pt x="106" y="249"/>
                  </a:lnTo>
                  <a:lnTo>
                    <a:pt x="132" y="273"/>
                  </a:lnTo>
                  <a:lnTo>
                    <a:pt x="227" y="152"/>
                  </a:lnTo>
                  <a:lnTo>
                    <a:pt x="238" y="260"/>
                  </a:lnTo>
                  <a:lnTo>
                    <a:pt x="152" y="378"/>
                  </a:lnTo>
                  <a:lnTo>
                    <a:pt x="162" y="409"/>
                  </a:lnTo>
                  <a:lnTo>
                    <a:pt x="287" y="254"/>
                  </a:lnTo>
                  <a:lnTo>
                    <a:pt x="322" y="274"/>
                  </a:lnTo>
                  <a:lnTo>
                    <a:pt x="330" y="210"/>
                  </a:lnTo>
                  <a:lnTo>
                    <a:pt x="295" y="228"/>
                  </a:lnTo>
                  <a:lnTo>
                    <a:pt x="273" y="166"/>
                  </a:lnTo>
                  <a:lnTo>
                    <a:pt x="300" y="127"/>
                  </a:lnTo>
                  <a:lnTo>
                    <a:pt x="356" y="152"/>
                  </a:lnTo>
                  <a:lnTo>
                    <a:pt x="518" y="222"/>
                  </a:lnTo>
                  <a:lnTo>
                    <a:pt x="504" y="250"/>
                  </a:lnTo>
                  <a:lnTo>
                    <a:pt x="385" y="198"/>
                  </a:lnTo>
                  <a:lnTo>
                    <a:pt x="395" y="244"/>
                  </a:lnTo>
                  <a:lnTo>
                    <a:pt x="420" y="269"/>
                  </a:lnTo>
                  <a:lnTo>
                    <a:pt x="605" y="259"/>
                  </a:lnTo>
                  <a:lnTo>
                    <a:pt x="630" y="320"/>
                  </a:lnTo>
                  <a:lnTo>
                    <a:pt x="424" y="340"/>
                  </a:lnTo>
                  <a:lnTo>
                    <a:pt x="450" y="365"/>
                  </a:lnTo>
                  <a:lnTo>
                    <a:pt x="623" y="347"/>
                  </a:lnTo>
                  <a:lnTo>
                    <a:pt x="610" y="379"/>
                  </a:lnTo>
                  <a:lnTo>
                    <a:pt x="538" y="412"/>
                  </a:lnTo>
                  <a:lnTo>
                    <a:pt x="443" y="439"/>
                  </a:lnTo>
                  <a:lnTo>
                    <a:pt x="397" y="355"/>
                  </a:lnTo>
                  <a:lnTo>
                    <a:pt x="377" y="360"/>
                  </a:lnTo>
                  <a:lnTo>
                    <a:pt x="434" y="474"/>
                  </a:lnTo>
                  <a:lnTo>
                    <a:pt x="606" y="422"/>
                  </a:lnTo>
                  <a:lnTo>
                    <a:pt x="616" y="454"/>
                  </a:lnTo>
                  <a:lnTo>
                    <a:pt x="420" y="523"/>
                  </a:lnTo>
                  <a:lnTo>
                    <a:pt x="374" y="574"/>
                  </a:lnTo>
                  <a:lnTo>
                    <a:pt x="227" y="578"/>
                  </a:lnTo>
                  <a:lnTo>
                    <a:pt x="173" y="568"/>
                  </a:lnTo>
                  <a:lnTo>
                    <a:pt x="165" y="514"/>
                  </a:lnTo>
                  <a:lnTo>
                    <a:pt x="73" y="251"/>
                  </a:lnTo>
                  <a:lnTo>
                    <a:pt x="63" y="186"/>
                  </a:lnTo>
                  <a:lnTo>
                    <a:pt x="54" y="117"/>
                  </a:lnTo>
                  <a:lnTo>
                    <a:pt x="39" y="63"/>
                  </a:lnTo>
                  <a:lnTo>
                    <a:pt x="24" y="30"/>
                  </a:lnTo>
                  <a:lnTo>
                    <a:pt x="0" y="21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6B3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4" name="Freeform 19">
              <a:extLst>
                <a:ext uri="{FF2B5EF4-FFF2-40B4-BE49-F238E27FC236}">
                  <a16:creationId xmlns="" xmlns:a16="http://schemas.microsoft.com/office/drawing/2014/main" id="{5D3CD6E8-F0B1-4C57-AE82-A944A8BE4074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7008863" y="3960262"/>
              <a:ext cx="152400" cy="30162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45" h="11301">
                  <a:moveTo>
                    <a:pt x="33" y="7983"/>
                  </a:moveTo>
                  <a:cubicBezTo>
                    <a:pt x="-268" y="8305"/>
                    <a:pt x="1632" y="8368"/>
                    <a:pt x="1610" y="8892"/>
                  </a:cubicBezTo>
                  <a:cubicBezTo>
                    <a:pt x="1588" y="9416"/>
                    <a:pt x="488" y="11108"/>
                    <a:pt x="666" y="11282"/>
                  </a:cubicBezTo>
                  <a:cubicBezTo>
                    <a:pt x="844" y="11456"/>
                    <a:pt x="2012" y="10432"/>
                    <a:pt x="2679" y="9934"/>
                  </a:cubicBezTo>
                  <a:cubicBezTo>
                    <a:pt x="3346" y="9436"/>
                    <a:pt x="3766" y="9209"/>
                    <a:pt x="4668" y="8293"/>
                  </a:cubicBezTo>
                  <a:cubicBezTo>
                    <a:pt x="5570" y="7377"/>
                    <a:pt x="6879" y="5744"/>
                    <a:pt x="8090" y="4440"/>
                  </a:cubicBezTo>
                  <a:cubicBezTo>
                    <a:pt x="9290" y="3135"/>
                    <a:pt x="11516" y="1191"/>
                    <a:pt x="11886" y="471"/>
                  </a:cubicBezTo>
                  <a:cubicBezTo>
                    <a:pt x="12256" y="-249"/>
                    <a:pt x="10795" y="51"/>
                    <a:pt x="10312" y="120"/>
                  </a:cubicBezTo>
                  <a:cubicBezTo>
                    <a:pt x="9829" y="189"/>
                    <a:pt x="9848" y="651"/>
                    <a:pt x="8987" y="888"/>
                  </a:cubicBezTo>
                  <a:cubicBezTo>
                    <a:pt x="8126" y="1125"/>
                    <a:pt x="5048" y="1277"/>
                    <a:pt x="5145" y="1539"/>
                  </a:cubicBezTo>
                  <a:cubicBezTo>
                    <a:pt x="5243" y="1801"/>
                    <a:pt x="8162" y="1681"/>
                    <a:pt x="8047" y="2236"/>
                  </a:cubicBezTo>
                  <a:cubicBezTo>
                    <a:pt x="7932" y="2791"/>
                    <a:pt x="6900" y="3620"/>
                    <a:pt x="6247" y="4281"/>
                  </a:cubicBezTo>
                  <a:cubicBezTo>
                    <a:pt x="4034" y="4451"/>
                    <a:pt x="2665" y="4997"/>
                    <a:pt x="2327" y="5275"/>
                  </a:cubicBezTo>
                  <a:cubicBezTo>
                    <a:pt x="1989" y="5553"/>
                    <a:pt x="4188" y="5621"/>
                    <a:pt x="4220" y="5951"/>
                  </a:cubicBezTo>
                  <a:cubicBezTo>
                    <a:pt x="4252" y="6281"/>
                    <a:pt x="2901" y="6881"/>
                    <a:pt x="2519" y="7255"/>
                  </a:cubicBezTo>
                  <a:cubicBezTo>
                    <a:pt x="2137" y="7629"/>
                    <a:pt x="342" y="7312"/>
                    <a:pt x="33" y="798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="" xmlns:a16="http://schemas.microsoft.com/office/drawing/2014/main" id="{4A97B0C3-162C-4B86-A1EC-2A2B354483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88336" y="4568122"/>
              <a:ext cx="2153166" cy="433226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8634"/>
                <a:gd name="connsiteY0" fmla="*/ 0 h 6789"/>
                <a:gd name="connsiteX1" fmla="*/ 1312 w 8634"/>
                <a:gd name="connsiteY1" fmla="*/ 3424 h 6789"/>
                <a:gd name="connsiteX2" fmla="*/ 3005 w 8634"/>
                <a:gd name="connsiteY2" fmla="*/ 6765 h 6789"/>
                <a:gd name="connsiteX3" fmla="*/ 5524 w 8634"/>
                <a:gd name="connsiteY3" fmla="*/ 5009 h 6789"/>
                <a:gd name="connsiteX4" fmla="*/ 8634 w 8634"/>
                <a:gd name="connsiteY4" fmla="*/ 5694 h 6789"/>
                <a:gd name="connsiteX0" fmla="*/ 0 w 10169"/>
                <a:gd name="connsiteY0" fmla="*/ 0 h 10337"/>
                <a:gd name="connsiteX1" fmla="*/ 1689 w 10169"/>
                <a:gd name="connsiteY1" fmla="*/ 5380 h 10337"/>
                <a:gd name="connsiteX2" fmla="*/ 3649 w 10169"/>
                <a:gd name="connsiteY2" fmla="*/ 10302 h 10337"/>
                <a:gd name="connsiteX3" fmla="*/ 6567 w 10169"/>
                <a:gd name="connsiteY3" fmla="*/ 7715 h 10337"/>
                <a:gd name="connsiteX4" fmla="*/ 10169 w 10169"/>
                <a:gd name="connsiteY4" fmla="*/ 8724 h 10337"/>
                <a:gd name="connsiteX0" fmla="*/ 0 w 10203"/>
                <a:gd name="connsiteY0" fmla="*/ 0 h 10225"/>
                <a:gd name="connsiteX1" fmla="*/ 1723 w 10203"/>
                <a:gd name="connsiteY1" fmla="*/ 5268 h 10225"/>
                <a:gd name="connsiteX2" fmla="*/ 3683 w 10203"/>
                <a:gd name="connsiteY2" fmla="*/ 10190 h 10225"/>
                <a:gd name="connsiteX3" fmla="*/ 6601 w 10203"/>
                <a:gd name="connsiteY3" fmla="*/ 7603 h 10225"/>
                <a:gd name="connsiteX4" fmla="*/ 10203 w 10203"/>
                <a:gd name="connsiteY4" fmla="*/ 8612 h 1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03" h="10225">
                  <a:moveTo>
                    <a:pt x="0" y="0"/>
                  </a:moveTo>
                  <a:cubicBezTo>
                    <a:pt x="590" y="1629"/>
                    <a:pt x="1109" y="3570"/>
                    <a:pt x="1723" y="5268"/>
                  </a:cubicBezTo>
                  <a:cubicBezTo>
                    <a:pt x="2337" y="6966"/>
                    <a:pt x="2872" y="9779"/>
                    <a:pt x="3683" y="10190"/>
                  </a:cubicBezTo>
                  <a:cubicBezTo>
                    <a:pt x="4499" y="10567"/>
                    <a:pt x="5510" y="7855"/>
                    <a:pt x="6601" y="7603"/>
                  </a:cubicBezTo>
                  <a:cubicBezTo>
                    <a:pt x="7686" y="7317"/>
                    <a:pt x="9455" y="8422"/>
                    <a:pt x="10203" y="8612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="" xmlns:a16="http://schemas.microsoft.com/office/drawing/2014/main" id="{6EF99CAD-A8F8-4CDB-BE63-87D998B2A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49743" y="3654480"/>
              <a:ext cx="2186996" cy="913162"/>
            </a:xfrm>
            <a:custGeom>
              <a:avLst/>
              <a:gdLst>
                <a:gd name="T0" fmla="*/ 0 w 10000"/>
                <a:gd name="T1" fmla="*/ 2147483647 h 10235"/>
                <a:gd name="T2" fmla="*/ 2147483647 w 10000"/>
                <a:gd name="T3" fmla="*/ 2147483647 h 10235"/>
                <a:gd name="T4" fmla="*/ 2147483647 w 10000"/>
                <a:gd name="T5" fmla="*/ 2147483647 h 10235"/>
                <a:gd name="T6" fmla="*/ 2147483647 w 10000"/>
                <a:gd name="T7" fmla="*/ 2147483647 h 10235"/>
                <a:gd name="T8" fmla="*/ 2147483647 w 10000"/>
                <a:gd name="T9" fmla="*/ 2147483647 h 10235"/>
                <a:gd name="T10" fmla="*/ 2147483647 w 10000"/>
                <a:gd name="T11" fmla="*/ 2147483647 h 10235"/>
                <a:gd name="T12" fmla="*/ 2147483647 w 10000"/>
                <a:gd name="T13" fmla="*/ 2147483647 h 10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182"/>
                <a:gd name="connsiteY0" fmla="*/ 101 h 11518"/>
                <a:gd name="connsiteX1" fmla="*/ 669 w 9182"/>
                <a:gd name="connsiteY1" fmla="*/ 2397 h 11518"/>
                <a:gd name="connsiteX2" fmla="*/ 1097 w 9182"/>
                <a:gd name="connsiteY2" fmla="*/ 4589 h 11518"/>
                <a:gd name="connsiteX3" fmla="*/ 2977 w 9182"/>
                <a:gd name="connsiteY3" fmla="*/ 7924 h 11518"/>
                <a:gd name="connsiteX4" fmla="*/ 4495 w 9182"/>
                <a:gd name="connsiteY4" fmla="*/ 11360 h 11518"/>
                <a:gd name="connsiteX5" fmla="*/ 7073 w 9182"/>
                <a:gd name="connsiteY5" fmla="*/ 10946 h 11518"/>
                <a:gd name="connsiteX6" fmla="*/ 9182 w 9182"/>
                <a:gd name="connsiteY6" fmla="*/ 10862 h 11518"/>
                <a:gd name="connsiteX0" fmla="*/ 0 w 10000"/>
                <a:gd name="connsiteY0" fmla="*/ 0 h 9912"/>
                <a:gd name="connsiteX1" fmla="*/ 729 w 10000"/>
                <a:gd name="connsiteY1" fmla="*/ 1993 h 9912"/>
                <a:gd name="connsiteX2" fmla="*/ 1195 w 10000"/>
                <a:gd name="connsiteY2" fmla="*/ 3896 h 9912"/>
                <a:gd name="connsiteX3" fmla="*/ 3242 w 10000"/>
                <a:gd name="connsiteY3" fmla="*/ 6792 h 9912"/>
                <a:gd name="connsiteX4" fmla="*/ 4895 w 10000"/>
                <a:gd name="connsiteY4" fmla="*/ 9775 h 9912"/>
                <a:gd name="connsiteX5" fmla="*/ 7703 w 10000"/>
                <a:gd name="connsiteY5" fmla="*/ 9415 h 9912"/>
                <a:gd name="connsiteX6" fmla="*/ 10000 w 10000"/>
                <a:gd name="connsiteY6" fmla="*/ 9342 h 9912"/>
                <a:gd name="connsiteX0" fmla="*/ 0 w 10000"/>
                <a:gd name="connsiteY0" fmla="*/ 0 h 10000"/>
                <a:gd name="connsiteX1" fmla="*/ 1195 w 10000"/>
                <a:gd name="connsiteY1" fmla="*/ 3931 h 10000"/>
                <a:gd name="connsiteX2" fmla="*/ 3242 w 10000"/>
                <a:gd name="connsiteY2" fmla="*/ 6852 h 10000"/>
                <a:gd name="connsiteX3" fmla="*/ 4895 w 10000"/>
                <a:gd name="connsiteY3" fmla="*/ 9862 h 10000"/>
                <a:gd name="connsiteX4" fmla="*/ 7703 w 10000"/>
                <a:gd name="connsiteY4" fmla="*/ 9499 h 10000"/>
                <a:gd name="connsiteX5" fmla="*/ 10000 w 10000"/>
                <a:gd name="connsiteY5" fmla="*/ 9425 h 10000"/>
                <a:gd name="connsiteX0" fmla="*/ 0 w 9472"/>
                <a:gd name="connsiteY0" fmla="*/ 0 h 9917"/>
                <a:gd name="connsiteX1" fmla="*/ 667 w 9472"/>
                <a:gd name="connsiteY1" fmla="*/ 3848 h 9917"/>
                <a:gd name="connsiteX2" fmla="*/ 2714 w 9472"/>
                <a:gd name="connsiteY2" fmla="*/ 6769 h 9917"/>
                <a:gd name="connsiteX3" fmla="*/ 4367 w 9472"/>
                <a:gd name="connsiteY3" fmla="*/ 9779 h 9917"/>
                <a:gd name="connsiteX4" fmla="*/ 7175 w 9472"/>
                <a:gd name="connsiteY4" fmla="*/ 9416 h 9917"/>
                <a:gd name="connsiteX5" fmla="*/ 9472 w 9472"/>
                <a:gd name="connsiteY5" fmla="*/ 9342 h 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2" h="9917">
                  <a:moveTo>
                    <a:pt x="0" y="0"/>
                  </a:moveTo>
                  <a:cubicBezTo>
                    <a:pt x="249" y="819"/>
                    <a:pt x="215" y="2720"/>
                    <a:pt x="667" y="3848"/>
                  </a:cubicBezTo>
                  <a:cubicBezTo>
                    <a:pt x="1119" y="4976"/>
                    <a:pt x="2099" y="5781"/>
                    <a:pt x="2714" y="6769"/>
                  </a:cubicBezTo>
                  <a:cubicBezTo>
                    <a:pt x="3327" y="7772"/>
                    <a:pt x="3621" y="9342"/>
                    <a:pt x="4367" y="9779"/>
                  </a:cubicBezTo>
                  <a:cubicBezTo>
                    <a:pt x="5109" y="10216"/>
                    <a:pt x="6266" y="9488"/>
                    <a:pt x="7175" y="9416"/>
                  </a:cubicBezTo>
                  <a:cubicBezTo>
                    <a:pt x="8082" y="9342"/>
                    <a:pt x="8918" y="9356"/>
                    <a:pt x="9472" y="9342"/>
                  </a:cubicBezTo>
                </a:path>
              </a:pathLst>
            </a:custGeom>
            <a:noFill/>
            <a:ln w="317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8" name="Freeform 15">
              <a:extLst>
                <a:ext uri="{FF2B5EF4-FFF2-40B4-BE49-F238E27FC236}">
                  <a16:creationId xmlns="" xmlns:a16="http://schemas.microsoft.com/office/drawing/2014/main" id="{ABF45CE1-B15C-486B-A605-28763D46B9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97473" y="4515607"/>
              <a:ext cx="842744" cy="383525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10550"/>
                <a:gd name="connsiteY0" fmla="*/ 0 h 13801"/>
                <a:gd name="connsiteX1" fmla="*/ 1810 w 10550"/>
                <a:gd name="connsiteY1" fmla="*/ 2238 h 13801"/>
                <a:gd name="connsiteX2" fmla="*/ 2465 w 10550"/>
                <a:gd name="connsiteY2" fmla="*/ 4843 h 13801"/>
                <a:gd name="connsiteX3" fmla="*/ 4345 w 10550"/>
                <a:gd name="connsiteY3" fmla="*/ 8178 h 13801"/>
                <a:gd name="connsiteX4" fmla="*/ 5863 w 10550"/>
                <a:gd name="connsiteY4" fmla="*/ 11614 h 13801"/>
                <a:gd name="connsiteX5" fmla="*/ 8441 w 10550"/>
                <a:gd name="connsiteY5" fmla="*/ 13798 h 13801"/>
                <a:gd name="connsiteX6" fmla="*/ 10550 w 10550"/>
                <a:gd name="connsiteY6" fmla="*/ 11116 h 13801"/>
                <a:gd name="connsiteX0" fmla="*/ 0 w 10550"/>
                <a:gd name="connsiteY0" fmla="*/ 0 h 13803"/>
                <a:gd name="connsiteX1" fmla="*/ 1810 w 10550"/>
                <a:gd name="connsiteY1" fmla="*/ 2238 h 13803"/>
                <a:gd name="connsiteX2" fmla="*/ 2465 w 10550"/>
                <a:gd name="connsiteY2" fmla="*/ 4843 h 13803"/>
                <a:gd name="connsiteX3" fmla="*/ 5863 w 10550"/>
                <a:gd name="connsiteY3" fmla="*/ 11614 h 13803"/>
                <a:gd name="connsiteX4" fmla="*/ 8441 w 10550"/>
                <a:gd name="connsiteY4" fmla="*/ 13798 h 13803"/>
                <a:gd name="connsiteX5" fmla="*/ 10550 w 10550"/>
                <a:gd name="connsiteY5" fmla="*/ 11116 h 13803"/>
                <a:gd name="connsiteX0" fmla="*/ 0 w 10550"/>
                <a:gd name="connsiteY0" fmla="*/ 0 h 13809"/>
                <a:gd name="connsiteX1" fmla="*/ 1810 w 10550"/>
                <a:gd name="connsiteY1" fmla="*/ 2238 h 13809"/>
                <a:gd name="connsiteX2" fmla="*/ 5863 w 10550"/>
                <a:gd name="connsiteY2" fmla="*/ 11614 h 13809"/>
                <a:gd name="connsiteX3" fmla="*/ 8441 w 10550"/>
                <a:gd name="connsiteY3" fmla="*/ 13798 h 13809"/>
                <a:gd name="connsiteX4" fmla="*/ 10550 w 10550"/>
                <a:gd name="connsiteY4" fmla="*/ 11116 h 13809"/>
                <a:gd name="connsiteX0" fmla="*/ 0 w 8740"/>
                <a:gd name="connsiteY0" fmla="*/ 0 h 11571"/>
                <a:gd name="connsiteX1" fmla="*/ 4053 w 8740"/>
                <a:gd name="connsiteY1" fmla="*/ 9376 h 11571"/>
                <a:gd name="connsiteX2" fmla="*/ 6631 w 8740"/>
                <a:gd name="connsiteY2" fmla="*/ 11560 h 11571"/>
                <a:gd name="connsiteX3" fmla="*/ 8740 w 8740"/>
                <a:gd name="connsiteY3" fmla="*/ 8878 h 11571"/>
                <a:gd name="connsiteX0" fmla="*/ 0 w 5363"/>
                <a:gd name="connsiteY0" fmla="*/ 430 h 2326"/>
                <a:gd name="connsiteX1" fmla="*/ 2950 w 5363"/>
                <a:gd name="connsiteY1" fmla="*/ 2317 h 2326"/>
                <a:gd name="connsiteX2" fmla="*/ 5363 w 5363"/>
                <a:gd name="connsiteY2" fmla="*/ 0 h 2326"/>
                <a:gd name="connsiteX0" fmla="*/ 0 w 8222"/>
                <a:gd name="connsiteY0" fmla="*/ 7992 h 11870"/>
                <a:gd name="connsiteX1" fmla="*/ 3723 w 8222"/>
                <a:gd name="connsiteY1" fmla="*/ 9961 h 11870"/>
                <a:gd name="connsiteX2" fmla="*/ 8222 w 8222"/>
                <a:gd name="connsiteY2" fmla="*/ 0 h 11870"/>
                <a:gd name="connsiteX0" fmla="*/ 0 w 10000"/>
                <a:gd name="connsiteY0" fmla="*/ 6733 h 9421"/>
                <a:gd name="connsiteX1" fmla="*/ 8165 w 10000"/>
                <a:gd name="connsiteY1" fmla="*/ 6544 h 9421"/>
                <a:gd name="connsiteX2" fmla="*/ 10000 w 10000"/>
                <a:gd name="connsiteY2" fmla="*/ 0 h 9421"/>
                <a:gd name="connsiteX0" fmla="*/ 0 w 8165"/>
                <a:gd name="connsiteY0" fmla="*/ 201 h 3054"/>
                <a:gd name="connsiteX1" fmla="*/ 8165 w 8165"/>
                <a:gd name="connsiteY1" fmla="*/ 0 h 3054"/>
                <a:gd name="connsiteX0" fmla="*/ 0 w 13250"/>
                <a:gd name="connsiteY0" fmla="*/ 22500 h 28294"/>
                <a:gd name="connsiteX1" fmla="*/ 13250 w 13250"/>
                <a:gd name="connsiteY1" fmla="*/ 0 h 28294"/>
                <a:gd name="connsiteX0" fmla="*/ 0 w 7352"/>
                <a:gd name="connsiteY0" fmla="*/ 35348 h 40078"/>
                <a:gd name="connsiteX1" fmla="*/ 7352 w 7352"/>
                <a:gd name="connsiteY1" fmla="*/ 0 h 40078"/>
                <a:gd name="connsiteX0" fmla="*/ 0 w 10000"/>
                <a:gd name="connsiteY0" fmla="*/ 8820 h 8820"/>
                <a:gd name="connsiteX1" fmla="*/ 10000 w 10000"/>
                <a:gd name="connsiteY1" fmla="*/ 0 h 8820"/>
                <a:gd name="connsiteX0" fmla="*/ 0 w 7217"/>
                <a:gd name="connsiteY0" fmla="*/ 13998 h 13998"/>
                <a:gd name="connsiteX1" fmla="*/ 7217 w 7217"/>
                <a:gd name="connsiteY1" fmla="*/ 0 h 13998"/>
                <a:gd name="connsiteX0" fmla="*/ 0 w 12949"/>
                <a:gd name="connsiteY0" fmla="*/ 10000 h 10000"/>
                <a:gd name="connsiteX1" fmla="*/ 12949 w 12949"/>
                <a:gd name="connsiteY1" fmla="*/ 0 h 10000"/>
                <a:gd name="connsiteX0" fmla="*/ 0 w 13630"/>
                <a:gd name="connsiteY0" fmla="*/ 10260 h 10260"/>
                <a:gd name="connsiteX1" fmla="*/ 13630 w 13630"/>
                <a:gd name="connsiteY1" fmla="*/ 0 h 10260"/>
                <a:gd name="connsiteX0" fmla="*/ 0 w 14367"/>
                <a:gd name="connsiteY0" fmla="*/ 10844 h 10844"/>
                <a:gd name="connsiteX1" fmla="*/ 14367 w 14367"/>
                <a:gd name="connsiteY1" fmla="*/ 0 h 1084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325 h 10325"/>
                <a:gd name="connsiteX1" fmla="*/ 14424 w 14424"/>
                <a:gd name="connsiteY1" fmla="*/ 0 h 10325"/>
                <a:gd name="connsiteX0" fmla="*/ 0 w 14481"/>
                <a:gd name="connsiteY0" fmla="*/ 10585 h 10585"/>
                <a:gd name="connsiteX1" fmla="*/ 14481 w 14481"/>
                <a:gd name="connsiteY1" fmla="*/ 0 h 10585"/>
                <a:gd name="connsiteX0" fmla="*/ 0 w 14481"/>
                <a:gd name="connsiteY0" fmla="*/ 10585 h 10585"/>
                <a:gd name="connsiteX1" fmla="*/ 11581 w 14481"/>
                <a:gd name="connsiteY1" fmla="*/ 1522 h 10585"/>
                <a:gd name="connsiteX2" fmla="*/ 14481 w 14481"/>
                <a:gd name="connsiteY2" fmla="*/ 0 h 10585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8655"/>
                <a:gd name="connsiteY0" fmla="*/ 10889 h 10889"/>
                <a:gd name="connsiteX1" fmla="*/ 11581 w 18655"/>
                <a:gd name="connsiteY1" fmla="*/ 1826 h 10889"/>
                <a:gd name="connsiteX2" fmla="*/ 18655 w 18655"/>
                <a:gd name="connsiteY2" fmla="*/ 304 h 10889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9903"/>
                <a:gd name="connsiteY0" fmla="*/ 10455 h 10455"/>
                <a:gd name="connsiteX1" fmla="*/ 11581 w 19903"/>
                <a:gd name="connsiteY1" fmla="*/ 1392 h 10455"/>
                <a:gd name="connsiteX2" fmla="*/ 19903 w 19903"/>
                <a:gd name="connsiteY2" fmla="*/ 0 h 10455"/>
                <a:gd name="connsiteX0" fmla="*/ 0 w 20073"/>
                <a:gd name="connsiteY0" fmla="*/ 10455 h 10455"/>
                <a:gd name="connsiteX1" fmla="*/ 11581 w 20073"/>
                <a:gd name="connsiteY1" fmla="*/ 1392 h 10455"/>
                <a:gd name="connsiteX2" fmla="*/ 20073 w 20073"/>
                <a:gd name="connsiteY2" fmla="*/ 0 h 10455"/>
                <a:gd name="connsiteX0" fmla="*/ 0 w 20073"/>
                <a:gd name="connsiteY0" fmla="*/ 10455 h 10455"/>
                <a:gd name="connsiteX1" fmla="*/ 11184 w 20073"/>
                <a:gd name="connsiteY1" fmla="*/ 1717 h 10455"/>
                <a:gd name="connsiteX2" fmla="*/ 20073 w 20073"/>
                <a:gd name="connsiteY2" fmla="*/ 0 h 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73" h="10455">
                  <a:moveTo>
                    <a:pt x="0" y="10455"/>
                  </a:moveTo>
                  <a:cubicBezTo>
                    <a:pt x="3860" y="7434"/>
                    <a:pt x="7839" y="3459"/>
                    <a:pt x="11184" y="1717"/>
                  </a:cubicBezTo>
                  <a:cubicBezTo>
                    <a:pt x="14529" y="-25"/>
                    <a:pt x="15072" y="181"/>
                    <a:pt x="20073" y="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66" name="Freeform 14">
              <a:extLst>
                <a:ext uri="{FF2B5EF4-FFF2-40B4-BE49-F238E27FC236}">
                  <a16:creationId xmlns="" xmlns:a16="http://schemas.microsoft.com/office/drawing/2014/main" id="{8EFD5AFC-05EA-4F6A-A16F-B3BAE6C6A7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36865" y="4394632"/>
              <a:ext cx="491891" cy="202884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1045"/>
                <a:gd name="connsiteY0" fmla="*/ 0 h 10158"/>
                <a:gd name="connsiteX1" fmla="*/ 11045 w 11045"/>
                <a:gd name="connsiteY1" fmla="*/ 10158 h 10158"/>
                <a:gd name="connsiteX0" fmla="*/ 0 w 11418"/>
                <a:gd name="connsiteY0" fmla="*/ 0 h 10475"/>
                <a:gd name="connsiteX1" fmla="*/ 11418 w 11418"/>
                <a:gd name="connsiteY1" fmla="*/ 10475 h 10475"/>
                <a:gd name="connsiteX0" fmla="*/ 0 w 11418"/>
                <a:gd name="connsiteY0" fmla="*/ 26 h 10501"/>
                <a:gd name="connsiteX1" fmla="*/ 11418 w 11418"/>
                <a:gd name="connsiteY1" fmla="*/ 10501 h 10501"/>
                <a:gd name="connsiteX0" fmla="*/ 0 w 11418"/>
                <a:gd name="connsiteY0" fmla="*/ 14 h 10489"/>
                <a:gd name="connsiteX1" fmla="*/ 11418 w 11418"/>
                <a:gd name="connsiteY1" fmla="*/ 10489 h 10489"/>
                <a:gd name="connsiteX0" fmla="*/ 0 w 11567"/>
                <a:gd name="connsiteY0" fmla="*/ 17 h 9066"/>
                <a:gd name="connsiteX1" fmla="*/ 11567 w 11567"/>
                <a:gd name="connsiteY1" fmla="*/ 9066 h 9066"/>
                <a:gd name="connsiteX0" fmla="*/ 0 w 10000"/>
                <a:gd name="connsiteY0" fmla="*/ 1185 h 11166"/>
                <a:gd name="connsiteX1" fmla="*/ 10000 w 10000"/>
                <a:gd name="connsiteY1" fmla="*/ 11166 h 1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1166">
                  <a:moveTo>
                    <a:pt x="0" y="1185"/>
                  </a:moveTo>
                  <a:cubicBezTo>
                    <a:pt x="6771" y="-3592"/>
                    <a:pt x="7473" y="7365"/>
                    <a:pt x="10000" y="11166"/>
                  </a:cubicBezTo>
                </a:path>
              </a:pathLst>
            </a:custGeom>
            <a:noFill/>
            <a:ln w="3810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82" name="Freeform 16">
              <a:extLst>
                <a:ext uri="{FF2B5EF4-FFF2-40B4-BE49-F238E27FC236}">
                  <a16:creationId xmlns="" xmlns:a16="http://schemas.microsoft.com/office/drawing/2014/main" id="{5D0E791D-31C7-4F63-A791-C427B72030C8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794222" y="2108282"/>
              <a:ext cx="809642" cy="668321"/>
            </a:xfrm>
            <a:custGeom>
              <a:avLst/>
              <a:gdLst>
                <a:gd name="T0" fmla="*/ 2147483647 w 9509"/>
                <a:gd name="T1" fmla="*/ 0 h 8520"/>
                <a:gd name="T2" fmla="*/ 2147483647 w 9509"/>
                <a:gd name="T3" fmla="*/ 2147483647 h 8520"/>
                <a:gd name="T4" fmla="*/ 2147483647 w 9509"/>
                <a:gd name="T5" fmla="*/ 2147483647 h 8520"/>
                <a:gd name="T6" fmla="*/ 0 w 9509"/>
                <a:gd name="T7" fmla="*/ 2147483647 h 852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9200 w 9200"/>
                <a:gd name="connsiteY0" fmla="*/ 0 h 14498"/>
                <a:gd name="connsiteX1" fmla="*/ 6612 w 9200"/>
                <a:gd name="connsiteY1" fmla="*/ 8790 h 14498"/>
                <a:gd name="connsiteX2" fmla="*/ 2497 w 9200"/>
                <a:gd name="connsiteY2" fmla="*/ 6556 h 14498"/>
                <a:gd name="connsiteX3" fmla="*/ 0 w 9200"/>
                <a:gd name="connsiteY3" fmla="*/ 14498 h 14498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2714 w 10000"/>
                <a:gd name="connsiteY2" fmla="*/ 4522 h 10000"/>
                <a:gd name="connsiteX3" fmla="*/ 0 w 10000"/>
                <a:gd name="connsiteY3" fmla="*/ 10000 h 10000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3985 w 10000"/>
                <a:gd name="connsiteY2" fmla="*/ 4965 h 10000"/>
                <a:gd name="connsiteX3" fmla="*/ 0 w 10000"/>
                <a:gd name="connsiteY3" fmla="*/ 10000 h 10000"/>
                <a:gd name="connsiteX0" fmla="*/ 8662 w 8662"/>
                <a:gd name="connsiteY0" fmla="*/ 0 h 10332"/>
                <a:gd name="connsiteX1" fmla="*/ 4712 w 8662"/>
                <a:gd name="connsiteY1" fmla="*/ 1298 h 10332"/>
                <a:gd name="connsiteX2" fmla="*/ 2647 w 8662"/>
                <a:gd name="connsiteY2" fmla="*/ 4965 h 10332"/>
                <a:gd name="connsiteX3" fmla="*/ 0 w 8662"/>
                <a:gd name="connsiteY3" fmla="*/ 10332 h 10332"/>
                <a:gd name="connsiteX0" fmla="*/ 10000 w 10000"/>
                <a:gd name="connsiteY0" fmla="*/ 0 h 10000"/>
                <a:gd name="connsiteX1" fmla="*/ 5440 w 10000"/>
                <a:gd name="connsiteY1" fmla="*/ 1256 h 10000"/>
                <a:gd name="connsiteX2" fmla="*/ 3056 w 10000"/>
                <a:gd name="connsiteY2" fmla="*/ 4805 h 10000"/>
                <a:gd name="connsiteX3" fmla="*/ 0 w 10000"/>
                <a:gd name="connsiteY3" fmla="*/ 10000 h 10000"/>
                <a:gd name="connsiteX0" fmla="*/ 9846 w 9846"/>
                <a:gd name="connsiteY0" fmla="*/ 0 h 11287"/>
                <a:gd name="connsiteX1" fmla="*/ 5286 w 9846"/>
                <a:gd name="connsiteY1" fmla="*/ 1256 h 11287"/>
                <a:gd name="connsiteX2" fmla="*/ 2902 w 9846"/>
                <a:gd name="connsiteY2" fmla="*/ 4805 h 11287"/>
                <a:gd name="connsiteX3" fmla="*/ 0 w 9846"/>
                <a:gd name="connsiteY3" fmla="*/ 11287 h 11287"/>
                <a:gd name="connsiteX0" fmla="*/ 10000 w 10000"/>
                <a:gd name="connsiteY0" fmla="*/ 0 h 10000"/>
                <a:gd name="connsiteX1" fmla="*/ 5369 w 10000"/>
                <a:gd name="connsiteY1" fmla="*/ 1113 h 10000"/>
                <a:gd name="connsiteX2" fmla="*/ 2947 w 10000"/>
                <a:gd name="connsiteY2" fmla="*/ 4257 h 10000"/>
                <a:gd name="connsiteX3" fmla="*/ 0 w 10000"/>
                <a:gd name="connsiteY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9160" y="601"/>
                    <a:pt x="6544" y="404"/>
                    <a:pt x="5369" y="1113"/>
                  </a:cubicBezTo>
                  <a:cubicBezTo>
                    <a:pt x="4194" y="1822"/>
                    <a:pt x="4527" y="3835"/>
                    <a:pt x="2947" y="4257"/>
                  </a:cubicBezTo>
                  <a:cubicBezTo>
                    <a:pt x="1367" y="4678"/>
                    <a:pt x="657" y="5785"/>
                    <a:pt x="0" y="1000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89" name="Freeform 19">
              <a:extLst>
                <a:ext uri="{FF2B5EF4-FFF2-40B4-BE49-F238E27FC236}">
                  <a16:creationId xmlns="" xmlns:a16="http://schemas.microsoft.com/office/drawing/2014/main" id="{152A5123-DBCB-494A-BC31-49BA7E605331}"/>
                </a:ext>
              </a:extLst>
            </p:cNvPr>
            <p:cNvSpPr>
              <a:spLocks noChangeAspect="1"/>
            </p:cNvSpPr>
            <p:nvPr/>
          </p:nvSpPr>
          <p:spPr bwMode="auto">
            <a:xfrm rot="17562086">
              <a:off x="6250041" y="3062039"/>
              <a:ext cx="673187" cy="34983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786" h="28065">
                  <a:moveTo>
                    <a:pt x="717" y="6094"/>
                  </a:moveTo>
                  <a:cubicBezTo>
                    <a:pt x="-4568" y="6910"/>
                    <a:pt x="21092" y="10917"/>
                    <a:pt x="22194" y="12966"/>
                  </a:cubicBezTo>
                  <a:cubicBezTo>
                    <a:pt x="23296" y="15016"/>
                    <a:pt x="1077" y="17606"/>
                    <a:pt x="7331" y="18391"/>
                  </a:cubicBezTo>
                  <a:cubicBezTo>
                    <a:pt x="11782" y="19671"/>
                    <a:pt x="40806" y="18102"/>
                    <a:pt x="46155" y="17555"/>
                  </a:cubicBezTo>
                  <a:cubicBezTo>
                    <a:pt x="54986" y="17443"/>
                    <a:pt x="68983" y="25609"/>
                    <a:pt x="78107" y="26012"/>
                  </a:cubicBezTo>
                  <a:cubicBezTo>
                    <a:pt x="87231" y="26415"/>
                    <a:pt x="96803" y="18374"/>
                    <a:pt x="100899" y="19973"/>
                  </a:cubicBezTo>
                  <a:cubicBezTo>
                    <a:pt x="104995" y="21572"/>
                    <a:pt x="98317" y="28681"/>
                    <a:pt x="107001" y="28022"/>
                  </a:cubicBezTo>
                  <a:cubicBezTo>
                    <a:pt x="115681" y="22729"/>
                    <a:pt x="134603" y="20699"/>
                    <a:pt x="128648" y="19018"/>
                  </a:cubicBezTo>
                  <a:cubicBezTo>
                    <a:pt x="130289" y="17593"/>
                    <a:pt x="67731" y="13224"/>
                    <a:pt x="56658" y="10330"/>
                  </a:cubicBezTo>
                  <a:cubicBezTo>
                    <a:pt x="45585" y="7436"/>
                    <a:pt x="63811" y="3285"/>
                    <a:pt x="62208" y="1654"/>
                  </a:cubicBezTo>
                  <a:cubicBezTo>
                    <a:pt x="60605" y="23"/>
                    <a:pt x="50684" y="-506"/>
                    <a:pt x="47040" y="542"/>
                  </a:cubicBezTo>
                  <a:cubicBezTo>
                    <a:pt x="43396" y="1590"/>
                    <a:pt x="48062" y="7020"/>
                    <a:pt x="40341" y="7945"/>
                  </a:cubicBezTo>
                  <a:cubicBezTo>
                    <a:pt x="32621" y="8870"/>
                    <a:pt x="3957" y="3297"/>
                    <a:pt x="717" y="6094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2" name="Freeform 19">
              <a:extLst>
                <a:ext uri="{FF2B5EF4-FFF2-40B4-BE49-F238E27FC236}">
                  <a16:creationId xmlns="" xmlns:a16="http://schemas.microsoft.com/office/drawing/2014/main" id="{3AD6C5C3-067A-4C80-B141-17E012C66569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729984" y="4106460"/>
              <a:ext cx="98521" cy="13579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10975 w 33099"/>
                <a:gd name="connsiteY0" fmla="*/ 7945 h 19483"/>
                <a:gd name="connsiteX1" fmla="*/ 74 w 33099"/>
                <a:gd name="connsiteY1" fmla="*/ 19098 h 19483"/>
                <a:gd name="connsiteX2" fmla="*/ 16789 w 33099"/>
                <a:gd name="connsiteY2" fmla="*/ 17555 h 19483"/>
                <a:gd name="connsiteX3" fmla="*/ 28248 w 33099"/>
                <a:gd name="connsiteY3" fmla="*/ 14196 h 19483"/>
                <a:gd name="connsiteX4" fmla="*/ 27292 w 33099"/>
                <a:gd name="connsiteY4" fmla="*/ 10330 h 19483"/>
                <a:gd name="connsiteX5" fmla="*/ 32842 w 33099"/>
                <a:gd name="connsiteY5" fmla="*/ 1654 h 19483"/>
                <a:gd name="connsiteX6" fmla="*/ 17674 w 33099"/>
                <a:gd name="connsiteY6" fmla="*/ 542 h 19483"/>
                <a:gd name="connsiteX7" fmla="*/ 10975 w 33099"/>
                <a:gd name="connsiteY7" fmla="*/ 7945 h 19483"/>
                <a:gd name="connsiteX0" fmla="*/ 6 w 22130"/>
                <a:gd name="connsiteY0" fmla="*/ 7945 h 17863"/>
                <a:gd name="connsiteX1" fmla="*/ 5820 w 22130"/>
                <a:gd name="connsiteY1" fmla="*/ 17555 h 17863"/>
                <a:gd name="connsiteX2" fmla="*/ 17279 w 22130"/>
                <a:gd name="connsiteY2" fmla="*/ 14196 h 17863"/>
                <a:gd name="connsiteX3" fmla="*/ 16323 w 22130"/>
                <a:gd name="connsiteY3" fmla="*/ 10330 h 17863"/>
                <a:gd name="connsiteX4" fmla="*/ 21873 w 22130"/>
                <a:gd name="connsiteY4" fmla="*/ 1654 h 17863"/>
                <a:gd name="connsiteX5" fmla="*/ 6705 w 22130"/>
                <a:gd name="connsiteY5" fmla="*/ 542 h 17863"/>
                <a:gd name="connsiteX6" fmla="*/ 6 w 22130"/>
                <a:gd name="connsiteY6" fmla="*/ 7945 h 17863"/>
                <a:gd name="connsiteX0" fmla="*/ 0 w 22124"/>
                <a:gd name="connsiteY0" fmla="*/ 7945 h 14243"/>
                <a:gd name="connsiteX1" fmla="*/ 17273 w 22124"/>
                <a:gd name="connsiteY1" fmla="*/ 14196 h 14243"/>
                <a:gd name="connsiteX2" fmla="*/ 16317 w 22124"/>
                <a:gd name="connsiteY2" fmla="*/ 10330 h 14243"/>
                <a:gd name="connsiteX3" fmla="*/ 21867 w 22124"/>
                <a:gd name="connsiteY3" fmla="*/ 1654 h 14243"/>
                <a:gd name="connsiteX4" fmla="*/ 6699 w 22124"/>
                <a:gd name="connsiteY4" fmla="*/ 542 h 14243"/>
                <a:gd name="connsiteX5" fmla="*/ 0 w 22124"/>
                <a:gd name="connsiteY5" fmla="*/ 7945 h 14243"/>
                <a:gd name="connsiteX0" fmla="*/ 0 w 22265"/>
                <a:gd name="connsiteY0" fmla="*/ 7945 h 10641"/>
                <a:gd name="connsiteX1" fmla="*/ 16317 w 22265"/>
                <a:gd name="connsiteY1" fmla="*/ 10330 h 10641"/>
                <a:gd name="connsiteX2" fmla="*/ 21867 w 22265"/>
                <a:gd name="connsiteY2" fmla="*/ 1654 h 10641"/>
                <a:gd name="connsiteX3" fmla="*/ 6699 w 22265"/>
                <a:gd name="connsiteY3" fmla="*/ 542 h 10641"/>
                <a:gd name="connsiteX4" fmla="*/ 0 w 22265"/>
                <a:gd name="connsiteY4" fmla="*/ 7945 h 10641"/>
                <a:gd name="connsiteX0" fmla="*/ 0 w 18559"/>
                <a:gd name="connsiteY0" fmla="*/ 7843 h 10618"/>
                <a:gd name="connsiteX1" fmla="*/ 12651 w 18559"/>
                <a:gd name="connsiteY1" fmla="*/ 10323 h 10618"/>
                <a:gd name="connsiteX2" fmla="*/ 18201 w 18559"/>
                <a:gd name="connsiteY2" fmla="*/ 1647 h 10618"/>
                <a:gd name="connsiteX3" fmla="*/ 3033 w 18559"/>
                <a:gd name="connsiteY3" fmla="*/ 535 h 10618"/>
                <a:gd name="connsiteX4" fmla="*/ 0 w 18559"/>
                <a:gd name="connsiteY4" fmla="*/ 7843 h 10618"/>
                <a:gd name="connsiteX0" fmla="*/ 26 w 18585"/>
                <a:gd name="connsiteY0" fmla="*/ 7843 h 10855"/>
                <a:gd name="connsiteX1" fmla="*/ 12677 w 18585"/>
                <a:gd name="connsiteY1" fmla="*/ 10323 h 10855"/>
                <a:gd name="connsiteX2" fmla="*/ 18227 w 18585"/>
                <a:gd name="connsiteY2" fmla="*/ 1647 h 10855"/>
                <a:gd name="connsiteX3" fmla="*/ 3059 w 18585"/>
                <a:gd name="connsiteY3" fmla="*/ 535 h 10855"/>
                <a:gd name="connsiteX4" fmla="*/ 26 w 18585"/>
                <a:gd name="connsiteY4" fmla="*/ 7843 h 10855"/>
                <a:gd name="connsiteX0" fmla="*/ 37 w 18599"/>
                <a:gd name="connsiteY0" fmla="*/ 7843 h 11146"/>
                <a:gd name="connsiteX1" fmla="*/ 12688 w 18599"/>
                <a:gd name="connsiteY1" fmla="*/ 10323 h 11146"/>
                <a:gd name="connsiteX2" fmla="*/ 18238 w 18599"/>
                <a:gd name="connsiteY2" fmla="*/ 1647 h 11146"/>
                <a:gd name="connsiteX3" fmla="*/ 3070 w 18599"/>
                <a:gd name="connsiteY3" fmla="*/ 535 h 11146"/>
                <a:gd name="connsiteX4" fmla="*/ 37 w 18599"/>
                <a:gd name="connsiteY4" fmla="*/ 7843 h 11146"/>
                <a:gd name="connsiteX0" fmla="*/ 32 w 18633"/>
                <a:gd name="connsiteY0" fmla="*/ 7843 h 12249"/>
                <a:gd name="connsiteX1" fmla="*/ 12683 w 18633"/>
                <a:gd name="connsiteY1" fmla="*/ 10323 h 12249"/>
                <a:gd name="connsiteX2" fmla="*/ 18233 w 18633"/>
                <a:gd name="connsiteY2" fmla="*/ 1647 h 12249"/>
                <a:gd name="connsiteX3" fmla="*/ 3065 w 18633"/>
                <a:gd name="connsiteY3" fmla="*/ 535 h 12249"/>
                <a:gd name="connsiteX4" fmla="*/ 32 w 18633"/>
                <a:gd name="connsiteY4" fmla="*/ 7843 h 12249"/>
                <a:gd name="connsiteX0" fmla="*/ 527 w 18967"/>
                <a:gd name="connsiteY0" fmla="*/ 7822 h 11475"/>
                <a:gd name="connsiteX1" fmla="*/ 11718 w 18967"/>
                <a:gd name="connsiteY1" fmla="*/ 9766 h 11475"/>
                <a:gd name="connsiteX2" fmla="*/ 18728 w 18967"/>
                <a:gd name="connsiteY2" fmla="*/ 1626 h 11475"/>
                <a:gd name="connsiteX3" fmla="*/ 3560 w 18967"/>
                <a:gd name="connsiteY3" fmla="*/ 514 h 11475"/>
                <a:gd name="connsiteX4" fmla="*/ 527 w 18967"/>
                <a:gd name="connsiteY4" fmla="*/ 7822 h 11475"/>
                <a:gd name="connsiteX0" fmla="*/ 527 w 18994"/>
                <a:gd name="connsiteY0" fmla="*/ 7822 h 10894"/>
                <a:gd name="connsiteX1" fmla="*/ 11718 w 18994"/>
                <a:gd name="connsiteY1" fmla="*/ 9766 h 10894"/>
                <a:gd name="connsiteX2" fmla="*/ 18728 w 18994"/>
                <a:gd name="connsiteY2" fmla="*/ 1626 h 10894"/>
                <a:gd name="connsiteX3" fmla="*/ 3560 w 18994"/>
                <a:gd name="connsiteY3" fmla="*/ 514 h 10894"/>
                <a:gd name="connsiteX4" fmla="*/ 527 w 18994"/>
                <a:gd name="connsiteY4" fmla="*/ 7822 h 1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94" h="10894">
                  <a:moveTo>
                    <a:pt x="527" y="7822"/>
                  </a:moveTo>
                  <a:cubicBezTo>
                    <a:pt x="1887" y="9364"/>
                    <a:pt x="6226" y="12611"/>
                    <a:pt x="11718" y="9766"/>
                  </a:cubicBezTo>
                  <a:cubicBezTo>
                    <a:pt x="16016" y="7540"/>
                    <a:pt x="20088" y="3168"/>
                    <a:pt x="18728" y="1626"/>
                  </a:cubicBezTo>
                  <a:cubicBezTo>
                    <a:pt x="17368" y="84"/>
                    <a:pt x="6594" y="-519"/>
                    <a:pt x="3560" y="514"/>
                  </a:cubicBezTo>
                  <a:cubicBezTo>
                    <a:pt x="526" y="1547"/>
                    <a:pt x="-833" y="6280"/>
                    <a:pt x="527" y="7822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4" name="Freeform 19">
              <a:extLst>
                <a:ext uri="{FF2B5EF4-FFF2-40B4-BE49-F238E27FC236}">
                  <a16:creationId xmlns="" xmlns:a16="http://schemas.microsoft.com/office/drawing/2014/main" id="{8C76D7DF-18A5-408F-B8AA-C70BE4266FAF}"/>
                </a:ext>
              </a:extLst>
            </p:cNvPr>
            <p:cNvSpPr>
              <a:spLocks noChangeAspect="1"/>
            </p:cNvSpPr>
            <p:nvPr/>
          </p:nvSpPr>
          <p:spPr bwMode="auto">
            <a:xfrm rot="7890041" flipV="1">
              <a:off x="7320734" y="1464561"/>
              <a:ext cx="668819" cy="371051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7331 w 129931"/>
                <a:gd name="connsiteY2" fmla="*/ 18391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32817 w 129931"/>
                <a:gd name="connsiteY2" fmla="*/ 14765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43 w 128938"/>
                <a:gd name="connsiteY0" fmla="*/ 4173 h 28804"/>
                <a:gd name="connsiteX1" fmla="*/ 21201 w 128938"/>
                <a:gd name="connsiteY1" fmla="*/ 12966 h 28804"/>
                <a:gd name="connsiteX2" fmla="*/ 31824 w 128938"/>
                <a:gd name="connsiteY2" fmla="*/ 14765 h 28804"/>
                <a:gd name="connsiteX3" fmla="*/ 45162 w 128938"/>
                <a:gd name="connsiteY3" fmla="*/ 17555 h 28804"/>
                <a:gd name="connsiteX4" fmla="*/ 77114 w 128938"/>
                <a:gd name="connsiteY4" fmla="*/ 26012 h 28804"/>
                <a:gd name="connsiteX5" fmla="*/ 99906 w 128938"/>
                <a:gd name="connsiteY5" fmla="*/ 19973 h 28804"/>
                <a:gd name="connsiteX6" fmla="*/ 108719 w 128938"/>
                <a:gd name="connsiteY6" fmla="*/ 28765 h 28804"/>
                <a:gd name="connsiteX7" fmla="*/ 127655 w 128938"/>
                <a:gd name="connsiteY7" fmla="*/ 19018 h 28804"/>
                <a:gd name="connsiteX8" fmla="*/ 55665 w 128938"/>
                <a:gd name="connsiteY8" fmla="*/ 10330 h 28804"/>
                <a:gd name="connsiteX9" fmla="*/ 61215 w 128938"/>
                <a:gd name="connsiteY9" fmla="*/ 1654 h 28804"/>
                <a:gd name="connsiteX10" fmla="*/ 46047 w 128938"/>
                <a:gd name="connsiteY10" fmla="*/ 542 h 28804"/>
                <a:gd name="connsiteX11" fmla="*/ 39348 w 128938"/>
                <a:gd name="connsiteY11" fmla="*/ 7945 h 28804"/>
                <a:gd name="connsiteX12" fmla="*/ 743 w 128938"/>
                <a:gd name="connsiteY12" fmla="*/ 4173 h 28804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114 w 128938"/>
                <a:gd name="connsiteY4" fmla="*/ 26012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221 w 128938"/>
                <a:gd name="connsiteY4" fmla="*/ 17889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161 w 128938"/>
                <a:gd name="connsiteY1" fmla="*/ 1269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9 w 128944"/>
                <a:gd name="connsiteY0" fmla="*/ 4173 h 29767"/>
                <a:gd name="connsiteX1" fmla="*/ 21167 w 128944"/>
                <a:gd name="connsiteY1" fmla="*/ 12696 h 29767"/>
                <a:gd name="connsiteX2" fmla="*/ 31830 w 128944"/>
                <a:gd name="connsiteY2" fmla="*/ 14765 h 29767"/>
                <a:gd name="connsiteX3" fmla="*/ 45168 w 128944"/>
                <a:gd name="connsiteY3" fmla="*/ 17555 h 29767"/>
                <a:gd name="connsiteX4" fmla="*/ 77227 w 128944"/>
                <a:gd name="connsiteY4" fmla="*/ 17889 h 29767"/>
                <a:gd name="connsiteX5" fmla="*/ 87571 w 128944"/>
                <a:gd name="connsiteY5" fmla="*/ 28949 h 29767"/>
                <a:gd name="connsiteX6" fmla="*/ 108725 w 128944"/>
                <a:gd name="connsiteY6" fmla="*/ 28765 h 29767"/>
                <a:gd name="connsiteX7" fmla="*/ 127661 w 128944"/>
                <a:gd name="connsiteY7" fmla="*/ 19018 h 29767"/>
                <a:gd name="connsiteX8" fmla="*/ 55671 w 128944"/>
                <a:gd name="connsiteY8" fmla="*/ 10330 h 29767"/>
                <a:gd name="connsiteX9" fmla="*/ 61221 w 128944"/>
                <a:gd name="connsiteY9" fmla="*/ 1654 h 29767"/>
                <a:gd name="connsiteX10" fmla="*/ 46053 w 128944"/>
                <a:gd name="connsiteY10" fmla="*/ 542 h 29767"/>
                <a:gd name="connsiteX11" fmla="*/ 39354 w 128944"/>
                <a:gd name="connsiteY11" fmla="*/ 7945 h 29767"/>
                <a:gd name="connsiteX12" fmla="*/ 749 w 128944"/>
                <a:gd name="connsiteY12" fmla="*/ 4173 h 2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944" h="29767">
                  <a:moveTo>
                    <a:pt x="749" y="4173"/>
                  </a:moveTo>
                  <a:cubicBezTo>
                    <a:pt x="-4536" y="4989"/>
                    <a:pt x="19814" y="6729"/>
                    <a:pt x="21167" y="12696"/>
                  </a:cubicBezTo>
                  <a:cubicBezTo>
                    <a:pt x="22269" y="14746"/>
                    <a:pt x="25576" y="13980"/>
                    <a:pt x="31830" y="14765"/>
                  </a:cubicBezTo>
                  <a:cubicBezTo>
                    <a:pt x="36281" y="16045"/>
                    <a:pt x="39819" y="18102"/>
                    <a:pt x="45168" y="17555"/>
                  </a:cubicBezTo>
                  <a:cubicBezTo>
                    <a:pt x="63179" y="25464"/>
                    <a:pt x="66541" y="17778"/>
                    <a:pt x="77227" y="17889"/>
                  </a:cubicBezTo>
                  <a:cubicBezTo>
                    <a:pt x="86351" y="18292"/>
                    <a:pt x="83475" y="27350"/>
                    <a:pt x="87571" y="28949"/>
                  </a:cubicBezTo>
                  <a:cubicBezTo>
                    <a:pt x="91667" y="30548"/>
                    <a:pt x="100041" y="29424"/>
                    <a:pt x="108725" y="28765"/>
                  </a:cubicBezTo>
                  <a:cubicBezTo>
                    <a:pt x="117405" y="23472"/>
                    <a:pt x="133616" y="20699"/>
                    <a:pt x="127661" y="19018"/>
                  </a:cubicBezTo>
                  <a:cubicBezTo>
                    <a:pt x="129302" y="17593"/>
                    <a:pt x="66744" y="13224"/>
                    <a:pt x="55671" y="10330"/>
                  </a:cubicBezTo>
                  <a:cubicBezTo>
                    <a:pt x="44598" y="7436"/>
                    <a:pt x="62824" y="3285"/>
                    <a:pt x="61221" y="1654"/>
                  </a:cubicBezTo>
                  <a:cubicBezTo>
                    <a:pt x="59618" y="23"/>
                    <a:pt x="49697" y="-506"/>
                    <a:pt x="46053" y="542"/>
                  </a:cubicBezTo>
                  <a:cubicBezTo>
                    <a:pt x="42409" y="1590"/>
                    <a:pt x="46905" y="7340"/>
                    <a:pt x="39354" y="7945"/>
                  </a:cubicBezTo>
                  <a:cubicBezTo>
                    <a:pt x="31803" y="8550"/>
                    <a:pt x="3989" y="1376"/>
                    <a:pt x="749" y="417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29" name="Rectangle 19">
            <a:extLst>
              <a:ext uri="{FF2B5EF4-FFF2-40B4-BE49-F238E27FC236}">
                <a16:creationId xmlns="" xmlns:a16="http://schemas.microsoft.com/office/drawing/2014/main" id="{EC413B7B-8DF6-49B6-A404-C2CC6083C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61435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735437789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3">
            <a:extLst>
              <a:ext uri="{FF2B5EF4-FFF2-40B4-BE49-F238E27FC236}">
                <a16:creationId xmlns="" xmlns:a16="http://schemas.microsoft.com/office/drawing/2014/main" id="{81EFFC8E-2FFE-41FA-8F49-039549EDCDC5}"/>
              </a:ext>
            </a:extLst>
          </p:cNvPr>
          <p:cNvGrpSpPr/>
          <p:nvPr/>
        </p:nvGrpSpPr>
        <p:grpSpPr>
          <a:xfrm>
            <a:off x="4959824" y="187075"/>
            <a:ext cx="3904302" cy="6483975"/>
            <a:chOff x="5137200" y="183600"/>
            <a:chExt cx="3904302" cy="6483975"/>
          </a:xfrm>
        </p:grpSpPr>
        <p:sp>
          <p:nvSpPr>
            <p:cNvPr id="237" name="Rechthoek 27">
              <a:extLst>
                <a:ext uri="{FF2B5EF4-FFF2-40B4-BE49-F238E27FC236}">
                  <a16:creationId xmlns="" xmlns:a16="http://schemas.microsoft.com/office/drawing/2014/main" id="{8EDE2975-C66A-4550-BBD7-645DACC3CB13}"/>
                </a:ext>
              </a:extLst>
            </p:cNvPr>
            <p:cNvSpPr/>
            <p:nvPr/>
          </p:nvSpPr>
          <p:spPr bwMode="auto">
            <a:xfrm>
              <a:off x="5137200" y="183600"/>
              <a:ext cx="3892550" cy="6408738"/>
            </a:xfrm>
            <a:prstGeom prst="rect">
              <a:avLst/>
            </a:prstGeom>
            <a:solidFill>
              <a:srgbClr val="92CDD2"/>
            </a:solidFill>
            <a:ln w="25400" cap="flat" cmpd="sng" algn="ctr">
              <a:solidFill>
                <a:srgbClr val="BBE0E3">
                  <a:shade val="50000"/>
                </a:srgbClr>
              </a:solidFill>
              <a:prstDash val="solid"/>
            </a:ln>
            <a:effectLst>
              <a:outerShdw blurRad="292100" dist="139700" dir="2700000" algn="ctr" rotWithShape="0">
                <a:srgbClr val="000000">
                  <a:alpha val="65000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8" name="Vrije vorm 103">
              <a:extLst>
                <a:ext uri="{FF2B5EF4-FFF2-40B4-BE49-F238E27FC236}">
                  <a16:creationId xmlns="" xmlns:a16="http://schemas.microsoft.com/office/drawing/2014/main" id="{B072E54D-B1BD-416F-899C-22113D776D91}"/>
                </a:ext>
              </a:extLst>
            </p:cNvPr>
            <p:cNvSpPr/>
            <p:nvPr/>
          </p:nvSpPr>
          <p:spPr bwMode="auto">
            <a:xfrm>
              <a:off x="6659141" y="825499"/>
              <a:ext cx="2372647" cy="4324594"/>
            </a:xfrm>
            <a:custGeom>
              <a:avLst/>
              <a:gdLst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190625 w 2724150"/>
                <a:gd name="connsiteY25" fmla="*/ 2971800 h 4972050"/>
                <a:gd name="connsiteX26" fmla="*/ 1400175 w 2724150"/>
                <a:gd name="connsiteY26" fmla="*/ 3086100 h 4972050"/>
                <a:gd name="connsiteX27" fmla="*/ 1371600 w 2724150"/>
                <a:gd name="connsiteY27" fmla="*/ 3143250 h 4972050"/>
                <a:gd name="connsiteX28" fmla="*/ 1133475 w 2724150"/>
                <a:gd name="connsiteY28" fmla="*/ 3038475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79500 w 2724150"/>
                <a:gd name="connsiteY25" fmla="*/ 294005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724150 w 2724150"/>
                <a:gd name="connsiteY7" fmla="*/ 0 h 4972050"/>
                <a:gd name="connsiteX8" fmla="*/ 2543175 w 2724150"/>
                <a:gd name="connsiteY8" fmla="*/ 9525 h 4972050"/>
                <a:gd name="connsiteX9" fmla="*/ 2381250 w 2724150"/>
                <a:gd name="connsiteY9" fmla="*/ 85725 h 4972050"/>
                <a:gd name="connsiteX10" fmla="*/ 2238375 w 2724150"/>
                <a:gd name="connsiteY10" fmla="*/ 238125 h 4972050"/>
                <a:gd name="connsiteX11" fmla="*/ 2085975 w 2724150"/>
                <a:gd name="connsiteY11" fmla="*/ 514350 h 4972050"/>
                <a:gd name="connsiteX12" fmla="*/ 1905000 w 2724150"/>
                <a:gd name="connsiteY12" fmla="*/ 838200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71600 w 2724150"/>
                <a:gd name="connsiteY29" fmla="*/ 3143250 h 4972050"/>
                <a:gd name="connsiteX30" fmla="*/ 1133475 w 2724150"/>
                <a:gd name="connsiteY30" fmla="*/ 3038475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57475 w 2724150"/>
                <a:gd name="connsiteY7" fmla="*/ 2962275 h 4972050"/>
                <a:gd name="connsiteX8" fmla="*/ 2724150 w 2724150"/>
                <a:gd name="connsiteY8" fmla="*/ 0 h 4972050"/>
                <a:gd name="connsiteX9" fmla="*/ 2543175 w 2724150"/>
                <a:gd name="connsiteY9" fmla="*/ 9525 h 4972050"/>
                <a:gd name="connsiteX10" fmla="*/ 2381250 w 2724150"/>
                <a:gd name="connsiteY10" fmla="*/ 85725 h 4972050"/>
                <a:gd name="connsiteX11" fmla="*/ 2238375 w 2724150"/>
                <a:gd name="connsiteY11" fmla="*/ 238125 h 4972050"/>
                <a:gd name="connsiteX12" fmla="*/ 2085975 w 2724150"/>
                <a:gd name="connsiteY12" fmla="*/ 514350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71600 w 2724150"/>
                <a:gd name="connsiteY30" fmla="*/ 3143250 h 4972050"/>
                <a:gd name="connsiteX31" fmla="*/ 1133475 w 2724150"/>
                <a:gd name="connsiteY31" fmla="*/ 3038475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93006 w 2724150"/>
                <a:gd name="connsiteY32" fmla="*/ 31837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293019 w 2724150"/>
                <a:gd name="connsiteY32" fmla="*/ 3200400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93019 w 2724150"/>
                <a:gd name="connsiteY33" fmla="*/ 3200400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97794 w 2724150"/>
                <a:gd name="connsiteY29" fmla="*/ 3167062 h 4972050"/>
                <a:gd name="connsiteX30" fmla="*/ 1335882 w 2724150"/>
                <a:gd name="connsiteY30" fmla="*/ 3276601 h 4972050"/>
                <a:gd name="connsiteX31" fmla="*/ 1221581 w 2724150"/>
                <a:gd name="connsiteY31" fmla="*/ 3305175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97794 w 2724150"/>
                <a:gd name="connsiteY28" fmla="*/ 3167062 h 4972050"/>
                <a:gd name="connsiteX29" fmla="*/ 1335882 w 2724150"/>
                <a:gd name="connsiteY29" fmla="*/ 3276601 h 4972050"/>
                <a:gd name="connsiteX30" fmla="*/ 1221581 w 2724150"/>
                <a:gd name="connsiteY30" fmla="*/ 3305175 h 4972050"/>
                <a:gd name="connsiteX31" fmla="*/ 1112044 w 2724150"/>
                <a:gd name="connsiteY31" fmla="*/ 3298031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9800 w 2724150"/>
                <a:gd name="connsiteY15" fmla="*/ 1533525 h 4972050"/>
                <a:gd name="connsiteX16" fmla="*/ 1581150 w 2724150"/>
                <a:gd name="connsiteY16" fmla="*/ 1390650 h 4972050"/>
                <a:gd name="connsiteX17" fmla="*/ 1285875 w 2724150"/>
                <a:gd name="connsiteY17" fmla="*/ 1781175 h 4972050"/>
                <a:gd name="connsiteX18" fmla="*/ 1009650 w 2724150"/>
                <a:gd name="connsiteY18" fmla="*/ 2190750 h 4972050"/>
                <a:gd name="connsiteX19" fmla="*/ 695325 w 2724150"/>
                <a:gd name="connsiteY19" fmla="*/ 2581275 h 4972050"/>
                <a:gd name="connsiteX20" fmla="*/ 414337 w 2724150"/>
                <a:gd name="connsiteY20" fmla="*/ 2950369 h 4972050"/>
                <a:gd name="connsiteX21" fmla="*/ 828675 w 2724150"/>
                <a:gd name="connsiteY21" fmla="*/ 2924175 h 4972050"/>
                <a:gd name="connsiteX22" fmla="*/ 897731 w 2724150"/>
                <a:gd name="connsiteY22" fmla="*/ 2928937 h 4972050"/>
                <a:gd name="connsiteX23" fmla="*/ 912018 w 2724150"/>
                <a:gd name="connsiteY23" fmla="*/ 2986088 h 4972050"/>
                <a:gd name="connsiteX24" fmla="*/ 1135856 w 2724150"/>
                <a:gd name="connsiteY24" fmla="*/ 2965450 h 4972050"/>
                <a:gd name="connsiteX25" fmla="*/ 1277144 w 2724150"/>
                <a:gd name="connsiteY25" fmla="*/ 3034506 h 4972050"/>
                <a:gd name="connsiteX26" fmla="*/ 1400175 w 2724150"/>
                <a:gd name="connsiteY26" fmla="*/ 3086100 h 4972050"/>
                <a:gd name="connsiteX27" fmla="*/ 1397794 w 2724150"/>
                <a:gd name="connsiteY27" fmla="*/ 3167062 h 4972050"/>
                <a:gd name="connsiteX28" fmla="*/ 1335882 w 2724150"/>
                <a:gd name="connsiteY28" fmla="*/ 3276601 h 4972050"/>
                <a:gd name="connsiteX29" fmla="*/ 1221581 w 2724150"/>
                <a:gd name="connsiteY29" fmla="*/ 3305175 h 4972050"/>
                <a:gd name="connsiteX30" fmla="*/ 1112044 w 2724150"/>
                <a:gd name="connsiteY30" fmla="*/ 3298031 h 4972050"/>
                <a:gd name="connsiteX31" fmla="*/ 1081088 w 2724150"/>
                <a:gd name="connsiteY31" fmla="*/ 3209925 h 4972050"/>
                <a:gd name="connsiteX32" fmla="*/ 1040606 w 2724150"/>
                <a:gd name="connsiteY32" fmla="*/ 3040856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581150 w 2724150"/>
                <a:gd name="connsiteY15" fmla="*/ 1390650 h 4972050"/>
                <a:gd name="connsiteX16" fmla="*/ 1285875 w 2724150"/>
                <a:gd name="connsiteY16" fmla="*/ 1781175 h 4972050"/>
                <a:gd name="connsiteX17" fmla="*/ 1009650 w 2724150"/>
                <a:gd name="connsiteY17" fmla="*/ 2190750 h 4972050"/>
                <a:gd name="connsiteX18" fmla="*/ 695325 w 2724150"/>
                <a:gd name="connsiteY18" fmla="*/ 2581275 h 4972050"/>
                <a:gd name="connsiteX19" fmla="*/ 414337 w 2724150"/>
                <a:gd name="connsiteY19" fmla="*/ 2950369 h 4972050"/>
                <a:gd name="connsiteX20" fmla="*/ 828675 w 2724150"/>
                <a:gd name="connsiteY20" fmla="*/ 2924175 h 4972050"/>
                <a:gd name="connsiteX21" fmla="*/ 897731 w 2724150"/>
                <a:gd name="connsiteY21" fmla="*/ 2928937 h 4972050"/>
                <a:gd name="connsiteX22" fmla="*/ 912018 w 2724150"/>
                <a:gd name="connsiteY22" fmla="*/ 2986088 h 4972050"/>
                <a:gd name="connsiteX23" fmla="*/ 1135856 w 2724150"/>
                <a:gd name="connsiteY23" fmla="*/ 2965450 h 4972050"/>
                <a:gd name="connsiteX24" fmla="*/ 1277144 w 2724150"/>
                <a:gd name="connsiteY24" fmla="*/ 3034506 h 4972050"/>
                <a:gd name="connsiteX25" fmla="*/ 1400175 w 2724150"/>
                <a:gd name="connsiteY25" fmla="*/ 3086100 h 4972050"/>
                <a:gd name="connsiteX26" fmla="*/ 1397794 w 2724150"/>
                <a:gd name="connsiteY26" fmla="*/ 3167062 h 4972050"/>
                <a:gd name="connsiteX27" fmla="*/ 1335882 w 2724150"/>
                <a:gd name="connsiteY27" fmla="*/ 3276601 h 4972050"/>
                <a:gd name="connsiteX28" fmla="*/ 1221581 w 2724150"/>
                <a:gd name="connsiteY28" fmla="*/ 3305175 h 4972050"/>
                <a:gd name="connsiteX29" fmla="*/ 1112044 w 2724150"/>
                <a:gd name="connsiteY29" fmla="*/ 3298031 h 4972050"/>
                <a:gd name="connsiteX30" fmla="*/ 1081088 w 2724150"/>
                <a:gd name="connsiteY30" fmla="*/ 3209925 h 4972050"/>
                <a:gd name="connsiteX31" fmla="*/ 1040606 w 2724150"/>
                <a:gd name="connsiteY31" fmla="*/ 3040856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285875 w 2724150"/>
                <a:gd name="connsiteY15" fmla="*/ 17811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28675 w 2724150"/>
                <a:gd name="connsiteY18" fmla="*/ 2924175 h 4972050"/>
                <a:gd name="connsiteX19" fmla="*/ 897731 w 2724150"/>
                <a:gd name="connsiteY19" fmla="*/ 2928937 h 4972050"/>
                <a:gd name="connsiteX20" fmla="*/ 912018 w 2724150"/>
                <a:gd name="connsiteY20" fmla="*/ 2986088 h 4972050"/>
                <a:gd name="connsiteX21" fmla="*/ 1135856 w 2724150"/>
                <a:gd name="connsiteY21" fmla="*/ 2965450 h 4972050"/>
                <a:gd name="connsiteX22" fmla="*/ 1277144 w 2724150"/>
                <a:gd name="connsiteY22" fmla="*/ 3034506 h 4972050"/>
                <a:gd name="connsiteX23" fmla="*/ 1400175 w 2724150"/>
                <a:gd name="connsiteY23" fmla="*/ 3086100 h 4972050"/>
                <a:gd name="connsiteX24" fmla="*/ 1397794 w 2724150"/>
                <a:gd name="connsiteY24" fmla="*/ 3167062 h 4972050"/>
                <a:gd name="connsiteX25" fmla="*/ 1335882 w 2724150"/>
                <a:gd name="connsiteY25" fmla="*/ 3276601 h 4972050"/>
                <a:gd name="connsiteX26" fmla="*/ 1221581 w 2724150"/>
                <a:gd name="connsiteY26" fmla="*/ 3305175 h 4972050"/>
                <a:gd name="connsiteX27" fmla="*/ 1112044 w 2724150"/>
                <a:gd name="connsiteY27" fmla="*/ 3298031 h 4972050"/>
                <a:gd name="connsiteX28" fmla="*/ 1081088 w 2724150"/>
                <a:gd name="connsiteY28" fmla="*/ 3209925 h 4972050"/>
                <a:gd name="connsiteX29" fmla="*/ 1040606 w 2724150"/>
                <a:gd name="connsiteY29" fmla="*/ 3040856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912018 w 2724150"/>
                <a:gd name="connsiteY19" fmla="*/ 2986088 h 4972050"/>
                <a:gd name="connsiteX20" fmla="*/ 1135856 w 2724150"/>
                <a:gd name="connsiteY20" fmla="*/ 2965450 h 4972050"/>
                <a:gd name="connsiteX21" fmla="*/ 1277144 w 2724150"/>
                <a:gd name="connsiteY21" fmla="*/ 3034506 h 4972050"/>
                <a:gd name="connsiteX22" fmla="*/ 1400175 w 2724150"/>
                <a:gd name="connsiteY22" fmla="*/ 3086100 h 4972050"/>
                <a:gd name="connsiteX23" fmla="*/ 1397794 w 2724150"/>
                <a:gd name="connsiteY23" fmla="*/ 3167062 h 4972050"/>
                <a:gd name="connsiteX24" fmla="*/ 1335882 w 2724150"/>
                <a:gd name="connsiteY24" fmla="*/ 3276601 h 4972050"/>
                <a:gd name="connsiteX25" fmla="*/ 1221581 w 2724150"/>
                <a:gd name="connsiteY25" fmla="*/ 3305175 h 4972050"/>
                <a:gd name="connsiteX26" fmla="*/ 1112044 w 2724150"/>
                <a:gd name="connsiteY26" fmla="*/ 3298031 h 4972050"/>
                <a:gd name="connsiteX27" fmla="*/ 1081088 w 2724150"/>
                <a:gd name="connsiteY27" fmla="*/ 3209925 h 4972050"/>
                <a:gd name="connsiteX28" fmla="*/ 1040606 w 2724150"/>
                <a:gd name="connsiteY28" fmla="*/ 3040856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1135856 w 2724150"/>
                <a:gd name="connsiteY19" fmla="*/ 2965450 h 4972050"/>
                <a:gd name="connsiteX20" fmla="*/ 1277144 w 2724150"/>
                <a:gd name="connsiteY20" fmla="*/ 3034506 h 4972050"/>
                <a:gd name="connsiteX21" fmla="*/ 1400175 w 2724150"/>
                <a:gd name="connsiteY21" fmla="*/ 3086100 h 4972050"/>
                <a:gd name="connsiteX22" fmla="*/ 1397794 w 2724150"/>
                <a:gd name="connsiteY22" fmla="*/ 3167062 h 4972050"/>
                <a:gd name="connsiteX23" fmla="*/ 1335882 w 2724150"/>
                <a:gd name="connsiteY23" fmla="*/ 3276601 h 4972050"/>
                <a:gd name="connsiteX24" fmla="*/ 1221581 w 2724150"/>
                <a:gd name="connsiteY24" fmla="*/ 3305175 h 4972050"/>
                <a:gd name="connsiteX25" fmla="*/ 1112044 w 2724150"/>
                <a:gd name="connsiteY25" fmla="*/ 3298031 h 4972050"/>
                <a:gd name="connsiteX26" fmla="*/ 1081088 w 2724150"/>
                <a:gd name="connsiteY26" fmla="*/ 3209925 h 4972050"/>
                <a:gd name="connsiteX27" fmla="*/ 1040606 w 2724150"/>
                <a:gd name="connsiteY27" fmla="*/ 3040856 h 4972050"/>
                <a:gd name="connsiteX28" fmla="*/ 304800 w 2724150"/>
                <a:gd name="connsiteY28" fmla="*/ 3105150 h 4972050"/>
                <a:gd name="connsiteX29" fmla="*/ 171450 w 2724150"/>
                <a:gd name="connsiteY29" fmla="*/ 3352800 h 4972050"/>
                <a:gd name="connsiteX30" fmla="*/ 104775 w 2724150"/>
                <a:gd name="connsiteY30" fmla="*/ 3552825 h 4972050"/>
                <a:gd name="connsiteX31" fmla="*/ 38100 w 2724150"/>
                <a:gd name="connsiteY31" fmla="*/ 3810000 h 4972050"/>
                <a:gd name="connsiteX32" fmla="*/ 0 w 2724150"/>
                <a:gd name="connsiteY32" fmla="*/ 4057650 h 4972050"/>
                <a:gd name="connsiteX33" fmla="*/ 0 w 2724150"/>
                <a:gd name="connsiteY33" fmla="*/ 4333875 h 4972050"/>
                <a:gd name="connsiteX34" fmla="*/ 28575 w 2724150"/>
                <a:gd name="connsiteY34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135856 w 2724150"/>
                <a:gd name="connsiteY18" fmla="*/ 2965450 h 4972050"/>
                <a:gd name="connsiteX19" fmla="*/ 1277144 w 2724150"/>
                <a:gd name="connsiteY19" fmla="*/ 3034506 h 4972050"/>
                <a:gd name="connsiteX20" fmla="*/ 1400175 w 2724150"/>
                <a:gd name="connsiteY20" fmla="*/ 3086100 h 4972050"/>
                <a:gd name="connsiteX21" fmla="*/ 1397794 w 2724150"/>
                <a:gd name="connsiteY21" fmla="*/ 3167062 h 4972050"/>
                <a:gd name="connsiteX22" fmla="*/ 1335882 w 2724150"/>
                <a:gd name="connsiteY22" fmla="*/ 3276601 h 4972050"/>
                <a:gd name="connsiteX23" fmla="*/ 1221581 w 2724150"/>
                <a:gd name="connsiteY23" fmla="*/ 3305175 h 4972050"/>
                <a:gd name="connsiteX24" fmla="*/ 1112044 w 2724150"/>
                <a:gd name="connsiteY24" fmla="*/ 3298031 h 4972050"/>
                <a:gd name="connsiteX25" fmla="*/ 1081088 w 2724150"/>
                <a:gd name="connsiteY25" fmla="*/ 3209925 h 4972050"/>
                <a:gd name="connsiteX26" fmla="*/ 1040606 w 2724150"/>
                <a:gd name="connsiteY26" fmla="*/ 3040856 h 4972050"/>
                <a:gd name="connsiteX27" fmla="*/ 304800 w 2724150"/>
                <a:gd name="connsiteY27" fmla="*/ 3105150 h 4972050"/>
                <a:gd name="connsiteX28" fmla="*/ 171450 w 2724150"/>
                <a:gd name="connsiteY28" fmla="*/ 3352800 h 4972050"/>
                <a:gd name="connsiteX29" fmla="*/ 104775 w 2724150"/>
                <a:gd name="connsiteY29" fmla="*/ 3552825 h 4972050"/>
                <a:gd name="connsiteX30" fmla="*/ 38100 w 2724150"/>
                <a:gd name="connsiteY30" fmla="*/ 3810000 h 4972050"/>
                <a:gd name="connsiteX31" fmla="*/ 0 w 2724150"/>
                <a:gd name="connsiteY31" fmla="*/ 4057650 h 4972050"/>
                <a:gd name="connsiteX32" fmla="*/ 0 w 2724150"/>
                <a:gd name="connsiteY32" fmla="*/ 4333875 h 4972050"/>
                <a:gd name="connsiteX33" fmla="*/ 28575 w 2724150"/>
                <a:gd name="connsiteY3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277144 w 2724150"/>
                <a:gd name="connsiteY18" fmla="*/ 3034506 h 4972050"/>
                <a:gd name="connsiteX19" fmla="*/ 1400175 w 2724150"/>
                <a:gd name="connsiteY19" fmla="*/ 3086100 h 4972050"/>
                <a:gd name="connsiteX20" fmla="*/ 1397794 w 2724150"/>
                <a:gd name="connsiteY20" fmla="*/ 3167062 h 4972050"/>
                <a:gd name="connsiteX21" fmla="*/ 1335882 w 2724150"/>
                <a:gd name="connsiteY21" fmla="*/ 3276601 h 4972050"/>
                <a:gd name="connsiteX22" fmla="*/ 1221581 w 2724150"/>
                <a:gd name="connsiteY22" fmla="*/ 3305175 h 4972050"/>
                <a:gd name="connsiteX23" fmla="*/ 1112044 w 2724150"/>
                <a:gd name="connsiteY23" fmla="*/ 3298031 h 4972050"/>
                <a:gd name="connsiteX24" fmla="*/ 1081088 w 2724150"/>
                <a:gd name="connsiteY24" fmla="*/ 3209925 h 4972050"/>
                <a:gd name="connsiteX25" fmla="*/ 1040606 w 2724150"/>
                <a:gd name="connsiteY25" fmla="*/ 3040856 h 4972050"/>
                <a:gd name="connsiteX26" fmla="*/ 304800 w 2724150"/>
                <a:gd name="connsiteY26" fmla="*/ 3105150 h 4972050"/>
                <a:gd name="connsiteX27" fmla="*/ 171450 w 2724150"/>
                <a:gd name="connsiteY27" fmla="*/ 3352800 h 4972050"/>
                <a:gd name="connsiteX28" fmla="*/ 104775 w 2724150"/>
                <a:gd name="connsiteY28" fmla="*/ 3552825 h 4972050"/>
                <a:gd name="connsiteX29" fmla="*/ 38100 w 2724150"/>
                <a:gd name="connsiteY29" fmla="*/ 3810000 h 4972050"/>
                <a:gd name="connsiteX30" fmla="*/ 0 w 2724150"/>
                <a:gd name="connsiteY30" fmla="*/ 4057650 h 4972050"/>
                <a:gd name="connsiteX31" fmla="*/ 0 w 2724150"/>
                <a:gd name="connsiteY31" fmla="*/ 4333875 h 4972050"/>
                <a:gd name="connsiteX32" fmla="*/ 28575 w 2724150"/>
                <a:gd name="connsiteY3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397794 w 2724150"/>
                <a:gd name="connsiteY19" fmla="*/ 31670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517775 w 2724150"/>
                <a:gd name="connsiteY12" fmla="*/ 11525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657475"/>
                <a:gd name="connsiteY0" fmla="*/ 4140200 h 4568825"/>
                <a:gd name="connsiteX1" fmla="*/ 352425 w 2657475"/>
                <a:gd name="connsiteY1" fmla="*/ 4235450 h 4568825"/>
                <a:gd name="connsiteX2" fmla="*/ 1200150 w 2657475"/>
                <a:gd name="connsiteY2" fmla="*/ 4416425 h 4568825"/>
                <a:gd name="connsiteX3" fmla="*/ 1514475 w 2657475"/>
                <a:gd name="connsiteY3" fmla="*/ 4568825 h 4568825"/>
                <a:gd name="connsiteX4" fmla="*/ 1762125 w 2657475"/>
                <a:gd name="connsiteY4" fmla="*/ 4530725 h 4568825"/>
                <a:gd name="connsiteX5" fmla="*/ 2628900 w 2657475"/>
                <a:gd name="connsiteY5" fmla="*/ 3730625 h 4568825"/>
                <a:gd name="connsiteX6" fmla="*/ 2647950 w 2657475"/>
                <a:gd name="connsiteY6" fmla="*/ 2901950 h 4568825"/>
                <a:gd name="connsiteX7" fmla="*/ 2647950 w 2657475"/>
                <a:gd name="connsiteY7" fmla="*/ 2749550 h 4568825"/>
                <a:gd name="connsiteX8" fmla="*/ 2657475 w 2657475"/>
                <a:gd name="connsiteY8" fmla="*/ 2559050 h 4568825"/>
                <a:gd name="connsiteX9" fmla="*/ 2606675 w 2657475"/>
                <a:gd name="connsiteY9" fmla="*/ 0 h 4568825"/>
                <a:gd name="connsiteX10" fmla="*/ 2470150 w 2657475"/>
                <a:gd name="connsiteY10" fmla="*/ 381000 h 4568825"/>
                <a:gd name="connsiteX11" fmla="*/ 2517775 w 2657475"/>
                <a:gd name="connsiteY11" fmla="*/ 749300 h 4568825"/>
                <a:gd name="connsiteX12" fmla="*/ 2486025 w 2657475"/>
                <a:gd name="connsiteY12" fmla="*/ 1073150 h 4568825"/>
                <a:gd name="connsiteX13" fmla="*/ 2447925 w 2657475"/>
                <a:gd name="connsiteY13" fmla="*/ 1216025 h 4568825"/>
                <a:gd name="connsiteX14" fmla="*/ 2200275 w 2657475"/>
                <a:gd name="connsiteY14" fmla="*/ 1720850 h 4568825"/>
                <a:gd name="connsiteX15" fmla="*/ 1924050 w 2657475"/>
                <a:gd name="connsiteY15" fmla="*/ 2232025 h 4568825"/>
                <a:gd name="connsiteX16" fmla="*/ 1749425 w 2657475"/>
                <a:gd name="connsiteY16" fmla="*/ 2470150 h 4568825"/>
                <a:gd name="connsiteX17" fmla="*/ 1958975 w 2657475"/>
                <a:gd name="connsiteY17" fmla="*/ 2733675 h 4568825"/>
                <a:gd name="connsiteX18" fmla="*/ 1956594 w 2657475"/>
                <a:gd name="connsiteY18" fmla="*/ 3284537 h 4568825"/>
                <a:gd name="connsiteX19" fmla="*/ 1335882 w 2657475"/>
                <a:gd name="connsiteY19" fmla="*/ 2873376 h 4568825"/>
                <a:gd name="connsiteX20" fmla="*/ 1221581 w 2657475"/>
                <a:gd name="connsiteY20" fmla="*/ 2901950 h 4568825"/>
                <a:gd name="connsiteX21" fmla="*/ 1112044 w 2657475"/>
                <a:gd name="connsiteY21" fmla="*/ 2894806 h 4568825"/>
                <a:gd name="connsiteX22" fmla="*/ 1081088 w 2657475"/>
                <a:gd name="connsiteY22" fmla="*/ 2806700 h 4568825"/>
                <a:gd name="connsiteX23" fmla="*/ 1040606 w 2657475"/>
                <a:gd name="connsiteY23" fmla="*/ 2637631 h 4568825"/>
                <a:gd name="connsiteX24" fmla="*/ 304800 w 2657475"/>
                <a:gd name="connsiteY24" fmla="*/ 2701925 h 4568825"/>
                <a:gd name="connsiteX25" fmla="*/ 171450 w 2657475"/>
                <a:gd name="connsiteY25" fmla="*/ 2949575 h 4568825"/>
                <a:gd name="connsiteX26" fmla="*/ 104775 w 2657475"/>
                <a:gd name="connsiteY26" fmla="*/ 3149600 h 4568825"/>
                <a:gd name="connsiteX27" fmla="*/ 38100 w 2657475"/>
                <a:gd name="connsiteY27" fmla="*/ 3406775 h 4568825"/>
                <a:gd name="connsiteX28" fmla="*/ 0 w 2657475"/>
                <a:gd name="connsiteY28" fmla="*/ 3654425 h 4568825"/>
                <a:gd name="connsiteX29" fmla="*/ 0 w 2657475"/>
                <a:gd name="connsiteY29" fmla="*/ 3930650 h 4568825"/>
                <a:gd name="connsiteX30" fmla="*/ 28575 w 2657475"/>
                <a:gd name="connsiteY30" fmla="*/ 4140200 h 4568825"/>
                <a:gd name="connsiteX0" fmla="*/ 28575 w 2657475"/>
                <a:gd name="connsiteY0" fmla="*/ 3759200 h 4187825"/>
                <a:gd name="connsiteX1" fmla="*/ 352425 w 2657475"/>
                <a:gd name="connsiteY1" fmla="*/ 3854450 h 4187825"/>
                <a:gd name="connsiteX2" fmla="*/ 1200150 w 2657475"/>
                <a:gd name="connsiteY2" fmla="*/ 4035425 h 4187825"/>
                <a:gd name="connsiteX3" fmla="*/ 1514475 w 2657475"/>
                <a:gd name="connsiteY3" fmla="*/ 4187825 h 4187825"/>
                <a:gd name="connsiteX4" fmla="*/ 1762125 w 2657475"/>
                <a:gd name="connsiteY4" fmla="*/ 4149725 h 4187825"/>
                <a:gd name="connsiteX5" fmla="*/ 2628900 w 2657475"/>
                <a:gd name="connsiteY5" fmla="*/ 3349625 h 4187825"/>
                <a:gd name="connsiteX6" fmla="*/ 2647950 w 2657475"/>
                <a:gd name="connsiteY6" fmla="*/ 2520950 h 4187825"/>
                <a:gd name="connsiteX7" fmla="*/ 2647950 w 2657475"/>
                <a:gd name="connsiteY7" fmla="*/ 2368550 h 4187825"/>
                <a:gd name="connsiteX8" fmla="*/ 2657475 w 2657475"/>
                <a:gd name="connsiteY8" fmla="*/ 2178050 h 4187825"/>
                <a:gd name="connsiteX9" fmla="*/ 2470150 w 2657475"/>
                <a:gd name="connsiteY9" fmla="*/ 0 h 4187825"/>
                <a:gd name="connsiteX10" fmla="*/ 2517775 w 2657475"/>
                <a:gd name="connsiteY10" fmla="*/ 368300 h 4187825"/>
                <a:gd name="connsiteX11" fmla="*/ 2486025 w 2657475"/>
                <a:gd name="connsiteY11" fmla="*/ 692150 h 4187825"/>
                <a:gd name="connsiteX12" fmla="*/ 2447925 w 2657475"/>
                <a:gd name="connsiteY12" fmla="*/ 835025 h 4187825"/>
                <a:gd name="connsiteX13" fmla="*/ 2200275 w 2657475"/>
                <a:gd name="connsiteY13" fmla="*/ 1339850 h 4187825"/>
                <a:gd name="connsiteX14" fmla="*/ 1924050 w 2657475"/>
                <a:gd name="connsiteY14" fmla="*/ 1851025 h 4187825"/>
                <a:gd name="connsiteX15" fmla="*/ 1749425 w 2657475"/>
                <a:gd name="connsiteY15" fmla="*/ 2089150 h 4187825"/>
                <a:gd name="connsiteX16" fmla="*/ 1958975 w 2657475"/>
                <a:gd name="connsiteY16" fmla="*/ 2352675 h 4187825"/>
                <a:gd name="connsiteX17" fmla="*/ 1956594 w 2657475"/>
                <a:gd name="connsiteY17" fmla="*/ 2903537 h 4187825"/>
                <a:gd name="connsiteX18" fmla="*/ 1335882 w 2657475"/>
                <a:gd name="connsiteY18" fmla="*/ 2492376 h 4187825"/>
                <a:gd name="connsiteX19" fmla="*/ 1221581 w 2657475"/>
                <a:gd name="connsiteY19" fmla="*/ 2520950 h 4187825"/>
                <a:gd name="connsiteX20" fmla="*/ 1112044 w 2657475"/>
                <a:gd name="connsiteY20" fmla="*/ 2513806 h 4187825"/>
                <a:gd name="connsiteX21" fmla="*/ 1081088 w 2657475"/>
                <a:gd name="connsiteY21" fmla="*/ 2425700 h 4187825"/>
                <a:gd name="connsiteX22" fmla="*/ 1040606 w 2657475"/>
                <a:gd name="connsiteY22" fmla="*/ 2256631 h 4187825"/>
                <a:gd name="connsiteX23" fmla="*/ 304800 w 2657475"/>
                <a:gd name="connsiteY23" fmla="*/ 2320925 h 4187825"/>
                <a:gd name="connsiteX24" fmla="*/ 171450 w 2657475"/>
                <a:gd name="connsiteY24" fmla="*/ 2568575 h 4187825"/>
                <a:gd name="connsiteX25" fmla="*/ 104775 w 2657475"/>
                <a:gd name="connsiteY25" fmla="*/ 2768600 h 4187825"/>
                <a:gd name="connsiteX26" fmla="*/ 38100 w 2657475"/>
                <a:gd name="connsiteY26" fmla="*/ 3025775 h 4187825"/>
                <a:gd name="connsiteX27" fmla="*/ 0 w 2657475"/>
                <a:gd name="connsiteY27" fmla="*/ 3273425 h 4187825"/>
                <a:gd name="connsiteX28" fmla="*/ 0 w 2657475"/>
                <a:gd name="connsiteY28" fmla="*/ 3549650 h 4187825"/>
                <a:gd name="connsiteX29" fmla="*/ 28575 w 2657475"/>
                <a:gd name="connsiteY29" fmla="*/ 3759200 h 4187825"/>
                <a:gd name="connsiteX0" fmla="*/ 28575 w 2657475"/>
                <a:gd name="connsiteY0" fmla="*/ 3390900 h 3819525"/>
                <a:gd name="connsiteX1" fmla="*/ 352425 w 2657475"/>
                <a:gd name="connsiteY1" fmla="*/ 3486150 h 3819525"/>
                <a:gd name="connsiteX2" fmla="*/ 1200150 w 2657475"/>
                <a:gd name="connsiteY2" fmla="*/ 3667125 h 3819525"/>
                <a:gd name="connsiteX3" fmla="*/ 1514475 w 2657475"/>
                <a:gd name="connsiteY3" fmla="*/ 3819525 h 3819525"/>
                <a:gd name="connsiteX4" fmla="*/ 1762125 w 2657475"/>
                <a:gd name="connsiteY4" fmla="*/ 3781425 h 3819525"/>
                <a:gd name="connsiteX5" fmla="*/ 2628900 w 2657475"/>
                <a:gd name="connsiteY5" fmla="*/ 2981325 h 3819525"/>
                <a:gd name="connsiteX6" fmla="*/ 2647950 w 2657475"/>
                <a:gd name="connsiteY6" fmla="*/ 2152650 h 3819525"/>
                <a:gd name="connsiteX7" fmla="*/ 2647950 w 2657475"/>
                <a:gd name="connsiteY7" fmla="*/ 2000250 h 3819525"/>
                <a:gd name="connsiteX8" fmla="*/ 2657475 w 2657475"/>
                <a:gd name="connsiteY8" fmla="*/ 1809750 h 3819525"/>
                <a:gd name="connsiteX9" fmla="*/ 2517775 w 2657475"/>
                <a:gd name="connsiteY9" fmla="*/ 0 h 3819525"/>
                <a:gd name="connsiteX10" fmla="*/ 2486025 w 2657475"/>
                <a:gd name="connsiteY10" fmla="*/ 323850 h 3819525"/>
                <a:gd name="connsiteX11" fmla="*/ 2447925 w 2657475"/>
                <a:gd name="connsiteY11" fmla="*/ 466725 h 3819525"/>
                <a:gd name="connsiteX12" fmla="*/ 2200275 w 2657475"/>
                <a:gd name="connsiteY12" fmla="*/ 971550 h 3819525"/>
                <a:gd name="connsiteX13" fmla="*/ 1924050 w 2657475"/>
                <a:gd name="connsiteY13" fmla="*/ 1482725 h 3819525"/>
                <a:gd name="connsiteX14" fmla="*/ 1749425 w 2657475"/>
                <a:gd name="connsiteY14" fmla="*/ 1720850 h 3819525"/>
                <a:gd name="connsiteX15" fmla="*/ 1958975 w 2657475"/>
                <a:gd name="connsiteY15" fmla="*/ 1984375 h 3819525"/>
                <a:gd name="connsiteX16" fmla="*/ 1956594 w 2657475"/>
                <a:gd name="connsiteY16" fmla="*/ 2535237 h 3819525"/>
                <a:gd name="connsiteX17" fmla="*/ 1335882 w 2657475"/>
                <a:gd name="connsiteY17" fmla="*/ 2124076 h 3819525"/>
                <a:gd name="connsiteX18" fmla="*/ 1221581 w 2657475"/>
                <a:gd name="connsiteY18" fmla="*/ 2152650 h 3819525"/>
                <a:gd name="connsiteX19" fmla="*/ 1112044 w 2657475"/>
                <a:gd name="connsiteY19" fmla="*/ 2145506 h 3819525"/>
                <a:gd name="connsiteX20" fmla="*/ 1081088 w 2657475"/>
                <a:gd name="connsiteY20" fmla="*/ 2057400 h 3819525"/>
                <a:gd name="connsiteX21" fmla="*/ 1040606 w 2657475"/>
                <a:gd name="connsiteY21" fmla="*/ 1888331 h 3819525"/>
                <a:gd name="connsiteX22" fmla="*/ 304800 w 2657475"/>
                <a:gd name="connsiteY22" fmla="*/ 1952625 h 3819525"/>
                <a:gd name="connsiteX23" fmla="*/ 171450 w 2657475"/>
                <a:gd name="connsiteY23" fmla="*/ 2200275 h 3819525"/>
                <a:gd name="connsiteX24" fmla="*/ 104775 w 2657475"/>
                <a:gd name="connsiteY24" fmla="*/ 2400300 h 3819525"/>
                <a:gd name="connsiteX25" fmla="*/ 38100 w 2657475"/>
                <a:gd name="connsiteY25" fmla="*/ 2657475 h 3819525"/>
                <a:gd name="connsiteX26" fmla="*/ 0 w 2657475"/>
                <a:gd name="connsiteY26" fmla="*/ 2905125 h 3819525"/>
                <a:gd name="connsiteX27" fmla="*/ 0 w 2657475"/>
                <a:gd name="connsiteY27" fmla="*/ 3181350 h 3819525"/>
                <a:gd name="connsiteX28" fmla="*/ 28575 w 2657475"/>
                <a:gd name="connsiteY28" fmla="*/ 3390900 h 3819525"/>
                <a:gd name="connsiteX0" fmla="*/ 28575 w 2657475"/>
                <a:gd name="connsiteY0" fmla="*/ 3067050 h 3495675"/>
                <a:gd name="connsiteX1" fmla="*/ 352425 w 2657475"/>
                <a:gd name="connsiteY1" fmla="*/ 3162300 h 3495675"/>
                <a:gd name="connsiteX2" fmla="*/ 1200150 w 2657475"/>
                <a:gd name="connsiteY2" fmla="*/ 3343275 h 3495675"/>
                <a:gd name="connsiteX3" fmla="*/ 1514475 w 2657475"/>
                <a:gd name="connsiteY3" fmla="*/ 3495675 h 3495675"/>
                <a:gd name="connsiteX4" fmla="*/ 1762125 w 2657475"/>
                <a:gd name="connsiteY4" fmla="*/ 3457575 h 3495675"/>
                <a:gd name="connsiteX5" fmla="*/ 2628900 w 2657475"/>
                <a:gd name="connsiteY5" fmla="*/ 2657475 h 3495675"/>
                <a:gd name="connsiteX6" fmla="*/ 2647950 w 2657475"/>
                <a:gd name="connsiteY6" fmla="*/ 1828800 h 3495675"/>
                <a:gd name="connsiteX7" fmla="*/ 2647950 w 2657475"/>
                <a:gd name="connsiteY7" fmla="*/ 1676400 h 3495675"/>
                <a:gd name="connsiteX8" fmla="*/ 2657475 w 2657475"/>
                <a:gd name="connsiteY8" fmla="*/ 1485900 h 3495675"/>
                <a:gd name="connsiteX9" fmla="*/ 2486025 w 2657475"/>
                <a:gd name="connsiteY9" fmla="*/ 0 h 3495675"/>
                <a:gd name="connsiteX10" fmla="*/ 2447925 w 2657475"/>
                <a:gd name="connsiteY10" fmla="*/ 142875 h 3495675"/>
                <a:gd name="connsiteX11" fmla="*/ 2200275 w 2657475"/>
                <a:gd name="connsiteY11" fmla="*/ 647700 h 3495675"/>
                <a:gd name="connsiteX12" fmla="*/ 1924050 w 2657475"/>
                <a:gd name="connsiteY12" fmla="*/ 1158875 h 3495675"/>
                <a:gd name="connsiteX13" fmla="*/ 1749425 w 2657475"/>
                <a:gd name="connsiteY13" fmla="*/ 1397000 h 3495675"/>
                <a:gd name="connsiteX14" fmla="*/ 1958975 w 2657475"/>
                <a:gd name="connsiteY14" fmla="*/ 1660525 h 3495675"/>
                <a:gd name="connsiteX15" fmla="*/ 1956594 w 2657475"/>
                <a:gd name="connsiteY15" fmla="*/ 2211387 h 3495675"/>
                <a:gd name="connsiteX16" fmla="*/ 1335882 w 2657475"/>
                <a:gd name="connsiteY16" fmla="*/ 1800226 h 3495675"/>
                <a:gd name="connsiteX17" fmla="*/ 1221581 w 2657475"/>
                <a:gd name="connsiteY17" fmla="*/ 1828800 h 3495675"/>
                <a:gd name="connsiteX18" fmla="*/ 1112044 w 2657475"/>
                <a:gd name="connsiteY18" fmla="*/ 1821656 h 3495675"/>
                <a:gd name="connsiteX19" fmla="*/ 1081088 w 2657475"/>
                <a:gd name="connsiteY19" fmla="*/ 1733550 h 3495675"/>
                <a:gd name="connsiteX20" fmla="*/ 1040606 w 2657475"/>
                <a:gd name="connsiteY20" fmla="*/ 1564481 h 3495675"/>
                <a:gd name="connsiteX21" fmla="*/ 304800 w 2657475"/>
                <a:gd name="connsiteY21" fmla="*/ 1628775 h 3495675"/>
                <a:gd name="connsiteX22" fmla="*/ 171450 w 2657475"/>
                <a:gd name="connsiteY22" fmla="*/ 1876425 h 3495675"/>
                <a:gd name="connsiteX23" fmla="*/ 104775 w 2657475"/>
                <a:gd name="connsiteY23" fmla="*/ 2076450 h 3495675"/>
                <a:gd name="connsiteX24" fmla="*/ 38100 w 2657475"/>
                <a:gd name="connsiteY24" fmla="*/ 2333625 h 3495675"/>
                <a:gd name="connsiteX25" fmla="*/ 0 w 2657475"/>
                <a:gd name="connsiteY25" fmla="*/ 2581275 h 3495675"/>
                <a:gd name="connsiteX26" fmla="*/ 0 w 2657475"/>
                <a:gd name="connsiteY26" fmla="*/ 2857500 h 3495675"/>
                <a:gd name="connsiteX27" fmla="*/ 28575 w 2657475"/>
                <a:gd name="connsiteY27" fmla="*/ 3067050 h 3495675"/>
                <a:gd name="connsiteX0" fmla="*/ 28575 w 2657475"/>
                <a:gd name="connsiteY0" fmla="*/ 2924175 h 3352800"/>
                <a:gd name="connsiteX1" fmla="*/ 352425 w 2657475"/>
                <a:gd name="connsiteY1" fmla="*/ 3019425 h 3352800"/>
                <a:gd name="connsiteX2" fmla="*/ 1200150 w 2657475"/>
                <a:gd name="connsiteY2" fmla="*/ 3200400 h 3352800"/>
                <a:gd name="connsiteX3" fmla="*/ 1514475 w 2657475"/>
                <a:gd name="connsiteY3" fmla="*/ 3352800 h 3352800"/>
                <a:gd name="connsiteX4" fmla="*/ 1762125 w 2657475"/>
                <a:gd name="connsiteY4" fmla="*/ 3314700 h 3352800"/>
                <a:gd name="connsiteX5" fmla="*/ 2628900 w 2657475"/>
                <a:gd name="connsiteY5" fmla="*/ 2514600 h 3352800"/>
                <a:gd name="connsiteX6" fmla="*/ 2647950 w 2657475"/>
                <a:gd name="connsiteY6" fmla="*/ 1685925 h 3352800"/>
                <a:gd name="connsiteX7" fmla="*/ 2647950 w 2657475"/>
                <a:gd name="connsiteY7" fmla="*/ 1533525 h 3352800"/>
                <a:gd name="connsiteX8" fmla="*/ 2657475 w 2657475"/>
                <a:gd name="connsiteY8" fmla="*/ 1343025 h 3352800"/>
                <a:gd name="connsiteX9" fmla="*/ 2447925 w 2657475"/>
                <a:gd name="connsiteY9" fmla="*/ 0 h 3352800"/>
                <a:gd name="connsiteX10" fmla="*/ 2200275 w 2657475"/>
                <a:gd name="connsiteY10" fmla="*/ 504825 h 3352800"/>
                <a:gd name="connsiteX11" fmla="*/ 1924050 w 2657475"/>
                <a:gd name="connsiteY11" fmla="*/ 1016000 h 3352800"/>
                <a:gd name="connsiteX12" fmla="*/ 1749425 w 2657475"/>
                <a:gd name="connsiteY12" fmla="*/ 1254125 h 3352800"/>
                <a:gd name="connsiteX13" fmla="*/ 1958975 w 2657475"/>
                <a:gd name="connsiteY13" fmla="*/ 1517650 h 3352800"/>
                <a:gd name="connsiteX14" fmla="*/ 1956594 w 2657475"/>
                <a:gd name="connsiteY14" fmla="*/ 2068512 h 3352800"/>
                <a:gd name="connsiteX15" fmla="*/ 1335882 w 2657475"/>
                <a:gd name="connsiteY15" fmla="*/ 1657351 h 3352800"/>
                <a:gd name="connsiteX16" fmla="*/ 1221581 w 2657475"/>
                <a:gd name="connsiteY16" fmla="*/ 1685925 h 3352800"/>
                <a:gd name="connsiteX17" fmla="*/ 1112044 w 2657475"/>
                <a:gd name="connsiteY17" fmla="*/ 1678781 h 3352800"/>
                <a:gd name="connsiteX18" fmla="*/ 1081088 w 2657475"/>
                <a:gd name="connsiteY18" fmla="*/ 1590675 h 3352800"/>
                <a:gd name="connsiteX19" fmla="*/ 1040606 w 2657475"/>
                <a:gd name="connsiteY19" fmla="*/ 1421606 h 3352800"/>
                <a:gd name="connsiteX20" fmla="*/ 304800 w 2657475"/>
                <a:gd name="connsiteY20" fmla="*/ 1485900 h 3352800"/>
                <a:gd name="connsiteX21" fmla="*/ 171450 w 2657475"/>
                <a:gd name="connsiteY21" fmla="*/ 1733550 h 3352800"/>
                <a:gd name="connsiteX22" fmla="*/ 104775 w 2657475"/>
                <a:gd name="connsiteY22" fmla="*/ 1933575 h 3352800"/>
                <a:gd name="connsiteX23" fmla="*/ 38100 w 2657475"/>
                <a:gd name="connsiteY23" fmla="*/ 2190750 h 3352800"/>
                <a:gd name="connsiteX24" fmla="*/ 0 w 2657475"/>
                <a:gd name="connsiteY24" fmla="*/ 2438400 h 3352800"/>
                <a:gd name="connsiteX25" fmla="*/ 0 w 2657475"/>
                <a:gd name="connsiteY25" fmla="*/ 2714625 h 3352800"/>
                <a:gd name="connsiteX26" fmla="*/ 28575 w 2657475"/>
                <a:gd name="connsiteY26" fmla="*/ 2924175 h 3352800"/>
                <a:gd name="connsiteX0" fmla="*/ 28575 w 2657475"/>
                <a:gd name="connsiteY0" fmla="*/ 2419350 h 2847975"/>
                <a:gd name="connsiteX1" fmla="*/ 352425 w 2657475"/>
                <a:gd name="connsiteY1" fmla="*/ 2514600 h 2847975"/>
                <a:gd name="connsiteX2" fmla="*/ 1200150 w 2657475"/>
                <a:gd name="connsiteY2" fmla="*/ 2695575 h 2847975"/>
                <a:gd name="connsiteX3" fmla="*/ 1514475 w 2657475"/>
                <a:gd name="connsiteY3" fmla="*/ 2847975 h 2847975"/>
                <a:gd name="connsiteX4" fmla="*/ 1762125 w 2657475"/>
                <a:gd name="connsiteY4" fmla="*/ 2809875 h 2847975"/>
                <a:gd name="connsiteX5" fmla="*/ 2628900 w 2657475"/>
                <a:gd name="connsiteY5" fmla="*/ 2009775 h 2847975"/>
                <a:gd name="connsiteX6" fmla="*/ 2647950 w 2657475"/>
                <a:gd name="connsiteY6" fmla="*/ 1181100 h 2847975"/>
                <a:gd name="connsiteX7" fmla="*/ 2647950 w 2657475"/>
                <a:gd name="connsiteY7" fmla="*/ 1028700 h 2847975"/>
                <a:gd name="connsiteX8" fmla="*/ 2657475 w 2657475"/>
                <a:gd name="connsiteY8" fmla="*/ 838200 h 2847975"/>
                <a:gd name="connsiteX9" fmla="*/ 2200275 w 2657475"/>
                <a:gd name="connsiteY9" fmla="*/ 0 h 2847975"/>
                <a:gd name="connsiteX10" fmla="*/ 1924050 w 2657475"/>
                <a:gd name="connsiteY10" fmla="*/ 511175 h 2847975"/>
                <a:gd name="connsiteX11" fmla="*/ 1749425 w 2657475"/>
                <a:gd name="connsiteY11" fmla="*/ 749300 h 2847975"/>
                <a:gd name="connsiteX12" fmla="*/ 1958975 w 2657475"/>
                <a:gd name="connsiteY12" fmla="*/ 1012825 h 2847975"/>
                <a:gd name="connsiteX13" fmla="*/ 1956594 w 2657475"/>
                <a:gd name="connsiteY13" fmla="*/ 1563687 h 2847975"/>
                <a:gd name="connsiteX14" fmla="*/ 1335882 w 2657475"/>
                <a:gd name="connsiteY14" fmla="*/ 1152526 h 2847975"/>
                <a:gd name="connsiteX15" fmla="*/ 1221581 w 2657475"/>
                <a:gd name="connsiteY15" fmla="*/ 1181100 h 2847975"/>
                <a:gd name="connsiteX16" fmla="*/ 1112044 w 2657475"/>
                <a:gd name="connsiteY16" fmla="*/ 1173956 h 2847975"/>
                <a:gd name="connsiteX17" fmla="*/ 1081088 w 2657475"/>
                <a:gd name="connsiteY17" fmla="*/ 1085850 h 2847975"/>
                <a:gd name="connsiteX18" fmla="*/ 1040606 w 2657475"/>
                <a:gd name="connsiteY18" fmla="*/ 916781 h 2847975"/>
                <a:gd name="connsiteX19" fmla="*/ 304800 w 2657475"/>
                <a:gd name="connsiteY19" fmla="*/ 981075 h 2847975"/>
                <a:gd name="connsiteX20" fmla="*/ 171450 w 2657475"/>
                <a:gd name="connsiteY20" fmla="*/ 1228725 h 2847975"/>
                <a:gd name="connsiteX21" fmla="*/ 104775 w 2657475"/>
                <a:gd name="connsiteY21" fmla="*/ 1428750 h 2847975"/>
                <a:gd name="connsiteX22" fmla="*/ 38100 w 2657475"/>
                <a:gd name="connsiteY22" fmla="*/ 1685925 h 2847975"/>
                <a:gd name="connsiteX23" fmla="*/ 0 w 2657475"/>
                <a:gd name="connsiteY23" fmla="*/ 1933575 h 2847975"/>
                <a:gd name="connsiteX24" fmla="*/ 0 w 2657475"/>
                <a:gd name="connsiteY24" fmla="*/ 2209800 h 2847975"/>
                <a:gd name="connsiteX25" fmla="*/ 28575 w 2657475"/>
                <a:gd name="connsiteY25" fmla="*/ 2419350 h 2847975"/>
                <a:gd name="connsiteX0" fmla="*/ 28575 w 2657475"/>
                <a:gd name="connsiteY0" fmla="*/ 1908175 h 2336800"/>
                <a:gd name="connsiteX1" fmla="*/ 352425 w 2657475"/>
                <a:gd name="connsiteY1" fmla="*/ 2003425 h 2336800"/>
                <a:gd name="connsiteX2" fmla="*/ 1200150 w 2657475"/>
                <a:gd name="connsiteY2" fmla="*/ 2184400 h 2336800"/>
                <a:gd name="connsiteX3" fmla="*/ 1514475 w 2657475"/>
                <a:gd name="connsiteY3" fmla="*/ 2336800 h 2336800"/>
                <a:gd name="connsiteX4" fmla="*/ 1762125 w 2657475"/>
                <a:gd name="connsiteY4" fmla="*/ 2298700 h 2336800"/>
                <a:gd name="connsiteX5" fmla="*/ 2628900 w 2657475"/>
                <a:gd name="connsiteY5" fmla="*/ 1498600 h 2336800"/>
                <a:gd name="connsiteX6" fmla="*/ 2647950 w 2657475"/>
                <a:gd name="connsiteY6" fmla="*/ 669925 h 2336800"/>
                <a:gd name="connsiteX7" fmla="*/ 2647950 w 2657475"/>
                <a:gd name="connsiteY7" fmla="*/ 517525 h 2336800"/>
                <a:gd name="connsiteX8" fmla="*/ 2657475 w 2657475"/>
                <a:gd name="connsiteY8" fmla="*/ 327025 h 2336800"/>
                <a:gd name="connsiteX9" fmla="*/ 1924050 w 2657475"/>
                <a:gd name="connsiteY9" fmla="*/ 0 h 2336800"/>
                <a:gd name="connsiteX10" fmla="*/ 1749425 w 2657475"/>
                <a:gd name="connsiteY10" fmla="*/ 238125 h 2336800"/>
                <a:gd name="connsiteX11" fmla="*/ 1958975 w 2657475"/>
                <a:gd name="connsiteY11" fmla="*/ 501650 h 2336800"/>
                <a:gd name="connsiteX12" fmla="*/ 1956594 w 2657475"/>
                <a:gd name="connsiteY12" fmla="*/ 1052512 h 2336800"/>
                <a:gd name="connsiteX13" fmla="*/ 1335882 w 2657475"/>
                <a:gd name="connsiteY13" fmla="*/ 641351 h 2336800"/>
                <a:gd name="connsiteX14" fmla="*/ 1221581 w 2657475"/>
                <a:gd name="connsiteY14" fmla="*/ 669925 h 2336800"/>
                <a:gd name="connsiteX15" fmla="*/ 1112044 w 2657475"/>
                <a:gd name="connsiteY15" fmla="*/ 662781 h 2336800"/>
                <a:gd name="connsiteX16" fmla="*/ 1081088 w 2657475"/>
                <a:gd name="connsiteY16" fmla="*/ 574675 h 2336800"/>
                <a:gd name="connsiteX17" fmla="*/ 1040606 w 2657475"/>
                <a:gd name="connsiteY17" fmla="*/ 405606 h 2336800"/>
                <a:gd name="connsiteX18" fmla="*/ 304800 w 2657475"/>
                <a:gd name="connsiteY18" fmla="*/ 469900 h 2336800"/>
                <a:gd name="connsiteX19" fmla="*/ 171450 w 2657475"/>
                <a:gd name="connsiteY19" fmla="*/ 717550 h 2336800"/>
                <a:gd name="connsiteX20" fmla="*/ 104775 w 2657475"/>
                <a:gd name="connsiteY20" fmla="*/ 917575 h 2336800"/>
                <a:gd name="connsiteX21" fmla="*/ 38100 w 2657475"/>
                <a:gd name="connsiteY21" fmla="*/ 1174750 h 2336800"/>
                <a:gd name="connsiteX22" fmla="*/ 0 w 2657475"/>
                <a:gd name="connsiteY22" fmla="*/ 1422400 h 2336800"/>
                <a:gd name="connsiteX23" fmla="*/ 0 w 2657475"/>
                <a:gd name="connsiteY23" fmla="*/ 1698625 h 2336800"/>
                <a:gd name="connsiteX24" fmla="*/ 28575 w 2657475"/>
                <a:gd name="connsiteY24" fmla="*/ 1908175 h 2336800"/>
                <a:gd name="connsiteX0" fmla="*/ 28575 w 2657475"/>
                <a:gd name="connsiteY0" fmla="*/ 1670050 h 2098675"/>
                <a:gd name="connsiteX1" fmla="*/ 352425 w 2657475"/>
                <a:gd name="connsiteY1" fmla="*/ 1765300 h 2098675"/>
                <a:gd name="connsiteX2" fmla="*/ 1200150 w 2657475"/>
                <a:gd name="connsiteY2" fmla="*/ 1946275 h 2098675"/>
                <a:gd name="connsiteX3" fmla="*/ 1514475 w 2657475"/>
                <a:gd name="connsiteY3" fmla="*/ 2098675 h 2098675"/>
                <a:gd name="connsiteX4" fmla="*/ 1762125 w 2657475"/>
                <a:gd name="connsiteY4" fmla="*/ 2060575 h 2098675"/>
                <a:gd name="connsiteX5" fmla="*/ 2628900 w 2657475"/>
                <a:gd name="connsiteY5" fmla="*/ 1260475 h 2098675"/>
                <a:gd name="connsiteX6" fmla="*/ 2647950 w 2657475"/>
                <a:gd name="connsiteY6" fmla="*/ 431800 h 2098675"/>
                <a:gd name="connsiteX7" fmla="*/ 2647950 w 2657475"/>
                <a:gd name="connsiteY7" fmla="*/ 279400 h 2098675"/>
                <a:gd name="connsiteX8" fmla="*/ 2657475 w 2657475"/>
                <a:gd name="connsiteY8" fmla="*/ 88900 h 2098675"/>
                <a:gd name="connsiteX9" fmla="*/ 1749425 w 2657475"/>
                <a:gd name="connsiteY9" fmla="*/ 0 h 2098675"/>
                <a:gd name="connsiteX10" fmla="*/ 1958975 w 2657475"/>
                <a:gd name="connsiteY10" fmla="*/ 263525 h 2098675"/>
                <a:gd name="connsiteX11" fmla="*/ 1956594 w 2657475"/>
                <a:gd name="connsiteY11" fmla="*/ 814387 h 2098675"/>
                <a:gd name="connsiteX12" fmla="*/ 1335882 w 2657475"/>
                <a:gd name="connsiteY12" fmla="*/ 403226 h 2098675"/>
                <a:gd name="connsiteX13" fmla="*/ 1221581 w 2657475"/>
                <a:gd name="connsiteY13" fmla="*/ 431800 h 2098675"/>
                <a:gd name="connsiteX14" fmla="*/ 1112044 w 2657475"/>
                <a:gd name="connsiteY14" fmla="*/ 424656 h 2098675"/>
                <a:gd name="connsiteX15" fmla="*/ 1081088 w 2657475"/>
                <a:gd name="connsiteY15" fmla="*/ 336550 h 2098675"/>
                <a:gd name="connsiteX16" fmla="*/ 1040606 w 2657475"/>
                <a:gd name="connsiteY16" fmla="*/ 167481 h 2098675"/>
                <a:gd name="connsiteX17" fmla="*/ 304800 w 2657475"/>
                <a:gd name="connsiteY17" fmla="*/ 231775 h 2098675"/>
                <a:gd name="connsiteX18" fmla="*/ 171450 w 2657475"/>
                <a:gd name="connsiteY18" fmla="*/ 479425 h 2098675"/>
                <a:gd name="connsiteX19" fmla="*/ 104775 w 2657475"/>
                <a:gd name="connsiteY19" fmla="*/ 679450 h 2098675"/>
                <a:gd name="connsiteX20" fmla="*/ 38100 w 2657475"/>
                <a:gd name="connsiteY20" fmla="*/ 936625 h 2098675"/>
                <a:gd name="connsiteX21" fmla="*/ 0 w 2657475"/>
                <a:gd name="connsiteY21" fmla="*/ 1184275 h 2098675"/>
                <a:gd name="connsiteX22" fmla="*/ 0 w 2657475"/>
                <a:gd name="connsiteY22" fmla="*/ 1460500 h 2098675"/>
                <a:gd name="connsiteX23" fmla="*/ 28575 w 2657475"/>
                <a:gd name="connsiteY23" fmla="*/ 1670050 h 2098675"/>
                <a:gd name="connsiteX0" fmla="*/ 28575 w 2657475"/>
                <a:gd name="connsiteY0" fmla="*/ 1581150 h 2009775"/>
                <a:gd name="connsiteX1" fmla="*/ 352425 w 2657475"/>
                <a:gd name="connsiteY1" fmla="*/ 1676400 h 2009775"/>
                <a:gd name="connsiteX2" fmla="*/ 1200150 w 2657475"/>
                <a:gd name="connsiteY2" fmla="*/ 1857375 h 2009775"/>
                <a:gd name="connsiteX3" fmla="*/ 1514475 w 2657475"/>
                <a:gd name="connsiteY3" fmla="*/ 2009775 h 2009775"/>
                <a:gd name="connsiteX4" fmla="*/ 1762125 w 2657475"/>
                <a:gd name="connsiteY4" fmla="*/ 1971675 h 2009775"/>
                <a:gd name="connsiteX5" fmla="*/ 2628900 w 2657475"/>
                <a:gd name="connsiteY5" fmla="*/ 1171575 h 2009775"/>
                <a:gd name="connsiteX6" fmla="*/ 2647950 w 2657475"/>
                <a:gd name="connsiteY6" fmla="*/ 342900 h 2009775"/>
                <a:gd name="connsiteX7" fmla="*/ 2647950 w 2657475"/>
                <a:gd name="connsiteY7" fmla="*/ 190500 h 2009775"/>
                <a:gd name="connsiteX8" fmla="*/ 2657475 w 2657475"/>
                <a:gd name="connsiteY8" fmla="*/ 0 h 2009775"/>
                <a:gd name="connsiteX9" fmla="*/ 1958975 w 2657475"/>
                <a:gd name="connsiteY9" fmla="*/ 174625 h 2009775"/>
                <a:gd name="connsiteX10" fmla="*/ 1956594 w 2657475"/>
                <a:gd name="connsiteY10" fmla="*/ 725487 h 2009775"/>
                <a:gd name="connsiteX11" fmla="*/ 1335882 w 2657475"/>
                <a:gd name="connsiteY11" fmla="*/ 314326 h 2009775"/>
                <a:gd name="connsiteX12" fmla="*/ 1221581 w 2657475"/>
                <a:gd name="connsiteY12" fmla="*/ 342900 h 2009775"/>
                <a:gd name="connsiteX13" fmla="*/ 1112044 w 2657475"/>
                <a:gd name="connsiteY13" fmla="*/ 335756 h 2009775"/>
                <a:gd name="connsiteX14" fmla="*/ 1081088 w 2657475"/>
                <a:gd name="connsiteY14" fmla="*/ 247650 h 2009775"/>
                <a:gd name="connsiteX15" fmla="*/ 1040606 w 2657475"/>
                <a:gd name="connsiteY15" fmla="*/ 78581 h 2009775"/>
                <a:gd name="connsiteX16" fmla="*/ 304800 w 2657475"/>
                <a:gd name="connsiteY16" fmla="*/ 142875 h 2009775"/>
                <a:gd name="connsiteX17" fmla="*/ 171450 w 2657475"/>
                <a:gd name="connsiteY17" fmla="*/ 390525 h 2009775"/>
                <a:gd name="connsiteX18" fmla="*/ 104775 w 2657475"/>
                <a:gd name="connsiteY18" fmla="*/ 590550 h 2009775"/>
                <a:gd name="connsiteX19" fmla="*/ 38100 w 2657475"/>
                <a:gd name="connsiteY19" fmla="*/ 847725 h 2009775"/>
                <a:gd name="connsiteX20" fmla="*/ 0 w 2657475"/>
                <a:gd name="connsiteY20" fmla="*/ 1095375 h 2009775"/>
                <a:gd name="connsiteX21" fmla="*/ 0 w 2657475"/>
                <a:gd name="connsiteY21" fmla="*/ 1371600 h 2009775"/>
                <a:gd name="connsiteX22" fmla="*/ 28575 w 2657475"/>
                <a:gd name="connsiteY22" fmla="*/ 1581150 h 2009775"/>
                <a:gd name="connsiteX0" fmla="*/ 28575 w 2647950"/>
                <a:gd name="connsiteY0" fmla="*/ 150256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21" fmla="*/ 28575 w 2647950"/>
                <a:gd name="connsiteY21" fmla="*/ 150256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365125 w 2647950"/>
                <a:gd name="connsiteY17" fmla="*/ 5056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673100 w 2647950"/>
                <a:gd name="connsiteY19" fmla="*/ 578644 h 1931194"/>
                <a:gd name="connsiteX20" fmla="*/ 0 w 2647950"/>
                <a:gd name="connsiteY20" fmla="*/ 12930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255910 w 2476500"/>
                <a:gd name="connsiteY1" fmla="*/ 146922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173360 w 2476500"/>
                <a:gd name="connsiteY1" fmla="*/ 136127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262260 w 2476500"/>
                <a:gd name="connsiteY1" fmla="*/ 124697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497210 w 2476500"/>
                <a:gd name="connsiteY1" fmla="*/ 10310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471810 w 2476500"/>
                <a:gd name="connsiteY1" fmla="*/ 10056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662310 w 2476500"/>
                <a:gd name="connsiteY1" fmla="*/ 78977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687710 w 2476500"/>
                <a:gd name="connsiteY1" fmla="*/ 82152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833760 w 2476500"/>
                <a:gd name="connsiteY1" fmla="*/ 65007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00360 w 2476500"/>
                <a:gd name="connsiteY4" fmla="*/ 1369216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33450 w 2476500"/>
                <a:gd name="connsiteY26" fmla="*/ 4929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86148 w 2476500"/>
                <a:gd name="connsiteY1" fmla="*/ 569117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6167 w 2476500"/>
                <a:gd name="connsiteY1" fmla="*/ 642935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3785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90600 w 2476500"/>
                <a:gd name="connsiteY0" fmla="*/ 450056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90600 w 2476500"/>
                <a:gd name="connsiteY28" fmla="*/ 450056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330325 w 2476500"/>
                <a:gd name="connsiteY16" fmla="*/ 14938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500510 w 2476500"/>
                <a:gd name="connsiteY16" fmla="*/ 139539 h 1931194"/>
                <a:gd name="connsiteX17" fmla="*/ 1330325 w 2476500"/>
                <a:gd name="connsiteY17" fmla="*/ 149384 h 1931194"/>
                <a:gd name="connsiteX18" fmla="*/ 1782450 w 2476500"/>
                <a:gd name="connsiteY18" fmla="*/ 490059 h 1931194"/>
                <a:gd name="connsiteX19" fmla="*/ 1785144 w 2476500"/>
                <a:gd name="connsiteY19" fmla="*/ 646906 h 1931194"/>
                <a:gd name="connsiteX20" fmla="*/ 1164432 w 2476500"/>
                <a:gd name="connsiteY20" fmla="*/ 235745 h 1931194"/>
                <a:gd name="connsiteX21" fmla="*/ 1050131 w 2476500"/>
                <a:gd name="connsiteY21" fmla="*/ 264319 h 1931194"/>
                <a:gd name="connsiteX22" fmla="*/ 940594 w 2476500"/>
                <a:gd name="connsiteY22" fmla="*/ 257175 h 1931194"/>
                <a:gd name="connsiteX23" fmla="*/ 909638 w 2476500"/>
                <a:gd name="connsiteY23" fmla="*/ 169069 h 1931194"/>
                <a:gd name="connsiteX24" fmla="*/ 869156 w 2476500"/>
                <a:gd name="connsiteY24" fmla="*/ 0 h 1931194"/>
                <a:gd name="connsiteX25" fmla="*/ 133350 w 2476500"/>
                <a:gd name="connsiteY25" fmla="*/ 64294 h 1931194"/>
                <a:gd name="connsiteX26" fmla="*/ 0 w 2476500"/>
                <a:gd name="connsiteY26" fmla="*/ 311944 h 1931194"/>
                <a:gd name="connsiteX27" fmla="*/ 250825 w 2476500"/>
                <a:gd name="connsiteY27" fmla="*/ 353219 h 1931194"/>
                <a:gd name="connsiteX28" fmla="*/ 501650 w 2476500"/>
                <a:gd name="connsiteY28" fmla="*/ 394494 h 1931194"/>
                <a:gd name="connsiteX29" fmla="*/ 620713 w 2476500"/>
                <a:gd name="connsiteY29" fmla="*/ 340519 h 1931194"/>
                <a:gd name="connsiteX30" fmla="*/ 962025 w 2476500"/>
                <a:gd name="connsiteY30" fmla="*/ 433388 h 1931194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982350 w 2476500"/>
                <a:gd name="connsiteY16" fmla="*/ 0 h 1997395"/>
                <a:gd name="connsiteX17" fmla="*/ 1330325 w 2476500"/>
                <a:gd name="connsiteY17" fmla="*/ 215585 h 1997395"/>
                <a:gd name="connsiteX18" fmla="*/ 1782450 w 2476500"/>
                <a:gd name="connsiteY18" fmla="*/ 556260 h 1997395"/>
                <a:gd name="connsiteX19" fmla="*/ 1785144 w 2476500"/>
                <a:gd name="connsiteY19" fmla="*/ 713107 h 1997395"/>
                <a:gd name="connsiteX20" fmla="*/ 1164432 w 2476500"/>
                <a:gd name="connsiteY20" fmla="*/ 301946 h 1997395"/>
                <a:gd name="connsiteX21" fmla="*/ 1050131 w 2476500"/>
                <a:gd name="connsiteY21" fmla="*/ 330520 h 1997395"/>
                <a:gd name="connsiteX22" fmla="*/ 940594 w 2476500"/>
                <a:gd name="connsiteY22" fmla="*/ 323376 h 1997395"/>
                <a:gd name="connsiteX23" fmla="*/ 909638 w 2476500"/>
                <a:gd name="connsiteY23" fmla="*/ 235270 h 1997395"/>
                <a:gd name="connsiteX24" fmla="*/ 869156 w 2476500"/>
                <a:gd name="connsiteY24" fmla="*/ 66201 h 1997395"/>
                <a:gd name="connsiteX25" fmla="*/ 133350 w 2476500"/>
                <a:gd name="connsiteY25" fmla="*/ 130495 h 1997395"/>
                <a:gd name="connsiteX26" fmla="*/ 0 w 2476500"/>
                <a:gd name="connsiteY26" fmla="*/ 378145 h 1997395"/>
                <a:gd name="connsiteX27" fmla="*/ 250825 w 2476500"/>
                <a:gd name="connsiteY27" fmla="*/ 419420 h 1997395"/>
                <a:gd name="connsiteX28" fmla="*/ 501650 w 2476500"/>
                <a:gd name="connsiteY28" fmla="*/ 460695 h 1997395"/>
                <a:gd name="connsiteX29" fmla="*/ 620713 w 2476500"/>
                <a:gd name="connsiteY29" fmla="*/ 406720 h 1997395"/>
                <a:gd name="connsiteX30" fmla="*/ 962025 w 2476500"/>
                <a:gd name="connsiteY30" fmla="*/ 499589 h 1997395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1741810 w 2476500"/>
                <a:gd name="connsiteY16" fmla="*/ 87631 h 1997395"/>
                <a:gd name="connsiteX17" fmla="*/ 982350 w 2476500"/>
                <a:gd name="connsiteY17" fmla="*/ 0 h 1997395"/>
                <a:gd name="connsiteX18" fmla="*/ 1330325 w 2476500"/>
                <a:gd name="connsiteY18" fmla="*/ 215585 h 1997395"/>
                <a:gd name="connsiteX19" fmla="*/ 1782450 w 2476500"/>
                <a:gd name="connsiteY19" fmla="*/ 556260 h 1997395"/>
                <a:gd name="connsiteX20" fmla="*/ 1785144 w 2476500"/>
                <a:gd name="connsiteY20" fmla="*/ 713107 h 1997395"/>
                <a:gd name="connsiteX21" fmla="*/ 1164432 w 2476500"/>
                <a:gd name="connsiteY21" fmla="*/ 301946 h 1997395"/>
                <a:gd name="connsiteX22" fmla="*/ 1050131 w 2476500"/>
                <a:gd name="connsiteY22" fmla="*/ 330520 h 1997395"/>
                <a:gd name="connsiteX23" fmla="*/ 940594 w 2476500"/>
                <a:gd name="connsiteY23" fmla="*/ 323376 h 1997395"/>
                <a:gd name="connsiteX24" fmla="*/ 909638 w 2476500"/>
                <a:gd name="connsiteY24" fmla="*/ 235270 h 1997395"/>
                <a:gd name="connsiteX25" fmla="*/ 869156 w 2476500"/>
                <a:gd name="connsiteY25" fmla="*/ 66201 h 1997395"/>
                <a:gd name="connsiteX26" fmla="*/ 133350 w 2476500"/>
                <a:gd name="connsiteY26" fmla="*/ 130495 h 1997395"/>
                <a:gd name="connsiteX27" fmla="*/ 0 w 2476500"/>
                <a:gd name="connsiteY27" fmla="*/ 378145 h 1997395"/>
                <a:gd name="connsiteX28" fmla="*/ 250825 w 2476500"/>
                <a:gd name="connsiteY28" fmla="*/ 419420 h 1997395"/>
                <a:gd name="connsiteX29" fmla="*/ 501650 w 2476500"/>
                <a:gd name="connsiteY29" fmla="*/ 460695 h 1997395"/>
                <a:gd name="connsiteX30" fmla="*/ 620713 w 2476500"/>
                <a:gd name="connsiteY30" fmla="*/ 406720 h 1997395"/>
                <a:gd name="connsiteX31" fmla="*/ 962025 w 2476500"/>
                <a:gd name="connsiteY31" fmla="*/ 499589 h 1997395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96882 h 2094688"/>
                <a:gd name="connsiteX1" fmla="*/ 1105223 w 2476500"/>
                <a:gd name="connsiteY1" fmla="*/ 715942 h 2094688"/>
                <a:gd name="connsiteX2" fmla="*/ 1036167 w 2476500"/>
                <a:gd name="connsiteY2" fmla="*/ 806429 h 2094688"/>
                <a:gd name="connsiteX3" fmla="*/ 808360 w 2476500"/>
                <a:gd name="connsiteY3" fmla="*/ 807223 h 2094688"/>
                <a:gd name="connsiteX4" fmla="*/ 680566 w 2476500"/>
                <a:gd name="connsiteY4" fmla="*/ 982642 h 2094688"/>
                <a:gd name="connsiteX5" fmla="*/ 462285 w 2476500"/>
                <a:gd name="connsiteY5" fmla="*/ 1169173 h 2094688"/>
                <a:gd name="connsiteX6" fmla="*/ 376561 w 2476500"/>
                <a:gd name="connsiteY6" fmla="*/ 1368405 h 2094688"/>
                <a:gd name="connsiteX7" fmla="*/ 295598 w 2476500"/>
                <a:gd name="connsiteY7" fmla="*/ 1532710 h 2094688"/>
                <a:gd name="connsiteX8" fmla="*/ 173360 w 2476500"/>
                <a:gd name="connsiteY8" fmla="*/ 1524773 h 2094688"/>
                <a:gd name="connsiteX9" fmla="*/ 180975 w 2476500"/>
                <a:gd name="connsiteY9" fmla="*/ 1761313 h 2094688"/>
                <a:gd name="connsiteX10" fmla="*/ 1028700 w 2476500"/>
                <a:gd name="connsiteY10" fmla="*/ 1942288 h 2094688"/>
                <a:gd name="connsiteX11" fmla="*/ 1343025 w 2476500"/>
                <a:gd name="connsiteY11" fmla="*/ 2094688 h 2094688"/>
                <a:gd name="connsiteX12" fmla="*/ 1590675 w 2476500"/>
                <a:gd name="connsiteY12" fmla="*/ 2056588 h 2094688"/>
                <a:gd name="connsiteX13" fmla="*/ 2457450 w 2476500"/>
                <a:gd name="connsiteY13" fmla="*/ 1256488 h 2094688"/>
                <a:gd name="connsiteX14" fmla="*/ 2476500 w 2476500"/>
                <a:gd name="connsiteY14" fmla="*/ 427813 h 2094688"/>
                <a:gd name="connsiteX15" fmla="*/ 2476500 w 2476500"/>
                <a:gd name="connsiteY15" fmla="*/ 275413 h 2094688"/>
                <a:gd name="connsiteX16" fmla="*/ 878210 w 2476500"/>
                <a:gd name="connsiteY16" fmla="*/ 7124 h 2094688"/>
                <a:gd name="connsiteX17" fmla="*/ 982350 w 2476500"/>
                <a:gd name="connsiteY17" fmla="*/ 97293 h 2094688"/>
                <a:gd name="connsiteX18" fmla="*/ 1330325 w 2476500"/>
                <a:gd name="connsiteY18" fmla="*/ 312878 h 2094688"/>
                <a:gd name="connsiteX19" fmla="*/ 1782450 w 2476500"/>
                <a:gd name="connsiteY19" fmla="*/ 653553 h 2094688"/>
                <a:gd name="connsiteX20" fmla="*/ 1785144 w 2476500"/>
                <a:gd name="connsiteY20" fmla="*/ 810400 h 2094688"/>
                <a:gd name="connsiteX21" fmla="*/ 1164432 w 2476500"/>
                <a:gd name="connsiteY21" fmla="*/ 399239 h 2094688"/>
                <a:gd name="connsiteX22" fmla="*/ 1050131 w 2476500"/>
                <a:gd name="connsiteY22" fmla="*/ 427813 h 2094688"/>
                <a:gd name="connsiteX23" fmla="*/ 940594 w 2476500"/>
                <a:gd name="connsiteY23" fmla="*/ 420669 h 2094688"/>
                <a:gd name="connsiteX24" fmla="*/ 909638 w 2476500"/>
                <a:gd name="connsiteY24" fmla="*/ 332563 h 2094688"/>
                <a:gd name="connsiteX25" fmla="*/ 869156 w 2476500"/>
                <a:gd name="connsiteY25" fmla="*/ 163494 h 2094688"/>
                <a:gd name="connsiteX26" fmla="*/ 133350 w 2476500"/>
                <a:gd name="connsiteY26" fmla="*/ 227788 h 2094688"/>
                <a:gd name="connsiteX27" fmla="*/ 0 w 2476500"/>
                <a:gd name="connsiteY27" fmla="*/ 475438 h 2094688"/>
                <a:gd name="connsiteX28" fmla="*/ 250825 w 2476500"/>
                <a:gd name="connsiteY28" fmla="*/ 516713 h 2094688"/>
                <a:gd name="connsiteX29" fmla="*/ 501650 w 2476500"/>
                <a:gd name="connsiteY29" fmla="*/ 557988 h 2094688"/>
                <a:gd name="connsiteX30" fmla="*/ 620713 w 2476500"/>
                <a:gd name="connsiteY30" fmla="*/ 504013 h 2094688"/>
                <a:gd name="connsiteX31" fmla="*/ 962025 w 2476500"/>
                <a:gd name="connsiteY31" fmla="*/ 596882 h 2094688"/>
                <a:gd name="connsiteX0" fmla="*/ 962025 w 2476500"/>
                <a:gd name="connsiteY0" fmla="*/ 506433 h 2004239"/>
                <a:gd name="connsiteX1" fmla="*/ 1105223 w 2476500"/>
                <a:gd name="connsiteY1" fmla="*/ 625493 h 2004239"/>
                <a:gd name="connsiteX2" fmla="*/ 1036167 w 2476500"/>
                <a:gd name="connsiteY2" fmla="*/ 715980 h 2004239"/>
                <a:gd name="connsiteX3" fmla="*/ 808360 w 2476500"/>
                <a:gd name="connsiteY3" fmla="*/ 716774 h 2004239"/>
                <a:gd name="connsiteX4" fmla="*/ 680566 w 2476500"/>
                <a:gd name="connsiteY4" fmla="*/ 892193 h 2004239"/>
                <a:gd name="connsiteX5" fmla="*/ 462285 w 2476500"/>
                <a:gd name="connsiteY5" fmla="*/ 1078724 h 2004239"/>
                <a:gd name="connsiteX6" fmla="*/ 376561 w 2476500"/>
                <a:gd name="connsiteY6" fmla="*/ 1277956 h 2004239"/>
                <a:gd name="connsiteX7" fmla="*/ 295598 w 2476500"/>
                <a:gd name="connsiteY7" fmla="*/ 1442261 h 2004239"/>
                <a:gd name="connsiteX8" fmla="*/ 173360 w 2476500"/>
                <a:gd name="connsiteY8" fmla="*/ 1434324 h 2004239"/>
                <a:gd name="connsiteX9" fmla="*/ 180975 w 2476500"/>
                <a:gd name="connsiteY9" fmla="*/ 1670864 h 2004239"/>
                <a:gd name="connsiteX10" fmla="*/ 1028700 w 2476500"/>
                <a:gd name="connsiteY10" fmla="*/ 1851839 h 2004239"/>
                <a:gd name="connsiteX11" fmla="*/ 1343025 w 2476500"/>
                <a:gd name="connsiteY11" fmla="*/ 2004239 h 2004239"/>
                <a:gd name="connsiteX12" fmla="*/ 1590675 w 2476500"/>
                <a:gd name="connsiteY12" fmla="*/ 1966139 h 2004239"/>
                <a:gd name="connsiteX13" fmla="*/ 2457450 w 2476500"/>
                <a:gd name="connsiteY13" fmla="*/ 1166039 h 2004239"/>
                <a:gd name="connsiteX14" fmla="*/ 2476500 w 2476500"/>
                <a:gd name="connsiteY14" fmla="*/ 337364 h 2004239"/>
                <a:gd name="connsiteX15" fmla="*/ 2476500 w 2476500"/>
                <a:gd name="connsiteY15" fmla="*/ 184964 h 2004239"/>
                <a:gd name="connsiteX16" fmla="*/ 713110 w 2476500"/>
                <a:gd name="connsiteY16" fmla="*/ 18275 h 2004239"/>
                <a:gd name="connsiteX17" fmla="*/ 982350 w 2476500"/>
                <a:gd name="connsiteY17" fmla="*/ 6844 h 2004239"/>
                <a:gd name="connsiteX18" fmla="*/ 1330325 w 2476500"/>
                <a:gd name="connsiteY18" fmla="*/ 222429 h 2004239"/>
                <a:gd name="connsiteX19" fmla="*/ 1782450 w 2476500"/>
                <a:gd name="connsiteY19" fmla="*/ 563104 h 2004239"/>
                <a:gd name="connsiteX20" fmla="*/ 1785144 w 2476500"/>
                <a:gd name="connsiteY20" fmla="*/ 719951 h 2004239"/>
                <a:gd name="connsiteX21" fmla="*/ 1164432 w 2476500"/>
                <a:gd name="connsiteY21" fmla="*/ 308790 h 2004239"/>
                <a:gd name="connsiteX22" fmla="*/ 1050131 w 2476500"/>
                <a:gd name="connsiteY22" fmla="*/ 337364 h 2004239"/>
                <a:gd name="connsiteX23" fmla="*/ 940594 w 2476500"/>
                <a:gd name="connsiteY23" fmla="*/ 330220 h 2004239"/>
                <a:gd name="connsiteX24" fmla="*/ 909638 w 2476500"/>
                <a:gd name="connsiteY24" fmla="*/ 242114 h 2004239"/>
                <a:gd name="connsiteX25" fmla="*/ 869156 w 2476500"/>
                <a:gd name="connsiteY25" fmla="*/ 73045 h 2004239"/>
                <a:gd name="connsiteX26" fmla="*/ 133350 w 2476500"/>
                <a:gd name="connsiteY26" fmla="*/ 137339 h 2004239"/>
                <a:gd name="connsiteX27" fmla="*/ 0 w 2476500"/>
                <a:gd name="connsiteY27" fmla="*/ 384989 h 2004239"/>
                <a:gd name="connsiteX28" fmla="*/ 250825 w 2476500"/>
                <a:gd name="connsiteY28" fmla="*/ 426264 h 2004239"/>
                <a:gd name="connsiteX29" fmla="*/ 501650 w 2476500"/>
                <a:gd name="connsiteY29" fmla="*/ 467539 h 2004239"/>
                <a:gd name="connsiteX30" fmla="*/ 620713 w 2476500"/>
                <a:gd name="connsiteY30" fmla="*/ 413564 h 2004239"/>
                <a:gd name="connsiteX31" fmla="*/ 962025 w 2476500"/>
                <a:gd name="connsiteY31" fmla="*/ 506433 h 2004239"/>
                <a:gd name="connsiteX0" fmla="*/ 962025 w 2476500"/>
                <a:gd name="connsiteY0" fmla="*/ 517033 h 2014839"/>
                <a:gd name="connsiteX1" fmla="*/ 1105223 w 2476500"/>
                <a:gd name="connsiteY1" fmla="*/ 636093 h 2014839"/>
                <a:gd name="connsiteX2" fmla="*/ 1036167 w 2476500"/>
                <a:gd name="connsiteY2" fmla="*/ 726580 h 2014839"/>
                <a:gd name="connsiteX3" fmla="*/ 808360 w 2476500"/>
                <a:gd name="connsiteY3" fmla="*/ 727374 h 2014839"/>
                <a:gd name="connsiteX4" fmla="*/ 680566 w 2476500"/>
                <a:gd name="connsiteY4" fmla="*/ 902793 h 2014839"/>
                <a:gd name="connsiteX5" fmla="*/ 462285 w 2476500"/>
                <a:gd name="connsiteY5" fmla="*/ 1089324 h 2014839"/>
                <a:gd name="connsiteX6" fmla="*/ 376561 w 2476500"/>
                <a:gd name="connsiteY6" fmla="*/ 1288556 h 2014839"/>
                <a:gd name="connsiteX7" fmla="*/ 295598 w 2476500"/>
                <a:gd name="connsiteY7" fmla="*/ 1452861 h 2014839"/>
                <a:gd name="connsiteX8" fmla="*/ 173360 w 2476500"/>
                <a:gd name="connsiteY8" fmla="*/ 1444924 h 2014839"/>
                <a:gd name="connsiteX9" fmla="*/ 180975 w 2476500"/>
                <a:gd name="connsiteY9" fmla="*/ 1681464 h 2014839"/>
                <a:gd name="connsiteX10" fmla="*/ 1028700 w 2476500"/>
                <a:gd name="connsiteY10" fmla="*/ 1862439 h 2014839"/>
                <a:gd name="connsiteX11" fmla="*/ 1343025 w 2476500"/>
                <a:gd name="connsiteY11" fmla="*/ 2014839 h 2014839"/>
                <a:gd name="connsiteX12" fmla="*/ 1590675 w 2476500"/>
                <a:gd name="connsiteY12" fmla="*/ 1976739 h 2014839"/>
                <a:gd name="connsiteX13" fmla="*/ 2457450 w 2476500"/>
                <a:gd name="connsiteY13" fmla="*/ 1176639 h 2014839"/>
                <a:gd name="connsiteX14" fmla="*/ 2476500 w 2476500"/>
                <a:gd name="connsiteY14" fmla="*/ 347964 h 2014839"/>
                <a:gd name="connsiteX15" fmla="*/ 2476500 w 2476500"/>
                <a:gd name="connsiteY15" fmla="*/ 195564 h 2014839"/>
                <a:gd name="connsiteX16" fmla="*/ 713110 w 2476500"/>
                <a:gd name="connsiteY16" fmla="*/ 28875 h 2014839"/>
                <a:gd name="connsiteX17" fmla="*/ 982350 w 2476500"/>
                <a:gd name="connsiteY17" fmla="*/ 17444 h 2014839"/>
                <a:gd name="connsiteX18" fmla="*/ 1330325 w 2476500"/>
                <a:gd name="connsiteY18" fmla="*/ 233029 h 2014839"/>
                <a:gd name="connsiteX19" fmla="*/ 1782450 w 2476500"/>
                <a:gd name="connsiteY19" fmla="*/ 573704 h 2014839"/>
                <a:gd name="connsiteX20" fmla="*/ 1785144 w 2476500"/>
                <a:gd name="connsiteY20" fmla="*/ 730551 h 2014839"/>
                <a:gd name="connsiteX21" fmla="*/ 1164432 w 2476500"/>
                <a:gd name="connsiteY21" fmla="*/ 319390 h 2014839"/>
                <a:gd name="connsiteX22" fmla="*/ 1050131 w 2476500"/>
                <a:gd name="connsiteY22" fmla="*/ 347964 h 2014839"/>
                <a:gd name="connsiteX23" fmla="*/ 940594 w 2476500"/>
                <a:gd name="connsiteY23" fmla="*/ 340820 h 2014839"/>
                <a:gd name="connsiteX24" fmla="*/ 909638 w 2476500"/>
                <a:gd name="connsiteY24" fmla="*/ 252714 h 2014839"/>
                <a:gd name="connsiteX25" fmla="*/ 869156 w 2476500"/>
                <a:gd name="connsiteY25" fmla="*/ 83645 h 2014839"/>
                <a:gd name="connsiteX26" fmla="*/ 133350 w 2476500"/>
                <a:gd name="connsiteY26" fmla="*/ 147939 h 2014839"/>
                <a:gd name="connsiteX27" fmla="*/ 0 w 2476500"/>
                <a:gd name="connsiteY27" fmla="*/ 395589 h 2014839"/>
                <a:gd name="connsiteX28" fmla="*/ 250825 w 2476500"/>
                <a:gd name="connsiteY28" fmla="*/ 436864 h 2014839"/>
                <a:gd name="connsiteX29" fmla="*/ 501650 w 2476500"/>
                <a:gd name="connsiteY29" fmla="*/ 478139 h 2014839"/>
                <a:gd name="connsiteX30" fmla="*/ 620713 w 2476500"/>
                <a:gd name="connsiteY30" fmla="*/ 424164 h 2014839"/>
                <a:gd name="connsiteX31" fmla="*/ 962025 w 2476500"/>
                <a:gd name="connsiteY31" fmla="*/ 517033 h 2014839"/>
                <a:gd name="connsiteX0" fmla="*/ 962025 w 2476500"/>
                <a:gd name="connsiteY0" fmla="*/ 524707 h 2022513"/>
                <a:gd name="connsiteX1" fmla="*/ 1105223 w 2476500"/>
                <a:gd name="connsiteY1" fmla="*/ 643767 h 2022513"/>
                <a:gd name="connsiteX2" fmla="*/ 1036167 w 2476500"/>
                <a:gd name="connsiteY2" fmla="*/ 734254 h 2022513"/>
                <a:gd name="connsiteX3" fmla="*/ 808360 w 2476500"/>
                <a:gd name="connsiteY3" fmla="*/ 735048 h 2022513"/>
                <a:gd name="connsiteX4" fmla="*/ 680566 w 2476500"/>
                <a:gd name="connsiteY4" fmla="*/ 910467 h 2022513"/>
                <a:gd name="connsiteX5" fmla="*/ 462285 w 2476500"/>
                <a:gd name="connsiteY5" fmla="*/ 1096998 h 2022513"/>
                <a:gd name="connsiteX6" fmla="*/ 376561 w 2476500"/>
                <a:gd name="connsiteY6" fmla="*/ 1296230 h 2022513"/>
                <a:gd name="connsiteX7" fmla="*/ 295598 w 2476500"/>
                <a:gd name="connsiteY7" fmla="*/ 1460535 h 2022513"/>
                <a:gd name="connsiteX8" fmla="*/ 173360 w 2476500"/>
                <a:gd name="connsiteY8" fmla="*/ 1452598 h 2022513"/>
                <a:gd name="connsiteX9" fmla="*/ 180975 w 2476500"/>
                <a:gd name="connsiteY9" fmla="*/ 1689138 h 2022513"/>
                <a:gd name="connsiteX10" fmla="*/ 1028700 w 2476500"/>
                <a:gd name="connsiteY10" fmla="*/ 1870113 h 2022513"/>
                <a:gd name="connsiteX11" fmla="*/ 1343025 w 2476500"/>
                <a:gd name="connsiteY11" fmla="*/ 2022513 h 2022513"/>
                <a:gd name="connsiteX12" fmla="*/ 1590675 w 2476500"/>
                <a:gd name="connsiteY12" fmla="*/ 1984413 h 2022513"/>
                <a:gd name="connsiteX13" fmla="*/ 2457450 w 2476500"/>
                <a:gd name="connsiteY13" fmla="*/ 1184313 h 2022513"/>
                <a:gd name="connsiteX14" fmla="*/ 2476500 w 2476500"/>
                <a:gd name="connsiteY14" fmla="*/ 355638 h 2022513"/>
                <a:gd name="connsiteX15" fmla="*/ 2476500 w 2476500"/>
                <a:gd name="connsiteY15" fmla="*/ 203238 h 2022513"/>
                <a:gd name="connsiteX16" fmla="*/ 862335 w 2476500"/>
                <a:gd name="connsiteY16" fmla="*/ 7974 h 2022513"/>
                <a:gd name="connsiteX17" fmla="*/ 713110 w 2476500"/>
                <a:gd name="connsiteY17" fmla="*/ 36549 h 2022513"/>
                <a:gd name="connsiteX18" fmla="*/ 982350 w 2476500"/>
                <a:gd name="connsiteY18" fmla="*/ 25118 h 2022513"/>
                <a:gd name="connsiteX19" fmla="*/ 1330325 w 2476500"/>
                <a:gd name="connsiteY19" fmla="*/ 240703 h 2022513"/>
                <a:gd name="connsiteX20" fmla="*/ 1782450 w 2476500"/>
                <a:gd name="connsiteY20" fmla="*/ 581378 h 2022513"/>
                <a:gd name="connsiteX21" fmla="*/ 1785144 w 2476500"/>
                <a:gd name="connsiteY21" fmla="*/ 738225 h 2022513"/>
                <a:gd name="connsiteX22" fmla="*/ 1164432 w 2476500"/>
                <a:gd name="connsiteY22" fmla="*/ 327064 h 2022513"/>
                <a:gd name="connsiteX23" fmla="*/ 1050131 w 2476500"/>
                <a:gd name="connsiteY23" fmla="*/ 355638 h 2022513"/>
                <a:gd name="connsiteX24" fmla="*/ 940594 w 2476500"/>
                <a:gd name="connsiteY24" fmla="*/ 348494 h 2022513"/>
                <a:gd name="connsiteX25" fmla="*/ 909638 w 2476500"/>
                <a:gd name="connsiteY25" fmla="*/ 260388 h 2022513"/>
                <a:gd name="connsiteX26" fmla="*/ 869156 w 2476500"/>
                <a:gd name="connsiteY26" fmla="*/ 91319 h 2022513"/>
                <a:gd name="connsiteX27" fmla="*/ 133350 w 2476500"/>
                <a:gd name="connsiteY27" fmla="*/ 155613 h 2022513"/>
                <a:gd name="connsiteX28" fmla="*/ 0 w 2476500"/>
                <a:gd name="connsiteY28" fmla="*/ 403263 h 2022513"/>
                <a:gd name="connsiteX29" fmla="*/ 250825 w 2476500"/>
                <a:gd name="connsiteY29" fmla="*/ 444538 h 2022513"/>
                <a:gd name="connsiteX30" fmla="*/ 501650 w 2476500"/>
                <a:gd name="connsiteY30" fmla="*/ 485813 h 2022513"/>
                <a:gd name="connsiteX31" fmla="*/ 620713 w 2476500"/>
                <a:gd name="connsiteY31" fmla="*/ 431838 h 2022513"/>
                <a:gd name="connsiteX32" fmla="*/ 962025 w 2476500"/>
                <a:gd name="connsiteY32" fmla="*/ 524707 h 2022513"/>
                <a:gd name="connsiteX0" fmla="*/ 962025 w 2476500"/>
                <a:gd name="connsiteY0" fmla="*/ 560072 h 2057878"/>
                <a:gd name="connsiteX1" fmla="*/ 1105223 w 2476500"/>
                <a:gd name="connsiteY1" fmla="*/ 679132 h 2057878"/>
                <a:gd name="connsiteX2" fmla="*/ 1036167 w 2476500"/>
                <a:gd name="connsiteY2" fmla="*/ 769619 h 2057878"/>
                <a:gd name="connsiteX3" fmla="*/ 808360 w 2476500"/>
                <a:gd name="connsiteY3" fmla="*/ 770413 h 2057878"/>
                <a:gd name="connsiteX4" fmla="*/ 680566 w 2476500"/>
                <a:gd name="connsiteY4" fmla="*/ 945832 h 2057878"/>
                <a:gd name="connsiteX5" fmla="*/ 462285 w 2476500"/>
                <a:gd name="connsiteY5" fmla="*/ 1132363 h 2057878"/>
                <a:gd name="connsiteX6" fmla="*/ 376561 w 2476500"/>
                <a:gd name="connsiteY6" fmla="*/ 1331595 h 2057878"/>
                <a:gd name="connsiteX7" fmla="*/ 295598 w 2476500"/>
                <a:gd name="connsiteY7" fmla="*/ 1495900 h 2057878"/>
                <a:gd name="connsiteX8" fmla="*/ 173360 w 2476500"/>
                <a:gd name="connsiteY8" fmla="*/ 1487963 h 2057878"/>
                <a:gd name="connsiteX9" fmla="*/ 180975 w 2476500"/>
                <a:gd name="connsiteY9" fmla="*/ 1724503 h 2057878"/>
                <a:gd name="connsiteX10" fmla="*/ 1028700 w 2476500"/>
                <a:gd name="connsiteY10" fmla="*/ 1905478 h 2057878"/>
                <a:gd name="connsiteX11" fmla="*/ 1343025 w 2476500"/>
                <a:gd name="connsiteY11" fmla="*/ 2057878 h 2057878"/>
                <a:gd name="connsiteX12" fmla="*/ 1590675 w 2476500"/>
                <a:gd name="connsiteY12" fmla="*/ 2019778 h 2057878"/>
                <a:gd name="connsiteX13" fmla="*/ 2457450 w 2476500"/>
                <a:gd name="connsiteY13" fmla="*/ 1219678 h 2057878"/>
                <a:gd name="connsiteX14" fmla="*/ 2476500 w 2476500"/>
                <a:gd name="connsiteY14" fmla="*/ 391003 h 2057878"/>
                <a:gd name="connsiteX15" fmla="*/ 2476500 w 2476500"/>
                <a:gd name="connsiteY15" fmla="*/ 238603 h 2057878"/>
                <a:gd name="connsiteX16" fmla="*/ 713110 w 2476500"/>
                <a:gd name="connsiteY16" fmla="*/ 5239 h 2057878"/>
                <a:gd name="connsiteX17" fmla="*/ 713110 w 2476500"/>
                <a:gd name="connsiteY17" fmla="*/ 71914 h 2057878"/>
                <a:gd name="connsiteX18" fmla="*/ 982350 w 2476500"/>
                <a:gd name="connsiteY18" fmla="*/ 60483 h 2057878"/>
                <a:gd name="connsiteX19" fmla="*/ 1330325 w 2476500"/>
                <a:gd name="connsiteY19" fmla="*/ 276068 h 2057878"/>
                <a:gd name="connsiteX20" fmla="*/ 1782450 w 2476500"/>
                <a:gd name="connsiteY20" fmla="*/ 616743 h 2057878"/>
                <a:gd name="connsiteX21" fmla="*/ 1785144 w 2476500"/>
                <a:gd name="connsiteY21" fmla="*/ 773590 h 2057878"/>
                <a:gd name="connsiteX22" fmla="*/ 1164432 w 2476500"/>
                <a:gd name="connsiteY22" fmla="*/ 362429 h 2057878"/>
                <a:gd name="connsiteX23" fmla="*/ 1050131 w 2476500"/>
                <a:gd name="connsiteY23" fmla="*/ 391003 h 2057878"/>
                <a:gd name="connsiteX24" fmla="*/ 940594 w 2476500"/>
                <a:gd name="connsiteY24" fmla="*/ 383859 h 2057878"/>
                <a:gd name="connsiteX25" fmla="*/ 909638 w 2476500"/>
                <a:gd name="connsiteY25" fmla="*/ 295753 h 2057878"/>
                <a:gd name="connsiteX26" fmla="*/ 869156 w 2476500"/>
                <a:gd name="connsiteY26" fmla="*/ 126684 h 2057878"/>
                <a:gd name="connsiteX27" fmla="*/ 133350 w 2476500"/>
                <a:gd name="connsiteY27" fmla="*/ 190978 h 2057878"/>
                <a:gd name="connsiteX28" fmla="*/ 0 w 2476500"/>
                <a:gd name="connsiteY28" fmla="*/ 438628 h 2057878"/>
                <a:gd name="connsiteX29" fmla="*/ 250825 w 2476500"/>
                <a:gd name="connsiteY29" fmla="*/ 479903 h 2057878"/>
                <a:gd name="connsiteX30" fmla="*/ 501650 w 2476500"/>
                <a:gd name="connsiteY30" fmla="*/ 521178 h 2057878"/>
                <a:gd name="connsiteX31" fmla="*/ 620713 w 2476500"/>
                <a:gd name="connsiteY31" fmla="*/ 467203 h 2057878"/>
                <a:gd name="connsiteX32" fmla="*/ 962025 w 2476500"/>
                <a:gd name="connsiteY32" fmla="*/ 560072 h 2057878"/>
                <a:gd name="connsiteX0" fmla="*/ 962025 w 2476500"/>
                <a:gd name="connsiteY0" fmla="*/ 554833 h 2052639"/>
                <a:gd name="connsiteX1" fmla="*/ 1105223 w 2476500"/>
                <a:gd name="connsiteY1" fmla="*/ 673893 h 2052639"/>
                <a:gd name="connsiteX2" fmla="*/ 1036167 w 2476500"/>
                <a:gd name="connsiteY2" fmla="*/ 764380 h 2052639"/>
                <a:gd name="connsiteX3" fmla="*/ 808360 w 2476500"/>
                <a:gd name="connsiteY3" fmla="*/ 765174 h 2052639"/>
                <a:gd name="connsiteX4" fmla="*/ 680566 w 2476500"/>
                <a:gd name="connsiteY4" fmla="*/ 940593 h 2052639"/>
                <a:gd name="connsiteX5" fmla="*/ 462285 w 2476500"/>
                <a:gd name="connsiteY5" fmla="*/ 1127124 h 2052639"/>
                <a:gd name="connsiteX6" fmla="*/ 376561 w 2476500"/>
                <a:gd name="connsiteY6" fmla="*/ 1326356 h 2052639"/>
                <a:gd name="connsiteX7" fmla="*/ 295598 w 2476500"/>
                <a:gd name="connsiteY7" fmla="*/ 1490661 h 2052639"/>
                <a:gd name="connsiteX8" fmla="*/ 173360 w 2476500"/>
                <a:gd name="connsiteY8" fmla="*/ 1482724 h 2052639"/>
                <a:gd name="connsiteX9" fmla="*/ 180975 w 2476500"/>
                <a:gd name="connsiteY9" fmla="*/ 1719264 h 2052639"/>
                <a:gd name="connsiteX10" fmla="*/ 1028700 w 2476500"/>
                <a:gd name="connsiteY10" fmla="*/ 1900239 h 2052639"/>
                <a:gd name="connsiteX11" fmla="*/ 1343025 w 2476500"/>
                <a:gd name="connsiteY11" fmla="*/ 2052639 h 2052639"/>
                <a:gd name="connsiteX12" fmla="*/ 1590675 w 2476500"/>
                <a:gd name="connsiteY12" fmla="*/ 2014539 h 2052639"/>
                <a:gd name="connsiteX13" fmla="*/ 2457450 w 2476500"/>
                <a:gd name="connsiteY13" fmla="*/ 1214439 h 2052639"/>
                <a:gd name="connsiteX14" fmla="*/ 2476500 w 2476500"/>
                <a:gd name="connsiteY14" fmla="*/ 385764 h 2052639"/>
                <a:gd name="connsiteX15" fmla="*/ 2476500 w 2476500"/>
                <a:gd name="connsiteY15" fmla="*/ 233364 h 2052639"/>
                <a:gd name="connsiteX16" fmla="*/ 713110 w 2476500"/>
                <a:gd name="connsiteY16" fmla="*/ 0 h 2052639"/>
                <a:gd name="connsiteX17" fmla="*/ 713110 w 2476500"/>
                <a:gd name="connsiteY17" fmla="*/ 66675 h 2052639"/>
                <a:gd name="connsiteX18" fmla="*/ 982350 w 2476500"/>
                <a:gd name="connsiteY18" fmla="*/ 55244 h 2052639"/>
                <a:gd name="connsiteX19" fmla="*/ 1330325 w 2476500"/>
                <a:gd name="connsiteY19" fmla="*/ 270829 h 2052639"/>
                <a:gd name="connsiteX20" fmla="*/ 1782450 w 2476500"/>
                <a:gd name="connsiteY20" fmla="*/ 611504 h 2052639"/>
                <a:gd name="connsiteX21" fmla="*/ 1785144 w 2476500"/>
                <a:gd name="connsiteY21" fmla="*/ 768351 h 2052639"/>
                <a:gd name="connsiteX22" fmla="*/ 1164432 w 2476500"/>
                <a:gd name="connsiteY22" fmla="*/ 357190 h 2052639"/>
                <a:gd name="connsiteX23" fmla="*/ 1050131 w 2476500"/>
                <a:gd name="connsiteY23" fmla="*/ 385764 h 2052639"/>
                <a:gd name="connsiteX24" fmla="*/ 940594 w 2476500"/>
                <a:gd name="connsiteY24" fmla="*/ 378620 h 2052639"/>
                <a:gd name="connsiteX25" fmla="*/ 909638 w 2476500"/>
                <a:gd name="connsiteY25" fmla="*/ 290514 h 2052639"/>
                <a:gd name="connsiteX26" fmla="*/ 869156 w 2476500"/>
                <a:gd name="connsiteY26" fmla="*/ 121445 h 2052639"/>
                <a:gd name="connsiteX27" fmla="*/ 133350 w 2476500"/>
                <a:gd name="connsiteY27" fmla="*/ 185739 h 2052639"/>
                <a:gd name="connsiteX28" fmla="*/ 0 w 2476500"/>
                <a:gd name="connsiteY28" fmla="*/ 433389 h 2052639"/>
                <a:gd name="connsiteX29" fmla="*/ 250825 w 2476500"/>
                <a:gd name="connsiteY29" fmla="*/ 474664 h 2052639"/>
                <a:gd name="connsiteX30" fmla="*/ 501650 w 2476500"/>
                <a:gd name="connsiteY30" fmla="*/ 515939 h 2052639"/>
                <a:gd name="connsiteX31" fmla="*/ 620713 w 2476500"/>
                <a:gd name="connsiteY31" fmla="*/ 461964 h 2052639"/>
                <a:gd name="connsiteX32" fmla="*/ 962025 w 2476500"/>
                <a:gd name="connsiteY32" fmla="*/ 554833 h 2052639"/>
                <a:gd name="connsiteX0" fmla="*/ 962025 w 2476500"/>
                <a:gd name="connsiteY0" fmla="*/ 555854 h 2053660"/>
                <a:gd name="connsiteX1" fmla="*/ 1105223 w 2476500"/>
                <a:gd name="connsiteY1" fmla="*/ 674914 h 2053660"/>
                <a:gd name="connsiteX2" fmla="*/ 1036167 w 2476500"/>
                <a:gd name="connsiteY2" fmla="*/ 765401 h 2053660"/>
                <a:gd name="connsiteX3" fmla="*/ 808360 w 2476500"/>
                <a:gd name="connsiteY3" fmla="*/ 766195 h 2053660"/>
                <a:gd name="connsiteX4" fmla="*/ 680566 w 2476500"/>
                <a:gd name="connsiteY4" fmla="*/ 941614 h 2053660"/>
                <a:gd name="connsiteX5" fmla="*/ 462285 w 2476500"/>
                <a:gd name="connsiteY5" fmla="*/ 1128145 h 2053660"/>
                <a:gd name="connsiteX6" fmla="*/ 376561 w 2476500"/>
                <a:gd name="connsiteY6" fmla="*/ 1327377 h 2053660"/>
                <a:gd name="connsiteX7" fmla="*/ 295598 w 2476500"/>
                <a:gd name="connsiteY7" fmla="*/ 1491682 h 2053660"/>
                <a:gd name="connsiteX8" fmla="*/ 173360 w 2476500"/>
                <a:gd name="connsiteY8" fmla="*/ 1483745 h 2053660"/>
                <a:gd name="connsiteX9" fmla="*/ 180975 w 2476500"/>
                <a:gd name="connsiteY9" fmla="*/ 1720285 h 2053660"/>
                <a:gd name="connsiteX10" fmla="*/ 1028700 w 2476500"/>
                <a:gd name="connsiteY10" fmla="*/ 1901260 h 2053660"/>
                <a:gd name="connsiteX11" fmla="*/ 1343025 w 2476500"/>
                <a:gd name="connsiteY11" fmla="*/ 2053660 h 2053660"/>
                <a:gd name="connsiteX12" fmla="*/ 1590675 w 2476500"/>
                <a:gd name="connsiteY12" fmla="*/ 2015560 h 2053660"/>
                <a:gd name="connsiteX13" fmla="*/ 2457450 w 2476500"/>
                <a:gd name="connsiteY13" fmla="*/ 1215460 h 2053660"/>
                <a:gd name="connsiteX14" fmla="*/ 2476500 w 2476500"/>
                <a:gd name="connsiteY14" fmla="*/ 386785 h 2053660"/>
                <a:gd name="connsiteX15" fmla="*/ 2476500 w 2476500"/>
                <a:gd name="connsiteY15" fmla="*/ 234385 h 2053660"/>
                <a:gd name="connsiteX16" fmla="*/ 713110 w 2476500"/>
                <a:gd name="connsiteY16" fmla="*/ 1021 h 2053660"/>
                <a:gd name="connsiteX17" fmla="*/ 713110 w 2476500"/>
                <a:gd name="connsiteY17" fmla="*/ 67696 h 2053660"/>
                <a:gd name="connsiteX18" fmla="*/ 982350 w 2476500"/>
                <a:gd name="connsiteY18" fmla="*/ 56265 h 2053660"/>
                <a:gd name="connsiteX19" fmla="*/ 1330325 w 2476500"/>
                <a:gd name="connsiteY19" fmla="*/ 271850 h 2053660"/>
                <a:gd name="connsiteX20" fmla="*/ 1782450 w 2476500"/>
                <a:gd name="connsiteY20" fmla="*/ 612525 h 2053660"/>
                <a:gd name="connsiteX21" fmla="*/ 1785144 w 2476500"/>
                <a:gd name="connsiteY21" fmla="*/ 769372 h 2053660"/>
                <a:gd name="connsiteX22" fmla="*/ 1164432 w 2476500"/>
                <a:gd name="connsiteY22" fmla="*/ 358211 h 2053660"/>
                <a:gd name="connsiteX23" fmla="*/ 1050131 w 2476500"/>
                <a:gd name="connsiteY23" fmla="*/ 386785 h 2053660"/>
                <a:gd name="connsiteX24" fmla="*/ 940594 w 2476500"/>
                <a:gd name="connsiteY24" fmla="*/ 379641 h 2053660"/>
                <a:gd name="connsiteX25" fmla="*/ 909638 w 2476500"/>
                <a:gd name="connsiteY25" fmla="*/ 291535 h 2053660"/>
                <a:gd name="connsiteX26" fmla="*/ 869156 w 2476500"/>
                <a:gd name="connsiteY26" fmla="*/ 122466 h 2053660"/>
                <a:gd name="connsiteX27" fmla="*/ 133350 w 2476500"/>
                <a:gd name="connsiteY27" fmla="*/ 186760 h 2053660"/>
                <a:gd name="connsiteX28" fmla="*/ 0 w 2476500"/>
                <a:gd name="connsiteY28" fmla="*/ 434410 h 2053660"/>
                <a:gd name="connsiteX29" fmla="*/ 250825 w 2476500"/>
                <a:gd name="connsiteY29" fmla="*/ 475685 h 2053660"/>
                <a:gd name="connsiteX30" fmla="*/ 501650 w 2476500"/>
                <a:gd name="connsiteY30" fmla="*/ 516960 h 2053660"/>
                <a:gd name="connsiteX31" fmla="*/ 620713 w 2476500"/>
                <a:gd name="connsiteY31" fmla="*/ 462985 h 2053660"/>
                <a:gd name="connsiteX32" fmla="*/ 962025 w 2476500"/>
                <a:gd name="connsiteY32" fmla="*/ 555854 h 2053660"/>
                <a:gd name="connsiteX0" fmla="*/ 962025 w 2476500"/>
                <a:gd name="connsiteY0" fmla="*/ 566480 h 2064286"/>
                <a:gd name="connsiteX1" fmla="*/ 1105223 w 2476500"/>
                <a:gd name="connsiteY1" fmla="*/ 685540 h 2064286"/>
                <a:gd name="connsiteX2" fmla="*/ 1036167 w 2476500"/>
                <a:gd name="connsiteY2" fmla="*/ 776027 h 2064286"/>
                <a:gd name="connsiteX3" fmla="*/ 808360 w 2476500"/>
                <a:gd name="connsiteY3" fmla="*/ 776821 h 2064286"/>
                <a:gd name="connsiteX4" fmla="*/ 680566 w 2476500"/>
                <a:gd name="connsiteY4" fmla="*/ 952240 h 2064286"/>
                <a:gd name="connsiteX5" fmla="*/ 462285 w 2476500"/>
                <a:gd name="connsiteY5" fmla="*/ 1138771 h 2064286"/>
                <a:gd name="connsiteX6" fmla="*/ 376561 w 2476500"/>
                <a:gd name="connsiteY6" fmla="*/ 1338003 h 2064286"/>
                <a:gd name="connsiteX7" fmla="*/ 295598 w 2476500"/>
                <a:gd name="connsiteY7" fmla="*/ 1502308 h 2064286"/>
                <a:gd name="connsiteX8" fmla="*/ 173360 w 2476500"/>
                <a:gd name="connsiteY8" fmla="*/ 1494371 h 2064286"/>
                <a:gd name="connsiteX9" fmla="*/ 180975 w 2476500"/>
                <a:gd name="connsiteY9" fmla="*/ 1730911 h 2064286"/>
                <a:gd name="connsiteX10" fmla="*/ 1028700 w 2476500"/>
                <a:gd name="connsiteY10" fmla="*/ 1911886 h 2064286"/>
                <a:gd name="connsiteX11" fmla="*/ 1343025 w 2476500"/>
                <a:gd name="connsiteY11" fmla="*/ 2064286 h 2064286"/>
                <a:gd name="connsiteX12" fmla="*/ 1590675 w 2476500"/>
                <a:gd name="connsiteY12" fmla="*/ 2026186 h 2064286"/>
                <a:gd name="connsiteX13" fmla="*/ 2457450 w 2476500"/>
                <a:gd name="connsiteY13" fmla="*/ 1226086 h 2064286"/>
                <a:gd name="connsiteX14" fmla="*/ 2476500 w 2476500"/>
                <a:gd name="connsiteY14" fmla="*/ 397411 h 2064286"/>
                <a:gd name="connsiteX15" fmla="*/ 2476500 w 2476500"/>
                <a:gd name="connsiteY15" fmla="*/ 245011 h 2064286"/>
                <a:gd name="connsiteX16" fmla="*/ 976635 w 2476500"/>
                <a:gd name="connsiteY16" fmla="*/ 24347 h 2064286"/>
                <a:gd name="connsiteX17" fmla="*/ 713110 w 2476500"/>
                <a:gd name="connsiteY17" fmla="*/ 11647 h 2064286"/>
                <a:gd name="connsiteX18" fmla="*/ 713110 w 2476500"/>
                <a:gd name="connsiteY18" fmla="*/ 78322 h 2064286"/>
                <a:gd name="connsiteX19" fmla="*/ 982350 w 2476500"/>
                <a:gd name="connsiteY19" fmla="*/ 66891 h 2064286"/>
                <a:gd name="connsiteX20" fmla="*/ 1330325 w 2476500"/>
                <a:gd name="connsiteY20" fmla="*/ 282476 h 2064286"/>
                <a:gd name="connsiteX21" fmla="*/ 1782450 w 2476500"/>
                <a:gd name="connsiteY21" fmla="*/ 623151 h 2064286"/>
                <a:gd name="connsiteX22" fmla="*/ 1785144 w 2476500"/>
                <a:gd name="connsiteY22" fmla="*/ 779998 h 2064286"/>
                <a:gd name="connsiteX23" fmla="*/ 1164432 w 2476500"/>
                <a:gd name="connsiteY23" fmla="*/ 368837 h 2064286"/>
                <a:gd name="connsiteX24" fmla="*/ 1050131 w 2476500"/>
                <a:gd name="connsiteY24" fmla="*/ 397411 h 2064286"/>
                <a:gd name="connsiteX25" fmla="*/ 940594 w 2476500"/>
                <a:gd name="connsiteY25" fmla="*/ 390267 h 2064286"/>
                <a:gd name="connsiteX26" fmla="*/ 909638 w 2476500"/>
                <a:gd name="connsiteY26" fmla="*/ 302161 h 2064286"/>
                <a:gd name="connsiteX27" fmla="*/ 869156 w 2476500"/>
                <a:gd name="connsiteY27" fmla="*/ 133092 h 2064286"/>
                <a:gd name="connsiteX28" fmla="*/ 133350 w 2476500"/>
                <a:gd name="connsiteY28" fmla="*/ 197386 h 2064286"/>
                <a:gd name="connsiteX29" fmla="*/ 0 w 2476500"/>
                <a:gd name="connsiteY29" fmla="*/ 445036 h 2064286"/>
                <a:gd name="connsiteX30" fmla="*/ 250825 w 2476500"/>
                <a:gd name="connsiteY30" fmla="*/ 486311 h 2064286"/>
                <a:gd name="connsiteX31" fmla="*/ 501650 w 2476500"/>
                <a:gd name="connsiteY31" fmla="*/ 527586 h 2064286"/>
                <a:gd name="connsiteX32" fmla="*/ 620713 w 2476500"/>
                <a:gd name="connsiteY32" fmla="*/ 473611 h 2064286"/>
                <a:gd name="connsiteX33" fmla="*/ 962025 w 2476500"/>
                <a:gd name="connsiteY33" fmla="*/ 566480 h 2064286"/>
                <a:gd name="connsiteX0" fmla="*/ 962025 w 2476500"/>
                <a:gd name="connsiteY0" fmla="*/ 586146 h 2083952"/>
                <a:gd name="connsiteX1" fmla="*/ 1105223 w 2476500"/>
                <a:gd name="connsiteY1" fmla="*/ 705206 h 2083952"/>
                <a:gd name="connsiteX2" fmla="*/ 1036167 w 2476500"/>
                <a:gd name="connsiteY2" fmla="*/ 795693 h 2083952"/>
                <a:gd name="connsiteX3" fmla="*/ 808360 w 2476500"/>
                <a:gd name="connsiteY3" fmla="*/ 796487 h 2083952"/>
                <a:gd name="connsiteX4" fmla="*/ 680566 w 2476500"/>
                <a:gd name="connsiteY4" fmla="*/ 971906 h 2083952"/>
                <a:gd name="connsiteX5" fmla="*/ 462285 w 2476500"/>
                <a:gd name="connsiteY5" fmla="*/ 1158437 h 2083952"/>
                <a:gd name="connsiteX6" fmla="*/ 376561 w 2476500"/>
                <a:gd name="connsiteY6" fmla="*/ 1357669 h 2083952"/>
                <a:gd name="connsiteX7" fmla="*/ 295598 w 2476500"/>
                <a:gd name="connsiteY7" fmla="*/ 1521974 h 2083952"/>
                <a:gd name="connsiteX8" fmla="*/ 173360 w 2476500"/>
                <a:gd name="connsiteY8" fmla="*/ 1514037 h 2083952"/>
                <a:gd name="connsiteX9" fmla="*/ 180975 w 2476500"/>
                <a:gd name="connsiteY9" fmla="*/ 1750577 h 2083952"/>
                <a:gd name="connsiteX10" fmla="*/ 1028700 w 2476500"/>
                <a:gd name="connsiteY10" fmla="*/ 1931552 h 2083952"/>
                <a:gd name="connsiteX11" fmla="*/ 1343025 w 2476500"/>
                <a:gd name="connsiteY11" fmla="*/ 2083952 h 2083952"/>
                <a:gd name="connsiteX12" fmla="*/ 1590675 w 2476500"/>
                <a:gd name="connsiteY12" fmla="*/ 2045852 h 2083952"/>
                <a:gd name="connsiteX13" fmla="*/ 2457450 w 2476500"/>
                <a:gd name="connsiteY13" fmla="*/ 1245752 h 2083952"/>
                <a:gd name="connsiteX14" fmla="*/ 2476500 w 2476500"/>
                <a:gd name="connsiteY14" fmla="*/ 417077 h 2083952"/>
                <a:gd name="connsiteX15" fmla="*/ 2476500 w 2476500"/>
                <a:gd name="connsiteY15" fmla="*/ 264677 h 2083952"/>
                <a:gd name="connsiteX16" fmla="*/ 1002035 w 2476500"/>
                <a:gd name="connsiteY16" fmla="*/ 15438 h 2083952"/>
                <a:gd name="connsiteX17" fmla="*/ 713110 w 2476500"/>
                <a:gd name="connsiteY17" fmla="*/ 31313 h 2083952"/>
                <a:gd name="connsiteX18" fmla="*/ 713110 w 2476500"/>
                <a:gd name="connsiteY18" fmla="*/ 97988 h 2083952"/>
                <a:gd name="connsiteX19" fmla="*/ 982350 w 2476500"/>
                <a:gd name="connsiteY19" fmla="*/ 86557 h 2083952"/>
                <a:gd name="connsiteX20" fmla="*/ 1330325 w 2476500"/>
                <a:gd name="connsiteY20" fmla="*/ 302142 h 2083952"/>
                <a:gd name="connsiteX21" fmla="*/ 1782450 w 2476500"/>
                <a:gd name="connsiteY21" fmla="*/ 642817 h 2083952"/>
                <a:gd name="connsiteX22" fmla="*/ 1785144 w 2476500"/>
                <a:gd name="connsiteY22" fmla="*/ 799664 h 2083952"/>
                <a:gd name="connsiteX23" fmla="*/ 1164432 w 2476500"/>
                <a:gd name="connsiteY23" fmla="*/ 388503 h 2083952"/>
                <a:gd name="connsiteX24" fmla="*/ 1050131 w 2476500"/>
                <a:gd name="connsiteY24" fmla="*/ 417077 h 2083952"/>
                <a:gd name="connsiteX25" fmla="*/ 940594 w 2476500"/>
                <a:gd name="connsiteY25" fmla="*/ 409933 h 2083952"/>
                <a:gd name="connsiteX26" fmla="*/ 909638 w 2476500"/>
                <a:gd name="connsiteY26" fmla="*/ 321827 h 2083952"/>
                <a:gd name="connsiteX27" fmla="*/ 869156 w 2476500"/>
                <a:gd name="connsiteY27" fmla="*/ 152758 h 2083952"/>
                <a:gd name="connsiteX28" fmla="*/ 133350 w 2476500"/>
                <a:gd name="connsiteY28" fmla="*/ 217052 h 2083952"/>
                <a:gd name="connsiteX29" fmla="*/ 0 w 2476500"/>
                <a:gd name="connsiteY29" fmla="*/ 464702 h 2083952"/>
                <a:gd name="connsiteX30" fmla="*/ 250825 w 2476500"/>
                <a:gd name="connsiteY30" fmla="*/ 505977 h 2083952"/>
                <a:gd name="connsiteX31" fmla="*/ 501650 w 2476500"/>
                <a:gd name="connsiteY31" fmla="*/ 547252 h 2083952"/>
                <a:gd name="connsiteX32" fmla="*/ 620713 w 2476500"/>
                <a:gd name="connsiteY32" fmla="*/ 493277 h 2083952"/>
                <a:gd name="connsiteX33" fmla="*/ 962025 w 2476500"/>
                <a:gd name="connsiteY33" fmla="*/ 586146 h 2083952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920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981151 w 2476500"/>
                <a:gd name="connsiteY16" fmla="*/ 214862 h 2068514"/>
                <a:gd name="connsiteX17" fmla="*/ 1389385 w 2476500"/>
                <a:gd name="connsiteY17" fmla="*/ 180975 h 2068514"/>
                <a:gd name="connsiteX18" fmla="*/ 1002035 w 2476500"/>
                <a:gd name="connsiteY18" fmla="*/ 0 h 2068514"/>
                <a:gd name="connsiteX19" fmla="*/ 710729 w 2476500"/>
                <a:gd name="connsiteY19" fmla="*/ 18256 h 2068514"/>
                <a:gd name="connsiteX20" fmla="*/ 713110 w 2476500"/>
                <a:gd name="connsiteY20" fmla="*/ 82550 h 2068514"/>
                <a:gd name="connsiteX21" fmla="*/ 982350 w 2476500"/>
                <a:gd name="connsiteY21" fmla="*/ 71119 h 2068514"/>
                <a:gd name="connsiteX22" fmla="*/ 1349375 w 2476500"/>
                <a:gd name="connsiteY22" fmla="*/ 272417 h 2068514"/>
                <a:gd name="connsiteX23" fmla="*/ 1782450 w 2476500"/>
                <a:gd name="connsiteY23" fmla="*/ 627379 h 2068514"/>
                <a:gd name="connsiteX24" fmla="*/ 1785144 w 2476500"/>
                <a:gd name="connsiteY24" fmla="*/ 784226 h 2068514"/>
                <a:gd name="connsiteX25" fmla="*/ 1164432 w 2476500"/>
                <a:gd name="connsiteY25" fmla="*/ 373065 h 2068514"/>
                <a:gd name="connsiteX26" fmla="*/ 1050131 w 2476500"/>
                <a:gd name="connsiteY26" fmla="*/ 401639 h 2068514"/>
                <a:gd name="connsiteX27" fmla="*/ 940594 w 2476500"/>
                <a:gd name="connsiteY27" fmla="*/ 394495 h 2068514"/>
                <a:gd name="connsiteX28" fmla="*/ 909638 w 2476500"/>
                <a:gd name="connsiteY28" fmla="*/ 306389 h 2068514"/>
                <a:gd name="connsiteX29" fmla="*/ 869156 w 2476500"/>
                <a:gd name="connsiteY29" fmla="*/ 137320 h 2068514"/>
                <a:gd name="connsiteX30" fmla="*/ 133350 w 2476500"/>
                <a:gd name="connsiteY30" fmla="*/ 201614 h 2068514"/>
                <a:gd name="connsiteX31" fmla="*/ 0 w 2476500"/>
                <a:gd name="connsiteY31" fmla="*/ 449264 h 2068514"/>
                <a:gd name="connsiteX32" fmla="*/ 250825 w 2476500"/>
                <a:gd name="connsiteY32" fmla="*/ 490539 h 2068514"/>
                <a:gd name="connsiteX33" fmla="*/ 501650 w 2476500"/>
                <a:gd name="connsiteY33" fmla="*/ 531814 h 2068514"/>
                <a:gd name="connsiteX34" fmla="*/ 620713 w 2476500"/>
                <a:gd name="connsiteY34" fmla="*/ 477839 h 2068514"/>
                <a:gd name="connsiteX35" fmla="*/ 962025 w 2476500"/>
                <a:gd name="connsiteY35" fmla="*/ 570708 h 2068514"/>
                <a:gd name="connsiteX0" fmla="*/ 962025 w 2876550"/>
                <a:gd name="connsiteY0" fmla="*/ 1909418 h 3407224"/>
                <a:gd name="connsiteX1" fmla="*/ 1105223 w 2876550"/>
                <a:gd name="connsiteY1" fmla="*/ 2028478 h 3407224"/>
                <a:gd name="connsiteX2" fmla="*/ 1036167 w 2876550"/>
                <a:gd name="connsiteY2" fmla="*/ 2118965 h 3407224"/>
                <a:gd name="connsiteX3" fmla="*/ 808360 w 2876550"/>
                <a:gd name="connsiteY3" fmla="*/ 2119759 h 3407224"/>
                <a:gd name="connsiteX4" fmla="*/ 680566 w 2876550"/>
                <a:gd name="connsiteY4" fmla="*/ 2295178 h 3407224"/>
                <a:gd name="connsiteX5" fmla="*/ 462285 w 2876550"/>
                <a:gd name="connsiteY5" fmla="*/ 2481709 h 3407224"/>
                <a:gd name="connsiteX6" fmla="*/ 376561 w 2876550"/>
                <a:gd name="connsiteY6" fmla="*/ 2680941 h 3407224"/>
                <a:gd name="connsiteX7" fmla="*/ 295598 w 2876550"/>
                <a:gd name="connsiteY7" fmla="*/ 2845246 h 3407224"/>
                <a:gd name="connsiteX8" fmla="*/ 173360 w 2876550"/>
                <a:gd name="connsiteY8" fmla="*/ 2837309 h 3407224"/>
                <a:gd name="connsiteX9" fmla="*/ 180975 w 2876550"/>
                <a:gd name="connsiteY9" fmla="*/ 3073849 h 3407224"/>
                <a:gd name="connsiteX10" fmla="*/ 1028700 w 2876550"/>
                <a:gd name="connsiteY10" fmla="*/ 3254824 h 3407224"/>
                <a:gd name="connsiteX11" fmla="*/ 1343025 w 2876550"/>
                <a:gd name="connsiteY11" fmla="*/ 3407224 h 3407224"/>
                <a:gd name="connsiteX12" fmla="*/ 1590675 w 2876550"/>
                <a:gd name="connsiteY12" fmla="*/ 3369124 h 3407224"/>
                <a:gd name="connsiteX13" fmla="*/ 2457450 w 2876550"/>
                <a:gd name="connsiteY13" fmla="*/ 2569024 h 3407224"/>
                <a:gd name="connsiteX14" fmla="*/ 2476500 w 2876550"/>
                <a:gd name="connsiteY14" fmla="*/ 1740349 h 3407224"/>
                <a:gd name="connsiteX15" fmla="*/ 2876550 w 2876550"/>
                <a:gd name="connsiteY15" fmla="*/ 449 h 3407224"/>
                <a:gd name="connsiteX16" fmla="*/ 1981151 w 2876550"/>
                <a:gd name="connsiteY16" fmla="*/ 1553572 h 3407224"/>
                <a:gd name="connsiteX17" fmla="*/ 1389385 w 2876550"/>
                <a:gd name="connsiteY17" fmla="*/ 1519685 h 3407224"/>
                <a:gd name="connsiteX18" fmla="*/ 1002035 w 2876550"/>
                <a:gd name="connsiteY18" fmla="*/ 1338710 h 3407224"/>
                <a:gd name="connsiteX19" fmla="*/ 710729 w 2876550"/>
                <a:gd name="connsiteY19" fmla="*/ 1356966 h 3407224"/>
                <a:gd name="connsiteX20" fmla="*/ 713110 w 2876550"/>
                <a:gd name="connsiteY20" fmla="*/ 1421260 h 3407224"/>
                <a:gd name="connsiteX21" fmla="*/ 982350 w 2876550"/>
                <a:gd name="connsiteY21" fmla="*/ 1409829 h 3407224"/>
                <a:gd name="connsiteX22" fmla="*/ 1349375 w 2876550"/>
                <a:gd name="connsiteY22" fmla="*/ 1611127 h 3407224"/>
                <a:gd name="connsiteX23" fmla="*/ 1782450 w 2876550"/>
                <a:gd name="connsiteY23" fmla="*/ 1966089 h 3407224"/>
                <a:gd name="connsiteX24" fmla="*/ 1785144 w 2876550"/>
                <a:gd name="connsiteY24" fmla="*/ 2122936 h 3407224"/>
                <a:gd name="connsiteX25" fmla="*/ 1164432 w 2876550"/>
                <a:gd name="connsiteY25" fmla="*/ 1711775 h 3407224"/>
                <a:gd name="connsiteX26" fmla="*/ 1050131 w 2876550"/>
                <a:gd name="connsiteY26" fmla="*/ 1740349 h 3407224"/>
                <a:gd name="connsiteX27" fmla="*/ 940594 w 2876550"/>
                <a:gd name="connsiteY27" fmla="*/ 1733205 h 3407224"/>
                <a:gd name="connsiteX28" fmla="*/ 909638 w 2876550"/>
                <a:gd name="connsiteY28" fmla="*/ 1645099 h 3407224"/>
                <a:gd name="connsiteX29" fmla="*/ 869156 w 2876550"/>
                <a:gd name="connsiteY29" fmla="*/ 1476030 h 3407224"/>
                <a:gd name="connsiteX30" fmla="*/ 133350 w 2876550"/>
                <a:gd name="connsiteY30" fmla="*/ 1540324 h 3407224"/>
                <a:gd name="connsiteX31" fmla="*/ 0 w 2876550"/>
                <a:gd name="connsiteY31" fmla="*/ 1787974 h 3407224"/>
                <a:gd name="connsiteX32" fmla="*/ 250825 w 2876550"/>
                <a:gd name="connsiteY32" fmla="*/ 1829249 h 3407224"/>
                <a:gd name="connsiteX33" fmla="*/ 501650 w 2876550"/>
                <a:gd name="connsiteY33" fmla="*/ 1870524 h 3407224"/>
                <a:gd name="connsiteX34" fmla="*/ 620713 w 2876550"/>
                <a:gd name="connsiteY34" fmla="*/ 1816549 h 3407224"/>
                <a:gd name="connsiteX35" fmla="*/ 962025 w 2876550"/>
                <a:gd name="connsiteY35" fmla="*/ 1909418 h 3407224"/>
                <a:gd name="connsiteX0" fmla="*/ 962025 w 3302000"/>
                <a:gd name="connsiteY0" fmla="*/ 1909418 h 3407224"/>
                <a:gd name="connsiteX1" fmla="*/ 1105223 w 3302000"/>
                <a:gd name="connsiteY1" fmla="*/ 2028478 h 3407224"/>
                <a:gd name="connsiteX2" fmla="*/ 1036167 w 3302000"/>
                <a:gd name="connsiteY2" fmla="*/ 2118965 h 3407224"/>
                <a:gd name="connsiteX3" fmla="*/ 808360 w 3302000"/>
                <a:gd name="connsiteY3" fmla="*/ 2119759 h 3407224"/>
                <a:gd name="connsiteX4" fmla="*/ 680566 w 3302000"/>
                <a:gd name="connsiteY4" fmla="*/ 2295178 h 3407224"/>
                <a:gd name="connsiteX5" fmla="*/ 462285 w 3302000"/>
                <a:gd name="connsiteY5" fmla="*/ 2481709 h 3407224"/>
                <a:gd name="connsiteX6" fmla="*/ 376561 w 3302000"/>
                <a:gd name="connsiteY6" fmla="*/ 2680941 h 3407224"/>
                <a:gd name="connsiteX7" fmla="*/ 295598 w 3302000"/>
                <a:gd name="connsiteY7" fmla="*/ 2845246 h 3407224"/>
                <a:gd name="connsiteX8" fmla="*/ 173360 w 3302000"/>
                <a:gd name="connsiteY8" fmla="*/ 2837309 h 3407224"/>
                <a:gd name="connsiteX9" fmla="*/ 180975 w 3302000"/>
                <a:gd name="connsiteY9" fmla="*/ 3073849 h 3407224"/>
                <a:gd name="connsiteX10" fmla="*/ 1028700 w 3302000"/>
                <a:gd name="connsiteY10" fmla="*/ 3254824 h 3407224"/>
                <a:gd name="connsiteX11" fmla="*/ 1343025 w 3302000"/>
                <a:gd name="connsiteY11" fmla="*/ 3407224 h 3407224"/>
                <a:gd name="connsiteX12" fmla="*/ 1590675 w 3302000"/>
                <a:gd name="connsiteY12" fmla="*/ 3369124 h 3407224"/>
                <a:gd name="connsiteX13" fmla="*/ 2457450 w 3302000"/>
                <a:gd name="connsiteY13" fmla="*/ 2569024 h 3407224"/>
                <a:gd name="connsiteX14" fmla="*/ 3302000 w 3302000"/>
                <a:gd name="connsiteY14" fmla="*/ 610049 h 3407224"/>
                <a:gd name="connsiteX15" fmla="*/ 2876550 w 3302000"/>
                <a:gd name="connsiteY15" fmla="*/ 449 h 3407224"/>
                <a:gd name="connsiteX16" fmla="*/ 1981151 w 3302000"/>
                <a:gd name="connsiteY16" fmla="*/ 1553572 h 3407224"/>
                <a:gd name="connsiteX17" fmla="*/ 1389385 w 3302000"/>
                <a:gd name="connsiteY17" fmla="*/ 1519685 h 3407224"/>
                <a:gd name="connsiteX18" fmla="*/ 1002035 w 3302000"/>
                <a:gd name="connsiteY18" fmla="*/ 1338710 h 3407224"/>
                <a:gd name="connsiteX19" fmla="*/ 710729 w 3302000"/>
                <a:gd name="connsiteY19" fmla="*/ 1356966 h 3407224"/>
                <a:gd name="connsiteX20" fmla="*/ 713110 w 3302000"/>
                <a:gd name="connsiteY20" fmla="*/ 1421260 h 3407224"/>
                <a:gd name="connsiteX21" fmla="*/ 982350 w 3302000"/>
                <a:gd name="connsiteY21" fmla="*/ 1409829 h 3407224"/>
                <a:gd name="connsiteX22" fmla="*/ 1349375 w 3302000"/>
                <a:gd name="connsiteY22" fmla="*/ 1611127 h 3407224"/>
                <a:gd name="connsiteX23" fmla="*/ 1782450 w 3302000"/>
                <a:gd name="connsiteY23" fmla="*/ 1966089 h 3407224"/>
                <a:gd name="connsiteX24" fmla="*/ 1785144 w 3302000"/>
                <a:gd name="connsiteY24" fmla="*/ 2122936 h 3407224"/>
                <a:gd name="connsiteX25" fmla="*/ 1164432 w 3302000"/>
                <a:gd name="connsiteY25" fmla="*/ 1711775 h 3407224"/>
                <a:gd name="connsiteX26" fmla="*/ 1050131 w 3302000"/>
                <a:gd name="connsiteY26" fmla="*/ 1740349 h 3407224"/>
                <a:gd name="connsiteX27" fmla="*/ 940594 w 3302000"/>
                <a:gd name="connsiteY27" fmla="*/ 1733205 h 3407224"/>
                <a:gd name="connsiteX28" fmla="*/ 909638 w 3302000"/>
                <a:gd name="connsiteY28" fmla="*/ 1645099 h 3407224"/>
                <a:gd name="connsiteX29" fmla="*/ 869156 w 3302000"/>
                <a:gd name="connsiteY29" fmla="*/ 1476030 h 3407224"/>
                <a:gd name="connsiteX30" fmla="*/ 133350 w 3302000"/>
                <a:gd name="connsiteY30" fmla="*/ 1540324 h 3407224"/>
                <a:gd name="connsiteX31" fmla="*/ 0 w 3302000"/>
                <a:gd name="connsiteY31" fmla="*/ 1787974 h 3407224"/>
                <a:gd name="connsiteX32" fmla="*/ 250825 w 3302000"/>
                <a:gd name="connsiteY32" fmla="*/ 1829249 h 3407224"/>
                <a:gd name="connsiteX33" fmla="*/ 501650 w 3302000"/>
                <a:gd name="connsiteY33" fmla="*/ 1870524 h 3407224"/>
                <a:gd name="connsiteX34" fmla="*/ 620713 w 3302000"/>
                <a:gd name="connsiteY34" fmla="*/ 1816549 h 3407224"/>
                <a:gd name="connsiteX35" fmla="*/ 962025 w 3302000"/>
                <a:gd name="connsiteY35" fmla="*/ 1909418 h 3407224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3016201 w 3302000"/>
                <a:gd name="connsiteY15" fmla="*/ 187873 h 3406775"/>
                <a:gd name="connsiteX16" fmla="*/ 2876550 w 3302000"/>
                <a:gd name="connsiteY16" fmla="*/ 0 h 3406775"/>
                <a:gd name="connsiteX17" fmla="*/ 1981151 w 3302000"/>
                <a:gd name="connsiteY17" fmla="*/ 1553123 h 3406775"/>
                <a:gd name="connsiteX18" fmla="*/ 1389385 w 3302000"/>
                <a:gd name="connsiteY18" fmla="*/ 1519236 h 3406775"/>
                <a:gd name="connsiteX19" fmla="*/ 1002035 w 3302000"/>
                <a:gd name="connsiteY19" fmla="*/ 1338261 h 3406775"/>
                <a:gd name="connsiteX20" fmla="*/ 710729 w 3302000"/>
                <a:gd name="connsiteY20" fmla="*/ 1356517 h 3406775"/>
                <a:gd name="connsiteX21" fmla="*/ 713110 w 3302000"/>
                <a:gd name="connsiteY21" fmla="*/ 1420811 h 3406775"/>
                <a:gd name="connsiteX22" fmla="*/ 982350 w 3302000"/>
                <a:gd name="connsiteY22" fmla="*/ 1409380 h 3406775"/>
                <a:gd name="connsiteX23" fmla="*/ 1349375 w 3302000"/>
                <a:gd name="connsiteY23" fmla="*/ 1610678 h 3406775"/>
                <a:gd name="connsiteX24" fmla="*/ 1782450 w 3302000"/>
                <a:gd name="connsiteY24" fmla="*/ 1965640 h 3406775"/>
                <a:gd name="connsiteX25" fmla="*/ 1785144 w 3302000"/>
                <a:gd name="connsiteY25" fmla="*/ 2122487 h 3406775"/>
                <a:gd name="connsiteX26" fmla="*/ 1164432 w 3302000"/>
                <a:gd name="connsiteY26" fmla="*/ 1711326 h 3406775"/>
                <a:gd name="connsiteX27" fmla="*/ 1050131 w 3302000"/>
                <a:gd name="connsiteY27" fmla="*/ 1739900 h 3406775"/>
                <a:gd name="connsiteX28" fmla="*/ 940594 w 3302000"/>
                <a:gd name="connsiteY28" fmla="*/ 1732756 h 3406775"/>
                <a:gd name="connsiteX29" fmla="*/ 909638 w 3302000"/>
                <a:gd name="connsiteY29" fmla="*/ 1644650 h 3406775"/>
                <a:gd name="connsiteX30" fmla="*/ 869156 w 3302000"/>
                <a:gd name="connsiteY30" fmla="*/ 1475581 h 3406775"/>
                <a:gd name="connsiteX31" fmla="*/ 133350 w 3302000"/>
                <a:gd name="connsiteY31" fmla="*/ 1539875 h 3406775"/>
                <a:gd name="connsiteX32" fmla="*/ 0 w 3302000"/>
                <a:gd name="connsiteY32" fmla="*/ 1787525 h 3406775"/>
                <a:gd name="connsiteX33" fmla="*/ 250825 w 3302000"/>
                <a:gd name="connsiteY33" fmla="*/ 1828800 h 3406775"/>
                <a:gd name="connsiteX34" fmla="*/ 501650 w 3302000"/>
                <a:gd name="connsiteY34" fmla="*/ 1870075 h 3406775"/>
                <a:gd name="connsiteX35" fmla="*/ 620713 w 3302000"/>
                <a:gd name="connsiteY35" fmla="*/ 1816100 h 3406775"/>
                <a:gd name="connsiteX36" fmla="*/ 962025 w 3302000"/>
                <a:gd name="connsiteY36" fmla="*/ 1908969 h 3406775"/>
                <a:gd name="connsiteX0" fmla="*/ 962025 w 3302000"/>
                <a:gd name="connsiteY0" fmla="*/ 3314946 h 4812752"/>
                <a:gd name="connsiteX1" fmla="*/ 1105223 w 3302000"/>
                <a:gd name="connsiteY1" fmla="*/ 3434006 h 4812752"/>
                <a:gd name="connsiteX2" fmla="*/ 1036167 w 3302000"/>
                <a:gd name="connsiteY2" fmla="*/ 3524493 h 4812752"/>
                <a:gd name="connsiteX3" fmla="*/ 808360 w 3302000"/>
                <a:gd name="connsiteY3" fmla="*/ 3525287 h 4812752"/>
                <a:gd name="connsiteX4" fmla="*/ 680566 w 3302000"/>
                <a:gd name="connsiteY4" fmla="*/ 3700706 h 4812752"/>
                <a:gd name="connsiteX5" fmla="*/ 462285 w 3302000"/>
                <a:gd name="connsiteY5" fmla="*/ 3887237 h 4812752"/>
                <a:gd name="connsiteX6" fmla="*/ 376561 w 3302000"/>
                <a:gd name="connsiteY6" fmla="*/ 4086469 h 4812752"/>
                <a:gd name="connsiteX7" fmla="*/ 295598 w 3302000"/>
                <a:gd name="connsiteY7" fmla="*/ 4250774 h 4812752"/>
                <a:gd name="connsiteX8" fmla="*/ 173360 w 3302000"/>
                <a:gd name="connsiteY8" fmla="*/ 4242837 h 4812752"/>
                <a:gd name="connsiteX9" fmla="*/ 180975 w 3302000"/>
                <a:gd name="connsiteY9" fmla="*/ 4479377 h 4812752"/>
                <a:gd name="connsiteX10" fmla="*/ 1028700 w 3302000"/>
                <a:gd name="connsiteY10" fmla="*/ 4660352 h 4812752"/>
                <a:gd name="connsiteX11" fmla="*/ 1343025 w 3302000"/>
                <a:gd name="connsiteY11" fmla="*/ 4812752 h 4812752"/>
                <a:gd name="connsiteX12" fmla="*/ 1590675 w 3302000"/>
                <a:gd name="connsiteY12" fmla="*/ 4774652 h 4812752"/>
                <a:gd name="connsiteX13" fmla="*/ 2457450 w 3302000"/>
                <a:gd name="connsiteY13" fmla="*/ 3974552 h 4812752"/>
                <a:gd name="connsiteX14" fmla="*/ 3302000 w 3302000"/>
                <a:gd name="connsiteY14" fmla="*/ 2015577 h 4812752"/>
                <a:gd name="connsiteX15" fmla="*/ 3009851 w 3302000"/>
                <a:gd name="connsiteY15" fmla="*/ 0 h 4812752"/>
                <a:gd name="connsiteX16" fmla="*/ 2876550 w 3302000"/>
                <a:gd name="connsiteY16" fmla="*/ 1405977 h 4812752"/>
                <a:gd name="connsiteX17" fmla="*/ 1981151 w 3302000"/>
                <a:gd name="connsiteY17" fmla="*/ 2959100 h 4812752"/>
                <a:gd name="connsiteX18" fmla="*/ 1389385 w 3302000"/>
                <a:gd name="connsiteY18" fmla="*/ 2925213 h 4812752"/>
                <a:gd name="connsiteX19" fmla="*/ 1002035 w 3302000"/>
                <a:gd name="connsiteY19" fmla="*/ 2744238 h 4812752"/>
                <a:gd name="connsiteX20" fmla="*/ 710729 w 3302000"/>
                <a:gd name="connsiteY20" fmla="*/ 2762494 h 4812752"/>
                <a:gd name="connsiteX21" fmla="*/ 713110 w 3302000"/>
                <a:gd name="connsiteY21" fmla="*/ 2826788 h 4812752"/>
                <a:gd name="connsiteX22" fmla="*/ 982350 w 3302000"/>
                <a:gd name="connsiteY22" fmla="*/ 2815357 h 4812752"/>
                <a:gd name="connsiteX23" fmla="*/ 1349375 w 3302000"/>
                <a:gd name="connsiteY23" fmla="*/ 3016655 h 4812752"/>
                <a:gd name="connsiteX24" fmla="*/ 1782450 w 3302000"/>
                <a:gd name="connsiteY24" fmla="*/ 3371617 h 4812752"/>
                <a:gd name="connsiteX25" fmla="*/ 1785144 w 3302000"/>
                <a:gd name="connsiteY25" fmla="*/ 3528464 h 4812752"/>
                <a:gd name="connsiteX26" fmla="*/ 1164432 w 3302000"/>
                <a:gd name="connsiteY26" fmla="*/ 3117303 h 4812752"/>
                <a:gd name="connsiteX27" fmla="*/ 1050131 w 3302000"/>
                <a:gd name="connsiteY27" fmla="*/ 3145877 h 4812752"/>
                <a:gd name="connsiteX28" fmla="*/ 940594 w 3302000"/>
                <a:gd name="connsiteY28" fmla="*/ 3138733 h 4812752"/>
                <a:gd name="connsiteX29" fmla="*/ 909638 w 3302000"/>
                <a:gd name="connsiteY29" fmla="*/ 3050627 h 4812752"/>
                <a:gd name="connsiteX30" fmla="*/ 869156 w 3302000"/>
                <a:gd name="connsiteY30" fmla="*/ 2881558 h 4812752"/>
                <a:gd name="connsiteX31" fmla="*/ 133350 w 3302000"/>
                <a:gd name="connsiteY31" fmla="*/ 2945852 h 4812752"/>
                <a:gd name="connsiteX32" fmla="*/ 0 w 3302000"/>
                <a:gd name="connsiteY32" fmla="*/ 3193502 h 4812752"/>
                <a:gd name="connsiteX33" fmla="*/ 250825 w 3302000"/>
                <a:gd name="connsiteY33" fmla="*/ 3234777 h 4812752"/>
                <a:gd name="connsiteX34" fmla="*/ 501650 w 3302000"/>
                <a:gd name="connsiteY34" fmla="*/ 3276052 h 4812752"/>
                <a:gd name="connsiteX35" fmla="*/ 620713 w 3302000"/>
                <a:gd name="connsiteY35" fmla="*/ 3222077 h 4812752"/>
                <a:gd name="connsiteX36" fmla="*/ 962025 w 3302000"/>
                <a:gd name="connsiteY36" fmla="*/ 3314946 h 4812752"/>
                <a:gd name="connsiteX0" fmla="*/ 962025 w 3302000"/>
                <a:gd name="connsiteY0" fmla="*/ 3324319 h 4822125"/>
                <a:gd name="connsiteX1" fmla="*/ 1105223 w 3302000"/>
                <a:gd name="connsiteY1" fmla="*/ 3443379 h 4822125"/>
                <a:gd name="connsiteX2" fmla="*/ 1036167 w 3302000"/>
                <a:gd name="connsiteY2" fmla="*/ 3533866 h 4822125"/>
                <a:gd name="connsiteX3" fmla="*/ 808360 w 3302000"/>
                <a:gd name="connsiteY3" fmla="*/ 3534660 h 4822125"/>
                <a:gd name="connsiteX4" fmla="*/ 680566 w 3302000"/>
                <a:gd name="connsiteY4" fmla="*/ 3710079 h 4822125"/>
                <a:gd name="connsiteX5" fmla="*/ 462285 w 3302000"/>
                <a:gd name="connsiteY5" fmla="*/ 3896610 h 4822125"/>
                <a:gd name="connsiteX6" fmla="*/ 376561 w 3302000"/>
                <a:gd name="connsiteY6" fmla="*/ 4095842 h 4822125"/>
                <a:gd name="connsiteX7" fmla="*/ 295598 w 3302000"/>
                <a:gd name="connsiteY7" fmla="*/ 4260147 h 4822125"/>
                <a:gd name="connsiteX8" fmla="*/ 173360 w 3302000"/>
                <a:gd name="connsiteY8" fmla="*/ 4252210 h 4822125"/>
                <a:gd name="connsiteX9" fmla="*/ 180975 w 3302000"/>
                <a:gd name="connsiteY9" fmla="*/ 4488750 h 4822125"/>
                <a:gd name="connsiteX10" fmla="*/ 1028700 w 3302000"/>
                <a:gd name="connsiteY10" fmla="*/ 4669725 h 4822125"/>
                <a:gd name="connsiteX11" fmla="*/ 1343025 w 3302000"/>
                <a:gd name="connsiteY11" fmla="*/ 4822125 h 4822125"/>
                <a:gd name="connsiteX12" fmla="*/ 1590675 w 3302000"/>
                <a:gd name="connsiteY12" fmla="*/ 4784025 h 4822125"/>
                <a:gd name="connsiteX13" fmla="*/ 2457450 w 3302000"/>
                <a:gd name="connsiteY13" fmla="*/ 3983925 h 4822125"/>
                <a:gd name="connsiteX14" fmla="*/ 3302000 w 3302000"/>
                <a:gd name="connsiteY14" fmla="*/ 2024950 h 4822125"/>
                <a:gd name="connsiteX15" fmla="*/ 3009851 w 3302000"/>
                <a:gd name="connsiteY15" fmla="*/ 9373 h 4822125"/>
                <a:gd name="connsiteX16" fmla="*/ 2876550 w 3302000"/>
                <a:gd name="connsiteY16" fmla="*/ 1415350 h 4822125"/>
                <a:gd name="connsiteX17" fmla="*/ 1981151 w 3302000"/>
                <a:gd name="connsiteY17" fmla="*/ 2968473 h 4822125"/>
                <a:gd name="connsiteX18" fmla="*/ 1389385 w 3302000"/>
                <a:gd name="connsiteY18" fmla="*/ 2934586 h 4822125"/>
                <a:gd name="connsiteX19" fmla="*/ 1002035 w 3302000"/>
                <a:gd name="connsiteY19" fmla="*/ 2753611 h 4822125"/>
                <a:gd name="connsiteX20" fmla="*/ 710729 w 3302000"/>
                <a:gd name="connsiteY20" fmla="*/ 2771867 h 4822125"/>
                <a:gd name="connsiteX21" fmla="*/ 713110 w 3302000"/>
                <a:gd name="connsiteY21" fmla="*/ 2836161 h 4822125"/>
                <a:gd name="connsiteX22" fmla="*/ 982350 w 3302000"/>
                <a:gd name="connsiteY22" fmla="*/ 2824730 h 4822125"/>
                <a:gd name="connsiteX23" fmla="*/ 1349375 w 3302000"/>
                <a:gd name="connsiteY23" fmla="*/ 3026028 h 4822125"/>
                <a:gd name="connsiteX24" fmla="*/ 1782450 w 3302000"/>
                <a:gd name="connsiteY24" fmla="*/ 3380990 h 4822125"/>
                <a:gd name="connsiteX25" fmla="*/ 1785144 w 3302000"/>
                <a:gd name="connsiteY25" fmla="*/ 3537837 h 4822125"/>
                <a:gd name="connsiteX26" fmla="*/ 1164432 w 3302000"/>
                <a:gd name="connsiteY26" fmla="*/ 3126676 h 4822125"/>
                <a:gd name="connsiteX27" fmla="*/ 1050131 w 3302000"/>
                <a:gd name="connsiteY27" fmla="*/ 3155250 h 4822125"/>
                <a:gd name="connsiteX28" fmla="*/ 940594 w 3302000"/>
                <a:gd name="connsiteY28" fmla="*/ 3148106 h 4822125"/>
                <a:gd name="connsiteX29" fmla="*/ 909638 w 3302000"/>
                <a:gd name="connsiteY29" fmla="*/ 3060000 h 4822125"/>
                <a:gd name="connsiteX30" fmla="*/ 869156 w 3302000"/>
                <a:gd name="connsiteY30" fmla="*/ 2890931 h 4822125"/>
                <a:gd name="connsiteX31" fmla="*/ 133350 w 3302000"/>
                <a:gd name="connsiteY31" fmla="*/ 2955225 h 4822125"/>
                <a:gd name="connsiteX32" fmla="*/ 0 w 3302000"/>
                <a:gd name="connsiteY32" fmla="*/ 3202875 h 4822125"/>
                <a:gd name="connsiteX33" fmla="*/ 250825 w 3302000"/>
                <a:gd name="connsiteY33" fmla="*/ 3244150 h 4822125"/>
                <a:gd name="connsiteX34" fmla="*/ 501650 w 3302000"/>
                <a:gd name="connsiteY34" fmla="*/ 3285425 h 4822125"/>
                <a:gd name="connsiteX35" fmla="*/ 620713 w 3302000"/>
                <a:gd name="connsiteY35" fmla="*/ 3231450 h 4822125"/>
                <a:gd name="connsiteX36" fmla="*/ 962025 w 3302000"/>
                <a:gd name="connsiteY36" fmla="*/ 3324319 h 4822125"/>
                <a:gd name="connsiteX0" fmla="*/ 962025 w 3328293"/>
                <a:gd name="connsiteY0" fmla="*/ 3440229 h 4938035"/>
                <a:gd name="connsiteX1" fmla="*/ 1105223 w 3328293"/>
                <a:gd name="connsiteY1" fmla="*/ 3559289 h 4938035"/>
                <a:gd name="connsiteX2" fmla="*/ 1036167 w 3328293"/>
                <a:gd name="connsiteY2" fmla="*/ 3649776 h 4938035"/>
                <a:gd name="connsiteX3" fmla="*/ 808360 w 3328293"/>
                <a:gd name="connsiteY3" fmla="*/ 3650570 h 4938035"/>
                <a:gd name="connsiteX4" fmla="*/ 680566 w 3328293"/>
                <a:gd name="connsiteY4" fmla="*/ 3825989 h 4938035"/>
                <a:gd name="connsiteX5" fmla="*/ 462285 w 3328293"/>
                <a:gd name="connsiteY5" fmla="*/ 4012520 h 4938035"/>
                <a:gd name="connsiteX6" fmla="*/ 376561 w 3328293"/>
                <a:gd name="connsiteY6" fmla="*/ 4211752 h 4938035"/>
                <a:gd name="connsiteX7" fmla="*/ 295598 w 3328293"/>
                <a:gd name="connsiteY7" fmla="*/ 4376057 h 4938035"/>
                <a:gd name="connsiteX8" fmla="*/ 173360 w 3328293"/>
                <a:gd name="connsiteY8" fmla="*/ 4368120 h 4938035"/>
                <a:gd name="connsiteX9" fmla="*/ 180975 w 3328293"/>
                <a:gd name="connsiteY9" fmla="*/ 4604660 h 4938035"/>
                <a:gd name="connsiteX10" fmla="*/ 1028700 w 3328293"/>
                <a:gd name="connsiteY10" fmla="*/ 4785635 h 4938035"/>
                <a:gd name="connsiteX11" fmla="*/ 1343025 w 3328293"/>
                <a:gd name="connsiteY11" fmla="*/ 4938035 h 4938035"/>
                <a:gd name="connsiteX12" fmla="*/ 1590675 w 3328293"/>
                <a:gd name="connsiteY12" fmla="*/ 4899935 h 4938035"/>
                <a:gd name="connsiteX13" fmla="*/ 2457450 w 3328293"/>
                <a:gd name="connsiteY13" fmla="*/ 4099835 h 4938035"/>
                <a:gd name="connsiteX14" fmla="*/ 3302000 w 3328293"/>
                <a:gd name="connsiteY14" fmla="*/ 2140860 h 4938035"/>
                <a:gd name="connsiteX15" fmla="*/ 3105101 w 3328293"/>
                <a:gd name="connsiteY15" fmla="*/ 296734 h 4938035"/>
                <a:gd name="connsiteX16" fmla="*/ 3009851 w 3328293"/>
                <a:gd name="connsiteY16" fmla="*/ 125283 h 4938035"/>
                <a:gd name="connsiteX17" fmla="*/ 2876550 w 3328293"/>
                <a:gd name="connsiteY17" fmla="*/ 1531260 h 4938035"/>
                <a:gd name="connsiteX18" fmla="*/ 1981151 w 3328293"/>
                <a:gd name="connsiteY18" fmla="*/ 3084383 h 4938035"/>
                <a:gd name="connsiteX19" fmla="*/ 1389385 w 3328293"/>
                <a:gd name="connsiteY19" fmla="*/ 3050496 h 4938035"/>
                <a:gd name="connsiteX20" fmla="*/ 1002035 w 3328293"/>
                <a:gd name="connsiteY20" fmla="*/ 2869521 h 4938035"/>
                <a:gd name="connsiteX21" fmla="*/ 710729 w 3328293"/>
                <a:gd name="connsiteY21" fmla="*/ 2887777 h 4938035"/>
                <a:gd name="connsiteX22" fmla="*/ 713110 w 3328293"/>
                <a:gd name="connsiteY22" fmla="*/ 2952071 h 4938035"/>
                <a:gd name="connsiteX23" fmla="*/ 982350 w 3328293"/>
                <a:gd name="connsiteY23" fmla="*/ 2940640 h 4938035"/>
                <a:gd name="connsiteX24" fmla="*/ 1349375 w 3328293"/>
                <a:gd name="connsiteY24" fmla="*/ 3141938 h 4938035"/>
                <a:gd name="connsiteX25" fmla="*/ 1782450 w 3328293"/>
                <a:gd name="connsiteY25" fmla="*/ 3496900 h 4938035"/>
                <a:gd name="connsiteX26" fmla="*/ 1785144 w 3328293"/>
                <a:gd name="connsiteY26" fmla="*/ 3653747 h 4938035"/>
                <a:gd name="connsiteX27" fmla="*/ 1164432 w 3328293"/>
                <a:gd name="connsiteY27" fmla="*/ 3242586 h 4938035"/>
                <a:gd name="connsiteX28" fmla="*/ 1050131 w 3328293"/>
                <a:gd name="connsiteY28" fmla="*/ 3271160 h 4938035"/>
                <a:gd name="connsiteX29" fmla="*/ 940594 w 3328293"/>
                <a:gd name="connsiteY29" fmla="*/ 3264016 h 4938035"/>
                <a:gd name="connsiteX30" fmla="*/ 909638 w 3328293"/>
                <a:gd name="connsiteY30" fmla="*/ 3175910 h 4938035"/>
                <a:gd name="connsiteX31" fmla="*/ 869156 w 3328293"/>
                <a:gd name="connsiteY31" fmla="*/ 3006841 h 4938035"/>
                <a:gd name="connsiteX32" fmla="*/ 133350 w 3328293"/>
                <a:gd name="connsiteY32" fmla="*/ 3071135 h 4938035"/>
                <a:gd name="connsiteX33" fmla="*/ 0 w 3328293"/>
                <a:gd name="connsiteY33" fmla="*/ 3318785 h 4938035"/>
                <a:gd name="connsiteX34" fmla="*/ 250825 w 3328293"/>
                <a:gd name="connsiteY34" fmla="*/ 3360060 h 4938035"/>
                <a:gd name="connsiteX35" fmla="*/ 501650 w 3328293"/>
                <a:gd name="connsiteY35" fmla="*/ 3401335 h 4938035"/>
                <a:gd name="connsiteX36" fmla="*/ 620713 w 3328293"/>
                <a:gd name="connsiteY36" fmla="*/ 3347360 h 4938035"/>
                <a:gd name="connsiteX37" fmla="*/ 962025 w 3328293"/>
                <a:gd name="connsiteY37" fmla="*/ 3440229 h 4938035"/>
                <a:gd name="connsiteX0" fmla="*/ 962025 w 3362690"/>
                <a:gd name="connsiteY0" fmla="*/ 3681236 h 5179042"/>
                <a:gd name="connsiteX1" fmla="*/ 1105223 w 3362690"/>
                <a:gd name="connsiteY1" fmla="*/ 3800296 h 5179042"/>
                <a:gd name="connsiteX2" fmla="*/ 1036167 w 3362690"/>
                <a:gd name="connsiteY2" fmla="*/ 3890783 h 5179042"/>
                <a:gd name="connsiteX3" fmla="*/ 808360 w 3362690"/>
                <a:gd name="connsiteY3" fmla="*/ 3891577 h 5179042"/>
                <a:gd name="connsiteX4" fmla="*/ 680566 w 3362690"/>
                <a:gd name="connsiteY4" fmla="*/ 4066996 h 5179042"/>
                <a:gd name="connsiteX5" fmla="*/ 462285 w 3362690"/>
                <a:gd name="connsiteY5" fmla="*/ 4253527 h 5179042"/>
                <a:gd name="connsiteX6" fmla="*/ 376561 w 3362690"/>
                <a:gd name="connsiteY6" fmla="*/ 4452759 h 5179042"/>
                <a:gd name="connsiteX7" fmla="*/ 295598 w 3362690"/>
                <a:gd name="connsiteY7" fmla="*/ 4617064 h 5179042"/>
                <a:gd name="connsiteX8" fmla="*/ 173360 w 3362690"/>
                <a:gd name="connsiteY8" fmla="*/ 4609127 h 5179042"/>
                <a:gd name="connsiteX9" fmla="*/ 180975 w 3362690"/>
                <a:gd name="connsiteY9" fmla="*/ 4845667 h 5179042"/>
                <a:gd name="connsiteX10" fmla="*/ 1028700 w 3362690"/>
                <a:gd name="connsiteY10" fmla="*/ 5026642 h 5179042"/>
                <a:gd name="connsiteX11" fmla="*/ 1343025 w 3362690"/>
                <a:gd name="connsiteY11" fmla="*/ 5179042 h 5179042"/>
                <a:gd name="connsiteX12" fmla="*/ 1590675 w 3362690"/>
                <a:gd name="connsiteY12" fmla="*/ 5140942 h 5179042"/>
                <a:gd name="connsiteX13" fmla="*/ 2457450 w 3362690"/>
                <a:gd name="connsiteY13" fmla="*/ 4340842 h 5179042"/>
                <a:gd name="connsiteX14" fmla="*/ 3302000 w 3362690"/>
                <a:gd name="connsiteY14" fmla="*/ 2381867 h 5179042"/>
                <a:gd name="connsiteX15" fmla="*/ 3301951 w 3362690"/>
                <a:gd name="connsiteY15" fmla="*/ 137691 h 5179042"/>
                <a:gd name="connsiteX16" fmla="*/ 3009851 w 3362690"/>
                <a:gd name="connsiteY16" fmla="*/ 366290 h 5179042"/>
                <a:gd name="connsiteX17" fmla="*/ 2876550 w 3362690"/>
                <a:gd name="connsiteY17" fmla="*/ 1772267 h 5179042"/>
                <a:gd name="connsiteX18" fmla="*/ 1981151 w 3362690"/>
                <a:gd name="connsiteY18" fmla="*/ 3325390 h 5179042"/>
                <a:gd name="connsiteX19" fmla="*/ 1389385 w 3362690"/>
                <a:gd name="connsiteY19" fmla="*/ 3291503 h 5179042"/>
                <a:gd name="connsiteX20" fmla="*/ 1002035 w 3362690"/>
                <a:gd name="connsiteY20" fmla="*/ 3110528 h 5179042"/>
                <a:gd name="connsiteX21" fmla="*/ 710729 w 3362690"/>
                <a:gd name="connsiteY21" fmla="*/ 3128784 h 5179042"/>
                <a:gd name="connsiteX22" fmla="*/ 713110 w 3362690"/>
                <a:gd name="connsiteY22" fmla="*/ 3193078 h 5179042"/>
                <a:gd name="connsiteX23" fmla="*/ 982350 w 3362690"/>
                <a:gd name="connsiteY23" fmla="*/ 3181647 h 5179042"/>
                <a:gd name="connsiteX24" fmla="*/ 1349375 w 3362690"/>
                <a:gd name="connsiteY24" fmla="*/ 3382945 h 5179042"/>
                <a:gd name="connsiteX25" fmla="*/ 1782450 w 3362690"/>
                <a:gd name="connsiteY25" fmla="*/ 3737907 h 5179042"/>
                <a:gd name="connsiteX26" fmla="*/ 1785144 w 3362690"/>
                <a:gd name="connsiteY26" fmla="*/ 3894754 h 5179042"/>
                <a:gd name="connsiteX27" fmla="*/ 1164432 w 3362690"/>
                <a:gd name="connsiteY27" fmla="*/ 3483593 h 5179042"/>
                <a:gd name="connsiteX28" fmla="*/ 1050131 w 3362690"/>
                <a:gd name="connsiteY28" fmla="*/ 3512167 h 5179042"/>
                <a:gd name="connsiteX29" fmla="*/ 940594 w 3362690"/>
                <a:gd name="connsiteY29" fmla="*/ 3505023 h 5179042"/>
                <a:gd name="connsiteX30" fmla="*/ 909638 w 3362690"/>
                <a:gd name="connsiteY30" fmla="*/ 3416917 h 5179042"/>
                <a:gd name="connsiteX31" fmla="*/ 869156 w 3362690"/>
                <a:gd name="connsiteY31" fmla="*/ 3247848 h 5179042"/>
                <a:gd name="connsiteX32" fmla="*/ 133350 w 3362690"/>
                <a:gd name="connsiteY32" fmla="*/ 3312142 h 5179042"/>
                <a:gd name="connsiteX33" fmla="*/ 0 w 3362690"/>
                <a:gd name="connsiteY33" fmla="*/ 3559792 h 5179042"/>
                <a:gd name="connsiteX34" fmla="*/ 250825 w 3362690"/>
                <a:gd name="connsiteY34" fmla="*/ 3601067 h 5179042"/>
                <a:gd name="connsiteX35" fmla="*/ 501650 w 3362690"/>
                <a:gd name="connsiteY35" fmla="*/ 3642342 h 5179042"/>
                <a:gd name="connsiteX36" fmla="*/ 620713 w 3362690"/>
                <a:gd name="connsiteY36" fmla="*/ 3588367 h 5179042"/>
                <a:gd name="connsiteX37" fmla="*/ 962025 w 3362690"/>
                <a:gd name="connsiteY37" fmla="*/ 3681236 h 5179042"/>
                <a:gd name="connsiteX0" fmla="*/ 962025 w 3362690"/>
                <a:gd name="connsiteY0" fmla="*/ 3543545 h 5041351"/>
                <a:gd name="connsiteX1" fmla="*/ 1105223 w 3362690"/>
                <a:gd name="connsiteY1" fmla="*/ 3662605 h 5041351"/>
                <a:gd name="connsiteX2" fmla="*/ 1036167 w 3362690"/>
                <a:gd name="connsiteY2" fmla="*/ 3753092 h 5041351"/>
                <a:gd name="connsiteX3" fmla="*/ 808360 w 3362690"/>
                <a:gd name="connsiteY3" fmla="*/ 3753886 h 5041351"/>
                <a:gd name="connsiteX4" fmla="*/ 680566 w 3362690"/>
                <a:gd name="connsiteY4" fmla="*/ 3929305 h 5041351"/>
                <a:gd name="connsiteX5" fmla="*/ 462285 w 3362690"/>
                <a:gd name="connsiteY5" fmla="*/ 4115836 h 5041351"/>
                <a:gd name="connsiteX6" fmla="*/ 376561 w 3362690"/>
                <a:gd name="connsiteY6" fmla="*/ 4315068 h 5041351"/>
                <a:gd name="connsiteX7" fmla="*/ 295598 w 3362690"/>
                <a:gd name="connsiteY7" fmla="*/ 4479373 h 5041351"/>
                <a:gd name="connsiteX8" fmla="*/ 173360 w 3362690"/>
                <a:gd name="connsiteY8" fmla="*/ 4471436 h 5041351"/>
                <a:gd name="connsiteX9" fmla="*/ 180975 w 3362690"/>
                <a:gd name="connsiteY9" fmla="*/ 4707976 h 5041351"/>
                <a:gd name="connsiteX10" fmla="*/ 1028700 w 3362690"/>
                <a:gd name="connsiteY10" fmla="*/ 4888951 h 5041351"/>
                <a:gd name="connsiteX11" fmla="*/ 1343025 w 3362690"/>
                <a:gd name="connsiteY11" fmla="*/ 5041351 h 5041351"/>
                <a:gd name="connsiteX12" fmla="*/ 1590675 w 3362690"/>
                <a:gd name="connsiteY12" fmla="*/ 5003251 h 5041351"/>
                <a:gd name="connsiteX13" fmla="*/ 2457450 w 3362690"/>
                <a:gd name="connsiteY13" fmla="*/ 4203151 h 5041351"/>
                <a:gd name="connsiteX14" fmla="*/ 3302000 w 3362690"/>
                <a:gd name="connsiteY14" fmla="*/ 2244176 h 5041351"/>
                <a:gd name="connsiteX15" fmla="*/ 3301951 w 3362690"/>
                <a:gd name="connsiteY15" fmla="*/ 0 h 5041351"/>
                <a:gd name="connsiteX16" fmla="*/ 3009851 w 3362690"/>
                <a:gd name="connsiteY16" fmla="*/ 228599 h 5041351"/>
                <a:gd name="connsiteX17" fmla="*/ 2876550 w 3362690"/>
                <a:gd name="connsiteY17" fmla="*/ 1634576 h 5041351"/>
                <a:gd name="connsiteX18" fmla="*/ 1981151 w 3362690"/>
                <a:gd name="connsiteY18" fmla="*/ 3187699 h 5041351"/>
                <a:gd name="connsiteX19" fmla="*/ 1389385 w 3362690"/>
                <a:gd name="connsiteY19" fmla="*/ 3153812 h 5041351"/>
                <a:gd name="connsiteX20" fmla="*/ 1002035 w 3362690"/>
                <a:gd name="connsiteY20" fmla="*/ 2972837 h 5041351"/>
                <a:gd name="connsiteX21" fmla="*/ 710729 w 3362690"/>
                <a:gd name="connsiteY21" fmla="*/ 2991093 h 5041351"/>
                <a:gd name="connsiteX22" fmla="*/ 713110 w 3362690"/>
                <a:gd name="connsiteY22" fmla="*/ 3055387 h 5041351"/>
                <a:gd name="connsiteX23" fmla="*/ 982350 w 3362690"/>
                <a:gd name="connsiteY23" fmla="*/ 3043956 h 5041351"/>
                <a:gd name="connsiteX24" fmla="*/ 1349375 w 3362690"/>
                <a:gd name="connsiteY24" fmla="*/ 3245254 h 5041351"/>
                <a:gd name="connsiteX25" fmla="*/ 1782450 w 3362690"/>
                <a:gd name="connsiteY25" fmla="*/ 3600216 h 5041351"/>
                <a:gd name="connsiteX26" fmla="*/ 1785144 w 3362690"/>
                <a:gd name="connsiteY26" fmla="*/ 3757063 h 5041351"/>
                <a:gd name="connsiteX27" fmla="*/ 1164432 w 3362690"/>
                <a:gd name="connsiteY27" fmla="*/ 3345902 h 5041351"/>
                <a:gd name="connsiteX28" fmla="*/ 1050131 w 3362690"/>
                <a:gd name="connsiteY28" fmla="*/ 3374476 h 5041351"/>
                <a:gd name="connsiteX29" fmla="*/ 940594 w 3362690"/>
                <a:gd name="connsiteY29" fmla="*/ 3367332 h 5041351"/>
                <a:gd name="connsiteX30" fmla="*/ 909638 w 3362690"/>
                <a:gd name="connsiteY30" fmla="*/ 3279226 h 5041351"/>
                <a:gd name="connsiteX31" fmla="*/ 869156 w 3362690"/>
                <a:gd name="connsiteY31" fmla="*/ 3110157 h 5041351"/>
                <a:gd name="connsiteX32" fmla="*/ 133350 w 3362690"/>
                <a:gd name="connsiteY32" fmla="*/ 3174451 h 5041351"/>
                <a:gd name="connsiteX33" fmla="*/ 0 w 3362690"/>
                <a:gd name="connsiteY33" fmla="*/ 3422101 h 5041351"/>
                <a:gd name="connsiteX34" fmla="*/ 250825 w 3362690"/>
                <a:gd name="connsiteY34" fmla="*/ 3463376 h 5041351"/>
                <a:gd name="connsiteX35" fmla="*/ 501650 w 3362690"/>
                <a:gd name="connsiteY35" fmla="*/ 3504651 h 5041351"/>
                <a:gd name="connsiteX36" fmla="*/ 620713 w 3362690"/>
                <a:gd name="connsiteY36" fmla="*/ 3450676 h 5041351"/>
                <a:gd name="connsiteX37" fmla="*/ 962025 w 3362690"/>
                <a:gd name="connsiteY37" fmla="*/ 3543545 h 5041351"/>
                <a:gd name="connsiteX0" fmla="*/ 962025 w 3350917"/>
                <a:gd name="connsiteY0" fmla="*/ 3543545 h 5041351"/>
                <a:gd name="connsiteX1" fmla="*/ 1105223 w 3350917"/>
                <a:gd name="connsiteY1" fmla="*/ 3662605 h 5041351"/>
                <a:gd name="connsiteX2" fmla="*/ 1036167 w 3350917"/>
                <a:gd name="connsiteY2" fmla="*/ 3753092 h 5041351"/>
                <a:gd name="connsiteX3" fmla="*/ 808360 w 3350917"/>
                <a:gd name="connsiteY3" fmla="*/ 3753886 h 5041351"/>
                <a:gd name="connsiteX4" fmla="*/ 680566 w 3350917"/>
                <a:gd name="connsiteY4" fmla="*/ 3929305 h 5041351"/>
                <a:gd name="connsiteX5" fmla="*/ 462285 w 3350917"/>
                <a:gd name="connsiteY5" fmla="*/ 4115836 h 5041351"/>
                <a:gd name="connsiteX6" fmla="*/ 376561 w 3350917"/>
                <a:gd name="connsiteY6" fmla="*/ 4315068 h 5041351"/>
                <a:gd name="connsiteX7" fmla="*/ 295598 w 3350917"/>
                <a:gd name="connsiteY7" fmla="*/ 4479373 h 5041351"/>
                <a:gd name="connsiteX8" fmla="*/ 173360 w 3350917"/>
                <a:gd name="connsiteY8" fmla="*/ 4471436 h 5041351"/>
                <a:gd name="connsiteX9" fmla="*/ 180975 w 3350917"/>
                <a:gd name="connsiteY9" fmla="*/ 4707976 h 5041351"/>
                <a:gd name="connsiteX10" fmla="*/ 1028700 w 3350917"/>
                <a:gd name="connsiteY10" fmla="*/ 4888951 h 5041351"/>
                <a:gd name="connsiteX11" fmla="*/ 1343025 w 3350917"/>
                <a:gd name="connsiteY11" fmla="*/ 5041351 h 5041351"/>
                <a:gd name="connsiteX12" fmla="*/ 1590675 w 3350917"/>
                <a:gd name="connsiteY12" fmla="*/ 5003251 h 5041351"/>
                <a:gd name="connsiteX13" fmla="*/ 2457450 w 3350917"/>
                <a:gd name="connsiteY13" fmla="*/ 4203151 h 5041351"/>
                <a:gd name="connsiteX14" fmla="*/ 3302000 w 3350917"/>
                <a:gd name="connsiteY14" fmla="*/ 2244176 h 5041351"/>
                <a:gd name="connsiteX15" fmla="*/ 3301951 w 3350917"/>
                <a:gd name="connsiteY15" fmla="*/ 0 h 5041351"/>
                <a:gd name="connsiteX16" fmla="*/ 3009851 w 3350917"/>
                <a:gd name="connsiteY16" fmla="*/ 228599 h 5041351"/>
                <a:gd name="connsiteX17" fmla="*/ 2876550 w 3350917"/>
                <a:gd name="connsiteY17" fmla="*/ 1634576 h 5041351"/>
                <a:gd name="connsiteX18" fmla="*/ 1981151 w 3350917"/>
                <a:gd name="connsiteY18" fmla="*/ 3187699 h 5041351"/>
                <a:gd name="connsiteX19" fmla="*/ 1389385 w 3350917"/>
                <a:gd name="connsiteY19" fmla="*/ 3153812 h 5041351"/>
                <a:gd name="connsiteX20" fmla="*/ 1002035 w 3350917"/>
                <a:gd name="connsiteY20" fmla="*/ 2972837 h 5041351"/>
                <a:gd name="connsiteX21" fmla="*/ 710729 w 3350917"/>
                <a:gd name="connsiteY21" fmla="*/ 2991093 h 5041351"/>
                <a:gd name="connsiteX22" fmla="*/ 713110 w 3350917"/>
                <a:gd name="connsiteY22" fmla="*/ 3055387 h 5041351"/>
                <a:gd name="connsiteX23" fmla="*/ 982350 w 3350917"/>
                <a:gd name="connsiteY23" fmla="*/ 3043956 h 5041351"/>
                <a:gd name="connsiteX24" fmla="*/ 1349375 w 3350917"/>
                <a:gd name="connsiteY24" fmla="*/ 3245254 h 5041351"/>
                <a:gd name="connsiteX25" fmla="*/ 1782450 w 3350917"/>
                <a:gd name="connsiteY25" fmla="*/ 3600216 h 5041351"/>
                <a:gd name="connsiteX26" fmla="*/ 1785144 w 3350917"/>
                <a:gd name="connsiteY26" fmla="*/ 3757063 h 5041351"/>
                <a:gd name="connsiteX27" fmla="*/ 1164432 w 3350917"/>
                <a:gd name="connsiteY27" fmla="*/ 3345902 h 5041351"/>
                <a:gd name="connsiteX28" fmla="*/ 1050131 w 3350917"/>
                <a:gd name="connsiteY28" fmla="*/ 3374476 h 5041351"/>
                <a:gd name="connsiteX29" fmla="*/ 940594 w 3350917"/>
                <a:gd name="connsiteY29" fmla="*/ 3367332 h 5041351"/>
                <a:gd name="connsiteX30" fmla="*/ 909638 w 3350917"/>
                <a:gd name="connsiteY30" fmla="*/ 3279226 h 5041351"/>
                <a:gd name="connsiteX31" fmla="*/ 869156 w 3350917"/>
                <a:gd name="connsiteY31" fmla="*/ 3110157 h 5041351"/>
                <a:gd name="connsiteX32" fmla="*/ 133350 w 3350917"/>
                <a:gd name="connsiteY32" fmla="*/ 3174451 h 5041351"/>
                <a:gd name="connsiteX33" fmla="*/ 0 w 3350917"/>
                <a:gd name="connsiteY33" fmla="*/ 3422101 h 5041351"/>
                <a:gd name="connsiteX34" fmla="*/ 250825 w 3350917"/>
                <a:gd name="connsiteY34" fmla="*/ 3463376 h 5041351"/>
                <a:gd name="connsiteX35" fmla="*/ 501650 w 3350917"/>
                <a:gd name="connsiteY35" fmla="*/ 3504651 h 5041351"/>
                <a:gd name="connsiteX36" fmla="*/ 620713 w 3350917"/>
                <a:gd name="connsiteY36" fmla="*/ 3450676 h 5041351"/>
                <a:gd name="connsiteX37" fmla="*/ 962025 w 3350917"/>
                <a:gd name="connsiteY37" fmla="*/ 3543545 h 5041351"/>
                <a:gd name="connsiteX0" fmla="*/ 962025 w 3308689"/>
                <a:gd name="connsiteY0" fmla="*/ 3543545 h 5041351"/>
                <a:gd name="connsiteX1" fmla="*/ 1105223 w 3308689"/>
                <a:gd name="connsiteY1" fmla="*/ 3662605 h 5041351"/>
                <a:gd name="connsiteX2" fmla="*/ 1036167 w 3308689"/>
                <a:gd name="connsiteY2" fmla="*/ 3753092 h 5041351"/>
                <a:gd name="connsiteX3" fmla="*/ 808360 w 3308689"/>
                <a:gd name="connsiteY3" fmla="*/ 3753886 h 5041351"/>
                <a:gd name="connsiteX4" fmla="*/ 680566 w 3308689"/>
                <a:gd name="connsiteY4" fmla="*/ 3929305 h 5041351"/>
                <a:gd name="connsiteX5" fmla="*/ 462285 w 3308689"/>
                <a:gd name="connsiteY5" fmla="*/ 4115836 h 5041351"/>
                <a:gd name="connsiteX6" fmla="*/ 376561 w 3308689"/>
                <a:gd name="connsiteY6" fmla="*/ 4315068 h 5041351"/>
                <a:gd name="connsiteX7" fmla="*/ 295598 w 3308689"/>
                <a:gd name="connsiteY7" fmla="*/ 4479373 h 5041351"/>
                <a:gd name="connsiteX8" fmla="*/ 173360 w 3308689"/>
                <a:gd name="connsiteY8" fmla="*/ 4471436 h 5041351"/>
                <a:gd name="connsiteX9" fmla="*/ 180975 w 3308689"/>
                <a:gd name="connsiteY9" fmla="*/ 4707976 h 5041351"/>
                <a:gd name="connsiteX10" fmla="*/ 1028700 w 3308689"/>
                <a:gd name="connsiteY10" fmla="*/ 4888951 h 5041351"/>
                <a:gd name="connsiteX11" fmla="*/ 1343025 w 3308689"/>
                <a:gd name="connsiteY11" fmla="*/ 5041351 h 5041351"/>
                <a:gd name="connsiteX12" fmla="*/ 1590675 w 3308689"/>
                <a:gd name="connsiteY12" fmla="*/ 5003251 h 5041351"/>
                <a:gd name="connsiteX13" fmla="*/ 2457450 w 3308689"/>
                <a:gd name="connsiteY13" fmla="*/ 4203151 h 5041351"/>
                <a:gd name="connsiteX14" fmla="*/ 3302000 w 3308689"/>
                <a:gd name="connsiteY14" fmla="*/ 2244176 h 5041351"/>
                <a:gd name="connsiteX15" fmla="*/ 3301951 w 3308689"/>
                <a:gd name="connsiteY15" fmla="*/ 0 h 5041351"/>
                <a:gd name="connsiteX16" fmla="*/ 3009851 w 3308689"/>
                <a:gd name="connsiteY16" fmla="*/ 228599 h 5041351"/>
                <a:gd name="connsiteX17" fmla="*/ 2876550 w 3308689"/>
                <a:gd name="connsiteY17" fmla="*/ 1634576 h 5041351"/>
                <a:gd name="connsiteX18" fmla="*/ 1981151 w 3308689"/>
                <a:gd name="connsiteY18" fmla="*/ 3187699 h 5041351"/>
                <a:gd name="connsiteX19" fmla="*/ 1389385 w 3308689"/>
                <a:gd name="connsiteY19" fmla="*/ 3153812 h 5041351"/>
                <a:gd name="connsiteX20" fmla="*/ 1002035 w 3308689"/>
                <a:gd name="connsiteY20" fmla="*/ 2972837 h 5041351"/>
                <a:gd name="connsiteX21" fmla="*/ 710729 w 3308689"/>
                <a:gd name="connsiteY21" fmla="*/ 2991093 h 5041351"/>
                <a:gd name="connsiteX22" fmla="*/ 713110 w 3308689"/>
                <a:gd name="connsiteY22" fmla="*/ 3055387 h 5041351"/>
                <a:gd name="connsiteX23" fmla="*/ 982350 w 3308689"/>
                <a:gd name="connsiteY23" fmla="*/ 3043956 h 5041351"/>
                <a:gd name="connsiteX24" fmla="*/ 1349375 w 3308689"/>
                <a:gd name="connsiteY24" fmla="*/ 3245254 h 5041351"/>
                <a:gd name="connsiteX25" fmla="*/ 1782450 w 3308689"/>
                <a:gd name="connsiteY25" fmla="*/ 3600216 h 5041351"/>
                <a:gd name="connsiteX26" fmla="*/ 1785144 w 3308689"/>
                <a:gd name="connsiteY26" fmla="*/ 3757063 h 5041351"/>
                <a:gd name="connsiteX27" fmla="*/ 1164432 w 3308689"/>
                <a:gd name="connsiteY27" fmla="*/ 3345902 h 5041351"/>
                <a:gd name="connsiteX28" fmla="*/ 1050131 w 3308689"/>
                <a:gd name="connsiteY28" fmla="*/ 3374476 h 5041351"/>
                <a:gd name="connsiteX29" fmla="*/ 940594 w 3308689"/>
                <a:gd name="connsiteY29" fmla="*/ 3367332 h 5041351"/>
                <a:gd name="connsiteX30" fmla="*/ 909638 w 3308689"/>
                <a:gd name="connsiteY30" fmla="*/ 3279226 h 5041351"/>
                <a:gd name="connsiteX31" fmla="*/ 869156 w 3308689"/>
                <a:gd name="connsiteY31" fmla="*/ 3110157 h 5041351"/>
                <a:gd name="connsiteX32" fmla="*/ 133350 w 3308689"/>
                <a:gd name="connsiteY32" fmla="*/ 3174451 h 5041351"/>
                <a:gd name="connsiteX33" fmla="*/ 0 w 3308689"/>
                <a:gd name="connsiteY33" fmla="*/ 3422101 h 5041351"/>
                <a:gd name="connsiteX34" fmla="*/ 250825 w 3308689"/>
                <a:gd name="connsiteY34" fmla="*/ 3463376 h 5041351"/>
                <a:gd name="connsiteX35" fmla="*/ 501650 w 3308689"/>
                <a:gd name="connsiteY35" fmla="*/ 3504651 h 5041351"/>
                <a:gd name="connsiteX36" fmla="*/ 620713 w 3308689"/>
                <a:gd name="connsiteY36" fmla="*/ 3450676 h 5041351"/>
                <a:gd name="connsiteX37" fmla="*/ 962025 w 3308689"/>
                <a:gd name="connsiteY37" fmla="*/ 3543545 h 5041351"/>
                <a:gd name="connsiteX0" fmla="*/ 962025 w 3303210"/>
                <a:gd name="connsiteY0" fmla="*/ 3543545 h 5041351"/>
                <a:gd name="connsiteX1" fmla="*/ 1105223 w 3303210"/>
                <a:gd name="connsiteY1" fmla="*/ 3662605 h 5041351"/>
                <a:gd name="connsiteX2" fmla="*/ 1036167 w 3303210"/>
                <a:gd name="connsiteY2" fmla="*/ 3753092 h 5041351"/>
                <a:gd name="connsiteX3" fmla="*/ 808360 w 3303210"/>
                <a:gd name="connsiteY3" fmla="*/ 3753886 h 5041351"/>
                <a:gd name="connsiteX4" fmla="*/ 680566 w 3303210"/>
                <a:gd name="connsiteY4" fmla="*/ 3929305 h 5041351"/>
                <a:gd name="connsiteX5" fmla="*/ 462285 w 3303210"/>
                <a:gd name="connsiteY5" fmla="*/ 4115836 h 5041351"/>
                <a:gd name="connsiteX6" fmla="*/ 376561 w 3303210"/>
                <a:gd name="connsiteY6" fmla="*/ 4315068 h 5041351"/>
                <a:gd name="connsiteX7" fmla="*/ 295598 w 3303210"/>
                <a:gd name="connsiteY7" fmla="*/ 4479373 h 5041351"/>
                <a:gd name="connsiteX8" fmla="*/ 173360 w 3303210"/>
                <a:gd name="connsiteY8" fmla="*/ 4471436 h 5041351"/>
                <a:gd name="connsiteX9" fmla="*/ 180975 w 3303210"/>
                <a:gd name="connsiteY9" fmla="*/ 4707976 h 5041351"/>
                <a:gd name="connsiteX10" fmla="*/ 1028700 w 3303210"/>
                <a:gd name="connsiteY10" fmla="*/ 4888951 h 5041351"/>
                <a:gd name="connsiteX11" fmla="*/ 1343025 w 3303210"/>
                <a:gd name="connsiteY11" fmla="*/ 5041351 h 5041351"/>
                <a:gd name="connsiteX12" fmla="*/ 1590675 w 3303210"/>
                <a:gd name="connsiteY12" fmla="*/ 5003251 h 5041351"/>
                <a:gd name="connsiteX13" fmla="*/ 2457450 w 3303210"/>
                <a:gd name="connsiteY13" fmla="*/ 4203151 h 5041351"/>
                <a:gd name="connsiteX14" fmla="*/ 3302000 w 3303210"/>
                <a:gd name="connsiteY14" fmla="*/ 2244176 h 5041351"/>
                <a:gd name="connsiteX15" fmla="*/ 3301951 w 3303210"/>
                <a:gd name="connsiteY15" fmla="*/ 0 h 5041351"/>
                <a:gd name="connsiteX16" fmla="*/ 3009851 w 3303210"/>
                <a:gd name="connsiteY16" fmla="*/ 228599 h 5041351"/>
                <a:gd name="connsiteX17" fmla="*/ 2876550 w 3303210"/>
                <a:gd name="connsiteY17" fmla="*/ 1634576 h 5041351"/>
                <a:gd name="connsiteX18" fmla="*/ 1981151 w 3303210"/>
                <a:gd name="connsiteY18" fmla="*/ 3187699 h 5041351"/>
                <a:gd name="connsiteX19" fmla="*/ 1389385 w 3303210"/>
                <a:gd name="connsiteY19" fmla="*/ 3153812 h 5041351"/>
                <a:gd name="connsiteX20" fmla="*/ 1002035 w 3303210"/>
                <a:gd name="connsiteY20" fmla="*/ 2972837 h 5041351"/>
                <a:gd name="connsiteX21" fmla="*/ 710729 w 3303210"/>
                <a:gd name="connsiteY21" fmla="*/ 2991093 h 5041351"/>
                <a:gd name="connsiteX22" fmla="*/ 713110 w 3303210"/>
                <a:gd name="connsiteY22" fmla="*/ 3055387 h 5041351"/>
                <a:gd name="connsiteX23" fmla="*/ 982350 w 3303210"/>
                <a:gd name="connsiteY23" fmla="*/ 3043956 h 5041351"/>
                <a:gd name="connsiteX24" fmla="*/ 1349375 w 3303210"/>
                <a:gd name="connsiteY24" fmla="*/ 3245254 h 5041351"/>
                <a:gd name="connsiteX25" fmla="*/ 1782450 w 3303210"/>
                <a:gd name="connsiteY25" fmla="*/ 3600216 h 5041351"/>
                <a:gd name="connsiteX26" fmla="*/ 1785144 w 3303210"/>
                <a:gd name="connsiteY26" fmla="*/ 3757063 h 5041351"/>
                <a:gd name="connsiteX27" fmla="*/ 1164432 w 3303210"/>
                <a:gd name="connsiteY27" fmla="*/ 3345902 h 5041351"/>
                <a:gd name="connsiteX28" fmla="*/ 1050131 w 3303210"/>
                <a:gd name="connsiteY28" fmla="*/ 3374476 h 5041351"/>
                <a:gd name="connsiteX29" fmla="*/ 940594 w 3303210"/>
                <a:gd name="connsiteY29" fmla="*/ 3367332 h 5041351"/>
                <a:gd name="connsiteX30" fmla="*/ 909638 w 3303210"/>
                <a:gd name="connsiteY30" fmla="*/ 3279226 h 5041351"/>
                <a:gd name="connsiteX31" fmla="*/ 869156 w 3303210"/>
                <a:gd name="connsiteY31" fmla="*/ 3110157 h 5041351"/>
                <a:gd name="connsiteX32" fmla="*/ 133350 w 3303210"/>
                <a:gd name="connsiteY32" fmla="*/ 3174451 h 5041351"/>
                <a:gd name="connsiteX33" fmla="*/ 0 w 3303210"/>
                <a:gd name="connsiteY33" fmla="*/ 3422101 h 5041351"/>
                <a:gd name="connsiteX34" fmla="*/ 250825 w 3303210"/>
                <a:gd name="connsiteY34" fmla="*/ 3463376 h 5041351"/>
                <a:gd name="connsiteX35" fmla="*/ 501650 w 3303210"/>
                <a:gd name="connsiteY35" fmla="*/ 3504651 h 5041351"/>
                <a:gd name="connsiteX36" fmla="*/ 620713 w 3303210"/>
                <a:gd name="connsiteY36" fmla="*/ 3450676 h 5041351"/>
                <a:gd name="connsiteX37" fmla="*/ 962025 w 3303210"/>
                <a:gd name="connsiteY37" fmla="*/ 3543545 h 504135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3009851 w 3303210"/>
                <a:gd name="connsiteY16" fmla="*/ 247649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133350 w 3304038"/>
                <a:gd name="connsiteY31" fmla="*/ 3193501 h 5060401"/>
                <a:gd name="connsiteX32" fmla="*/ 0 w 3304038"/>
                <a:gd name="connsiteY32" fmla="*/ 3441151 h 5060401"/>
                <a:gd name="connsiteX33" fmla="*/ 250825 w 3304038"/>
                <a:gd name="connsiteY33" fmla="*/ 3482426 h 5060401"/>
                <a:gd name="connsiteX34" fmla="*/ 501650 w 3304038"/>
                <a:gd name="connsiteY34" fmla="*/ 3523701 h 5060401"/>
                <a:gd name="connsiteX35" fmla="*/ 620713 w 3304038"/>
                <a:gd name="connsiteY35" fmla="*/ 3469726 h 5060401"/>
                <a:gd name="connsiteX36" fmla="*/ 962025 w 3304038"/>
                <a:gd name="connsiteY36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0 w 3304038"/>
                <a:gd name="connsiteY31" fmla="*/ 3441151 h 5060401"/>
                <a:gd name="connsiteX32" fmla="*/ 250825 w 3304038"/>
                <a:gd name="connsiteY32" fmla="*/ 3482426 h 5060401"/>
                <a:gd name="connsiteX33" fmla="*/ 501650 w 3304038"/>
                <a:gd name="connsiteY33" fmla="*/ 3523701 h 5060401"/>
                <a:gd name="connsiteX34" fmla="*/ 620713 w 3304038"/>
                <a:gd name="connsiteY34" fmla="*/ 3469726 h 5060401"/>
                <a:gd name="connsiteX35" fmla="*/ 962025 w 3304038"/>
                <a:gd name="connsiteY35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328290 w 3130678"/>
                <a:gd name="connsiteY32" fmla="*/ 3523701 h 5060401"/>
                <a:gd name="connsiteX33" fmla="*/ 447353 w 3130678"/>
                <a:gd name="connsiteY33" fmla="*/ 3469726 h 5060401"/>
                <a:gd name="connsiteX34" fmla="*/ 788665 w 3130678"/>
                <a:gd name="connsiteY34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447353 w 3130678"/>
                <a:gd name="connsiteY32" fmla="*/ 3469726 h 5060401"/>
                <a:gd name="connsiteX33" fmla="*/ 788665 w 3130678"/>
                <a:gd name="connsiteY33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447353 w 3130678"/>
                <a:gd name="connsiteY31" fmla="*/ 3469726 h 5060401"/>
                <a:gd name="connsiteX32" fmla="*/ 788665 w 3130678"/>
                <a:gd name="connsiteY32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447353 w 3130678"/>
                <a:gd name="connsiteY30" fmla="*/ 3469726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664047 w 3130678"/>
                <a:gd name="connsiteY30" fmla="*/ 346258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9307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93075 h 5060401"/>
                <a:gd name="connsiteX0" fmla="*/ 788665 w 3130678"/>
                <a:gd name="connsiteY0" fmla="*/ 3593075 h 5060401"/>
                <a:gd name="connsiteX1" fmla="*/ 862807 w 3130678"/>
                <a:gd name="connsiteY1" fmla="*/ 3772142 h 5060401"/>
                <a:gd name="connsiteX2" fmla="*/ 635000 w 3130678"/>
                <a:gd name="connsiteY2" fmla="*/ 3772936 h 5060401"/>
                <a:gd name="connsiteX3" fmla="*/ 507206 w 3130678"/>
                <a:gd name="connsiteY3" fmla="*/ 3948355 h 5060401"/>
                <a:gd name="connsiteX4" fmla="*/ 288925 w 3130678"/>
                <a:gd name="connsiteY4" fmla="*/ 4134886 h 5060401"/>
                <a:gd name="connsiteX5" fmla="*/ 203201 w 3130678"/>
                <a:gd name="connsiteY5" fmla="*/ 4334118 h 5060401"/>
                <a:gd name="connsiteX6" fmla="*/ 122238 w 3130678"/>
                <a:gd name="connsiteY6" fmla="*/ 4498423 h 5060401"/>
                <a:gd name="connsiteX7" fmla="*/ 0 w 3130678"/>
                <a:gd name="connsiteY7" fmla="*/ 4490486 h 5060401"/>
                <a:gd name="connsiteX8" fmla="*/ 7615 w 3130678"/>
                <a:gd name="connsiteY8" fmla="*/ 4727026 h 5060401"/>
                <a:gd name="connsiteX9" fmla="*/ 855340 w 3130678"/>
                <a:gd name="connsiteY9" fmla="*/ 4908001 h 5060401"/>
                <a:gd name="connsiteX10" fmla="*/ 1169665 w 3130678"/>
                <a:gd name="connsiteY10" fmla="*/ 5060401 h 5060401"/>
                <a:gd name="connsiteX11" fmla="*/ 1417315 w 3130678"/>
                <a:gd name="connsiteY11" fmla="*/ 5022301 h 5060401"/>
                <a:gd name="connsiteX12" fmla="*/ 2284090 w 3130678"/>
                <a:gd name="connsiteY12" fmla="*/ 4222201 h 5060401"/>
                <a:gd name="connsiteX13" fmla="*/ 3128640 w 3130678"/>
                <a:gd name="connsiteY13" fmla="*/ 2263226 h 5060401"/>
                <a:gd name="connsiteX14" fmla="*/ 3128591 w 3130678"/>
                <a:gd name="connsiteY14" fmla="*/ 0 h 5060401"/>
                <a:gd name="connsiteX15" fmla="*/ 2822203 w 3130678"/>
                <a:gd name="connsiteY15" fmla="*/ 230980 h 5060401"/>
                <a:gd name="connsiteX16" fmla="*/ 2703190 w 3130678"/>
                <a:gd name="connsiteY16" fmla="*/ 1653626 h 5060401"/>
                <a:gd name="connsiteX17" fmla="*/ 1807791 w 3130678"/>
                <a:gd name="connsiteY17" fmla="*/ 3206749 h 5060401"/>
                <a:gd name="connsiteX18" fmla="*/ 1216025 w 3130678"/>
                <a:gd name="connsiteY18" fmla="*/ 3172862 h 5060401"/>
                <a:gd name="connsiteX19" fmla="*/ 828675 w 3130678"/>
                <a:gd name="connsiteY19" fmla="*/ 2991887 h 5060401"/>
                <a:gd name="connsiteX20" fmla="*/ 537369 w 3130678"/>
                <a:gd name="connsiteY20" fmla="*/ 3010143 h 5060401"/>
                <a:gd name="connsiteX21" fmla="*/ 539750 w 3130678"/>
                <a:gd name="connsiteY21" fmla="*/ 3074437 h 5060401"/>
                <a:gd name="connsiteX22" fmla="*/ 808990 w 3130678"/>
                <a:gd name="connsiteY22" fmla="*/ 3063006 h 5060401"/>
                <a:gd name="connsiteX23" fmla="*/ 1176015 w 3130678"/>
                <a:gd name="connsiteY23" fmla="*/ 3264304 h 5060401"/>
                <a:gd name="connsiteX24" fmla="*/ 1609090 w 3130678"/>
                <a:gd name="connsiteY24" fmla="*/ 3619266 h 5060401"/>
                <a:gd name="connsiteX25" fmla="*/ 1611784 w 3130678"/>
                <a:gd name="connsiteY25" fmla="*/ 3776113 h 5060401"/>
                <a:gd name="connsiteX26" fmla="*/ 991072 w 3130678"/>
                <a:gd name="connsiteY26" fmla="*/ 3364952 h 5060401"/>
                <a:gd name="connsiteX27" fmla="*/ 876771 w 3130678"/>
                <a:gd name="connsiteY27" fmla="*/ 3393526 h 5060401"/>
                <a:gd name="connsiteX28" fmla="*/ 767234 w 3130678"/>
                <a:gd name="connsiteY28" fmla="*/ 3386382 h 5060401"/>
                <a:gd name="connsiteX29" fmla="*/ 714054 w 3130678"/>
                <a:gd name="connsiteY29" fmla="*/ 3519732 h 5060401"/>
                <a:gd name="connsiteX30" fmla="*/ 788665 w 3130678"/>
                <a:gd name="connsiteY30" fmla="*/ 3593075 h 5060401"/>
                <a:gd name="connsiteX0" fmla="*/ 788665 w 3130678"/>
                <a:gd name="connsiteY0" fmla="*/ 3593075 h 5060401"/>
                <a:gd name="connsiteX1" fmla="*/ 635000 w 3130678"/>
                <a:gd name="connsiteY1" fmla="*/ 377293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593075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155090 w 3497103"/>
                <a:gd name="connsiteY0" fmla="*/ 3609744 h 5060401"/>
                <a:gd name="connsiteX1" fmla="*/ 871885 w 3497103"/>
                <a:gd name="connsiteY1" fmla="*/ 3689116 h 5060401"/>
                <a:gd name="connsiteX2" fmla="*/ 621218 w 3497103"/>
                <a:gd name="connsiteY2" fmla="*/ 3714992 h 5060401"/>
                <a:gd name="connsiteX3" fmla="*/ 105282 w 3497103"/>
                <a:gd name="connsiteY3" fmla="*/ 3691973 h 5060401"/>
                <a:gd name="connsiteX4" fmla="*/ 24320 w 3497103"/>
                <a:gd name="connsiteY4" fmla="*/ 4086468 h 5060401"/>
                <a:gd name="connsiteX5" fmla="*/ 488663 w 3497103"/>
                <a:gd name="connsiteY5" fmla="*/ 4498423 h 5060401"/>
                <a:gd name="connsiteX6" fmla="*/ 366425 w 3497103"/>
                <a:gd name="connsiteY6" fmla="*/ 4490486 h 5060401"/>
                <a:gd name="connsiteX7" fmla="*/ 374040 w 3497103"/>
                <a:gd name="connsiteY7" fmla="*/ 4727026 h 5060401"/>
                <a:gd name="connsiteX8" fmla="*/ 1221765 w 3497103"/>
                <a:gd name="connsiteY8" fmla="*/ 4908001 h 5060401"/>
                <a:gd name="connsiteX9" fmla="*/ 1536090 w 3497103"/>
                <a:gd name="connsiteY9" fmla="*/ 5060401 h 5060401"/>
                <a:gd name="connsiteX10" fmla="*/ 1783740 w 3497103"/>
                <a:gd name="connsiteY10" fmla="*/ 5022301 h 5060401"/>
                <a:gd name="connsiteX11" fmla="*/ 2650515 w 3497103"/>
                <a:gd name="connsiteY11" fmla="*/ 4222201 h 5060401"/>
                <a:gd name="connsiteX12" fmla="*/ 3495065 w 3497103"/>
                <a:gd name="connsiteY12" fmla="*/ 2263226 h 5060401"/>
                <a:gd name="connsiteX13" fmla="*/ 3495016 w 3497103"/>
                <a:gd name="connsiteY13" fmla="*/ 0 h 5060401"/>
                <a:gd name="connsiteX14" fmla="*/ 3188628 w 3497103"/>
                <a:gd name="connsiteY14" fmla="*/ 230980 h 5060401"/>
                <a:gd name="connsiteX15" fmla="*/ 3069615 w 3497103"/>
                <a:gd name="connsiteY15" fmla="*/ 1653626 h 5060401"/>
                <a:gd name="connsiteX16" fmla="*/ 2174216 w 3497103"/>
                <a:gd name="connsiteY16" fmla="*/ 3206749 h 5060401"/>
                <a:gd name="connsiteX17" fmla="*/ 1582450 w 3497103"/>
                <a:gd name="connsiteY17" fmla="*/ 3172862 h 5060401"/>
                <a:gd name="connsiteX18" fmla="*/ 1195100 w 3497103"/>
                <a:gd name="connsiteY18" fmla="*/ 2991887 h 5060401"/>
                <a:gd name="connsiteX19" fmla="*/ 903794 w 3497103"/>
                <a:gd name="connsiteY19" fmla="*/ 3010143 h 5060401"/>
                <a:gd name="connsiteX20" fmla="*/ 906175 w 3497103"/>
                <a:gd name="connsiteY20" fmla="*/ 3074437 h 5060401"/>
                <a:gd name="connsiteX21" fmla="*/ 1175415 w 3497103"/>
                <a:gd name="connsiteY21" fmla="*/ 3063006 h 5060401"/>
                <a:gd name="connsiteX22" fmla="*/ 1542440 w 3497103"/>
                <a:gd name="connsiteY22" fmla="*/ 3264304 h 5060401"/>
                <a:gd name="connsiteX23" fmla="*/ 1975515 w 3497103"/>
                <a:gd name="connsiteY23" fmla="*/ 3619266 h 5060401"/>
                <a:gd name="connsiteX24" fmla="*/ 1978209 w 3497103"/>
                <a:gd name="connsiteY24" fmla="*/ 3776113 h 5060401"/>
                <a:gd name="connsiteX25" fmla="*/ 1357497 w 3497103"/>
                <a:gd name="connsiteY25" fmla="*/ 3364952 h 5060401"/>
                <a:gd name="connsiteX26" fmla="*/ 1243196 w 3497103"/>
                <a:gd name="connsiteY26" fmla="*/ 3393526 h 5060401"/>
                <a:gd name="connsiteX27" fmla="*/ 1133659 w 3497103"/>
                <a:gd name="connsiteY27" fmla="*/ 3386382 h 5060401"/>
                <a:gd name="connsiteX28" fmla="*/ 1080479 w 3497103"/>
                <a:gd name="connsiteY28" fmla="*/ 3519732 h 5060401"/>
                <a:gd name="connsiteX29" fmla="*/ 1155090 w 3497103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1095053 w 3489453"/>
                <a:gd name="connsiteY7" fmla="*/ 4800845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776090 w 3489453"/>
                <a:gd name="connsiteY10" fmla="*/ 5022301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1668934 w 3489453"/>
                <a:gd name="connsiteY16" fmla="*/ 1329776 h 5091358"/>
                <a:gd name="connsiteX17" fmla="*/ 1216447 w 3489453"/>
                <a:gd name="connsiteY17" fmla="*/ 2004218 h 5091358"/>
                <a:gd name="connsiteX18" fmla="*/ 453231 w 3489453"/>
                <a:gd name="connsiteY18" fmla="*/ 2972836 h 5091358"/>
                <a:gd name="connsiteX19" fmla="*/ 915988 w 3489453"/>
                <a:gd name="connsiteY19" fmla="*/ 2941881 h 5091358"/>
                <a:gd name="connsiteX20" fmla="*/ 896144 w 3489453"/>
                <a:gd name="connsiteY20" fmla="*/ 3010143 h 5091358"/>
                <a:gd name="connsiteX21" fmla="*/ 898525 w 3489453"/>
                <a:gd name="connsiteY21" fmla="*/ 3074437 h 5091358"/>
                <a:gd name="connsiteX22" fmla="*/ 1167765 w 3489453"/>
                <a:gd name="connsiteY22" fmla="*/ 3063006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725367 w 3489453"/>
                <a:gd name="connsiteY16" fmla="*/ 558005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82467 w 3489453"/>
                <a:gd name="connsiteY17" fmla="*/ 410368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59843 w 3489453"/>
                <a:gd name="connsiteY17" fmla="*/ 831549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493168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91577 w 3489453"/>
                <a:gd name="connsiteY24" fmla="*/ 299156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1191577 w 3489453"/>
                <a:gd name="connsiteY23" fmla="*/ 299156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191577 w 3489453"/>
                <a:gd name="connsiteY22" fmla="*/ 299156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395412 w 3489453"/>
                <a:gd name="connsiteY23" fmla="*/ 3197718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9668 w 3489453"/>
                <a:gd name="connsiteY23" fmla="*/ 3102468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42974 w 3489453"/>
                <a:gd name="connsiteY23" fmla="*/ 30381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890265 w 3489453"/>
                <a:gd name="connsiteY33" fmla="*/ 3476394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67858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362653 w 3556235"/>
                <a:gd name="connsiteY0" fmla="*/ 3428769 h 5091358"/>
                <a:gd name="connsiteX1" fmla="*/ 1318367 w 3556235"/>
                <a:gd name="connsiteY1" fmla="*/ 3532747 h 5091358"/>
                <a:gd name="connsiteX2" fmla="*/ 1416155 w 3556235"/>
                <a:gd name="connsiteY2" fmla="*/ 3679274 h 5091358"/>
                <a:gd name="connsiteX3" fmla="*/ 1319319 w 3556235"/>
                <a:gd name="connsiteY3" fmla="*/ 3720548 h 5091358"/>
                <a:gd name="connsiteX4" fmla="*/ 1235977 w 3556235"/>
                <a:gd name="connsiteY4" fmla="*/ 3672130 h 5091358"/>
                <a:gd name="connsiteX5" fmla="*/ 969275 w 3556235"/>
                <a:gd name="connsiteY5" fmla="*/ 3769760 h 5091358"/>
                <a:gd name="connsiteX6" fmla="*/ 140599 w 3556235"/>
                <a:gd name="connsiteY6" fmla="*/ 4564555 h 5091358"/>
                <a:gd name="connsiteX7" fmla="*/ 101707 w 3556235"/>
                <a:gd name="connsiteY7" fmla="*/ 4645268 h 5091358"/>
                <a:gd name="connsiteX8" fmla="*/ 1161835 w 3556235"/>
                <a:gd name="connsiteY8" fmla="*/ 4800845 h 5091358"/>
                <a:gd name="connsiteX9" fmla="*/ 1476160 w 3556235"/>
                <a:gd name="connsiteY9" fmla="*/ 5091358 h 5091358"/>
                <a:gd name="connsiteX10" fmla="*/ 1826203 w 3556235"/>
                <a:gd name="connsiteY10" fmla="*/ 4988964 h 5091358"/>
                <a:gd name="connsiteX11" fmla="*/ 2273878 w 3556235"/>
                <a:gd name="connsiteY11" fmla="*/ 4386507 h 5091358"/>
                <a:gd name="connsiteX12" fmla="*/ 2612015 w 3556235"/>
                <a:gd name="connsiteY12" fmla="*/ 3915020 h 5091358"/>
                <a:gd name="connsiteX13" fmla="*/ 3554197 w 3556235"/>
                <a:gd name="connsiteY13" fmla="*/ 2263226 h 5091358"/>
                <a:gd name="connsiteX14" fmla="*/ 3554148 w 3556235"/>
                <a:gd name="connsiteY14" fmla="*/ 0 h 5091358"/>
                <a:gd name="connsiteX15" fmla="*/ 3247760 w 3556235"/>
                <a:gd name="connsiteY15" fmla="*/ 230980 h 5091358"/>
                <a:gd name="connsiteX16" fmla="*/ 3039799 w 3556235"/>
                <a:gd name="connsiteY16" fmla="*/ 381793 h 5091358"/>
                <a:gd name="connsiteX17" fmla="*/ 2743730 w 3556235"/>
                <a:gd name="connsiteY17" fmla="*/ 100805 h 5091358"/>
                <a:gd name="connsiteX18" fmla="*/ 2569475 w 3556235"/>
                <a:gd name="connsiteY18" fmla="*/ 891874 h 5091358"/>
                <a:gd name="connsiteX19" fmla="*/ 2423056 w 3556235"/>
                <a:gd name="connsiteY19" fmla="*/ 1656556 h 5091358"/>
                <a:gd name="connsiteX20" fmla="*/ 2088141 w 3556235"/>
                <a:gd name="connsiteY20" fmla="*/ 2439439 h 5091358"/>
                <a:gd name="connsiteX21" fmla="*/ 1535641 w 3556235"/>
                <a:gd name="connsiteY21" fmla="*/ 3123406 h 5091358"/>
                <a:gd name="connsiteX22" fmla="*/ 1256614 w 3556235"/>
                <a:gd name="connsiteY22" fmla="*/ 2987125 h 5091358"/>
                <a:gd name="connsiteX23" fmla="*/ 967847 w 3556235"/>
                <a:gd name="connsiteY23" fmla="*/ 3010619 h 5091358"/>
                <a:gd name="connsiteX24" fmla="*/ 976419 w 3556235"/>
                <a:gd name="connsiteY24" fmla="*/ 3076274 h 5091358"/>
                <a:gd name="connsiteX25" fmla="*/ 1221688 w 3556235"/>
                <a:gd name="connsiteY25" fmla="*/ 3061986 h 5091358"/>
                <a:gd name="connsiteX26" fmla="*/ 1476481 w 3556235"/>
                <a:gd name="connsiteY26" fmla="*/ 3181049 h 5091358"/>
                <a:gd name="connsiteX27" fmla="*/ 1601572 w 3556235"/>
                <a:gd name="connsiteY27" fmla="*/ 3264304 h 5091358"/>
                <a:gd name="connsiteX28" fmla="*/ 2034647 w 3556235"/>
                <a:gd name="connsiteY28" fmla="*/ 3619266 h 5091358"/>
                <a:gd name="connsiteX29" fmla="*/ 2037341 w 3556235"/>
                <a:gd name="connsiteY29" fmla="*/ 3776113 h 5091358"/>
                <a:gd name="connsiteX30" fmla="*/ 1416629 w 3556235"/>
                <a:gd name="connsiteY30" fmla="*/ 3364952 h 5091358"/>
                <a:gd name="connsiteX31" fmla="*/ 1302328 w 3556235"/>
                <a:gd name="connsiteY31" fmla="*/ 3393526 h 5091358"/>
                <a:gd name="connsiteX32" fmla="*/ 1208666 w 3556235"/>
                <a:gd name="connsiteY32" fmla="*/ 3383207 h 5091358"/>
                <a:gd name="connsiteX33" fmla="*/ 1203111 w 3556235"/>
                <a:gd name="connsiteY33" fmla="*/ 3414957 h 5091358"/>
                <a:gd name="connsiteX34" fmla="*/ 1362653 w 3556235"/>
                <a:gd name="connsiteY34" fmla="*/ 3428769 h 5091358"/>
                <a:gd name="connsiteX0" fmla="*/ 1369326 w 3562908"/>
                <a:gd name="connsiteY0" fmla="*/ 3428769 h 5091358"/>
                <a:gd name="connsiteX1" fmla="*/ 1325040 w 3562908"/>
                <a:gd name="connsiteY1" fmla="*/ 3532747 h 5091358"/>
                <a:gd name="connsiteX2" fmla="*/ 1422828 w 3562908"/>
                <a:gd name="connsiteY2" fmla="*/ 3679274 h 5091358"/>
                <a:gd name="connsiteX3" fmla="*/ 1325992 w 3562908"/>
                <a:gd name="connsiteY3" fmla="*/ 3720548 h 5091358"/>
                <a:gd name="connsiteX4" fmla="*/ 1242650 w 3562908"/>
                <a:gd name="connsiteY4" fmla="*/ 3672130 h 5091358"/>
                <a:gd name="connsiteX5" fmla="*/ 975948 w 3562908"/>
                <a:gd name="connsiteY5" fmla="*/ 3769760 h 5091358"/>
                <a:gd name="connsiteX6" fmla="*/ 130603 w 3562908"/>
                <a:gd name="connsiteY6" fmla="*/ 4595512 h 5091358"/>
                <a:gd name="connsiteX7" fmla="*/ 108380 w 3562908"/>
                <a:gd name="connsiteY7" fmla="*/ 4645268 h 5091358"/>
                <a:gd name="connsiteX8" fmla="*/ 1168508 w 3562908"/>
                <a:gd name="connsiteY8" fmla="*/ 4800845 h 5091358"/>
                <a:gd name="connsiteX9" fmla="*/ 1482833 w 3562908"/>
                <a:gd name="connsiteY9" fmla="*/ 5091358 h 5091358"/>
                <a:gd name="connsiteX10" fmla="*/ 1832876 w 3562908"/>
                <a:gd name="connsiteY10" fmla="*/ 4988964 h 5091358"/>
                <a:gd name="connsiteX11" fmla="*/ 2280551 w 3562908"/>
                <a:gd name="connsiteY11" fmla="*/ 4386507 h 5091358"/>
                <a:gd name="connsiteX12" fmla="*/ 2618688 w 3562908"/>
                <a:gd name="connsiteY12" fmla="*/ 3915020 h 5091358"/>
                <a:gd name="connsiteX13" fmla="*/ 3560870 w 3562908"/>
                <a:gd name="connsiteY13" fmla="*/ 2263226 h 5091358"/>
                <a:gd name="connsiteX14" fmla="*/ 3560821 w 3562908"/>
                <a:gd name="connsiteY14" fmla="*/ 0 h 5091358"/>
                <a:gd name="connsiteX15" fmla="*/ 3254433 w 3562908"/>
                <a:gd name="connsiteY15" fmla="*/ 230980 h 5091358"/>
                <a:gd name="connsiteX16" fmla="*/ 3046472 w 3562908"/>
                <a:gd name="connsiteY16" fmla="*/ 381793 h 5091358"/>
                <a:gd name="connsiteX17" fmla="*/ 2750403 w 3562908"/>
                <a:gd name="connsiteY17" fmla="*/ 100805 h 5091358"/>
                <a:gd name="connsiteX18" fmla="*/ 2576148 w 3562908"/>
                <a:gd name="connsiteY18" fmla="*/ 891874 h 5091358"/>
                <a:gd name="connsiteX19" fmla="*/ 2429729 w 3562908"/>
                <a:gd name="connsiteY19" fmla="*/ 1656556 h 5091358"/>
                <a:gd name="connsiteX20" fmla="*/ 2094814 w 3562908"/>
                <a:gd name="connsiteY20" fmla="*/ 2439439 h 5091358"/>
                <a:gd name="connsiteX21" fmla="*/ 1542314 w 3562908"/>
                <a:gd name="connsiteY21" fmla="*/ 3123406 h 5091358"/>
                <a:gd name="connsiteX22" fmla="*/ 1263287 w 3562908"/>
                <a:gd name="connsiteY22" fmla="*/ 2987125 h 5091358"/>
                <a:gd name="connsiteX23" fmla="*/ 974520 w 3562908"/>
                <a:gd name="connsiteY23" fmla="*/ 3010619 h 5091358"/>
                <a:gd name="connsiteX24" fmla="*/ 983092 w 3562908"/>
                <a:gd name="connsiteY24" fmla="*/ 3076274 h 5091358"/>
                <a:gd name="connsiteX25" fmla="*/ 1228361 w 3562908"/>
                <a:gd name="connsiteY25" fmla="*/ 3061986 h 5091358"/>
                <a:gd name="connsiteX26" fmla="*/ 1483154 w 3562908"/>
                <a:gd name="connsiteY26" fmla="*/ 3181049 h 5091358"/>
                <a:gd name="connsiteX27" fmla="*/ 1608245 w 3562908"/>
                <a:gd name="connsiteY27" fmla="*/ 3264304 h 5091358"/>
                <a:gd name="connsiteX28" fmla="*/ 2041320 w 3562908"/>
                <a:gd name="connsiteY28" fmla="*/ 3619266 h 5091358"/>
                <a:gd name="connsiteX29" fmla="*/ 2044014 w 3562908"/>
                <a:gd name="connsiteY29" fmla="*/ 3776113 h 5091358"/>
                <a:gd name="connsiteX30" fmla="*/ 1423302 w 3562908"/>
                <a:gd name="connsiteY30" fmla="*/ 3364952 h 5091358"/>
                <a:gd name="connsiteX31" fmla="*/ 1309001 w 3562908"/>
                <a:gd name="connsiteY31" fmla="*/ 3393526 h 5091358"/>
                <a:gd name="connsiteX32" fmla="*/ 1215339 w 3562908"/>
                <a:gd name="connsiteY32" fmla="*/ 3383207 h 5091358"/>
                <a:gd name="connsiteX33" fmla="*/ 1209784 w 3562908"/>
                <a:gd name="connsiteY33" fmla="*/ 3414957 h 5091358"/>
                <a:gd name="connsiteX34" fmla="*/ 1369326 w 3562908"/>
                <a:gd name="connsiteY34" fmla="*/ 3428769 h 5091358"/>
                <a:gd name="connsiteX0" fmla="*/ 1332519 w 3526101"/>
                <a:gd name="connsiteY0" fmla="*/ 3428769 h 5091358"/>
                <a:gd name="connsiteX1" fmla="*/ 1288233 w 3526101"/>
                <a:gd name="connsiteY1" fmla="*/ 3532747 h 5091358"/>
                <a:gd name="connsiteX2" fmla="*/ 1386021 w 3526101"/>
                <a:gd name="connsiteY2" fmla="*/ 3679274 h 5091358"/>
                <a:gd name="connsiteX3" fmla="*/ 1289185 w 3526101"/>
                <a:gd name="connsiteY3" fmla="*/ 3720548 h 5091358"/>
                <a:gd name="connsiteX4" fmla="*/ 1205843 w 3526101"/>
                <a:gd name="connsiteY4" fmla="*/ 3672130 h 5091358"/>
                <a:gd name="connsiteX5" fmla="*/ 939141 w 3526101"/>
                <a:gd name="connsiteY5" fmla="*/ 3769760 h 5091358"/>
                <a:gd name="connsiteX6" fmla="*/ 93796 w 3526101"/>
                <a:gd name="connsiteY6" fmla="*/ 4595512 h 5091358"/>
                <a:gd name="connsiteX7" fmla="*/ 71573 w 3526101"/>
                <a:gd name="connsiteY7" fmla="*/ 4645268 h 5091358"/>
                <a:gd name="connsiteX8" fmla="*/ 1131701 w 3526101"/>
                <a:gd name="connsiteY8" fmla="*/ 4800845 h 5091358"/>
                <a:gd name="connsiteX9" fmla="*/ 1446026 w 3526101"/>
                <a:gd name="connsiteY9" fmla="*/ 5091358 h 5091358"/>
                <a:gd name="connsiteX10" fmla="*/ 1796069 w 3526101"/>
                <a:gd name="connsiteY10" fmla="*/ 4988964 h 5091358"/>
                <a:gd name="connsiteX11" fmla="*/ 2243744 w 3526101"/>
                <a:gd name="connsiteY11" fmla="*/ 4386507 h 5091358"/>
                <a:gd name="connsiteX12" fmla="*/ 2581881 w 3526101"/>
                <a:gd name="connsiteY12" fmla="*/ 3915020 h 5091358"/>
                <a:gd name="connsiteX13" fmla="*/ 3524063 w 3526101"/>
                <a:gd name="connsiteY13" fmla="*/ 2263226 h 5091358"/>
                <a:gd name="connsiteX14" fmla="*/ 3524014 w 3526101"/>
                <a:gd name="connsiteY14" fmla="*/ 0 h 5091358"/>
                <a:gd name="connsiteX15" fmla="*/ 3217626 w 3526101"/>
                <a:gd name="connsiteY15" fmla="*/ 230980 h 5091358"/>
                <a:gd name="connsiteX16" fmla="*/ 3009665 w 3526101"/>
                <a:gd name="connsiteY16" fmla="*/ 381793 h 5091358"/>
                <a:gd name="connsiteX17" fmla="*/ 2713596 w 3526101"/>
                <a:gd name="connsiteY17" fmla="*/ 100805 h 5091358"/>
                <a:gd name="connsiteX18" fmla="*/ 2539341 w 3526101"/>
                <a:gd name="connsiteY18" fmla="*/ 891874 h 5091358"/>
                <a:gd name="connsiteX19" fmla="*/ 2392922 w 3526101"/>
                <a:gd name="connsiteY19" fmla="*/ 1656556 h 5091358"/>
                <a:gd name="connsiteX20" fmla="*/ 2058007 w 3526101"/>
                <a:gd name="connsiteY20" fmla="*/ 2439439 h 5091358"/>
                <a:gd name="connsiteX21" fmla="*/ 1505507 w 3526101"/>
                <a:gd name="connsiteY21" fmla="*/ 3123406 h 5091358"/>
                <a:gd name="connsiteX22" fmla="*/ 1226480 w 3526101"/>
                <a:gd name="connsiteY22" fmla="*/ 2987125 h 5091358"/>
                <a:gd name="connsiteX23" fmla="*/ 937713 w 3526101"/>
                <a:gd name="connsiteY23" fmla="*/ 3010619 h 5091358"/>
                <a:gd name="connsiteX24" fmla="*/ 946285 w 3526101"/>
                <a:gd name="connsiteY24" fmla="*/ 3076274 h 5091358"/>
                <a:gd name="connsiteX25" fmla="*/ 1191554 w 3526101"/>
                <a:gd name="connsiteY25" fmla="*/ 3061986 h 5091358"/>
                <a:gd name="connsiteX26" fmla="*/ 1446347 w 3526101"/>
                <a:gd name="connsiteY26" fmla="*/ 3181049 h 5091358"/>
                <a:gd name="connsiteX27" fmla="*/ 1571438 w 3526101"/>
                <a:gd name="connsiteY27" fmla="*/ 3264304 h 5091358"/>
                <a:gd name="connsiteX28" fmla="*/ 2004513 w 3526101"/>
                <a:gd name="connsiteY28" fmla="*/ 3619266 h 5091358"/>
                <a:gd name="connsiteX29" fmla="*/ 2007207 w 3526101"/>
                <a:gd name="connsiteY29" fmla="*/ 3776113 h 5091358"/>
                <a:gd name="connsiteX30" fmla="*/ 1386495 w 3526101"/>
                <a:gd name="connsiteY30" fmla="*/ 3364952 h 5091358"/>
                <a:gd name="connsiteX31" fmla="*/ 1272194 w 3526101"/>
                <a:gd name="connsiteY31" fmla="*/ 3393526 h 5091358"/>
                <a:gd name="connsiteX32" fmla="*/ 1178532 w 3526101"/>
                <a:gd name="connsiteY32" fmla="*/ 3383207 h 5091358"/>
                <a:gd name="connsiteX33" fmla="*/ 1172977 w 3526101"/>
                <a:gd name="connsiteY33" fmla="*/ 3414957 h 5091358"/>
                <a:gd name="connsiteX34" fmla="*/ 1332519 w 3526101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2223 w 3454528"/>
                <a:gd name="connsiteY6" fmla="*/ 4595512 h 5091358"/>
                <a:gd name="connsiteX7" fmla="*/ 0 w 3454528"/>
                <a:gd name="connsiteY7" fmla="*/ 4645268 h 5091358"/>
                <a:gd name="connsiteX8" fmla="*/ 1060128 w 3454528"/>
                <a:gd name="connsiteY8" fmla="*/ 4800845 h 5091358"/>
                <a:gd name="connsiteX9" fmla="*/ 1374453 w 3454528"/>
                <a:gd name="connsiteY9" fmla="*/ 5091358 h 5091358"/>
                <a:gd name="connsiteX10" fmla="*/ 1724496 w 3454528"/>
                <a:gd name="connsiteY10" fmla="*/ 4988964 h 5091358"/>
                <a:gd name="connsiteX11" fmla="*/ 2172171 w 3454528"/>
                <a:gd name="connsiteY11" fmla="*/ 4386507 h 5091358"/>
                <a:gd name="connsiteX12" fmla="*/ 2510308 w 3454528"/>
                <a:gd name="connsiteY12" fmla="*/ 3915020 h 5091358"/>
                <a:gd name="connsiteX13" fmla="*/ 3452490 w 3454528"/>
                <a:gd name="connsiteY13" fmla="*/ 2263226 h 5091358"/>
                <a:gd name="connsiteX14" fmla="*/ 3452441 w 3454528"/>
                <a:gd name="connsiteY14" fmla="*/ 0 h 5091358"/>
                <a:gd name="connsiteX15" fmla="*/ 3146053 w 3454528"/>
                <a:gd name="connsiteY15" fmla="*/ 230980 h 5091358"/>
                <a:gd name="connsiteX16" fmla="*/ 2938092 w 3454528"/>
                <a:gd name="connsiteY16" fmla="*/ 381793 h 5091358"/>
                <a:gd name="connsiteX17" fmla="*/ 2642023 w 3454528"/>
                <a:gd name="connsiteY17" fmla="*/ 100805 h 5091358"/>
                <a:gd name="connsiteX18" fmla="*/ 2467768 w 3454528"/>
                <a:gd name="connsiteY18" fmla="*/ 891874 h 5091358"/>
                <a:gd name="connsiteX19" fmla="*/ 2321349 w 3454528"/>
                <a:gd name="connsiteY19" fmla="*/ 1656556 h 5091358"/>
                <a:gd name="connsiteX20" fmla="*/ 1986434 w 3454528"/>
                <a:gd name="connsiteY20" fmla="*/ 2439439 h 5091358"/>
                <a:gd name="connsiteX21" fmla="*/ 1433934 w 3454528"/>
                <a:gd name="connsiteY21" fmla="*/ 3123406 h 5091358"/>
                <a:gd name="connsiteX22" fmla="*/ 1154907 w 3454528"/>
                <a:gd name="connsiteY22" fmla="*/ 2987125 h 5091358"/>
                <a:gd name="connsiteX23" fmla="*/ 866140 w 3454528"/>
                <a:gd name="connsiteY23" fmla="*/ 3010619 h 5091358"/>
                <a:gd name="connsiteX24" fmla="*/ 874712 w 3454528"/>
                <a:gd name="connsiteY24" fmla="*/ 3076274 h 5091358"/>
                <a:gd name="connsiteX25" fmla="*/ 1119981 w 3454528"/>
                <a:gd name="connsiteY25" fmla="*/ 3061986 h 5091358"/>
                <a:gd name="connsiteX26" fmla="*/ 1374774 w 3454528"/>
                <a:gd name="connsiteY26" fmla="*/ 3181049 h 5091358"/>
                <a:gd name="connsiteX27" fmla="*/ 1499865 w 3454528"/>
                <a:gd name="connsiteY27" fmla="*/ 3264304 h 5091358"/>
                <a:gd name="connsiteX28" fmla="*/ 1932940 w 3454528"/>
                <a:gd name="connsiteY28" fmla="*/ 3619266 h 5091358"/>
                <a:gd name="connsiteX29" fmla="*/ 1935634 w 3454528"/>
                <a:gd name="connsiteY29" fmla="*/ 3776113 h 5091358"/>
                <a:gd name="connsiteX30" fmla="*/ 1314922 w 3454528"/>
                <a:gd name="connsiteY30" fmla="*/ 3364952 h 5091358"/>
                <a:gd name="connsiteX31" fmla="*/ 1200621 w 3454528"/>
                <a:gd name="connsiteY31" fmla="*/ 3393526 h 5091358"/>
                <a:gd name="connsiteX32" fmla="*/ 1106959 w 3454528"/>
                <a:gd name="connsiteY32" fmla="*/ 3383207 h 5091358"/>
                <a:gd name="connsiteX33" fmla="*/ 1101404 w 3454528"/>
                <a:gd name="connsiteY33" fmla="*/ 3414957 h 5091358"/>
                <a:gd name="connsiteX34" fmla="*/ 1260946 w 3454528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181767 w 3454528"/>
                <a:gd name="connsiteY6" fmla="*/ 4431205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350836 w 3454528"/>
                <a:gd name="connsiteY6" fmla="*/ 4378818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48467 w 3454528"/>
                <a:gd name="connsiteY6" fmla="*/ 4414537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86580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91342 w 3454528"/>
                <a:gd name="connsiteY6" fmla="*/ 4169268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48480 w 3454528"/>
                <a:gd name="connsiteY6" fmla="*/ 41216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2292 w 3454528"/>
                <a:gd name="connsiteY6" fmla="*/ 4024012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62767 w 3454528"/>
                <a:gd name="connsiteY6" fmla="*/ 4021630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660398 w 3454528"/>
                <a:gd name="connsiteY6" fmla="*/ 3935905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15180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45476 w 3454528"/>
                <a:gd name="connsiteY19" fmla="*/ 444794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4800845"/>
                <a:gd name="connsiteX1" fmla="*/ 1216660 w 3454528"/>
                <a:gd name="connsiteY1" fmla="*/ 3532747 h 4800845"/>
                <a:gd name="connsiteX2" fmla="*/ 1314448 w 3454528"/>
                <a:gd name="connsiteY2" fmla="*/ 3679274 h 4800845"/>
                <a:gd name="connsiteX3" fmla="*/ 1217612 w 3454528"/>
                <a:gd name="connsiteY3" fmla="*/ 3720548 h 4800845"/>
                <a:gd name="connsiteX4" fmla="*/ 1134270 w 3454528"/>
                <a:gd name="connsiteY4" fmla="*/ 3672130 h 4800845"/>
                <a:gd name="connsiteX5" fmla="*/ 867568 w 3454528"/>
                <a:gd name="connsiteY5" fmla="*/ 3769760 h 4800845"/>
                <a:gd name="connsiteX6" fmla="*/ 879474 w 3454528"/>
                <a:gd name="connsiteY6" fmla="*/ 3866849 h 4800845"/>
                <a:gd name="connsiteX7" fmla="*/ 784223 w 3454528"/>
                <a:gd name="connsiteY7" fmla="*/ 3990674 h 4800845"/>
                <a:gd name="connsiteX8" fmla="*/ 562767 w 3454528"/>
                <a:gd name="connsiteY8" fmla="*/ 4021630 h 4800845"/>
                <a:gd name="connsiteX9" fmla="*/ 503236 w 3454528"/>
                <a:gd name="connsiteY9" fmla="*/ 4083543 h 4800845"/>
                <a:gd name="connsiteX10" fmla="*/ 500855 w 3454528"/>
                <a:gd name="connsiteY10" fmla="*/ 4183556 h 4800845"/>
                <a:gd name="connsiteX11" fmla="*/ 577055 w 3454528"/>
                <a:gd name="connsiteY11" fmla="*/ 4247849 h 4800845"/>
                <a:gd name="connsiteX12" fmla="*/ 484186 w 3454528"/>
                <a:gd name="connsiteY12" fmla="*/ 4457399 h 4800845"/>
                <a:gd name="connsiteX13" fmla="*/ 400842 w 3454528"/>
                <a:gd name="connsiteY13" fmla="*/ 4481212 h 4800845"/>
                <a:gd name="connsiteX14" fmla="*/ 236536 w 3454528"/>
                <a:gd name="connsiteY14" fmla="*/ 4466924 h 4800845"/>
                <a:gd name="connsiteX15" fmla="*/ 22223 w 3454528"/>
                <a:gd name="connsiteY15" fmla="*/ 4595512 h 4800845"/>
                <a:gd name="connsiteX16" fmla="*/ 0 w 3454528"/>
                <a:gd name="connsiteY16" fmla="*/ 4645268 h 4800845"/>
                <a:gd name="connsiteX17" fmla="*/ 1060128 w 3454528"/>
                <a:gd name="connsiteY17" fmla="*/ 4800845 h 4800845"/>
                <a:gd name="connsiteX18" fmla="*/ 1526853 w 3454528"/>
                <a:gd name="connsiteY18" fmla="*/ 4381745 h 4800845"/>
                <a:gd name="connsiteX19" fmla="*/ 1931188 w 3454528"/>
                <a:gd name="connsiteY19" fmla="*/ 4452706 h 4800845"/>
                <a:gd name="connsiteX20" fmla="*/ 2111211 w 3454528"/>
                <a:gd name="connsiteY20" fmla="*/ 4348407 h 4800845"/>
                <a:gd name="connsiteX21" fmla="*/ 2510308 w 3454528"/>
                <a:gd name="connsiteY21" fmla="*/ 3915020 h 4800845"/>
                <a:gd name="connsiteX22" fmla="*/ 3452490 w 3454528"/>
                <a:gd name="connsiteY22" fmla="*/ 2263226 h 4800845"/>
                <a:gd name="connsiteX23" fmla="*/ 3452441 w 3454528"/>
                <a:gd name="connsiteY23" fmla="*/ 0 h 4800845"/>
                <a:gd name="connsiteX24" fmla="*/ 3146053 w 3454528"/>
                <a:gd name="connsiteY24" fmla="*/ 230980 h 4800845"/>
                <a:gd name="connsiteX25" fmla="*/ 2938092 w 3454528"/>
                <a:gd name="connsiteY25" fmla="*/ 381793 h 4800845"/>
                <a:gd name="connsiteX26" fmla="*/ 2642023 w 3454528"/>
                <a:gd name="connsiteY26" fmla="*/ 100805 h 4800845"/>
                <a:gd name="connsiteX27" fmla="*/ 2467768 w 3454528"/>
                <a:gd name="connsiteY27" fmla="*/ 891874 h 4800845"/>
                <a:gd name="connsiteX28" fmla="*/ 2321349 w 3454528"/>
                <a:gd name="connsiteY28" fmla="*/ 1656556 h 4800845"/>
                <a:gd name="connsiteX29" fmla="*/ 1986434 w 3454528"/>
                <a:gd name="connsiteY29" fmla="*/ 2439439 h 4800845"/>
                <a:gd name="connsiteX30" fmla="*/ 1433934 w 3454528"/>
                <a:gd name="connsiteY30" fmla="*/ 3123406 h 4800845"/>
                <a:gd name="connsiteX31" fmla="*/ 1154907 w 3454528"/>
                <a:gd name="connsiteY31" fmla="*/ 2987125 h 4800845"/>
                <a:gd name="connsiteX32" fmla="*/ 866140 w 3454528"/>
                <a:gd name="connsiteY32" fmla="*/ 3010619 h 4800845"/>
                <a:gd name="connsiteX33" fmla="*/ 874712 w 3454528"/>
                <a:gd name="connsiteY33" fmla="*/ 3076274 h 4800845"/>
                <a:gd name="connsiteX34" fmla="*/ 1119981 w 3454528"/>
                <a:gd name="connsiteY34" fmla="*/ 3061986 h 4800845"/>
                <a:gd name="connsiteX35" fmla="*/ 1374774 w 3454528"/>
                <a:gd name="connsiteY35" fmla="*/ 3181049 h 4800845"/>
                <a:gd name="connsiteX36" fmla="*/ 1499865 w 3454528"/>
                <a:gd name="connsiteY36" fmla="*/ 3264304 h 4800845"/>
                <a:gd name="connsiteX37" fmla="*/ 1932940 w 3454528"/>
                <a:gd name="connsiteY37" fmla="*/ 3619266 h 4800845"/>
                <a:gd name="connsiteX38" fmla="*/ 1935634 w 3454528"/>
                <a:gd name="connsiteY38" fmla="*/ 3776113 h 4800845"/>
                <a:gd name="connsiteX39" fmla="*/ 1314922 w 3454528"/>
                <a:gd name="connsiteY39" fmla="*/ 3364952 h 4800845"/>
                <a:gd name="connsiteX40" fmla="*/ 1200621 w 3454528"/>
                <a:gd name="connsiteY40" fmla="*/ 3393526 h 4800845"/>
                <a:gd name="connsiteX41" fmla="*/ 1106959 w 3454528"/>
                <a:gd name="connsiteY41" fmla="*/ 3383207 h 4800845"/>
                <a:gd name="connsiteX42" fmla="*/ 1101404 w 3454528"/>
                <a:gd name="connsiteY42" fmla="*/ 3414957 h 4800845"/>
                <a:gd name="connsiteX43" fmla="*/ 1260946 w 3454528"/>
                <a:gd name="connsiteY43" fmla="*/ 3428769 h 4800845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562767 w 3454528"/>
                <a:gd name="connsiteY8" fmla="*/ 4021630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84186 w 3454528"/>
                <a:gd name="connsiteY11" fmla="*/ 4457399 h 4645268"/>
                <a:gd name="connsiteX12" fmla="*/ 400842 w 3454528"/>
                <a:gd name="connsiteY12" fmla="*/ 4481212 h 4645268"/>
                <a:gd name="connsiteX13" fmla="*/ 236536 w 3454528"/>
                <a:gd name="connsiteY13" fmla="*/ 4466924 h 4645268"/>
                <a:gd name="connsiteX14" fmla="*/ 22223 w 3454528"/>
                <a:gd name="connsiteY14" fmla="*/ 4595512 h 4645268"/>
                <a:gd name="connsiteX15" fmla="*/ 0 w 3454528"/>
                <a:gd name="connsiteY15" fmla="*/ 4645268 h 4645268"/>
                <a:gd name="connsiteX16" fmla="*/ 1450653 w 3454528"/>
                <a:gd name="connsiteY16" fmla="*/ 4200770 h 4645268"/>
                <a:gd name="connsiteX17" fmla="*/ 1526853 w 3454528"/>
                <a:gd name="connsiteY17" fmla="*/ 4381745 h 4645268"/>
                <a:gd name="connsiteX18" fmla="*/ 1931188 w 3454528"/>
                <a:gd name="connsiteY18" fmla="*/ 4452706 h 4645268"/>
                <a:gd name="connsiteX19" fmla="*/ 2111211 w 3454528"/>
                <a:gd name="connsiteY19" fmla="*/ 4348407 h 4645268"/>
                <a:gd name="connsiteX20" fmla="*/ 2510308 w 3454528"/>
                <a:gd name="connsiteY20" fmla="*/ 3915020 h 4645268"/>
                <a:gd name="connsiteX21" fmla="*/ 3452490 w 3454528"/>
                <a:gd name="connsiteY21" fmla="*/ 2263226 h 4645268"/>
                <a:gd name="connsiteX22" fmla="*/ 3452441 w 3454528"/>
                <a:gd name="connsiteY22" fmla="*/ 0 h 4645268"/>
                <a:gd name="connsiteX23" fmla="*/ 3146053 w 3454528"/>
                <a:gd name="connsiteY23" fmla="*/ 230980 h 4645268"/>
                <a:gd name="connsiteX24" fmla="*/ 2938092 w 3454528"/>
                <a:gd name="connsiteY24" fmla="*/ 381793 h 4645268"/>
                <a:gd name="connsiteX25" fmla="*/ 2642023 w 3454528"/>
                <a:gd name="connsiteY25" fmla="*/ 100805 h 4645268"/>
                <a:gd name="connsiteX26" fmla="*/ 2467768 w 3454528"/>
                <a:gd name="connsiteY26" fmla="*/ 891874 h 4645268"/>
                <a:gd name="connsiteX27" fmla="*/ 2321349 w 3454528"/>
                <a:gd name="connsiteY27" fmla="*/ 1656556 h 4645268"/>
                <a:gd name="connsiteX28" fmla="*/ 1986434 w 3454528"/>
                <a:gd name="connsiteY28" fmla="*/ 2439439 h 4645268"/>
                <a:gd name="connsiteX29" fmla="*/ 1433934 w 3454528"/>
                <a:gd name="connsiteY29" fmla="*/ 3123406 h 4645268"/>
                <a:gd name="connsiteX30" fmla="*/ 1154907 w 3454528"/>
                <a:gd name="connsiteY30" fmla="*/ 2987125 h 4645268"/>
                <a:gd name="connsiteX31" fmla="*/ 866140 w 3454528"/>
                <a:gd name="connsiteY31" fmla="*/ 3010619 h 4645268"/>
                <a:gd name="connsiteX32" fmla="*/ 874712 w 3454528"/>
                <a:gd name="connsiteY32" fmla="*/ 3076274 h 4645268"/>
                <a:gd name="connsiteX33" fmla="*/ 1119981 w 3454528"/>
                <a:gd name="connsiteY33" fmla="*/ 3061986 h 4645268"/>
                <a:gd name="connsiteX34" fmla="*/ 1374774 w 3454528"/>
                <a:gd name="connsiteY34" fmla="*/ 3181049 h 4645268"/>
                <a:gd name="connsiteX35" fmla="*/ 1499865 w 3454528"/>
                <a:gd name="connsiteY35" fmla="*/ 3264304 h 4645268"/>
                <a:gd name="connsiteX36" fmla="*/ 1932940 w 3454528"/>
                <a:gd name="connsiteY36" fmla="*/ 3619266 h 4645268"/>
                <a:gd name="connsiteX37" fmla="*/ 1935634 w 3454528"/>
                <a:gd name="connsiteY37" fmla="*/ 3776113 h 4645268"/>
                <a:gd name="connsiteX38" fmla="*/ 1314922 w 3454528"/>
                <a:gd name="connsiteY38" fmla="*/ 3364952 h 4645268"/>
                <a:gd name="connsiteX39" fmla="*/ 1200621 w 3454528"/>
                <a:gd name="connsiteY39" fmla="*/ 3393526 h 4645268"/>
                <a:gd name="connsiteX40" fmla="*/ 1106959 w 3454528"/>
                <a:gd name="connsiteY40" fmla="*/ 3383207 h 4645268"/>
                <a:gd name="connsiteX41" fmla="*/ 1101404 w 3454528"/>
                <a:gd name="connsiteY41" fmla="*/ 3414957 h 4645268"/>
                <a:gd name="connsiteX42" fmla="*/ 1260946 w 3454528"/>
                <a:gd name="connsiteY42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00842 w 3454528"/>
                <a:gd name="connsiteY11" fmla="*/ 4481212 h 4645268"/>
                <a:gd name="connsiteX12" fmla="*/ 236536 w 3454528"/>
                <a:gd name="connsiteY12" fmla="*/ 4466924 h 4645268"/>
                <a:gd name="connsiteX13" fmla="*/ 22223 w 3454528"/>
                <a:gd name="connsiteY13" fmla="*/ 4595512 h 4645268"/>
                <a:gd name="connsiteX14" fmla="*/ 0 w 3454528"/>
                <a:gd name="connsiteY14" fmla="*/ 4645268 h 4645268"/>
                <a:gd name="connsiteX15" fmla="*/ 1450653 w 3454528"/>
                <a:gd name="connsiteY15" fmla="*/ 4200770 h 4645268"/>
                <a:gd name="connsiteX16" fmla="*/ 1526853 w 3454528"/>
                <a:gd name="connsiteY16" fmla="*/ 4381745 h 4645268"/>
                <a:gd name="connsiteX17" fmla="*/ 1931188 w 3454528"/>
                <a:gd name="connsiteY17" fmla="*/ 4452706 h 4645268"/>
                <a:gd name="connsiteX18" fmla="*/ 2111211 w 3454528"/>
                <a:gd name="connsiteY18" fmla="*/ 4348407 h 4645268"/>
                <a:gd name="connsiteX19" fmla="*/ 2510308 w 3454528"/>
                <a:gd name="connsiteY19" fmla="*/ 3915020 h 4645268"/>
                <a:gd name="connsiteX20" fmla="*/ 3452490 w 3454528"/>
                <a:gd name="connsiteY20" fmla="*/ 2263226 h 4645268"/>
                <a:gd name="connsiteX21" fmla="*/ 3452441 w 3454528"/>
                <a:gd name="connsiteY21" fmla="*/ 0 h 4645268"/>
                <a:gd name="connsiteX22" fmla="*/ 3146053 w 3454528"/>
                <a:gd name="connsiteY22" fmla="*/ 230980 h 4645268"/>
                <a:gd name="connsiteX23" fmla="*/ 2938092 w 3454528"/>
                <a:gd name="connsiteY23" fmla="*/ 381793 h 4645268"/>
                <a:gd name="connsiteX24" fmla="*/ 2642023 w 3454528"/>
                <a:gd name="connsiteY24" fmla="*/ 100805 h 4645268"/>
                <a:gd name="connsiteX25" fmla="*/ 2467768 w 3454528"/>
                <a:gd name="connsiteY25" fmla="*/ 891874 h 4645268"/>
                <a:gd name="connsiteX26" fmla="*/ 2321349 w 3454528"/>
                <a:gd name="connsiteY26" fmla="*/ 1656556 h 4645268"/>
                <a:gd name="connsiteX27" fmla="*/ 1986434 w 3454528"/>
                <a:gd name="connsiteY27" fmla="*/ 2439439 h 4645268"/>
                <a:gd name="connsiteX28" fmla="*/ 1433934 w 3454528"/>
                <a:gd name="connsiteY28" fmla="*/ 3123406 h 4645268"/>
                <a:gd name="connsiteX29" fmla="*/ 1154907 w 3454528"/>
                <a:gd name="connsiteY29" fmla="*/ 2987125 h 4645268"/>
                <a:gd name="connsiteX30" fmla="*/ 866140 w 3454528"/>
                <a:gd name="connsiteY30" fmla="*/ 3010619 h 4645268"/>
                <a:gd name="connsiteX31" fmla="*/ 874712 w 3454528"/>
                <a:gd name="connsiteY31" fmla="*/ 3076274 h 4645268"/>
                <a:gd name="connsiteX32" fmla="*/ 1119981 w 3454528"/>
                <a:gd name="connsiteY32" fmla="*/ 3061986 h 4645268"/>
                <a:gd name="connsiteX33" fmla="*/ 1374774 w 3454528"/>
                <a:gd name="connsiteY33" fmla="*/ 3181049 h 4645268"/>
                <a:gd name="connsiteX34" fmla="*/ 1499865 w 3454528"/>
                <a:gd name="connsiteY34" fmla="*/ 3264304 h 4645268"/>
                <a:gd name="connsiteX35" fmla="*/ 1932940 w 3454528"/>
                <a:gd name="connsiteY35" fmla="*/ 3619266 h 4645268"/>
                <a:gd name="connsiteX36" fmla="*/ 1935634 w 3454528"/>
                <a:gd name="connsiteY36" fmla="*/ 3776113 h 4645268"/>
                <a:gd name="connsiteX37" fmla="*/ 1314922 w 3454528"/>
                <a:gd name="connsiteY37" fmla="*/ 3364952 h 4645268"/>
                <a:gd name="connsiteX38" fmla="*/ 1200621 w 3454528"/>
                <a:gd name="connsiteY38" fmla="*/ 3393526 h 4645268"/>
                <a:gd name="connsiteX39" fmla="*/ 1106959 w 3454528"/>
                <a:gd name="connsiteY39" fmla="*/ 3383207 h 4645268"/>
                <a:gd name="connsiteX40" fmla="*/ 1101404 w 3454528"/>
                <a:gd name="connsiteY40" fmla="*/ 3414957 h 4645268"/>
                <a:gd name="connsiteX41" fmla="*/ 1260946 w 3454528"/>
                <a:gd name="connsiteY41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36536 w 3454528"/>
                <a:gd name="connsiteY11" fmla="*/ 4466924 h 4645268"/>
                <a:gd name="connsiteX12" fmla="*/ 22223 w 3454528"/>
                <a:gd name="connsiteY12" fmla="*/ 4595512 h 4645268"/>
                <a:gd name="connsiteX13" fmla="*/ 0 w 3454528"/>
                <a:gd name="connsiteY13" fmla="*/ 4645268 h 4645268"/>
                <a:gd name="connsiteX14" fmla="*/ 1450653 w 3454528"/>
                <a:gd name="connsiteY14" fmla="*/ 4200770 h 4645268"/>
                <a:gd name="connsiteX15" fmla="*/ 1526853 w 3454528"/>
                <a:gd name="connsiteY15" fmla="*/ 4381745 h 4645268"/>
                <a:gd name="connsiteX16" fmla="*/ 1931188 w 3454528"/>
                <a:gd name="connsiteY16" fmla="*/ 4452706 h 4645268"/>
                <a:gd name="connsiteX17" fmla="*/ 2111211 w 3454528"/>
                <a:gd name="connsiteY17" fmla="*/ 4348407 h 4645268"/>
                <a:gd name="connsiteX18" fmla="*/ 2510308 w 3454528"/>
                <a:gd name="connsiteY18" fmla="*/ 3915020 h 4645268"/>
                <a:gd name="connsiteX19" fmla="*/ 3452490 w 3454528"/>
                <a:gd name="connsiteY19" fmla="*/ 2263226 h 4645268"/>
                <a:gd name="connsiteX20" fmla="*/ 3452441 w 3454528"/>
                <a:gd name="connsiteY20" fmla="*/ 0 h 4645268"/>
                <a:gd name="connsiteX21" fmla="*/ 3146053 w 3454528"/>
                <a:gd name="connsiteY21" fmla="*/ 230980 h 4645268"/>
                <a:gd name="connsiteX22" fmla="*/ 2938092 w 3454528"/>
                <a:gd name="connsiteY22" fmla="*/ 381793 h 4645268"/>
                <a:gd name="connsiteX23" fmla="*/ 2642023 w 3454528"/>
                <a:gd name="connsiteY23" fmla="*/ 100805 h 4645268"/>
                <a:gd name="connsiteX24" fmla="*/ 2467768 w 3454528"/>
                <a:gd name="connsiteY24" fmla="*/ 891874 h 4645268"/>
                <a:gd name="connsiteX25" fmla="*/ 2321349 w 3454528"/>
                <a:gd name="connsiteY25" fmla="*/ 1656556 h 4645268"/>
                <a:gd name="connsiteX26" fmla="*/ 1986434 w 3454528"/>
                <a:gd name="connsiteY26" fmla="*/ 2439439 h 4645268"/>
                <a:gd name="connsiteX27" fmla="*/ 1433934 w 3454528"/>
                <a:gd name="connsiteY27" fmla="*/ 3123406 h 4645268"/>
                <a:gd name="connsiteX28" fmla="*/ 1154907 w 3454528"/>
                <a:gd name="connsiteY28" fmla="*/ 2987125 h 4645268"/>
                <a:gd name="connsiteX29" fmla="*/ 866140 w 3454528"/>
                <a:gd name="connsiteY29" fmla="*/ 3010619 h 4645268"/>
                <a:gd name="connsiteX30" fmla="*/ 874712 w 3454528"/>
                <a:gd name="connsiteY30" fmla="*/ 3076274 h 4645268"/>
                <a:gd name="connsiteX31" fmla="*/ 1119981 w 3454528"/>
                <a:gd name="connsiteY31" fmla="*/ 3061986 h 4645268"/>
                <a:gd name="connsiteX32" fmla="*/ 1374774 w 3454528"/>
                <a:gd name="connsiteY32" fmla="*/ 3181049 h 4645268"/>
                <a:gd name="connsiteX33" fmla="*/ 1499865 w 3454528"/>
                <a:gd name="connsiteY33" fmla="*/ 3264304 h 4645268"/>
                <a:gd name="connsiteX34" fmla="*/ 1932940 w 3454528"/>
                <a:gd name="connsiteY34" fmla="*/ 3619266 h 4645268"/>
                <a:gd name="connsiteX35" fmla="*/ 1935634 w 3454528"/>
                <a:gd name="connsiteY35" fmla="*/ 3776113 h 4645268"/>
                <a:gd name="connsiteX36" fmla="*/ 1314922 w 3454528"/>
                <a:gd name="connsiteY36" fmla="*/ 3364952 h 4645268"/>
                <a:gd name="connsiteX37" fmla="*/ 1200621 w 3454528"/>
                <a:gd name="connsiteY37" fmla="*/ 3393526 h 4645268"/>
                <a:gd name="connsiteX38" fmla="*/ 1106959 w 3454528"/>
                <a:gd name="connsiteY38" fmla="*/ 3383207 h 4645268"/>
                <a:gd name="connsiteX39" fmla="*/ 1101404 w 3454528"/>
                <a:gd name="connsiteY39" fmla="*/ 3414957 h 4645268"/>
                <a:gd name="connsiteX40" fmla="*/ 1260946 w 3454528"/>
                <a:gd name="connsiteY40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2223 w 3454528"/>
                <a:gd name="connsiteY11" fmla="*/ 4595512 h 4645268"/>
                <a:gd name="connsiteX12" fmla="*/ 0 w 3454528"/>
                <a:gd name="connsiteY12" fmla="*/ 4645268 h 4645268"/>
                <a:gd name="connsiteX13" fmla="*/ 1450653 w 3454528"/>
                <a:gd name="connsiteY13" fmla="*/ 4200770 h 4645268"/>
                <a:gd name="connsiteX14" fmla="*/ 1526853 w 3454528"/>
                <a:gd name="connsiteY14" fmla="*/ 4381745 h 4645268"/>
                <a:gd name="connsiteX15" fmla="*/ 1931188 w 3454528"/>
                <a:gd name="connsiteY15" fmla="*/ 4452706 h 4645268"/>
                <a:gd name="connsiteX16" fmla="*/ 2111211 w 3454528"/>
                <a:gd name="connsiteY16" fmla="*/ 4348407 h 4645268"/>
                <a:gd name="connsiteX17" fmla="*/ 2510308 w 3454528"/>
                <a:gd name="connsiteY17" fmla="*/ 3915020 h 4645268"/>
                <a:gd name="connsiteX18" fmla="*/ 3452490 w 3454528"/>
                <a:gd name="connsiteY18" fmla="*/ 2263226 h 4645268"/>
                <a:gd name="connsiteX19" fmla="*/ 3452441 w 3454528"/>
                <a:gd name="connsiteY19" fmla="*/ 0 h 4645268"/>
                <a:gd name="connsiteX20" fmla="*/ 3146053 w 3454528"/>
                <a:gd name="connsiteY20" fmla="*/ 230980 h 4645268"/>
                <a:gd name="connsiteX21" fmla="*/ 2938092 w 3454528"/>
                <a:gd name="connsiteY21" fmla="*/ 381793 h 4645268"/>
                <a:gd name="connsiteX22" fmla="*/ 2642023 w 3454528"/>
                <a:gd name="connsiteY22" fmla="*/ 100805 h 4645268"/>
                <a:gd name="connsiteX23" fmla="*/ 2467768 w 3454528"/>
                <a:gd name="connsiteY23" fmla="*/ 891874 h 4645268"/>
                <a:gd name="connsiteX24" fmla="*/ 2321349 w 3454528"/>
                <a:gd name="connsiteY24" fmla="*/ 1656556 h 4645268"/>
                <a:gd name="connsiteX25" fmla="*/ 1986434 w 3454528"/>
                <a:gd name="connsiteY25" fmla="*/ 2439439 h 4645268"/>
                <a:gd name="connsiteX26" fmla="*/ 1433934 w 3454528"/>
                <a:gd name="connsiteY26" fmla="*/ 3123406 h 4645268"/>
                <a:gd name="connsiteX27" fmla="*/ 1154907 w 3454528"/>
                <a:gd name="connsiteY27" fmla="*/ 2987125 h 4645268"/>
                <a:gd name="connsiteX28" fmla="*/ 866140 w 3454528"/>
                <a:gd name="connsiteY28" fmla="*/ 3010619 h 4645268"/>
                <a:gd name="connsiteX29" fmla="*/ 874712 w 3454528"/>
                <a:gd name="connsiteY29" fmla="*/ 3076274 h 4645268"/>
                <a:gd name="connsiteX30" fmla="*/ 1119981 w 3454528"/>
                <a:gd name="connsiteY30" fmla="*/ 3061986 h 4645268"/>
                <a:gd name="connsiteX31" fmla="*/ 1374774 w 3454528"/>
                <a:gd name="connsiteY31" fmla="*/ 3181049 h 4645268"/>
                <a:gd name="connsiteX32" fmla="*/ 1499865 w 3454528"/>
                <a:gd name="connsiteY32" fmla="*/ 3264304 h 4645268"/>
                <a:gd name="connsiteX33" fmla="*/ 1932940 w 3454528"/>
                <a:gd name="connsiteY33" fmla="*/ 3619266 h 4645268"/>
                <a:gd name="connsiteX34" fmla="*/ 1935634 w 3454528"/>
                <a:gd name="connsiteY34" fmla="*/ 3776113 h 4645268"/>
                <a:gd name="connsiteX35" fmla="*/ 1314922 w 3454528"/>
                <a:gd name="connsiteY35" fmla="*/ 3364952 h 4645268"/>
                <a:gd name="connsiteX36" fmla="*/ 1200621 w 3454528"/>
                <a:gd name="connsiteY36" fmla="*/ 3393526 h 4645268"/>
                <a:gd name="connsiteX37" fmla="*/ 1106959 w 3454528"/>
                <a:gd name="connsiteY37" fmla="*/ 3383207 h 4645268"/>
                <a:gd name="connsiteX38" fmla="*/ 1101404 w 3454528"/>
                <a:gd name="connsiteY38" fmla="*/ 3414957 h 4645268"/>
                <a:gd name="connsiteX39" fmla="*/ 1260946 w 3454528"/>
                <a:gd name="connsiteY39" fmla="*/ 3428769 h 4645268"/>
                <a:gd name="connsiteX0" fmla="*/ 1265526 w 3459108"/>
                <a:gd name="connsiteY0" fmla="*/ 3428769 h 4645870"/>
                <a:gd name="connsiteX1" fmla="*/ 1221240 w 3459108"/>
                <a:gd name="connsiteY1" fmla="*/ 3532747 h 4645870"/>
                <a:gd name="connsiteX2" fmla="*/ 1319028 w 3459108"/>
                <a:gd name="connsiteY2" fmla="*/ 3679274 h 4645870"/>
                <a:gd name="connsiteX3" fmla="*/ 1222192 w 3459108"/>
                <a:gd name="connsiteY3" fmla="*/ 3720548 h 4645870"/>
                <a:gd name="connsiteX4" fmla="*/ 1138850 w 3459108"/>
                <a:gd name="connsiteY4" fmla="*/ 3672130 h 4645870"/>
                <a:gd name="connsiteX5" fmla="*/ 872148 w 3459108"/>
                <a:gd name="connsiteY5" fmla="*/ 3769760 h 4645870"/>
                <a:gd name="connsiteX6" fmla="*/ 884054 w 3459108"/>
                <a:gd name="connsiteY6" fmla="*/ 3866849 h 4645870"/>
                <a:gd name="connsiteX7" fmla="*/ 788803 w 3459108"/>
                <a:gd name="connsiteY7" fmla="*/ 3990674 h 4645870"/>
                <a:gd name="connsiteX8" fmla="*/ 691172 w 3459108"/>
                <a:gd name="connsiteY8" fmla="*/ 4064493 h 4645870"/>
                <a:gd name="connsiteX9" fmla="*/ 1048360 w 3459108"/>
                <a:gd name="connsiteY9" fmla="*/ 4245468 h 4645870"/>
                <a:gd name="connsiteX10" fmla="*/ 998353 w 3459108"/>
                <a:gd name="connsiteY10" fmla="*/ 4295474 h 4645870"/>
                <a:gd name="connsiteX11" fmla="*/ 4580 w 3459108"/>
                <a:gd name="connsiteY11" fmla="*/ 4645268 h 4645870"/>
                <a:gd name="connsiteX12" fmla="*/ 1455233 w 3459108"/>
                <a:gd name="connsiteY12" fmla="*/ 4200770 h 4645870"/>
                <a:gd name="connsiteX13" fmla="*/ 1531433 w 3459108"/>
                <a:gd name="connsiteY13" fmla="*/ 4381745 h 4645870"/>
                <a:gd name="connsiteX14" fmla="*/ 1935768 w 3459108"/>
                <a:gd name="connsiteY14" fmla="*/ 4452706 h 4645870"/>
                <a:gd name="connsiteX15" fmla="*/ 2115791 w 3459108"/>
                <a:gd name="connsiteY15" fmla="*/ 4348407 h 4645870"/>
                <a:gd name="connsiteX16" fmla="*/ 2514888 w 3459108"/>
                <a:gd name="connsiteY16" fmla="*/ 3915020 h 4645870"/>
                <a:gd name="connsiteX17" fmla="*/ 3457070 w 3459108"/>
                <a:gd name="connsiteY17" fmla="*/ 2263226 h 4645870"/>
                <a:gd name="connsiteX18" fmla="*/ 3457021 w 3459108"/>
                <a:gd name="connsiteY18" fmla="*/ 0 h 4645870"/>
                <a:gd name="connsiteX19" fmla="*/ 3150633 w 3459108"/>
                <a:gd name="connsiteY19" fmla="*/ 230980 h 4645870"/>
                <a:gd name="connsiteX20" fmla="*/ 2942672 w 3459108"/>
                <a:gd name="connsiteY20" fmla="*/ 381793 h 4645870"/>
                <a:gd name="connsiteX21" fmla="*/ 2646603 w 3459108"/>
                <a:gd name="connsiteY21" fmla="*/ 100805 h 4645870"/>
                <a:gd name="connsiteX22" fmla="*/ 2472348 w 3459108"/>
                <a:gd name="connsiteY22" fmla="*/ 891874 h 4645870"/>
                <a:gd name="connsiteX23" fmla="*/ 2325929 w 3459108"/>
                <a:gd name="connsiteY23" fmla="*/ 1656556 h 4645870"/>
                <a:gd name="connsiteX24" fmla="*/ 1991014 w 3459108"/>
                <a:gd name="connsiteY24" fmla="*/ 2439439 h 4645870"/>
                <a:gd name="connsiteX25" fmla="*/ 1438514 w 3459108"/>
                <a:gd name="connsiteY25" fmla="*/ 3123406 h 4645870"/>
                <a:gd name="connsiteX26" fmla="*/ 1159487 w 3459108"/>
                <a:gd name="connsiteY26" fmla="*/ 2987125 h 4645870"/>
                <a:gd name="connsiteX27" fmla="*/ 870720 w 3459108"/>
                <a:gd name="connsiteY27" fmla="*/ 3010619 h 4645870"/>
                <a:gd name="connsiteX28" fmla="*/ 879292 w 3459108"/>
                <a:gd name="connsiteY28" fmla="*/ 3076274 h 4645870"/>
                <a:gd name="connsiteX29" fmla="*/ 1124561 w 3459108"/>
                <a:gd name="connsiteY29" fmla="*/ 3061986 h 4645870"/>
                <a:gd name="connsiteX30" fmla="*/ 1379354 w 3459108"/>
                <a:gd name="connsiteY30" fmla="*/ 3181049 h 4645870"/>
                <a:gd name="connsiteX31" fmla="*/ 1504445 w 3459108"/>
                <a:gd name="connsiteY31" fmla="*/ 3264304 h 4645870"/>
                <a:gd name="connsiteX32" fmla="*/ 1937520 w 3459108"/>
                <a:gd name="connsiteY32" fmla="*/ 3619266 h 4645870"/>
                <a:gd name="connsiteX33" fmla="*/ 1940214 w 3459108"/>
                <a:gd name="connsiteY33" fmla="*/ 3776113 h 4645870"/>
                <a:gd name="connsiteX34" fmla="*/ 1319502 w 3459108"/>
                <a:gd name="connsiteY34" fmla="*/ 3364952 h 4645870"/>
                <a:gd name="connsiteX35" fmla="*/ 1205201 w 3459108"/>
                <a:gd name="connsiteY35" fmla="*/ 3393526 h 4645870"/>
                <a:gd name="connsiteX36" fmla="*/ 1111539 w 3459108"/>
                <a:gd name="connsiteY36" fmla="*/ 3383207 h 4645870"/>
                <a:gd name="connsiteX37" fmla="*/ 1105984 w 3459108"/>
                <a:gd name="connsiteY37" fmla="*/ 3414957 h 4645870"/>
                <a:gd name="connsiteX38" fmla="*/ 1265526 w 3459108"/>
                <a:gd name="connsiteY38" fmla="*/ 3428769 h 4645870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308428 w 2769183"/>
                <a:gd name="connsiteY10" fmla="*/ 4295474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6109 w 2769691"/>
                <a:gd name="connsiteY0" fmla="*/ 3428769 h 4452706"/>
                <a:gd name="connsiteX1" fmla="*/ 531823 w 2769691"/>
                <a:gd name="connsiteY1" fmla="*/ 3532747 h 4452706"/>
                <a:gd name="connsiteX2" fmla="*/ 629611 w 2769691"/>
                <a:gd name="connsiteY2" fmla="*/ 3679274 h 4452706"/>
                <a:gd name="connsiteX3" fmla="*/ 532775 w 2769691"/>
                <a:gd name="connsiteY3" fmla="*/ 3720548 h 4452706"/>
                <a:gd name="connsiteX4" fmla="*/ 449433 w 2769691"/>
                <a:gd name="connsiteY4" fmla="*/ 3672130 h 4452706"/>
                <a:gd name="connsiteX5" fmla="*/ 182731 w 2769691"/>
                <a:gd name="connsiteY5" fmla="*/ 3769760 h 4452706"/>
                <a:gd name="connsiteX6" fmla="*/ 194637 w 2769691"/>
                <a:gd name="connsiteY6" fmla="*/ 3866849 h 4452706"/>
                <a:gd name="connsiteX7" fmla="*/ 99386 w 2769691"/>
                <a:gd name="connsiteY7" fmla="*/ 3990674 h 4452706"/>
                <a:gd name="connsiteX8" fmla="*/ 1755 w 2769691"/>
                <a:gd name="connsiteY8" fmla="*/ 4064493 h 4452706"/>
                <a:gd name="connsiteX9" fmla="*/ 358943 w 2769691"/>
                <a:gd name="connsiteY9" fmla="*/ 4245468 h 4452706"/>
                <a:gd name="connsiteX10" fmla="*/ 580399 w 2769691"/>
                <a:gd name="connsiteY10" fmla="*/ 4264517 h 4452706"/>
                <a:gd name="connsiteX11" fmla="*/ 765816 w 2769691"/>
                <a:gd name="connsiteY11" fmla="*/ 4200770 h 4452706"/>
                <a:gd name="connsiteX12" fmla="*/ 842016 w 2769691"/>
                <a:gd name="connsiteY12" fmla="*/ 4381745 h 4452706"/>
                <a:gd name="connsiteX13" fmla="*/ 1246351 w 2769691"/>
                <a:gd name="connsiteY13" fmla="*/ 4452706 h 4452706"/>
                <a:gd name="connsiteX14" fmla="*/ 1426374 w 2769691"/>
                <a:gd name="connsiteY14" fmla="*/ 4348407 h 4452706"/>
                <a:gd name="connsiteX15" fmla="*/ 1825471 w 2769691"/>
                <a:gd name="connsiteY15" fmla="*/ 3915020 h 4452706"/>
                <a:gd name="connsiteX16" fmla="*/ 2767653 w 2769691"/>
                <a:gd name="connsiteY16" fmla="*/ 2263226 h 4452706"/>
                <a:gd name="connsiteX17" fmla="*/ 2767604 w 2769691"/>
                <a:gd name="connsiteY17" fmla="*/ 0 h 4452706"/>
                <a:gd name="connsiteX18" fmla="*/ 2461216 w 2769691"/>
                <a:gd name="connsiteY18" fmla="*/ 230980 h 4452706"/>
                <a:gd name="connsiteX19" fmla="*/ 2253255 w 2769691"/>
                <a:gd name="connsiteY19" fmla="*/ 381793 h 4452706"/>
                <a:gd name="connsiteX20" fmla="*/ 1957186 w 2769691"/>
                <a:gd name="connsiteY20" fmla="*/ 100805 h 4452706"/>
                <a:gd name="connsiteX21" fmla="*/ 1782931 w 2769691"/>
                <a:gd name="connsiteY21" fmla="*/ 891874 h 4452706"/>
                <a:gd name="connsiteX22" fmla="*/ 1636512 w 2769691"/>
                <a:gd name="connsiteY22" fmla="*/ 1656556 h 4452706"/>
                <a:gd name="connsiteX23" fmla="*/ 1301597 w 2769691"/>
                <a:gd name="connsiteY23" fmla="*/ 2439439 h 4452706"/>
                <a:gd name="connsiteX24" fmla="*/ 749097 w 2769691"/>
                <a:gd name="connsiteY24" fmla="*/ 3123406 h 4452706"/>
                <a:gd name="connsiteX25" fmla="*/ 470070 w 2769691"/>
                <a:gd name="connsiteY25" fmla="*/ 2987125 h 4452706"/>
                <a:gd name="connsiteX26" fmla="*/ 181303 w 2769691"/>
                <a:gd name="connsiteY26" fmla="*/ 3010619 h 4452706"/>
                <a:gd name="connsiteX27" fmla="*/ 189875 w 2769691"/>
                <a:gd name="connsiteY27" fmla="*/ 3076274 h 4452706"/>
                <a:gd name="connsiteX28" fmla="*/ 435144 w 2769691"/>
                <a:gd name="connsiteY28" fmla="*/ 3061986 h 4452706"/>
                <a:gd name="connsiteX29" fmla="*/ 689937 w 2769691"/>
                <a:gd name="connsiteY29" fmla="*/ 3181049 h 4452706"/>
                <a:gd name="connsiteX30" fmla="*/ 815028 w 2769691"/>
                <a:gd name="connsiteY30" fmla="*/ 3264304 h 4452706"/>
                <a:gd name="connsiteX31" fmla="*/ 1248103 w 2769691"/>
                <a:gd name="connsiteY31" fmla="*/ 3619266 h 4452706"/>
                <a:gd name="connsiteX32" fmla="*/ 1250797 w 2769691"/>
                <a:gd name="connsiteY32" fmla="*/ 3776113 h 4452706"/>
                <a:gd name="connsiteX33" fmla="*/ 630085 w 2769691"/>
                <a:gd name="connsiteY33" fmla="*/ 3364952 h 4452706"/>
                <a:gd name="connsiteX34" fmla="*/ 515784 w 2769691"/>
                <a:gd name="connsiteY34" fmla="*/ 3393526 h 4452706"/>
                <a:gd name="connsiteX35" fmla="*/ 422122 w 2769691"/>
                <a:gd name="connsiteY35" fmla="*/ 3383207 h 4452706"/>
                <a:gd name="connsiteX36" fmla="*/ 416567 w 2769691"/>
                <a:gd name="connsiteY36" fmla="*/ 3414957 h 4452706"/>
                <a:gd name="connsiteX37" fmla="*/ 576109 w 2769691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68315 w 2767936"/>
                <a:gd name="connsiteY25" fmla="*/ 2987125 h 4452706"/>
                <a:gd name="connsiteX26" fmla="*/ 179548 w 2767936"/>
                <a:gd name="connsiteY26" fmla="*/ 3010619 h 4452706"/>
                <a:gd name="connsiteX27" fmla="*/ 188120 w 2767936"/>
                <a:gd name="connsiteY27" fmla="*/ 3076274 h 4452706"/>
                <a:gd name="connsiteX28" fmla="*/ 433389 w 2767936"/>
                <a:gd name="connsiteY28" fmla="*/ 3061986 h 4452706"/>
                <a:gd name="connsiteX29" fmla="*/ 688182 w 2767936"/>
                <a:gd name="connsiteY29" fmla="*/ 3181049 h 4452706"/>
                <a:gd name="connsiteX30" fmla="*/ 813273 w 2767936"/>
                <a:gd name="connsiteY30" fmla="*/ 3264304 h 4452706"/>
                <a:gd name="connsiteX31" fmla="*/ 1246348 w 2767936"/>
                <a:gd name="connsiteY31" fmla="*/ 3619266 h 4452706"/>
                <a:gd name="connsiteX32" fmla="*/ 1249042 w 2767936"/>
                <a:gd name="connsiteY32" fmla="*/ 3776113 h 4452706"/>
                <a:gd name="connsiteX33" fmla="*/ 628330 w 2767936"/>
                <a:gd name="connsiteY33" fmla="*/ 3364952 h 4452706"/>
                <a:gd name="connsiteX34" fmla="*/ 514029 w 2767936"/>
                <a:gd name="connsiteY34" fmla="*/ 3393526 h 4452706"/>
                <a:gd name="connsiteX35" fmla="*/ 420367 w 2767936"/>
                <a:gd name="connsiteY35" fmla="*/ 3383207 h 4452706"/>
                <a:gd name="connsiteX36" fmla="*/ 414812 w 2767936"/>
                <a:gd name="connsiteY36" fmla="*/ 3414957 h 4452706"/>
                <a:gd name="connsiteX37" fmla="*/ 574354 w 2767936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79548 w 2767936"/>
                <a:gd name="connsiteY25" fmla="*/ 3010619 h 4452706"/>
                <a:gd name="connsiteX26" fmla="*/ 188120 w 2767936"/>
                <a:gd name="connsiteY26" fmla="*/ 3076274 h 4452706"/>
                <a:gd name="connsiteX27" fmla="*/ 433389 w 2767936"/>
                <a:gd name="connsiteY27" fmla="*/ 3061986 h 4452706"/>
                <a:gd name="connsiteX28" fmla="*/ 688182 w 2767936"/>
                <a:gd name="connsiteY28" fmla="*/ 3181049 h 4452706"/>
                <a:gd name="connsiteX29" fmla="*/ 813273 w 2767936"/>
                <a:gd name="connsiteY29" fmla="*/ 3264304 h 4452706"/>
                <a:gd name="connsiteX30" fmla="*/ 1246348 w 2767936"/>
                <a:gd name="connsiteY30" fmla="*/ 3619266 h 4452706"/>
                <a:gd name="connsiteX31" fmla="*/ 1249042 w 2767936"/>
                <a:gd name="connsiteY31" fmla="*/ 3776113 h 4452706"/>
                <a:gd name="connsiteX32" fmla="*/ 628330 w 2767936"/>
                <a:gd name="connsiteY32" fmla="*/ 3364952 h 4452706"/>
                <a:gd name="connsiteX33" fmla="*/ 514029 w 2767936"/>
                <a:gd name="connsiteY33" fmla="*/ 3393526 h 4452706"/>
                <a:gd name="connsiteX34" fmla="*/ 420367 w 2767936"/>
                <a:gd name="connsiteY34" fmla="*/ 3383207 h 4452706"/>
                <a:gd name="connsiteX35" fmla="*/ 414812 w 2767936"/>
                <a:gd name="connsiteY35" fmla="*/ 3414957 h 4452706"/>
                <a:gd name="connsiteX36" fmla="*/ 574354 w 2767936"/>
                <a:gd name="connsiteY36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88120 w 2767936"/>
                <a:gd name="connsiteY25" fmla="*/ 3076274 h 4452706"/>
                <a:gd name="connsiteX26" fmla="*/ 433389 w 2767936"/>
                <a:gd name="connsiteY26" fmla="*/ 3061986 h 4452706"/>
                <a:gd name="connsiteX27" fmla="*/ 688182 w 2767936"/>
                <a:gd name="connsiteY27" fmla="*/ 3181049 h 4452706"/>
                <a:gd name="connsiteX28" fmla="*/ 813273 w 2767936"/>
                <a:gd name="connsiteY28" fmla="*/ 3264304 h 4452706"/>
                <a:gd name="connsiteX29" fmla="*/ 1246348 w 2767936"/>
                <a:gd name="connsiteY29" fmla="*/ 3619266 h 4452706"/>
                <a:gd name="connsiteX30" fmla="*/ 1249042 w 2767936"/>
                <a:gd name="connsiteY30" fmla="*/ 3776113 h 4452706"/>
                <a:gd name="connsiteX31" fmla="*/ 628330 w 2767936"/>
                <a:gd name="connsiteY31" fmla="*/ 3364952 h 4452706"/>
                <a:gd name="connsiteX32" fmla="*/ 514029 w 2767936"/>
                <a:gd name="connsiteY32" fmla="*/ 3393526 h 4452706"/>
                <a:gd name="connsiteX33" fmla="*/ 420367 w 2767936"/>
                <a:gd name="connsiteY33" fmla="*/ 3383207 h 4452706"/>
                <a:gd name="connsiteX34" fmla="*/ 414812 w 2767936"/>
                <a:gd name="connsiteY34" fmla="*/ 3414957 h 4452706"/>
                <a:gd name="connsiteX35" fmla="*/ 574354 w 2767936"/>
                <a:gd name="connsiteY35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33389 w 2767936"/>
                <a:gd name="connsiteY25" fmla="*/ 3061986 h 4452706"/>
                <a:gd name="connsiteX26" fmla="*/ 688182 w 2767936"/>
                <a:gd name="connsiteY26" fmla="*/ 3181049 h 4452706"/>
                <a:gd name="connsiteX27" fmla="*/ 813273 w 2767936"/>
                <a:gd name="connsiteY27" fmla="*/ 3264304 h 4452706"/>
                <a:gd name="connsiteX28" fmla="*/ 1246348 w 2767936"/>
                <a:gd name="connsiteY28" fmla="*/ 3619266 h 4452706"/>
                <a:gd name="connsiteX29" fmla="*/ 1249042 w 2767936"/>
                <a:gd name="connsiteY29" fmla="*/ 3776113 h 4452706"/>
                <a:gd name="connsiteX30" fmla="*/ 628330 w 2767936"/>
                <a:gd name="connsiteY30" fmla="*/ 3364952 h 4452706"/>
                <a:gd name="connsiteX31" fmla="*/ 514029 w 2767936"/>
                <a:gd name="connsiteY31" fmla="*/ 3393526 h 4452706"/>
                <a:gd name="connsiteX32" fmla="*/ 420367 w 2767936"/>
                <a:gd name="connsiteY32" fmla="*/ 3383207 h 4452706"/>
                <a:gd name="connsiteX33" fmla="*/ 414812 w 2767936"/>
                <a:gd name="connsiteY33" fmla="*/ 3414957 h 4452706"/>
                <a:gd name="connsiteX34" fmla="*/ 574354 w 2767936"/>
                <a:gd name="connsiteY34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57957 w 2767936"/>
                <a:gd name="connsiteY14" fmla="*/ 4324594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57957 w 2767936"/>
                <a:gd name="connsiteY14" fmla="*/ 4324594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59361 w 2767936"/>
                <a:gd name="connsiteY12" fmla="*/ 4143620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59361 w 2767936"/>
                <a:gd name="connsiteY12" fmla="*/ 4143620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1085529 w 2767936"/>
                <a:gd name="connsiteY11" fmla="*/ 4196008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690563 w 2767936"/>
                <a:gd name="connsiteY10" fmla="*/ 3912092 h 4324594"/>
                <a:gd name="connsiteX11" fmla="*/ 1085529 w 2767936"/>
                <a:gd name="connsiteY11" fmla="*/ 4196008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97631 w 2767936"/>
                <a:gd name="connsiteY6" fmla="*/ 3990674 h 4324594"/>
                <a:gd name="connsiteX7" fmla="*/ 0 w 2767936"/>
                <a:gd name="connsiteY7" fmla="*/ 4064493 h 4324594"/>
                <a:gd name="connsiteX8" fmla="*/ 357188 w 2767936"/>
                <a:gd name="connsiteY8" fmla="*/ 4245468 h 4324594"/>
                <a:gd name="connsiteX9" fmla="*/ 690563 w 2767936"/>
                <a:gd name="connsiteY9" fmla="*/ 3912092 h 4324594"/>
                <a:gd name="connsiteX10" fmla="*/ 1085529 w 2767936"/>
                <a:gd name="connsiteY10" fmla="*/ 4196008 h 4324594"/>
                <a:gd name="connsiteX11" fmla="*/ 1264123 w 2767936"/>
                <a:gd name="connsiteY11" fmla="*/ 4141239 h 4324594"/>
                <a:gd name="connsiteX12" fmla="*/ 1346989 w 2767936"/>
                <a:gd name="connsiteY12" fmla="*/ 4288400 h 4324594"/>
                <a:gd name="connsiteX13" fmla="*/ 1457957 w 2767936"/>
                <a:gd name="connsiteY13" fmla="*/ 4324594 h 4324594"/>
                <a:gd name="connsiteX14" fmla="*/ 1823716 w 2767936"/>
                <a:gd name="connsiteY14" fmla="*/ 3915020 h 4324594"/>
                <a:gd name="connsiteX15" fmla="*/ 2765898 w 2767936"/>
                <a:gd name="connsiteY15" fmla="*/ 2263226 h 4324594"/>
                <a:gd name="connsiteX16" fmla="*/ 2765849 w 2767936"/>
                <a:gd name="connsiteY16" fmla="*/ 0 h 4324594"/>
                <a:gd name="connsiteX17" fmla="*/ 2459461 w 2767936"/>
                <a:gd name="connsiteY17" fmla="*/ 230980 h 4324594"/>
                <a:gd name="connsiteX18" fmla="*/ 2251500 w 2767936"/>
                <a:gd name="connsiteY18" fmla="*/ 381793 h 4324594"/>
                <a:gd name="connsiteX19" fmla="*/ 1955431 w 2767936"/>
                <a:gd name="connsiteY19" fmla="*/ 100805 h 4324594"/>
                <a:gd name="connsiteX20" fmla="*/ 1781176 w 2767936"/>
                <a:gd name="connsiteY20" fmla="*/ 891874 h 4324594"/>
                <a:gd name="connsiteX21" fmla="*/ 1634757 w 2767936"/>
                <a:gd name="connsiteY21" fmla="*/ 1656556 h 4324594"/>
                <a:gd name="connsiteX22" fmla="*/ 1299842 w 2767936"/>
                <a:gd name="connsiteY22" fmla="*/ 2439439 h 4324594"/>
                <a:gd name="connsiteX23" fmla="*/ 747342 w 2767936"/>
                <a:gd name="connsiteY23" fmla="*/ 3123406 h 4324594"/>
                <a:gd name="connsiteX24" fmla="*/ 688182 w 2767936"/>
                <a:gd name="connsiteY24" fmla="*/ 3181049 h 4324594"/>
                <a:gd name="connsiteX25" fmla="*/ 813273 w 2767936"/>
                <a:gd name="connsiteY25" fmla="*/ 3264304 h 4324594"/>
                <a:gd name="connsiteX26" fmla="*/ 1246348 w 2767936"/>
                <a:gd name="connsiteY26" fmla="*/ 3619266 h 4324594"/>
                <a:gd name="connsiteX27" fmla="*/ 1249042 w 2767936"/>
                <a:gd name="connsiteY27" fmla="*/ 3776113 h 4324594"/>
                <a:gd name="connsiteX28" fmla="*/ 628330 w 2767936"/>
                <a:gd name="connsiteY28" fmla="*/ 3364952 h 4324594"/>
                <a:gd name="connsiteX29" fmla="*/ 514029 w 2767936"/>
                <a:gd name="connsiteY29" fmla="*/ 3393526 h 4324594"/>
                <a:gd name="connsiteX30" fmla="*/ 420367 w 2767936"/>
                <a:gd name="connsiteY30" fmla="*/ 3383207 h 4324594"/>
                <a:gd name="connsiteX31" fmla="*/ 414812 w 2767936"/>
                <a:gd name="connsiteY31" fmla="*/ 3414957 h 4324594"/>
                <a:gd name="connsiteX32" fmla="*/ 574354 w 2767936"/>
                <a:gd name="connsiteY32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0 w 2767936"/>
                <a:gd name="connsiteY6" fmla="*/ 4064493 h 4324594"/>
                <a:gd name="connsiteX7" fmla="*/ 357188 w 2767936"/>
                <a:gd name="connsiteY7" fmla="*/ 4245468 h 4324594"/>
                <a:gd name="connsiteX8" fmla="*/ 690563 w 2767936"/>
                <a:gd name="connsiteY8" fmla="*/ 3912092 h 4324594"/>
                <a:gd name="connsiteX9" fmla="*/ 1085529 w 2767936"/>
                <a:gd name="connsiteY9" fmla="*/ 4196008 h 4324594"/>
                <a:gd name="connsiteX10" fmla="*/ 1264123 w 2767936"/>
                <a:gd name="connsiteY10" fmla="*/ 4141239 h 4324594"/>
                <a:gd name="connsiteX11" fmla="*/ 1346989 w 2767936"/>
                <a:gd name="connsiteY11" fmla="*/ 4288400 h 4324594"/>
                <a:gd name="connsiteX12" fmla="*/ 1457957 w 2767936"/>
                <a:gd name="connsiteY12" fmla="*/ 4324594 h 4324594"/>
                <a:gd name="connsiteX13" fmla="*/ 1823716 w 2767936"/>
                <a:gd name="connsiteY13" fmla="*/ 3915020 h 4324594"/>
                <a:gd name="connsiteX14" fmla="*/ 2765898 w 2767936"/>
                <a:gd name="connsiteY14" fmla="*/ 2263226 h 4324594"/>
                <a:gd name="connsiteX15" fmla="*/ 2765849 w 2767936"/>
                <a:gd name="connsiteY15" fmla="*/ 0 h 4324594"/>
                <a:gd name="connsiteX16" fmla="*/ 2459461 w 2767936"/>
                <a:gd name="connsiteY16" fmla="*/ 230980 h 4324594"/>
                <a:gd name="connsiteX17" fmla="*/ 2251500 w 2767936"/>
                <a:gd name="connsiteY17" fmla="*/ 381793 h 4324594"/>
                <a:gd name="connsiteX18" fmla="*/ 1955431 w 2767936"/>
                <a:gd name="connsiteY18" fmla="*/ 100805 h 4324594"/>
                <a:gd name="connsiteX19" fmla="*/ 1781176 w 2767936"/>
                <a:gd name="connsiteY19" fmla="*/ 891874 h 4324594"/>
                <a:gd name="connsiteX20" fmla="*/ 1634757 w 2767936"/>
                <a:gd name="connsiteY20" fmla="*/ 1656556 h 4324594"/>
                <a:gd name="connsiteX21" fmla="*/ 1299842 w 2767936"/>
                <a:gd name="connsiteY21" fmla="*/ 2439439 h 4324594"/>
                <a:gd name="connsiteX22" fmla="*/ 747342 w 2767936"/>
                <a:gd name="connsiteY22" fmla="*/ 3123406 h 4324594"/>
                <a:gd name="connsiteX23" fmla="*/ 688182 w 2767936"/>
                <a:gd name="connsiteY23" fmla="*/ 3181049 h 4324594"/>
                <a:gd name="connsiteX24" fmla="*/ 813273 w 2767936"/>
                <a:gd name="connsiteY24" fmla="*/ 3264304 h 4324594"/>
                <a:gd name="connsiteX25" fmla="*/ 1246348 w 2767936"/>
                <a:gd name="connsiteY25" fmla="*/ 3619266 h 4324594"/>
                <a:gd name="connsiteX26" fmla="*/ 1249042 w 2767936"/>
                <a:gd name="connsiteY26" fmla="*/ 3776113 h 4324594"/>
                <a:gd name="connsiteX27" fmla="*/ 628330 w 2767936"/>
                <a:gd name="connsiteY27" fmla="*/ 3364952 h 4324594"/>
                <a:gd name="connsiteX28" fmla="*/ 514029 w 2767936"/>
                <a:gd name="connsiteY28" fmla="*/ 3393526 h 4324594"/>
                <a:gd name="connsiteX29" fmla="*/ 420367 w 2767936"/>
                <a:gd name="connsiteY29" fmla="*/ 3383207 h 4324594"/>
                <a:gd name="connsiteX30" fmla="*/ 414812 w 2767936"/>
                <a:gd name="connsiteY30" fmla="*/ 3414957 h 4324594"/>
                <a:gd name="connsiteX31" fmla="*/ 574354 w 2767936"/>
                <a:gd name="connsiteY31" fmla="*/ 3428769 h 4324594"/>
                <a:gd name="connsiteX0" fmla="*/ 234097 w 2427679"/>
                <a:gd name="connsiteY0" fmla="*/ 3428769 h 4324594"/>
                <a:gd name="connsiteX1" fmla="*/ 189811 w 2427679"/>
                <a:gd name="connsiteY1" fmla="*/ 3532747 h 4324594"/>
                <a:gd name="connsiteX2" fmla="*/ 287599 w 2427679"/>
                <a:gd name="connsiteY2" fmla="*/ 3679274 h 4324594"/>
                <a:gd name="connsiteX3" fmla="*/ 190763 w 2427679"/>
                <a:gd name="connsiteY3" fmla="*/ 3720548 h 4324594"/>
                <a:gd name="connsiteX4" fmla="*/ 107421 w 2427679"/>
                <a:gd name="connsiteY4" fmla="*/ 3672130 h 4324594"/>
                <a:gd name="connsiteX5" fmla="*/ 55032 w 2427679"/>
                <a:gd name="connsiteY5" fmla="*/ 3731660 h 4324594"/>
                <a:gd name="connsiteX6" fmla="*/ 16931 w 2427679"/>
                <a:gd name="connsiteY6" fmla="*/ 4245468 h 4324594"/>
                <a:gd name="connsiteX7" fmla="*/ 350306 w 2427679"/>
                <a:gd name="connsiteY7" fmla="*/ 3912092 h 4324594"/>
                <a:gd name="connsiteX8" fmla="*/ 745272 w 2427679"/>
                <a:gd name="connsiteY8" fmla="*/ 4196008 h 4324594"/>
                <a:gd name="connsiteX9" fmla="*/ 923866 w 2427679"/>
                <a:gd name="connsiteY9" fmla="*/ 4141239 h 4324594"/>
                <a:gd name="connsiteX10" fmla="*/ 1006732 w 2427679"/>
                <a:gd name="connsiteY10" fmla="*/ 4288400 h 4324594"/>
                <a:gd name="connsiteX11" fmla="*/ 1117700 w 2427679"/>
                <a:gd name="connsiteY11" fmla="*/ 4324594 h 4324594"/>
                <a:gd name="connsiteX12" fmla="*/ 1483459 w 2427679"/>
                <a:gd name="connsiteY12" fmla="*/ 3915020 h 4324594"/>
                <a:gd name="connsiteX13" fmla="*/ 2425641 w 2427679"/>
                <a:gd name="connsiteY13" fmla="*/ 2263226 h 4324594"/>
                <a:gd name="connsiteX14" fmla="*/ 2425592 w 2427679"/>
                <a:gd name="connsiteY14" fmla="*/ 0 h 4324594"/>
                <a:gd name="connsiteX15" fmla="*/ 2119204 w 2427679"/>
                <a:gd name="connsiteY15" fmla="*/ 230980 h 4324594"/>
                <a:gd name="connsiteX16" fmla="*/ 1911243 w 2427679"/>
                <a:gd name="connsiteY16" fmla="*/ 381793 h 4324594"/>
                <a:gd name="connsiteX17" fmla="*/ 1615174 w 2427679"/>
                <a:gd name="connsiteY17" fmla="*/ 100805 h 4324594"/>
                <a:gd name="connsiteX18" fmla="*/ 1440919 w 2427679"/>
                <a:gd name="connsiteY18" fmla="*/ 891874 h 4324594"/>
                <a:gd name="connsiteX19" fmla="*/ 1294500 w 2427679"/>
                <a:gd name="connsiteY19" fmla="*/ 1656556 h 4324594"/>
                <a:gd name="connsiteX20" fmla="*/ 959585 w 2427679"/>
                <a:gd name="connsiteY20" fmla="*/ 2439439 h 4324594"/>
                <a:gd name="connsiteX21" fmla="*/ 407085 w 2427679"/>
                <a:gd name="connsiteY21" fmla="*/ 3123406 h 4324594"/>
                <a:gd name="connsiteX22" fmla="*/ 347925 w 2427679"/>
                <a:gd name="connsiteY22" fmla="*/ 3181049 h 4324594"/>
                <a:gd name="connsiteX23" fmla="*/ 473016 w 2427679"/>
                <a:gd name="connsiteY23" fmla="*/ 3264304 h 4324594"/>
                <a:gd name="connsiteX24" fmla="*/ 906091 w 2427679"/>
                <a:gd name="connsiteY24" fmla="*/ 3619266 h 4324594"/>
                <a:gd name="connsiteX25" fmla="*/ 908785 w 2427679"/>
                <a:gd name="connsiteY25" fmla="*/ 3776113 h 4324594"/>
                <a:gd name="connsiteX26" fmla="*/ 288073 w 2427679"/>
                <a:gd name="connsiteY26" fmla="*/ 3364952 h 4324594"/>
                <a:gd name="connsiteX27" fmla="*/ 173772 w 2427679"/>
                <a:gd name="connsiteY27" fmla="*/ 3393526 h 4324594"/>
                <a:gd name="connsiteX28" fmla="*/ 80110 w 2427679"/>
                <a:gd name="connsiteY28" fmla="*/ 3383207 h 4324594"/>
                <a:gd name="connsiteX29" fmla="*/ 74555 w 2427679"/>
                <a:gd name="connsiteY29" fmla="*/ 3414957 h 4324594"/>
                <a:gd name="connsiteX30" fmla="*/ 234097 w 2427679"/>
                <a:gd name="connsiteY30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68834 w 2372647"/>
                <a:gd name="connsiteY8" fmla="*/ 4141239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72647" h="4324594">
                  <a:moveTo>
                    <a:pt x="179065" y="3428769"/>
                  </a:moveTo>
                  <a:cubicBezTo>
                    <a:pt x="152395" y="3482875"/>
                    <a:pt x="151659" y="3484648"/>
                    <a:pt x="134779" y="3532747"/>
                  </a:cubicBezTo>
                  <a:cubicBezTo>
                    <a:pt x="165525" y="3587991"/>
                    <a:pt x="178592" y="3612865"/>
                    <a:pt x="232567" y="3679274"/>
                  </a:cubicBezTo>
                  <a:cubicBezTo>
                    <a:pt x="172242" y="3738541"/>
                    <a:pt x="172244" y="3704936"/>
                    <a:pt x="135731" y="3720548"/>
                  </a:cubicBezTo>
                  <a:cubicBezTo>
                    <a:pt x="100938" y="3698323"/>
                    <a:pt x="96839" y="3688137"/>
                    <a:pt x="52389" y="3672130"/>
                  </a:cubicBezTo>
                  <a:cubicBezTo>
                    <a:pt x="24608" y="3701367"/>
                    <a:pt x="22357" y="3707583"/>
                    <a:pt x="0" y="3731660"/>
                  </a:cubicBezTo>
                  <a:cubicBezTo>
                    <a:pt x="40481" y="3771653"/>
                    <a:pt x="180234" y="3834701"/>
                    <a:pt x="295274" y="3912092"/>
                  </a:cubicBezTo>
                  <a:lnTo>
                    <a:pt x="690240" y="4196008"/>
                  </a:lnTo>
                  <a:lnTo>
                    <a:pt x="859309" y="4131714"/>
                  </a:lnTo>
                  <a:cubicBezTo>
                    <a:pt x="909156" y="4200612"/>
                    <a:pt x="930428" y="4226646"/>
                    <a:pt x="951700" y="4288400"/>
                  </a:cubicBezTo>
                  <a:cubicBezTo>
                    <a:pt x="1002501" y="4301894"/>
                    <a:pt x="999961" y="4292051"/>
                    <a:pt x="1062668" y="4324594"/>
                  </a:cubicBezTo>
                  <a:lnTo>
                    <a:pt x="1428427" y="3915020"/>
                  </a:lnTo>
                  <a:lnTo>
                    <a:pt x="2370609" y="2263226"/>
                  </a:lnTo>
                  <a:cubicBezTo>
                    <a:pt x="2371395" y="2081813"/>
                    <a:pt x="2374802" y="354980"/>
                    <a:pt x="2370560" y="0"/>
                  </a:cubicBezTo>
                  <a:cubicBezTo>
                    <a:pt x="2240113" y="95076"/>
                    <a:pt x="2154651" y="163339"/>
                    <a:pt x="2064172" y="230980"/>
                  </a:cubicBezTo>
                  <a:lnTo>
                    <a:pt x="1856211" y="381793"/>
                  </a:lnTo>
                  <a:cubicBezTo>
                    <a:pt x="1749055" y="278605"/>
                    <a:pt x="1667298" y="203993"/>
                    <a:pt x="1560142" y="100805"/>
                  </a:cubicBezTo>
                  <a:cubicBezTo>
                    <a:pt x="1519855" y="372614"/>
                    <a:pt x="1437348" y="632582"/>
                    <a:pt x="1385887" y="891874"/>
                  </a:cubicBezTo>
                  <a:cubicBezTo>
                    <a:pt x="1347126" y="1151166"/>
                    <a:pt x="1287940" y="1413181"/>
                    <a:pt x="1239468" y="1656556"/>
                  </a:cubicBezTo>
                  <a:cubicBezTo>
                    <a:pt x="1161167" y="1890794"/>
                    <a:pt x="1005872" y="2232189"/>
                    <a:pt x="904553" y="2439439"/>
                  </a:cubicBezTo>
                  <a:cubicBezTo>
                    <a:pt x="749763" y="2645641"/>
                    <a:pt x="521333" y="2928407"/>
                    <a:pt x="352053" y="3123406"/>
                  </a:cubicBezTo>
                  <a:cubicBezTo>
                    <a:pt x="250110" y="3247008"/>
                    <a:pt x="281905" y="3157566"/>
                    <a:pt x="292893" y="3181049"/>
                  </a:cubicBezTo>
                  <a:cubicBezTo>
                    <a:pt x="303881" y="3204532"/>
                    <a:pt x="324956" y="3191268"/>
                    <a:pt x="417984" y="3264304"/>
                  </a:cubicBezTo>
                  <a:cubicBezTo>
                    <a:pt x="511012" y="3337340"/>
                    <a:pt x="851456" y="3527456"/>
                    <a:pt x="851059" y="3619266"/>
                  </a:cubicBezTo>
                  <a:cubicBezTo>
                    <a:pt x="850662" y="3711076"/>
                    <a:pt x="956756" y="3818499"/>
                    <a:pt x="853753" y="3776113"/>
                  </a:cubicBezTo>
                  <a:cubicBezTo>
                    <a:pt x="837481" y="3794766"/>
                    <a:pt x="317443" y="3404904"/>
                    <a:pt x="233041" y="3364952"/>
                  </a:cubicBezTo>
                  <a:cubicBezTo>
                    <a:pt x="146257" y="3382150"/>
                    <a:pt x="153400" y="3390484"/>
                    <a:pt x="118740" y="3393526"/>
                  </a:cubicBezTo>
                  <a:cubicBezTo>
                    <a:pt x="84080" y="3396568"/>
                    <a:pt x="60400" y="3381620"/>
                    <a:pt x="25078" y="3383207"/>
                  </a:cubicBezTo>
                  <a:lnTo>
                    <a:pt x="19523" y="3414957"/>
                  </a:lnTo>
                  <a:cubicBezTo>
                    <a:pt x="96781" y="3422102"/>
                    <a:pt x="109744" y="3409720"/>
                    <a:pt x="179065" y="3428769"/>
                  </a:cubicBezTo>
                  <a:close/>
                </a:path>
              </a:pathLst>
            </a:custGeom>
            <a:solidFill>
              <a:srgbClr val="4CADB4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pic>
          <p:nvPicPr>
            <p:cNvPr id="239" name="Picture 2" descr="C:\Users\Dick\AppData\Local\Microsoft\Windows Live Mail\WLMDSS.tmp\WLM3D98.tmp\KAART.png">
              <a:extLst>
                <a:ext uri="{FF2B5EF4-FFF2-40B4-BE49-F238E27FC236}">
                  <a16:creationId xmlns="" xmlns:a16="http://schemas.microsoft.com/office/drawing/2014/main" id="{E5F18679-D588-4CF4-BCDE-0C87915762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 l="27856" t="16913" r="49294" b="15221"/>
            <a:stretch>
              <a:fillRect/>
            </a:stretch>
          </p:blipFill>
          <p:spPr bwMode="auto">
            <a:xfrm>
              <a:off x="5246176" y="349325"/>
              <a:ext cx="3779837" cy="6318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2" name="Rechthoek 1">
              <a:extLst>
                <a:ext uri="{FF2B5EF4-FFF2-40B4-BE49-F238E27FC236}">
                  <a16:creationId xmlns="" xmlns:a16="http://schemas.microsoft.com/office/drawing/2014/main" id="{347D92DB-A9F7-4680-BE9A-AE861C774A16}"/>
                </a:ext>
              </a:extLst>
            </p:cNvPr>
            <p:cNvSpPr/>
            <p:nvPr/>
          </p:nvSpPr>
          <p:spPr bwMode="auto">
            <a:xfrm>
              <a:off x="6611988" y="4007888"/>
              <a:ext cx="344487" cy="217487"/>
            </a:xfrm>
            <a:custGeom>
              <a:avLst/>
              <a:gdLst>
                <a:gd name="connsiteX0" fmla="*/ 0 w 347085"/>
                <a:gd name="connsiteY0" fmla="*/ 0 h 139371"/>
                <a:gd name="connsiteX1" fmla="*/ 347085 w 347085"/>
                <a:gd name="connsiteY1" fmla="*/ 0 h 139371"/>
                <a:gd name="connsiteX2" fmla="*/ 347085 w 347085"/>
                <a:gd name="connsiteY2" fmla="*/ 139371 h 139371"/>
                <a:gd name="connsiteX3" fmla="*/ 0 w 347085"/>
                <a:gd name="connsiteY3" fmla="*/ 139371 h 139371"/>
                <a:gd name="connsiteX4" fmla="*/ 0 w 347085"/>
                <a:gd name="connsiteY4" fmla="*/ 0 h 139371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0 w 347085"/>
                <a:gd name="connsiteY4" fmla="*/ 139371 h 139812"/>
                <a:gd name="connsiteX5" fmla="*/ 0 w 347085"/>
                <a:gd name="connsiteY5" fmla="*/ 0 h 139812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28575 w 347085"/>
                <a:gd name="connsiteY4" fmla="*/ 132227 h 139812"/>
                <a:gd name="connsiteX5" fmla="*/ 0 w 347085"/>
                <a:gd name="connsiteY5" fmla="*/ 0 h 139812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3797 w 375660"/>
                <a:gd name="connsiteY2" fmla="*/ 158862 h 225537"/>
                <a:gd name="connsiteX3" fmla="*/ 375660 w 375660"/>
                <a:gd name="connsiteY3" fmla="*/ 225096 h 225537"/>
                <a:gd name="connsiteX4" fmla="*/ 309503 w 375660"/>
                <a:gd name="connsiteY4" fmla="*/ 225537 h 225537"/>
                <a:gd name="connsiteX5" fmla="*/ 57150 w 375660"/>
                <a:gd name="connsiteY5" fmla="*/ 217952 h 225537"/>
                <a:gd name="connsiteX6" fmla="*/ 0 w 375660"/>
                <a:gd name="connsiteY6" fmla="*/ 0 h 225537"/>
                <a:gd name="connsiteX0" fmla="*/ 0 w 375660"/>
                <a:gd name="connsiteY0" fmla="*/ 0 h 225096"/>
                <a:gd name="connsiteX1" fmla="*/ 375660 w 375660"/>
                <a:gd name="connsiteY1" fmla="*/ 85725 h 225096"/>
                <a:gd name="connsiteX2" fmla="*/ 373797 w 375660"/>
                <a:gd name="connsiteY2" fmla="*/ 158862 h 225096"/>
                <a:gd name="connsiteX3" fmla="*/ 375660 w 375660"/>
                <a:gd name="connsiteY3" fmla="*/ 225096 h 225096"/>
                <a:gd name="connsiteX4" fmla="*/ 180916 w 375660"/>
                <a:gd name="connsiteY4" fmla="*/ 211249 h 225096"/>
                <a:gd name="connsiteX5" fmla="*/ 57150 w 375660"/>
                <a:gd name="connsiteY5" fmla="*/ 217952 h 225096"/>
                <a:gd name="connsiteX6" fmla="*/ 0 w 375660"/>
                <a:gd name="connsiteY6" fmla="*/ 0 h 225096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73797 w 375660"/>
                <a:gd name="connsiteY2" fmla="*/ 158862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21409 w 375660"/>
                <a:gd name="connsiteY2" fmla="*/ 108856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21409"/>
                <a:gd name="connsiteY0" fmla="*/ 0 h 217952"/>
                <a:gd name="connsiteX1" fmla="*/ 308985 w 321409"/>
                <a:gd name="connsiteY1" fmla="*/ 35719 h 217952"/>
                <a:gd name="connsiteX2" fmla="*/ 321409 w 321409"/>
                <a:gd name="connsiteY2" fmla="*/ 108856 h 217952"/>
                <a:gd name="connsiteX3" fmla="*/ 308985 w 321409"/>
                <a:gd name="connsiteY3" fmla="*/ 163184 h 217952"/>
                <a:gd name="connsiteX4" fmla="*/ 180916 w 321409"/>
                <a:gd name="connsiteY4" fmla="*/ 211249 h 217952"/>
                <a:gd name="connsiteX5" fmla="*/ 57150 w 321409"/>
                <a:gd name="connsiteY5" fmla="*/ 217952 h 217952"/>
                <a:gd name="connsiteX6" fmla="*/ 0 w 321409"/>
                <a:gd name="connsiteY6" fmla="*/ 0 h 217952"/>
                <a:gd name="connsiteX0" fmla="*/ 0 w 314265"/>
                <a:gd name="connsiteY0" fmla="*/ 0 h 217952"/>
                <a:gd name="connsiteX1" fmla="*/ 308985 w 314265"/>
                <a:gd name="connsiteY1" fmla="*/ 35719 h 217952"/>
                <a:gd name="connsiteX2" fmla="*/ 314265 w 314265"/>
                <a:gd name="connsiteY2" fmla="*/ 106474 h 217952"/>
                <a:gd name="connsiteX3" fmla="*/ 308985 w 314265"/>
                <a:gd name="connsiteY3" fmla="*/ 163184 h 217952"/>
                <a:gd name="connsiteX4" fmla="*/ 180916 w 314265"/>
                <a:gd name="connsiteY4" fmla="*/ 211249 h 217952"/>
                <a:gd name="connsiteX5" fmla="*/ 57150 w 314265"/>
                <a:gd name="connsiteY5" fmla="*/ 217952 h 217952"/>
                <a:gd name="connsiteX6" fmla="*/ 0 w 314265"/>
                <a:gd name="connsiteY6" fmla="*/ 0 h 217952"/>
                <a:gd name="connsiteX0" fmla="*/ 0 w 318510"/>
                <a:gd name="connsiteY0" fmla="*/ 0 h 217952"/>
                <a:gd name="connsiteX1" fmla="*/ 318510 w 318510"/>
                <a:gd name="connsiteY1" fmla="*/ 35719 h 217952"/>
                <a:gd name="connsiteX2" fmla="*/ 314265 w 318510"/>
                <a:gd name="connsiteY2" fmla="*/ 106474 h 217952"/>
                <a:gd name="connsiteX3" fmla="*/ 308985 w 318510"/>
                <a:gd name="connsiteY3" fmla="*/ 163184 h 217952"/>
                <a:gd name="connsiteX4" fmla="*/ 180916 w 318510"/>
                <a:gd name="connsiteY4" fmla="*/ 211249 h 217952"/>
                <a:gd name="connsiteX5" fmla="*/ 57150 w 318510"/>
                <a:gd name="connsiteY5" fmla="*/ 217952 h 217952"/>
                <a:gd name="connsiteX6" fmla="*/ 0 w 318510"/>
                <a:gd name="connsiteY6" fmla="*/ 0 h 217952"/>
                <a:gd name="connsiteX0" fmla="*/ 0 w 344704"/>
                <a:gd name="connsiteY0" fmla="*/ 0 h 217952"/>
                <a:gd name="connsiteX1" fmla="*/ 344704 w 344704"/>
                <a:gd name="connsiteY1" fmla="*/ 7144 h 217952"/>
                <a:gd name="connsiteX2" fmla="*/ 314265 w 344704"/>
                <a:gd name="connsiteY2" fmla="*/ 106474 h 217952"/>
                <a:gd name="connsiteX3" fmla="*/ 308985 w 344704"/>
                <a:gd name="connsiteY3" fmla="*/ 163184 h 217952"/>
                <a:gd name="connsiteX4" fmla="*/ 180916 w 344704"/>
                <a:gd name="connsiteY4" fmla="*/ 211249 h 217952"/>
                <a:gd name="connsiteX5" fmla="*/ 57150 w 344704"/>
                <a:gd name="connsiteY5" fmla="*/ 217952 h 217952"/>
                <a:gd name="connsiteX6" fmla="*/ 0 w 344704"/>
                <a:gd name="connsiteY6" fmla="*/ 0 h 21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04" h="217952">
                  <a:moveTo>
                    <a:pt x="0" y="0"/>
                  </a:moveTo>
                  <a:lnTo>
                    <a:pt x="344704" y="7144"/>
                  </a:lnTo>
                  <a:lnTo>
                    <a:pt x="314265" y="106474"/>
                  </a:lnTo>
                  <a:lnTo>
                    <a:pt x="308985" y="163184"/>
                  </a:lnTo>
                  <a:lnTo>
                    <a:pt x="180916" y="211249"/>
                  </a:lnTo>
                  <a:lnTo>
                    <a:pt x="57150" y="217952"/>
                  </a:lnTo>
                  <a:cubicBezTo>
                    <a:pt x="38100" y="145301"/>
                    <a:pt x="11906" y="72651"/>
                    <a:pt x="0" y="0"/>
                  </a:cubicBezTo>
                  <a:close/>
                </a:path>
              </a:pathLst>
            </a:custGeom>
            <a:solidFill>
              <a:srgbClr val="92CD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3" name="Freeform 73">
              <a:extLst>
                <a:ext uri="{FF2B5EF4-FFF2-40B4-BE49-F238E27FC236}">
                  <a16:creationId xmlns="" xmlns:a16="http://schemas.microsoft.com/office/drawing/2014/main" id="{50973D03-4F20-4BD5-A2C9-4087EF3BA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72300" y="3945975"/>
              <a:ext cx="336550" cy="309563"/>
            </a:xfrm>
            <a:custGeom>
              <a:avLst/>
              <a:gdLst>
                <a:gd name="T0" fmla="*/ 2147483647 w 630"/>
                <a:gd name="T1" fmla="*/ 0 h 578"/>
                <a:gd name="T2" fmla="*/ 2147483647 w 630"/>
                <a:gd name="T3" fmla="*/ 2147483647 h 578"/>
                <a:gd name="T4" fmla="*/ 2147483647 w 630"/>
                <a:gd name="T5" fmla="*/ 2147483647 h 578"/>
                <a:gd name="T6" fmla="*/ 2147483647 w 630"/>
                <a:gd name="T7" fmla="*/ 2147483647 h 578"/>
                <a:gd name="T8" fmla="*/ 2147483647 w 630"/>
                <a:gd name="T9" fmla="*/ 2147483647 h 578"/>
                <a:gd name="T10" fmla="*/ 2147483647 w 630"/>
                <a:gd name="T11" fmla="*/ 2147483647 h 578"/>
                <a:gd name="T12" fmla="*/ 2147483647 w 630"/>
                <a:gd name="T13" fmla="*/ 2147483647 h 578"/>
                <a:gd name="T14" fmla="*/ 2147483647 w 630"/>
                <a:gd name="T15" fmla="*/ 2147483647 h 578"/>
                <a:gd name="T16" fmla="*/ 2147483647 w 630"/>
                <a:gd name="T17" fmla="*/ 2147483647 h 578"/>
                <a:gd name="T18" fmla="*/ 2147483647 w 630"/>
                <a:gd name="T19" fmla="*/ 2147483647 h 578"/>
                <a:gd name="T20" fmla="*/ 2147483647 w 630"/>
                <a:gd name="T21" fmla="*/ 2147483647 h 578"/>
                <a:gd name="T22" fmla="*/ 2147483647 w 630"/>
                <a:gd name="T23" fmla="*/ 2147483647 h 578"/>
                <a:gd name="T24" fmla="*/ 2147483647 w 630"/>
                <a:gd name="T25" fmla="*/ 2147483647 h 578"/>
                <a:gd name="T26" fmla="*/ 2147483647 w 630"/>
                <a:gd name="T27" fmla="*/ 2147483647 h 578"/>
                <a:gd name="T28" fmla="*/ 2147483647 w 630"/>
                <a:gd name="T29" fmla="*/ 2147483647 h 578"/>
                <a:gd name="T30" fmla="*/ 2147483647 w 630"/>
                <a:gd name="T31" fmla="*/ 2147483647 h 578"/>
                <a:gd name="T32" fmla="*/ 2147483647 w 630"/>
                <a:gd name="T33" fmla="*/ 2147483647 h 578"/>
                <a:gd name="T34" fmla="*/ 2147483647 w 630"/>
                <a:gd name="T35" fmla="*/ 2147483647 h 578"/>
                <a:gd name="T36" fmla="*/ 2147483647 w 630"/>
                <a:gd name="T37" fmla="*/ 2147483647 h 578"/>
                <a:gd name="T38" fmla="*/ 2147483647 w 630"/>
                <a:gd name="T39" fmla="*/ 2147483647 h 578"/>
                <a:gd name="T40" fmla="*/ 2147483647 w 630"/>
                <a:gd name="T41" fmla="*/ 2147483647 h 578"/>
                <a:gd name="T42" fmla="*/ 2147483647 w 630"/>
                <a:gd name="T43" fmla="*/ 2147483647 h 578"/>
                <a:gd name="T44" fmla="*/ 2147483647 w 630"/>
                <a:gd name="T45" fmla="*/ 2147483647 h 578"/>
                <a:gd name="T46" fmla="*/ 2147483647 w 630"/>
                <a:gd name="T47" fmla="*/ 2147483647 h 578"/>
                <a:gd name="T48" fmla="*/ 2147483647 w 630"/>
                <a:gd name="T49" fmla="*/ 2147483647 h 578"/>
                <a:gd name="T50" fmla="*/ 2147483647 w 630"/>
                <a:gd name="T51" fmla="*/ 2147483647 h 578"/>
                <a:gd name="T52" fmla="*/ 2147483647 w 630"/>
                <a:gd name="T53" fmla="*/ 2147483647 h 578"/>
                <a:gd name="T54" fmla="*/ 2147483647 w 630"/>
                <a:gd name="T55" fmla="*/ 2147483647 h 578"/>
                <a:gd name="T56" fmla="*/ 2147483647 w 630"/>
                <a:gd name="T57" fmla="*/ 2147483647 h 578"/>
                <a:gd name="T58" fmla="*/ 2147483647 w 630"/>
                <a:gd name="T59" fmla="*/ 2147483647 h 578"/>
                <a:gd name="T60" fmla="*/ 2147483647 w 630"/>
                <a:gd name="T61" fmla="*/ 2147483647 h 578"/>
                <a:gd name="T62" fmla="*/ 2147483647 w 630"/>
                <a:gd name="T63" fmla="*/ 2147483647 h 578"/>
                <a:gd name="T64" fmla="*/ 2147483647 w 630"/>
                <a:gd name="T65" fmla="*/ 2147483647 h 578"/>
                <a:gd name="T66" fmla="*/ 2147483647 w 630"/>
                <a:gd name="T67" fmla="*/ 2147483647 h 578"/>
                <a:gd name="T68" fmla="*/ 2147483647 w 630"/>
                <a:gd name="T69" fmla="*/ 2147483647 h 578"/>
                <a:gd name="T70" fmla="*/ 2147483647 w 630"/>
                <a:gd name="T71" fmla="*/ 2147483647 h 578"/>
                <a:gd name="T72" fmla="*/ 2147483647 w 630"/>
                <a:gd name="T73" fmla="*/ 2147483647 h 578"/>
                <a:gd name="T74" fmla="*/ 2147483647 w 630"/>
                <a:gd name="T75" fmla="*/ 2147483647 h 578"/>
                <a:gd name="T76" fmla="*/ 2147483647 w 630"/>
                <a:gd name="T77" fmla="*/ 2147483647 h 578"/>
                <a:gd name="T78" fmla="*/ 2147483647 w 630"/>
                <a:gd name="T79" fmla="*/ 2147483647 h 578"/>
                <a:gd name="T80" fmla="*/ 2147483647 w 630"/>
                <a:gd name="T81" fmla="*/ 2147483647 h 578"/>
                <a:gd name="T82" fmla="*/ 2147483647 w 630"/>
                <a:gd name="T83" fmla="*/ 2147483647 h 578"/>
                <a:gd name="T84" fmla="*/ 2147483647 w 630"/>
                <a:gd name="T85" fmla="*/ 2147483647 h 578"/>
                <a:gd name="T86" fmla="*/ 2147483647 w 630"/>
                <a:gd name="T87" fmla="*/ 2147483647 h 578"/>
                <a:gd name="T88" fmla="*/ 2147483647 w 630"/>
                <a:gd name="T89" fmla="*/ 2147483647 h 578"/>
                <a:gd name="T90" fmla="*/ 2147483647 w 630"/>
                <a:gd name="T91" fmla="*/ 2147483647 h 578"/>
                <a:gd name="T92" fmla="*/ 2147483647 w 630"/>
                <a:gd name="T93" fmla="*/ 2147483647 h 578"/>
                <a:gd name="T94" fmla="*/ 2147483647 w 630"/>
                <a:gd name="T95" fmla="*/ 2147483647 h 578"/>
                <a:gd name="T96" fmla="*/ 0 w 630"/>
                <a:gd name="T97" fmla="*/ 2147483647 h 578"/>
                <a:gd name="T98" fmla="*/ 2147483647 w 630"/>
                <a:gd name="T99" fmla="*/ 0 h 57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30" h="578">
                  <a:moveTo>
                    <a:pt x="147" y="0"/>
                  </a:moveTo>
                  <a:cubicBezTo>
                    <a:pt x="202" y="2"/>
                    <a:pt x="292" y="23"/>
                    <a:pt x="333" y="33"/>
                  </a:cubicBezTo>
                  <a:cubicBezTo>
                    <a:pt x="405" y="50"/>
                    <a:pt x="348" y="43"/>
                    <a:pt x="392" y="63"/>
                  </a:cubicBezTo>
                  <a:lnTo>
                    <a:pt x="598" y="142"/>
                  </a:lnTo>
                  <a:lnTo>
                    <a:pt x="618" y="187"/>
                  </a:lnTo>
                  <a:lnTo>
                    <a:pt x="565" y="200"/>
                  </a:lnTo>
                  <a:lnTo>
                    <a:pt x="248" y="65"/>
                  </a:lnTo>
                  <a:lnTo>
                    <a:pt x="106" y="249"/>
                  </a:lnTo>
                  <a:lnTo>
                    <a:pt x="132" y="273"/>
                  </a:lnTo>
                  <a:lnTo>
                    <a:pt x="227" y="152"/>
                  </a:lnTo>
                  <a:lnTo>
                    <a:pt x="238" y="260"/>
                  </a:lnTo>
                  <a:lnTo>
                    <a:pt x="152" y="378"/>
                  </a:lnTo>
                  <a:lnTo>
                    <a:pt x="162" y="409"/>
                  </a:lnTo>
                  <a:lnTo>
                    <a:pt x="287" y="254"/>
                  </a:lnTo>
                  <a:lnTo>
                    <a:pt x="322" y="274"/>
                  </a:lnTo>
                  <a:lnTo>
                    <a:pt x="330" y="210"/>
                  </a:lnTo>
                  <a:lnTo>
                    <a:pt x="295" y="228"/>
                  </a:lnTo>
                  <a:lnTo>
                    <a:pt x="273" y="166"/>
                  </a:lnTo>
                  <a:lnTo>
                    <a:pt x="300" y="127"/>
                  </a:lnTo>
                  <a:lnTo>
                    <a:pt x="356" y="152"/>
                  </a:lnTo>
                  <a:lnTo>
                    <a:pt x="518" y="222"/>
                  </a:lnTo>
                  <a:lnTo>
                    <a:pt x="504" y="250"/>
                  </a:lnTo>
                  <a:lnTo>
                    <a:pt x="385" y="198"/>
                  </a:lnTo>
                  <a:lnTo>
                    <a:pt x="395" y="244"/>
                  </a:lnTo>
                  <a:lnTo>
                    <a:pt x="420" y="269"/>
                  </a:lnTo>
                  <a:lnTo>
                    <a:pt x="605" y="259"/>
                  </a:lnTo>
                  <a:lnTo>
                    <a:pt x="630" y="320"/>
                  </a:lnTo>
                  <a:lnTo>
                    <a:pt x="424" y="340"/>
                  </a:lnTo>
                  <a:lnTo>
                    <a:pt x="450" y="365"/>
                  </a:lnTo>
                  <a:lnTo>
                    <a:pt x="623" y="347"/>
                  </a:lnTo>
                  <a:lnTo>
                    <a:pt x="610" y="379"/>
                  </a:lnTo>
                  <a:lnTo>
                    <a:pt x="538" y="412"/>
                  </a:lnTo>
                  <a:lnTo>
                    <a:pt x="443" y="439"/>
                  </a:lnTo>
                  <a:lnTo>
                    <a:pt x="397" y="355"/>
                  </a:lnTo>
                  <a:lnTo>
                    <a:pt x="377" y="360"/>
                  </a:lnTo>
                  <a:lnTo>
                    <a:pt x="434" y="474"/>
                  </a:lnTo>
                  <a:lnTo>
                    <a:pt x="606" y="422"/>
                  </a:lnTo>
                  <a:lnTo>
                    <a:pt x="616" y="454"/>
                  </a:lnTo>
                  <a:lnTo>
                    <a:pt x="420" y="523"/>
                  </a:lnTo>
                  <a:lnTo>
                    <a:pt x="374" y="574"/>
                  </a:lnTo>
                  <a:lnTo>
                    <a:pt x="227" y="578"/>
                  </a:lnTo>
                  <a:lnTo>
                    <a:pt x="173" y="568"/>
                  </a:lnTo>
                  <a:lnTo>
                    <a:pt x="165" y="514"/>
                  </a:lnTo>
                  <a:lnTo>
                    <a:pt x="73" y="251"/>
                  </a:lnTo>
                  <a:lnTo>
                    <a:pt x="63" y="186"/>
                  </a:lnTo>
                  <a:lnTo>
                    <a:pt x="54" y="117"/>
                  </a:lnTo>
                  <a:lnTo>
                    <a:pt x="39" y="63"/>
                  </a:lnTo>
                  <a:lnTo>
                    <a:pt x="24" y="30"/>
                  </a:lnTo>
                  <a:lnTo>
                    <a:pt x="0" y="21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6B3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4" name="Freeform 19">
              <a:extLst>
                <a:ext uri="{FF2B5EF4-FFF2-40B4-BE49-F238E27FC236}">
                  <a16:creationId xmlns="" xmlns:a16="http://schemas.microsoft.com/office/drawing/2014/main" id="{5D3CD6E8-F0B1-4C57-AE82-A944A8BE4074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7008863" y="3960262"/>
              <a:ext cx="152400" cy="30162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45" h="11301">
                  <a:moveTo>
                    <a:pt x="33" y="7983"/>
                  </a:moveTo>
                  <a:cubicBezTo>
                    <a:pt x="-268" y="8305"/>
                    <a:pt x="1632" y="8368"/>
                    <a:pt x="1610" y="8892"/>
                  </a:cubicBezTo>
                  <a:cubicBezTo>
                    <a:pt x="1588" y="9416"/>
                    <a:pt x="488" y="11108"/>
                    <a:pt x="666" y="11282"/>
                  </a:cubicBezTo>
                  <a:cubicBezTo>
                    <a:pt x="844" y="11456"/>
                    <a:pt x="2012" y="10432"/>
                    <a:pt x="2679" y="9934"/>
                  </a:cubicBezTo>
                  <a:cubicBezTo>
                    <a:pt x="3346" y="9436"/>
                    <a:pt x="3766" y="9209"/>
                    <a:pt x="4668" y="8293"/>
                  </a:cubicBezTo>
                  <a:cubicBezTo>
                    <a:pt x="5570" y="7377"/>
                    <a:pt x="6879" y="5744"/>
                    <a:pt x="8090" y="4440"/>
                  </a:cubicBezTo>
                  <a:cubicBezTo>
                    <a:pt x="9290" y="3135"/>
                    <a:pt x="11516" y="1191"/>
                    <a:pt x="11886" y="471"/>
                  </a:cubicBezTo>
                  <a:cubicBezTo>
                    <a:pt x="12256" y="-249"/>
                    <a:pt x="10795" y="51"/>
                    <a:pt x="10312" y="120"/>
                  </a:cubicBezTo>
                  <a:cubicBezTo>
                    <a:pt x="9829" y="189"/>
                    <a:pt x="9848" y="651"/>
                    <a:pt x="8987" y="888"/>
                  </a:cubicBezTo>
                  <a:cubicBezTo>
                    <a:pt x="8126" y="1125"/>
                    <a:pt x="5048" y="1277"/>
                    <a:pt x="5145" y="1539"/>
                  </a:cubicBezTo>
                  <a:cubicBezTo>
                    <a:pt x="5243" y="1801"/>
                    <a:pt x="8162" y="1681"/>
                    <a:pt x="8047" y="2236"/>
                  </a:cubicBezTo>
                  <a:cubicBezTo>
                    <a:pt x="7932" y="2791"/>
                    <a:pt x="6900" y="3620"/>
                    <a:pt x="6247" y="4281"/>
                  </a:cubicBezTo>
                  <a:cubicBezTo>
                    <a:pt x="4034" y="4451"/>
                    <a:pt x="2665" y="4997"/>
                    <a:pt x="2327" y="5275"/>
                  </a:cubicBezTo>
                  <a:cubicBezTo>
                    <a:pt x="1989" y="5553"/>
                    <a:pt x="4188" y="5621"/>
                    <a:pt x="4220" y="5951"/>
                  </a:cubicBezTo>
                  <a:cubicBezTo>
                    <a:pt x="4252" y="6281"/>
                    <a:pt x="2901" y="6881"/>
                    <a:pt x="2519" y="7255"/>
                  </a:cubicBezTo>
                  <a:cubicBezTo>
                    <a:pt x="2137" y="7629"/>
                    <a:pt x="342" y="7312"/>
                    <a:pt x="33" y="798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="" xmlns:a16="http://schemas.microsoft.com/office/drawing/2014/main" id="{4A97B0C3-162C-4B86-A1EC-2A2B354483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88336" y="4568122"/>
              <a:ext cx="2153166" cy="433226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8634"/>
                <a:gd name="connsiteY0" fmla="*/ 0 h 6789"/>
                <a:gd name="connsiteX1" fmla="*/ 1312 w 8634"/>
                <a:gd name="connsiteY1" fmla="*/ 3424 h 6789"/>
                <a:gd name="connsiteX2" fmla="*/ 3005 w 8634"/>
                <a:gd name="connsiteY2" fmla="*/ 6765 h 6789"/>
                <a:gd name="connsiteX3" fmla="*/ 5524 w 8634"/>
                <a:gd name="connsiteY3" fmla="*/ 5009 h 6789"/>
                <a:gd name="connsiteX4" fmla="*/ 8634 w 8634"/>
                <a:gd name="connsiteY4" fmla="*/ 5694 h 6789"/>
                <a:gd name="connsiteX0" fmla="*/ 0 w 10169"/>
                <a:gd name="connsiteY0" fmla="*/ 0 h 10337"/>
                <a:gd name="connsiteX1" fmla="*/ 1689 w 10169"/>
                <a:gd name="connsiteY1" fmla="*/ 5380 h 10337"/>
                <a:gd name="connsiteX2" fmla="*/ 3649 w 10169"/>
                <a:gd name="connsiteY2" fmla="*/ 10302 h 10337"/>
                <a:gd name="connsiteX3" fmla="*/ 6567 w 10169"/>
                <a:gd name="connsiteY3" fmla="*/ 7715 h 10337"/>
                <a:gd name="connsiteX4" fmla="*/ 10169 w 10169"/>
                <a:gd name="connsiteY4" fmla="*/ 8724 h 10337"/>
                <a:gd name="connsiteX0" fmla="*/ 0 w 10203"/>
                <a:gd name="connsiteY0" fmla="*/ 0 h 10225"/>
                <a:gd name="connsiteX1" fmla="*/ 1723 w 10203"/>
                <a:gd name="connsiteY1" fmla="*/ 5268 h 10225"/>
                <a:gd name="connsiteX2" fmla="*/ 3683 w 10203"/>
                <a:gd name="connsiteY2" fmla="*/ 10190 h 10225"/>
                <a:gd name="connsiteX3" fmla="*/ 6601 w 10203"/>
                <a:gd name="connsiteY3" fmla="*/ 7603 h 10225"/>
                <a:gd name="connsiteX4" fmla="*/ 10203 w 10203"/>
                <a:gd name="connsiteY4" fmla="*/ 8612 h 1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03" h="10225">
                  <a:moveTo>
                    <a:pt x="0" y="0"/>
                  </a:moveTo>
                  <a:cubicBezTo>
                    <a:pt x="590" y="1629"/>
                    <a:pt x="1109" y="3570"/>
                    <a:pt x="1723" y="5268"/>
                  </a:cubicBezTo>
                  <a:cubicBezTo>
                    <a:pt x="2337" y="6966"/>
                    <a:pt x="2872" y="9779"/>
                    <a:pt x="3683" y="10190"/>
                  </a:cubicBezTo>
                  <a:cubicBezTo>
                    <a:pt x="4499" y="10567"/>
                    <a:pt x="5510" y="7855"/>
                    <a:pt x="6601" y="7603"/>
                  </a:cubicBezTo>
                  <a:cubicBezTo>
                    <a:pt x="7686" y="7317"/>
                    <a:pt x="9455" y="8422"/>
                    <a:pt x="10203" y="8612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="" xmlns:a16="http://schemas.microsoft.com/office/drawing/2014/main" id="{6EF99CAD-A8F8-4CDB-BE63-87D998B2A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49743" y="3654480"/>
              <a:ext cx="2186996" cy="913162"/>
            </a:xfrm>
            <a:custGeom>
              <a:avLst/>
              <a:gdLst>
                <a:gd name="T0" fmla="*/ 0 w 10000"/>
                <a:gd name="T1" fmla="*/ 2147483647 h 10235"/>
                <a:gd name="T2" fmla="*/ 2147483647 w 10000"/>
                <a:gd name="T3" fmla="*/ 2147483647 h 10235"/>
                <a:gd name="T4" fmla="*/ 2147483647 w 10000"/>
                <a:gd name="T5" fmla="*/ 2147483647 h 10235"/>
                <a:gd name="T6" fmla="*/ 2147483647 w 10000"/>
                <a:gd name="T7" fmla="*/ 2147483647 h 10235"/>
                <a:gd name="T8" fmla="*/ 2147483647 w 10000"/>
                <a:gd name="T9" fmla="*/ 2147483647 h 10235"/>
                <a:gd name="T10" fmla="*/ 2147483647 w 10000"/>
                <a:gd name="T11" fmla="*/ 2147483647 h 10235"/>
                <a:gd name="T12" fmla="*/ 2147483647 w 10000"/>
                <a:gd name="T13" fmla="*/ 2147483647 h 10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182"/>
                <a:gd name="connsiteY0" fmla="*/ 101 h 11518"/>
                <a:gd name="connsiteX1" fmla="*/ 669 w 9182"/>
                <a:gd name="connsiteY1" fmla="*/ 2397 h 11518"/>
                <a:gd name="connsiteX2" fmla="*/ 1097 w 9182"/>
                <a:gd name="connsiteY2" fmla="*/ 4589 h 11518"/>
                <a:gd name="connsiteX3" fmla="*/ 2977 w 9182"/>
                <a:gd name="connsiteY3" fmla="*/ 7924 h 11518"/>
                <a:gd name="connsiteX4" fmla="*/ 4495 w 9182"/>
                <a:gd name="connsiteY4" fmla="*/ 11360 h 11518"/>
                <a:gd name="connsiteX5" fmla="*/ 7073 w 9182"/>
                <a:gd name="connsiteY5" fmla="*/ 10946 h 11518"/>
                <a:gd name="connsiteX6" fmla="*/ 9182 w 9182"/>
                <a:gd name="connsiteY6" fmla="*/ 10862 h 11518"/>
                <a:gd name="connsiteX0" fmla="*/ 0 w 10000"/>
                <a:gd name="connsiteY0" fmla="*/ 0 h 9912"/>
                <a:gd name="connsiteX1" fmla="*/ 729 w 10000"/>
                <a:gd name="connsiteY1" fmla="*/ 1993 h 9912"/>
                <a:gd name="connsiteX2" fmla="*/ 1195 w 10000"/>
                <a:gd name="connsiteY2" fmla="*/ 3896 h 9912"/>
                <a:gd name="connsiteX3" fmla="*/ 3242 w 10000"/>
                <a:gd name="connsiteY3" fmla="*/ 6792 h 9912"/>
                <a:gd name="connsiteX4" fmla="*/ 4895 w 10000"/>
                <a:gd name="connsiteY4" fmla="*/ 9775 h 9912"/>
                <a:gd name="connsiteX5" fmla="*/ 7703 w 10000"/>
                <a:gd name="connsiteY5" fmla="*/ 9415 h 9912"/>
                <a:gd name="connsiteX6" fmla="*/ 10000 w 10000"/>
                <a:gd name="connsiteY6" fmla="*/ 9342 h 9912"/>
                <a:gd name="connsiteX0" fmla="*/ 0 w 10000"/>
                <a:gd name="connsiteY0" fmla="*/ 0 h 10000"/>
                <a:gd name="connsiteX1" fmla="*/ 1195 w 10000"/>
                <a:gd name="connsiteY1" fmla="*/ 3931 h 10000"/>
                <a:gd name="connsiteX2" fmla="*/ 3242 w 10000"/>
                <a:gd name="connsiteY2" fmla="*/ 6852 h 10000"/>
                <a:gd name="connsiteX3" fmla="*/ 4895 w 10000"/>
                <a:gd name="connsiteY3" fmla="*/ 9862 h 10000"/>
                <a:gd name="connsiteX4" fmla="*/ 7703 w 10000"/>
                <a:gd name="connsiteY4" fmla="*/ 9499 h 10000"/>
                <a:gd name="connsiteX5" fmla="*/ 10000 w 10000"/>
                <a:gd name="connsiteY5" fmla="*/ 9425 h 10000"/>
                <a:gd name="connsiteX0" fmla="*/ 0 w 9472"/>
                <a:gd name="connsiteY0" fmla="*/ 0 h 9917"/>
                <a:gd name="connsiteX1" fmla="*/ 667 w 9472"/>
                <a:gd name="connsiteY1" fmla="*/ 3848 h 9917"/>
                <a:gd name="connsiteX2" fmla="*/ 2714 w 9472"/>
                <a:gd name="connsiteY2" fmla="*/ 6769 h 9917"/>
                <a:gd name="connsiteX3" fmla="*/ 4367 w 9472"/>
                <a:gd name="connsiteY3" fmla="*/ 9779 h 9917"/>
                <a:gd name="connsiteX4" fmla="*/ 7175 w 9472"/>
                <a:gd name="connsiteY4" fmla="*/ 9416 h 9917"/>
                <a:gd name="connsiteX5" fmla="*/ 9472 w 9472"/>
                <a:gd name="connsiteY5" fmla="*/ 9342 h 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2" h="9917">
                  <a:moveTo>
                    <a:pt x="0" y="0"/>
                  </a:moveTo>
                  <a:cubicBezTo>
                    <a:pt x="249" y="819"/>
                    <a:pt x="215" y="2720"/>
                    <a:pt x="667" y="3848"/>
                  </a:cubicBezTo>
                  <a:cubicBezTo>
                    <a:pt x="1119" y="4976"/>
                    <a:pt x="2099" y="5781"/>
                    <a:pt x="2714" y="6769"/>
                  </a:cubicBezTo>
                  <a:cubicBezTo>
                    <a:pt x="3327" y="7772"/>
                    <a:pt x="3621" y="9342"/>
                    <a:pt x="4367" y="9779"/>
                  </a:cubicBezTo>
                  <a:cubicBezTo>
                    <a:pt x="5109" y="10216"/>
                    <a:pt x="6266" y="9488"/>
                    <a:pt x="7175" y="9416"/>
                  </a:cubicBezTo>
                  <a:cubicBezTo>
                    <a:pt x="8082" y="9342"/>
                    <a:pt x="8918" y="9356"/>
                    <a:pt x="9472" y="9342"/>
                  </a:cubicBezTo>
                </a:path>
              </a:pathLst>
            </a:custGeom>
            <a:noFill/>
            <a:ln w="317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8" name="Freeform 15">
              <a:extLst>
                <a:ext uri="{FF2B5EF4-FFF2-40B4-BE49-F238E27FC236}">
                  <a16:creationId xmlns="" xmlns:a16="http://schemas.microsoft.com/office/drawing/2014/main" id="{ABF45CE1-B15C-486B-A605-28763D46B9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97473" y="4515607"/>
              <a:ext cx="842744" cy="383525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10550"/>
                <a:gd name="connsiteY0" fmla="*/ 0 h 13801"/>
                <a:gd name="connsiteX1" fmla="*/ 1810 w 10550"/>
                <a:gd name="connsiteY1" fmla="*/ 2238 h 13801"/>
                <a:gd name="connsiteX2" fmla="*/ 2465 w 10550"/>
                <a:gd name="connsiteY2" fmla="*/ 4843 h 13801"/>
                <a:gd name="connsiteX3" fmla="*/ 4345 w 10550"/>
                <a:gd name="connsiteY3" fmla="*/ 8178 h 13801"/>
                <a:gd name="connsiteX4" fmla="*/ 5863 w 10550"/>
                <a:gd name="connsiteY4" fmla="*/ 11614 h 13801"/>
                <a:gd name="connsiteX5" fmla="*/ 8441 w 10550"/>
                <a:gd name="connsiteY5" fmla="*/ 13798 h 13801"/>
                <a:gd name="connsiteX6" fmla="*/ 10550 w 10550"/>
                <a:gd name="connsiteY6" fmla="*/ 11116 h 13801"/>
                <a:gd name="connsiteX0" fmla="*/ 0 w 10550"/>
                <a:gd name="connsiteY0" fmla="*/ 0 h 13803"/>
                <a:gd name="connsiteX1" fmla="*/ 1810 w 10550"/>
                <a:gd name="connsiteY1" fmla="*/ 2238 h 13803"/>
                <a:gd name="connsiteX2" fmla="*/ 2465 w 10550"/>
                <a:gd name="connsiteY2" fmla="*/ 4843 h 13803"/>
                <a:gd name="connsiteX3" fmla="*/ 5863 w 10550"/>
                <a:gd name="connsiteY3" fmla="*/ 11614 h 13803"/>
                <a:gd name="connsiteX4" fmla="*/ 8441 w 10550"/>
                <a:gd name="connsiteY4" fmla="*/ 13798 h 13803"/>
                <a:gd name="connsiteX5" fmla="*/ 10550 w 10550"/>
                <a:gd name="connsiteY5" fmla="*/ 11116 h 13803"/>
                <a:gd name="connsiteX0" fmla="*/ 0 w 10550"/>
                <a:gd name="connsiteY0" fmla="*/ 0 h 13809"/>
                <a:gd name="connsiteX1" fmla="*/ 1810 w 10550"/>
                <a:gd name="connsiteY1" fmla="*/ 2238 h 13809"/>
                <a:gd name="connsiteX2" fmla="*/ 5863 w 10550"/>
                <a:gd name="connsiteY2" fmla="*/ 11614 h 13809"/>
                <a:gd name="connsiteX3" fmla="*/ 8441 w 10550"/>
                <a:gd name="connsiteY3" fmla="*/ 13798 h 13809"/>
                <a:gd name="connsiteX4" fmla="*/ 10550 w 10550"/>
                <a:gd name="connsiteY4" fmla="*/ 11116 h 13809"/>
                <a:gd name="connsiteX0" fmla="*/ 0 w 8740"/>
                <a:gd name="connsiteY0" fmla="*/ 0 h 11571"/>
                <a:gd name="connsiteX1" fmla="*/ 4053 w 8740"/>
                <a:gd name="connsiteY1" fmla="*/ 9376 h 11571"/>
                <a:gd name="connsiteX2" fmla="*/ 6631 w 8740"/>
                <a:gd name="connsiteY2" fmla="*/ 11560 h 11571"/>
                <a:gd name="connsiteX3" fmla="*/ 8740 w 8740"/>
                <a:gd name="connsiteY3" fmla="*/ 8878 h 11571"/>
                <a:gd name="connsiteX0" fmla="*/ 0 w 5363"/>
                <a:gd name="connsiteY0" fmla="*/ 430 h 2326"/>
                <a:gd name="connsiteX1" fmla="*/ 2950 w 5363"/>
                <a:gd name="connsiteY1" fmla="*/ 2317 h 2326"/>
                <a:gd name="connsiteX2" fmla="*/ 5363 w 5363"/>
                <a:gd name="connsiteY2" fmla="*/ 0 h 2326"/>
                <a:gd name="connsiteX0" fmla="*/ 0 w 8222"/>
                <a:gd name="connsiteY0" fmla="*/ 7992 h 11870"/>
                <a:gd name="connsiteX1" fmla="*/ 3723 w 8222"/>
                <a:gd name="connsiteY1" fmla="*/ 9961 h 11870"/>
                <a:gd name="connsiteX2" fmla="*/ 8222 w 8222"/>
                <a:gd name="connsiteY2" fmla="*/ 0 h 11870"/>
                <a:gd name="connsiteX0" fmla="*/ 0 w 10000"/>
                <a:gd name="connsiteY0" fmla="*/ 6733 h 9421"/>
                <a:gd name="connsiteX1" fmla="*/ 8165 w 10000"/>
                <a:gd name="connsiteY1" fmla="*/ 6544 h 9421"/>
                <a:gd name="connsiteX2" fmla="*/ 10000 w 10000"/>
                <a:gd name="connsiteY2" fmla="*/ 0 h 9421"/>
                <a:gd name="connsiteX0" fmla="*/ 0 w 8165"/>
                <a:gd name="connsiteY0" fmla="*/ 201 h 3054"/>
                <a:gd name="connsiteX1" fmla="*/ 8165 w 8165"/>
                <a:gd name="connsiteY1" fmla="*/ 0 h 3054"/>
                <a:gd name="connsiteX0" fmla="*/ 0 w 13250"/>
                <a:gd name="connsiteY0" fmla="*/ 22500 h 28294"/>
                <a:gd name="connsiteX1" fmla="*/ 13250 w 13250"/>
                <a:gd name="connsiteY1" fmla="*/ 0 h 28294"/>
                <a:gd name="connsiteX0" fmla="*/ 0 w 7352"/>
                <a:gd name="connsiteY0" fmla="*/ 35348 h 40078"/>
                <a:gd name="connsiteX1" fmla="*/ 7352 w 7352"/>
                <a:gd name="connsiteY1" fmla="*/ 0 h 40078"/>
                <a:gd name="connsiteX0" fmla="*/ 0 w 10000"/>
                <a:gd name="connsiteY0" fmla="*/ 8820 h 8820"/>
                <a:gd name="connsiteX1" fmla="*/ 10000 w 10000"/>
                <a:gd name="connsiteY1" fmla="*/ 0 h 8820"/>
                <a:gd name="connsiteX0" fmla="*/ 0 w 7217"/>
                <a:gd name="connsiteY0" fmla="*/ 13998 h 13998"/>
                <a:gd name="connsiteX1" fmla="*/ 7217 w 7217"/>
                <a:gd name="connsiteY1" fmla="*/ 0 h 13998"/>
                <a:gd name="connsiteX0" fmla="*/ 0 w 12949"/>
                <a:gd name="connsiteY0" fmla="*/ 10000 h 10000"/>
                <a:gd name="connsiteX1" fmla="*/ 12949 w 12949"/>
                <a:gd name="connsiteY1" fmla="*/ 0 h 10000"/>
                <a:gd name="connsiteX0" fmla="*/ 0 w 13630"/>
                <a:gd name="connsiteY0" fmla="*/ 10260 h 10260"/>
                <a:gd name="connsiteX1" fmla="*/ 13630 w 13630"/>
                <a:gd name="connsiteY1" fmla="*/ 0 h 10260"/>
                <a:gd name="connsiteX0" fmla="*/ 0 w 14367"/>
                <a:gd name="connsiteY0" fmla="*/ 10844 h 10844"/>
                <a:gd name="connsiteX1" fmla="*/ 14367 w 14367"/>
                <a:gd name="connsiteY1" fmla="*/ 0 h 1084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325 h 10325"/>
                <a:gd name="connsiteX1" fmla="*/ 14424 w 14424"/>
                <a:gd name="connsiteY1" fmla="*/ 0 h 10325"/>
                <a:gd name="connsiteX0" fmla="*/ 0 w 14481"/>
                <a:gd name="connsiteY0" fmla="*/ 10585 h 10585"/>
                <a:gd name="connsiteX1" fmla="*/ 14481 w 14481"/>
                <a:gd name="connsiteY1" fmla="*/ 0 h 10585"/>
                <a:gd name="connsiteX0" fmla="*/ 0 w 14481"/>
                <a:gd name="connsiteY0" fmla="*/ 10585 h 10585"/>
                <a:gd name="connsiteX1" fmla="*/ 11581 w 14481"/>
                <a:gd name="connsiteY1" fmla="*/ 1522 h 10585"/>
                <a:gd name="connsiteX2" fmla="*/ 14481 w 14481"/>
                <a:gd name="connsiteY2" fmla="*/ 0 h 10585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8655"/>
                <a:gd name="connsiteY0" fmla="*/ 10889 h 10889"/>
                <a:gd name="connsiteX1" fmla="*/ 11581 w 18655"/>
                <a:gd name="connsiteY1" fmla="*/ 1826 h 10889"/>
                <a:gd name="connsiteX2" fmla="*/ 18655 w 18655"/>
                <a:gd name="connsiteY2" fmla="*/ 304 h 10889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9903"/>
                <a:gd name="connsiteY0" fmla="*/ 10455 h 10455"/>
                <a:gd name="connsiteX1" fmla="*/ 11581 w 19903"/>
                <a:gd name="connsiteY1" fmla="*/ 1392 h 10455"/>
                <a:gd name="connsiteX2" fmla="*/ 19903 w 19903"/>
                <a:gd name="connsiteY2" fmla="*/ 0 h 10455"/>
                <a:gd name="connsiteX0" fmla="*/ 0 w 20073"/>
                <a:gd name="connsiteY0" fmla="*/ 10455 h 10455"/>
                <a:gd name="connsiteX1" fmla="*/ 11581 w 20073"/>
                <a:gd name="connsiteY1" fmla="*/ 1392 h 10455"/>
                <a:gd name="connsiteX2" fmla="*/ 20073 w 20073"/>
                <a:gd name="connsiteY2" fmla="*/ 0 h 10455"/>
                <a:gd name="connsiteX0" fmla="*/ 0 w 20073"/>
                <a:gd name="connsiteY0" fmla="*/ 10455 h 10455"/>
                <a:gd name="connsiteX1" fmla="*/ 11184 w 20073"/>
                <a:gd name="connsiteY1" fmla="*/ 1717 h 10455"/>
                <a:gd name="connsiteX2" fmla="*/ 20073 w 20073"/>
                <a:gd name="connsiteY2" fmla="*/ 0 h 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73" h="10455">
                  <a:moveTo>
                    <a:pt x="0" y="10455"/>
                  </a:moveTo>
                  <a:cubicBezTo>
                    <a:pt x="3860" y="7434"/>
                    <a:pt x="7839" y="3459"/>
                    <a:pt x="11184" y="1717"/>
                  </a:cubicBezTo>
                  <a:cubicBezTo>
                    <a:pt x="14529" y="-25"/>
                    <a:pt x="15072" y="181"/>
                    <a:pt x="20073" y="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66" name="Freeform 14">
              <a:extLst>
                <a:ext uri="{FF2B5EF4-FFF2-40B4-BE49-F238E27FC236}">
                  <a16:creationId xmlns="" xmlns:a16="http://schemas.microsoft.com/office/drawing/2014/main" id="{8EFD5AFC-05EA-4F6A-A16F-B3BAE6C6A7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36865" y="4394632"/>
              <a:ext cx="491891" cy="202884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1045"/>
                <a:gd name="connsiteY0" fmla="*/ 0 h 10158"/>
                <a:gd name="connsiteX1" fmla="*/ 11045 w 11045"/>
                <a:gd name="connsiteY1" fmla="*/ 10158 h 10158"/>
                <a:gd name="connsiteX0" fmla="*/ 0 w 11418"/>
                <a:gd name="connsiteY0" fmla="*/ 0 h 10475"/>
                <a:gd name="connsiteX1" fmla="*/ 11418 w 11418"/>
                <a:gd name="connsiteY1" fmla="*/ 10475 h 10475"/>
                <a:gd name="connsiteX0" fmla="*/ 0 w 11418"/>
                <a:gd name="connsiteY0" fmla="*/ 26 h 10501"/>
                <a:gd name="connsiteX1" fmla="*/ 11418 w 11418"/>
                <a:gd name="connsiteY1" fmla="*/ 10501 h 10501"/>
                <a:gd name="connsiteX0" fmla="*/ 0 w 11418"/>
                <a:gd name="connsiteY0" fmla="*/ 14 h 10489"/>
                <a:gd name="connsiteX1" fmla="*/ 11418 w 11418"/>
                <a:gd name="connsiteY1" fmla="*/ 10489 h 10489"/>
                <a:gd name="connsiteX0" fmla="*/ 0 w 11567"/>
                <a:gd name="connsiteY0" fmla="*/ 17 h 9066"/>
                <a:gd name="connsiteX1" fmla="*/ 11567 w 11567"/>
                <a:gd name="connsiteY1" fmla="*/ 9066 h 9066"/>
                <a:gd name="connsiteX0" fmla="*/ 0 w 10000"/>
                <a:gd name="connsiteY0" fmla="*/ 1185 h 11166"/>
                <a:gd name="connsiteX1" fmla="*/ 10000 w 10000"/>
                <a:gd name="connsiteY1" fmla="*/ 11166 h 1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1166">
                  <a:moveTo>
                    <a:pt x="0" y="1185"/>
                  </a:moveTo>
                  <a:cubicBezTo>
                    <a:pt x="6771" y="-3592"/>
                    <a:pt x="7473" y="7365"/>
                    <a:pt x="10000" y="11166"/>
                  </a:cubicBezTo>
                </a:path>
              </a:pathLst>
            </a:custGeom>
            <a:noFill/>
            <a:ln w="3810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3" name="Groep 48">
              <a:extLst>
                <a:ext uri="{FF2B5EF4-FFF2-40B4-BE49-F238E27FC236}">
                  <a16:creationId xmlns="" xmlns:a16="http://schemas.microsoft.com/office/drawing/2014/main" id="{671D8AA3-76C4-4C6A-A04C-943246D2022D}"/>
                </a:ext>
              </a:extLst>
            </p:cNvPr>
            <p:cNvGrpSpPr/>
            <p:nvPr/>
          </p:nvGrpSpPr>
          <p:grpSpPr>
            <a:xfrm>
              <a:off x="5743905" y="4228279"/>
              <a:ext cx="525202" cy="829584"/>
              <a:chOff x="120525" y="3469678"/>
              <a:chExt cx="525202" cy="829584"/>
            </a:xfrm>
          </p:grpSpPr>
          <p:sp>
            <p:nvSpPr>
              <p:cNvPr id="325" name="Line 11">
                <a:extLst>
                  <a:ext uri="{FF2B5EF4-FFF2-40B4-BE49-F238E27FC236}">
                    <a16:creationId xmlns="" xmlns:a16="http://schemas.microsoft.com/office/drawing/2014/main" id="{0AE2368D-D2C0-4BF5-B202-3BD8F4D209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20525" y="415561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6" name="Line 12">
                <a:extLst>
                  <a:ext uri="{FF2B5EF4-FFF2-40B4-BE49-F238E27FC236}">
                    <a16:creationId xmlns="" xmlns:a16="http://schemas.microsoft.com/office/drawing/2014/main" id="{EBB97142-F318-42B9-85AF-76138856D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53384" y="397668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7" name="Line 13">
                <a:extLst>
                  <a:ext uri="{FF2B5EF4-FFF2-40B4-BE49-F238E27FC236}">
                    <a16:creationId xmlns="" xmlns:a16="http://schemas.microsoft.com/office/drawing/2014/main" id="{DCB2BF44-4A72-4631-B11E-063AE2508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293964" y="375108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8" name="Line 14">
                <a:extLst>
                  <a:ext uri="{FF2B5EF4-FFF2-40B4-BE49-F238E27FC236}">
                    <a16:creationId xmlns="" xmlns:a16="http://schemas.microsoft.com/office/drawing/2014/main" id="{C4F716EB-19B8-43F7-808B-99867E59E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453343" y="3589145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9" name="Line 15">
                <a:extLst>
                  <a:ext uri="{FF2B5EF4-FFF2-40B4-BE49-F238E27FC236}">
                    <a16:creationId xmlns="" xmlns:a16="http://schemas.microsoft.com/office/drawing/2014/main" id="{87316D44-CF52-4C79-830D-756EC4816A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604449" y="3469678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4" name="Groep 31">
              <a:extLst>
                <a:ext uri="{FF2B5EF4-FFF2-40B4-BE49-F238E27FC236}">
                  <a16:creationId xmlns="" xmlns:a16="http://schemas.microsoft.com/office/drawing/2014/main" id="{857F7F27-B3EE-4B1A-8E36-E87A0E288CC6}"/>
                </a:ext>
              </a:extLst>
            </p:cNvPr>
            <p:cNvGrpSpPr/>
            <p:nvPr/>
          </p:nvGrpSpPr>
          <p:grpSpPr>
            <a:xfrm>
              <a:off x="7849442" y="1414906"/>
              <a:ext cx="99897" cy="517515"/>
              <a:chOff x="3654035" y="1299000"/>
              <a:chExt cx="99897" cy="517515"/>
            </a:xfrm>
          </p:grpSpPr>
          <p:sp>
            <p:nvSpPr>
              <p:cNvPr id="317" name="Line 28">
                <a:extLst>
                  <a:ext uri="{FF2B5EF4-FFF2-40B4-BE49-F238E27FC236}">
                    <a16:creationId xmlns="" xmlns:a16="http://schemas.microsoft.com/office/drawing/2014/main" id="{65573F4A-5533-4BFA-B69D-90A72B287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54035" y="167286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8" name="Line 29">
                <a:extLst>
                  <a:ext uri="{FF2B5EF4-FFF2-40B4-BE49-F238E27FC236}">
                    <a16:creationId xmlns="" xmlns:a16="http://schemas.microsoft.com/office/drawing/2014/main" id="{A4DBBB7C-FD4C-4733-B67D-454E2C5BB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68767" y="1486014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9" name="Line 30">
                <a:extLst>
                  <a:ext uri="{FF2B5EF4-FFF2-40B4-BE49-F238E27FC236}">
                    <a16:creationId xmlns="" xmlns:a16="http://schemas.microsoft.com/office/drawing/2014/main" id="{56C0679A-B476-4D71-9690-63361F6A1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712654" y="129900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82" name="Freeform 16">
              <a:extLst>
                <a:ext uri="{FF2B5EF4-FFF2-40B4-BE49-F238E27FC236}">
                  <a16:creationId xmlns="" xmlns:a16="http://schemas.microsoft.com/office/drawing/2014/main" id="{5D0E791D-31C7-4F63-A791-C427B72030C8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794222" y="2108282"/>
              <a:ext cx="809642" cy="668321"/>
            </a:xfrm>
            <a:custGeom>
              <a:avLst/>
              <a:gdLst>
                <a:gd name="T0" fmla="*/ 2147483647 w 9509"/>
                <a:gd name="T1" fmla="*/ 0 h 8520"/>
                <a:gd name="T2" fmla="*/ 2147483647 w 9509"/>
                <a:gd name="T3" fmla="*/ 2147483647 h 8520"/>
                <a:gd name="T4" fmla="*/ 2147483647 w 9509"/>
                <a:gd name="T5" fmla="*/ 2147483647 h 8520"/>
                <a:gd name="T6" fmla="*/ 0 w 9509"/>
                <a:gd name="T7" fmla="*/ 2147483647 h 852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9200 w 9200"/>
                <a:gd name="connsiteY0" fmla="*/ 0 h 14498"/>
                <a:gd name="connsiteX1" fmla="*/ 6612 w 9200"/>
                <a:gd name="connsiteY1" fmla="*/ 8790 h 14498"/>
                <a:gd name="connsiteX2" fmla="*/ 2497 w 9200"/>
                <a:gd name="connsiteY2" fmla="*/ 6556 h 14498"/>
                <a:gd name="connsiteX3" fmla="*/ 0 w 9200"/>
                <a:gd name="connsiteY3" fmla="*/ 14498 h 14498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2714 w 10000"/>
                <a:gd name="connsiteY2" fmla="*/ 4522 h 10000"/>
                <a:gd name="connsiteX3" fmla="*/ 0 w 10000"/>
                <a:gd name="connsiteY3" fmla="*/ 10000 h 10000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3985 w 10000"/>
                <a:gd name="connsiteY2" fmla="*/ 4965 h 10000"/>
                <a:gd name="connsiteX3" fmla="*/ 0 w 10000"/>
                <a:gd name="connsiteY3" fmla="*/ 10000 h 10000"/>
                <a:gd name="connsiteX0" fmla="*/ 8662 w 8662"/>
                <a:gd name="connsiteY0" fmla="*/ 0 h 10332"/>
                <a:gd name="connsiteX1" fmla="*/ 4712 w 8662"/>
                <a:gd name="connsiteY1" fmla="*/ 1298 h 10332"/>
                <a:gd name="connsiteX2" fmla="*/ 2647 w 8662"/>
                <a:gd name="connsiteY2" fmla="*/ 4965 h 10332"/>
                <a:gd name="connsiteX3" fmla="*/ 0 w 8662"/>
                <a:gd name="connsiteY3" fmla="*/ 10332 h 10332"/>
                <a:gd name="connsiteX0" fmla="*/ 10000 w 10000"/>
                <a:gd name="connsiteY0" fmla="*/ 0 h 10000"/>
                <a:gd name="connsiteX1" fmla="*/ 5440 w 10000"/>
                <a:gd name="connsiteY1" fmla="*/ 1256 h 10000"/>
                <a:gd name="connsiteX2" fmla="*/ 3056 w 10000"/>
                <a:gd name="connsiteY2" fmla="*/ 4805 h 10000"/>
                <a:gd name="connsiteX3" fmla="*/ 0 w 10000"/>
                <a:gd name="connsiteY3" fmla="*/ 10000 h 10000"/>
                <a:gd name="connsiteX0" fmla="*/ 9846 w 9846"/>
                <a:gd name="connsiteY0" fmla="*/ 0 h 11287"/>
                <a:gd name="connsiteX1" fmla="*/ 5286 w 9846"/>
                <a:gd name="connsiteY1" fmla="*/ 1256 h 11287"/>
                <a:gd name="connsiteX2" fmla="*/ 2902 w 9846"/>
                <a:gd name="connsiteY2" fmla="*/ 4805 h 11287"/>
                <a:gd name="connsiteX3" fmla="*/ 0 w 9846"/>
                <a:gd name="connsiteY3" fmla="*/ 11287 h 11287"/>
                <a:gd name="connsiteX0" fmla="*/ 10000 w 10000"/>
                <a:gd name="connsiteY0" fmla="*/ 0 h 10000"/>
                <a:gd name="connsiteX1" fmla="*/ 5369 w 10000"/>
                <a:gd name="connsiteY1" fmla="*/ 1113 h 10000"/>
                <a:gd name="connsiteX2" fmla="*/ 2947 w 10000"/>
                <a:gd name="connsiteY2" fmla="*/ 4257 h 10000"/>
                <a:gd name="connsiteX3" fmla="*/ 0 w 10000"/>
                <a:gd name="connsiteY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9160" y="601"/>
                    <a:pt x="6544" y="404"/>
                    <a:pt x="5369" y="1113"/>
                  </a:cubicBezTo>
                  <a:cubicBezTo>
                    <a:pt x="4194" y="1822"/>
                    <a:pt x="4527" y="3835"/>
                    <a:pt x="2947" y="4257"/>
                  </a:cubicBezTo>
                  <a:cubicBezTo>
                    <a:pt x="1367" y="4678"/>
                    <a:pt x="657" y="5785"/>
                    <a:pt x="0" y="1000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89" name="Freeform 19">
              <a:extLst>
                <a:ext uri="{FF2B5EF4-FFF2-40B4-BE49-F238E27FC236}">
                  <a16:creationId xmlns="" xmlns:a16="http://schemas.microsoft.com/office/drawing/2014/main" id="{152A5123-DBCB-494A-BC31-49BA7E605331}"/>
                </a:ext>
              </a:extLst>
            </p:cNvPr>
            <p:cNvSpPr>
              <a:spLocks noChangeAspect="1"/>
            </p:cNvSpPr>
            <p:nvPr/>
          </p:nvSpPr>
          <p:spPr bwMode="auto">
            <a:xfrm rot="17562086">
              <a:off x="6250041" y="3062039"/>
              <a:ext cx="673187" cy="34983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786" h="28065">
                  <a:moveTo>
                    <a:pt x="717" y="6094"/>
                  </a:moveTo>
                  <a:cubicBezTo>
                    <a:pt x="-4568" y="6910"/>
                    <a:pt x="21092" y="10917"/>
                    <a:pt x="22194" y="12966"/>
                  </a:cubicBezTo>
                  <a:cubicBezTo>
                    <a:pt x="23296" y="15016"/>
                    <a:pt x="1077" y="17606"/>
                    <a:pt x="7331" y="18391"/>
                  </a:cubicBezTo>
                  <a:cubicBezTo>
                    <a:pt x="11782" y="19671"/>
                    <a:pt x="40806" y="18102"/>
                    <a:pt x="46155" y="17555"/>
                  </a:cubicBezTo>
                  <a:cubicBezTo>
                    <a:pt x="54986" y="17443"/>
                    <a:pt x="68983" y="25609"/>
                    <a:pt x="78107" y="26012"/>
                  </a:cubicBezTo>
                  <a:cubicBezTo>
                    <a:pt x="87231" y="26415"/>
                    <a:pt x="96803" y="18374"/>
                    <a:pt x="100899" y="19973"/>
                  </a:cubicBezTo>
                  <a:cubicBezTo>
                    <a:pt x="104995" y="21572"/>
                    <a:pt x="98317" y="28681"/>
                    <a:pt x="107001" y="28022"/>
                  </a:cubicBezTo>
                  <a:cubicBezTo>
                    <a:pt x="115681" y="22729"/>
                    <a:pt x="134603" y="20699"/>
                    <a:pt x="128648" y="19018"/>
                  </a:cubicBezTo>
                  <a:cubicBezTo>
                    <a:pt x="130289" y="17593"/>
                    <a:pt x="67731" y="13224"/>
                    <a:pt x="56658" y="10330"/>
                  </a:cubicBezTo>
                  <a:cubicBezTo>
                    <a:pt x="45585" y="7436"/>
                    <a:pt x="63811" y="3285"/>
                    <a:pt x="62208" y="1654"/>
                  </a:cubicBezTo>
                  <a:cubicBezTo>
                    <a:pt x="60605" y="23"/>
                    <a:pt x="50684" y="-506"/>
                    <a:pt x="47040" y="542"/>
                  </a:cubicBezTo>
                  <a:cubicBezTo>
                    <a:pt x="43396" y="1590"/>
                    <a:pt x="48062" y="7020"/>
                    <a:pt x="40341" y="7945"/>
                  </a:cubicBezTo>
                  <a:cubicBezTo>
                    <a:pt x="32621" y="8870"/>
                    <a:pt x="3957" y="3297"/>
                    <a:pt x="717" y="6094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2" name="Freeform 19">
              <a:extLst>
                <a:ext uri="{FF2B5EF4-FFF2-40B4-BE49-F238E27FC236}">
                  <a16:creationId xmlns="" xmlns:a16="http://schemas.microsoft.com/office/drawing/2014/main" id="{3AD6C5C3-067A-4C80-B141-17E012C66569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729984" y="4106460"/>
              <a:ext cx="98521" cy="13579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10975 w 33099"/>
                <a:gd name="connsiteY0" fmla="*/ 7945 h 19483"/>
                <a:gd name="connsiteX1" fmla="*/ 74 w 33099"/>
                <a:gd name="connsiteY1" fmla="*/ 19098 h 19483"/>
                <a:gd name="connsiteX2" fmla="*/ 16789 w 33099"/>
                <a:gd name="connsiteY2" fmla="*/ 17555 h 19483"/>
                <a:gd name="connsiteX3" fmla="*/ 28248 w 33099"/>
                <a:gd name="connsiteY3" fmla="*/ 14196 h 19483"/>
                <a:gd name="connsiteX4" fmla="*/ 27292 w 33099"/>
                <a:gd name="connsiteY4" fmla="*/ 10330 h 19483"/>
                <a:gd name="connsiteX5" fmla="*/ 32842 w 33099"/>
                <a:gd name="connsiteY5" fmla="*/ 1654 h 19483"/>
                <a:gd name="connsiteX6" fmla="*/ 17674 w 33099"/>
                <a:gd name="connsiteY6" fmla="*/ 542 h 19483"/>
                <a:gd name="connsiteX7" fmla="*/ 10975 w 33099"/>
                <a:gd name="connsiteY7" fmla="*/ 7945 h 19483"/>
                <a:gd name="connsiteX0" fmla="*/ 6 w 22130"/>
                <a:gd name="connsiteY0" fmla="*/ 7945 h 17863"/>
                <a:gd name="connsiteX1" fmla="*/ 5820 w 22130"/>
                <a:gd name="connsiteY1" fmla="*/ 17555 h 17863"/>
                <a:gd name="connsiteX2" fmla="*/ 17279 w 22130"/>
                <a:gd name="connsiteY2" fmla="*/ 14196 h 17863"/>
                <a:gd name="connsiteX3" fmla="*/ 16323 w 22130"/>
                <a:gd name="connsiteY3" fmla="*/ 10330 h 17863"/>
                <a:gd name="connsiteX4" fmla="*/ 21873 w 22130"/>
                <a:gd name="connsiteY4" fmla="*/ 1654 h 17863"/>
                <a:gd name="connsiteX5" fmla="*/ 6705 w 22130"/>
                <a:gd name="connsiteY5" fmla="*/ 542 h 17863"/>
                <a:gd name="connsiteX6" fmla="*/ 6 w 22130"/>
                <a:gd name="connsiteY6" fmla="*/ 7945 h 17863"/>
                <a:gd name="connsiteX0" fmla="*/ 0 w 22124"/>
                <a:gd name="connsiteY0" fmla="*/ 7945 h 14243"/>
                <a:gd name="connsiteX1" fmla="*/ 17273 w 22124"/>
                <a:gd name="connsiteY1" fmla="*/ 14196 h 14243"/>
                <a:gd name="connsiteX2" fmla="*/ 16317 w 22124"/>
                <a:gd name="connsiteY2" fmla="*/ 10330 h 14243"/>
                <a:gd name="connsiteX3" fmla="*/ 21867 w 22124"/>
                <a:gd name="connsiteY3" fmla="*/ 1654 h 14243"/>
                <a:gd name="connsiteX4" fmla="*/ 6699 w 22124"/>
                <a:gd name="connsiteY4" fmla="*/ 542 h 14243"/>
                <a:gd name="connsiteX5" fmla="*/ 0 w 22124"/>
                <a:gd name="connsiteY5" fmla="*/ 7945 h 14243"/>
                <a:gd name="connsiteX0" fmla="*/ 0 w 22265"/>
                <a:gd name="connsiteY0" fmla="*/ 7945 h 10641"/>
                <a:gd name="connsiteX1" fmla="*/ 16317 w 22265"/>
                <a:gd name="connsiteY1" fmla="*/ 10330 h 10641"/>
                <a:gd name="connsiteX2" fmla="*/ 21867 w 22265"/>
                <a:gd name="connsiteY2" fmla="*/ 1654 h 10641"/>
                <a:gd name="connsiteX3" fmla="*/ 6699 w 22265"/>
                <a:gd name="connsiteY3" fmla="*/ 542 h 10641"/>
                <a:gd name="connsiteX4" fmla="*/ 0 w 22265"/>
                <a:gd name="connsiteY4" fmla="*/ 7945 h 10641"/>
                <a:gd name="connsiteX0" fmla="*/ 0 w 18559"/>
                <a:gd name="connsiteY0" fmla="*/ 7843 h 10618"/>
                <a:gd name="connsiteX1" fmla="*/ 12651 w 18559"/>
                <a:gd name="connsiteY1" fmla="*/ 10323 h 10618"/>
                <a:gd name="connsiteX2" fmla="*/ 18201 w 18559"/>
                <a:gd name="connsiteY2" fmla="*/ 1647 h 10618"/>
                <a:gd name="connsiteX3" fmla="*/ 3033 w 18559"/>
                <a:gd name="connsiteY3" fmla="*/ 535 h 10618"/>
                <a:gd name="connsiteX4" fmla="*/ 0 w 18559"/>
                <a:gd name="connsiteY4" fmla="*/ 7843 h 10618"/>
                <a:gd name="connsiteX0" fmla="*/ 26 w 18585"/>
                <a:gd name="connsiteY0" fmla="*/ 7843 h 10855"/>
                <a:gd name="connsiteX1" fmla="*/ 12677 w 18585"/>
                <a:gd name="connsiteY1" fmla="*/ 10323 h 10855"/>
                <a:gd name="connsiteX2" fmla="*/ 18227 w 18585"/>
                <a:gd name="connsiteY2" fmla="*/ 1647 h 10855"/>
                <a:gd name="connsiteX3" fmla="*/ 3059 w 18585"/>
                <a:gd name="connsiteY3" fmla="*/ 535 h 10855"/>
                <a:gd name="connsiteX4" fmla="*/ 26 w 18585"/>
                <a:gd name="connsiteY4" fmla="*/ 7843 h 10855"/>
                <a:gd name="connsiteX0" fmla="*/ 37 w 18599"/>
                <a:gd name="connsiteY0" fmla="*/ 7843 h 11146"/>
                <a:gd name="connsiteX1" fmla="*/ 12688 w 18599"/>
                <a:gd name="connsiteY1" fmla="*/ 10323 h 11146"/>
                <a:gd name="connsiteX2" fmla="*/ 18238 w 18599"/>
                <a:gd name="connsiteY2" fmla="*/ 1647 h 11146"/>
                <a:gd name="connsiteX3" fmla="*/ 3070 w 18599"/>
                <a:gd name="connsiteY3" fmla="*/ 535 h 11146"/>
                <a:gd name="connsiteX4" fmla="*/ 37 w 18599"/>
                <a:gd name="connsiteY4" fmla="*/ 7843 h 11146"/>
                <a:gd name="connsiteX0" fmla="*/ 32 w 18633"/>
                <a:gd name="connsiteY0" fmla="*/ 7843 h 12249"/>
                <a:gd name="connsiteX1" fmla="*/ 12683 w 18633"/>
                <a:gd name="connsiteY1" fmla="*/ 10323 h 12249"/>
                <a:gd name="connsiteX2" fmla="*/ 18233 w 18633"/>
                <a:gd name="connsiteY2" fmla="*/ 1647 h 12249"/>
                <a:gd name="connsiteX3" fmla="*/ 3065 w 18633"/>
                <a:gd name="connsiteY3" fmla="*/ 535 h 12249"/>
                <a:gd name="connsiteX4" fmla="*/ 32 w 18633"/>
                <a:gd name="connsiteY4" fmla="*/ 7843 h 12249"/>
                <a:gd name="connsiteX0" fmla="*/ 527 w 18967"/>
                <a:gd name="connsiteY0" fmla="*/ 7822 h 11475"/>
                <a:gd name="connsiteX1" fmla="*/ 11718 w 18967"/>
                <a:gd name="connsiteY1" fmla="*/ 9766 h 11475"/>
                <a:gd name="connsiteX2" fmla="*/ 18728 w 18967"/>
                <a:gd name="connsiteY2" fmla="*/ 1626 h 11475"/>
                <a:gd name="connsiteX3" fmla="*/ 3560 w 18967"/>
                <a:gd name="connsiteY3" fmla="*/ 514 h 11475"/>
                <a:gd name="connsiteX4" fmla="*/ 527 w 18967"/>
                <a:gd name="connsiteY4" fmla="*/ 7822 h 11475"/>
                <a:gd name="connsiteX0" fmla="*/ 527 w 18994"/>
                <a:gd name="connsiteY0" fmla="*/ 7822 h 10894"/>
                <a:gd name="connsiteX1" fmla="*/ 11718 w 18994"/>
                <a:gd name="connsiteY1" fmla="*/ 9766 h 10894"/>
                <a:gd name="connsiteX2" fmla="*/ 18728 w 18994"/>
                <a:gd name="connsiteY2" fmla="*/ 1626 h 10894"/>
                <a:gd name="connsiteX3" fmla="*/ 3560 w 18994"/>
                <a:gd name="connsiteY3" fmla="*/ 514 h 10894"/>
                <a:gd name="connsiteX4" fmla="*/ 527 w 18994"/>
                <a:gd name="connsiteY4" fmla="*/ 7822 h 1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94" h="10894">
                  <a:moveTo>
                    <a:pt x="527" y="7822"/>
                  </a:moveTo>
                  <a:cubicBezTo>
                    <a:pt x="1887" y="9364"/>
                    <a:pt x="6226" y="12611"/>
                    <a:pt x="11718" y="9766"/>
                  </a:cubicBezTo>
                  <a:cubicBezTo>
                    <a:pt x="16016" y="7540"/>
                    <a:pt x="20088" y="3168"/>
                    <a:pt x="18728" y="1626"/>
                  </a:cubicBezTo>
                  <a:cubicBezTo>
                    <a:pt x="17368" y="84"/>
                    <a:pt x="6594" y="-519"/>
                    <a:pt x="3560" y="514"/>
                  </a:cubicBezTo>
                  <a:cubicBezTo>
                    <a:pt x="526" y="1547"/>
                    <a:pt x="-833" y="6280"/>
                    <a:pt x="527" y="7822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4" name="Freeform 19">
              <a:extLst>
                <a:ext uri="{FF2B5EF4-FFF2-40B4-BE49-F238E27FC236}">
                  <a16:creationId xmlns="" xmlns:a16="http://schemas.microsoft.com/office/drawing/2014/main" id="{8C76D7DF-18A5-408F-B8AA-C70BE4266FAF}"/>
                </a:ext>
              </a:extLst>
            </p:cNvPr>
            <p:cNvSpPr>
              <a:spLocks noChangeAspect="1"/>
            </p:cNvSpPr>
            <p:nvPr/>
          </p:nvSpPr>
          <p:spPr bwMode="auto">
            <a:xfrm rot="7890041" flipV="1">
              <a:off x="7320734" y="1464561"/>
              <a:ext cx="668819" cy="371051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7331 w 129931"/>
                <a:gd name="connsiteY2" fmla="*/ 18391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32817 w 129931"/>
                <a:gd name="connsiteY2" fmla="*/ 14765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43 w 128938"/>
                <a:gd name="connsiteY0" fmla="*/ 4173 h 28804"/>
                <a:gd name="connsiteX1" fmla="*/ 21201 w 128938"/>
                <a:gd name="connsiteY1" fmla="*/ 12966 h 28804"/>
                <a:gd name="connsiteX2" fmla="*/ 31824 w 128938"/>
                <a:gd name="connsiteY2" fmla="*/ 14765 h 28804"/>
                <a:gd name="connsiteX3" fmla="*/ 45162 w 128938"/>
                <a:gd name="connsiteY3" fmla="*/ 17555 h 28804"/>
                <a:gd name="connsiteX4" fmla="*/ 77114 w 128938"/>
                <a:gd name="connsiteY4" fmla="*/ 26012 h 28804"/>
                <a:gd name="connsiteX5" fmla="*/ 99906 w 128938"/>
                <a:gd name="connsiteY5" fmla="*/ 19973 h 28804"/>
                <a:gd name="connsiteX6" fmla="*/ 108719 w 128938"/>
                <a:gd name="connsiteY6" fmla="*/ 28765 h 28804"/>
                <a:gd name="connsiteX7" fmla="*/ 127655 w 128938"/>
                <a:gd name="connsiteY7" fmla="*/ 19018 h 28804"/>
                <a:gd name="connsiteX8" fmla="*/ 55665 w 128938"/>
                <a:gd name="connsiteY8" fmla="*/ 10330 h 28804"/>
                <a:gd name="connsiteX9" fmla="*/ 61215 w 128938"/>
                <a:gd name="connsiteY9" fmla="*/ 1654 h 28804"/>
                <a:gd name="connsiteX10" fmla="*/ 46047 w 128938"/>
                <a:gd name="connsiteY10" fmla="*/ 542 h 28804"/>
                <a:gd name="connsiteX11" fmla="*/ 39348 w 128938"/>
                <a:gd name="connsiteY11" fmla="*/ 7945 h 28804"/>
                <a:gd name="connsiteX12" fmla="*/ 743 w 128938"/>
                <a:gd name="connsiteY12" fmla="*/ 4173 h 28804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114 w 128938"/>
                <a:gd name="connsiteY4" fmla="*/ 26012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221 w 128938"/>
                <a:gd name="connsiteY4" fmla="*/ 17889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161 w 128938"/>
                <a:gd name="connsiteY1" fmla="*/ 1269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9 w 128944"/>
                <a:gd name="connsiteY0" fmla="*/ 4173 h 29767"/>
                <a:gd name="connsiteX1" fmla="*/ 21167 w 128944"/>
                <a:gd name="connsiteY1" fmla="*/ 12696 h 29767"/>
                <a:gd name="connsiteX2" fmla="*/ 31830 w 128944"/>
                <a:gd name="connsiteY2" fmla="*/ 14765 h 29767"/>
                <a:gd name="connsiteX3" fmla="*/ 45168 w 128944"/>
                <a:gd name="connsiteY3" fmla="*/ 17555 h 29767"/>
                <a:gd name="connsiteX4" fmla="*/ 77227 w 128944"/>
                <a:gd name="connsiteY4" fmla="*/ 17889 h 29767"/>
                <a:gd name="connsiteX5" fmla="*/ 87571 w 128944"/>
                <a:gd name="connsiteY5" fmla="*/ 28949 h 29767"/>
                <a:gd name="connsiteX6" fmla="*/ 108725 w 128944"/>
                <a:gd name="connsiteY6" fmla="*/ 28765 h 29767"/>
                <a:gd name="connsiteX7" fmla="*/ 127661 w 128944"/>
                <a:gd name="connsiteY7" fmla="*/ 19018 h 29767"/>
                <a:gd name="connsiteX8" fmla="*/ 55671 w 128944"/>
                <a:gd name="connsiteY8" fmla="*/ 10330 h 29767"/>
                <a:gd name="connsiteX9" fmla="*/ 61221 w 128944"/>
                <a:gd name="connsiteY9" fmla="*/ 1654 h 29767"/>
                <a:gd name="connsiteX10" fmla="*/ 46053 w 128944"/>
                <a:gd name="connsiteY10" fmla="*/ 542 h 29767"/>
                <a:gd name="connsiteX11" fmla="*/ 39354 w 128944"/>
                <a:gd name="connsiteY11" fmla="*/ 7945 h 29767"/>
                <a:gd name="connsiteX12" fmla="*/ 749 w 128944"/>
                <a:gd name="connsiteY12" fmla="*/ 4173 h 2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944" h="29767">
                  <a:moveTo>
                    <a:pt x="749" y="4173"/>
                  </a:moveTo>
                  <a:cubicBezTo>
                    <a:pt x="-4536" y="4989"/>
                    <a:pt x="19814" y="6729"/>
                    <a:pt x="21167" y="12696"/>
                  </a:cubicBezTo>
                  <a:cubicBezTo>
                    <a:pt x="22269" y="14746"/>
                    <a:pt x="25576" y="13980"/>
                    <a:pt x="31830" y="14765"/>
                  </a:cubicBezTo>
                  <a:cubicBezTo>
                    <a:pt x="36281" y="16045"/>
                    <a:pt x="39819" y="18102"/>
                    <a:pt x="45168" y="17555"/>
                  </a:cubicBezTo>
                  <a:cubicBezTo>
                    <a:pt x="63179" y="25464"/>
                    <a:pt x="66541" y="17778"/>
                    <a:pt x="77227" y="17889"/>
                  </a:cubicBezTo>
                  <a:cubicBezTo>
                    <a:pt x="86351" y="18292"/>
                    <a:pt x="83475" y="27350"/>
                    <a:pt x="87571" y="28949"/>
                  </a:cubicBezTo>
                  <a:cubicBezTo>
                    <a:pt x="91667" y="30548"/>
                    <a:pt x="100041" y="29424"/>
                    <a:pt x="108725" y="28765"/>
                  </a:cubicBezTo>
                  <a:cubicBezTo>
                    <a:pt x="117405" y="23472"/>
                    <a:pt x="133616" y="20699"/>
                    <a:pt x="127661" y="19018"/>
                  </a:cubicBezTo>
                  <a:cubicBezTo>
                    <a:pt x="129302" y="17593"/>
                    <a:pt x="66744" y="13224"/>
                    <a:pt x="55671" y="10330"/>
                  </a:cubicBezTo>
                  <a:cubicBezTo>
                    <a:pt x="44598" y="7436"/>
                    <a:pt x="62824" y="3285"/>
                    <a:pt x="61221" y="1654"/>
                  </a:cubicBezTo>
                  <a:cubicBezTo>
                    <a:pt x="59618" y="23"/>
                    <a:pt x="49697" y="-506"/>
                    <a:pt x="46053" y="542"/>
                  </a:cubicBezTo>
                  <a:cubicBezTo>
                    <a:pt x="42409" y="1590"/>
                    <a:pt x="46905" y="7340"/>
                    <a:pt x="39354" y="7945"/>
                  </a:cubicBezTo>
                  <a:cubicBezTo>
                    <a:pt x="31803" y="8550"/>
                    <a:pt x="3989" y="1376"/>
                    <a:pt x="749" y="417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30" name="Rectangle 19">
            <a:extLst>
              <a:ext uri="{FF2B5EF4-FFF2-40B4-BE49-F238E27FC236}">
                <a16:creationId xmlns="" xmlns:a16="http://schemas.microsoft.com/office/drawing/2014/main" id="{1B470A70-B6FD-43E8-BCA2-EC0C0BAA3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61435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418006606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3">
            <a:extLst>
              <a:ext uri="{FF2B5EF4-FFF2-40B4-BE49-F238E27FC236}">
                <a16:creationId xmlns="" xmlns:a16="http://schemas.microsoft.com/office/drawing/2014/main" id="{81EFFC8E-2FFE-41FA-8F49-039549EDCDC5}"/>
              </a:ext>
            </a:extLst>
          </p:cNvPr>
          <p:cNvGrpSpPr/>
          <p:nvPr/>
        </p:nvGrpSpPr>
        <p:grpSpPr>
          <a:xfrm>
            <a:off x="4959824" y="187075"/>
            <a:ext cx="3904302" cy="6483975"/>
            <a:chOff x="5137200" y="183600"/>
            <a:chExt cx="3904302" cy="6483975"/>
          </a:xfrm>
        </p:grpSpPr>
        <p:sp>
          <p:nvSpPr>
            <p:cNvPr id="237" name="Rechthoek 27">
              <a:extLst>
                <a:ext uri="{FF2B5EF4-FFF2-40B4-BE49-F238E27FC236}">
                  <a16:creationId xmlns="" xmlns:a16="http://schemas.microsoft.com/office/drawing/2014/main" id="{8EDE2975-C66A-4550-BBD7-645DACC3CB13}"/>
                </a:ext>
              </a:extLst>
            </p:cNvPr>
            <p:cNvSpPr/>
            <p:nvPr/>
          </p:nvSpPr>
          <p:spPr bwMode="auto">
            <a:xfrm>
              <a:off x="5137200" y="183600"/>
              <a:ext cx="3892550" cy="6408738"/>
            </a:xfrm>
            <a:prstGeom prst="rect">
              <a:avLst/>
            </a:prstGeom>
            <a:solidFill>
              <a:srgbClr val="92CDD2"/>
            </a:solidFill>
            <a:ln w="25400" cap="flat" cmpd="sng" algn="ctr">
              <a:solidFill>
                <a:srgbClr val="BBE0E3">
                  <a:shade val="50000"/>
                </a:srgbClr>
              </a:solidFill>
              <a:prstDash val="solid"/>
            </a:ln>
            <a:effectLst>
              <a:outerShdw blurRad="292100" dist="139700" dir="2700000" algn="ctr" rotWithShape="0">
                <a:srgbClr val="000000">
                  <a:alpha val="65000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8" name="Vrije vorm 103">
              <a:extLst>
                <a:ext uri="{FF2B5EF4-FFF2-40B4-BE49-F238E27FC236}">
                  <a16:creationId xmlns="" xmlns:a16="http://schemas.microsoft.com/office/drawing/2014/main" id="{B072E54D-B1BD-416F-899C-22113D776D91}"/>
                </a:ext>
              </a:extLst>
            </p:cNvPr>
            <p:cNvSpPr/>
            <p:nvPr/>
          </p:nvSpPr>
          <p:spPr bwMode="auto">
            <a:xfrm>
              <a:off x="6659141" y="825499"/>
              <a:ext cx="2372647" cy="4324594"/>
            </a:xfrm>
            <a:custGeom>
              <a:avLst/>
              <a:gdLst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190625 w 2724150"/>
                <a:gd name="connsiteY25" fmla="*/ 2971800 h 4972050"/>
                <a:gd name="connsiteX26" fmla="*/ 1400175 w 2724150"/>
                <a:gd name="connsiteY26" fmla="*/ 3086100 h 4972050"/>
                <a:gd name="connsiteX27" fmla="*/ 1371600 w 2724150"/>
                <a:gd name="connsiteY27" fmla="*/ 3143250 h 4972050"/>
                <a:gd name="connsiteX28" fmla="*/ 1133475 w 2724150"/>
                <a:gd name="connsiteY28" fmla="*/ 3038475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79500 w 2724150"/>
                <a:gd name="connsiteY25" fmla="*/ 294005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724150 w 2724150"/>
                <a:gd name="connsiteY7" fmla="*/ 0 h 4972050"/>
                <a:gd name="connsiteX8" fmla="*/ 2543175 w 2724150"/>
                <a:gd name="connsiteY8" fmla="*/ 9525 h 4972050"/>
                <a:gd name="connsiteX9" fmla="*/ 2381250 w 2724150"/>
                <a:gd name="connsiteY9" fmla="*/ 85725 h 4972050"/>
                <a:gd name="connsiteX10" fmla="*/ 2238375 w 2724150"/>
                <a:gd name="connsiteY10" fmla="*/ 238125 h 4972050"/>
                <a:gd name="connsiteX11" fmla="*/ 2085975 w 2724150"/>
                <a:gd name="connsiteY11" fmla="*/ 514350 h 4972050"/>
                <a:gd name="connsiteX12" fmla="*/ 1905000 w 2724150"/>
                <a:gd name="connsiteY12" fmla="*/ 838200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71600 w 2724150"/>
                <a:gd name="connsiteY29" fmla="*/ 3143250 h 4972050"/>
                <a:gd name="connsiteX30" fmla="*/ 1133475 w 2724150"/>
                <a:gd name="connsiteY30" fmla="*/ 3038475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57475 w 2724150"/>
                <a:gd name="connsiteY7" fmla="*/ 2962275 h 4972050"/>
                <a:gd name="connsiteX8" fmla="*/ 2724150 w 2724150"/>
                <a:gd name="connsiteY8" fmla="*/ 0 h 4972050"/>
                <a:gd name="connsiteX9" fmla="*/ 2543175 w 2724150"/>
                <a:gd name="connsiteY9" fmla="*/ 9525 h 4972050"/>
                <a:gd name="connsiteX10" fmla="*/ 2381250 w 2724150"/>
                <a:gd name="connsiteY10" fmla="*/ 85725 h 4972050"/>
                <a:gd name="connsiteX11" fmla="*/ 2238375 w 2724150"/>
                <a:gd name="connsiteY11" fmla="*/ 238125 h 4972050"/>
                <a:gd name="connsiteX12" fmla="*/ 2085975 w 2724150"/>
                <a:gd name="connsiteY12" fmla="*/ 514350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71600 w 2724150"/>
                <a:gd name="connsiteY30" fmla="*/ 3143250 h 4972050"/>
                <a:gd name="connsiteX31" fmla="*/ 1133475 w 2724150"/>
                <a:gd name="connsiteY31" fmla="*/ 3038475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93006 w 2724150"/>
                <a:gd name="connsiteY32" fmla="*/ 31837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293019 w 2724150"/>
                <a:gd name="connsiteY32" fmla="*/ 3200400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93019 w 2724150"/>
                <a:gd name="connsiteY33" fmla="*/ 3200400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97794 w 2724150"/>
                <a:gd name="connsiteY29" fmla="*/ 3167062 h 4972050"/>
                <a:gd name="connsiteX30" fmla="*/ 1335882 w 2724150"/>
                <a:gd name="connsiteY30" fmla="*/ 3276601 h 4972050"/>
                <a:gd name="connsiteX31" fmla="*/ 1221581 w 2724150"/>
                <a:gd name="connsiteY31" fmla="*/ 3305175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97794 w 2724150"/>
                <a:gd name="connsiteY28" fmla="*/ 3167062 h 4972050"/>
                <a:gd name="connsiteX29" fmla="*/ 1335882 w 2724150"/>
                <a:gd name="connsiteY29" fmla="*/ 3276601 h 4972050"/>
                <a:gd name="connsiteX30" fmla="*/ 1221581 w 2724150"/>
                <a:gd name="connsiteY30" fmla="*/ 3305175 h 4972050"/>
                <a:gd name="connsiteX31" fmla="*/ 1112044 w 2724150"/>
                <a:gd name="connsiteY31" fmla="*/ 3298031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9800 w 2724150"/>
                <a:gd name="connsiteY15" fmla="*/ 1533525 h 4972050"/>
                <a:gd name="connsiteX16" fmla="*/ 1581150 w 2724150"/>
                <a:gd name="connsiteY16" fmla="*/ 1390650 h 4972050"/>
                <a:gd name="connsiteX17" fmla="*/ 1285875 w 2724150"/>
                <a:gd name="connsiteY17" fmla="*/ 1781175 h 4972050"/>
                <a:gd name="connsiteX18" fmla="*/ 1009650 w 2724150"/>
                <a:gd name="connsiteY18" fmla="*/ 2190750 h 4972050"/>
                <a:gd name="connsiteX19" fmla="*/ 695325 w 2724150"/>
                <a:gd name="connsiteY19" fmla="*/ 2581275 h 4972050"/>
                <a:gd name="connsiteX20" fmla="*/ 414337 w 2724150"/>
                <a:gd name="connsiteY20" fmla="*/ 2950369 h 4972050"/>
                <a:gd name="connsiteX21" fmla="*/ 828675 w 2724150"/>
                <a:gd name="connsiteY21" fmla="*/ 2924175 h 4972050"/>
                <a:gd name="connsiteX22" fmla="*/ 897731 w 2724150"/>
                <a:gd name="connsiteY22" fmla="*/ 2928937 h 4972050"/>
                <a:gd name="connsiteX23" fmla="*/ 912018 w 2724150"/>
                <a:gd name="connsiteY23" fmla="*/ 2986088 h 4972050"/>
                <a:gd name="connsiteX24" fmla="*/ 1135856 w 2724150"/>
                <a:gd name="connsiteY24" fmla="*/ 2965450 h 4972050"/>
                <a:gd name="connsiteX25" fmla="*/ 1277144 w 2724150"/>
                <a:gd name="connsiteY25" fmla="*/ 3034506 h 4972050"/>
                <a:gd name="connsiteX26" fmla="*/ 1400175 w 2724150"/>
                <a:gd name="connsiteY26" fmla="*/ 3086100 h 4972050"/>
                <a:gd name="connsiteX27" fmla="*/ 1397794 w 2724150"/>
                <a:gd name="connsiteY27" fmla="*/ 3167062 h 4972050"/>
                <a:gd name="connsiteX28" fmla="*/ 1335882 w 2724150"/>
                <a:gd name="connsiteY28" fmla="*/ 3276601 h 4972050"/>
                <a:gd name="connsiteX29" fmla="*/ 1221581 w 2724150"/>
                <a:gd name="connsiteY29" fmla="*/ 3305175 h 4972050"/>
                <a:gd name="connsiteX30" fmla="*/ 1112044 w 2724150"/>
                <a:gd name="connsiteY30" fmla="*/ 3298031 h 4972050"/>
                <a:gd name="connsiteX31" fmla="*/ 1081088 w 2724150"/>
                <a:gd name="connsiteY31" fmla="*/ 3209925 h 4972050"/>
                <a:gd name="connsiteX32" fmla="*/ 1040606 w 2724150"/>
                <a:gd name="connsiteY32" fmla="*/ 3040856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581150 w 2724150"/>
                <a:gd name="connsiteY15" fmla="*/ 1390650 h 4972050"/>
                <a:gd name="connsiteX16" fmla="*/ 1285875 w 2724150"/>
                <a:gd name="connsiteY16" fmla="*/ 1781175 h 4972050"/>
                <a:gd name="connsiteX17" fmla="*/ 1009650 w 2724150"/>
                <a:gd name="connsiteY17" fmla="*/ 2190750 h 4972050"/>
                <a:gd name="connsiteX18" fmla="*/ 695325 w 2724150"/>
                <a:gd name="connsiteY18" fmla="*/ 2581275 h 4972050"/>
                <a:gd name="connsiteX19" fmla="*/ 414337 w 2724150"/>
                <a:gd name="connsiteY19" fmla="*/ 2950369 h 4972050"/>
                <a:gd name="connsiteX20" fmla="*/ 828675 w 2724150"/>
                <a:gd name="connsiteY20" fmla="*/ 2924175 h 4972050"/>
                <a:gd name="connsiteX21" fmla="*/ 897731 w 2724150"/>
                <a:gd name="connsiteY21" fmla="*/ 2928937 h 4972050"/>
                <a:gd name="connsiteX22" fmla="*/ 912018 w 2724150"/>
                <a:gd name="connsiteY22" fmla="*/ 2986088 h 4972050"/>
                <a:gd name="connsiteX23" fmla="*/ 1135856 w 2724150"/>
                <a:gd name="connsiteY23" fmla="*/ 2965450 h 4972050"/>
                <a:gd name="connsiteX24" fmla="*/ 1277144 w 2724150"/>
                <a:gd name="connsiteY24" fmla="*/ 3034506 h 4972050"/>
                <a:gd name="connsiteX25" fmla="*/ 1400175 w 2724150"/>
                <a:gd name="connsiteY25" fmla="*/ 3086100 h 4972050"/>
                <a:gd name="connsiteX26" fmla="*/ 1397794 w 2724150"/>
                <a:gd name="connsiteY26" fmla="*/ 3167062 h 4972050"/>
                <a:gd name="connsiteX27" fmla="*/ 1335882 w 2724150"/>
                <a:gd name="connsiteY27" fmla="*/ 3276601 h 4972050"/>
                <a:gd name="connsiteX28" fmla="*/ 1221581 w 2724150"/>
                <a:gd name="connsiteY28" fmla="*/ 3305175 h 4972050"/>
                <a:gd name="connsiteX29" fmla="*/ 1112044 w 2724150"/>
                <a:gd name="connsiteY29" fmla="*/ 3298031 h 4972050"/>
                <a:gd name="connsiteX30" fmla="*/ 1081088 w 2724150"/>
                <a:gd name="connsiteY30" fmla="*/ 3209925 h 4972050"/>
                <a:gd name="connsiteX31" fmla="*/ 1040606 w 2724150"/>
                <a:gd name="connsiteY31" fmla="*/ 3040856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285875 w 2724150"/>
                <a:gd name="connsiteY15" fmla="*/ 17811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28675 w 2724150"/>
                <a:gd name="connsiteY18" fmla="*/ 2924175 h 4972050"/>
                <a:gd name="connsiteX19" fmla="*/ 897731 w 2724150"/>
                <a:gd name="connsiteY19" fmla="*/ 2928937 h 4972050"/>
                <a:gd name="connsiteX20" fmla="*/ 912018 w 2724150"/>
                <a:gd name="connsiteY20" fmla="*/ 2986088 h 4972050"/>
                <a:gd name="connsiteX21" fmla="*/ 1135856 w 2724150"/>
                <a:gd name="connsiteY21" fmla="*/ 2965450 h 4972050"/>
                <a:gd name="connsiteX22" fmla="*/ 1277144 w 2724150"/>
                <a:gd name="connsiteY22" fmla="*/ 3034506 h 4972050"/>
                <a:gd name="connsiteX23" fmla="*/ 1400175 w 2724150"/>
                <a:gd name="connsiteY23" fmla="*/ 3086100 h 4972050"/>
                <a:gd name="connsiteX24" fmla="*/ 1397794 w 2724150"/>
                <a:gd name="connsiteY24" fmla="*/ 3167062 h 4972050"/>
                <a:gd name="connsiteX25" fmla="*/ 1335882 w 2724150"/>
                <a:gd name="connsiteY25" fmla="*/ 3276601 h 4972050"/>
                <a:gd name="connsiteX26" fmla="*/ 1221581 w 2724150"/>
                <a:gd name="connsiteY26" fmla="*/ 3305175 h 4972050"/>
                <a:gd name="connsiteX27" fmla="*/ 1112044 w 2724150"/>
                <a:gd name="connsiteY27" fmla="*/ 3298031 h 4972050"/>
                <a:gd name="connsiteX28" fmla="*/ 1081088 w 2724150"/>
                <a:gd name="connsiteY28" fmla="*/ 3209925 h 4972050"/>
                <a:gd name="connsiteX29" fmla="*/ 1040606 w 2724150"/>
                <a:gd name="connsiteY29" fmla="*/ 3040856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912018 w 2724150"/>
                <a:gd name="connsiteY19" fmla="*/ 2986088 h 4972050"/>
                <a:gd name="connsiteX20" fmla="*/ 1135856 w 2724150"/>
                <a:gd name="connsiteY20" fmla="*/ 2965450 h 4972050"/>
                <a:gd name="connsiteX21" fmla="*/ 1277144 w 2724150"/>
                <a:gd name="connsiteY21" fmla="*/ 3034506 h 4972050"/>
                <a:gd name="connsiteX22" fmla="*/ 1400175 w 2724150"/>
                <a:gd name="connsiteY22" fmla="*/ 3086100 h 4972050"/>
                <a:gd name="connsiteX23" fmla="*/ 1397794 w 2724150"/>
                <a:gd name="connsiteY23" fmla="*/ 3167062 h 4972050"/>
                <a:gd name="connsiteX24" fmla="*/ 1335882 w 2724150"/>
                <a:gd name="connsiteY24" fmla="*/ 3276601 h 4972050"/>
                <a:gd name="connsiteX25" fmla="*/ 1221581 w 2724150"/>
                <a:gd name="connsiteY25" fmla="*/ 3305175 h 4972050"/>
                <a:gd name="connsiteX26" fmla="*/ 1112044 w 2724150"/>
                <a:gd name="connsiteY26" fmla="*/ 3298031 h 4972050"/>
                <a:gd name="connsiteX27" fmla="*/ 1081088 w 2724150"/>
                <a:gd name="connsiteY27" fmla="*/ 3209925 h 4972050"/>
                <a:gd name="connsiteX28" fmla="*/ 1040606 w 2724150"/>
                <a:gd name="connsiteY28" fmla="*/ 3040856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1135856 w 2724150"/>
                <a:gd name="connsiteY19" fmla="*/ 2965450 h 4972050"/>
                <a:gd name="connsiteX20" fmla="*/ 1277144 w 2724150"/>
                <a:gd name="connsiteY20" fmla="*/ 3034506 h 4972050"/>
                <a:gd name="connsiteX21" fmla="*/ 1400175 w 2724150"/>
                <a:gd name="connsiteY21" fmla="*/ 3086100 h 4972050"/>
                <a:gd name="connsiteX22" fmla="*/ 1397794 w 2724150"/>
                <a:gd name="connsiteY22" fmla="*/ 3167062 h 4972050"/>
                <a:gd name="connsiteX23" fmla="*/ 1335882 w 2724150"/>
                <a:gd name="connsiteY23" fmla="*/ 3276601 h 4972050"/>
                <a:gd name="connsiteX24" fmla="*/ 1221581 w 2724150"/>
                <a:gd name="connsiteY24" fmla="*/ 3305175 h 4972050"/>
                <a:gd name="connsiteX25" fmla="*/ 1112044 w 2724150"/>
                <a:gd name="connsiteY25" fmla="*/ 3298031 h 4972050"/>
                <a:gd name="connsiteX26" fmla="*/ 1081088 w 2724150"/>
                <a:gd name="connsiteY26" fmla="*/ 3209925 h 4972050"/>
                <a:gd name="connsiteX27" fmla="*/ 1040606 w 2724150"/>
                <a:gd name="connsiteY27" fmla="*/ 3040856 h 4972050"/>
                <a:gd name="connsiteX28" fmla="*/ 304800 w 2724150"/>
                <a:gd name="connsiteY28" fmla="*/ 3105150 h 4972050"/>
                <a:gd name="connsiteX29" fmla="*/ 171450 w 2724150"/>
                <a:gd name="connsiteY29" fmla="*/ 3352800 h 4972050"/>
                <a:gd name="connsiteX30" fmla="*/ 104775 w 2724150"/>
                <a:gd name="connsiteY30" fmla="*/ 3552825 h 4972050"/>
                <a:gd name="connsiteX31" fmla="*/ 38100 w 2724150"/>
                <a:gd name="connsiteY31" fmla="*/ 3810000 h 4972050"/>
                <a:gd name="connsiteX32" fmla="*/ 0 w 2724150"/>
                <a:gd name="connsiteY32" fmla="*/ 4057650 h 4972050"/>
                <a:gd name="connsiteX33" fmla="*/ 0 w 2724150"/>
                <a:gd name="connsiteY33" fmla="*/ 4333875 h 4972050"/>
                <a:gd name="connsiteX34" fmla="*/ 28575 w 2724150"/>
                <a:gd name="connsiteY34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135856 w 2724150"/>
                <a:gd name="connsiteY18" fmla="*/ 2965450 h 4972050"/>
                <a:gd name="connsiteX19" fmla="*/ 1277144 w 2724150"/>
                <a:gd name="connsiteY19" fmla="*/ 3034506 h 4972050"/>
                <a:gd name="connsiteX20" fmla="*/ 1400175 w 2724150"/>
                <a:gd name="connsiteY20" fmla="*/ 3086100 h 4972050"/>
                <a:gd name="connsiteX21" fmla="*/ 1397794 w 2724150"/>
                <a:gd name="connsiteY21" fmla="*/ 3167062 h 4972050"/>
                <a:gd name="connsiteX22" fmla="*/ 1335882 w 2724150"/>
                <a:gd name="connsiteY22" fmla="*/ 3276601 h 4972050"/>
                <a:gd name="connsiteX23" fmla="*/ 1221581 w 2724150"/>
                <a:gd name="connsiteY23" fmla="*/ 3305175 h 4972050"/>
                <a:gd name="connsiteX24" fmla="*/ 1112044 w 2724150"/>
                <a:gd name="connsiteY24" fmla="*/ 3298031 h 4972050"/>
                <a:gd name="connsiteX25" fmla="*/ 1081088 w 2724150"/>
                <a:gd name="connsiteY25" fmla="*/ 3209925 h 4972050"/>
                <a:gd name="connsiteX26" fmla="*/ 1040606 w 2724150"/>
                <a:gd name="connsiteY26" fmla="*/ 3040856 h 4972050"/>
                <a:gd name="connsiteX27" fmla="*/ 304800 w 2724150"/>
                <a:gd name="connsiteY27" fmla="*/ 3105150 h 4972050"/>
                <a:gd name="connsiteX28" fmla="*/ 171450 w 2724150"/>
                <a:gd name="connsiteY28" fmla="*/ 3352800 h 4972050"/>
                <a:gd name="connsiteX29" fmla="*/ 104775 w 2724150"/>
                <a:gd name="connsiteY29" fmla="*/ 3552825 h 4972050"/>
                <a:gd name="connsiteX30" fmla="*/ 38100 w 2724150"/>
                <a:gd name="connsiteY30" fmla="*/ 3810000 h 4972050"/>
                <a:gd name="connsiteX31" fmla="*/ 0 w 2724150"/>
                <a:gd name="connsiteY31" fmla="*/ 4057650 h 4972050"/>
                <a:gd name="connsiteX32" fmla="*/ 0 w 2724150"/>
                <a:gd name="connsiteY32" fmla="*/ 4333875 h 4972050"/>
                <a:gd name="connsiteX33" fmla="*/ 28575 w 2724150"/>
                <a:gd name="connsiteY3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277144 w 2724150"/>
                <a:gd name="connsiteY18" fmla="*/ 3034506 h 4972050"/>
                <a:gd name="connsiteX19" fmla="*/ 1400175 w 2724150"/>
                <a:gd name="connsiteY19" fmla="*/ 3086100 h 4972050"/>
                <a:gd name="connsiteX20" fmla="*/ 1397794 w 2724150"/>
                <a:gd name="connsiteY20" fmla="*/ 3167062 h 4972050"/>
                <a:gd name="connsiteX21" fmla="*/ 1335882 w 2724150"/>
                <a:gd name="connsiteY21" fmla="*/ 3276601 h 4972050"/>
                <a:gd name="connsiteX22" fmla="*/ 1221581 w 2724150"/>
                <a:gd name="connsiteY22" fmla="*/ 3305175 h 4972050"/>
                <a:gd name="connsiteX23" fmla="*/ 1112044 w 2724150"/>
                <a:gd name="connsiteY23" fmla="*/ 3298031 h 4972050"/>
                <a:gd name="connsiteX24" fmla="*/ 1081088 w 2724150"/>
                <a:gd name="connsiteY24" fmla="*/ 3209925 h 4972050"/>
                <a:gd name="connsiteX25" fmla="*/ 1040606 w 2724150"/>
                <a:gd name="connsiteY25" fmla="*/ 3040856 h 4972050"/>
                <a:gd name="connsiteX26" fmla="*/ 304800 w 2724150"/>
                <a:gd name="connsiteY26" fmla="*/ 3105150 h 4972050"/>
                <a:gd name="connsiteX27" fmla="*/ 171450 w 2724150"/>
                <a:gd name="connsiteY27" fmla="*/ 3352800 h 4972050"/>
                <a:gd name="connsiteX28" fmla="*/ 104775 w 2724150"/>
                <a:gd name="connsiteY28" fmla="*/ 3552825 h 4972050"/>
                <a:gd name="connsiteX29" fmla="*/ 38100 w 2724150"/>
                <a:gd name="connsiteY29" fmla="*/ 3810000 h 4972050"/>
                <a:gd name="connsiteX30" fmla="*/ 0 w 2724150"/>
                <a:gd name="connsiteY30" fmla="*/ 4057650 h 4972050"/>
                <a:gd name="connsiteX31" fmla="*/ 0 w 2724150"/>
                <a:gd name="connsiteY31" fmla="*/ 4333875 h 4972050"/>
                <a:gd name="connsiteX32" fmla="*/ 28575 w 2724150"/>
                <a:gd name="connsiteY3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397794 w 2724150"/>
                <a:gd name="connsiteY19" fmla="*/ 31670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517775 w 2724150"/>
                <a:gd name="connsiteY12" fmla="*/ 11525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657475"/>
                <a:gd name="connsiteY0" fmla="*/ 4140200 h 4568825"/>
                <a:gd name="connsiteX1" fmla="*/ 352425 w 2657475"/>
                <a:gd name="connsiteY1" fmla="*/ 4235450 h 4568825"/>
                <a:gd name="connsiteX2" fmla="*/ 1200150 w 2657475"/>
                <a:gd name="connsiteY2" fmla="*/ 4416425 h 4568825"/>
                <a:gd name="connsiteX3" fmla="*/ 1514475 w 2657475"/>
                <a:gd name="connsiteY3" fmla="*/ 4568825 h 4568825"/>
                <a:gd name="connsiteX4" fmla="*/ 1762125 w 2657475"/>
                <a:gd name="connsiteY4" fmla="*/ 4530725 h 4568825"/>
                <a:gd name="connsiteX5" fmla="*/ 2628900 w 2657475"/>
                <a:gd name="connsiteY5" fmla="*/ 3730625 h 4568825"/>
                <a:gd name="connsiteX6" fmla="*/ 2647950 w 2657475"/>
                <a:gd name="connsiteY6" fmla="*/ 2901950 h 4568825"/>
                <a:gd name="connsiteX7" fmla="*/ 2647950 w 2657475"/>
                <a:gd name="connsiteY7" fmla="*/ 2749550 h 4568825"/>
                <a:gd name="connsiteX8" fmla="*/ 2657475 w 2657475"/>
                <a:gd name="connsiteY8" fmla="*/ 2559050 h 4568825"/>
                <a:gd name="connsiteX9" fmla="*/ 2606675 w 2657475"/>
                <a:gd name="connsiteY9" fmla="*/ 0 h 4568825"/>
                <a:gd name="connsiteX10" fmla="*/ 2470150 w 2657475"/>
                <a:gd name="connsiteY10" fmla="*/ 381000 h 4568825"/>
                <a:gd name="connsiteX11" fmla="*/ 2517775 w 2657475"/>
                <a:gd name="connsiteY11" fmla="*/ 749300 h 4568825"/>
                <a:gd name="connsiteX12" fmla="*/ 2486025 w 2657475"/>
                <a:gd name="connsiteY12" fmla="*/ 1073150 h 4568825"/>
                <a:gd name="connsiteX13" fmla="*/ 2447925 w 2657475"/>
                <a:gd name="connsiteY13" fmla="*/ 1216025 h 4568825"/>
                <a:gd name="connsiteX14" fmla="*/ 2200275 w 2657475"/>
                <a:gd name="connsiteY14" fmla="*/ 1720850 h 4568825"/>
                <a:gd name="connsiteX15" fmla="*/ 1924050 w 2657475"/>
                <a:gd name="connsiteY15" fmla="*/ 2232025 h 4568825"/>
                <a:gd name="connsiteX16" fmla="*/ 1749425 w 2657475"/>
                <a:gd name="connsiteY16" fmla="*/ 2470150 h 4568825"/>
                <a:gd name="connsiteX17" fmla="*/ 1958975 w 2657475"/>
                <a:gd name="connsiteY17" fmla="*/ 2733675 h 4568825"/>
                <a:gd name="connsiteX18" fmla="*/ 1956594 w 2657475"/>
                <a:gd name="connsiteY18" fmla="*/ 3284537 h 4568825"/>
                <a:gd name="connsiteX19" fmla="*/ 1335882 w 2657475"/>
                <a:gd name="connsiteY19" fmla="*/ 2873376 h 4568825"/>
                <a:gd name="connsiteX20" fmla="*/ 1221581 w 2657475"/>
                <a:gd name="connsiteY20" fmla="*/ 2901950 h 4568825"/>
                <a:gd name="connsiteX21" fmla="*/ 1112044 w 2657475"/>
                <a:gd name="connsiteY21" fmla="*/ 2894806 h 4568825"/>
                <a:gd name="connsiteX22" fmla="*/ 1081088 w 2657475"/>
                <a:gd name="connsiteY22" fmla="*/ 2806700 h 4568825"/>
                <a:gd name="connsiteX23" fmla="*/ 1040606 w 2657475"/>
                <a:gd name="connsiteY23" fmla="*/ 2637631 h 4568825"/>
                <a:gd name="connsiteX24" fmla="*/ 304800 w 2657475"/>
                <a:gd name="connsiteY24" fmla="*/ 2701925 h 4568825"/>
                <a:gd name="connsiteX25" fmla="*/ 171450 w 2657475"/>
                <a:gd name="connsiteY25" fmla="*/ 2949575 h 4568825"/>
                <a:gd name="connsiteX26" fmla="*/ 104775 w 2657475"/>
                <a:gd name="connsiteY26" fmla="*/ 3149600 h 4568825"/>
                <a:gd name="connsiteX27" fmla="*/ 38100 w 2657475"/>
                <a:gd name="connsiteY27" fmla="*/ 3406775 h 4568825"/>
                <a:gd name="connsiteX28" fmla="*/ 0 w 2657475"/>
                <a:gd name="connsiteY28" fmla="*/ 3654425 h 4568825"/>
                <a:gd name="connsiteX29" fmla="*/ 0 w 2657475"/>
                <a:gd name="connsiteY29" fmla="*/ 3930650 h 4568825"/>
                <a:gd name="connsiteX30" fmla="*/ 28575 w 2657475"/>
                <a:gd name="connsiteY30" fmla="*/ 4140200 h 4568825"/>
                <a:gd name="connsiteX0" fmla="*/ 28575 w 2657475"/>
                <a:gd name="connsiteY0" fmla="*/ 3759200 h 4187825"/>
                <a:gd name="connsiteX1" fmla="*/ 352425 w 2657475"/>
                <a:gd name="connsiteY1" fmla="*/ 3854450 h 4187825"/>
                <a:gd name="connsiteX2" fmla="*/ 1200150 w 2657475"/>
                <a:gd name="connsiteY2" fmla="*/ 4035425 h 4187825"/>
                <a:gd name="connsiteX3" fmla="*/ 1514475 w 2657475"/>
                <a:gd name="connsiteY3" fmla="*/ 4187825 h 4187825"/>
                <a:gd name="connsiteX4" fmla="*/ 1762125 w 2657475"/>
                <a:gd name="connsiteY4" fmla="*/ 4149725 h 4187825"/>
                <a:gd name="connsiteX5" fmla="*/ 2628900 w 2657475"/>
                <a:gd name="connsiteY5" fmla="*/ 3349625 h 4187825"/>
                <a:gd name="connsiteX6" fmla="*/ 2647950 w 2657475"/>
                <a:gd name="connsiteY6" fmla="*/ 2520950 h 4187825"/>
                <a:gd name="connsiteX7" fmla="*/ 2647950 w 2657475"/>
                <a:gd name="connsiteY7" fmla="*/ 2368550 h 4187825"/>
                <a:gd name="connsiteX8" fmla="*/ 2657475 w 2657475"/>
                <a:gd name="connsiteY8" fmla="*/ 2178050 h 4187825"/>
                <a:gd name="connsiteX9" fmla="*/ 2470150 w 2657475"/>
                <a:gd name="connsiteY9" fmla="*/ 0 h 4187825"/>
                <a:gd name="connsiteX10" fmla="*/ 2517775 w 2657475"/>
                <a:gd name="connsiteY10" fmla="*/ 368300 h 4187825"/>
                <a:gd name="connsiteX11" fmla="*/ 2486025 w 2657475"/>
                <a:gd name="connsiteY11" fmla="*/ 692150 h 4187825"/>
                <a:gd name="connsiteX12" fmla="*/ 2447925 w 2657475"/>
                <a:gd name="connsiteY12" fmla="*/ 835025 h 4187825"/>
                <a:gd name="connsiteX13" fmla="*/ 2200275 w 2657475"/>
                <a:gd name="connsiteY13" fmla="*/ 1339850 h 4187825"/>
                <a:gd name="connsiteX14" fmla="*/ 1924050 w 2657475"/>
                <a:gd name="connsiteY14" fmla="*/ 1851025 h 4187825"/>
                <a:gd name="connsiteX15" fmla="*/ 1749425 w 2657475"/>
                <a:gd name="connsiteY15" fmla="*/ 2089150 h 4187825"/>
                <a:gd name="connsiteX16" fmla="*/ 1958975 w 2657475"/>
                <a:gd name="connsiteY16" fmla="*/ 2352675 h 4187825"/>
                <a:gd name="connsiteX17" fmla="*/ 1956594 w 2657475"/>
                <a:gd name="connsiteY17" fmla="*/ 2903537 h 4187825"/>
                <a:gd name="connsiteX18" fmla="*/ 1335882 w 2657475"/>
                <a:gd name="connsiteY18" fmla="*/ 2492376 h 4187825"/>
                <a:gd name="connsiteX19" fmla="*/ 1221581 w 2657475"/>
                <a:gd name="connsiteY19" fmla="*/ 2520950 h 4187825"/>
                <a:gd name="connsiteX20" fmla="*/ 1112044 w 2657475"/>
                <a:gd name="connsiteY20" fmla="*/ 2513806 h 4187825"/>
                <a:gd name="connsiteX21" fmla="*/ 1081088 w 2657475"/>
                <a:gd name="connsiteY21" fmla="*/ 2425700 h 4187825"/>
                <a:gd name="connsiteX22" fmla="*/ 1040606 w 2657475"/>
                <a:gd name="connsiteY22" fmla="*/ 2256631 h 4187825"/>
                <a:gd name="connsiteX23" fmla="*/ 304800 w 2657475"/>
                <a:gd name="connsiteY23" fmla="*/ 2320925 h 4187825"/>
                <a:gd name="connsiteX24" fmla="*/ 171450 w 2657475"/>
                <a:gd name="connsiteY24" fmla="*/ 2568575 h 4187825"/>
                <a:gd name="connsiteX25" fmla="*/ 104775 w 2657475"/>
                <a:gd name="connsiteY25" fmla="*/ 2768600 h 4187825"/>
                <a:gd name="connsiteX26" fmla="*/ 38100 w 2657475"/>
                <a:gd name="connsiteY26" fmla="*/ 3025775 h 4187825"/>
                <a:gd name="connsiteX27" fmla="*/ 0 w 2657475"/>
                <a:gd name="connsiteY27" fmla="*/ 3273425 h 4187825"/>
                <a:gd name="connsiteX28" fmla="*/ 0 w 2657475"/>
                <a:gd name="connsiteY28" fmla="*/ 3549650 h 4187825"/>
                <a:gd name="connsiteX29" fmla="*/ 28575 w 2657475"/>
                <a:gd name="connsiteY29" fmla="*/ 3759200 h 4187825"/>
                <a:gd name="connsiteX0" fmla="*/ 28575 w 2657475"/>
                <a:gd name="connsiteY0" fmla="*/ 3390900 h 3819525"/>
                <a:gd name="connsiteX1" fmla="*/ 352425 w 2657475"/>
                <a:gd name="connsiteY1" fmla="*/ 3486150 h 3819525"/>
                <a:gd name="connsiteX2" fmla="*/ 1200150 w 2657475"/>
                <a:gd name="connsiteY2" fmla="*/ 3667125 h 3819525"/>
                <a:gd name="connsiteX3" fmla="*/ 1514475 w 2657475"/>
                <a:gd name="connsiteY3" fmla="*/ 3819525 h 3819525"/>
                <a:gd name="connsiteX4" fmla="*/ 1762125 w 2657475"/>
                <a:gd name="connsiteY4" fmla="*/ 3781425 h 3819525"/>
                <a:gd name="connsiteX5" fmla="*/ 2628900 w 2657475"/>
                <a:gd name="connsiteY5" fmla="*/ 2981325 h 3819525"/>
                <a:gd name="connsiteX6" fmla="*/ 2647950 w 2657475"/>
                <a:gd name="connsiteY6" fmla="*/ 2152650 h 3819525"/>
                <a:gd name="connsiteX7" fmla="*/ 2647950 w 2657475"/>
                <a:gd name="connsiteY7" fmla="*/ 2000250 h 3819525"/>
                <a:gd name="connsiteX8" fmla="*/ 2657475 w 2657475"/>
                <a:gd name="connsiteY8" fmla="*/ 1809750 h 3819525"/>
                <a:gd name="connsiteX9" fmla="*/ 2517775 w 2657475"/>
                <a:gd name="connsiteY9" fmla="*/ 0 h 3819525"/>
                <a:gd name="connsiteX10" fmla="*/ 2486025 w 2657475"/>
                <a:gd name="connsiteY10" fmla="*/ 323850 h 3819525"/>
                <a:gd name="connsiteX11" fmla="*/ 2447925 w 2657475"/>
                <a:gd name="connsiteY11" fmla="*/ 466725 h 3819525"/>
                <a:gd name="connsiteX12" fmla="*/ 2200275 w 2657475"/>
                <a:gd name="connsiteY12" fmla="*/ 971550 h 3819525"/>
                <a:gd name="connsiteX13" fmla="*/ 1924050 w 2657475"/>
                <a:gd name="connsiteY13" fmla="*/ 1482725 h 3819525"/>
                <a:gd name="connsiteX14" fmla="*/ 1749425 w 2657475"/>
                <a:gd name="connsiteY14" fmla="*/ 1720850 h 3819525"/>
                <a:gd name="connsiteX15" fmla="*/ 1958975 w 2657475"/>
                <a:gd name="connsiteY15" fmla="*/ 1984375 h 3819525"/>
                <a:gd name="connsiteX16" fmla="*/ 1956594 w 2657475"/>
                <a:gd name="connsiteY16" fmla="*/ 2535237 h 3819525"/>
                <a:gd name="connsiteX17" fmla="*/ 1335882 w 2657475"/>
                <a:gd name="connsiteY17" fmla="*/ 2124076 h 3819525"/>
                <a:gd name="connsiteX18" fmla="*/ 1221581 w 2657475"/>
                <a:gd name="connsiteY18" fmla="*/ 2152650 h 3819525"/>
                <a:gd name="connsiteX19" fmla="*/ 1112044 w 2657475"/>
                <a:gd name="connsiteY19" fmla="*/ 2145506 h 3819525"/>
                <a:gd name="connsiteX20" fmla="*/ 1081088 w 2657475"/>
                <a:gd name="connsiteY20" fmla="*/ 2057400 h 3819525"/>
                <a:gd name="connsiteX21" fmla="*/ 1040606 w 2657475"/>
                <a:gd name="connsiteY21" fmla="*/ 1888331 h 3819525"/>
                <a:gd name="connsiteX22" fmla="*/ 304800 w 2657475"/>
                <a:gd name="connsiteY22" fmla="*/ 1952625 h 3819525"/>
                <a:gd name="connsiteX23" fmla="*/ 171450 w 2657475"/>
                <a:gd name="connsiteY23" fmla="*/ 2200275 h 3819525"/>
                <a:gd name="connsiteX24" fmla="*/ 104775 w 2657475"/>
                <a:gd name="connsiteY24" fmla="*/ 2400300 h 3819525"/>
                <a:gd name="connsiteX25" fmla="*/ 38100 w 2657475"/>
                <a:gd name="connsiteY25" fmla="*/ 2657475 h 3819525"/>
                <a:gd name="connsiteX26" fmla="*/ 0 w 2657475"/>
                <a:gd name="connsiteY26" fmla="*/ 2905125 h 3819525"/>
                <a:gd name="connsiteX27" fmla="*/ 0 w 2657475"/>
                <a:gd name="connsiteY27" fmla="*/ 3181350 h 3819525"/>
                <a:gd name="connsiteX28" fmla="*/ 28575 w 2657475"/>
                <a:gd name="connsiteY28" fmla="*/ 3390900 h 3819525"/>
                <a:gd name="connsiteX0" fmla="*/ 28575 w 2657475"/>
                <a:gd name="connsiteY0" fmla="*/ 3067050 h 3495675"/>
                <a:gd name="connsiteX1" fmla="*/ 352425 w 2657475"/>
                <a:gd name="connsiteY1" fmla="*/ 3162300 h 3495675"/>
                <a:gd name="connsiteX2" fmla="*/ 1200150 w 2657475"/>
                <a:gd name="connsiteY2" fmla="*/ 3343275 h 3495675"/>
                <a:gd name="connsiteX3" fmla="*/ 1514475 w 2657475"/>
                <a:gd name="connsiteY3" fmla="*/ 3495675 h 3495675"/>
                <a:gd name="connsiteX4" fmla="*/ 1762125 w 2657475"/>
                <a:gd name="connsiteY4" fmla="*/ 3457575 h 3495675"/>
                <a:gd name="connsiteX5" fmla="*/ 2628900 w 2657475"/>
                <a:gd name="connsiteY5" fmla="*/ 2657475 h 3495675"/>
                <a:gd name="connsiteX6" fmla="*/ 2647950 w 2657475"/>
                <a:gd name="connsiteY6" fmla="*/ 1828800 h 3495675"/>
                <a:gd name="connsiteX7" fmla="*/ 2647950 w 2657475"/>
                <a:gd name="connsiteY7" fmla="*/ 1676400 h 3495675"/>
                <a:gd name="connsiteX8" fmla="*/ 2657475 w 2657475"/>
                <a:gd name="connsiteY8" fmla="*/ 1485900 h 3495675"/>
                <a:gd name="connsiteX9" fmla="*/ 2486025 w 2657475"/>
                <a:gd name="connsiteY9" fmla="*/ 0 h 3495675"/>
                <a:gd name="connsiteX10" fmla="*/ 2447925 w 2657475"/>
                <a:gd name="connsiteY10" fmla="*/ 142875 h 3495675"/>
                <a:gd name="connsiteX11" fmla="*/ 2200275 w 2657475"/>
                <a:gd name="connsiteY11" fmla="*/ 647700 h 3495675"/>
                <a:gd name="connsiteX12" fmla="*/ 1924050 w 2657475"/>
                <a:gd name="connsiteY12" fmla="*/ 1158875 h 3495675"/>
                <a:gd name="connsiteX13" fmla="*/ 1749425 w 2657475"/>
                <a:gd name="connsiteY13" fmla="*/ 1397000 h 3495675"/>
                <a:gd name="connsiteX14" fmla="*/ 1958975 w 2657475"/>
                <a:gd name="connsiteY14" fmla="*/ 1660525 h 3495675"/>
                <a:gd name="connsiteX15" fmla="*/ 1956594 w 2657475"/>
                <a:gd name="connsiteY15" fmla="*/ 2211387 h 3495675"/>
                <a:gd name="connsiteX16" fmla="*/ 1335882 w 2657475"/>
                <a:gd name="connsiteY16" fmla="*/ 1800226 h 3495675"/>
                <a:gd name="connsiteX17" fmla="*/ 1221581 w 2657475"/>
                <a:gd name="connsiteY17" fmla="*/ 1828800 h 3495675"/>
                <a:gd name="connsiteX18" fmla="*/ 1112044 w 2657475"/>
                <a:gd name="connsiteY18" fmla="*/ 1821656 h 3495675"/>
                <a:gd name="connsiteX19" fmla="*/ 1081088 w 2657475"/>
                <a:gd name="connsiteY19" fmla="*/ 1733550 h 3495675"/>
                <a:gd name="connsiteX20" fmla="*/ 1040606 w 2657475"/>
                <a:gd name="connsiteY20" fmla="*/ 1564481 h 3495675"/>
                <a:gd name="connsiteX21" fmla="*/ 304800 w 2657475"/>
                <a:gd name="connsiteY21" fmla="*/ 1628775 h 3495675"/>
                <a:gd name="connsiteX22" fmla="*/ 171450 w 2657475"/>
                <a:gd name="connsiteY22" fmla="*/ 1876425 h 3495675"/>
                <a:gd name="connsiteX23" fmla="*/ 104775 w 2657475"/>
                <a:gd name="connsiteY23" fmla="*/ 2076450 h 3495675"/>
                <a:gd name="connsiteX24" fmla="*/ 38100 w 2657475"/>
                <a:gd name="connsiteY24" fmla="*/ 2333625 h 3495675"/>
                <a:gd name="connsiteX25" fmla="*/ 0 w 2657475"/>
                <a:gd name="connsiteY25" fmla="*/ 2581275 h 3495675"/>
                <a:gd name="connsiteX26" fmla="*/ 0 w 2657475"/>
                <a:gd name="connsiteY26" fmla="*/ 2857500 h 3495675"/>
                <a:gd name="connsiteX27" fmla="*/ 28575 w 2657475"/>
                <a:gd name="connsiteY27" fmla="*/ 3067050 h 3495675"/>
                <a:gd name="connsiteX0" fmla="*/ 28575 w 2657475"/>
                <a:gd name="connsiteY0" fmla="*/ 2924175 h 3352800"/>
                <a:gd name="connsiteX1" fmla="*/ 352425 w 2657475"/>
                <a:gd name="connsiteY1" fmla="*/ 3019425 h 3352800"/>
                <a:gd name="connsiteX2" fmla="*/ 1200150 w 2657475"/>
                <a:gd name="connsiteY2" fmla="*/ 3200400 h 3352800"/>
                <a:gd name="connsiteX3" fmla="*/ 1514475 w 2657475"/>
                <a:gd name="connsiteY3" fmla="*/ 3352800 h 3352800"/>
                <a:gd name="connsiteX4" fmla="*/ 1762125 w 2657475"/>
                <a:gd name="connsiteY4" fmla="*/ 3314700 h 3352800"/>
                <a:gd name="connsiteX5" fmla="*/ 2628900 w 2657475"/>
                <a:gd name="connsiteY5" fmla="*/ 2514600 h 3352800"/>
                <a:gd name="connsiteX6" fmla="*/ 2647950 w 2657475"/>
                <a:gd name="connsiteY6" fmla="*/ 1685925 h 3352800"/>
                <a:gd name="connsiteX7" fmla="*/ 2647950 w 2657475"/>
                <a:gd name="connsiteY7" fmla="*/ 1533525 h 3352800"/>
                <a:gd name="connsiteX8" fmla="*/ 2657475 w 2657475"/>
                <a:gd name="connsiteY8" fmla="*/ 1343025 h 3352800"/>
                <a:gd name="connsiteX9" fmla="*/ 2447925 w 2657475"/>
                <a:gd name="connsiteY9" fmla="*/ 0 h 3352800"/>
                <a:gd name="connsiteX10" fmla="*/ 2200275 w 2657475"/>
                <a:gd name="connsiteY10" fmla="*/ 504825 h 3352800"/>
                <a:gd name="connsiteX11" fmla="*/ 1924050 w 2657475"/>
                <a:gd name="connsiteY11" fmla="*/ 1016000 h 3352800"/>
                <a:gd name="connsiteX12" fmla="*/ 1749425 w 2657475"/>
                <a:gd name="connsiteY12" fmla="*/ 1254125 h 3352800"/>
                <a:gd name="connsiteX13" fmla="*/ 1958975 w 2657475"/>
                <a:gd name="connsiteY13" fmla="*/ 1517650 h 3352800"/>
                <a:gd name="connsiteX14" fmla="*/ 1956594 w 2657475"/>
                <a:gd name="connsiteY14" fmla="*/ 2068512 h 3352800"/>
                <a:gd name="connsiteX15" fmla="*/ 1335882 w 2657475"/>
                <a:gd name="connsiteY15" fmla="*/ 1657351 h 3352800"/>
                <a:gd name="connsiteX16" fmla="*/ 1221581 w 2657475"/>
                <a:gd name="connsiteY16" fmla="*/ 1685925 h 3352800"/>
                <a:gd name="connsiteX17" fmla="*/ 1112044 w 2657475"/>
                <a:gd name="connsiteY17" fmla="*/ 1678781 h 3352800"/>
                <a:gd name="connsiteX18" fmla="*/ 1081088 w 2657475"/>
                <a:gd name="connsiteY18" fmla="*/ 1590675 h 3352800"/>
                <a:gd name="connsiteX19" fmla="*/ 1040606 w 2657475"/>
                <a:gd name="connsiteY19" fmla="*/ 1421606 h 3352800"/>
                <a:gd name="connsiteX20" fmla="*/ 304800 w 2657475"/>
                <a:gd name="connsiteY20" fmla="*/ 1485900 h 3352800"/>
                <a:gd name="connsiteX21" fmla="*/ 171450 w 2657475"/>
                <a:gd name="connsiteY21" fmla="*/ 1733550 h 3352800"/>
                <a:gd name="connsiteX22" fmla="*/ 104775 w 2657475"/>
                <a:gd name="connsiteY22" fmla="*/ 1933575 h 3352800"/>
                <a:gd name="connsiteX23" fmla="*/ 38100 w 2657475"/>
                <a:gd name="connsiteY23" fmla="*/ 2190750 h 3352800"/>
                <a:gd name="connsiteX24" fmla="*/ 0 w 2657475"/>
                <a:gd name="connsiteY24" fmla="*/ 2438400 h 3352800"/>
                <a:gd name="connsiteX25" fmla="*/ 0 w 2657475"/>
                <a:gd name="connsiteY25" fmla="*/ 2714625 h 3352800"/>
                <a:gd name="connsiteX26" fmla="*/ 28575 w 2657475"/>
                <a:gd name="connsiteY26" fmla="*/ 2924175 h 3352800"/>
                <a:gd name="connsiteX0" fmla="*/ 28575 w 2657475"/>
                <a:gd name="connsiteY0" fmla="*/ 2419350 h 2847975"/>
                <a:gd name="connsiteX1" fmla="*/ 352425 w 2657475"/>
                <a:gd name="connsiteY1" fmla="*/ 2514600 h 2847975"/>
                <a:gd name="connsiteX2" fmla="*/ 1200150 w 2657475"/>
                <a:gd name="connsiteY2" fmla="*/ 2695575 h 2847975"/>
                <a:gd name="connsiteX3" fmla="*/ 1514475 w 2657475"/>
                <a:gd name="connsiteY3" fmla="*/ 2847975 h 2847975"/>
                <a:gd name="connsiteX4" fmla="*/ 1762125 w 2657475"/>
                <a:gd name="connsiteY4" fmla="*/ 2809875 h 2847975"/>
                <a:gd name="connsiteX5" fmla="*/ 2628900 w 2657475"/>
                <a:gd name="connsiteY5" fmla="*/ 2009775 h 2847975"/>
                <a:gd name="connsiteX6" fmla="*/ 2647950 w 2657475"/>
                <a:gd name="connsiteY6" fmla="*/ 1181100 h 2847975"/>
                <a:gd name="connsiteX7" fmla="*/ 2647950 w 2657475"/>
                <a:gd name="connsiteY7" fmla="*/ 1028700 h 2847975"/>
                <a:gd name="connsiteX8" fmla="*/ 2657475 w 2657475"/>
                <a:gd name="connsiteY8" fmla="*/ 838200 h 2847975"/>
                <a:gd name="connsiteX9" fmla="*/ 2200275 w 2657475"/>
                <a:gd name="connsiteY9" fmla="*/ 0 h 2847975"/>
                <a:gd name="connsiteX10" fmla="*/ 1924050 w 2657475"/>
                <a:gd name="connsiteY10" fmla="*/ 511175 h 2847975"/>
                <a:gd name="connsiteX11" fmla="*/ 1749425 w 2657475"/>
                <a:gd name="connsiteY11" fmla="*/ 749300 h 2847975"/>
                <a:gd name="connsiteX12" fmla="*/ 1958975 w 2657475"/>
                <a:gd name="connsiteY12" fmla="*/ 1012825 h 2847975"/>
                <a:gd name="connsiteX13" fmla="*/ 1956594 w 2657475"/>
                <a:gd name="connsiteY13" fmla="*/ 1563687 h 2847975"/>
                <a:gd name="connsiteX14" fmla="*/ 1335882 w 2657475"/>
                <a:gd name="connsiteY14" fmla="*/ 1152526 h 2847975"/>
                <a:gd name="connsiteX15" fmla="*/ 1221581 w 2657475"/>
                <a:gd name="connsiteY15" fmla="*/ 1181100 h 2847975"/>
                <a:gd name="connsiteX16" fmla="*/ 1112044 w 2657475"/>
                <a:gd name="connsiteY16" fmla="*/ 1173956 h 2847975"/>
                <a:gd name="connsiteX17" fmla="*/ 1081088 w 2657475"/>
                <a:gd name="connsiteY17" fmla="*/ 1085850 h 2847975"/>
                <a:gd name="connsiteX18" fmla="*/ 1040606 w 2657475"/>
                <a:gd name="connsiteY18" fmla="*/ 916781 h 2847975"/>
                <a:gd name="connsiteX19" fmla="*/ 304800 w 2657475"/>
                <a:gd name="connsiteY19" fmla="*/ 981075 h 2847975"/>
                <a:gd name="connsiteX20" fmla="*/ 171450 w 2657475"/>
                <a:gd name="connsiteY20" fmla="*/ 1228725 h 2847975"/>
                <a:gd name="connsiteX21" fmla="*/ 104775 w 2657475"/>
                <a:gd name="connsiteY21" fmla="*/ 1428750 h 2847975"/>
                <a:gd name="connsiteX22" fmla="*/ 38100 w 2657475"/>
                <a:gd name="connsiteY22" fmla="*/ 1685925 h 2847975"/>
                <a:gd name="connsiteX23" fmla="*/ 0 w 2657475"/>
                <a:gd name="connsiteY23" fmla="*/ 1933575 h 2847975"/>
                <a:gd name="connsiteX24" fmla="*/ 0 w 2657475"/>
                <a:gd name="connsiteY24" fmla="*/ 2209800 h 2847975"/>
                <a:gd name="connsiteX25" fmla="*/ 28575 w 2657475"/>
                <a:gd name="connsiteY25" fmla="*/ 2419350 h 2847975"/>
                <a:gd name="connsiteX0" fmla="*/ 28575 w 2657475"/>
                <a:gd name="connsiteY0" fmla="*/ 1908175 h 2336800"/>
                <a:gd name="connsiteX1" fmla="*/ 352425 w 2657475"/>
                <a:gd name="connsiteY1" fmla="*/ 2003425 h 2336800"/>
                <a:gd name="connsiteX2" fmla="*/ 1200150 w 2657475"/>
                <a:gd name="connsiteY2" fmla="*/ 2184400 h 2336800"/>
                <a:gd name="connsiteX3" fmla="*/ 1514475 w 2657475"/>
                <a:gd name="connsiteY3" fmla="*/ 2336800 h 2336800"/>
                <a:gd name="connsiteX4" fmla="*/ 1762125 w 2657475"/>
                <a:gd name="connsiteY4" fmla="*/ 2298700 h 2336800"/>
                <a:gd name="connsiteX5" fmla="*/ 2628900 w 2657475"/>
                <a:gd name="connsiteY5" fmla="*/ 1498600 h 2336800"/>
                <a:gd name="connsiteX6" fmla="*/ 2647950 w 2657475"/>
                <a:gd name="connsiteY6" fmla="*/ 669925 h 2336800"/>
                <a:gd name="connsiteX7" fmla="*/ 2647950 w 2657475"/>
                <a:gd name="connsiteY7" fmla="*/ 517525 h 2336800"/>
                <a:gd name="connsiteX8" fmla="*/ 2657475 w 2657475"/>
                <a:gd name="connsiteY8" fmla="*/ 327025 h 2336800"/>
                <a:gd name="connsiteX9" fmla="*/ 1924050 w 2657475"/>
                <a:gd name="connsiteY9" fmla="*/ 0 h 2336800"/>
                <a:gd name="connsiteX10" fmla="*/ 1749425 w 2657475"/>
                <a:gd name="connsiteY10" fmla="*/ 238125 h 2336800"/>
                <a:gd name="connsiteX11" fmla="*/ 1958975 w 2657475"/>
                <a:gd name="connsiteY11" fmla="*/ 501650 h 2336800"/>
                <a:gd name="connsiteX12" fmla="*/ 1956594 w 2657475"/>
                <a:gd name="connsiteY12" fmla="*/ 1052512 h 2336800"/>
                <a:gd name="connsiteX13" fmla="*/ 1335882 w 2657475"/>
                <a:gd name="connsiteY13" fmla="*/ 641351 h 2336800"/>
                <a:gd name="connsiteX14" fmla="*/ 1221581 w 2657475"/>
                <a:gd name="connsiteY14" fmla="*/ 669925 h 2336800"/>
                <a:gd name="connsiteX15" fmla="*/ 1112044 w 2657475"/>
                <a:gd name="connsiteY15" fmla="*/ 662781 h 2336800"/>
                <a:gd name="connsiteX16" fmla="*/ 1081088 w 2657475"/>
                <a:gd name="connsiteY16" fmla="*/ 574675 h 2336800"/>
                <a:gd name="connsiteX17" fmla="*/ 1040606 w 2657475"/>
                <a:gd name="connsiteY17" fmla="*/ 405606 h 2336800"/>
                <a:gd name="connsiteX18" fmla="*/ 304800 w 2657475"/>
                <a:gd name="connsiteY18" fmla="*/ 469900 h 2336800"/>
                <a:gd name="connsiteX19" fmla="*/ 171450 w 2657475"/>
                <a:gd name="connsiteY19" fmla="*/ 717550 h 2336800"/>
                <a:gd name="connsiteX20" fmla="*/ 104775 w 2657475"/>
                <a:gd name="connsiteY20" fmla="*/ 917575 h 2336800"/>
                <a:gd name="connsiteX21" fmla="*/ 38100 w 2657475"/>
                <a:gd name="connsiteY21" fmla="*/ 1174750 h 2336800"/>
                <a:gd name="connsiteX22" fmla="*/ 0 w 2657475"/>
                <a:gd name="connsiteY22" fmla="*/ 1422400 h 2336800"/>
                <a:gd name="connsiteX23" fmla="*/ 0 w 2657475"/>
                <a:gd name="connsiteY23" fmla="*/ 1698625 h 2336800"/>
                <a:gd name="connsiteX24" fmla="*/ 28575 w 2657475"/>
                <a:gd name="connsiteY24" fmla="*/ 1908175 h 2336800"/>
                <a:gd name="connsiteX0" fmla="*/ 28575 w 2657475"/>
                <a:gd name="connsiteY0" fmla="*/ 1670050 h 2098675"/>
                <a:gd name="connsiteX1" fmla="*/ 352425 w 2657475"/>
                <a:gd name="connsiteY1" fmla="*/ 1765300 h 2098675"/>
                <a:gd name="connsiteX2" fmla="*/ 1200150 w 2657475"/>
                <a:gd name="connsiteY2" fmla="*/ 1946275 h 2098675"/>
                <a:gd name="connsiteX3" fmla="*/ 1514475 w 2657475"/>
                <a:gd name="connsiteY3" fmla="*/ 2098675 h 2098675"/>
                <a:gd name="connsiteX4" fmla="*/ 1762125 w 2657475"/>
                <a:gd name="connsiteY4" fmla="*/ 2060575 h 2098675"/>
                <a:gd name="connsiteX5" fmla="*/ 2628900 w 2657475"/>
                <a:gd name="connsiteY5" fmla="*/ 1260475 h 2098675"/>
                <a:gd name="connsiteX6" fmla="*/ 2647950 w 2657475"/>
                <a:gd name="connsiteY6" fmla="*/ 431800 h 2098675"/>
                <a:gd name="connsiteX7" fmla="*/ 2647950 w 2657475"/>
                <a:gd name="connsiteY7" fmla="*/ 279400 h 2098675"/>
                <a:gd name="connsiteX8" fmla="*/ 2657475 w 2657475"/>
                <a:gd name="connsiteY8" fmla="*/ 88900 h 2098675"/>
                <a:gd name="connsiteX9" fmla="*/ 1749425 w 2657475"/>
                <a:gd name="connsiteY9" fmla="*/ 0 h 2098675"/>
                <a:gd name="connsiteX10" fmla="*/ 1958975 w 2657475"/>
                <a:gd name="connsiteY10" fmla="*/ 263525 h 2098675"/>
                <a:gd name="connsiteX11" fmla="*/ 1956594 w 2657475"/>
                <a:gd name="connsiteY11" fmla="*/ 814387 h 2098675"/>
                <a:gd name="connsiteX12" fmla="*/ 1335882 w 2657475"/>
                <a:gd name="connsiteY12" fmla="*/ 403226 h 2098675"/>
                <a:gd name="connsiteX13" fmla="*/ 1221581 w 2657475"/>
                <a:gd name="connsiteY13" fmla="*/ 431800 h 2098675"/>
                <a:gd name="connsiteX14" fmla="*/ 1112044 w 2657475"/>
                <a:gd name="connsiteY14" fmla="*/ 424656 h 2098675"/>
                <a:gd name="connsiteX15" fmla="*/ 1081088 w 2657475"/>
                <a:gd name="connsiteY15" fmla="*/ 336550 h 2098675"/>
                <a:gd name="connsiteX16" fmla="*/ 1040606 w 2657475"/>
                <a:gd name="connsiteY16" fmla="*/ 167481 h 2098675"/>
                <a:gd name="connsiteX17" fmla="*/ 304800 w 2657475"/>
                <a:gd name="connsiteY17" fmla="*/ 231775 h 2098675"/>
                <a:gd name="connsiteX18" fmla="*/ 171450 w 2657475"/>
                <a:gd name="connsiteY18" fmla="*/ 479425 h 2098675"/>
                <a:gd name="connsiteX19" fmla="*/ 104775 w 2657475"/>
                <a:gd name="connsiteY19" fmla="*/ 679450 h 2098675"/>
                <a:gd name="connsiteX20" fmla="*/ 38100 w 2657475"/>
                <a:gd name="connsiteY20" fmla="*/ 936625 h 2098675"/>
                <a:gd name="connsiteX21" fmla="*/ 0 w 2657475"/>
                <a:gd name="connsiteY21" fmla="*/ 1184275 h 2098675"/>
                <a:gd name="connsiteX22" fmla="*/ 0 w 2657475"/>
                <a:gd name="connsiteY22" fmla="*/ 1460500 h 2098675"/>
                <a:gd name="connsiteX23" fmla="*/ 28575 w 2657475"/>
                <a:gd name="connsiteY23" fmla="*/ 1670050 h 2098675"/>
                <a:gd name="connsiteX0" fmla="*/ 28575 w 2657475"/>
                <a:gd name="connsiteY0" fmla="*/ 1581150 h 2009775"/>
                <a:gd name="connsiteX1" fmla="*/ 352425 w 2657475"/>
                <a:gd name="connsiteY1" fmla="*/ 1676400 h 2009775"/>
                <a:gd name="connsiteX2" fmla="*/ 1200150 w 2657475"/>
                <a:gd name="connsiteY2" fmla="*/ 1857375 h 2009775"/>
                <a:gd name="connsiteX3" fmla="*/ 1514475 w 2657475"/>
                <a:gd name="connsiteY3" fmla="*/ 2009775 h 2009775"/>
                <a:gd name="connsiteX4" fmla="*/ 1762125 w 2657475"/>
                <a:gd name="connsiteY4" fmla="*/ 1971675 h 2009775"/>
                <a:gd name="connsiteX5" fmla="*/ 2628900 w 2657475"/>
                <a:gd name="connsiteY5" fmla="*/ 1171575 h 2009775"/>
                <a:gd name="connsiteX6" fmla="*/ 2647950 w 2657475"/>
                <a:gd name="connsiteY6" fmla="*/ 342900 h 2009775"/>
                <a:gd name="connsiteX7" fmla="*/ 2647950 w 2657475"/>
                <a:gd name="connsiteY7" fmla="*/ 190500 h 2009775"/>
                <a:gd name="connsiteX8" fmla="*/ 2657475 w 2657475"/>
                <a:gd name="connsiteY8" fmla="*/ 0 h 2009775"/>
                <a:gd name="connsiteX9" fmla="*/ 1958975 w 2657475"/>
                <a:gd name="connsiteY9" fmla="*/ 174625 h 2009775"/>
                <a:gd name="connsiteX10" fmla="*/ 1956594 w 2657475"/>
                <a:gd name="connsiteY10" fmla="*/ 725487 h 2009775"/>
                <a:gd name="connsiteX11" fmla="*/ 1335882 w 2657475"/>
                <a:gd name="connsiteY11" fmla="*/ 314326 h 2009775"/>
                <a:gd name="connsiteX12" fmla="*/ 1221581 w 2657475"/>
                <a:gd name="connsiteY12" fmla="*/ 342900 h 2009775"/>
                <a:gd name="connsiteX13" fmla="*/ 1112044 w 2657475"/>
                <a:gd name="connsiteY13" fmla="*/ 335756 h 2009775"/>
                <a:gd name="connsiteX14" fmla="*/ 1081088 w 2657475"/>
                <a:gd name="connsiteY14" fmla="*/ 247650 h 2009775"/>
                <a:gd name="connsiteX15" fmla="*/ 1040606 w 2657475"/>
                <a:gd name="connsiteY15" fmla="*/ 78581 h 2009775"/>
                <a:gd name="connsiteX16" fmla="*/ 304800 w 2657475"/>
                <a:gd name="connsiteY16" fmla="*/ 142875 h 2009775"/>
                <a:gd name="connsiteX17" fmla="*/ 171450 w 2657475"/>
                <a:gd name="connsiteY17" fmla="*/ 390525 h 2009775"/>
                <a:gd name="connsiteX18" fmla="*/ 104775 w 2657475"/>
                <a:gd name="connsiteY18" fmla="*/ 590550 h 2009775"/>
                <a:gd name="connsiteX19" fmla="*/ 38100 w 2657475"/>
                <a:gd name="connsiteY19" fmla="*/ 847725 h 2009775"/>
                <a:gd name="connsiteX20" fmla="*/ 0 w 2657475"/>
                <a:gd name="connsiteY20" fmla="*/ 1095375 h 2009775"/>
                <a:gd name="connsiteX21" fmla="*/ 0 w 2657475"/>
                <a:gd name="connsiteY21" fmla="*/ 1371600 h 2009775"/>
                <a:gd name="connsiteX22" fmla="*/ 28575 w 2657475"/>
                <a:gd name="connsiteY22" fmla="*/ 1581150 h 2009775"/>
                <a:gd name="connsiteX0" fmla="*/ 28575 w 2647950"/>
                <a:gd name="connsiteY0" fmla="*/ 150256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21" fmla="*/ 28575 w 2647950"/>
                <a:gd name="connsiteY21" fmla="*/ 150256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365125 w 2647950"/>
                <a:gd name="connsiteY17" fmla="*/ 5056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673100 w 2647950"/>
                <a:gd name="connsiteY19" fmla="*/ 578644 h 1931194"/>
                <a:gd name="connsiteX20" fmla="*/ 0 w 2647950"/>
                <a:gd name="connsiteY20" fmla="*/ 12930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255910 w 2476500"/>
                <a:gd name="connsiteY1" fmla="*/ 146922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173360 w 2476500"/>
                <a:gd name="connsiteY1" fmla="*/ 136127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262260 w 2476500"/>
                <a:gd name="connsiteY1" fmla="*/ 124697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497210 w 2476500"/>
                <a:gd name="connsiteY1" fmla="*/ 10310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471810 w 2476500"/>
                <a:gd name="connsiteY1" fmla="*/ 10056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662310 w 2476500"/>
                <a:gd name="connsiteY1" fmla="*/ 78977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687710 w 2476500"/>
                <a:gd name="connsiteY1" fmla="*/ 82152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833760 w 2476500"/>
                <a:gd name="connsiteY1" fmla="*/ 65007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00360 w 2476500"/>
                <a:gd name="connsiteY4" fmla="*/ 1369216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33450 w 2476500"/>
                <a:gd name="connsiteY26" fmla="*/ 4929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86148 w 2476500"/>
                <a:gd name="connsiteY1" fmla="*/ 569117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6167 w 2476500"/>
                <a:gd name="connsiteY1" fmla="*/ 642935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3785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90600 w 2476500"/>
                <a:gd name="connsiteY0" fmla="*/ 450056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90600 w 2476500"/>
                <a:gd name="connsiteY28" fmla="*/ 450056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330325 w 2476500"/>
                <a:gd name="connsiteY16" fmla="*/ 14938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500510 w 2476500"/>
                <a:gd name="connsiteY16" fmla="*/ 139539 h 1931194"/>
                <a:gd name="connsiteX17" fmla="*/ 1330325 w 2476500"/>
                <a:gd name="connsiteY17" fmla="*/ 149384 h 1931194"/>
                <a:gd name="connsiteX18" fmla="*/ 1782450 w 2476500"/>
                <a:gd name="connsiteY18" fmla="*/ 490059 h 1931194"/>
                <a:gd name="connsiteX19" fmla="*/ 1785144 w 2476500"/>
                <a:gd name="connsiteY19" fmla="*/ 646906 h 1931194"/>
                <a:gd name="connsiteX20" fmla="*/ 1164432 w 2476500"/>
                <a:gd name="connsiteY20" fmla="*/ 235745 h 1931194"/>
                <a:gd name="connsiteX21" fmla="*/ 1050131 w 2476500"/>
                <a:gd name="connsiteY21" fmla="*/ 264319 h 1931194"/>
                <a:gd name="connsiteX22" fmla="*/ 940594 w 2476500"/>
                <a:gd name="connsiteY22" fmla="*/ 257175 h 1931194"/>
                <a:gd name="connsiteX23" fmla="*/ 909638 w 2476500"/>
                <a:gd name="connsiteY23" fmla="*/ 169069 h 1931194"/>
                <a:gd name="connsiteX24" fmla="*/ 869156 w 2476500"/>
                <a:gd name="connsiteY24" fmla="*/ 0 h 1931194"/>
                <a:gd name="connsiteX25" fmla="*/ 133350 w 2476500"/>
                <a:gd name="connsiteY25" fmla="*/ 64294 h 1931194"/>
                <a:gd name="connsiteX26" fmla="*/ 0 w 2476500"/>
                <a:gd name="connsiteY26" fmla="*/ 311944 h 1931194"/>
                <a:gd name="connsiteX27" fmla="*/ 250825 w 2476500"/>
                <a:gd name="connsiteY27" fmla="*/ 353219 h 1931194"/>
                <a:gd name="connsiteX28" fmla="*/ 501650 w 2476500"/>
                <a:gd name="connsiteY28" fmla="*/ 394494 h 1931194"/>
                <a:gd name="connsiteX29" fmla="*/ 620713 w 2476500"/>
                <a:gd name="connsiteY29" fmla="*/ 340519 h 1931194"/>
                <a:gd name="connsiteX30" fmla="*/ 962025 w 2476500"/>
                <a:gd name="connsiteY30" fmla="*/ 433388 h 1931194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982350 w 2476500"/>
                <a:gd name="connsiteY16" fmla="*/ 0 h 1997395"/>
                <a:gd name="connsiteX17" fmla="*/ 1330325 w 2476500"/>
                <a:gd name="connsiteY17" fmla="*/ 215585 h 1997395"/>
                <a:gd name="connsiteX18" fmla="*/ 1782450 w 2476500"/>
                <a:gd name="connsiteY18" fmla="*/ 556260 h 1997395"/>
                <a:gd name="connsiteX19" fmla="*/ 1785144 w 2476500"/>
                <a:gd name="connsiteY19" fmla="*/ 713107 h 1997395"/>
                <a:gd name="connsiteX20" fmla="*/ 1164432 w 2476500"/>
                <a:gd name="connsiteY20" fmla="*/ 301946 h 1997395"/>
                <a:gd name="connsiteX21" fmla="*/ 1050131 w 2476500"/>
                <a:gd name="connsiteY21" fmla="*/ 330520 h 1997395"/>
                <a:gd name="connsiteX22" fmla="*/ 940594 w 2476500"/>
                <a:gd name="connsiteY22" fmla="*/ 323376 h 1997395"/>
                <a:gd name="connsiteX23" fmla="*/ 909638 w 2476500"/>
                <a:gd name="connsiteY23" fmla="*/ 235270 h 1997395"/>
                <a:gd name="connsiteX24" fmla="*/ 869156 w 2476500"/>
                <a:gd name="connsiteY24" fmla="*/ 66201 h 1997395"/>
                <a:gd name="connsiteX25" fmla="*/ 133350 w 2476500"/>
                <a:gd name="connsiteY25" fmla="*/ 130495 h 1997395"/>
                <a:gd name="connsiteX26" fmla="*/ 0 w 2476500"/>
                <a:gd name="connsiteY26" fmla="*/ 378145 h 1997395"/>
                <a:gd name="connsiteX27" fmla="*/ 250825 w 2476500"/>
                <a:gd name="connsiteY27" fmla="*/ 419420 h 1997395"/>
                <a:gd name="connsiteX28" fmla="*/ 501650 w 2476500"/>
                <a:gd name="connsiteY28" fmla="*/ 460695 h 1997395"/>
                <a:gd name="connsiteX29" fmla="*/ 620713 w 2476500"/>
                <a:gd name="connsiteY29" fmla="*/ 406720 h 1997395"/>
                <a:gd name="connsiteX30" fmla="*/ 962025 w 2476500"/>
                <a:gd name="connsiteY30" fmla="*/ 499589 h 1997395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1741810 w 2476500"/>
                <a:gd name="connsiteY16" fmla="*/ 87631 h 1997395"/>
                <a:gd name="connsiteX17" fmla="*/ 982350 w 2476500"/>
                <a:gd name="connsiteY17" fmla="*/ 0 h 1997395"/>
                <a:gd name="connsiteX18" fmla="*/ 1330325 w 2476500"/>
                <a:gd name="connsiteY18" fmla="*/ 215585 h 1997395"/>
                <a:gd name="connsiteX19" fmla="*/ 1782450 w 2476500"/>
                <a:gd name="connsiteY19" fmla="*/ 556260 h 1997395"/>
                <a:gd name="connsiteX20" fmla="*/ 1785144 w 2476500"/>
                <a:gd name="connsiteY20" fmla="*/ 713107 h 1997395"/>
                <a:gd name="connsiteX21" fmla="*/ 1164432 w 2476500"/>
                <a:gd name="connsiteY21" fmla="*/ 301946 h 1997395"/>
                <a:gd name="connsiteX22" fmla="*/ 1050131 w 2476500"/>
                <a:gd name="connsiteY22" fmla="*/ 330520 h 1997395"/>
                <a:gd name="connsiteX23" fmla="*/ 940594 w 2476500"/>
                <a:gd name="connsiteY23" fmla="*/ 323376 h 1997395"/>
                <a:gd name="connsiteX24" fmla="*/ 909638 w 2476500"/>
                <a:gd name="connsiteY24" fmla="*/ 235270 h 1997395"/>
                <a:gd name="connsiteX25" fmla="*/ 869156 w 2476500"/>
                <a:gd name="connsiteY25" fmla="*/ 66201 h 1997395"/>
                <a:gd name="connsiteX26" fmla="*/ 133350 w 2476500"/>
                <a:gd name="connsiteY26" fmla="*/ 130495 h 1997395"/>
                <a:gd name="connsiteX27" fmla="*/ 0 w 2476500"/>
                <a:gd name="connsiteY27" fmla="*/ 378145 h 1997395"/>
                <a:gd name="connsiteX28" fmla="*/ 250825 w 2476500"/>
                <a:gd name="connsiteY28" fmla="*/ 419420 h 1997395"/>
                <a:gd name="connsiteX29" fmla="*/ 501650 w 2476500"/>
                <a:gd name="connsiteY29" fmla="*/ 460695 h 1997395"/>
                <a:gd name="connsiteX30" fmla="*/ 620713 w 2476500"/>
                <a:gd name="connsiteY30" fmla="*/ 406720 h 1997395"/>
                <a:gd name="connsiteX31" fmla="*/ 962025 w 2476500"/>
                <a:gd name="connsiteY31" fmla="*/ 499589 h 1997395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96882 h 2094688"/>
                <a:gd name="connsiteX1" fmla="*/ 1105223 w 2476500"/>
                <a:gd name="connsiteY1" fmla="*/ 715942 h 2094688"/>
                <a:gd name="connsiteX2" fmla="*/ 1036167 w 2476500"/>
                <a:gd name="connsiteY2" fmla="*/ 806429 h 2094688"/>
                <a:gd name="connsiteX3" fmla="*/ 808360 w 2476500"/>
                <a:gd name="connsiteY3" fmla="*/ 807223 h 2094688"/>
                <a:gd name="connsiteX4" fmla="*/ 680566 w 2476500"/>
                <a:gd name="connsiteY4" fmla="*/ 982642 h 2094688"/>
                <a:gd name="connsiteX5" fmla="*/ 462285 w 2476500"/>
                <a:gd name="connsiteY5" fmla="*/ 1169173 h 2094688"/>
                <a:gd name="connsiteX6" fmla="*/ 376561 w 2476500"/>
                <a:gd name="connsiteY6" fmla="*/ 1368405 h 2094688"/>
                <a:gd name="connsiteX7" fmla="*/ 295598 w 2476500"/>
                <a:gd name="connsiteY7" fmla="*/ 1532710 h 2094688"/>
                <a:gd name="connsiteX8" fmla="*/ 173360 w 2476500"/>
                <a:gd name="connsiteY8" fmla="*/ 1524773 h 2094688"/>
                <a:gd name="connsiteX9" fmla="*/ 180975 w 2476500"/>
                <a:gd name="connsiteY9" fmla="*/ 1761313 h 2094688"/>
                <a:gd name="connsiteX10" fmla="*/ 1028700 w 2476500"/>
                <a:gd name="connsiteY10" fmla="*/ 1942288 h 2094688"/>
                <a:gd name="connsiteX11" fmla="*/ 1343025 w 2476500"/>
                <a:gd name="connsiteY11" fmla="*/ 2094688 h 2094688"/>
                <a:gd name="connsiteX12" fmla="*/ 1590675 w 2476500"/>
                <a:gd name="connsiteY12" fmla="*/ 2056588 h 2094688"/>
                <a:gd name="connsiteX13" fmla="*/ 2457450 w 2476500"/>
                <a:gd name="connsiteY13" fmla="*/ 1256488 h 2094688"/>
                <a:gd name="connsiteX14" fmla="*/ 2476500 w 2476500"/>
                <a:gd name="connsiteY14" fmla="*/ 427813 h 2094688"/>
                <a:gd name="connsiteX15" fmla="*/ 2476500 w 2476500"/>
                <a:gd name="connsiteY15" fmla="*/ 275413 h 2094688"/>
                <a:gd name="connsiteX16" fmla="*/ 878210 w 2476500"/>
                <a:gd name="connsiteY16" fmla="*/ 7124 h 2094688"/>
                <a:gd name="connsiteX17" fmla="*/ 982350 w 2476500"/>
                <a:gd name="connsiteY17" fmla="*/ 97293 h 2094688"/>
                <a:gd name="connsiteX18" fmla="*/ 1330325 w 2476500"/>
                <a:gd name="connsiteY18" fmla="*/ 312878 h 2094688"/>
                <a:gd name="connsiteX19" fmla="*/ 1782450 w 2476500"/>
                <a:gd name="connsiteY19" fmla="*/ 653553 h 2094688"/>
                <a:gd name="connsiteX20" fmla="*/ 1785144 w 2476500"/>
                <a:gd name="connsiteY20" fmla="*/ 810400 h 2094688"/>
                <a:gd name="connsiteX21" fmla="*/ 1164432 w 2476500"/>
                <a:gd name="connsiteY21" fmla="*/ 399239 h 2094688"/>
                <a:gd name="connsiteX22" fmla="*/ 1050131 w 2476500"/>
                <a:gd name="connsiteY22" fmla="*/ 427813 h 2094688"/>
                <a:gd name="connsiteX23" fmla="*/ 940594 w 2476500"/>
                <a:gd name="connsiteY23" fmla="*/ 420669 h 2094688"/>
                <a:gd name="connsiteX24" fmla="*/ 909638 w 2476500"/>
                <a:gd name="connsiteY24" fmla="*/ 332563 h 2094688"/>
                <a:gd name="connsiteX25" fmla="*/ 869156 w 2476500"/>
                <a:gd name="connsiteY25" fmla="*/ 163494 h 2094688"/>
                <a:gd name="connsiteX26" fmla="*/ 133350 w 2476500"/>
                <a:gd name="connsiteY26" fmla="*/ 227788 h 2094688"/>
                <a:gd name="connsiteX27" fmla="*/ 0 w 2476500"/>
                <a:gd name="connsiteY27" fmla="*/ 475438 h 2094688"/>
                <a:gd name="connsiteX28" fmla="*/ 250825 w 2476500"/>
                <a:gd name="connsiteY28" fmla="*/ 516713 h 2094688"/>
                <a:gd name="connsiteX29" fmla="*/ 501650 w 2476500"/>
                <a:gd name="connsiteY29" fmla="*/ 557988 h 2094688"/>
                <a:gd name="connsiteX30" fmla="*/ 620713 w 2476500"/>
                <a:gd name="connsiteY30" fmla="*/ 504013 h 2094688"/>
                <a:gd name="connsiteX31" fmla="*/ 962025 w 2476500"/>
                <a:gd name="connsiteY31" fmla="*/ 596882 h 2094688"/>
                <a:gd name="connsiteX0" fmla="*/ 962025 w 2476500"/>
                <a:gd name="connsiteY0" fmla="*/ 506433 h 2004239"/>
                <a:gd name="connsiteX1" fmla="*/ 1105223 w 2476500"/>
                <a:gd name="connsiteY1" fmla="*/ 625493 h 2004239"/>
                <a:gd name="connsiteX2" fmla="*/ 1036167 w 2476500"/>
                <a:gd name="connsiteY2" fmla="*/ 715980 h 2004239"/>
                <a:gd name="connsiteX3" fmla="*/ 808360 w 2476500"/>
                <a:gd name="connsiteY3" fmla="*/ 716774 h 2004239"/>
                <a:gd name="connsiteX4" fmla="*/ 680566 w 2476500"/>
                <a:gd name="connsiteY4" fmla="*/ 892193 h 2004239"/>
                <a:gd name="connsiteX5" fmla="*/ 462285 w 2476500"/>
                <a:gd name="connsiteY5" fmla="*/ 1078724 h 2004239"/>
                <a:gd name="connsiteX6" fmla="*/ 376561 w 2476500"/>
                <a:gd name="connsiteY6" fmla="*/ 1277956 h 2004239"/>
                <a:gd name="connsiteX7" fmla="*/ 295598 w 2476500"/>
                <a:gd name="connsiteY7" fmla="*/ 1442261 h 2004239"/>
                <a:gd name="connsiteX8" fmla="*/ 173360 w 2476500"/>
                <a:gd name="connsiteY8" fmla="*/ 1434324 h 2004239"/>
                <a:gd name="connsiteX9" fmla="*/ 180975 w 2476500"/>
                <a:gd name="connsiteY9" fmla="*/ 1670864 h 2004239"/>
                <a:gd name="connsiteX10" fmla="*/ 1028700 w 2476500"/>
                <a:gd name="connsiteY10" fmla="*/ 1851839 h 2004239"/>
                <a:gd name="connsiteX11" fmla="*/ 1343025 w 2476500"/>
                <a:gd name="connsiteY11" fmla="*/ 2004239 h 2004239"/>
                <a:gd name="connsiteX12" fmla="*/ 1590675 w 2476500"/>
                <a:gd name="connsiteY12" fmla="*/ 1966139 h 2004239"/>
                <a:gd name="connsiteX13" fmla="*/ 2457450 w 2476500"/>
                <a:gd name="connsiteY13" fmla="*/ 1166039 h 2004239"/>
                <a:gd name="connsiteX14" fmla="*/ 2476500 w 2476500"/>
                <a:gd name="connsiteY14" fmla="*/ 337364 h 2004239"/>
                <a:gd name="connsiteX15" fmla="*/ 2476500 w 2476500"/>
                <a:gd name="connsiteY15" fmla="*/ 184964 h 2004239"/>
                <a:gd name="connsiteX16" fmla="*/ 713110 w 2476500"/>
                <a:gd name="connsiteY16" fmla="*/ 18275 h 2004239"/>
                <a:gd name="connsiteX17" fmla="*/ 982350 w 2476500"/>
                <a:gd name="connsiteY17" fmla="*/ 6844 h 2004239"/>
                <a:gd name="connsiteX18" fmla="*/ 1330325 w 2476500"/>
                <a:gd name="connsiteY18" fmla="*/ 222429 h 2004239"/>
                <a:gd name="connsiteX19" fmla="*/ 1782450 w 2476500"/>
                <a:gd name="connsiteY19" fmla="*/ 563104 h 2004239"/>
                <a:gd name="connsiteX20" fmla="*/ 1785144 w 2476500"/>
                <a:gd name="connsiteY20" fmla="*/ 719951 h 2004239"/>
                <a:gd name="connsiteX21" fmla="*/ 1164432 w 2476500"/>
                <a:gd name="connsiteY21" fmla="*/ 308790 h 2004239"/>
                <a:gd name="connsiteX22" fmla="*/ 1050131 w 2476500"/>
                <a:gd name="connsiteY22" fmla="*/ 337364 h 2004239"/>
                <a:gd name="connsiteX23" fmla="*/ 940594 w 2476500"/>
                <a:gd name="connsiteY23" fmla="*/ 330220 h 2004239"/>
                <a:gd name="connsiteX24" fmla="*/ 909638 w 2476500"/>
                <a:gd name="connsiteY24" fmla="*/ 242114 h 2004239"/>
                <a:gd name="connsiteX25" fmla="*/ 869156 w 2476500"/>
                <a:gd name="connsiteY25" fmla="*/ 73045 h 2004239"/>
                <a:gd name="connsiteX26" fmla="*/ 133350 w 2476500"/>
                <a:gd name="connsiteY26" fmla="*/ 137339 h 2004239"/>
                <a:gd name="connsiteX27" fmla="*/ 0 w 2476500"/>
                <a:gd name="connsiteY27" fmla="*/ 384989 h 2004239"/>
                <a:gd name="connsiteX28" fmla="*/ 250825 w 2476500"/>
                <a:gd name="connsiteY28" fmla="*/ 426264 h 2004239"/>
                <a:gd name="connsiteX29" fmla="*/ 501650 w 2476500"/>
                <a:gd name="connsiteY29" fmla="*/ 467539 h 2004239"/>
                <a:gd name="connsiteX30" fmla="*/ 620713 w 2476500"/>
                <a:gd name="connsiteY30" fmla="*/ 413564 h 2004239"/>
                <a:gd name="connsiteX31" fmla="*/ 962025 w 2476500"/>
                <a:gd name="connsiteY31" fmla="*/ 506433 h 2004239"/>
                <a:gd name="connsiteX0" fmla="*/ 962025 w 2476500"/>
                <a:gd name="connsiteY0" fmla="*/ 517033 h 2014839"/>
                <a:gd name="connsiteX1" fmla="*/ 1105223 w 2476500"/>
                <a:gd name="connsiteY1" fmla="*/ 636093 h 2014839"/>
                <a:gd name="connsiteX2" fmla="*/ 1036167 w 2476500"/>
                <a:gd name="connsiteY2" fmla="*/ 726580 h 2014839"/>
                <a:gd name="connsiteX3" fmla="*/ 808360 w 2476500"/>
                <a:gd name="connsiteY3" fmla="*/ 727374 h 2014839"/>
                <a:gd name="connsiteX4" fmla="*/ 680566 w 2476500"/>
                <a:gd name="connsiteY4" fmla="*/ 902793 h 2014839"/>
                <a:gd name="connsiteX5" fmla="*/ 462285 w 2476500"/>
                <a:gd name="connsiteY5" fmla="*/ 1089324 h 2014839"/>
                <a:gd name="connsiteX6" fmla="*/ 376561 w 2476500"/>
                <a:gd name="connsiteY6" fmla="*/ 1288556 h 2014839"/>
                <a:gd name="connsiteX7" fmla="*/ 295598 w 2476500"/>
                <a:gd name="connsiteY7" fmla="*/ 1452861 h 2014839"/>
                <a:gd name="connsiteX8" fmla="*/ 173360 w 2476500"/>
                <a:gd name="connsiteY8" fmla="*/ 1444924 h 2014839"/>
                <a:gd name="connsiteX9" fmla="*/ 180975 w 2476500"/>
                <a:gd name="connsiteY9" fmla="*/ 1681464 h 2014839"/>
                <a:gd name="connsiteX10" fmla="*/ 1028700 w 2476500"/>
                <a:gd name="connsiteY10" fmla="*/ 1862439 h 2014839"/>
                <a:gd name="connsiteX11" fmla="*/ 1343025 w 2476500"/>
                <a:gd name="connsiteY11" fmla="*/ 2014839 h 2014839"/>
                <a:gd name="connsiteX12" fmla="*/ 1590675 w 2476500"/>
                <a:gd name="connsiteY12" fmla="*/ 1976739 h 2014839"/>
                <a:gd name="connsiteX13" fmla="*/ 2457450 w 2476500"/>
                <a:gd name="connsiteY13" fmla="*/ 1176639 h 2014839"/>
                <a:gd name="connsiteX14" fmla="*/ 2476500 w 2476500"/>
                <a:gd name="connsiteY14" fmla="*/ 347964 h 2014839"/>
                <a:gd name="connsiteX15" fmla="*/ 2476500 w 2476500"/>
                <a:gd name="connsiteY15" fmla="*/ 195564 h 2014839"/>
                <a:gd name="connsiteX16" fmla="*/ 713110 w 2476500"/>
                <a:gd name="connsiteY16" fmla="*/ 28875 h 2014839"/>
                <a:gd name="connsiteX17" fmla="*/ 982350 w 2476500"/>
                <a:gd name="connsiteY17" fmla="*/ 17444 h 2014839"/>
                <a:gd name="connsiteX18" fmla="*/ 1330325 w 2476500"/>
                <a:gd name="connsiteY18" fmla="*/ 233029 h 2014839"/>
                <a:gd name="connsiteX19" fmla="*/ 1782450 w 2476500"/>
                <a:gd name="connsiteY19" fmla="*/ 573704 h 2014839"/>
                <a:gd name="connsiteX20" fmla="*/ 1785144 w 2476500"/>
                <a:gd name="connsiteY20" fmla="*/ 730551 h 2014839"/>
                <a:gd name="connsiteX21" fmla="*/ 1164432 w 2476500"/>
                <a:gd name="connsiteY21" fmla="*/ 319390 h 2014839"/>
                <a:gd name="connsiteX22" fmla="*/ 1050131 w 2476500"/>
                <a:gd name="connsiteY22" fmla="*/ 347964 h 2014839"/>
                <a:gd name="connsiteX23" fmla="*/ 940594 w 2476500"/>
                <a:gd name="connsiteY23" fmla="*/ 340820 h 2014839"/>
                <a:gd name="connsiteX24" fmla="*/ 909638 w 2476500"/>
                <a:gd name="connsiteY24" fmla="*/ 252714 h 2014839"/>
                <a:gd name="connsiteX25" fmla="*/ 869156 w 2476500"/>
                <a:gd name="connsiteY25" fmla="*/ 83645 h 2014839"/>
                <a:gd name="connsiteX26" fmla="*/ 133350 w 2476500"/>
                <a:gd name="connsiteY26" fmla="*/ 147939 h 2014839"/>
                <a:gd name="connsiteX27" fmla="*/ 0 w 2476500"/>
                <a:gd name="connsiteY27" fmla="*/ 395589 h 2014839"/>
                <a:gd name="connsiteX28" fmla="*/ 250825 w 2476500"/>
                <a:gd name="connsiteY28" fmla="*/ 436864 h 2014839"/>
                <a:gd name="connsiteX29" fmla="*/ 501650 w 2476500"/>
                <a:gd name="connsiteY29" fmla="*/ 478139 h 2014839"/>
                <a:gd name="connsiteX30" fmla="*/ 620713 w 2476500"/>
                <a:gd name="connsiteY30" fmla="*/ 424164 h 2014839"/>
                <a:gd name="connsiteX31" fmla="*/ 962025 w 2476500"/>
                <a:gd name="connsiteY31" fmla="*/ 517033 h 2014839"/>
                <a:gd name="connsiteX0" fmla="*/ 962025 w 2476500"/>
                <a:gd name="connsiteY0" fmla="*/ 524707 h 2022513"/>
                <a:gd name="connsiteX1" fmla="*/ 1105223 w 2476500"/>
                <a:gd name="connsiteY1" fmla="*/ 643767 h 2022513"/>
                <a:gd name="connsiteX2" fmla="*/ 1036167 w 2476500"/>
                <a:gd name="connsiteY2" fmla="*/ 734254 h 2022513"/>
                <a:gd name="connsiteX3" fmla="*/ 808360 w 2476500"/>
                <a:gd name="connsiteY3" fmla="*/ 735048 h 2022513"/>
                <a:gd name="connsiteX4" fmla="*/ 680566 w 2476500"/>
                <a:gd name="connsiteY4" fmla="*/ 910467 h 2022513"/>
                <a:gd name="connsiteX5" fmla="*/ 462285 w 2476500"/>
                <a:gd name="connsiteY5" fmla="*/ 1096998 h 2022513"/>
                <a:gd name="connsiteX6" fmla="*/ 376561 w 2476500"/>
                <a:gd name="connsiteY6" fmla="*/ 1296230 h 2022513"/>
                <a:gd name="connsiteX7" fmla="*/ 295598 w 2476500"/>
                <a:gd name="connsiteY7" fmla="*/ 1460535 h 2022513"/>
                <a:gd name="connsiteX8" fmla="*/ 173360 w 2476500"/>
                <a:gd name="connsiteY8" fmla="*/ 1452598 h 2022513"/>
                <a:gd name="connsiteX9" fmla="*/ 180975 w 2476500"/>
                <a:gd name="connsiteY9" fmla="*/ 1689138 h 2022513"/>
                <a:gd name="connsiteX10" fmla="*/ 1028700 w 2476500"/>
                <a:gd name="connsiteY10" fmla="*/ 1870113 h 2022513"/>
                <a:gd name="connsiteX11" fmla="*/ 1343025 w 2476500"/>
                <a:gd name="connsiteY11" fmla="*/ 2022513 h 2022513"/>
                <a:gd name="connsiteX12" fmla="*/ 1590675 w 2476500"/>
                <a:gd name="connsiteY12" fmla="*/ 1984413 h 2022513"/>
                <a:gd name="connsiteX13" fmla="*/ 2457450 w 2476500"/>
                <a:gd name="connsiteY13" fmla="*/ 1184313 h 2022513"/>
                <a:gd name="connsiteX14" fmla="*/ 2476500 w 2476500"/>
                <a:gd name="connsiteY14" fmla="*/ 355638 h 2022513"/>
                <a:gd name="connsiteX15" fmla="*/ 2476500 w 2476500"/>
                <a:gd name="connsiteY15" fmla="*/ 203238 h 2022513"/>
                <a:gd name="connsiteX16" fmla="*/ 862335 w 2476500"/>
                <a:gd name="connsiteY16" fmla="*/ 7974 h 2022513"/>
                <a:gd name="connsiteX17" fmla="*/ 713110 w 2476500"/>
                <a:gd name="connsiteY17" fmla="*/ 36549 h 2022513"/>
                <a:gd name="connsiteX18" fmla="*/ 982350 w 2476500"/>
                <a:gd name="connsiteY18" fmla="*/ 25118 h 2022513"/>
                <a:gd name="connsiteX19" fmla="*/ 1330325 w 2476500"/>
                <a:gd name="connsiteY19" fmla="*/ 240703 h 2022513"/>
                <a:gd name="connsiteX20" fmla="*/ 1782450 w 2476500"/>
                <a:gd name="connsiteY20" fmla="*/ 581378 h 2022513"/>
                <a:gd name="connsiteX21" fmla="*/ 1785144 w 2476500"/>
                <a:gd name="connsiteY21" fmla="*/ 738225 h 2022513"/>
                <a:gd name="connsiteX22" fmla="*/ 1164432 w 2476500"/>
                <a:gd name="connsiteY22" fmla="*/ 327064 h 2022513"/>
                <a:gd name="connsiteX23" fmla="*/ 1050131 w 2476500"/>
                <a:gd name="connsiteY23" fmla="*/ 355638 h 2022513"/>
                <a:gd name="connsiteX24" fmla="*/ 940594 w 2476500"/>
                <a:gd name="connsiteY24" fmla="*/ 348494 h 2022513"/>
                <a:gd name="connsiteX25" fmla="*/ 909638 w 2476500"/>
                <a:gd name="connsiteY25" fmla="*/ 260388 h 2022513"/>
                <a:gd name="connsiteX26" fmla="*/ 869156 w 2476500"/>
                <a:gd name="connsiteY26" fmla="*/ 91319 h 2022513"/>
                <a:gd name="connsiteX27" fmla="*/ 133350 w 2476500"/>
                <a:gd name="connsiteY27" fmla="*/ 155613 h 2022513"/>
                <a:gd name="connsiteX28" fmla="*/ 0 w 2476500"/>
                <a:gd name="connsiteY28" fmla="*/ 403263 h 2022513"/>
                <a:gd name="connsiteX29" fmla="*/ 250825 w 2476500"/>
                <a:gd name="connsiteY29" fmla="*/ 444538 h 2022513"/>
                <a:gd name="connsiteX30" fmla="*/ 501650 w 2476500"/>
                <a:gd name="connsiteY30" fmla="*/ 485813 h 2022513"/>
                <a:gd name="connsiteX31" fmla="*/ 620713 w 2476500"/>
                <a:gd name="connsiteY31" fmla="*/ 431838 h 2022513"/>
                <a:gd name="connsiteX32" fmla="*/ 962025 w 2476500"/>
                <a:gd name="connsiteY32" fmla="*/ 524707 h 2022513"/>
                <a:gd name="connsiteX0" fmla="*/ 962025 w 2476500"/>
                <a:gd name="connsiteY0" fmla="*/ 560072 h 2057878"/>
                <a:gd name="connsiteX1" fmla="*/ 1105223 w 2476500"/>
                <a:gd name="connsiteY1" fmla="*/ 679132 h 2057878"/>
                <a:gd name="connsiteX2" fmla="*/ 1036167 w 2476500"/>
                <a:gd name="connsiteY2" fmla="*/ 769619 h 2057878"/>
                <a:gd name="connsiteX3" fmla="*/ 808360 w 2476500"/>
                <a:gd name="connsiteY3" fmla="*/ 770413 h 2057878"/>
                <a:gd name="connsiteX4" fmla="*/ 680566 w 2476500"/>
                <a:gd name="connsiteY4" fmla="*/ 945832 h 2057878"/>
                <a:gd name="connsiteX5" fmla="*/ 462285 w 2476500"/>
                <a:gd name="connsiteY5" fmla="*/ 1132363 h 2057878"/>
                <a:gd name="connsiteX6" fmla="*/ 376561 w 2476500"/>
                <a:gd name="connsiteY6" fmla="*/ 1331595 h 2057878"/>
                <a:gd name="connsiteX7" fmla="*/ 295598 w 2476500"/>
                <a:gd name="connsiteY7" fmla="*/ 1495900 h 2057878"/>
                <a:gd name="connsiteX8" fmla="*/ 173360 w 2476500"/>
                <a:gd name="connsiteY8" fmla="*/ 1487963 h 2057878"/>
                <a:gd name="connsiteX9" fmla="*/ 180975 w 2476500"/>
                <a:gd name="connsiteY9" fmla="*/ 1724503 h 2057878"/>
                <a:gd name="connsiteX10" fmla="*/ 1028700 w 2476500"/>
                <a:gd name="connsiteY10" fmla="*/ 1905478 h 2057878"/>
                <a:gd name="connsiteX11" fmla="*/ 1343025 w 2476500"/>
                <a:gd name="connsiteY11" fmla="*/ 2057878 h 2057878"/>
                <a:gd name="connsiteX12" fmla="*/ 1590675 w 2476500"/>
                <a:gd name="connsiteY12" fmla="*/ 2019778 h 2057878"/>
                <a:gd name="connsiteX13" fmla="*/ 2457450 w 2476500"/>
                <a:gd name="connsiteY13" fmla="*/ 1219678 h 2057878"/>
                <a:gd name="connsiteX14" fmla="*/ 2476500 w 2476500"/>
                <a:gd name="connsiteY14" fmla="*/ 391003 h 2057878"/>
                <a:gd name="connsiteX15" fmla="*/ 2476500 w 2476500"/>
                <a:gd name="connsiteY15" fmla="*/ 238603 h 2057878"/>
                <a:gd name="connsiteX16" fmla="*/ 713110 w 2476500"/>
                <a:gd name="connsiteY16" fmla="*/ 5239 h 2057878"/>
                <a:gd name="connsiteX17" fmla="*/ 713110 w 2476500"/>
                <a:gd name="connsiteY17" fmla="*/ 71914 h 2057878"/>
                <a:gd name="connsiteX18" fmla="*/ 982350 w 2476500"/>
                <a:gd name="connsiteY18" fmla="*/ 60483 h 2057878"/>
                <a:gd name="connsiteX19" fmla="*/ 1330325 w 2476500"/>
                <a:gd name="connsiteY19" fmla="*/ 276068 h 2057878"/>
                <a:gd name="connsiteX20" fmla="*/ 1782450 w 2476500"/>
                <a:gd name="connsiteY20" fmla="*/ 616743 h 2057878"/>
                <a:gd name="connsiteX21" fmla="*/ 1785144 w 2476500"/>
                <a:gd name="connsiteY21" fmla="*/ 773590 h 2057878"/>
                <a:gd name="connsiteX22" fmla="*/ 1164432 w 2476500"/>
                <a:gd name="connsiteY22" fmla="*/ 362429 h 2057878"/>
                <a:gd name="connsiteX23" fmla="*/ 1050131 w 2476500"/>
                <a:gd name="connsiteY23" fmla="*/ 391003 h 2057878"/>
                <a:gd name="connsiteX24" fmla="*/ 940594 w 2476500"/>
                <a:gd name="connsiteY24" fmla="*/ 383859 h 2057878"/>
                <a:gd name="connsiteX25" fmla="*/ 909638 w 2476500"/>
                <a:gd name="connsiteY25" fmla="*/ 295753 h 2057878"/>
                <a:gd name="connsiteX26" fmla="*/ 869156 w 2476500"/>
                <a:gd name="connsiteY26" fmla="*/ 126684 h 2057878"/>
                <a:gd name="connsiteX27" fmla="*/ 133350 w 2476500"/>
                <a:gd name="connsiteY27" fmla="*/ 190978 h 2057878"/>
                <a:gd name="connsiteX28" fmla="*/ 0 w 2476500"/>
                <a:gd name="connsiteY28" fmla="*/ 438628 h 2057878"/>
                <a:gd name="connsiteX29" fmla="*/ 250825 w 2476500"/>
                <a:gd name="connsiteY29" fmla="*/ 479903 h 2057878"/>
                <a:gd name="connsiteX30" fmla="*/ 501650 w 2476500"/>
                <a:gd name="connsiteY30" fmla="*/ 521178 h 2057878"/>
                <a:gd name="connsiteX31" fmla="*/ 620713 w 2476500"/>
                <a:gd name="connsiteY31" fmla="*/ 467203 h 2057878"/>
                <a:gd name="connsiteX32" fmla="*/ 962025 w 2476500"/>
                <a:gd name="connsiteY32" fmla="*/ 560072 h 2057878"/>
                <a:gd name="connsiteX0" fmla="*/ 962025 w 2476500"/>
                <a:gd name="connsiteY0" fmla="*/ 554833 h 2052639"/>
                <a:gd name="connsiteX1" fmla="*/ 1105223 w 2476500"/>
                <a:gd name="connsiteY1" fmla="*/ 673893 h 2052639"/>
                <a:gd name="connsiteX2" fmla="*/ 1036167 w 2476500"/>
                <a:gd name="connsiteY2" fmla="*/ 764380 h 2052639"/>
                <a:gd name="connsiteX3" fmla="*/ 808360 w 2476500"/>
                <a:gd name="connsiteY3" fmla="*/ 765174 h 2052639"/>
                <a:gd name="connsiteX4" fmla="*/ 680566 w 2476500"/>
                <a:gd name="connsiteY4" fmla="*/ 940593 h 2052639"/>
                <a:gd name="connsiteX5" fmla="*/ 462285 w 2476500"/>
                <a:gd name="connsiteY5" fmla="*/ 1127124 h 2052639"/>
                <a:gd name="connsiteX6" fmla="*/ 376561 w 2476500"/>
                <a:gd name="connsiteY6" fmla="*/ 1326356 h 2052639"/>
                <a:gd name="connsiteX7" fmla="*/ 295598 w 2476500"/>
                <a:gd name="connsiteY7" fmla="*/ 1490661 h 2052639"/>
                <a:gd name="connsiteX8" fmla="*/ 173360 w 2476500"/>
                <a:gd name="connsiteY8" fmla="*/ 1482724 h 2052639"/>
                <a:gd name="connsiteX9" fmla="*/ 180975 w 2476500"/>
                <a:gd name="connsiteY9" fmla="*/ 1719264 h 2052639"/>
                <a:gd name="connsiteX10" fmla="*/ 1028700 w 2476500"/>
                <a:gd name="connsiteY10" fmla="*/ 1900239 h 2052639"/>
                <a:gd name="connsiteX11" fmla="*/ 1343025 w 2476500"/>
                <a:gd name="connsiteY11" fmla="*/ 2052639 h 2052639"/>
                <a:gd name="connsiteX12" fmla="*/ 1590675 w 2476500"/>
                <a:gd name="connsiteY12" fmla="*/ 2014539 h 2052639"/>
                <a:gd name="connsiteX13" fmla="*/ 2457450 w 2476500"/>
                <a:gd name="connsiteY13" fmla="*/ 1214439 h 2052639"/>
                <a:gd name="connsiteX14" fmla="*/ 2476500 w 2476500"/>
                <a:gd name="connsiteY14" fmla="*/ 385764 h 2052639"/>
                <a:gd name="connsiteX15" fmla="*/ 2476500 w 2476500"/>
                <a:gd name="connsiteY15" fmla="*/ 233364 h 2052639"/>
                <a:gd name="connsiteX16" fmla="*/ 713110 w 2476500"/>
                <a:gd name="connsiteY16" fmla="*/ 0 h 2052639"/>
                <a:gd name="connsiteX17" fmla="*/ 713110 w 2476500"/>
                <a:gd name="connsiteY17" fmla="*/ 66675 h 2052639"/>
                <a:gd name="connsiteX18" fmla="*/ 982350 w 2476500"/>
                <a:gd name="connsiteY18" fmla="*/ 55244 h 2052639"/>
                <a:gd name="connsiteX19" fmla="*/ 1330325 w 2476500"/>
                <a:gd name="connsiteY19" fmla="*/ 270829 h 2052639"/>
                <a:gd name="connsiteX20" fmla="*/ 1782450 w 2476500"/>
                <a:gd name="connsiteY20" fmla="*/ 611504 h 2052639"/>
                <a:gd name="connsiteX21" fmla="*/ 1785144 w 2476500"/>
                <a:gd name="connsiteY21" fmla="*/ 768351 h 2052639"/>
                <a:gd name="connsiteX22" fmla="*/ 1164432 w 2476500"/>
                <a:gd name="connsiteY22" fmla="*/ 357190 h 2052639"/>
                <a:gd name="connsiteX23" fmla="*/ 1050131 w 2476500"/>
                <a:gd name="connsiteY23" fmla="*/ 385764 h 2052639"/>
                <a:gd name="connsiteX24" fmla="*/ 940594 w 2476500"/>
                <a:gd name="connsiteY24" fmla="*/ 378620 h 2052639"/>
                <a:gd name="connsiteX25" fmla="*/ 909638 w 2476500"/>
                <a:gd name="connsiteY25" fmla="*/ 290514 h 2052639"/>
                <a:gd name="connsiteX26" fmla="*/ 869156 w 2476500"/>
                <a:gd name="connsiteY26" fmla="*/ 121445 h 2052639"/>
                <a:gd name="connsiteX27" fmla="*/ 133350 w 2476500"/>
                <a:gd name="connsiteY27" fmla="*/ 185739 h 2052639"/>
                <a:gd name="connsiteX28" fmla="*/ 0 w 2476500"/>
                <a:gd name="connsiteY28" fmla="*/ 433389 h 2052639"/>
                <a:gd name="connsiteX29" fmla="*/ 250825 w 2476500"/>
                <a:gd name="connsiteY29" fmla="*/ 474664 h 2052639"/>
                <a:gd name="connsiteX30" fmla="*/ 501650 w 2476500"/>
                <a:gd name="connsiteY30" fmla="*/ 515939 h 2052639"/>
                <a:gd name="connsiteX31" fmla="*/ 620713 w 2476500"/>
                <a:gd name="connsiteY31" fmla="*/ 461964 h 2052639"/>
                <a:gd name="connsiteX32" fmla="*/ 962025 w 2476500"/>
                <a:gd name="connsiteY32" fmla="*/ 554833 h 2052639"/>
                <a:gd name="connsiteX0" fmla="*/ 962025 w 2476500"/>
                <a:gd name="connsiteY0" fmla="*/ 555854 h 2053660"/>
                <a:gd name="connsiteX1" fmla="*/ 1105223 w 2476500"/>
                <a:gd name="connsiteY1" fmla="*/ 674914 h 2053660"/>
                <a:gd name="connsiteX2" fmla="*/ 1036167 w 2476500"/>
                <a:gd name="connsiteY2" fmla="*/ 765401 h 2053660"/>
                <a:gd name="connsiteX3" fmla="*/ 808360 w 2476500"/>
                <a:gd name="connsiteY3" fmla="*/ 766195 h 2053660"/>
                <a:gd name="connsiteX4" fmla="*/ 680566 w 2476500"/>
                <a:gd name="connsiteY4" fmla="*/ 941614 h 2053660"/>
                <a:gd name="connsiteX5" fmla="*/ 462285 w 2476500"/>
                <a:gd name="connsiteY5" fmla="*/ 1128145 h 2053660"/>
                <a:gd name="connsiteX6" fmla="*/ 376561 w 2476500"/>
                <a:gd name="connsiteY6" fmla="*/ 1327377 h 2053660"/>
                <a:gd name="connsiteX7" fmla="*/ 295598 w 2476500"/>
                <a:gd name="connsiteY7" fmla="*/ 1491682 h 2053660"/>
                <a:gd name="connsiteX8" fmla="*/ 173360 w 2476500"/>
                <a:gd name="connsiteY8" fmla="*/ 1483745 h 2053660"/>
                <a:gd name="connsiteX9" fmla="*/ 180975 w 2476500"/>
                <a:gd name="connsiteY9" fmla="*/ 1720285 h 2053660"/>
                <a:gd name="connsiteX10" fmla="*/ 1028700 w 2476500"/>
                <a:gd name="connsiteY10" fmla="*/ 1901260 h 2053660"/>
                <a:gd name="connsiteX11" fmla="*/ 1343025 w 2476500"/>
                <a:gd name="connsiteY11" fmla="*/ 2053660 h 2053660"/>
                <a:gd name="connsiteX12" fmla="*/ 1590675 w 2476500"/>
                <a:gd name="connsiteY12" fmla="*/ 2015560 h 2053660"/>
                <a:gd name="connsiteX13" fmla="*/ 2457450 w 2476500"/>
                <a:gd name="connsiteY13" fmla="*/ 1215460 h 2053660"/>
                <a:gd name="connsiteX14" fmla="*/ 2476500 w 2476500"/>
                <a:gd name="connsiteY14" fmla="*/ 386785 h 2053660"/>
                <a:gd name="connsiteX15" fmla="*/ 2476500 w 2476500"/>
                <a:gd name="connsiteY15" fmla="*/ 234385 h 2053660"/>
                <a:gd name="connsiteX16" fmla="*/ 713110 w 2476500"/>
                <a:gd name="connsiteY16" fmla="*/ 1021 h 2053660"/>
                <a:gd name="connsiteX17" fmla="*/ 713110 w 2476500"/>
                <a:gd name="connsiteY17" fmla="*/ 67696 h 2053660"/>
                <a:gd name="connsiteX18" fmla="*/ 982350 w 2476500"/>
                <a:gd name="connsiteY18" fmla="*/ 56265 h 2053660"/>
                <a:gd name="connsiteX19" fmla="*/ 1330325 w 2476500"/>
                <a:gd name="connsiteY19" fmla="*/ 271850 h 2053660"/>
                <a:gd name="connsiteX20" fmla="*/ 1782450 w 2476500"/>
                <a:gd name="connsiteY20" fmla="*/ 612525 h 2053660"/>
                <a:gd name="connsiteX21" fmla="*/ 1785144 w 2476500"/>
                <a:gd name="connsiteY21" fmla="*/ 769372 h 2053660"/>
                <a:gd name="connsiteX22" fmla="*/ 1164432 w 2476500"/>
                <a:gd name="connsiteY22" fmla="*/ 358211 h 2053660"/>
                <a:gd name="connsiteX23" fmla="*/ 1050131 w 2476500"/>
                <a:gd name="connsiteY23" fmla="*/ 386785 h 2053660"/>
                <a:gd name="connsiteX24" fmla="*/ 940594 w 2476500"/>
                <a:gd name="connsiteY24" fmla="*/ 379641 h 2053660"/>
                <a:gd name="connsiteX25" fmla="*/ 909638 w 2476500"/>
                <a:gd name="connsiteY25" fmla="*/ 291535 h 2053660"/>
                <a:gd name="connsiteX26" fmla="*/ 869156 w 2476500"/>
                <a:gd name="connsiteY26" fmla="*/ 122466 h 2053660"/>
                <a:gd name="connsiteX27" fmla="*/ 133350 w 2476500"/>
                <a:gd name="connsiteY27" fmla="*/ 186760 h 2053660"/>
                <a:gd name="connsiteX28" fmla="*/ 0 w 2476500"/>
                <a:gd name="connsiteY28" fmla="*/ 434410 h 2053660"/>
                <a:gd name="connsiteX29" fmla="*/ 250825 w 2476500"/>
                <a:gd name="connsiteY29" fmla="*/ 475685 h 2053660"/>
                <a:gd name="connsiteX30" fmla="*/ 501650 w 2476500"/>
                <a:gd name="connsiteY30" fmla="*/ 516960 h 2053660"/>
                <a:gd name="connsiteX31" fmla="*/ 620713 w 2476500"/>
                <a:gd name="connsiteY31" fmla="*/ 462985 h 2053660"/>
                <a:gd name="connsiteX32" fmla="*/ 962025 w 2476500"/>
                <a:gd name="connsiteY32" fmla="*/ 555854 h 2053660"/>
                <a:gd name="connsiteX0" fmla="*/ 962025 w 2476500"/>
                <a:gd name="connsiteY0" fmla="*/ 566480 h 2064286"/>
                <a:gd name="connsiteX1" fmla="*/ 1105223 w 2476500"/>
                <a:gd name="connsiteY1" fmla="*/ 685540 h 2064286"/>
                <a:gd name="connsiteX2" fmla="*/ 1036167 w 2476500"/>
                <a:gd name="connsiteY2" fmla="*/ 776027 h 2064286"/>
                <a:gd name="connsiteX3" fmla="*/ 808360 w 2476500"/>
                <a:gd name="connsiteY3" fmla="*/ 776821 h 2064286"/>
                <a:gd name="connsiteX4" fmla="*/ 680566 w 2476500"/>
                <a:gd name="connsiteY4" fmla="*/ 952240 h 2064286"/>
                <a:gd name="connsiteX5" fmla="*/ 462285 w 2476500"/>
                <a:gd name="connsiteY5" fmla="*/ 1138771 h 2064286"/>
                <a:gd name="connsiteX6" fmla="*/ 376561 w 2476500"/>
                <a:gd name="connsiteY6" fmla="*/ 1338003 h 2064286"/>
                <a:gd name="connsiteX7" fmla="*/ 295598 w 2476500"/>
                <a:gd name="connsiteY7" fmla="*/ 1502308 h 2064286"/>
                <a:gd name="connsiteX8" fmla="*/ 173360 w 2476500"/>
                <a:gd name="connsiteY8" fmla="*/ 1494371 h 2064286"/>
                <a:gd name="connsiteX9" fmla="*/ 180975 w 2476500"/>
                <a:gd name="connsiteY9" fmla="*/ 1730911 h 2064286"/>
                <a:gd name="connsiteX10" fmla="*/ 1028700 w 2476500"/>
                <a:gd name="connsiteY10" fmla="*/ 1911886 h 2064286"/>
                <a:gd name="connsiteX11" fmla="*/ 1343025 w 2476500"/>
                <a:gd name="connsiteY11" fmla="*/ 2064286 h 2064286"/>
                <a:gd name="connsiteX12" fmla="*/ 1590675 w 2476500"/>
                <a:gd name="connsiteY12" fmla="*/ 2026186 h 2064286"/>
                <a:gd name="connsiteX13" fmla="*/ 2457450 w 2476500"/>
                <a:gd name="connsiteY13" fmla="*/ 1226086 h 2064286"/>
                <a:gd name="connsiteX14" fmla="*/ 2476500 w 2476500"/>
                <a:gd name="connsiteY14" fmla="*/ 397411 h 2064286"/>
                <a:gd name="connsiteX15" fmla="*/ 2476500 w 2476500"/>
                <a:gd name="connsiteY15" fmla="*/ 245011 h 2064286"/>
                <a:gd name="connsiteX16" fmla="*/ 976635 w 2476500"/>
                <a:gd name="connsiteY16" fmla="*/ 24347 h 2064286"/>
                <a:gd name="connsiteX17" fmla="*/ 713110 w 2476500"/>
                <a:gd name="connsiteY17" fmla="*/ 11647 h 2064286"/>
                <a:gd name="connsiteX18" fmla="*/ 713110 w 2476500"/>
                <a:gd name="connsiteY18" fmla="*/ 78322 h 2064286"/>
                <a:gd name="connsiteX19" fmla="*/ 982350 w 2476500"/>
                <a:gd name="connsiteY19" fmla="*/ 66891 h 2064286"/>
                <a:gd name="connsiteX20" fmla="*/ 1330325 w 2476500"/>
                <a:gd name="connsiteY20" fmla="*/ 282476 h 2064286"/>
                <a:gd name="connsiteX21" fmla="*/ 1782450 w 2476500"/>
                <a:gd name="connsiteY21" fmla="*/ 623151 h 2064286"/>
                <a:gd name="connsiteX22" fmla="*/ 1785144 w 2476500"/>
                <a:gd name="connsiteY22" fmla="*/ 779998 h 2064286"/>
                <a:gd name="connsiteX23" fmla="*/ 1164432 w 2476500"/>
                <a:gd name="connsiteY23" fmla="*/ 368837 h 2064286"/>
                <a:gd name="connsiteX24" fmla="*/ 1050131 w 2476500"/>
                <a:gd name="connsiteY24" fmla="*/ 397411 h 2064286"/>
                <a:gd name="connsiteX25" fmla="*/ 940594 w 2476500"/>
                <a:gd name="connsiteY25" fmla="*/ 390267 h 2064286"/>
                <a:gd name="connsiteX26" fmla="*/ 909638 w 2476500"/>
                <a:gd name="connsiteY26" fmla="*/ 302161 h 2064286"/>
                <a:gd name="connsiteX27" fmla="*/ 869156 w 2476500"/>
                <a:gd name="connsiteY27" fmla="*/ 133092 h 2064286"/>
                <a:gd name="connsiteX28" fmla="*/ 133350 w 2476500"/>
                <a:gd name="connsiteY28" fmla="*/ 197386 h 2064286"/>
                <a:gd name="connsiteX29" fmla="*/ 0 w 2476500"/>
                <a:gd name="connsiteY29" fmla="*/ 445036 h 2064286"/>
                <a:gd name="connsiteX30" fmla="*/ 250825 w 2476500"/>
                <a:gd name="connsiteY30" fmla="*/ 486311 h 2064286"/>
                <a:gd name="connsiteX31" fmla="*/ 501650 w 2476500"/>
                <a:gd name="connsiteY31" fmla="*/ 527586 h 2064286"/>
                <a:gd name="connsiteX32" fmla="*/ 620713 w 2476500"/>
                <a:gd name="connsiteY32" fmla="*/ 473611 h 2064286"/>
                <a:gd name="connsiteX33" fmla="*/ 962025 w 2476500"/>
                <a:gd name="connsiteY33" fmla="*/ 566480 h 2064286"/>
                <a:gd name="connsiteX0" fmla="*/ 962025 w 2476500"/>
                <a:gd name="connsiteY0" fmla="*/ 586146 h 2083952"/>
                <a:gd name="connsiteX1" fmla="*/ 1105223 w 2476500"/>
                <a:gd name="connsiteY1" fmla="*/ 705206 h 2083952"/>
                <a:gd name="connsiteX2" fmla="*/ 1036167 w 2476500"/>
                <a:gd name="connsiteY2" fmla="*/ 795693 h 2083952"/>
                <a:gd name="connsiteX3" fmla="*/ 808360 w 2476500"/>
                <a:gd name="connsiteY3" fmla="*/ 796487 h 2083952"/>
                <a:gd name="connsiteX4" fmla="*/ 680566 w 2476500"/>
                <a:gd name="connsiteY4" fmla="*/ 971906 h 2083952"/>
                <a:gd name="connsiteX5" fmla="*/ 462285 w 2476500"/>
                <a:gd name="connsiteY5" fmla="*/ 1158437 h 2083952"/>
                <a:gd name="connsiteX6" fmla="*/ 376561 w 2476500"/>
                <a:gd name="connsiteY6" fmla="*/ 1357669 h 2083952"/>
                <a:gd name="connsiteX7" fmla="*/ 295598 w 2476500"/>
                <a:gd name="connsiteY7" fmla="*/ 1521974 h 2083952"/>
                <a:gd name="connsiteX8" fmla="*/ 173360 w 2476500"/>
                <a:gd name="connsiteY8" fmla="*/ 1514037 h 2083952"/>
                <a:gd name="connsiteX9" fmla="*/ 180975 w 2476500"/>
                <a:gd name="connsiteY9" fmla="*/ 1750577 h 2083952"/>
                <a:gd name="connsiteX10" fmla="*/ 1028700 w 2476500"/>
                <a:gd name="connsiteY10" fmla="*/ 1931552 h 2083952"/>
                <a:gd name="connsiteX11" fmla="*/ 1343025 w 2476500"/>
                <a:gd name="connsiteY11" fmla="*/ 2083952 h 2083952"/>
                <a:gd name="connsiteX12" fmla="*/ 1590675 w 2476500"/>
                <a:gd name="connsiteY12" fmla="*/ 2045852 h 2083952"/>
                <a:gd name="connsiteX13" fmla="*/ 2457450 w 2476500"/>
                <a:gd name="connsiteY13" fmla="*/ 1245752 h 2083952"/>
                <a:gd name="connsiteX14" fmla="*/ 2476500 w 2476500"/>
                <a:gd name="connsiteY14" fmla="*/ 417077 h 2083952"/>
                <a:gd name="connsiteX15" fmla="*/ 2476500 w 2476500"/>
                <a:gd name="connsiteY15" fmla="*/ 264677 h 2083952"/>
                <a:gd name="connsiteX16" fmla="*/ 1002035 w 2476500"/>
                <a:gd name="connsiteY16" fmla="*/ 15438 h 2083952"/>
                <a:gd name="connsiteX17" fmla="*/ 713110 w 2476500"/>
                <a:gd name="connsiteY17" fmla="*/ 31313 h 2083952"/>
                <a:gd name="connsiteX18" fmla="*/ 713110 w 2476500"/>
                <a:gd name="connsiteY18" fmla="*/ 97988 h 2083952"/>
                <a:gd name="connsiteX19" fmla="*/ 982350 w 2476500"/>
                <a:gd name="connsiteY19" fmla="*/ 86557 h 2083952"/>
                <a:gd name="connsiteX20" fmla="*/ 1330325 w 2476500"/>
                <a:gd name="connsiteY20" fmla="*/ 302142 h 2083952"/>
                <a:gd name="connsiteX21" fmla="*/ 1782450 w 2476500"/>
                <a:gd name="connsiteY21" fmla="*/ 642817 h 2083952"/>
                <a:gd name="connsiteX22" fmla="*/ 1785144 w 2476500"/>
                <a:gd name="connsiteY22" fmla="*/ 799664 h 2083952"/>
                <a:gd name="connsiteX23" fmla="*/ 1164432 w 2476500"/>
                <a:gd name="connsiteY23" fmla="*/ 388503 h 2083952"/>
                <a:gd name="connsiteX24" fmla="*/ 1050131 w 2476500"/>
                <a:gd name="connsiteY24" fmla="*/ 417077 h 2083952"/>
                <a:gd name="connsiteX25" fmla="*/ 940594 w 2476500"/>
                <a:gd name="connsiteY25" fmla="*/ 409933 h 2083952"/>
                <a:gd name="connsiteX26" fmla="*/ 909638 w 2476500"/>
                <a:gd name="connsiteY26" fmla="*/ 321827 h 2083952"/>
                <a:gd name="connsiteX27" fmla="*/ 869156 w 2476500"/>
                <a:gd name="connsiteY27" fmla="*/ 152758 h 2083952"/>
                <a:gd name="connsiteX28" fmla="*/ 133350 w 2476500"/>
                <a:gd name="connsiteY28" fmla="*/ 217052 h 2083952"/>
                <a:gd name="connsiteX29" fmla="*/ 0 w 2476500"/>
                <a:gd name="connsiteY29" fmla="*/ 464702 h 2083952"/>
                <a:gd name="connsiteX30" fmla="*/ 250825 w 2476500"/>
                <a:gd name="connsiteY30" fmla="*/ 505977 h 2083952"/>
                <a:gd name="connsiteX31" fmla="*/ 501650 w 2476500"/>
                <a:gd name="connsiteY31" fmla="*/ 547252 h 2083952"/>
                <a:gd name="connsiteX32" fmla="*/ 620713 w 2476500"/>
                <a:gd name="connsiteY32" fmla="*/ 493277 h 2083952"/>
                <a:gd name="connsiteX33" fmla="*/ 962025 w 2476500"/>
                <a:gd name="connsiteY33" fmla="*/ 586146 h 2083952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920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981151 w 2476500"/>
                <a:gd name="connsiteY16" fmla="*/ 214862 h 2068514"/>
                <a:gd name="connsiteX17" fmla="*/ 1389385 w 2476500"/>
                <a:gd name="connsiteY17" fmla="*/ 180975 h 2068514"/>
                <a:gd name="connsiteX18" fmla="*/ 1002035 w 2476500"/>
                <a:gd name="connsiteY18" fmla="*/ 0 h 2068514"/>
                <a:gd name="connsiteX19" fmla="*/ 710729 w 2476500"/>
                <a:gd name="connsiteY19" fmla="*/ 18256 h 2068514"/>
                <a:gd name="connsiteX20" fmla="*/ 713110 w 2476500"/>
                <a:gd name="connsiteY20" fmla="*/ 82550 h 2068514"/>
                <a:gd name="connsiteX21" fmla="*/ 982350 w 2476500"/>
                <a:gd name="connsiteY21" fmla="*/ 71119 h 2068514"/>
                <a:gd name="connsiteX22" fmla="*/ 1349375 w 2476500"/>
                <a:gd name="connsiteY22" fmla="*/ 272417 h 2068514"/>
                <a:gd name="connsiteX23" fmla="*/ 1782450 w 2476500"/>
                <a:gd name="connsiteY23" fmla="*/ 627379 h 2068514"/>
                <a:gd name="connsiteX24" fmla="*/ 1785144 w 2476500"/>
                <a:gd name="connsiteY24" fmla="*/ 784226 h 2068514"/>
                <a:gd name="connsiteX25" fmla="*/ 1164432 w 2476500"/>
                <a:gd name="connsiteY25" fmla="*/ 373065 h 2068514"/>
                <a:gd name="connsiteX26" fmla="*/ 1050131 w 2476500"/>
                <a:gd name="connsiteY26" fmla="*/ 401639 h 2068514"/>
                <a:gd name="connsiteX27" fmla="*/ 940594 w 2476500"/>
                <a:gd name="connsiteY27" fmla="*/ 394495 h 2068514"/>
                <a:gd name="connsiteX28" fmla="*/ 909638 w 2476500"/>
                <a:gd name="connsiteY28" fmla="*/ 306389 h 2068514"/>
                <a:gd name="connsiteX29" fmla="*/ 869156 w 2476500"/>
                <a:gd name="connsiteY29" fmla="*/ 137320 h 2068514"/>
                <a:gd name="connsiteX30" fmla="*/ 133350 w 2476500"/>
                <a:gd name="connsiteY30" fmla="*/ 201614 h 2068514"/>
                <a:gd name="connsiteX31" fmla="*/ 0 w 2476500"/>
                <a:gd name="connsiteY31" fmla="*/ 449264 h 2068514"/>
                <a:gd name="connsiteX32" fmla="*/ 250825 w 2476500"/>
                <a:gd name="connsiteY32" fmla="*/ 490539 h 2068514"/>
                <a:gd name="connsiteX33" fmla="*/ 501650 w 2476500"/>
                <a:gd name="connsiteY33" fmla="*/ 531814 h 2068514"/>
                <a:gd name="connsiteX34" fmla="*/ 620713 w 2476500"/>
                <a:gd name="connsiteY34" fmla="*/ 477839 h 2068514"/>
                <a:gd name="connsiteX35" fmla="*/ 962025 w 2476500"/>
                <a:gd name="connsiteY35" fmla="*/ 570708 h 2068514"/>
                <a:gd name="connsiteX0" fmla="*/ 962025 w 2876550"/>
                <a:gd name="connsiteY0" fmla="*/ 1909418 h 3407224"/>
                <a:gd name="connsiteX1" fmla="*/ 1105223 w 2876550"/>
                <a:gd name="connsiteY1" fmla="*/ 2028478 h 3407224"/>
                <a:gd name="connsiteX2" fmla="*/ 1036167 w 2876550"/>
                <a:gd name="connsiteY2" fmla="*/ 2118965 h 3407224"/>
                <a:gd name="connsiteX3" fmla="*/ 808360 w 2876550"/>
                <a:gd name="connsiteY3" fmla="*/ 2119759 h 3407224"/>
                <a:gd name="connsiteX4" fmla="*/ 680566 w 2876550"/>
                <a:gd name="connsiteY4" fmla="*/ 2295178 h 3407224"/>
                <a:gd name="connsiteX5" fmla="*/ 462285 w 2876550"/>
                <a:gd name="connsiteY5" fmla="*/ 2481709 h 3407224"/>
                <a:gd name="connsiteX6" fmla="*/ 376561 w 2876550"/>
                <a:gd name="connsiteY6" fmla="*/ 2680941 h 3407224"/>
                <a:gd name="connsiteX7" fmla="*/ 295598 w 2876550"/>
                <a:gd name="connsiteY7" fmla="*/ 2845246 h 3407224"/>
                <a:gd name="connsiteX8" fmla="*/ 173360 w 2876550"/>
                <a:gd name="connsiteY8" fmla="*/ 2837309 h 3407224"/>
                <a:gd name="connsiteX9" fmla="*/ 180975 w 2876550"/>
                <a:gd name="connsiteY9" fmla="*/ 3073849 h 3407224"/>
                <a:gd name="connsiteX10" fmla="*/ 1028700 w 2876550"/>
                <a:gd name="connsiteY10" fmla="*/ 3254824 h 3407224"/>
                <a:gd name="connsiteX11" fmla="*/ 1343025 w 2876550"/>
                <a:gd name="connsiteY11" fmla="*/ 3407224 h 3407224"/>
                <a:gd name="connsiteX12" fmla="*/ 1590675 w 2876550"/>
                <a:gd name="connsiteY12" fmla="*/ 3369124 h 3407224"/>
                <a:gd name="connsiteX13" fmla="*/ 2457450 w 2876550"/>
                <a:gd name="connsiteY13" fmla="*/ 2569024 h 3407224"/>
                <a:gd name="connsiteX14" fmla="*/ 2476500 w 2876550"/>
                <a:gd name="connsiteY14" fmla="*/ 1740349 h 3407224"/>
                <a:gd name="connsiteX15" fmla="*/ 2876550 w 2876550"/>
                <a:gd name="connsiteY15" fmla="*/ 449 h 3407224"/>
                <a:gd name="connsiteX16" fmla="*/ 1981151 w 2876550"/>
                <a:gd name="connsiteY16" fmla="*/ 1553572 h 3407224"/>
                <a:gd name="connsiteX17" fmla="*/ 1389385 w 2876550"/>
                <a:gd name="connsiteY17" fmla="*/ 1519685 h 3407224"/>
                <a:gd name="connsiteX18" fmla="*/ 1002035 w 2876550"/>
                <a:gd name="connsiteY18" fmla="*/ 1338710 h 3407224"/>
                <a:gd name="connsiteX19" fmla="*/ 710729 w 2876550"/>
                <a:gd name="connsiteY19" fmla="*/ 1356966 h 3407224"/>
                <a:gd name="connsiteX20" fmla="*/ 713110 w 2876550"/>
                <a:gd name="connsiteY20" fmla="*/ 1421260 h 3407224"/>
                <a:gd name="connsiteX21" fmla="*/ 982350 w 2876550"/>
                <a:gd name="connsiteY21" fmla="*/ 1409829 h 3407224"/>
                <a:gd name="connsiteX22" fmla="*/ 1349375 w 2876550"/>
                <a:gd name="connsiteY22" fmla="*/ 1611127 h 3407224"/>
                <a:gd name="connsiteX23" fmla="*/ 1782450 w 2876550"/>
                <a:gd name="connsiteY23" fmla="*/ 1966089 h 3407224"/>
                <a:gd name="connsiteX24" fmla="*/ 1785144 w 2876550"/>
                <a:gd name="connsiteY24" fmla="*/ 2122936 h 3407224"/>
                <a:gd name="connsiteX25" fmla="*/ 1164432 w 2876550"/>
                <a:gd name="connsiteY25" fmla="*/ 1711775 h 3407224"/>
                <a:gd name="connsiteX26" fmla="*/ 1050131 w 2876550"/>
                <a:gd name="connsiteY26" fmla="*/ 1740349 h 3407224"/>
                <a:gd name="connsiteX27" fmla="*/ 940594 w 2876550"/>
                <a:gd name="connsiteY27" fmla="*/ 1733205 h 3407224"/>
                <a:gd name="connsiteX28" fmla="*/ 909638 w 2876550"/>
                <a:gd name="connsiteY28" fmla="*/ 1645099 h 3407224"/>
                <a:gd name="connsiteX29" fmla="*/ 869156 w 2876550"/>
                <a:gd name="connsiteY29" fmla="*/ 1476030 h 3407224"/>
                <a:gd name="connsiteX30" fmla="*/ 133350 w 2876550"/>
                <a:gd name="connsiteY30" fmla="*/ 1540324 h 3407224"/>
                <a:gd name="connsiteX31" fmla="*/ 0 w 2876550"/>
                <a:gd name="connsiteY31" fmla="*/ 1787974 h 3407224"/>
                <a:gd name="connsiteX32" fmla="*/ 250825 w 2876550"/>
                <a:gd name="connsiteY32" fmla="*/ 1829249 h 3407224"/>
                <a:gd name="connsiteX33" fmla="*/ 501650 w 2876550"/>
                <a:gd name="connsiteY33" fmla="*/ 1870524 h 3407224"/>
                <a:gd name="connsiteX34" fmla="*/ 620713 w 2876550"/>
                <a:gd name="connsiteY34" fmla="*/ 1816549 h 3407224"/>
                <a:gd name="connsiteX35" fmla="*/ 962025 w 2876550"/>
                <a:gd name="connsiteY35" fmla="*/ 1909418 h 3407224"/>
                <a:gd name="connsiteX0" fmla="*/ 962025 w 3302000"/>
                <a:gd name="connsiteY0" fmla="*/ 1909418 h 3407224"/>
                <a:gd name="connsiteX1" fmla="*/ 1105223 w 3302000"/>
                <a:gd name="connsiteY1" fmla="*/ 2028478 h 3407224"/>
                <a:gd name="connsiteX2" fmla="*/ 1036167 w 3302000"/>
                <a:gd name="connsiteY2" fmla="*/ 2118965 h 3407224"/>
                <a:gd name="connsiteX3" fmla="*/ 808360 w 3302000"/>
                <a:gd name="connsiteY3" fmla="*/ 2119759 h 3407224"/>
                <a:gd name="connsiteX4" fmla="*/ 680566 w 3302000"/>
                <a:gd name="connsiteY4" fmla="*/ 2295178 h 3407224"/>
                <a:gd name="connsiteX5" fmla="*/ 462285 w 3302000"/>
                <a:gd name="connsiteY5" fmla="*/ 2481709 h 3407224"/>
                <a:gd name="connsiteX6" fmla="*/ 376561 w 3302000"/>
                <a:gd name="connsiteY6" fmla="*/ 2680941 h 3407224"/>
                <a:gd name="connsiteX7" fmla="*/ 295598 w 3302000"/>
                <a:gd name="connsiteY7" fmla="*/ 2845246 h 3407224"/>
                <a:gd name="connsiteX8" fmla="*/ 173360 w 3302000"/>
                <a:gd name="connsiteY8" fmla="*/ 2837309 h 3407224"/>
                <a:gd name="connsiteX9" fmla="*/ 180975 w 3302000"/>
                <a:gd name="connsiteY9" fmla="*/ 3073849 h 3407224"/>
                <a:gd name="connsiteX10" fmla="*/ 1028700 w 3302000"/>
                <a:gd name="connsiteY10" fmla="*/ 3254824 h 3407224"/>
                <a:gd name="connsiteX11" fmla="*/ 1343025 w 3302000"/>
                <a:gd name="connsiteY11" fmla="*/ 3407224 h 3407224"/>
                <a:gd name="connsiteX12" fmla="*/ 1590675 w 3302000"/>
                <a:gd name="connsiteY12" fmla="*/ 3369124 h 3407224"/>
                <a:gd name="connsiteX13" fmla="*/ 2457450 w 3302000"/>
                <a:gd name="connsiteY13" fmla="*/ 2569024 h 3407224"/>
                <a:gd name="connsiteX14" fmla="*/ 3302000 w 3302000"/>
                <a:gd name="connsiteY14" fmla="*/ 610049 h 3407224"/>
                <a:gd name="connsiteX15" fmla="*/ 2876550 w 3302000"/>
                <a:gd name="connsiteY15" fmla="*/ 449 h 3407224"/>
                <a:gd name="connsiteX16" fmla="*/ 1981151 w 3302000"/>
                <a:gd name="connsiteY16" fmla="*/ 1553572 h 3407224"/>
                <a:gd name="connsiteX17" fmla="*/ 1389385 w 3302000"/>
                <a:gd name="connsiteY17" fmla="*/ 1519685 h 3407224"/>
                <a:gd name="connsiteX18" fmla="*/ 1002035 w 3302000"/>
                <a:gd name="connsiteY18" fmla="*/ 1338710 h 3407224"/>
                <a:gd name="connsiteX19" fmla="*/ 710729 w 3302000"/>
                <a:gd name="connsiteY19" fmla="*/ 1356966 h 3407224"/>
                <a:gd name="connsiteX20" fmla="*/ 713110 w 3302000"/>
                <a:gd name="connsiteY20" fmla="*/ 1421260 h 3407224"/>
                <a:gd name="connsiteX21" fmla="*/ 982350 w 3302000"/>
                <a:gd name="connsiteY21" fmla="*/ 1409829 h 3407224"/>
                <a:gd name="connsiteX22" fmla="*/ 1349375 w 3302000"/>
                <a:gd name="connsiteY22" fmla="*/ 1611127 h 3407224"/>
                <a:gd name="connsiteX23" fmla="*/ 1782450 w 3302000"/>
                <a:gd name="connsiteY23" fmla="*/ 1966089 h 3407224"/>
                <a:gd name="connsiteX24" fmla="*/ 1785144 w 3302000"/>
                <a:gd name="connsiteY24" fmla="*/ 2122936 h 3407224"/>
                <a:gd name="connsiteX25" fmla="*/ 1164432 w 3302000"/>
                <a:gd name="connsiteY25" fmla="*/ 1711775 h 3407224"/>
                <a:gd name="connsiteX26" fmla="*/ 1050131 w 3302000"/>
                <a:gd name="connsiteY26" fmla="*/ 1740349 h 3407224"/>
                <a:gd name="connsiteX27" fmla="*/ 940594 w 3302000"/>
                <a:gd name="connsiteY27" fmla="*/ 1733205 h 3407224"/>
                <a:gd name="connsiteX28" fmla="*/ 909638 w 3302000"/>
                <a:gd name="connsiteY28" fmla="*/ 1645099 h 3407224"/>
                <a:gd name="connsiteX29" fmla="*/ 869156 w 3302000"/>
                <a:gd name="connsiteY29" fmla="*/ 1476030 h 3407224"/>
                <a:gd name="connsiteX30" fmla="*/ 133350 w 3302000"/>
                <a:gd name="connsiteY30" fmla="*/ 1540324 h 3407224"/>
                <a:gd name="connsiteX31" fmla="*/ 0 w 3302000"/>
                <a:gd name="connsiteY31" fmla="*/ 1787974 h 3407224"/>
                <a:gd name="connsiteX32" fmla="*/ 250825 w 3302000"/>
                <a:gd name="connsiteY32" fmla="*/ 1829249 h 3407224"/>
                <a:gd name="connsiteX33" fmla="*/ 501650 w 3302000"/>
                <a:gd name="connsiteY33" fmla="*/ 1870524 h 3407224"/>
                <a:gd name="connsiteX34" fmla="*/ 620713 w 3302000"/>
                <a:gd name="connsiteY34" fmla="*/ 1816549 h 3407224"/>
                <a:gd name="connsiteX35" fmla="*/ 962025 w 3302000"/>
                <a:gd name="connsiteY35" fmla="*/ 1909418 h 3407224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3016201 w 3302000"/>
                <a:gd name="connsiteY15" fmla="*/ 187873 h 3406775"/>
                <a:gd name="connsiteX16" fmla="*/ 2876550 w 3302000"/>
                <a:gd name="connsiteY16" fmla="*/ 0 h 3406775"/>
                <a:gd name="connsiteX17" fmla="*/ 1981151 w 3302000"/>
                <a:gd name="connsiteY17" fmla="*/ 1553123 h 3406775"/>
                <a:gd name="connsiteX18" fmla="*/ 1389385 w 3302000"/>
                <a:gd name="connsiteY18" fmla="*/ 1519236 h 3406775"/>
                <a:gd name="connsiteX19" fmla="*/ 1002035 w 3302000"/>
                <a:gd name="connsiteY19" fmla="*/ 1338261 h 3406775"/>
                <a:gd name="connsiteX20" fmla="*/ 710729 w 3302000"/>
                <a:gd name="connsiteY20" fmla="*/ 1356517 h 3406775"/>
                <a:gd name="connsiteX21" fmla="*/ 713110 w 3302000"/>
                <a:gd name="connsiteY21" fmla="*/ 1420811 h 3406775"/>
                <a:gd name="connsiteX22" fmla="*/ 982350 w 3302000"/>
                <a:gd name="connsiteY22" fmla="*/ 1409380 h 3406775"/>
                <a:gd name="connsiteX23" fmla="*/ 1349375 w 3302000"/>
                <a:gd name="connsiteY23" fmla="*/ 1610678 h 3406775"/>
                <a:gd name="connsiteX24" fmla="*/ 1782450 w 3302000"/>
                <a:gd name="connsiteY24" fmla="*/ 1965640 h 3406775"/>
                <a:gd name="connsiteX25" fmla="*/ 1785144 w 3302000"/>
                <a:gd name="connsiteY25" fmla="*/ 2122487 h 3406775"/>
                <a:gd name="connsiteX26" fmla="*/ 1164432 w 3302000"/>
                <a:gd name="connsiteY26" fmla="*/ 1711326 h 3406775"/>
                <a:gd name="connsiteX27" fmla="*/ 1050131 w 3302000"/>
                <a:gd name="connsiteY27" fmla="*/ 1739900 h 3406775"/>
                <a:gd name="connsiteX28" fmla="*/ 940594 w 3302000"/>
                <a:gd name="connsiteY28" fmla="*/ 1732756 h 3406775"/>
                <a:gd name="connsiteX29" fmla="*/ 909638 w 3302000"/>
                <a:gd name="connsiteY29" fmla="*/ 1644650 h 3406775"/>
                <a:gd name="connsiteX30" fmla="*/ 869156 w 3302000"/>
                <a:gd name="connsiteY30" fmla="*/ 1475581 h 3406775"/>
                <a:gd name="connsiteX31" fmla="*/ 133350 w 3302000"/>
                <a:gd name="connsiteY31" fmla="*/ 1539875 h 3406775"/>
                <a:gd name="connsiteX32" fmla="*/ 0 w 3302000"/>
                <a:gd name="connsiteY32" fmla="*/ 1787525 h 3406775"/>
                <a:gd name="connsiteX33" fmla="*/ 250825 w 3302000"/>
                <a:gd name="connsiteY33" fmla="*/ 1828800 h 3406775"/>
                <a:gd name="connsiteX34" fmla="*/ 501650 w 3302000"/>
                <a:gd name="connsiteY34" fmla="*/ 1870075 h 3406775"/>
                <a:gd name="connsiteX35" fmla="*/ 620713 w 3302000"/>
                <a:gd name="connsiteY35" fmla="*/ 1816100 h 3406775"/>
                <a:gd name="connsiteX36" fmla="*/ 962025 w 3302000"/>
                <a:gd name="connsiteY36" fmla="*/ 1908969 h 3406775"/>
                <a:gd name="connsiteX0" fmla="*/ 962025 w 3302000"/>
                <a:gd name="connsiteY0" fmla="*/ 3314946 h 4812752"/>
                <a:gd name="connsiteX1" fmla="*/ 1105223 w 3302000"/>
                <a:gd name="connsiteY1" fmla="*/ 3434006 h 4812752"/>
                <a:gd name="connsiteX2" fmla="*/ 1036167 w 3302000"/>
                <a:gd name="connsiteY2" fmla="*/ 3524493 h 4812752"/>
                <a:gd name="connsiteX3" fmla="*/ 808360 w 3302000"/>
                <a:gd name="connsiteY3" fmla="*/ 3525287 h 4812752"/>
                <a:gd name="connsiteX4" fmla="*/ 680566 w 3302000"/>
                <a:gd name="connsiteY4" fmla="*/ 3700706 h 4812752"/>
                <a:gd name="connsiteX5" fmla="*/ 462285 w 3302000"/>
                <a:gd name="connsiteY5" fmla="*/ 3887237 h 4812752"/>
                <a:gd name="connsiteX6" fmla="*/ 376561 w 3302000"/>
                <a:gd name="connsiteY6" fmla="*/ 4086469 h 4812752"/>
                <a:gd name="connsiteX7" fmla="*/ 295598 w 3302000"/>
                <a:gd name="connsiteY7" fmla="*/ 4250774 h 4812752"/>
                <a:gd name="connsiteX8" fmla="*/ 173360 w 3302000"/>
                <a:gd name="connsiteY8" fmla="*/ 4242837 h 4812752"/>
                <a:gd name="connsiteX9" fmla="*/ 180975 w 3302000"/>
                <a:gd name="connsiteY9" fmla="*/ 4479377 h 4812752"/>
                <a:gd name="connsiteX10" fmla="*/ 1028700 w 3302000"/>
                <a:gd name="connsiteY10" fmla="*/ 4660352 h 4812752"/>
                <a:gd name="connsiteX11" fmla="*/ 1343025 w 3302000"/>
                <a:gd name="connsiteY11" fmla="*/ 4812752 h 4812752"/>
                <a:gd name="connsiteX12" fmla="*/ 1590675 w 3302000"/>
                <a:gd name="connsiteY12" fmla="*/ 4774652 h 4812752"/>
                <a:gd name="connsiteX13" fmla="*/ 2457450 w 3302000"/>
                <a:gd name="connsiteY13" fmla="*/ 3974552 h 4812752"/>
                <a:gd name="connsiteX14" fmla="*/ 3302000 w 3302000"/>
                <a:gd name="connsiteY14" fmla="*/ 2015577 h 4812752"/>
                <a:gd name="connsiteX15" fmla="*/ 3009851 w 3302000"/>
                <a:gd name="connsiteY15" fmla="*/ 0 h 4812752"/>
                <a:gd name="connsiteX16" fmla="*/ 2876550 w 3302000"/>
                <a:gd name="connsiteY16" fmla="*/ 1405977 h 4812752"/>
                <a:gd name="connsiteX17" fmla="*/ 1981151 w 3302000"/>
                <a:gd name="connsiteY17" fmla="*/ 2959100 h 4812752"/>
                <a:gd name="connsiteX18" fmla="*/ 1389385 w 3302000"/>
                <a:gd name="connsiteY18" fmla="*/ 2925213 h 4812752"/>
                <a:gd name="connsiteX19" fmla="*/ 1002035 w 3302000"/>
                <a:gd name="connsiteY19" fmla="*/ 2744238 h 4812752"/>
                <a:gd name="connsiteX20" fmla="*/ 710729 w 3302000"/>
                <a:gd name="connsiteY20" fmla="*/ 2762494 h 4812752"/>
                <a:gd name="connsiteX21" fmla="*/ 713110 w 3302000"/>
                <a:gd name="connsiteY21" fmla="*/ 2826788 h 4812752"/>
                <a:gd name="connsiteX22" fmla="*/ 982350 w 3302000"/>
                <a:gd name="connsiteY22" fmla="*/ 2815357 h 4812752"/>
                <a:gd name="connsiteX23" fmla="*/ 1349375 w 3302000"/>
                <a:gd name="connsiteY23" fmla="*/ 3016655 h 4812752"/>
                <a:gd name="connsiteX24" fmla="*/ 1782450 w 3302000"/>
                <a:gd name="connsiteY24" fmla="*/ 3371617 h 4812752"/>
                <a:gd name="connsiteX25" fmla="*/ 1785144 w 3302000"/>
                <a:gd name="connsiteY25" fmla="*/ 3528464 h 4812752"/>
                <a:gd name="connsiteX26" fmla="*/ 1164432 w 3302000"/>
                <a:gd name="connsiteY26" fmla="*/ 3117303 h 4812752"/>
                <a:gd name="connsiteX27" fmla="*/ 1050131 w 3302000"/>
                <a:gd name="connsiteY27" fmla="*/ 3145877 h 4812752"/>
                <a:gd name="connsiteX28" fmla="*/ 940594 w 3302000"/>
                <a:gd name="connsiteY28" fmla="*/ 3138733 h 4812752"/>
                <a:gd name="connsiteX29" fmla="*/ 909638 w 3302000"/>
                <a:gd name="connsiteY29" fmla="*/ 3050627 h 4812752"/>
                <a:gd name="connsiteX30" fmla="*/ 869156 w 3302000"/>
                <a:gd name="connsiteY30" fmla="*/ 2881558 h 4812752"/>
                <a:gd name="connsiteX31" fmla="*/ 133350 w 3302000"/>
                <a:gd name="connsiteY31" fmla="*/ 2945852 h 4812752"/>
                <a:gd name="connsiteX32" fmla="*/ 0 w 3302000"/>
                <a:gd name="connsiteY32" fmla="*/ 3193502 h 4812752"/>
                <a:gd name="connsiteX33" fmla="*/ 250825 w 3302000"/>
                <a:gd name="connsiteY33" fmla="*/ 3234777 h 4812752"/>
                <a:gd name="connsiteX34" fmla="*/ 501650 w 3302000"/>
                <a:gd name="connsiteY34" fmla="*/ 3276052 h 4812752"/>
                <a:gd name="connsiteX35" fmla="*/ 620713 w 3302000"/>
                <a:gd name="connsiteY35" fmla="*/ 3222077 h 4812752"/>
                <a:gd name="connsiteX36" fmla="*/ 962025 w 3302000"/>
                <a:gd name="connsiteY36" fmla="*/ 3314946 h 4812752"/>
                <a:gd name="connsiteX0" fmla="*/ 962025 w 3302000"/>
                <a:gd name="connsiteY0" fmla="*/ 3324319 h 4822125"/>
                <a:gd name="connsiteX1" fmla="*/ 1105223 w 3302000"/>
                <a:gd name="connsiteY1" fmla="*/ 3443379 h 4822125"/>
                <a:gd name="connsiteX2" fmla="*/ 1036167 w 3302000"/>
                <a:gd name="connsiteY2" fmla="*/ 3533866 h 4822125"/>
                <a:gd name="connsiteX3" fmla="*/ 808360 w 3302000"/>
                <a:gd name="connsiteY3" fmla="*/ 3534660 h 4822125"/>
                <a:gd name="connsiteX4" fmla="*/ 680566 w 3302000"/>
                <a:gd name="connsiteY4" fmla="*/ 3710079 h 4822125"/>
                <a:gd name="connsiteX5" fmla="*/ 462285 w 3302000"/>
                <a:gd name="connsiteY5" fmla="*/ 3896610 h 4822125"/>
                <a:gd name="connsiteX6" fmla="*/ 376561 w 3302000"/>
                <a:gd name="connsiteY6" fmla="*/ 4095842 h 4822125"/>
                <a:gd name="connsiteX7" fmla="*/ 295598 w 3302000"/>
                <a:gd name="connsiteY7" fmla="*/ 4260147 h 4822125"/>
                <a:gd name="connsiteX8" fmla="*/ 173360 w 3302000"/>
                <a:gd name="connsiteY8" fmla="*/ 4252210 h 4822125"/>
                <a:gd name="connsiteX9" fmla="*/ 180975 w 3302000"/>
                <a:gd name="connsiteY9" fmla="*/ 4488750 h 4822125"/>
                <a:gd name="connsiteX10" fmla="*/ 1028700 w 3302000"/>
                <a:gd name="connsiteY10" fmla="*/ 4669725 h 4822125"/>
                <a:gd name="connsiteX11" fmla="*/ 1343025 w 3302000"/>
                <a:gd name="connsiteY11" fmla="*/ 4822125 h 4822125"/>
                <a:gd name="connsiteX12" fmla="*/ 1590675 w 3302000"/>
                <a:gd name="connsiteY12" fmla="*/ 4784025 h 4822125"/>
                <a:gd name="connsiteX13" fmla="*/ 2457450 w 3302000"/>
                <a:gd name="connsiteY13" fmla="*/ 3983925 h 4822125"/>
                <a:gd name="connsiteX14" fmla="*/ 3302000 w 3302000"/>
                <a:gd name="connsiteY14" fmla="*/ 2024950 h 4822125"/>
                <a:gd name="connsiteX15" fmla="*/ 3009851 w 3302000"/>
                <a:gd name="connsiteY15" fmla="*/ 9373 h 4822125"/>
                <a:gd name="connsiteX16" fmla="*/ 2876550 w 3302000"/>
                <a:gd name="connsiteY16" fmla="*/ 1415350 h 4822125"/>
                <a:gd name="connsiteX17" fmla="*/ 1981151 w 3302000"/>
                <a:gd name="connsiteY17" fmla="*/ 2968473 h 4822125"/>
                <a:gd name="connsiteX18" fmla="*/ 1389385 w 3302000"/>
                <a:gd name="connsiteY18" fmla="*/ 2934586 h 4822125"/>
                <a:gd name="connsiteX19" fmla="*/ 1002035 w 3302000"/>
                <a:gd name="connsiteY19" fmla="*/ 2753611 h 4822125"/>
                <a:gd name="connsiteX20" fmla="*/ 710729 w 3302000"/>
                <a:gd name="connsiteY20" fmla="*/ 2771867 h 4822125"/>
                <a:gd name="connsiteX21" fmla="*/ 713110 w 3302000"/>
                <a:gd name="connsiteY21" fmla="*/ 2836161 h 4822125"/>
                <a:gd name="connsiteX22" fmla="*/ 982350 w 3302000"/>
                <a:gd name="connsiteY22" fmla="*/ 2824730 h 4822125"/>
                <a:gd name="connsiteX23" fmla="*/ 1349375 w 3302000"/>
                <a:gd name="connsiteY23" fmla="*/ 3026028 h 4822125"/>
                <a:gd name="connsiteX24" fmla="*/ 1782450 w 3302000"/>
                <a:gd name="connsiteY24" fmla="*/ 3380990 h 4822125"/>
                <a:gd name="connsiteX25" fmla="*/ 1785144 w 3302000"/>
                <a:gd name="connsiteY25" fmla="*/ 3537837 h 4822125"/>
                <a:gd name="connsiteX26" fmla="*/ 1164432 w 3302000"/>
                <a:gd name="connsiteY26" fmla="*/ 3126676 h 4822125"/>
                <a:gd name="connsiteX27" fmla="*/ 1050131 w 3302000"/>
                <a:gd name="connsiteY27" fmla="*/ 3155250 h 4822125"/>
                <a:gd name="connsiteX28" fmla="*/ 940594 w 3302000"/>
                <a:gd name="connsiteY28" fmla="*/ 3148106 h 4822125"/>
                <a:gd name="connsiteX29" fmla="*/ 909638 w 3302000"/>
                <a:gd name="connsiteY29" fmla="*/ 3060000 h 4822125"/>
                <a:gd name="connsiteX30" fmla="*/ 869156 w 3302000"/>
                <a:gd name="connsiteY30" fmla="*/ 2890931 h 4822125"/>
                <a:gd name="connsiteX31" fmla="*/ 133350 w 3302000"/>
                <a:gd name="connsiteY31" fmla="*/ 2955225 h 4822125"/>
                <a:gd name="connsiteX32" fmla="*/ 0 w 3302000"/>
                <a:gd name="connsiteY32" fmla="*/ 3202875 h 4822125"/>
                <a:gd name="connsiteX33" fmla="*/ 250825 w 3302000"/>
                <a:gd name="connsiteY33" fmla="*/ 3244150 h 4822125"/>
                <a:gd name="connsiteX34" fmla="*/ 501650 w 3302000"/>
                <a:gd name="connsiteY34" fmla="*/ 3285425 h 4822125"/>
                <a:gd name="connsiteX35" fmla="*/ 620713 w 3302000"/>
                <a:gd name="connsiteY35" fmla="*/ 3231450 h 4822125"/>
                <a:gd name="connsiteX36" fmla="*/ 962025 w 3302000"/>
                <a:gd name="connsiteY36" fmla="*/ 3324319 h 4822125"/>
                <a:gd name="connsiteX0" fmla="*/ 962025 w 3328293"/>
                <a:gd name="connsiteY0" fmla="*/ 3440229 h 4938035"/>
                <a:gd name="connsiteX1" fmla="*/ 1105223 w 3328293"/>
                <a:gd name="connsiteY1" fmla="*/ 3559289 h 4938035"/>
                <a:gd name="connsiteX2" fmla="*/ 1036167 w 3328293"/>
                <a:gd name="connsiteY2" fmla="*/ 3649776 h 4938035"/>
                <a:gd name="connsiteX3" fmla="*/ 808360 w 3328293"/>
                <a:gd name="connsiteY3" fmla="*/ 3650570 h 4938035"/>
                <a:gd name="connsiteX4" fmla="*/ 680566 w 3328293"/>
                <a:gd name="connsiteY4" fmla="*/ 3825989 h 4938035"/>
                <a:gd name="connsiteX5" fmla="*/ 462285 w 3328293"/>
                <a:gd name="connsiteY5" fmla="*/ 4012520 h 4938035"/>
                <a:gd name="connsiteX6" fmla="*/ 376561 w 3328293"/>
                <a:gd name="connsiteY6" fmla="*/ 4211752 h 4938035"/>
                <a:gd name="connsiteX7" fmla="*/ 295598 w 3328293"/>
                <a:gd name="connsiteY7" fmla="*/ 4376057 h 4938035"/>
                <a:gd name="connsiteX8" fmla="*/ 173360 w 3328293"/>
                <a:gd name="connsiteY8" fmla="*/ 4368120 h 4938035"/>
                <a:gd name="connsiteX9" fmla="*/ 180975 w 3328293"/>
                <a:gd name="connsiteY9" fmla="*/ 4604660 h 4938035"/>
                <a:gd name="connsiteX10" fmla="*/ 1028700 w 3328293"/>
                <a:gd name="connsiteY10" fmla="*/ 4785635 h 4938035"/>
                <a:gd name="connsiteX11" fmla="*/ 1343025 w 3328293"/>
                <a:gd name="connsiteY11" fmla="*/ 4938035 h 4938035"/>
                <a:gd name="connsiteX12" fmla="*/ 1590675 w 3328293"/>
                <a:gd name="connsiteY12" fmla="*/ 4899935 h 4938035"/>
                <a:gd name="connsiteX13" fmla="*/ 2457450 w 3328293"/>
                <a:gd name="connsiteY13" fmla="*/ 4099835 h 4938035"/>
                <a:gd name="connsiteX14" fmla="*/ 3302000 w 3328293"/>
                <a:gd name="connsiteY14" fmla="*/ 2140860 h 4938035"/>
                <a:gd name="connsiteX15" fmla="*/ 3105101 w 3328293"/>
                <a:gd name="connsiteY15" fmla="*/ 296734 h 4938035"/>
                <a:gd name="connsiteX16" fmla="*/ 3009851 w 3328293"/>
                <a:gd name="connsiteY16" fmla="*/ 125283 h 4938035"/>
                <a:gd name="connsiteX17" fmla="*/ 2876550 w 3328293"/>
                <a:gd name="connsiteY17" fmla="*/ 1531260 h 4938035"/>
                <a:gd name="connsiteX18" fmla="*/ 1981151 w 3328293"/>
                <a:gd name="connsiteY18" fmla="*/ 3084383 h 4938035"/>
                <a:gd name="connsiteX19" fmla="*/ 1389385 w 3328293"/>
                <a:gd name="connsiteY19" fmla="*/ 3050496 h 4938035"/>
                <a:gd name="connsiteX20" fmla="*/ 1002035 w 3328293"/>
                <a:gd name="connsiteY20" fmla="*/ 2869521 h 4938035"/>
                <a:gd name="connsiteX21" fmla="*/ 710729 w 3328293"/>
                <a:gd name="connsiteY21" fmla="*/ 2887777 h 4938035"/>
                <a:gd name="connsiteX22" fmla="*/ 713110 w 3328293"/>
                <a:gd name="connsiteY22" fmla="*/ 2952071 h 4938035"/>
                <a:gd name="connsiteX23" fmla="*/ 982350 w 3328293"/>
                <a:gd name="connsiteY23" fmla="*/ 2940640 h 4938035"/>
                <a:gd name="connsiteX24" fmla="*/ 1349375 w 3328293"/>
                <a:gd name="connsiteY24" fmla="*/ 3141938 h 4938035"/>
                <a:gd name="connsiteX25" fmla="*/ 1782450 w 3328293"/>
                <a:gd name="connsiteY25" fmla="*/ 3496900 h 4938035"/>
                <a:gd name="connsiteX26" fmla="*/ 1785144 w 3328293"/>
                <a:gd name="connsiteY26" fmla="*/ 3653747 h 4938035"/>
                <a:gd name="connsiteX27" fmla="*/ 1164432 w 3328293"/>
                <a:gd name="connsiteY27" fmla="*/ 3242586 h 4938035"/>
                <a:gd name="connsiteX28" fmla="*/ 1050131 w 3328293"/>
                <a:gd name="connsiteY28" fmla="*/ 3271160 h 4938035"/>
                <a:gd name="connsiteX29" fmla="*/ 940594 w 3328293"/>
                <a:gd name="connsiteY29" fmla="*/ 3264016 h 4938035"/>
                <a:gd name="connsiteX30" fmla="*/ 909638 w 3328293"/>
                <a:gd name="connsiteY30" fmla="*/ 3175910 h 4938035"/>
                <a:gd name="connsiteX31" fmla="*/ 869156 w 3328293"/>
                <a:gd name="connsiteY31" fmla="*/ 3006841 h 4938035"/>
                <a:gd name="connsiteX32" fmla="*/ 133350 w 3328293"/>
                <a:gd name="connsiteY32" fmla="*/ 3071135 h 4938035"/>
                <a:gd name="connsiteX33" fmla="*/ 0 w 3328293"/>
                <a:gd name="connsiteY33" fmla="*/ 3318785 h 4938035"/>
                <a:gd name="connsiteX34" fmla="*/ 250825 w 3328293"/>
                <a:gd name="connsiteY34" fmla="*/ 3360060 h 4938035"/>
                <a:gd name="connsiteX35" fmla="*/ 501650 w 3328293"/>
                <a:gd name="connsiteY35" fmla="*/ 3401335 h 4938035"/>
                <a:gd name="connsiteX36" fmla="*/ 620713 w 3328293"/>
                <a:gd name="connsiteY36" fmla="*/ 3347360 h 4938035"/>
                <a:gd name="connsiteX37" fmla="*/ 962025 w 3328293"/>
                <a:gd name="connsiteY37" fmla="*/ 3440229 h 4938035"/>
                <a:gd name="connsiteX0" fmla="*/ 962025 w 3362690"/>
                <a:gd name="connsiteY0" fmla="*/ 3681236 h 5179042"/>
                <a:gd name="connsiteX1" fmla="*/ 1105223 w 3362690"/>
                <a:gd name="connsiteY1" fmla="*/ 3800296 h 5179042"/>
                <a:gd name="connsiteX2" fmla="*/ 1036167 w 3362690"/>
                <a:gd name="connsiteY2" fmla="*/ 3890783 h 5179042"/>
                <a:gd name="connsiteX3" fmla="*/ 808360 w 3362690"/>
                <a:gd name="connsiteY3" fmla="*/ 3891577 h 5179042"/>
                <a:gd name="connsiteX4" fmla="*/ 680566 w 3362690"/>
                <a:gd name="connsiteY4" fmla="*/ 4066996 h 5179042"/>
                <a:gd name="connsiteX5" fmla="*/ 462285 w 3362690"/>
                <a:gd name="connsiteY5" fmla="*/ 4253527 h 5179042"/>
                <a:gd name="connsiteX6" fmla="*/ 376561 w 3362690"/>
                <a:gd name="connsiteY6" fmla="*/ 4452759 h 5179042"/>
                <a:gd name="connsiteX7" fmla="*/ 295598 w 3362690"/>
                <a:gd name="connsiteY7" fmla="*/ 4617064 h 5179042"/>
                <a:gd name="connsiteX8" fmla="*/ 173360 w 3362690"/>
                <a:gd name="connsiteY8" fmla="*/ 4609127 h 5179042"/>
                <a:gd name="connsiteX9" fmla="*/ 180975 w 3362690"/>
                <a:gd name="connsiteY9" fmla="*/ 4845667 h 5179042"/>
                <a:gd name="connsiteX10" fmla="*/ 1028700 w 3362690"/>
                <a:gd name="connsiteY10" fmla="*/ 5026642 h 5179042"/>
                <a:gd name="connsiteX11" fmla="*/ 1343025 w 3362690"/>
                <a:gd name="connsiteY11" fmla="*/ 5179042 h 5179042"/>
                <a:gd name="connsiteX12" fmla="*/ 1590675 w 3362690"/>
                <a:gd name="connsiteY12" fmla="*/ 5140942 h 5179042"/>
                <a:gd name="connsiteX13" fmla="*/ 2457450 w 3362690"/>
                <a:gd name="connsiteY13" fmla="*/ 4340842 h 5179042"/>
                <a:gd name="connsiteX14" fmla="*/ 3302000 w 3362690"/>
                <a:gd name="connsiteY14" fmla="*/ 2381867 h 5179042"/>
                <a:gd name="connsiteX15" fmla="*/ 3301951 w 3362690"/>
                <a:gd name="connsiteY15" fmla="*/ 137691 h 5179042"/>
                <a:gd name="connsiteX16" fmla="*/ 3009851 w 3362690"/>
                <a:gd name="connsiteY16" fmla="*/ 366290 h 5179042"/>
                <a:gd name="connsiteX17" fmla="*/ 2876550 w 3362690"/>
                <a:gd name="connsiteY17" fmla="*/ 1772267 h 5179042"/>
                <a:gd name="connsiteX18" fmla="*/ 1981151 w 3362690"/>
                <a:gd name="connsiteY18" fmla="*/ 3325390 h 5179042"/>
                <a:gd name="connsiteX19" fmla="*/ 1389385 w 3362690"/>
                <a:gd name="connsiteY19" fmla="*/ 3291503 h 5179042"/>
                <a:gd name="connsiteX20" fmla="*/ 1002035 w 3362690"/>
                <a:gd name="connsiteY20" fmla="*/ 3110528 h 5179042"/>
                <a:gd name="connsiteX21" fmla="*/ 710729 w 3362690"/>
                <a:gd name="connsiteY21" fmla="*/ 3128784 h 5179042"/>
                <a:gd name="connsiteX22" fmla="*/ 713110 w 3362690"/>
                <a:gd name="connsiteY22" fmla="*/ 3193078 h 5179042"/>
                <a:gd name="connsiteX23" fmla="*/ 982350 w 3362690"/>
                <a:gd name="connsiteY23" fmla="*/ 3181647 h 5179042"/>
                <a:gd name="connsiteX24" fmla="*/ 1349375 w 3362690"/>
                <a:gd name="connsiteY24" fmla="*/ 3382945 h 5179042"/>
                <a:gd name="connsiteX25" fmla="*/ 1782450 w 3362690"/>
                <a:gd name="connsiteY25" fmla="*/ 3737907 h 5179042"/>
                <a:gd name="connsiteX26" fmla="*/ 1785144 w 3362690"/>
                <a:gd name="connsiteY26" fmla="*/ 3894754 h 5179042"/>
                <a:gd name="connsiteX27" fmla="*/ 1164432 w 3362690"/>
                <a:gd name="connsiteY27" fmla="*/ 3483593 h 5179042"/>
                <a:gd name="connsiteX28" fmla="*/ 1050131 w 3362690"/>
                <a:gd name="connsiteY28" fmla="*/ 3512167 h 5179042"/>
                <a:gd name="connsiteX29" fmla="*/ 940594 w 3362690"/>
                <a:gd name="connsiteY29" fmla="*/ 3505023 h 5179042"/>
                <a:gd name="connsiteX30" fmla="*/ 909638 w 3362690"/>
                <a:gd name="connsiteY30" fmla="*/ 3416917 h 5179042"/>
                <a:gd name="connsiteX31" fmla="*/ 869156 w 3362690"/>
                <a:gd name="connsiteY31" fmla="*/ 3247848 h 5179042"/>
                <a:gd name="connsiteX32" fmla="*/ 133350 w 3362690"/>
                <a:gd name="connsiteY32" fmla="*/ 3312142 h 5179042"/>
                <a:gd name="connsiteX33" fmla="*/ 0 w 3362690"/>
                <a:gd name="connsiteY33" fmla="*/ 3559792 h 5179042"/>
                <a:gd name="connsiteX34" fmla="*/ 250825 w 3362690"/>
                <a:gd name="connsiteY34" fmla="*/ 3601067 h 5179042"/>
                <a:gd name="connsiteX35" fmla="*/ 501650 w 3362690"/>
                <a:gd name="connsiteY35" fmla="*/ 3642342 h 5179042"/>
                <a:gd name="connsiteX36" fmla="*/ 620713 w 3362690"/>
                <a:gd name="connsiteY36" fmla="*/ 3588367 h 5179042"/>
                <a:gd name="connsiteX37" fmla="*/ 962025 w 3362690"/>
                <a:gd name="connsiteY37" fmla="*/ 3681236 h 5179042"/>
                <a:gd name="connsiteX0" fmla="*/ 962025 w 3362690"/>
                <a:gd name="connsiteY0" fmla="*/ 3543545 h 5041351"/>
                <a:gd name="connsiteX1" fmla="*/ 1105223 w 3362690"/>
                <a:gd name="connsiteY1" fmla="*/ 3662605 h 5041351"/>
                <a:gd name="connsiteX2" fmla="*/ 1036167 w 3362690"/>
                <a:gd name="connsiteY2" fmla="*/ 3753092 h 5041351"/>
                <a:gd name="connsiteX3" fmla="*/ 808360 w 3362690"/>
                <a:gd name="connsiteY3" fmla="*/ 3753886 h 5041351"/>
                <a:gd name="connsiteX4" fmla="*/ 680566 w 3362690"/>
                <a:gd name="connsiteY4" fmla="*/ 3929305 h 5041351"/>
                <a:gd name="connsiteX5" fmla="*/ 462285 w 3362690"/>
                <a:gd name="connsiteY5" fmla="*/ 4115836 h 5041351"/>
                <a:gd name="connsiteX6" fmla="*/ 376561 w 3362690"/>
                <a:gd name="connsiteY6" fmla="*/ 4315068 h 5041351"/>
                <a:gd name="connsiteX7" fmla="*/ 295598 w 3362690"/>
                <a:gd name="connsiteY7" fmla="*/ 4479373 h 5041351"/>
                <a:gd name="connsiteX8" fmla="*/ 173360 w 3362690"/>
                <a:gd name="connsiteY8" fmla="*/ 4471436 h 5041351"/>
                <a:gd name="connsiteX9" fmla="*/ 180975 w 3362690"/>
                <a:gd name="connsiteY9" fmla="*/ 4707976 h 5041351"/>
                <a:gd name="connsiteX10" fmla="*/ 1028700 w 3362690"/>
                <a:gd name="connsiteY10" fmla="*/ 4888951 h 5041351"/>
                <a:gd name="connsiteX11" fmla="*/ 1343025 w 3362690"/>
                <a:gd name="connsiteY11" fmla="*/ 5041351 h 5041351"/>
                <a:gd name="connsiteX12" fmla="*/ 1590675 w 3362690"/>
                <a:gd name="connsiteY12" fmla="*/ 5003251 h 5041351"/>
                <a:gd name="connsiteX13" fmla="*/ 2457450 w 3362690"/>
                <a:gd name="connsiteY13" fmla="*/ 4203151 h 5041351"/>
                <a:gd name="connsiteX14" fmla="*/ 3302000 w 3362690"/>
                <a:gd name="connsiteY14" fmla="*/ 2244176 h 5041351"/>
                <a:gd name="connsiteX15" fmla="*/ 3301951 w 3362690"/>
                <a:gd name="connsiteY15" fmla="*/ 0 h 5041351"/>
                <a:gd name="connsiteX16" fmla="*/ 3009851 w 3362690"/>
                <a:gd name="connsiteY16" fmla="*/ 228599 h 5041351"/>
                <a:gd name="connsiteX17" fmla="*/ 2876550 w 3362690"/>
                <a:gd name="connsiteY17" fmla="*/ 1634576 h 5041351"/>
                <a:gd name="connsiteX18" fmla="*/ 1981151 w 3362690"/>
                <a:gd name="connsiteY18" fmla="*/ 3187699 h 5041351"/>
                <a:gd name="connsiteX19" fmla="*/ 1389385 w 3362690"/>
                <a:gd name="connsiteY19" fmla="*/ 3153812 h 5041351"/>
                <a:gd name="connsiteX20" fmla="*/ 1002035 w 3362690"/>
                <a:gd name="connsiteY20" fmla="*/ 2972837 h 5041351"/>
                <a:gd name="connsiteX21" fmla="*/ 710729 w 3362690"/>
                <a:gd name="connsiteY21" fmla="*/ 2991093 h 5041351"/>
                <a:gd name="connsiteX22" fmla="*/ 713110 w 3362690"/>
                <a:gd name="connsiteY22" fmla="*/ 3055387 h 5041351"/>
                <a:gd name="connsiteX23" fmla="*/ 982350 w 3362690"/>
                <a:gd name="connsiteY23" fmla="*/ 3043956 h 5041351"/>
                <a:gd name="connsiteX24" fmla="*/ 1349375 w 3362690"/>
                <a:gd name="connsiteY24" fmla="*/ 3245254 h 5041351"/>
                <a:gd name="connsiteX25" fmla="*/ 1782450 w 3362690"/>
                <a:gd name="connsiteY25" fmla="*/ 3600216 h 5041351"/>
                <a:gd name="connsiteX26" fmla="*/ 1785144 w 3362690"/>
                <a:gd name="connsiteY26" fmla="*/ 3757063 h 5041351"/>
                <a:gd name="connsiteX27" fmla="*/ 1164432 w 3362690"/>
                <a:gd name="connsiteY27" fmla="*/ 3345902 h 5041351"/>
                <a:gd name="connsiteX28" fmla="*/ 1050131 w 3362690"/>
                <a:gd name="connsiteY28" fmla="*/ 3374476 h 5041351"/>
                <a:gd name="connsiteX29" fmla="*/ 940594 w 3362690"/>
                <a:gd name="connsiteY29" fmla="*/ 3367332 h 5041351"/>
                <a:gd name="connsiteX30" fmla="*/ 909638 w 3362690"/>
                <a:gd name="connsiteY30" fmla="*/ 3279226 h 5041351"/>
                <a:gd name="connsiteX31" fmla="*/ 869156 w 3362690"/>
                <a:gd name="connsiteY31" fmla="*/ 3110157 h 5041351"/>
                <a:gd name="connsiteX32" fmla="*/ 133350 w 3362690"/>
                <a:gd name="connsiteY32" fmla="*/ 3174451 h 5041351"/>
                <a:gd name="connsiteX33" fmla="*/ 0 w 3362690"/>
                <a:gd name="connsiteY33" fmla="*/ 3422101 h 5041351"/>
                <a:gd name="connsiteX34" fmla="*/ 250825 w 3362690"/>
                <a:gd name="connsiteY34" fmla="*/ 3463376 h 5041351"/>
                <a:gd name="connsiteX35" fmla="*/ 501650 w 3362690"/>
                <a:gd name="connsiteY35" fmla="*/ 3504651 h 5041351"/>
                <a:gd name="connsiteX36" fmla="*/ 620713 w 3362690"/>
                <a:gd name="connsiteY36" fmla="*/ 3450676 h 5041351"/>
                <a:gd name="connsiteX37" fmla="*/ 962025 w 3362690"/>
                <a:gd name="connsiteY37" fmla="*/ 3543545 h 5041351"/>
                <a:gd name="connsiteX0" fmla="*/ 962025 w 3350917"/>
                <a:gd name="connsiteY0" fmla="*/ 3543545 h 5041351"/>
                <a:gd name="connsiteX1" fmla="*/ 1105223 w 3350917"/>
                <a:gd name="connsiteY1" fmla="*/ 3662605 h 5041351"/>
                <a:gd name="connsiteX2" fmla="*/ 1036167 w 3350917"/>
                <a:gd name="connsiteY2" fmla="*/ 3753092 h 5041351"/>
                <a:gd name="connsiteX3" fmla="*/ 808360 w 3350917"/>
                <a:gd name="connsiteY3" fmla="*/ 3753886 h 5041351"/>
                <a:gd name="connsiteX4" fmla="*/ 680566 w 3350917"/>
                <a:gd name="connsiteY4" fmla="*/ 3929305 h 5041351"/>
                <a:gd name="connsiteX5" fmla="*/ 462285 w 3350917"/>
                <a:gd name="connsiteY5" fmla="*/ 4115836 h 5041351"/>
                <a:gd name="connsiteX6" fmla="*/ 376561 w 3350917"/>
                <a:gd name="connsiteY6" fmla="*/ 4315068 h 5041351"/>
                <a:gd name="connsiteX7" fmla="*/ 295598 w 3350917"/>
                <a:gd name="connsiteY7" fmla="*/ 4479373 h 5041351"/>
                <a:gd name="connsiteX8" fmla="*/ 173360 w 3350917"/>
                <a:gd name="connsiteY8" fmla="*/ 4471436 h 5041351"/>
                <a:gd name="connsiteX9" fmla="*/ 180975 w 3350917"/>
                <a:gd name="connsiteY9" fmla="*/ 4707976 h 5041351"/>
                <a:gd name="connsiteX10" fmla="*/ 1028700 w 3350917"/>
                <a:gd name="connsiteY10" fmla="*/ 4888951 h 5041351"/>
                <a:gd name="connsiteX11" fmla="*/ 1343025 w 3350917"/>
                <a:gd name="connsiteY11" fmla="*/ 5041351 h 5041351"/>
                <a:gd name="connsiteX12" fmla="*/ 1590675 w 3350917"/>
                <a:gd name="connsiteY12" fmla="*/ 5003251 h 5041351"/>
                <a:gd name="connsiteX13" fmla="*/ 2457450 w 3350917"/>
                <a:gd name="connsiteY13" fmla="*/ 4203151 h 5041351"/>
                <a:gd name="connsiteX14" fmla="*/ 3302000 w 3350917"/>
                <a:gd name="connsiteY14" fmla="*/ 2244176 h 5041351"/>
                <a:gd name="connsiteX15" fmla="*/ 3301951 w 3350917"/>
                <a:gd name="connsiteY15" fmla="*/ 0 h 5041351"/>
                <a:gd name="connsiteX16" fmla="*/ 3009851 w 3350917"/>
                <a:gd name="connsiteY16" fmla="*/ 228599 h 5041351"/>
                <a:gd name="connsiteX17" fmla="*/ 2876550 w 3350917"/>
                <a:gd name="connsiteY17" fmla="*/ 1634576 h 5041351"/>
                <a:gd name="connsiteX18" fmla="*/ 1981151 w 3350917"/>
                <a:gd name="connsiteY18" fmla="*/ 3187699 h 5041351"/>
                <a:gd name="connsiteX19" fmla="*/ 1389385 w 3350917"/>
                <a:gd name="connsiteY19" fmla="*/ 3153812 h 5041351"/>
                <a:gd name="connsiteX20" fmla="*/ 1002035 w 3350917"/>
                <a:gd name="connsiteY20" fmla="*/ 2972837 h 5041351"/>
                <a:gd name="connsiteX21" fmla="*/ 710729 w 3350917"/>
                <a:gd name="connsiteY21" fmla="*/ 2991093 h 5041351"/>
                <a:gd name="connsiteX22" fmla="*/ 713110 w 3350917"/>
                <a:gd name="connsiteY22" fmla="*/ 3055387 h 5041351"/>
                <a:gd name="connsiteX23" fmla="*/ 982350 w 3350917"/>
                <a:gd name="connsiteY23" fmla="*/ 3043956 h 5041351"/>
                <a:gd name="connsiteX24" fmla="*/ 1349375 w 3350917"/>
                <a:gd name="connsiteY24" fmla="*/ 3245254 h 5041351"/>
                <a:gd name="connsiteX25" fmla="*/ 1782450 w 3350917"/>
                <a:gd name="connsiteY25" fmla="*/ 3600216 h 5041351"/>
                <a:gd name="connsiteX26" fmla="*/ 1785144 w 3350917"/>
                <a:gd name="connsiteY26" fmla="*/ 3757063 h 5041351"/>
                <a:gd name="connsiteX27" fmla="*/ 1164432 w 3350917"/>
                <a:gd name="connsiteY27" fmla="*/ 3345902 h 5041351"/>
                <a:gd name="connsiteX28" fmla="*/ 1050131 w 3350917"/>
                <a:gd name="connsiteY28" fmla="*/ 3374476 h 5041351"/>
                <a:gd name="connsiteX29" fmla="*/ 940594 w 3350917"/>
                <a:gd name="connsiteY29" fmla="*/ 3367332 h 5041351"/>
                <a:gd name="connsiteX30" fmla="*/ 909638 w 3350917"/>
                <a:gd name="connsiteY30" fmla="*/ 3279226 h 5041351"/>
                <a:gd name="connsiteX31" fmla="*/ 869156 w 3350917"/>
                <a:gd name="connsiteY31" fmla="*/ 3110157 h 5041351"/>
                <a:gd name="connsiteX32" fmla="*/ 133350 w 3350917"/>
                <a:gd name="connsiteY32" fmla="*/ 3174451 h 5041351"/>
                <a:gd name="connsiteX33" fmla="*/ 0 w 3350917"/>
                <a:gd name="connsiteY33" fmla="*/ 3422101 h 5041351"/>
                <a:gd name="connsiteX34" fmla="*/ 250825 w 3350917"/>
                <a:gd name="connsiteY34" fmla="*/ 3463376 h 5041351"/>
                <a:gd name="connsiteX35" fmla="*/ 501650 w 3350917"/>
                <a:gd name="connsiteY35" fmla="*/ 3504651 h 5041351"/>
                <a:gd name="connsiteX36" fmla="*/ 620713 w 3350917"/>
                <a:gd name="connsiteY36" fmla="*/ 3450676 h 5041351"/>
                <a:gd name="connsiteX37" fmla="*/ 962025 w 3350917"/>
                <a:gd name="connsiteY37" fmla="*/ 3543545 h 5041351"/>
                <a:gd name="connsiteX0" fmla="*/ 962025 w 3308689"/>
                <a:gd name="connsiteY0" fmla="*/ 3543545 h 5041351"/>
                <a:gd name="connsiteX1" fmla="*/ 1105223 w 3308689"/>
                <a:gd name="connsiteY1" fmla="*/ 3662605 h 5041351"/>
                <a:gd name="connsiteX2" fmla="*/ 1036167 w 3308689"/>
                <a:gd name="connsiteY2" fmla="*/ 3753092 h 5041351"/>
                <a:gd name="connsiteX3" fmla="*/ 808360 w 3308689"/>
                <a:gd name="connsiteY3" fmla="*/ 3753886 h 5041351"/>
                <a:gd name="connsiteX4" fmla="*/ 680566 w 3308689"/>
                <a:gd name="connsiteY4" fmla="*/ 3929305 h 5041351"/>
                <a:gd name="connsiteX5" fmla="*/ 462285 w 3308689"/>
                <a:gd name="connsiteY5" fmla="*/ 4115836 h 5041351"/>
                <a:gd name="connsiteX6" fmla="*/ 376561 w 3308689"/>
                <a:gd name="connsiteY6" fmla="*/ 4315068 h 5041351"/>
                <a:gd name="connsiteX7" fmla="*/ 295598 w 3308689"/>
                <a:gd name="connsiteY7" fmla="*/ 4479373 h 5041351"/>
                <a:gd name="connsiteX8" fmla="*/ 173360 w 3308689"/>
                <a:gd name="connsiteY8" fmla="*/ 4471436 h 5041351"/>
                <a:gd name="connsiteX9" fmla="*/ 180975 w 3308689"/>
                <a:gd name="connsiteY9" fmla="*/ 4707976 h 5041351"/>
                <a:gd name="connsiteX10" fmla="*/ 1028700 w 3308689"/>
                <a:gd name="connsiteY10" fmla="*/ 4888951 h 5041351"/>
                <a:gd name="connsiteX11" fmla="*/ 1343025 w 3308689"/>
                <a:gd name="connsiteY11" fmla="*/ 5041351 h 5041351"/>
                <a:gd name="connsiteX12" fmla="*/ 1590675 w 3308689"/>
                <a:gd name="connsiteY12" fmla="*/ 5003251 h 5041351"/>
                <a:gd name="connsiteX13" fmla="*/ 2457450 w 3308689"/>
                <a:gd name="connsiteY13" fmla="*/ 4203151 h 5041351"/>
                <a:gd name="connsiteX14" fmla="*/ 3302000 w 3308689"/>
                <a:gd name="connsiteY14" fmla="*/ 2244176 h 5041351"/>
                <a:gd name="connsiteX15" fmla="*/ 3301951 w 3308689"/>
                <a:gd name="connsiteY15" fmla="*/ 0 h 5041351"/>
                <a:gd name="connsiteX16" fmla="*/ 3009851 w 3308689"/>
                <a:gd name="connsiteY16" fmla="*/ 228599 h 5041351"/>
                <a:gd name="connsiteX17" fmla="*/ 2876550 w 3308689"/>
                <a:gd name="connsiteY17" fmla="*/ 1634576 h 5041351"/>
                <a:gd name="connsiteX18" fmla="*/ 1981151 w 3308689"/>
                <a:gd name="connsiteY18" fmla="*/ 3187699 h 5041351"/>
                <a:gd name="connsiteX19" fmla="*/ 1389385 w 3308689"/>
                <a:gd name="connsiteY19" fmla="*/ 3153812 h 5041351"/>
                <a:gd name="connsiteX20" fmla="*/ 1002035 w 3308689"/>
                <a:gd name="connsiteY20" fmla="*/ 2972837 h 5041351"/>
                <a:gd name="connsiteX21" fmla="*/ 710729 w 3308689"/>
                <a:gd name="connsiteY21" fmla="*/ 2991093 h 5041351"/>
                <a:gd name="connsiteX22" fmla="*/ 713110 w 3308689"/>
                <a:gd name="connsiteY22" fmla="*/ 3055387 h 5041351"/>
                <a:gd name="connsiteX23" fmla="*/ 982350 w 3308689"/>
                <a:gd name="connsiteY23" fmla="*/ 3043956 h 5041351"/>
                <a:gd name="connsiteX24" fmla="*/ 1349375 w 3308689"/>
                <a:gd name="connsiteY24" fmla="*/ 3245254 h 5041351"/>
                <a:gd name="connsiteX25" fmla="*/ 1782450 w 3308689"/>
                <a:gd name="connsiteY25" fmla="*/ 3600216 h 5041351"/>
                <a:gd name="connsiteX26" fmla="*/ 1785144 w 3308689"/>
                <a:gd name="connsiteY26" fmla="*/ 3757063 h 5041351"/>
                <a:gd name="connsiteX27" fmla="*/ 1164432 w 3308689"/>
                <a:gd name="connsiteY27" fmla="*/ 3345902 h 5041351"/>
                <a:gd name="connsiteX28" fmla="*/ 1050131 w 3308689"/>
                <a:gd name="connsiteY28" fmla="*/ 3374476 h 5041351"/>
                <a:gd name="connsiteX29" fmla="*/ 940594 w 3308689"/>
                <a:gd name="connsiteY29" fmla="*/ 3367332 h 5041351"/>
                <a:gd name="connsiteX30" fmla="*/ 909638 w 3308689"/>
                <a:gd name="connsiteY30" fmla="*/ 3279226 h 5041351"/>
                <a:gd name="connsiteX31" fmla="*/ 869156 w 3308689"/>
                <a:gd name="connsiteY31" fmla="*/ 3110157 h 5041351"/>
                <a:gd name="connsiteX32" fmla="*/ 133350 w 3308689"/>
                <a:gd name="connsiteY32" fmla="*/ 3174451 h 5041351"/>
                <a:gd name="connsiteX33" fmla="*/ 0 w 3308689"/>
                <a:gd name="connsiteY33" fmla="*/ 3422101 h 5041351"/>
                <a:gd name="connsiteX34" fmla="*/ 250825 w 3308689"/>
                <a:gd name="connsiteY34" fmla="*/ 3463376 h 5041351"/>
                <a:gd name="connsiteX35" fmla="*/ 501650 w 3308689"/>
                <a:gd name="connsiteY35" fmla="*/ 3504651 h 5041351"/>
                <a:gd name="connsiteX36" fmla="*/ 620713 w 3308689"/>
                <a:gd name="connsiteY36" fmla="*/ 3450676 h 5041351"/>
                <a:gd name="connsiteX37" fmla="*/ 962025 w 3308689"/>
                <a:gd name="connsiteY37" fmla="*/ 3543545 h 5041351"/>
                <a:gd name="connsiteX0" fmla="*/ 962025 w 3303210"/>
                <a:gd name="connsiteY0" fmla="*/ 3543545 h 5041351"/>
                <a:gd name="connsiteX1" fmla="*/ 1105223 w 3303210"/>
                <a:gd name="connsiteY1" fmla="*/ 3662605 h 5041351"/>
                <a:gd name="connsiteX2" fmla="*/ 1036167 w 3303210"/>
                <a:gd name="connsiteY2" fmla="*/ 3753092 h 5041351"/>
                <a:gd name="connsiteX3" fmla="*/ 808360 w 3303210"/>
                <a:gd name="connsiteY3" fmla="*/ 3753886 h 5041351"/>
                <a:gd name="connsiteX4" fmla="*/ 680566 w 3303210"/>
                <a:gd name="connsiteY4" fmla="*/ 3929305 h 5041351"/>
                <a:gd name="connsiteX5" fmla="*/ 462285 w 3303210"/>
                <a:gd name="connsiteY5" fmla="*/ 4115836 h 5041351"/>
                <a:gd name="connsiteX6" fmla="*/ 376561 w 3303210"/>
                <a:gd name="connsiteY6" fmla="*/ 4315068 h 5041351"/>
                <a:gd name="connsiteX7" fmla="*/ 295598 w 3303210"/>
                <a:gd name="connsiteY7" fmla="*/ 4479373 h 5041351"/>
                <a:gd name="connsiteX8" fmla="*/ 173360 w 3303210"/>
                <a:gd name="connsiteY8" fmla="*/ 4471436 h 5041351"/>
                <a:gd name="connsiteX9" fmla="*/ 180975 w 3303210"/>
                <a:gd name="connsiteY9" fmla="*/ 4707976 h 5041351"/>
                <a:gd name="connsiteX10" fmla="*/ 1028700 w 3303210"/>
                <a:gd name="connsiteY10" fmla="*/ 4888951 h 5041351"/>
                <a:gd name="connsiteX11" fmla="*/ 1343025 w 3303210"/>
                <a:gd name="connsiteY11" fmla="*/ 5041351 h 5041351"/>
                <a:gd name="connsiteX12" fmla="*/ 1590675 w 3303210"/>
                <a:gd name="connsiteY12" fmla="*/ 5003251 h 5041351"/>
                <a:gd name="connsiteX13" fmla="*/ 2457450 w 3303210"/>
                <a:gd name="connsiteY13" fmla="*/ 4203151 h 5041351"/>
                <a:gd name="connsiteX14" fmla="*/ 3302000 w 3303210"/>
                <a:gd name="connsiteY14" fmla="*/ 2244176 h 5041351"/>
                <a:gd name="connsiteX15" fmla="*/ 3301951 w 3303210"/>
                <a:gd name="connsiteY15" fmla="*/ 0 h 5041351"/>
                <a:gd name="connsiteX16" fmla="*/ 3009851 w 3303210"/>
                <a:gd name="connsiteY16" fmla="*/ 228599 h 5041351"/>
                <a:gd name="connsiteX17" fmla="*/ 2876550 w 3303210"/>
                <a:gd name="connsiteY17" fmla="*/ 1634576 h 5041351"/>
                <a:gd name="connsiteX18" fmla="*/ 1981151 w 3303210"/>
                <a:gd name="connsiteY18" fmla="*/ 3187699 h 5041351"/>
                <a:gd name="connsiteX19" fmla="*/ 1389385 w 3303210"/>
                <a:gd name="connsiteY19" fmla="*/ 3153812 h 5041351"/>
                <a:gd name="connsiteX20" fmla="*/ 1002035 w 3303210"/>
                <a:gd name="connsiteY20" fmla="*/ 2972837 h 5041351"/>
                <a:gd name="connsiteX21" fmla="*/ 710729 w 3303210"/>
                <a:gd name="connsiteY21" fmla="*/ 2991093 h 5041351"/>
                <a:gd name="connsiteX22" fmla="*/ 713110 w 3303210"/>
                <a:gd name="connsiteY22" fmla="*/ 3055387 h 5041351"/>
                <a:gd name="connsiteX23" fmla="*/ 982350 w 3303210"/>
                <a:gd name="connsiteY23" fmla="*/ 3043956 h 5041351"/>
                <a:gd name="connsiteX24" fmla="*/ 1349375 w 3303210"/>
                <a:gd name="connsiteY24" fmla="*/ 3245254 h 5041351"/>
                <a:gd name="connsiteX25" fmla="*/ 1782450 w 3303210"/>
                <a:gd name="connsiteY25" fmla="*/ 3600216 h 5041351"/>
                <a:gd name="connsiteX26" fmla="*/ 1785144 w 3303210"/>
                <a:gd name="connsiteY26" fmla="*/ 3757063 h 5041351"/>
                <a:gd name="connsiteX27" fmla="*/ 1164432 w 3303210"/>
                <a:gd name="connsiteY27" fmla="*/ 3345902 h 5041351"/>
                <a:gd name="connsiteX28" fmla="*/ 1050131 w 3303210"/>
                <a:gd name="connsiteY28" fmla="*/ 3374476 h 5041351"/>
                <a:gd name="connsiteX29" fmla="*/ 940594 w 3303210"/>
                <a:gd name="connsiteY29" fmla="*/ 3367332 h 5041351"/>
                <a:gd name="connsiteX30" fmla="*/ 909638 w 3303210"/>
                <a:gd name="connsiteY30" fmla="*/ 3279226 h 5041351"/>
                <a:gd name="connsiteX31" fmla="*/ 869156 w 3303210"/>
                <a:gd name="connsiteY31" fmla="*/ 3110157 h 5041351"/>
                <a:gd name="connsiteX32" fmla="*/ 133350 w 3303210"/>
                <a:gd name="connsiteY32" fmla="*/ 3174451 h 5041351"/>
                <a:gd name="connsiteX33" fmla="*/ 0 w 3303210"/>
                <a:gd name="connsiteY33" fmla="*/ 3422101 h 5041351"/>
                <a:gd name="connsiteX34" fmla="*/ 250825 w 3303210"/>
                <a:gd name="connsiteY34" fmla="*/ 3463376 h 5041351"/>
                <a:gd name="connsiteX35" fmla="*/ 501650 w 3303210"/>
                <a:gd name="connsiteY35" fmla="*/ 3504651 h 5041351"/>
                <a:gd name="connsiteX36" fmla="*/ 620713 w 3303210"/>
                <a:gd name="connsiteY36" fmla="*/ 3450676 h 5041351"/>
                <a:gd name="connsiteX37" fmla="*/ 962025 w 3303210"/>
                <a:gd name="connsiteY37" fmla="*/ 3543545 h 504135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3009851 w 3303210"/>
                <a:gd name="connsiteY16" fmla="*/ 247649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133350 w 3304038"/>
                <a:gd name="connsiteY31" fmla="*/ 3193501 h 5060401"/>
                <a:gd name="connsiteX32" fmla="*/ 0 w 3304038"/>
                <a:gd name="connsiteY32" fmla="*/ 3441151 h 5060401"/>
                <a:gd name="connsiteX33" fmla="*/ 250825 w 3304038"/>
                <a:gd name="connsiteY33" fmla="*/ 3482426 h 5060401"/>
                <a:gd name="connsiteX34" fmla="*/ 501650 w 3304038"/>
                <a:gd name="connsiteY34" fmla="*/ 3523701 h 5060401"/>
                <a:gd name="connsiteX35" fmla="*/ 620713 w 3304038"/>
                <a:gd name="connsiteY35" fmla="*/ 3469726 h 5060401"/>
                <a:gd name="connsiteX36" fmla="*/ 962025 w 3304038"/>
                <a:gd name="connsiteY36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0 w 3304038"/>
                <a:gd name="connsiteY31" fmla="*/ 3441151 h 5060401"/>
                <a:gd name="connsiteX32" fmla="*/ 250825 w 3304038"/>
                <a:gd name="connsiteY32" fmla="*/ 3482426 h 5060401"/>
                <a:gd name="connsiteX33" fmla="*/ 501650 w 3304038"/>
                <a:gd name="connsiteY33" fmla="*/ 3523701 h 5060401"/>
                <a:gd name="connsiteX34" fmla="*/ 620713 w 3304038"/>
                <a:gd name="connsiteY34" fmla="*/ 3469726 h 5060401"/>
                <a:gd name="connsiteX35" fmla="*/ 962025 w 3304038"/>
                <a:gd name="connsiteY35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328290 w 3130678"/>
                <a:gd name="connsiteY32" fmla="*/ 3523701 h 5060401"/>
                <a:gd name="connsiteX33" fmla="*/ 447353 w 3130678"/>
                <a:gd name="connsiteY33" fmla="*/ 3469726 h 5060401"/>
                <a:gd name="connsiteX34" fmla="*/ 788665 w 3130678"/>
                <a:gd name="connsiteY34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447353 w 3130678"/>
                <a:gd name="connsiteY32" fmla="*/ 3469726 h 5060401"/>
                <a:gd name="connsiteX33" fmla="*/ 788665 w 3130678"/>
                <a:gd name="connsiteY33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447353 w 3130678"/>
                <a:gd name="connsiteY31" fmla="*/ 3469726 h 5060401"/>
                <a:gd name="connsiteX32" fmla="*/ 788665 w 3130678"/>
                <a:gd name="connsiteY32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447353 w 3130678"/>
                <a:gd name="connsiteY30" fmla="*/ 3469726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664047 w 3130678"/>
                <a:gd name="connsiteY30" fmla="*/ 346258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9307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93075 h 5060401"/>
                <a:gd name="connsiteX0" fmla="*/ 788665 w 3130678"/>
                <a:gd name="connsiteY0" fmla="*/ 3593075 h 5060401"/>
                <a:gd name="connsiteX1" fmla="*/ 862807 w 3130678"/>
                <a:gd name="connsiteY1" fmla="*/ 3772142 h 5060401"/>
                <a:gd name="connsiteX2" fmla="*/ 635000 w 3130678"/>
                <a:gd name="connsiteY2" fmla="*/ 3772936 h 5060401"/>
                <a:gd name="connsiteX3" fmla="*/ 507206 w 3130678"/>
                <a:gd name="connsiteY3" fmla="*/ 3948355 h 5060401"/>
                <a:gd name="connsiteX4" fmla="*/ 288925 w 3130678"/>
                <a:gd name="connsiteY4" fmla="*/ 4134886 h 5060401"/>
                <a:gd name="connsiteX5" fmla="*/ 203201 w 3130678"/>
                <a:gd name="connsiteY5" fmla="*/ 4334118 h 5060401"/>
                <a:gd name="connsiteX6" fmla="*/ 122238 w 3130678"/>
                <a:gd name="connsiteY6" fmla="*/ 4498423 h 5060401"/>
                <a:gd name="connsiteX7" fmla="*/ 0 w 3130678"/>
                <a:gd name="connsiteY7" fmla="*/ 4490486 h 5060401"/>
                <a:gd name="connsiteX8" fmla="*/ 7615 w 3130678"/>
                <a:gd name="connsiteY8" fmla="*/ 4727026 h 5060401"/>
                <a:gd name="connsiteX9" fmla="*/ 855340 w 3130678"/>
                <a:gd name="connsiteY9" fmla="*/ 4908001 h 5060401"/>
                <a:gd name="connsiteX10" fmla="*/ 1169665 w 3130678"/>
                <a:gd name="connsiteY10" fmla="*/ 5060401 h 5060401"/>
                <a:gd name="connsiteX11" fmla="*/ 1417315 w 3130678"/>
                <a:gd name="connsiteY11" fmla="*/ 5022301 h 5060401"/>
                <a:gd name="connsiteX12" fmla="*/ 2284090 w 3130678"/>
                <a:gd name="connsiteY12" fmla="*/ 4222201 h 5060401"/>
                <a:gd name="connsiteX13" fmla="*/ 3128640 w 3130678"/>
                <a:gd name="connsiteY13" fmla="*/ 2263226 h 5060401"/>
                <a:gd name="connsiteX14" fmla="*/ 3128591 w 3130678"/>
                <a:gd name="connsiteY14" fmla="*/ 0 h 5060401"/>
                <a:gd name="connsiteX15" fmla="*/ 2822203 w 3130678"/>
                <a:gd name="connsiteY15" fmla="*/ 230980 h 5060401"/>
                <a:gd name="connsiteX16" fmla="*/ 2703190 w 3130678"/>
                <a:gd name="connsiteY16" fmla="*/ 1653626 h 5060401"/>
                <a:gd name="connsiteX17" fmla="*/ 1807791 w 3130678"/>
                <a:gd name="connsiteY17" fmla="*/ 3206749 h 5060401"/>
                <a:gd name="connsiteX18" fmla="*/ 1216025 w 3130678"/>
                <a:gd name="connsiteY18" fmla="*/ 3172862 h 5060401"/>
                <a:gd name="connsiteX19" fmla="*/ 828675 w 3130678"/>
                <a:gd name="connsiteY19" fmla="*/ 2991887 h 5060401"/>
                <a:gd name="connsiteX20" fmla="*/ 537369 w 3130678"/>
                <a:gd name="connsiteY20" fmla="*/ 3010143 h 5060401"/>
                <a:gd name="connsiteX21" fmla="*/ 539750 w 3130678"/>
                <a:gd name="connsiteY21" fmla="*/ 3074437 h 5060401"/>
                <a:gd name="connsiteX22" fmla="*/ 808990 w 3130678"/>
                <a:gd name="connsiteY22" fmla="*/ 3063006 h 5060401"/>
                <a:gd name="connsiteX23" fmla="*/ 1176015 w 3130678"/>
                <a:gd name="connsiteY23" fmla="*/ 3264304 h 5060401"/>
                <a:gd name="connsiteX24" fmla="*/ 1609090 w 3130678"/>
                <a:gd name="connsiteY24" fmla="*/ 3619266 h 5060401"/>
                <a:gd name="connsiteX25" fmla="*/ 1611784 w 3130678"/>
                <a:gd name="connsiteY25" fmla="*/ 3776113 h 5060401"/>
                <a:gd name="connsiteX26" fmla="*/ 991072 w 3130678"/>
                <a:gd name="connsiteY26" fmla="*/ 3364952 h 5060401"/>
                <a:gd name="connsiteX27" fmla="*/ 876771 w 3130678"/>
                <a:gd name="connsiteY27" fmla="*/ 3393526 h 5060401"/>
                <a:gd name="connsiteX28" fmla="*/ 767234 w 3130678"/>
                <a:gd name="connsiteY28" fmla="*/ 3386382 h 5060401"/>
                <a:gd name="connsiteX29" fmla="*/ 714054 w 3130678"/>
                <a:gd name="connsiteY29" fmla="*/ 3519732 h 5060401"/>
                <a:gd name="connsiteX30" fmla="*/ 788665 w 3130678"/>
                <a:gd name="connsiteY30" fmla="*/ 3593075 h 5060401"/>
                <a:gd name="connsiteX0" fmla="*/ 788665 w 3130678"/>
                <a:gd name="connsiteY0" fmla="*/ 3593075 h 5060401"/>
                <a:gd name="connsiteX1" fmla="*/ 635000 w 3130678"/>
                <a:gd name="connsiteY1" fmla="*/ 377293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593075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155090 w 3497103"/>
                <a:gd name="connsiteY0" fmla="*/ 3609744 h 5060401"/>
                <a:gd name="connsiteX1" fmla="*/ 871885 w 3497103"/>
                <a:gd name="connsiteY1" fmla="*/ 3689116 h 5060401"/>
                <a:gd name="connsiteX2" fmla="*/ 621218 w 3497103"/>
                <a:gd name="connsiteY2" fmla="*/ 3714992 h 5060401"/>
                <a:gd name="connsiteX3" fmla="*/ 105282 w 3497103"/>
                <a:gd name="connsiteY3" fmla="*/ 3691973 h 5060401"/>
                <a:gd name="connsiteX4" fmla="*/ 24320 w 3497103"/>
                <a:gd name="connsiteY4" fmla="*/ 4086468 h 5060401"/>
                <a:gd name="connsiteX5" fmla="*/ 488663 w 3497103"/>
                <a:gd name="connsiteY5" fmla="*/ 4498423 h 5060401"/>
                <a:gd name="connsiteX6" fmla="*/ 366425 w 3497103"/>
                <a:gd name="connsiteY6" fmla="*/ 4490486 h 5060401"/>
                <a:gd name="connsiteX7" fmla="*/ 374040 w 3497103"/>
                <a:gd name="connsiteY7" fmla="*/ 4727026 h 5060401"/>
                <a:gd name="connsiteX8" fmla="*/ 1221765 w 3497103"/>
                <a:gd name="connsiteY8" fmla="*/ 4908001 h 5060401"/>
                <a:gd name="connsiteX9" fmla="*/ 1536090 w 3497103"/>
                <a:gd name="connsiteY9" fmla="*/ 5060401 h 5060401"/>
                <a:gd name="connsiteX10" fmla="*/ 1783740 w 3497103"/>
                <a:gd name="connsiteY10" fmla="*/ 5022301 h 5060401"/>
                <a:gd name="connsiteX11" fmla="*/ 2650515 w 3497103"/>
                <a:gd name="connsiteY11" fmla="*/ 4222201 h 5060401"/>
                <a:gd name="connsiteX12" fmla="*/ 3495065 w 3497103"/>
                <a:gd name="connsiteY12" fmla="*/ 2263226 h 5060401"/>
                <a:gd name="connsiteX13" fmla="*/ 3495016 w 3497103"/>
                <a:gd name="connsiteY13" fmla="*/ 0 h 5060401"/>
                <a:gd name="connsiteX14" fmla="*/ 3188628 w 3497103"/>
                <a:gd name="connsiteY14" fmla="*/ 230980 h 5060401"/>
                <a:gd name="connsiteX15" fmla="*/ 3069615 w 3497103"/>
                <a:gd name="connsiteY15" fmla="*/ 1653626 h 5060401"/>
                <a:gd name="connsiteX16" fmla="*/ 2174216 w 3497103"/>
                <a:gd name="connsiteY16" fmla="*/ 3206749 h 5060401"/>
                <a:gd name="connsiteX17" fmla="*/ 1582450 w 3497103"/>
                <a:gd name="connsiteY17" fmla="*/ 3172862 h 5060401"/>
                <a:gd name="connsiteX18" fmla="*/ 1195100 w 3497103"/>
                <a:gd name="connsiteY18" fmla="*/ 2991887 h 5060401"/>
                <a:gd name="connsiteX19" fmla="*/ 903794 w 3497103"/>
                <a:gd name="connsiteY19" fmla="*/ 3010143 h 5060401"/>
                <a:gd name="connsiteX20" fmla="*/ 906175 w 3497103"/>
                <a:gd name="connsiteY20" fmla="*/ 3074437 h 5060401"/>
                <a:gd name="connsiteX21" fmla="*/ 1175415 w 3497103"/>
                <a:gd name="connsiteY21" fmla="*/ 3063006 h 5060401"/>
                <a:gd name="connsiteX22" fmla="*/ 1542440 w 3497103"/>
                <a:gd name="connsiteY22" fmla="*/ 3264304 h 5060401"/>
                <a:gd name="connsiteX23" fmla="*/ 1975515 w 3497103"/>
                <a:gd name="connsiteY23" fmla="*/ 3619266 h 5060401"/>
                <a:gd name="connsiteX24" fmla="*/ 1978209 w 3497103"/>
                <a:gd name="connsiteY24" fmla="*/ 3776113 h 5060401"/>
                <a:gd name="connsiteX25" fmla="*/ 1357497 w 3497103"/>
                <a:gd name="connsiteY25" fmla="*/ 3364952 h 5060401"/>
                <a:gd name="connsiteX26" fmla="*/ 1243196 w 3497103"/>
                <a:gd name="connsiteY26" fmla="*/ 3393526 h 5060401"/>
                <a:gd name="connsiteX27" fmla="*/ 1133659 w 3497103"/>
                <a:gd name="connsiteY27" fmla="*/ 3386382 h 5060401"/>
                <a:gd name="connsiteX28" fmla="*/ 1080479 w 3497103"/>
                <a:gd name="connsiteY28" fmla="*/ 3519732 h 5060401"/>
                <a:gd name="connsiteX29" fmla="*/ 1155090 w 3497103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1095053 w 3489453"/>
                <a:gd name="connsiteY7" fmla="*/ 4800845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776090 w 3489453"/>
                <a:gd name="connsiteY10" fmla="*/ 5022301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1668934 w 3489453"/>
                <a:gd name="connsiteY16" fmla="*/ 1329776 h 5091358"/>
                <a:gd name="connsiteX17" fmla="*/ 1216447 w 3489453"/>
                <a:gd name="connsiteY17" fmla="*/ 2004218 h 5091358"/>
                <a:gd name="connsiteX18" fmla="*/ 453231 w 3489453"/>
                <a:gd name="connsiteY18" fmla="*/ 2972836 h 5091358"/>
                <a:gd name="connsiteX19" fmla="*/ 915988 w 3489453"/>
                <a:gd name="connsiteY19" fmla="*/ 2941881 h 5091358"/>
                <a:gd name="connsiteX20" fmla="*/ 896144 w 3489453"/>
                <a:gd name="connsiteY20" fmla="*/ 3010143 h 5091358"/>
                <a:gd name="connsiteX21" fmla="*/ 898525 w 3489453"/>
                <a:gd name="connsiteY21" fmla="*/ 3074437 h 5091358"/>
                <a:gd name="connsiteX22" fmla="*/ 1167765 w 3489453"/>
                <a:gd name="connsiteY22" fmla="*/ 3063006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725367 w 3489453"/>
                <a:gd name="connsiteY16" fmla="*/ 558005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82467 w 3489453"/>
                <a:gd name="connsiteY17" fmla="*/ 410368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59843 w 3489453"/>
                <a:gd name="connsiteY17" fmla="*/ 831549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493168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91577 w 3489453"/>
                <a:gd name="connsiteY24" fmla="*/ 299156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1191577 w 3489453"/>
                <a:gd name="connsiteY23" fmla="*/ 299156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191577 w 3489453"/>
                <a:gd name="connsiteY22" fmla="*/ 299156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395412 w 3489453"/>
                <a:gd name="connsiteY23" fmla="*/ 3197718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9668 w 3489453"/>
                <a:gd name="connsiteY23" fmla="*/ 3102468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42974 w 3489453"/>
                <a:gd name="connsiteY23" fmla="*/ 30381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890265 w 3489453"/>
                <a:gd name="connsiteY33" fmla="*/ 3476394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67858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362653 w 3556235"/>
                <a:gd name="connsiteY0" fmla="*/ 3428769 h 5091358"/>
                <a:gd name="connsiteX1" fmla="*/ 1318367 w 3556235"/>
                <a:gd name="connsiteY1" fmla="*/ 3532747 h 5091358"/>
                <a:gd name="connsiteX2" fmla="*/ 1416155 w 3556235"/>
                <a:gd name="connsiteY2" fmla="*/ 3679274 h 5091358"/>
                <a:gd name="connsiteX3" fmla="*/ 1319319 w 3556235"/>
                <a:gd name="connsiteY3" fmla="*/ 3720548 h 5091358"/>
                <a:gd name="connsiteX4" fmla="*/ 1235977 w 3556235"/>
                <a:gd name="connsiteY4" fmla="*/ 3672130 h 5091358"/>
                <a:gd name="connsiteX5" fmla="*/ 969275 w 3556235"/>
                <a:gd name="connsiteY5" fmla="*/ 3769760 h 5091358"/>
                <a:gd name="connsiteX6" fmla="*/ 140599 w 3556235"/>
                <a:gd name="connsiteY6" fmla="*/ 4564555 h 5091358"/>
                <a:gd name="connsiteX7" fmla="*/ 101707 w 3556235"/>
                <a:gd name="connsiteY7" fmla="*/ 4645268 h 5091358"/>
                <a:gd name="connsiteX8" fmla="*/ 1161835 w 3556235"/>
                <a:gd name="connsiteY8" fmla="*/ 4800845 h 5091358"/>
                <a:gd name="connsiteX9" fmla="*/ 1476160 w 3556235"/>
                <a:gd name="connsiteY9" fmla="*/ 5091358 h 5091358"/>
                <a:gd name="connsiteX10" fmla="*/ 1826203 w 3556235"/>
                <a:gd name="connsiteY10" fmla="*/ 4988964 h 5091358"/>
                <a:gd name="connsiteX11" fmla="*/ 2273878 w 3556235"/>
                <a:gd name="connsiteY11" fmla="*/ 4386507 h 5091358"/>
                <a:gd name="connsiteX12" fmla="*/ 2612015 w 3556235"/>
                <a:gd name="connsiteY12" fmla="*/ 3915020 h 5091358"/>
                <a:gd name="connsiteX13" fmla="*/ 3554197 w 3556235"/>
                <a:gd name="connsiteY13" fmla="*/ 2263226 h 5091358"/>
                <a:gd name="connsiteX14" fmla="*/ 3554148 w 3556235"/>
                <a:gd name="connsiteY14" fmla="*/ 0 h 5091358"/>
                <a:gd name="connsiteX15" fmla="*/ 3247760 w 3556235"/>
                <a:gd name="connsiteY15" fmla="*/ 230980 h 5091358"/>
                <a:gd name="connsiteX16" fmla="*/ 3039799 w 3556235"/>
                <a:gd name="connsiteY16" fmla="*/ 381793 h 5091358"/>
                <a:gd name="connsiteX17" fmla="*/ 2743730 w 3556235"/>
                <a:gd name="connsiteY17" fmla="*/ 100805 h 5091358"/>
                <a:gd name="connsiteX18" fmla="*/ 2569475 w 3556235"/>
                <a:gd name="connsiteY18" fmla="*/ 891874 h 5091358"/>
                <a:gd name="connsiteX19" fmla="*/ 2423056 w 3556235"/>
                <a:gd name="connsiteY19" fmla="*/ 1656556 h 5091358"/>
                <a:gd name="connsiteX20" fmla="*/ 2088141 w 3556235"/>
                <a:gd name="connsiteY20" fmla="*/ 2439439 h 5091358"/>
                <a:gd name="connsiteX21" fmla="*/ 1535641 w 3556235"/>
                <a:gd name="connsiteY21" fmla="*/ 3123406 h 5091358"/>
                <a:gd name="connsiteX22" fmla="*/ 1256614 w 3556235"/>
                <a:gd name="connsiteY22" fmla="*/ 2987125 h 5091358"/>
                <a:gd name="connsiteX23" fmla="*/ 967847 w 3556235"/>
                <a:gd name="connsiteY23" fmla="*/ 3010619 h 5091358"/>
                <a:gd name="connsiteX24" fmla="*/ 976419 w 3556235"/>
                <a:gd name="connsiteY24" fmla="*/ 3076274 h 5091358"/>
                <a:gd name="connsiteX25" fmla="*/ 1221688 w 3556235"/>
                <a:gd name="connsiteY25" fmla="*/ 3061986 h 5091358"/>
                <a:gd name="connsiteX26" fmla="*/ 1476481 w 3556235"/>
                <a:gd name="connsiteY26" fmla="*/ 3181049 h 5091358"/>
                <a:gd name="connsiteX27" fmla="*/ 1601572 w 3556235"/>
                <a:gd name="connsiteY27" fmla="*/ 3264304 h 5091358"/>
                <a:gd name="connsiteX28" fmla="*/ 2034647 w 3556235"/>
                <a:gd name="connsiteY28" fmla="*/ 3619266 h 5091358"/>
                <a:gd name="connsiteX29" fmla="*/ 2037341 w 3556235"/>
                <a:gd name="connsiteY29" fmla="*/ 3776113 h 5091358"/>
                <a:gd name="connsiteX30" fmla="*/ 1416629 w 3556235"/>
                <a:gd name="connsiteY30" fmla="*/ 3364952 h 5091358"/>
                <a:gd name="connsiteX31" fmla="*/ 1302328 w 3556235"/>
                <a:gd name="connsiteY31" fmla="*/ 3393526 h 5091358"/>
                <a:gd name="connsiteX32" fmla="*/ 1208666 w 3556235"/>
                <a:gd name="connsiteY32" fmla="*/ 3383207 h 5091358"/>
                <a:gd name="connsiteX33" fmla="*/ 1203111 w 3556235"/>
                <a:gd name="connsiteY33" fmla="*/ 3414957 h 5091358"/>
                <a:gd name="connsiteX34" fmla="*/ 1362653 w 3556235"/>
                <a:gd name="connsiteY34" fmla="*/ 3428769 h 5091358"/>
                <a:gd name="connsiteX0" fmla="*/ 1369326 w 3562908"/>
                <a:gd name="connsiteY0" fmla="*/ 3428769 h 5091358"/>
                <a:gd name="connsiteX1" fmla="*/ 1325040 w 3562908"/>
                <a:gd name="connsiteY1" fmla="*/ 3532747 h 5091358"/>
                <a:gd name="connsiteX2" fmla="*/ 1422828 w 3562908"/>
                <a:gd name="connsiteY2" fmla="*/ 3679274 h 5091358"/>
                <a:gd name="connsiteX3" fmla="*/ 1325992 w 3562908"/>
                <a:gd name="connsiteY3" fmla="*/ 3720548 h 5091358"/>
                <a:gd name="connsiteX4" fmla="*/ 1242650 w 3562908"/>
                <a:gd name="connsiteY4" fmla="*/ 3672130 h 5091358"/>
                <a:gd name="connsiteX5" fmla="*/ 975948 w 3562908"/>
                <a:gd name="connsiteY5" fmla="*/ 3769760 h 5091358"/>
                <a:gd name="connsiteX6" fmla="*/ 130603 w 3562908"/>
                <a:gd name="connsiteY6" fmla="*/ 4595512 h 5091358"/>
                <a:gd name="connsiteX7" fmla="*/ 108380 w 3562908"/>
                <a:gd name="connsiteY7" fmla="*/ 4645268 h 5091358"/>
                <a:gd name="connsiteX8" fmla="*/ 1168508 w 3562908"/>
                <a:gd name="connsiteY8" fmla="*/ 4800845 h 5091358"/>
                <a:gd name="connsiteX9" fmla="*/ 1482833 w 3562908"/>
                <a:gd name="connsiteY9" fmla="*/ 5091358 h 5091358"/>
                <a:gd name="connsiteX10" fmla="*/ 1832876 w 3562908"/>
                <a:gd name="connsiteY10" fmla="*/ 4988964 h 5091358"/>
                <a:gd name="connsiteX11" fmla="*/ 2280551 w 3562908"/>
                <a:gd name="connsiteY11" fmla="*/ 4386507 h 5091358"/>
                <a:gd name="connsiteX12" fmla="*/ 2618688 w 3562908"/>
                <a:gd name="connsiteY12" fmla="*/ 3915020 h 5091358"/>
                <a:gd name="connsiteX13" fmla="*/ 3560870 w 3562908"/>
                <a:gd name="connsiteY13" fmla="*/ 2263226 h 5091358"/>
                <a:gd name="connsiteX14" fmla="*/ 3560821 w 3562908"/>
                <a:gd name="connsiteY14" fmla="*/ 0 h 5091358"/>
                <a:gd name="connsiteX15" fmla="*/ 3254433 w 3562908"/>
                <a:gd name="connsiteY15" fmla="*/ 230980 h 5091358"/>
                <a:gd name="connsiteX16" fmla="*/ 3046472 w 3562908"/>
                <a:gd name="connsiteY16" fmla="*/ 381793 h 5091358"/>
                <a:gd name="connsiteX17" fmla="*/ 2750403 w 3562908"/>
                <a:gd name="connsiteY17" fmla="*/ 100805 h 5091358"/>
                <a:gd name="connsiteX18" fmla="*/ 2576148 w 3562908"/>
                <a:gd name="connsiteY18" fmla="*/ 891874 h 5091358"/>
                <a:gd name="connsiteX19" fmla="*/ 2429729 w 3562908"/>
                <a:gd name="connsiteY19" fmla="*/ 1656556 h 5091358"/>
                <a:gd name="connsiteX20" fmla="*/ 2094814 w 3562908"/>
                <a:gd name="connsiteY20" fmla="*/ 2439439 h 5091358"/>
                <a:gd name="connsiteX21" fmla="*/ 1542314 w 3562908"/>
                <a:gd name="connsiteY21" fmla="*/ 3123406 h 5091358"/>
                <a:gd name="connsiteX22" fmla="*/ 1263287 w 3562908"/>
                <a:gd name="connsiteY22" fmla="*/ 2987125 h 5091358"/>
                <a:gd name="connsiteX23" fmla="*/ 974520 w 3562908"/>
                <a:gd name="connsiteY23" fmla="*/ 3010619 h 5091358"/>
                <a:gd name="connsiteX24" fmla="*/ 983092 w 3562908"/>
                <a:gd name="connsiteY24" fmla="*/ 3076274 h 5091358"/>
                <a:gd name="connsiteX25" fmla="*/ 1228361 w 3562908"/>
                <a:gd name="connsiteY25" fmla="*/ 3061986 h 5091358"/>
                <a:gd name="connsiteX26" fmla="*/ 1483154 w 3562908"/>
                <a:gd name="connsiteY26" fmla="*/ 3181049 h 5091358"/>
                <a:gd name="connsiteX27" fmla="*/ 1608245 w 3562908"/>
                <a:gd name="connsiteY27" fmla="*/ 3264304 h 5091358"/>
                <a:gd name="connsiteX28" fmla="*/ 2041320 w 3562908"/>
                <a:gd name="connsiteY28" fmla="*/ 3619266 h 5091358"/>
                <a:gd name="connsiteX29" fmla="*/ 2044014 w 3562908"/>
                <a:gd name="connsiteY29" fmla="*/ 3776113 h 5091358"/>
                <a:gd name="connsiteX30" fmla="*/ 1423302 w 3562908"/>
                <a:gd name="connsiteY30" fmla="*/ 3364952 h 5091358"/>
                <a:gd name="connsiteX31" fmla="*/ 1309001 w 3562908"/>
                <a:gd name="connsiteY31" fmla="*/ 3393526 h 5091358"/>
                <a:gd name="connsiteX32" fmla="*/ 1215339 w 3562908"/>
                <a:gd name="connsiteY32" fmla="*/ 3383207 h 5091358"/>
                <a:gd name="connsiteX33" fmla="*/ 1209784 w 3562908"/>
                <a:gd name="connsiteY33" fmla="*/ 3414957 h 5091358"/>
                <a:gd name="connsiteX34" fmla="*/ 1369326 w 3562908"/>
                <a:gd name="connsiteY34" fmla="*/ 3428769 h 5091358"/>
                <a:gd name="connsiteX0" fmla="*/ 1332519 w 3526101"/>
                <a:gd name="connsiteY0" fmla="*/ 3428769 h 5091358"/>
                <a:gd name="connsiteX1" fmla="*/ 1288233 w 3526101"/>
                <a:gd name="connsiteY1" fmla="*/ 3532747 h 5091358"/>
                <a:gd name="connsiteX2" fmla="*/ 1386021 w 3526101"/>
                <a:gd name="connsiteY2" fmla="*/ 3679274 h 5091358"/>
                <a:gd name="connsiteX3" fmla="*/ 1289185 w 3526101"/>
                <a:gd name="connsiteY3" fmla="*/ 3720548 h 5091358"/>
                <a:gd name="connsiteX4" fmla="*/ 1205843 w 3526101"/>
                <a:gd name="connsiteY4" fmla="*/ 3672130 h 5091358"/>
                <a:gd name="connsiteX5" fmla="*/ 939141 w 3526101"/>
                <a:gd name="connsiteY5" fmla="*/ 3769760 h 5091358"/>
                <a:gd name="connsiteX6" fmla="*/ 93796 w 3526101"/>
                <a:gd name="connsiteY6" fmla="*/ 4595512 h 5091358"/>
                <a:gd name="connsiteX7" fmla="*/ 71573 w 3526101"/>
                <a:gd name="connsiteY7" fmla="*/ 4645268 h 5091358"/>
                <a:gd name="connsiteX8" fmla="*/ 1131701 w 3526101"/>
                <a:gd name="connsiteY8" fmla="*/ 4800845 h 5091358"/>
                <a:gd name="connsiteX9" fmla="*/ 1446026 w 3526101"/>
                <a:gd name="connsiteY9" fmla="*/ 5091358 h 5091358"/>
                <a:gd name="connsiteX10" fmla="*/ 1796069 w 3526101"/>
                <a:gd name="connsiteY10" fmla="*/ 4988964 h 5091358"/>
                <a:gd name="connsiteX11" fmla="*/ 2243744 w 3526101"/>
                <a:gd name="connsiteY11" fmla="*/ 4386507 h 5091358"/>
                <a:gd name="connsiteX12" fmla="*/ 2581881 w 3526101"/>
                <a:gd name="connsiteY12" fmla="*/ 3915020 h 5091358"/>
                <a:gd name="connsiteX13" fmla="*/ 3524063 w 3526101"/>
                <a:gd name="connsiteY13" fmla="*/ 2263226 h 5091358"/>
                <a:gd name="connsiteX14" fmla="*/ 3524014 w 3526101"/>
                <a:gd name="connsiteY14" fmla="*/ 0 h 5091358"/>
                <a:gd name="connsiteX15" fmla="*/ 3217626 w 3526101"/>
                <a:gd name="connsiteY15" fmla="*/ 230980 h 5091358"/>
                <a:gd name="connsiteX16" fmla="*/ 3009665 w 3526101"/>
                <a:gd name="connsiteY16" fmla="*/ 381793 h 5091358"/>
                <a:gd name="connsiteX17" fmla="*/ 2713596 w 3526101"/>
                <a:gd name="connsiteY17" fmla="*/ 100805 h 5091358"/>
                <a:gd name="connsiteX18" fmla="*/ 2539341 w 3526101"/>
                <a:gd name="connsiteY18" fmla="*/ 891874 h 5091358"/>
                <a:gd name="connsiteX19" fmla="*/ 2392922 w 3526101"/>
                <a:gd name="connsiteY19" fmla="*/ 1656556 h 5091358"/>
                <a:gd name="connsiteX20" fmla="*/ 2058007 w 3526101"/>
                <a:gd name="connsiteY20" fmla="*/ 2439439 h 5091358"/>
                <a:gd name="connsiteX21" fmla="*/ 1505507 w 3526101"/>
                <a:gd name="connsiteY21" fmla="*/ 3123406 h 5091358"/>
                <a:gd name="connsiteX22" fmla="*/ 1226480 w 3526101"/>
                <a:gd name="connsiteY22" fmla="*/ 2987125 h 5091358"/>
                <a:gd name="connsiteX23" fmla="*/ 937713 w 3526101"/>
                <a:gd name="connsiteY23" fmla="*/ 3010619 h 5091358"/>
                <a:gd name="connsiteX24" fmla="*/ 946285 w 3526101"/>
                <a:gd name="connsiteY24" fmla="*/ 3076274 h 5091358"/>
                <a:gd name="connsiteX25" fmla="*/ 1191554 w 3526101"/>
                <a:gd name="connsiteY25" fmla="*/ 3061986 h 5091358"/>
                <a:gd name="connsiteX26" fmla="*/ 1446347 w 3526101"/>
                <a:gd name="connsiteY26" fmla="*/ 3181049 h 5091358"/>
                <a:gd name="connsiteX27" fmla="*/ 1571438 w 3526101"/>
                <a:gd name="connsiteY27" fmla="*/ 3264304 h 5091358"/>
                <a:gd name="connsiteX28" fmla="*/ 2004513 w 3526101"/>
                <a:gd name="connsiteY28" fmla="*/ 3619266 h 5091358"/>
                <a:gd name="connsiteX29" fmla="*/ 2007207 w 3526101"/>
                <a:gd name="connsiteY29" fmla="*/ 3776113 h 5091358"/>
                <a:gd name="connsiteX30" fmla="*/ 1386495 w 3526101"/>
                <a:gd name="connsiteY30" fmla="*/ 3364952 h 5091358"/>
                <a:gd name="connsiteX31" fmla="*/ 1272194 w 3526101"/>
                <a:gd name="connsiteY31" fmla="*/ 3393526 h 5091358"/>
                <a:gd name="connsiteX32" fmla="*/ 1178532 w 3526101"/>
                <a:gd name="connsiteY32" fmla="*/ 3383207 h 5091358"/>
                <a:gd name="connsiteX33" fmla="*/ 1172977 w 3526101"/>
                <a:gd name="connsiteY33" fmla="*/ 3414957 h 5091358"/>
                <a:gd name="connsiteX34" fmla="*/ 1332519 w 3526101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2223 w 3454528"/>
                <a:gd name="connsiteY6" fmla="*/ 4595512 h 5091358"/>
                <a:gd name="connsiteX7" fmla="*/ 0 w 3454528"/>
                <a:gd name="connsiteY7" fmla="*/ 4645268 h 5091358"/>
                <a:gd name="connsiteX8" fmla="*/ 1060128 w 3454528"/>
                <a:gd name="connsiteY8" fmla="*/ 4800845 h 5091358"/>
                <a:gd name="connsiteX9" fmla="*/ 1374453 w 3454528"/>
                <a:gd name="connsiteY9" fmla="*/ 5091358 h 5091358"/>
                <a:gd name="connsiteX10" fmla="*/ 1724496 w 3454528"/>
                <a:gd name="connsiteY10" fmla="*/ 4988964 h 5091358"/>
                <a:gd name="connsiteX11" fmla="*/ 2172171 w 3454528"/>
                <a:gd name="connsiteY11" fmla="*/ 4386507 h 5091358"/>
                <a:gd name="connsiteX12" fmla="*/ 2510308 w 3454528"/>
                <a:gd name="connsiteY12" fmla="*/ 3915020 h 5091358"/>
                <a:gd name="connsiteX13" fmla="*/ 3452490 w 3454528"/>
                <a:gd name="connsiteY13" fmla="*/ 2263226 h 5091358"/>
                <a:gd name="connsiteX14" fmla="*/ 3452441 w 3454528"/>
                <a:gd name="connsiteY14" fmla="*/ 0 h 5091358"/>
                <a:gd name="connsiteX15" fmla="*/ 3146053 w 3454528"/>
                <a:gd name="connsiteY15" fmla="*/ 230980 h 5091358"/>
                <a:gd name="connsiteX16" fmla="*/ 2938092 w 3454528"/>
                <a:gd name="connsiteY16" fmla="*/ 381793 h 5091358"/>
                <a:gd name="connsiteX17" fmla="*/ 2642023 w 3454528"/>
                <a:gd name="connsiteY17" fmla="*/ 100805 h 5091358"/>
                <a:gd name="connsiteX18" fmla="*/ 2467768 w 3454528"/>
                <a:gd name="connsiteY18" fmla="*/ 891874 h 5091358"/>
                <a:gd name="connsiteX19" fmla="*/ 2321349 w 3454528"/>
                <a:gd name="connsiteY19" fmla="*/ 1656556 h 5091358"/>
                <a:gd name="connsiteX20" fmla="*/ 1986434 w 3454528"/>
                <a:gd name="connsiteY20" fmla="*/ 2439439 h 5091358"/>
                <a:gd name="connsiteX21" fmla="*/ 1433934 w 3454528"/>
                <a:gd name="connsiteY21" fmla="*/ 3123406 h 5091358"/>
                <a:gd name="connsiteX22" fmla="*/ 1154907 w 3454528"/>
                <a:gd name="connsiteY22" fmla="*/ 2987125 h 5091358"/>
                <a:gd name="connsiteX23" fmla="*/ 866140 w 3454528"/>
                <a:gd name="connsiteY23" fmla="*/ 3010619 h 5091358"/>
                <a:gd name="connsiteX24" fmla="*/ 874712 w 3454528"/>
                <a:gd name="connsiteY24" fmla="*/ 3076274 h 5091358"/>
                <a:gd name="connsiteX25" fmla="*/ 1119981 w 3454528"/>
                <a:gd name="connsiteY25" fmla="*/ 3061986 h 5091358"/>
                <a:gd name="connsiteX26" fmla="*/ 1374774 w 3454528"/>
                <a:gd name="connsiteY26" fmla="*/ 3181049 h 5091358"/>
                <a:gd name="connsiteX27" fmla="*/ 1499865 w 3454528"/>
                <a:gd name="connsiteY27" fmla="*/ 3264304 h 5091358"/>
                <a:gd name="connsiteX28" fmla="*/ 1932940 w 3454528"/>
                <a:gd name="connsiteY28" fmla="*/ 3619266 h 5091358"/>
                <a:gd name="connsiteX29" fmla="*/ 1935634 w 3454528"/>
                <a:gd name="connsiteY29" fmla="*/ 3776113 h 5091358"/>
                <a:gd name="connsiteX30" fmla="*/ 1314922 w 3454528"/>
                <a:gd name="connsiteY30" fmla="*/ 3364952 h 5091358"/>
                <a:gd name="connsiteX31" fmla="*/ 1200621 w 3454528"/>
                <a:gd name="connsiteY31" fmla="*/ 3393526 h 5091358"/>
                <a:gd name="connsiteX32" fmla="*/ 1106959 w 3454528"/>
                <a:gd name="connsiteY32" fmla="*/ 3383207 h 5091358"/>
                <a:gd name="connsiteX33" fmla="*/ 1101404 w 3454528"/>
                <a:gd name="connsiteY33" fmla="*/ 3414957 h 5091358"/>
                <a:gd name="connsiteX34" fmla="*/ 1260946 w 3454528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181767 w 3454528"/>
                <a:gd name="connsiteY6" fmla="*/ 4431205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350836 w 3454528"/>
                <a:gd name="connsiteY6" fmla="*/ 4378818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48467 w 3454528"/>
                <a:gd name="connsiteY6" fmla="*/ 4414537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86580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91342 w 3454528"/>
                <a:gd name="connsiteY6" fmla="*/ 4169268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48480 w 3454528"/>
                <a:gd name="connsiteY6" fmla="*/ 41216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2292 w 3454528"/>
                <a:gd name="connsiteY6" fmla="*/ 4024012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62767 w 3454528"/>
                <a:gd name="connsiteY6" fmla="*/ 4021630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660398 w 3454528"/>
                <a:gd name="connsiteY6" fmla="*/ 3935905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15180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45476 w 3454528"/>
                <a:gd name="connsiteY19" fmla="*/ 444794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4800845"/>
                <a:gd name="connsiteX1" fmla="*/ 1216660 w 3454528"/>
                <a:gd name="connsiteY1" fmla="*/ 3532747 h 4800845"/>
                <a:gd name="connsiteX2" fmla="*/ 1314448 w 3454528"/>
                <a:gd name="connsiteY2" fmla="*/ 3679274 h 4800845"/>
                <a:gd name="connsiteX3" fmla="*/ 1217612 w 3454528"/>
                <a:gd name="connsiteY3" fmla="*/ 3720548 h 4800845"/>
                <a:gd name="connsiteX4" fmla="*/ 1134270 w 3454528"/>
                <a:gd name="connsiteY4" fmla="*/ 3672130 h 4800845"/>
                <a:gd name="connsiteX5" fmla="*/ 867568 w 3454528"/>
                <a:gd name="connsiteY5" fmla="*/ 3769760 h 4800845"/>
                <a:gd name="connsiteX6" fmla="*/ 879474 w 3454528"/>
                <a:gd name="connsiteY6" fmla="*/ 3866849 h 4800845"/>
                <a:gd name="connsiteX7" fmla="*/ 784223 w 3454528"/>
                <a:gd name="connsiteY7" fmla="*/ 3990674 h 4800845"/>
                <a:gd name="connsiteX8" fmla="*/ 562767 w 3454528"/>
                <a:gd name="connsiteY8" fmla="*/ 4021630 h 4800845"/>
                <a:gd name="connsiteX9" fmla="*/ 503236 w 3454528"/>
                <a:gd name="connsiteY9" fmla="*/ 4083543 h 4800845"/>
                <a:gd name="connsiteX10" fmla="*/ 500855 w 3454528"/>
                <a:gd name="connsiteY10" fmla="*/ 4183556 h 4800845"/>
                <a:gd name="connsiteX11" fmla="*/ 577055 w 3454528"/>
                <a:gd name="connsiteY11" fmla="*/ 4247849 h 4800845"/>
                <a:gd name="connsiteX12" fmla="*/ 484186 w 3454528"/>
                <a:gd name="connsiteY12" fmla="*/ 4457399 h 4800845"/>
                <a:gd name="connsiteX13" fmla="*/ 400842 w 3454528"/>
                <a:gd name="connsiteY13" fmla="*/ 4481212 h 4800845"/>
                <a:gd name="connsiteX14" fmla="*/ 236536 w 3454528"/>
                <a:gd name="connsiteY14" fmla="*/ 4466924 h 4800845"/>
                <a:gd name="connsiteX15" fmla="*/ 22223 w 3454528"/>
                <a:gd name="connsiteY15" fmla="*/ 4595512 h 4800845"/>
                <a:gd name="connsiteX16" fmla="*/ 0 w 3454528"/>
                <a:gd name="connsiteY16" fmla="*/ 4645268 h 4800845"/>
                <a:gd name="connsiteX17" fmla="*/ 1060128 w 3454528"/>
                <a:gd name="connsiteY17" fmla="*/ 4800845 h 4800845"/>
                <a:gd name="connsiteX18" fmla="*/ 1526853 w 3454528"/>
                <a:gd name="connsiteY18" fmla="*/ 4381745 h 4800845"/>
                <a:gd name="connsiteX19" fmla="*/ 1931188 w 3454528"/>
                <a:gd name="connsiteY19" fmla="*/ 4452706 h 4800845"/>
                <a:gd name="connsiteX20" fmla="*/ 2111211 w 3454528"/>
                <a:gd name="connsiteY20" fmla="*/ 4348407 h 4800845"/>
                <a:gd name="connsiteX21" fmla="*/ 2510308 w 3454528"/>
                <a:gd name="connsiteY21" fmla="*/ 3915020 h 4800845"/>
                <a:gd name="connsiteX22" fmla="*/ 3452490 w 3454528"/>
                <a:gd name="connsiteY22" fmla="*/ 2263226 h 4800845"/>
                <a:gd name="connsiteX23" fmla="*/ 3452441 w 3454528"/>
                <a:gd name="connsiteY23" fmla="*/ 0 h 4800845"/>
                <a:gd name="connsiteX24" fmla="*/ 3146053 w 3454528"/>
                <a:gd name="connsiteY24" fmla="*/ 230980 h 4800845"/>
                <a:gd name="connsiteX25" fmla="*/ 2938092 w 3454528"/>
                <a:gd name="connsiteY25" fmla="*/ 381793 h 4800845"/>
                <a:gd name="connsiteX26" fmla="*/ 2642023 w 3454528"/>
                <a:gd name="connsiteY26" fmla="*/ 100805 h 4800845"/>
                <a:gd name="connsiteX27" fmla="*/ 2467768 w 3454528"/>
                <a:gd name="connsiteY27" fmla="*/ 891874 h 4800845"/>
                <a:gd name="connsiteX28" fmla="*/ 2321349 w 3454528"/>
                <a:gd name="connsiteY28" fmla="*/ 1656556 h 4800845"/>
                <a:gd name="connsiteX29" fmla="*/ 1986434 w 3454528"/>
                <a:gd name="connsiteY29" fmla="*/ 2439439 h 4800845"/>
                <a:gd name="connsiteX30" fmla="*/ 1433934 w 3454528"/>
                <a:gd name="connsiteY30" fmla="*/ 3123406 h 4800845"/>
                <a:gd name="connsiteX31" fmla="*/ 1154907 w 3454528"/>
                <a:gd name="connsiteY31" fmla="*/ 2987125 h 4800845"/>
                <a:gd name="connsiteX32" fmla="*/ 866140 w 3454528"/>
                <a:gd name="connsiteY32" fmla="*/ 3010619 h 4800845"/>
                <a:gd name="connsiteX33" fmla="*/ 874712 w 3454528"/>
                <a:gd name="connsiteY33" fmla="*/ 3076274 h 4800845"/>
                <a:gd name="connsiteX34" fmla="*/ 1119981 w 3454528"/>
                <a:gd name="connsiteY34" fmla="*/ 3061986 h 4800845"/>
                <a:gd name="connsiteX35" fmla="*/ 1374774 w 3454528"/>
                <a:gd name="connsiteY35" fmla="*/ 3181049 h 4800845"/>
                <a:gd name="connsiteX36" fmla="*/ 1499865 w 3454528"/>
                <a:gd name="connsiteY36" fmla="*/ 3264304 h 4800845"/>
                <a:gd name="connsiteX37" fmla="*/ 1932940 w 3454528"/>
                <a:gd name="connsiteY37" fmla="*/ 3619266 h 4800845"/>
                <a:gd name="connsiteX38" fmla="*/ 1935634 w 3454528"/>
                <a:gd name="connsiteY38" fmla="*/ 3776113 h 4800845"/>
                <a:gd name="connsiteX39" fmla="*/ 1314922 w 3454528"/>
                <a:gd name="connsiteY39" fmla="*/ 3364952 h 4800845"/>
                <a:gd name="connsiteX40" fmla="*/ 1200621 w 3454528"/>
                <a:gd name="connsiteY40" fmla="*/ 3393526 h 4800845"/>
                <a:gd name="connsiteX41" fmla="*/ 1106959 w 3454528"/>
                <a:gd name="connsiteY41" fmla="*/ 3383207 h 4800845"/>
                <a:gd name="connsiteX42" fmla="*/ 1101404 w 3454528"/>
                <a:gd name="connsiteY42" fmla="*/ 3414957 h 4800845"/>
                <a:gd name="connsiteX43" fmla="*/ 1260946 w 3454528"/>
                <a:gd name="connsiteY43" fmla="*/ 3428769 h 4800845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562767 w 3454528"/>
                <a:gd name="connsiteY8" fmla="*/ 4021630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84186 w 3454528"/>
                <a:gd name="connsiteY11" fmla="*/ 4457399 h 4645268"/>
                <a:gd name="connsiteX12" fmla="*/ 400842 w 3454528"/>
                <a:gd name="connsiteY12" fmla="*/ 4481212 h 4645268"/>
                <a:gd name="connsiteX13" fmla="*/ 236536 w 3454528"/>
                <a:gd name="connsiteY13" fmla="*/ 4466924 h 4645268"/>
                <a:gd name="connsiteX14" fmla="*/ 22223 w 3454528"/>
                <a:gd name="connsiteY14" fmla="*/ 4595512 h 4645268"/>
                <a:gd name="connsiteX15" fmla="*/ 0 w 3454528"/>
                <a:gd name="connsiteY15" fmla="*/ 4645268 h 4645268"/>
                <a:gd name="connsiteX16" fmla="*/ 1450653 w 3454528"/>
                <a:gd name="connsiteY16" fmla="*/ 4200770 h 4645268"/>
                <a:gd name="connsiteX17" fmla="*/ 1526853 w 3454528"/>
                <a:gd name="connsiteY17" fmla="*/ 4381745 h 4645268"/>
                <a:gd name="connsiteX18" fmla="*/ 1931188 w 3454528"/>
                <a:gd name="connsiteY18" fmla="*/ 4452706 h 4645268"/>
                <a:gd name="connsiteX19" fmla="*/ 2111211 w 3454528"/>
                <a:gd name="connsiteY19" fmla="*/ 4348407 h 4645268"/>
                <a:gd name="connsiteX20" fmla="*/ 2510308 w 3454528"/>
                <a:gd name="connsiteY20" fmla="*/ 3915020 h 4645268"/>
                <a:gd name="connsiteX21" fmla="*/ 3452490 w 3454528"/>
                <a:gd name="connsiteY21" fmla="*/ 2263226 h 4645268"/>
                <a:gd name="connsiteX22" fmla="*/ 3452441 w 3454528"/>
                <a:gd name="connsiteY22" fmla="*/ 0 h 4645268"/>
                <a:gd name="connsiteX23" fmla="*/ 3146053 w 3454528"/>
                <a:gd name="connsiteY23" fmla="*/ 230980 h 4645268"/>
                <a:gd name="connsiteX24" fmla="*/ 2938092 w 3454528"/>
                <a:gd name="connsiteY24" fmla="*/ 381793 h 4645268"/>
                <a:gd name="connsiteX25" fmla="*/ 2642023 w 3454528"/>
                <a:gd name="connsiteY25" fmla="*/ 100805 h 4645268"/>
                <a:gd name="connsiteX26" fmla="*/ 2467768 w 3454528"/>
                <a:gd name="connsiteY26" fmla="*/ 891874 h 4645268"/>
                <a:gd name="connsiteX27" fmla="*/ 2321349 w 3454528"/>
                <a:gd name="connsiteY27" fmla="*/ 1656556 h 4645268"/>
                <a:gd name="connsiteX28" fmla="*/ 1986434 w 3454528"/>
                <a:gd name="connsiteY28" fmla="*/ 2439439 h 4645268"/>
                <a:gd name="connsiteX29" fmla="*/ 1433934 w 3454528"/>
                <a:gd name="connsiteY29" fmla="*/ 3123406 h 4645268"/>
                <a:gd name="connsiteX30" fmla="*/ 1154907 w 3454528"/>
                <a:gd name="connsiteY30" fmla="*/ 2987125 h 4645268"/>
                <a:gd name="connsiteX31" fmla="*/ 866140 w 3454528"/>
                <a:gd name="connsiteY31" fmla="*/ 3010619 h 4645268"/>
                <a:gd name="connsiteX32" fmla="*/ 874712 w 3454528"/>
                <a:gd name="connsiteY32" fmla="*/ 3076274 h 4645268"/>
                <a:gd name="connsiteX33" fmla="*/ 1119981 w 3454528"/>
                <a:gd name="connsiteY33" fmla="*/ 3061986 h 4645268"/>
                <a:gd name="connsiteX34" fmla="*/ 1374774 w 3454528"/>
                <a:gd name="connsiteY34" fmla="*/ 3181049 h 4645268"/>
                <a:gd name="connsiteX35" fmla="*/ 1499865 w 3454528"/>
                <a:gd name="connsiteY35" fmla="*/ 3264304 h 4645268"/>
                <a:gd name="connsiteX36" fmla="*/ 1932940 w 3454528"/>
                <a:gd name="connsiteY36" fmla="*/ 3619266 h 4645268"/>
                <a:gd name="connsiteX37" fmla="*/ 1935634 w 3454528"/>
                <a:gd name="connsiteY37" fmla="*/ 3776113 h 4645268"/>
                <a:gd name="connsiteX38" fmla="*/ 1314922 w 3454528"/>
                <a:gd name="connsiteY38" fmla="*/ 3364952 h 4645268"/>
                <a:gd name="connsiteX39" fmla="*/ 1200621 w 3454528"/>
                <a:gd name="connsiteY39" fmla="*/ 3393526 h 4645268"/>
                <a:gd name="connsiteX40" fmla="*/ 1106959 w 3454528"/>
                <a:gd name="connsiteY40" fmla="*/ 3383207 h 4645268"/>
                <a:gd name="connsiteX41" fmla="*/ 1101404 w 3454528"/>
                <a:gd name="connsiteY41" fmla="*/ 3414957 h 4645268"/>
                <a:gd name="connsiteX42" fmla="*/ 1260946 w 3454528"/>
                <a:gd name="connsiteY42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00842 w 3454528"/>
                <a:gd name="connsiteY11" fmla="*/ 4481212 h 4645268"/>
                <a:gd name="connsiteX12" fmla="*/ 236536 w 3454528"/>
                <a:gd name="connsiteY12" fmla="*/ 4466924 h 4645268"/>
                <a:gd name="connsiteX13" fmla="*/ 22223 w 3454528"/>
                <a:gd name="connsiteY13" fmla="*/ 4595512 h 4645268"/>
                <a:gd name="connsiteX14" fmla="*/ 0 w 3454528"/>
                <a:gd name="connsiteY14" fmla="*/ 4645268 h 4645268"/>
                <a:gd name="connsiteX15" fmla="*/ 1450653 w 3454528"/>
                <a:gd name="connsiteY15" fmla="*/ 4200770 h 4645268"/>
                <a:gd name="connsiteX16" fmla="*/ 1526853 w 3454528"/>
                <a:gd name="connsiteY16" fmla="*/ 4381745 h 4645268"/>
                <a:gd name="connsiteX17" fmla="*/ 1931188 w 3454528"/>
                <a:gd name="connsiteY17" fmla="*/ 4452706 h 4645268"/>
                <a:gd name="connsiteX18" fmla="*/ 2111211 w 3454528"/>
                <a:gd name="connsiteY18" fmla="*/ 4348407 h 4645268"/>
                <a:gd name="connsiteX19" fmla="*/ 2510308 w 3454528"/>
                <a:gd name="connsiteY19" fmla="*/ 3915020 h 4645268"/>
                <a:gd name="connsiteX20" fmla="*/ 3452490 w 3454528"/>
                <a:gd name="connsiteY20" fmla="*/ 2263226 h 4645268"/>
                <a:gd name="connsiteX21" fmla="*/ 3452441 w 3454528"/>
                <a:gd name="connsiteY21" fmla="*/ 0 h 4645268"/>
                <a:gd name="connsiteX22" fmla="*/ 3146053 w 3454528"/>
                <a:gd name="connsiteY22" fmla="*/ 230980 h 4645268"/>
                <a:gd name="connsiteX23" fmla="*/ 2938092 w 3454528"/>
                <a:gd name="connsiteY23" fmla="*/ 381793 h 4645268"/>
                <a:gd name="connsiteX24" fmla="*/ 2642023 w 3454528"/>
                <a:gd name="connsiteY24" fmla="*/ 100805 h 4645268"/>
                <a:gd name="connsiteX25" fmla="*/ 2467768 w 3454528"/>
                <a:gd name="connsiteY25" fmla="*/ 891874 h 4645268"/>
                <a:gd name="connsiteX26" fmla="*/ 2321349 w 3454528"/>
                <a:gd name="connsiteY26" fmla="*/ 1656556 h 4645268"/>
                <a:gd name="connsiteX27" fmla="*/ 1986434 w 3454528"/>
                <a:gd name="connsiteY27" fmla="*/ 2439439 h 4645268"/>
                <a:gd name="connsiteX28" fmla="*/ 1433934 w 3454528"/>
                <a:gd name="connsiteY28" fmla="*/ 3123406 h 4645268"/>
                <a:gd name="connsiteX29" fmla="*/ 1154907 w 3454528"/>
                <a:gd name="connsiteY29" fmla="*/ 2987125 h 4645268"/>
                <a:gd name="connsiteX30" fmla="*/ 866140 w 3454528"/>
                <a:gd name="connsiteY30" fmla="*/ 3010619 h 4645268"/>
                <a:gd name="connsiteX31" fmla="*/ 874712 w 3454528"/>
                <a:gd name="connsiteY31" fmla="*/ 3076274 h 4645268"/>
                <a:gd name="connsiteX32" fmla="*/ 1119981 w 3454528"/>
                <a:gd name="connsiteY32" fmla="*/ 3061986 h 4645268"/>
                <a:gd name="connsiteX33" fmla="*/ 1374774 w 3454528"/>
                <a:gd name="connsiteY33" fmla="*/ 3181049 h 4645268"/>
                <a:gd name="connsiteX34" fmla="*/ 1499865 w 3454528"/>
                <a:gd name="connsiteY34" fmla="*/ 3264304 h 4645268"/>
                <a:gd name="connsiteX35" fmla="*/ 1932940 w 3454528"/>
                <a:gd name="connsiteY35" fmla="*/ 3619266 h 4645268"/>
                <a:gd name="connsiteX36" fmla="*/ 1935634 w 3454528"/>
                <a:gd name="connsiteY36" fmla="*/ 3776113 h 4645268"/>
                <a:gd name="connsiteX37" fmla="*/ 1314922 w 3454528"/>
                <a:gd name="connsiteY37" fmla="*/ 3364952 h 4645268"/>
                <a:gd name="connsiteX38" fmla="*/ 1200621 w 3454528"/>
                <a:gd name="connsiteY38" fmla="*/ 3393526 h 4645268"/>
                <a:gd name="connsiteX39" fmla="*/ 1106959 w 3454528"/>
                <a:gd name="connsiteY39" fmla="*/ 3383207 h 4645268"/>
                <a:gd name="connsiteX40" fmla="*/ 1101404 w 3454528"/>
                <a:gd name="connsiteY40" fmla="*/ 3414957 h 4645268"/>
                <a:gd name="connsiteX41" fmla="*/ 1260946 w 3454528"/>
                <a:gd name="connsiteY41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36536 w 3454528"/>
                <a:gd name="connsiteY11" fmla="*/ 4466924 h 4645268"/>
                <a:gd name="connsiteX12" fmla="*/ 22223 w 3454528"/>
                <a:gd name="connsiteY12" fmla="*/ 4595512 h 4645268"/>
                <a:gd name="connsiteX13" fmla="*/ 0 w 3454528"/>
                <a:gd name="connsiteY13" fmla="*/ 4645268 h 4645268"/>
                <a:gd name="connsiteX14" fmla="*/ 1450653 w 3454528"/>
                <a:gd name="connsiteY14" fmla="*/ 4200770 h 4645268"/>
                <a:gd name="connsiteX15" fmla="*/ 1526853 w 3454528"/>
                <a:gd name="connsiteY15" fmla="*/ 4381745 h 4645268"/>
                <a:gd name="connsiteX16" fmla="*/ 1931188 w 3454528"/>
                <a:gd name="connsiteY16" fmla="*/ 4452706 h 4645268"/>
                <a:gd name="connsiteX17" fmla="*/ 2111211 w 3454528"/>
                <a:gd name="connsiteY17" fmla="*/ 4348407 h 4645268"/>
                <a:gd name="connsiteX18" fmla="*/ 2510308 w 3454528"/>
                <a:gd name="connsiteY18" fmla="*/ 3915020 h 4645268"/>
                <a:gd name="connsiteX19" fmla="*/ 3452490 w 3454528"/>
                <a:gd name="connsiteY19" fmla="*/ 2263226 h 4645268"/>
                <a:gd name="connsiteX20" fmla="*/ 3452441 w 3454528"/>
                <a:gd name="connsiteY20" fmla="*/ 0 h 4645268"/>
                <a:gd name="connsiteX21" fmla="*/ 3146053 w 3454528"/>
                <a:gd name="connsiteY21" fmla="*/ 230980 h 4645268"/>
                <a:gd name="connsiteX22" fmla="*/ 2938092 w 3454528"/>
                <a:gd name="connsiteY22" fmla="*/ 381793 h 4645268"/>
                <a:gd name="connsiteX23" fmla="*/ 2642023 w 3454528"/>
                <a:gd name="connsiteY23" fmla="*/ 100805 h 4645268"/>
                <a:gd name="connsiteX24" fmla="*/ 2467768 w 3454528"/>
                <a:gd name="connsiteY24" fmla="*/ 891874 h 4645268"/>
                <a:gd name="connsiteX25" fmla="*/ 2321349 w 3454528"/>
                <a:gd name="connsiteY25" fmla="*/ 1656556 h 4645268"/>
                <a:gd name="connsiteX26" fmla="*/ 1986434 w 3454528"/>
                <a:gd name="connsiteY26" fmla="*/ 2439439 h 4645268"/>
                <a:gd name="connsiteX27" fmla="*/ 1433934 w 3454528"/>
                <a:gd name="connsiteY27" fmla="*/ 3123406 h 4645268"/>
                <a:gd name="connsiteX28" fmla="*/ 1154907 w 3454528"/>
                <a:gd name="connsiteY28" fmla="*/ 2987125 h 4645268"/>
                <a:gd name="connsiteX29" fmla="*/ 866140 w 3454528"/>
                <a:gd name="connsiteY29" fmla="*/ 3010619 h 4645268"/>
                <a:gd name="connsiteX30" fmla="*/ 874712 w 3454528"/>
                <a:gd name="connsiteY30" fmla="*/ 3076274 h 4645268"/>
                <a:gd name="connsiteX31" fmla="*/ 1119981 w 3454528"/>
                <a:gd name="connsiteY31" fmla="*/ 3061986 h 4645268"/>
                <a:gd name="connsiteX32" fmla="*/ 1374774 w 3454528"/>
                <a:gd name="connsiteY32" fmla="*/ 3181049 h 4645268"/>
                <a:gd name="connsiteX33" fmla="*/ 1499865 w 3454528"/>
                <a:gd name="connsiteY33" fmla="*/ 3264304 h 4645268"/>
                <a:gd name="connsiteX34" fmla="*/ 1932940 w 3454528"/>
                <a:gd name="connsiteY34" fmla="*/ 3619266 h 4645268"/>
                <a:gd name="connsiteX35" fmla="*/ 1935634 w 3454528"/>
                <a:gd name="connsiteY35" fmla="*/ 3776113 h 4645268"/>
                <a:gd name="connsiteX36" fmla="*/ 1314922 w 3454528"/>
                <a:gd name="connsiteY36" fmla="*/ 3364952 h 4645268"/>
                <a:gd name="connsiteX37" fmla="*/ 1200621 w 3454528"/>
                <a:gd name="connsiteY37" fmla="*/ 3393526 h 4645268"/>
                <a:gd name="connsiteX38" fmla="*/ 1106959 w 3454528"/>
                <a:gd name="connsiteY38" fmla="*/ 3383207 h 4645268"/>
                <a:gd name="connsiteX39" fmla="*/ 1101404 w 3454528"/>
                <a:gd name="connsiteY39" fmla="*/ 3414957 h 4645268"/>
                <a:gd name="connsiteX40" fmla="*/ 1260946 w 3454528"/>
                <a:gd name="connsiteY40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2223 w 3454528"/>
                <a:gd name="connsiteY11" fmla="*/ 4595512 h 4645268"/>
                <a:gd name="connsiteX12" fmla="*/ 0 w 3454528"/>
                <a:gd name="connsiteY12" fmla="*/ 4645268 h 4645268"/>
                <a:gd name="connsiteX13" fmla="*/ 1450653 w 3454528"/>
                <a:gd name="connsiteY13" fmla="*/ 4200770 h 4645268"/>
                <a:gd name="connsiteX14" fmla="*/ 1526853 w 3454528"/>
                <a:gd name="connsiteY14" fmla="*/ 4381745 h 4645268"/>
                <a:gd name="connsiteX15" fmla="*/ 1931188 w 3454528"/>
                <a:gd name="connsiteY15" fmla="*/ 4452706 h 4645268"/>
                <a:gd name="connsiteX16" fmla="*/ 2111211 w 3454528"/>
                <a:gd name="connsiteY16" fmla="*/ 4348407 h 4645268"/>
                <a:gd name="connsiteX17" fmla="*/ 2510308 w 3454528"/>
                <a:gd name="connsiteY17" fmla="*/ 3915020 h 4645268"/>
                <a:gd name="connsiteX18" fmla="*/ 3452490 w 3454528"/>
                <a:gd name="connsiteY18" fmla="*/ 2263226 h 4645268"/>
                <a:gd name="connsiteX19" fmla="*/ 3452441 w 3454528"/>
                <a:gd name="connsiteY19" fmla="*/ 0 h 4645268"/>
                <a:gd name="connsiteX20" fmla="*/ 3146053 w 3454528"/>
                <a:gd name="connsiteY20" fmla="*/ 230980 h 4645268"/>
                <a:gd name="connsiteX21" fmla="*/ 2938092 w 3454528"/>
                <a:gd name="connsiteY21" fmla="*/ 381793 h 4645268"/>
                <a:gd name="connsiteX22" fmla="*/ 2642023 w 3454528"/>
                <a:gd name="connsiteY22" fmla="*/ 100805 h 4645268"/>
                <a:gd name="connsiteX23" fmla="*/ 2467768 w 3454528"/>
                <a:gd name="connsiteY23" fmla="*/ 891874 h 4645268"/>
                <a:gd name="connsiteX24" fmla="*/ 2321349 w 3454528"/>
                <a:gd name="connsiteY24" fmla="*/ 1656556 h 4645268"/>
                <a:gd name="connsiteX25" fmla="*/ 1986434 w 3454528"/>
                <a:gd name="connsiteY25" fmla="*/ 2439439 h 4645268"/>
                <a:gd name="connsiteX26" fmla="*/ 1433934 w 3454528"/>
                <a:gd name="connsiteY26" fmla="*/ 3123406 h 4645268"/>
                <a:gd name="connsiteX27" fmla="*/ 1154907 w 3454528"/>
                <a:gd name="connsiteY27" fmla="*/ 2987125 h 4645268"/>
                <a:gd name="connsiteX28" fmla="*/ 866140 w 3454528"/>
                <a:gd name="connsiteY28" fmla="*/ 3010619 h 4645268"/>
                <a:gd name="connsiteX29" fmla="*/ 874712 w 3454528"/>
                <a:gd name="connsiteY29" fmla="*/ 3076274 h 4645268"/>
                <a:gd name="connsiteX30" fmla="*/ 1119981 w 3454528"/>
                <a:gd name="connsiteY30" fmla="*/ 3061986 h 4645268"/>
                <a:gd name="connsiteX31" fmla="*/ 1374774 w 3454528"/>
                <a:gd name="connsiteY31" fmla="*/ 3181049 h 4645268"/>
                <a:gd name="connsiteX32" fmla="*/ 1499865 w 3454528"/>
                <a:gd name="connsiteY32" fmla="*/ 3264304 h 4645268"/>
                <a:gd name="connsiteX33" fmla="*/ 1932940 w 3454528"/>
                <a:gd name="connsiteY33" fmla="*/ 3619266 h 4645268"/>
                <a:gd name="connsiteX34" fmla="*/ 1935634 w 3454528"/>
                <a:gd name="connsiteY34" fmla="*/ 3776113 h 4645268"/>
                <a:gd name="connsiteX35" fmla="*/ 1314922 w 3454528"/>
                <a:gd name="connsiteY35" fmla="*/ 3364952 h 4645268"/>
                <a:gd name="connsiteX36" fmla="*/ 1200621 w 3454528"/>
                <a:gd name="connsiteY36" fmla="*/ 3393526 h 4645268"/>
                <a:gd name="connsiteX37" fmla="*/ 1106959 w 3454528"/>
                <a:gd name="connsiteY37" fmla="*/ 3383207 h 4645268"/>
                <a:gd name="connsiteX38" fmla="*/ 1101404 w 3454528"/>
                <a:gd name="connsiteY38" fmla="*/ 3414957 h 4645268"/>
                <a:gd name="connsiteX39" fmla="*/ 1260946 w 3454528"/>
                <a:gd name="connsiteY39" fmla="*/ 3428769 h 4645268"/>
                <a:gd name="connsiteX0" fmla="*/ 1265526 w 3459108"/>
                <a:gd name="connsiteY0" fmla="*/ 3428769 h 4645870"/>
                <a:gd name="connsiteX1" fmla="*/ 1221240 w 3459108"/>
                <a:gd name="connsiteY1" fmla="*/ 3532747 h 4645870"/>
                <a:gd name="connsiteX2" fmla="*/ 1319028 w 3459108"/>
                <a:gd name="connsiteY2" fmla="*/ 3679274 h 4645870"/>
                <a:gd name="connsiteX3" fmla="*/ 1222192 w 3459108"/>
                <a:gd name="connsiteY3" fmla="*/ 3720548 h 4645870"/>
                <a:gd name="connsiteX4" fmla="*/ 1138850 w 3459108"/>
                <a:gd name="connsiteY4" fmla="*/ 3672130 h 4645870"/>
                <a:gd name="connsiteX5" fmla="*/ 872148 w 3459108"/>
                <a:gd name="connsiteY5" fmla="*/ 3769760 h 4645870"/>
                <a:gd name="connsiteX6" fmla="*/ 884054 w 3459108"/>
                <a:gd name="connsiteY6" fmla="*/ 3866849 h 4645870"/>
                <a:gd name="connsiteX7" fmla="*/ 788803 w 3459108"/>
                <a:gd name="connsiteY7" fmla="*/ 3990674 h 4645870"/>
                <a:gd name="connsiteX8" fmla="*/ 691172 w 3459108"/>
                <a:gd name="connsiteY8" fmla="*/ 4064493 h 4645870"/>
                <a:gd name="connsiteX9" fmla="*/ 1048360 w 3459108"/>
                <a:gd name="connsiteY9" fmla="*/ 4245468 h 4645870"/>
                <a:gd name="connsiteX10" fmla="*/ 998353 w 3459108"/>
                <a:gd name="connsiteY10" fmla="*/ 4295474 h 4645870"/>
                <a:gd name="connsiteX11" fmla="*/ 4580 w 3459108"/>
                <a:gd name="connsiteY11" fmla="*/ 4645268 h 4645870"/>
                <a:gd name="connsiteX12" fmla="*/ 1455233 w 3459108"/>
                <a:gd name="connsiteY12" fmla="*/ 4200770 h 4645870"/>
                <a:gd name="connsiteX13" fmla="*/ 1531433 w 3459108"/>
                <a:gd name="connsiteY13" fmla="*/ 4381745 h 4645870"/>
                <a:gd name="connsiteX14" fmla="*/ 1935768 w 3459108"/>
                <a:gd name="connsiteY14" fmla="*/ 4452706 h 4645870"/>
                <a:gd name="connsiteX15" fmla="*/ 2115791 w 3459108"/>
                <a:gd name="connsiteY15" fmla="*/ 4348407 h 4645870"/>
                <a:gd name="connsiteX16" fmla="*/ 2514888 w 3459108"/>
                <a:gd name="connsiteY16" fmla="*/ 3915020 h 4645870"/>
                <a:gd name="connsiteX17" fmla="*/ 3457070 w 3459108"/>
                <a:gd name="connsiteY17" fmla="*/ 2263226 h 4645870"/>
                <a:gd name="connsiteX18" fmla="*/ 3457021 w 3459108"/>
                <a:gd name="connsiteY18" fmla="*/ 0 h 4645870"/>
                <a:gd name="connsiteX19" fmla="*/ 3150633 w 3459108"/>
                <a:gd name="connsiteY19" fmla="*/ 230980 h 4645870"/>
                <a:gd name="connsiteX20" fmla="*/ 2942672 w 3459108"/>
                <a:gd name="connsiteY20" fmla="*/ 381793 h 4645870"/>
                <a:gd name="connsiteX21" fmla="*/ 2646603 w 3459108"/>
                <a:gd name="connsiteY21" fmla="*/ 100805 h 4645870"/>
                <a:gd name="connsiteX22" fmla="*/ 2472348 w 3459108"/>
                <a:gd name="connsiteY22" fmla="*/ 891874 h 4645870"/>
                <a:gd name="connsiteX23" fmla="*/ 2325929 w 3459108"/>
                <a:gd name="connsiteY23" fmla="*/ 1656556 h 4645870"/>
                <a:gd name="connsiteX24" fmla="*/ 1991014 w 3459108"/>
                <a:gd name="connsiteY24" fmla="*/ 2439439 h 4645870"/>
                <a:gd name="connsiteX25" fmla="*/ 1438514 w 3459108"/>
                <a:gd name="connsiteY25" fmla="*/ 3123406 h 4645870"/>
                <a:gd name="connsiteX26" fmla="*/ 1159487 w 3459108"/>
                <a:gd name="connsiteY26" fmla="*/ 2987125 h 4645870"/>
                <a:gd name="connsiteX27" fmla="*/ 870720 w 3459108"/>
                <a:gd name="connsiteY27" fmla="*/ 3010619 h 4645870"/>
                <a:gd name="connsiteX28" fmla="*/ 879292 w 3459108"/>
                <a:gd name="connsiteY28" fmla="*/ 3076274 h 4645870"/>
                <a:gd name="connsiteX29" fmla="*/ 1124561 w 3459108"/>
                <a:gd name="connsiteY29" fmla="*/ 3061986 h 4645870"/>
                <a:gd name="connsiteX30" fmla="*/ 1379354 w 3459108"/>
                <a:gd name="connsiteY30" fmla="*/ 3181049 h 4645870"/>
                <a:gd name="connsiteX31" fmla="*/ 1504445 w 3459108"/>
                <a:gd name="connsiteY31" fmla="*/ 3264304 h 4645870"/>
                <a:gd name="connsiteX32" fmla="*/ 1937520 w 3459108"/>
                <a:gd name="connsiteY32" fmla="*/ 3619266 h 4645870"/>
                <a:gd name="connsiteX33" fmla="*/ 1940214 w 3459108"/>
                <a:gd name="connsiteY33" fmla="*/ 3776113 h 4645870"/>
                <a:gd name="connsiteX34" fmla="*/ 1319502 w 3459108"/>
                <a:gd name="connsiteY34" fmla="*/ 3364952 h 4645870"/>
                <a:gd name="connsiteX35" fmla="*/ 1205201 w 3459108"/>
                <a:gd name="connsiteY35" fmla="*/ 3393526 h 4645870"/>
                <a:gd name="connsiteX36" fmla="*/ 1111539 w 3459108"/>
                <a:gd name="connsiteY36" fmla="*/ 3383207 h 4645870"/>
                <a:gd name="connsiteX37" fmla="*/ 1105984 w 3459108"/>
                <a:gd name="connsiteY37" fmla="*/ 3414957 h 4645870"/>
                <a:gd name="connsiteX38" fmla="*/ 1265526 w 3459108"/>
                <a:gd name="connsiteY38" fmla="*/ 3428769 h 4645870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308428 w 2769183"/>
                <a:gd name="connsiteY10" fmla="*/ 4295474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6109 w 2769691"/>
                <a:gd name="connsiteY0" fmla="*/ 3428769 h 4452706"/>
                <a:gd name="connsiteX1" fmla="*/ 531823 w 2769691"/>
                <a:gd name="connsiteY1" fmla="*/ 3532747 h 4452706"/>
                <a:gd name="connsiteX2" fmla="*/ 629611 w 2769691"/>
                <a:gd name="connsiteY2" fmla="*/ 3679274 h 4452706"/>
                <a:gd name="connsiteX3" fmla="*/ 532775 w 2769691"/>
                <a:gd name="connsiteY3" fmla="*/ 3720548 h 4452706"/>
                <a:gd name="connsiteX4" fmla="*/ 449433 w 2769691"/>
                <a:gd name="connsiteY4" fmla="*/ 3672130 h 4452706"/>
                <a:gd name="connsiteX5" fmla="*/ 182731 w 2769691"/>
                <a:gd name="connsiteY5" fmla="*/ 3769760 h 4452706"/>
                <a:gd name="connsiteX6" fmla="*/ 194637 w 2769691"/>
                <a:gd name="connsiteY6" fmla="*/ 3866849 h 4452706"/>
                <a:gd name="connsiteX7" fmla="*/ 99386 w 2769691"/>
                <a:gd name="connsiteY7" fmla="*/ 3990674 h 4452706"/>
                <a:gd name="connsiteX8" fmla="*/ 1755 w 2769691"/>
                <a:gd name="connsiteY8" fmla="*/ 4064493 h 4452706"/>
                <a:gd name="connsiteX9" fmla="*/ 358943 w 2769691"/>
                <a:gd name="connsiteY9" fmla="*/ 4245468 h 4452706"/>
                <a:gd name="connsiteX10" fmla="*/ 580399 w 2769691"/>
                <a:gd name="connsiteY10" fmla="*/ 4264517 h 4452706"/>
                <a:gd name="connsiteX11" fmla="*/ 765816 w 2769691"/>
                <a:gd name="connsiteY11" fmla="*/ 4200770 h 4452706"/>
                <a:gd name="connsiteX12" fmla="*/ 842016 w 2769691"/>
                <a:gd name="connsiteY12" fmla="*/ 4381745 h 4452706"/>
                <a:gd name="connsiteX13" fmla="*/ 1246351 w 2769691"/>
                <a:gd name="connsiteY13" fmla="*/ 4452706 h 4452706"/>
                <a:gd name="connsiteX14" fmla="*/ 1426374 w 2769691"/>
                <a:gd name="connsiteY14" fmla="*/ 4348407 h 4452706"/>
                <a:gd name="connsiteX15" fmla="*/ 1825471 w 2769691"/>
                <a:gd name="connsiteY15" fmla="*/ 3915020 h 4452706"/>
                <a:gd name="connsiteX16" fmla="*/ 2767653 w 2769691"/>
                <a:gd name="connsiteY16" fmla="*/ 2263226 h 4452706"/>
                <a:gd name="connsiteX17" fmla="*/ 2767604 w 2769691"/>
                <a:gd name="connsiteY17" fmla="*/ 0 h 4452706"/>
                <a:gd name="connsiteX18" fmla="*/ 2461216 w 2769691"/>
                <a:gd name="connsiteY18" fmla="*/ 230980 h 4452706"/>
                <a:gd name="connsiteX19" fmla="*/ 2253255 w 2769691"/>
                <a:gd name="connsiteY19" fmla="*/ 381793 h 4452706"/>
                <a:gd name="connsiteX20" fmla="*/ 1957186 w 2769691"/>
                <a:gd name="connsiteY20" fmla="*/ 100805 h 4452706"/>
                <a:gd name="connsiteX21" fmla="*/ 1782931 w 2769691"/>
                <a:gd name="connsiteY21" fmla="*/ 891874 h 4452706"/>
                <a:gd name="connsiteX22" fmla="*/ 1636512 w 2769691"/>
                <a:gd name="connsiteY22" fmla="*/ 1656556 h 4452706"/>
                <a:gd name="connsiteX23" fmla="*/ 1301597 w 2769691"/>
                <a:gd name="connsiteY23" fmla="*/ 2439439 h 4452706"/>
                <a:gd name="connsiteX24" fmla="*/ 749097 w 2769691"/>
                <a:gd name="connsiteY24" fmla="*/ 3123406 h 4452706"/>
                <a:gd name="connsiteX25" fmla="*/ 470070 w 2769691"/>
                <a:gd name="connsiteY25" fmla="*/ 2987125 h 4452706"/>
                <a:gd name="connsiteX26" fmla="*/ 181303 w 2769691"/>
                <a:gd name="connsiteY26" fmla="*/ 3010619 h 4452706"/>
                <a:gd name="connsiteX27" fmla="*/ 189875 w 2769691"/>
                <a:gd name="connsiteY27" fmla="*/ 3076274 h 4452706"/>
                <a:gd name="connsiteX28" fmla="*/ 435144 w 2769691"/>
                <a:gd name="connsiteY28" fmla="*/ 3061986 h 4452706"/>
                <a:gd name="connsiteX29" fmla="*/ 689937 w 2769691"/>
                <a:gd name="connsiteY29" fmla="*/ 3181049 h 4452706"/>
                <a:gd name="connsiteX30" fmla="*/ 815028 w 2769691"/>
                <a:gd name="connsiteY30" fmla="*/ 3264304 h 4452706"/>
                <a:gd name="connsiteX31" fmla="*/ 1248103 w 2769691"/>
                <a:gd name="connsiteY31" fmla="*/ 3619266 h 4452706"/>
                <a:gd name="connsiteX32" fmla="*/ 1250797 w 2769691"/>
                <a:gd name="connsiteY32" fmla="*/ 3776113 h 4452706"/>
                <a:gd name="connsiteX33" fmla="*/ 630085 w 2769691"/>
                <a:gd name="connsiteY33" fmla="*/ 3364952 h 4452706"/>
                <a:gd name="connsiteX34" fmla="*/ 515784 w 2769691"/>
                <a:gd name="connsiteY34" fmla="*/ 3393526 h 4452706"/>
                <a:gd name="connsiteX35" fmla="*/ 422122 w 2769691"/>
                <a:gd name="connsiteY35" fmla="*/ 3383207 h 4452706"/>
                <a:gd name="connsiteX36" fmla="*/ 416567 w 2769691"/>
                <a:gd name="connsiteY36" fmla="*/ 3414957 h 4452706"/>
                <a:gd name="connsiteX37" fmla="*/ 576109 w 2769691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68315 w 2767936"/>
                <a:gd name="connsiteY25" fmla="*/ 2987125 h 4452706"/>
                <a:gd name="connsiteX26" fmla="*/ 179548 w 2767936"/>
                <a:gd name="connsiteY26" fmla="*/ 3010619 h 4452706"/>
                <a:gd name="connsiteX27" fmla="*/ 188120 w 2767936"/>
                <a:gd name="connsiteY27" fmla="*/ 3076274 h 4452706"/>
                <a:gd name="connsiteX28" fmla="*/ 433389 w 2767936"/>
                <a:gd name="connsiteY28" fmla="*/ 3061986 h 4452706"/>
                <a:gd name="connsiteX29" fmla="*/ 688182 w 2767936"/>
                <a:gd name="connsiteY29" fmla="*/ 3181049 h 4452706"/>
                <a:gd name="connsiteX30" fmla="*/ 813273 w 2767936"/>
                <a:gd name="connsiteY30" fmla="*/ 3264304 h 4452706"/>
                <a:gd name="connsiteX31" fmla="*/ 1246348 w 2767936"/>
                <a:gd name="connsiteY31" fmla="*/ 3619266 h 4452706"/>
                <a:gd name="connsiteX32" fmla="*/ 1249042 w 2767936"/>
                <a:gd name="connsiteY32" fmla="*/ 3776113 h 4452706"/>
                <a:gd name="connsiteX33" fmla="*/ 628330 w 2767936"/>
                <a:gd name="connsiteY33" fmla="*/ 3364952 h 4452706"/>
                <a:gd name="connsiteX34" fmla="*/ 514029 w 2767936"/>
                <a:gd name="connsiteY34" fmla="*/ 3393526 h 4452706"/>
                <a:gd name="connsiteX35" fmla="*/ 420367 w 2767936"/>
                <a:gd name="connsiteY35" fmla="*/ 3383207 h 4452706"/>
                <a:gd name="connsiteX36" fmla="*/ 414812 w 2767936"/>
                <a:gd name="connsiteY36" fmla="*/ 3414957 h 4452706"/>
                <a:gd name="connsiteX37" fmla="*/ 574354 w 2767936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79548 w 2767936"/>
                <a:gd name="connsiteY25" fmla="*/ 3010619 h 4452706"/>
                <a:gd name="connsiteX26" fmla="*/ 188120 w 2767936"/>
                <a:gd name="connsiteY26" fmla="*/ 3076274 h 4452706"/>
                <a:gd name="connsiteX27" fmla="*/ 433389 w 2767936"/>
                <a:gd name="connsiteY27" fmla="*/ 3061986 h 4452706"/>
                <a:gd name="connsiteX28" fmla="*/ 688182 w 2767936"/>
                <a:gd name="connsiteY28" fmla="*/ 3181049 h 4452706"/>
                <a:gd name="connsiteX29" fmla="*/ 813273 w 2767936"/>
                <a:gd name="connsiteY29" fmla="*/ 3264304 h 4452706"/>
                <a:gd name="connsiteX30" fmla="*/ 1246348 w 2767936"/>
                <a:gd name="connsiteY30" fmla="*/ 3619266 h 4452706"/>
                <a:gd name="connsiteX31" fmla="*/ 1249042 w 2767936"/>
                <a:gd name="connsiteY31" fmla="*/ 3776113 h 4452706"/>
                <a:gd name="connsiteX32" fmla="*/ 628330 w 2767936"/>
                <a:gd name="connsiteY32" fmla="*/ 3364952 h 4452706"/>
                <a:gd name="connsiteX33" fmla="*/ 514029 w 2767936"/>
                <a:gd name="connsiteY33" fmla="*/ 3393526 h 4452706"/>
                <a:gd name="connsiteX34" fmla="*/ 420367 w 2767936"/>
                <a:gd name="connsiteY34" fmla="*/ 3383207 h 4452706"/>
                <a:gd name="connsiteX35" fmla="*/ 414812 w 2767936"/>
                <a:gd name="connsiteY35" fmla="*/ 3414957 h 4452706"/>
                <a:gd name="connsiteX36" fmla="*/ 574354 w 2767936"/>
                <a:gd name="connsiteY36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88120 w 2767936"/>
                <a:gd name="connsiteY25" fmla="*/ 3076274 h 4452706"/>
                <a:gd name="connsiteX26" fmla="*/ 433389 w 2767936"/>
                <a:gd name="connsiteY26" fmla="*/ 3061986 h 4452706"/>
                <a:gd name="connsiteX27" fmla="*/ 688182 w 2767936"/>
                <a:gd name="connsiteY27" fmla="*/ 3181049 h 4452706"/>
                <a:gd name="connsiteX28" fmla="*/ 813273 w 2767936"/>
                <a:gd name="connsiteY28" fmla="*/ 3264304 h 4452706"/>
                <a:gd name="connsiteX29" fmla="*/ 1246348 w 2767936"/>
                <a:gd name="connsiteY29" fmla="*/ 3619266 h 4452706"/>
                <a:gd name="connsiteX30" fmla="*/ 1249042 w 2767936"/>
                <a:gd name="connsiteY30" fmla="*/ 3776113 h 4452706"/>
                <a:gd name="connsiteX31" fmla="*/ 628330 w 2767936"/>
                <a:gd name="connsiteY31" fmla="*/ 3364952 h 4452706"/>
                <a:gd name="connsiteX32" fmla="*/ 514029 w 2767936"/>
                <a:gd name="connsiteY32" fmla="*/ 3393526 h 4452706"/>
                <a:gd name="connsiteX33" fmla="*/ 420367 w 2767936"/>
                <a:gd name="connsiteY33" fmla="*/ 3383207 h 4452706"/>
                <a:gd name="connsiteX34" fmla="*/ 414812 w 2767936"/>
                <a:gd name="connsiteY34" fmla="*/ 3414957 h 4452706"/>
                <a:gd name="connsiteX35" fmla="*/ 574354 w 2767936"/>
                <a:gd name="connsiteY35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33389 w 2767936"/>
                <a:gd name="connsiteY25" fmla="*/ 3061986 h 4452706"/>
                <a:gd name="connsiteX26" fmla="*/ 688182 w 2767936"/>
                <a:gd name="connsiteY26" fmla="*/ 3181049 h 4452706"/>
                <a:gd name="connsiteX27" fmla="*/ 813273 w 2767936"/>
                <a:gd name="connsiteY27" fmla="*/ 3264304 h 4452706"/>
                <a:gd name="connsiteX28" fmla="*/ 1246348 w 2767936"/>
                <a:gd name="connsiteY28" fmla="*/ 3619266 h 4452706"/>
                <a:gd name="connsiteX29" fmla="*/ 1249042 w 2767936"/>
                <a:gd name="connsiteY29" fmla="*/ 3776113 h 4452706"/>
                <a:gd name="connsiteX30" fmla="*/ 628330 w 2767936"/>
                <a:gd name="connsiteY30" fmla="*/ 3364952 h 4452706"/>
                <a:gd name="connsiteX31" fmla="*/ 514029 w 2767936"/>
                <a:gd name="connsiteY31" fmla="*/ 3393526 h 4452706"/>
                <a:gd name="connsiteX32" fmla="*/ 420367 w 2767936"/>
                <a:gd name="connsiteY32" fmla="*/ 3383207 h 4452706"/>
                <a:gd name="connsiteX33" fmla="*/ 414812 w 2767936"/>
                <a:gd name="connsiteY33" fmla="*/ 3414957 h 4452706"/>
                <a:gd name="connsiteX34" fmla="*/ 574354 w 2767936"/>
                <a:gd name="connsiteY34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57957 w 2767936"/>
                <a:gd name="connsiteY14" fmla="*/ 4324594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395289 w 2767936"/>
                <a:gd name="connsiteY5" fmla="*/ 37316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57957 w 2767936"/>
                <a:gd name="connsiteY14" fmla="*/ 4324594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81745"/>
                <a:gd name="connsiteX1" fmla="*/ 530068 w 2767936"/>
                <a:gd name="connsiteY1" fmla="*/ 3532747 h 4381745"/>
                <a:gd name="connsiteX2" fmla="*/ 627856 w 2767936"/>
                <a:gd name="connsiteY2" fmla="*/ 3679274 h 4381745"/>
                <a:gd name="connsiteX3" fmla="*/ 531020 w 2767936"/>
                <a:gd name="connsiteY3" fmla="*/ 3720548 h 4381745"/>
                <a:gd name="connsiteX4" fmla="*/ 447678 w 2767936"/>
                <a:gd name="connsiteY4" fmla="*/ 3672130 h 4381745"/>
                <a:gd name="connsiteX5" fmla="*/ 395289 w 2767936"/>
                <a:gd name="connsiteY5" fmla="*/ 3731660 h 4381745"/>
                <a:gd name="connsiteX6" fmla="*/ 192882 w 2767936"/>
                <a:gd name="connsiteY6" fmla="*/ 3866849 h 4381745"/>
                <a:gd name="connsiteX7" fmla="*/ 97631 w 2767936"/>
                <a:gd name="connsiteY7" fmla="*/ 3990674 h 4381745"/>
                <a:gd name="connsiteX8" fmla="*/ 0 w 2767936"/>
                <a:gd name="connsiteY8" fmla="*/ 4064493 h 4381745"/>
                <a:gd name="connsiteX9" fmla="*/ 357188 w 2767936"/>
                <a:gd name="connsiteY9" fmla="*/ 4245468 h 4381745"/>
                <a:gd name="connsiteX10" fmla="*/ 578644 w 2767936"/>
                <a:gd name="connsiteY10" fmla="*/ 4264517 h 4381745"/>
                <a:gd name="connsiteX11" fmla="*/ 764061 w 2767936"/>
                <a:gd name="connsiteY11" fmla="*/ 4200770 h 4381745"/>
                <a:gd name="connsiteX12" fmla="*/ 840261 w 2767936"/>
                <a:gd name="connsiteY12" fmla="*/ 4381745 h 4381745"/>
                <a:gd name="connsiteX13" fmla="*/ 1346989 w 2767936"/>
                <a:gd name="connsiteY13" fmla="*/ 4288400 h 4381745"/>
                <a:gd name="connsiteX14" fmla="*/ 1457957 w 2767936"/>
                <a:gd name="connsiteY14" fmla="*/ 4324594 h 4381745"/>
                <a:gd name="connsiteX15" fmla="*/ 1823716 w 2767936"/>
                <a:gd name="connsiteY15" fmla="*/ 3915020 h 4381745"/>
                <a:gd name="connsiteX16" fmla="*/ 2765898 w 2767936"/>
                <a:gd name="connsiteY16" fmla="*/ 2263226 h 4381745"/>
                <a:gd name="connsiteX17" fmla="*/ 2765849 w 2767936"/>
                <a:gd name="connsiteY17" fmla="*/ 0 h 4381745"/>
                <a:gd name="connsiteX18" fmla="*/ 2459461 w 2767936"/>
                <a:gd name="connsiteY18" fmla="*/ 230980 h 4381745"/>
                <a:gd name="connsiteX19" fmla="*/ 2251500 w 2767936"/>
                <a:gd name="connsiteY19" fmla="*/ 381793 h 4381745"/>
                <a:gd name="connsiteX20" fmla="*/ 1955431 w 2767936"/>
                <a:gd name="connsiteY20" fmla="*/ 100805 h 4381745"/>
                <a:gd name="connsiteX21" fmla="*/ 1781176 w 2767936"/>
                <a:gd name="connsiteY21" fmla="*/ 891874 h 4381745"/>
                <a:gd name="connsiteX22" fmla="*/ 1634757 w 2767936"/>
                <a:gd name="connsiteY22" fmla="*/ 1656556 h 4381745"/>
                <a:gd name="connsiteX23" fmla="*/ 1299842 w 2767936"/>
                <a:gd name="connsiteY23" fmla="*/ 2439439 h 4381745"/>
                <a:gd name="connsiteX24" fmla="*/ 747342 w 2767936"/>
                <a:gd name="connsiteY24" fmla="*/ 3123406 h 4381745"/>
                <a:gd name="connsiteX25" fmla="*/ 688182 w 2767936"/>
                <a:gd name="connsiteY25" fmla="*/ 3181049 h 4381745"/>
                <a:gd name="connsiteX26" fmla="*/ 813273 w 2767936"/>
                <a:gd name="connsiteY26" fmla="*/ 3264304 h 4381745"/>
                <a:gd name="connsiteX27" fmla="*/ 1246348 w 2767936"/>
                <a:gd name="connsiteY27" fmla="*/ 3619266 h 4381745"/>
                <a:gd name="connsiteX28" fmla="*/ 1249042 w 2767936"/>
                <a:gd name="connsiteY28" fmla="*/ 3776113 h 4381745"/>
                <a:gd name="connsiteX29" fmla="*/ 628330 w 2767936"/>
                <a:gd name="connsiteY29" fmla="*/ 3364952 h 4381745"/>
                <a:gd name="connsiteX30" fmla="*/ 514029 w 2767936"/>
                <a:gd name="connsiteY30" fmla="*/ 3393526 h 4381745"/>
                <a:gd name="connsiteX31" fmla="*/ 420367 w 2767936"/>
                <a:gd name="connsiteY31" fmla="*/ 3383207 h 4381745"/>
                <a:gd name="connsiteX32" fmla="*/ 414812 w 2767936"/>
                <a:gd name="connsiteY32" fmla="*/ 3414957 h 4381745"/>
                <a:gd name="connsiteX33" fmla="*/ 574354 w 2767936"/>
                <a:gd name="connsiteY33" fmla="*/ 3428769 h 4381745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59361 w 2767936"/>
                <a:gd name="connsiteY12" fmla="*/ 4143620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59361 w 2767936"/>
                <a:gd name="connsiteY12" fmla="*/ 4143620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764061 w 2767936"/>
                <a:gd name="connsiteY11" fmla="*/ 4200770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578644 w 2767936"/>
                <a:gd name="connsiteY10" fmla="*/ 4264517 h 4324594"/>
                <a:gd name="connsiteX11" fmla="*/ 1085529 w 2767936"/>
                <a:gd name="connsiteY11" fmla="*/ 4196008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192882 w 2767936"/>
                <a:gd name="connsiteY6" fmla="*/ 3866849 h 4324594"/>
                <a:gd name="connsiteX7" fmla="*/ 97631 w 2767936"/>
                <a:gd name="connsiteY7" fmla="*/ 3990674 h 4324594"/>
                <a:gd name="connsiteX8" fmla="*/ 0 w 2767936"/>
                <a:gd name="connsiteY8" fmla="*/ 4064493 h 4324594"/>
                <a:gd name="connsiteX9" fmla="*/ 357188 w 2767936"/>
                <a:gd name="connsiteY9" fmla="*/ 4245468 h 4324594"/>
                <a:gd name="connsiteX10" fmla="*/ 690563 w 2767936"/>
                <a:gd name="connsiteY10" fmla="*/ 3912092 h 4324594"/>
                <a:gd name="connsiteX11" fmla="*/ 1085529 w 2767936"/>
                <a:gd name="connsiteY11" fmla="*/ 4196008 h 4324594"/>
                <a:gd name="connsiteX12" fmla="*/ 1264123 w 2767936"/>
                <a:gd name="connsiteY12" fmla="*/ 4141239 h 4324594"/>
                <a:gd name="connsiteX13" fmla="*/ 1346989 w 2767936"/>
                <a:gd name="connsiteY13" fmla="*/ 4288400 h 4324594"/>
                <a:gd name="connsiteX14" fmla="*/ 1457957 w 2767936"/>
                <a:gd name="connsiteY14" fmla="*/ 4324594 h 4324594"/>
                <a:gd name="connsiteX15" fmla="*/ 1823716 w 2767936"/>
                <a:gd name="connsiteY15" fmla="*/ 3915020 h 4324594"/>
                <a:gd name="connsiteX16" fmla="*/ 2765898 w 2767936"/>
                <a:gd name="connsiteY16" fmla="*/ 2263226 h 4324594"/>
                <a:gd name="connsiteX17" fmla="*/ 2765849 w 2767936"/>
                <a:gd name="connsiteY17" fmla="*/ 0 h 4324594"/>
                <a:gd name="connsiteX18" fmla="*/ 2459461 w 2767936"/>
                <a:gd name="connsiteY18" fmla="*/ 230980 h 4324594"/>
                <a:gd name="connsiteX19" fmla="*/ 2251500 w 2767936"/>
                <a:gd name="connsiteY19" fmla="*/ 381793 h 4324594"/>
                <a:gd name="connsiteX20" fmla="*/ 1955431 w 2767936"/>
                <a:gd name="connsiteY20" fmla="*/ 100805 h 4324594"/>
                <a:gd name="connsiteX21" fmla="*/ 1781176 w 2767936"/>
                <a:gd name="connsiteY21" fmla="*/ 891874 h 4324594"/>
                <a:gd name="connsiteX22" fmla="*/ 1634757 w 2767936"/>
                <a:gd name="connsiteY22" fmla="*/ 1656556 h 4324594"/>
                <a:gd name="connsiteX23" fmla="*/ 1299842 w 2767936"/>
                <a:gd name="connsiteY23" fmla="*/ 2439439 h 4324594"/>
                <a:gd name="connsiteX24" fmla="*/ 747342 w 2767936"/>
                <a:gd name="connsiteY24" fmla="*/ 3123406 h 4324594"/>
                <a:gd name="connsiteX25" fmla="*/ 688182 w 2767936"/>
                <a:gd name="connsiteY25" fmla="*/ 3181049 h 4324594"/>
                <a:gd name="connsiteX26" fmla="*/ 813273 w 2767936"/>
                <a:gd name="connsiteY26" fmla="*/ 3264304 h 4324594"/>
                <a:gd name="connsiteX27" fmla="*/ 1246348 w 2767936"/>
                <a:gd name="connsiteY27" fmla="*/ 3619266 h 4324594"/>
                <a:gd name="connsiteX28" fmla="*/ 1249042 w 2767936"/>
                <a:gd name="connsiteY28" fmla="*/ 3776113 h 4324594"/>
                <a:gd name="connsiteX29" fmla="*/ 628330 w 2767936"/>
                <a:gd name="connsiteY29" fmla="*/ 3364952 h 4324594"/>
                <a:gd name="connsiteX30" fmla="*/ 514029 w 2767936"/>
                <a:gd name="connsiteY30" fmla="*/ 3393526 h 4324594"/>
                <a:gd name="connsiteX31" fmla="*/ 420367 w 2767936"/>
                <a:gd name="connsiteY31" fmla="*/ 3383207 h 4324594"/>
                <a:gd name="connsiteX32" fmla="*/ 414812 w 2767936"/>
                <a:gd name="connsiteY32" fmla="*/ 3414957 h 4324594"/>
                <a:gd name="connsiteX33" fmla="*/ 574354 w 2767936"/>
                <a:gd name="connsiteY33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97631 w 2767936"/>
                <a:gd name="connsiteY6" fmla="*/ 3990674 h 4324594"/>
                <a:gd name="connsiteX7" fmla="*/ 0 w 2767936"/>
                <a:gd name="connsiteY7" fmla="*/ 4064493 h 4324594"/>
                <a:gd name="connsiteX8" fmla="*/ 357188 w 2767936"/>
                <a:gd name="connsiteY8" fmla="*/ 4245468 h 4324594"/>
                <a:gd name="connsiteX9" fmla="*/ 690563 w 2767936"/>
                <a:gd name="connsiteY9" fmla="*/ 3912092 h 4324594"/>
                <a:gd name="connsiteX10" fmla="*/ 1085529 w 2767936"/>
                <a:gd name="connsiteY10" fmla="*/ 4196008 h 4324594"/>
                <a:gd name="connsiteX11" fmla="*/ 1264123 w 2767936"/>
                <a:gd name="connsiteY11" fmla="*/ 4141239 h 4324594"/>
                <a:gd name="connsiteX12" fmla="*/ 1346989 w 2767936"/>
                <a:gd name="connsiteY12" fmla="*/ 4288400 h 4324594"/>
                <a:gd name="connsiteX13" fmla="*/ 1457957 w 2767936"/>
                <a:gd name="connsiteY13" fmla="*/ 4324594 h 4324594"/>
                <a:gd name="connsiteX14" fmla="*/ 1823716 w 2767936"/>
                <a:gd name="connsiteY14" fmla="*/ 3915020 h 4324594"/>
                <a:gd name="connsiteX15" fmla="*/ 2765898 w 2767936"/>
                <a:gd name="connsiteY15" fmla="*/ 2263226 h 4324594"/>
                <a:gd name="connsiteX16" fmla="*/ 2765849 w 2767936"/>
                <a:gd name="connsiteY16" fmla="*/ 0 h 4324594"/>
                <a:gd name="connsiteX17" fmla="*/ 2459461 w 2767936"/>
                <a:gd name="connsiteY17" fmla="*/ 230980 h 4324594"/>
                <a:gd name="connsiteX18" fmla="*/ 2251500 w 2767936"/>
                <a:gd name="connsiteY18" fmla="*/ 381793 h 4324594"/>
                <a:gd name="connsiteX19" fmla="*/ 1955431 w 2767936"/>
                <a:gd name="connsiteY19" fmla="*/ 100805 h 4324594"/>
                <a:gd name="connsiteX20" fmla="*/ 1781176 w 2767936"/>
                <a:gd name="connsiteY20" fmla="*/ 891874 h 4324594"/>
                <a:gd name="connsiteX21" fmla="*/ 1634757 w 2767936"/>
                <a:gd name="connsiteY21" fmla="*/ 1656556 h 4324594"/>
                <a:gd name="connsiteX22" fmla="*/ 1299842 w 2767936"/>
                <a:gd name="connsiteY22" fmla="*/ 2439439 h 4324594"/>
                <a:gd name="connsiteX23" fmla="*/ 747342 w 2767936"/>
                <a:gd name="connsiteY23" fmla="*/ 3123406 h 4324594"/>
                <a:gd name="connsiteX24" fmla="*/ 688182 w 2767936"/>
                <a:gd name="connsiteY24" fmla="*/ 3181049 h 4324594"/>
                <a:gd name="connsiteX25" fmla="*/ 813273 w 2767936"/>
                <a:gd name="connsiteY25" fmla="*/ 3264304 h 4324594"/>
                <a:gd name="connsiteX26" fmla="*/ 1246348 w 2767936"/>
                <a:gd name="connsiteY26" fmla="*/ 3619266 h 4324594"/>
                <a:gd name="connsiteX27" fmla="*/ 1249042 w 2767936"/>
                <a:gd name="connsiteY27" fmla="*/ 3776113 h 4324594"/>
                <a:gd name="connsiteX28" fmla="*/ 628330 w 2767936"/>
                <a:gd name="connsiteY28" fmla="*/ 3364952 h 4324594"/>
                <a:gd name="connsiteX29" fmla="*/ 514029 w 2767936"/>
                <a:gd name="connsiteY29" fmla="*/ 3393526 h 4324594"/>
                <a:gd name="connsiteX30" fmla="*/ 420367 w 2767936"/>
                <a:gd name="connsiteY30" fmla="*/ 3383207 h 4324594"/>
                <a:gd name="connsiteX31" fmla="*/ 414812 w 2767936"/>
                <a:gd name="connsiteY31" fmla="*/ 3414957 h 4324594"/>
                <a:gd name="connsiteX32" fmla="*/ 574354 w 2767936"/>
                <a:gd name="connsiteY32" fmla="*/ 3428769 h 4324594"/>
                <a:gd name="connsiteX0" fmla="*/ 574354 w 2767936"/>
                <a:gd name="connsiteY0" fmla="*/ 3428769 h 4324594"/>
                <a:gd name="connsiteX1" fmla="*/ 530068 w 2767936"/>
                <a:gd name="connsiteY1" fmla="*/ 3532747 h 4324594"/>
                <a:gd name="connsiteX2" fmla="*/ 627856 w 2767936"/>
                <a:gd name="connsiteY2" fmla="*/ 3679274 h 4324594"/>
                <a:gd name="connsiteX3" fmla="*/ 531020 w 2767936"/>
                <a:gd name="connsiteY3" fmla="*/ 3720548 h 4324594"/>
                <a:gd name="connsiteX4" fmla="*/ 447678 w 2767936"/>
                <a:gd name="connsiteY4" fmla="*/ 3672130 h 4324594"/>
                <a:gd name="connsiteX5" fmla="*/ 395289 w 2767936"/>
                <a:gd name="connsiteY5" fmla="*/ 3731660 h 4324594"/>
                <a:gd name="connsiteX6" fmla="*/ 0 w 2767936"/>
                <a:gd name="connsiteY6" fmla="*/ 4064493 h 4324594"/>
                <a:gd name="connsiteX7" fmla="*/ 357188 w 2767936"/>
                <a:gd name="connsiteY7" fmla="*/ 4245468 h 4324594"/>
                <a:gd name="connsiteX8" fmla="*/ 690563 w 2767936"/>
                <a:gd name="connsiteY8" fmla="*/ 3912092 h 4324594"/>
                <a:gd name="connsiteX9" fmla="*/ 1085529 w 2767936"/>
                <a:gd name="connsiteY9" fmla="*/ 4196008 h 4324594"/>
                <a:gd name="connsiteX10" fmla="*/ 1264123 w 2767936"/>
                <a:gd name="connsiteY10" fmla="*/ 4141239 h 4324594"/>
                <a:gd name="connsiteX11" fmla="*/ 1346989 w 2767936"/>
                <a:gd name="connsiteY11" fmla="*/ 4288400 h 4324594"/>
                <a:gd name="connsiteX12" fmla="*/ 1457957 w 2767936"/>
                <a:gd name="connsiteY12" fmla="*/ 4324594 h 4324594"/>
                <a:gd name="connsiteX13" fmla="*/ 1823716 w 2767936"/>
                <a:gd name="connsiteY13" fmla="*/ 3915020 h 4324594"/>
                <a:gd name="connsiteX14" fmla="*/ 2765898 w 2767936"/>
                <a:gd name="connsiteY14" fmla="*/ 2263226 h 4324594"/>
                <a:gd name="connsiteX15" fmla="*/ 2765849 w 2767936"/>
                <a:gd name="connsiteY15" fmla="*/ 0 h 4324594"/>
                <a:gd name="connsiteX16" fmla="*/ 2459461 w 2767936"/>
                <a:gd name="connsiteY16" fmla="*/ 230980 h 4324594"/>
                <a:gd name="connsiteX17" fmla="*/ 2251500 w 2767936"/>
                <a:gd name="connsiteY17" fmla="*/ 381793 h 4324594"/>
                <a:gd name="connsiteX18" fmla="*/ 1955431 w 2767936"/>
                <a:gd name="connsiteY18" fmla="*/ 100805 h 4324594"/>
                <a:gd name="connsiteX19" fmla="*/ 1781176 w 2767936"/>
                <a:gd name="connsiteY19" fmla="*/ 891874 h 4324594"/>
                <a:gd name="connsiteX20" fmla="*/ 1634757 w 2767936"/>
                <a:gd name="connsiteY20" fmla="*/ 1656556 h 4324594"/>
                <a:gd name="connsiteX21" fmla="*/ 1299842 w 2767936"/>
                <a:gd name="connsiteY21" fmla="*/ 2439439 h 4324594"/>
                <a:gd name="connsiteX22" fmla="*/ 747342 w 2767936"/>
                <a:gd name="connsiteY22" fmla="*/ 3123406 h 4324594"/>
                <a:gd name="connsiteX23" fmla="*/ 688182 w 2767936"/>
                <a:gd name="connsiteY23" fmla="*/ 3181049 h 4324594"/>
                <a:gd name="connsiteX24" fmla="*/ 813273 w 2767936"/>
                <a:gd name="connsiteY24" fmla="*/ 3264304 h 4324594"/>
                <a:gd name="connsiteX25" fmla="*/ 1246348 w 2767936"/>
                <a:gd name="connsiteY25" fmla="*/ 3619266 h 4324594"/>
                <a:gd name="connsiteX26" fmla="*/ 1249042 w 2767936"/>
                <a:gd name="connsiteY26" fmla="*/ 3776113 h 4324594"/>
                <a:gd name="connsiteX27" fmla="*/ 628330 w 2767936"/>
                <a:gd name="connsiteY27" fmla="*/ 3364952 h 4324594"/>
                <a:gd name="connsiteX28" fmla="*/ 514029 w 2767936"/>
                <a:gd name="connsiteY28" fmla="*/ 3393526 h 4324594"/>
                <a:gd name="connsiteX29" fmla="*/ 420367 w 2767936"/>
                <a:gd name="connsiteY29" fmla="*/ 3383207 h 4324594"/>
                <a:gd name="connsiteX30" fmla="*/ 414812 w 2767936"/>
                <a:gd name="connsiteY30" fmla="*/ 3414957 h 4324594"/>
                <a:gd name="connsiteX31" fmla="*/ 574354 w 2767936"/>
                <a:gd name="connsiteY31" fmla="*/ 3428769 h 4324594"/>
                <a:gd name="connsiteX0" fmla="*/ 234097 w 2427679"/>
                <a:gd name="connsiteY0" fmla="*/ 3428769 h 4324594"/>
                <a:gd name="connsiteX1" fmla="*/ 189811 w 2427679"/>
                <a:gd name="connsiteY1" fmla="*/ 3532747 h 4324594"/>
                <a:gd name="connsiteX2" fmla="*/ 287599 w 2427679"/>
                <a:gd name="connsiteY2" fmla="*/ 3679274 h 4324594"/>
                <a:gd name="connsiteX3" fmla="*/ 190763 w 2427679"/>
                <a:gd name="connsiteY3" fmla="*/ 3720548 h 4324594"/>
                <a:gd name="connsiteX4" fmla="*/ 107421 w 2427679"/>
                <a:gd name="connsiteY4" fmla="*/ 3672130 h 4324594"/>
                <a:gd name="connsiteX5" fmla="*/ 55032 w 2427679"/>
                <a:gd name="connsiteY5" fmla="*/ 3731660 h 4324594"/>
                <a:gd name="connsiteX6" fmla="*/ 16931 w 2427679"/>
                <a:gd name="connsiteY6" fmla="*/ 4245468 h 4324594"/>
                <a:gd name="connsiteX7" fmla="*/ 350306 w 2427679"/>
                <a:gd name="connsiteY7" fmla="*/ 3912092 h 4324594"/>
                <a:gd name="connsiteX8" fmla="*/ 745272 w 2427679"/>
                <a:gd name="connsiteY8" fmla="*/ 4196008 h 4324594"/>
                <a:gd name="connsiteX9" fmla="*/ 923866 w 2427679"/>
                <a:gd name="connsiteY9" fmla="*/ 4141239 h 4324594"/>
                <a:gd name="connsiteX10" fmla="*/ 1006732 w 2427679"/>
                <a:gd name="connsiteY10" fmla="*/ 4288400 h 4324594"/>
                <a:gd name="connsiteX11" fmla="*/ 1117700 w 2427679"/>
                <a:gd name="connsiteY11" fmla="*/ 4324594 h 4324594"/>
                <a:gd name="connsiteX12" fmla="*/ 1483459 w 2427679"/>
                <a:gd name="connsiteY12" fmla="*/ 3915020 h 4324594"/>
                <a:gd name="connsiteX13" fmla="*/ 2425641 w 2427679"/>
                <a:gd name="connsiteY13" fmla="*/ 2263226 h 4324594"/>
                <a:gd name="connsiteX14" fmla="*/ 2425592 w 2427679"/>
                <a:gd name="connsiteY14" fmla="*/ 0 h 4324594"/>
                <a:gd name="connsiteX15" fmla="*/ 2119204 w 2427679"/>
                <a:gd name="connsiteY15" fmla="*/ 230980 h 4324594"/>
                <a:gd name="connsiteX16" fmla="*/ 1911243 w 2427679"/>
                <a:gd name="connsiteY16" fmla="*/ 381793 h 4324594"/>
                <a:gd name="connsiteX17" fmla="*/ 1615174 w 2427679"/>
                <a:gd name="connsiteY17" fmla="*/ 100805 h 4324594"/>
                <a:gd name="connsiteX18" fmla="*/ 1440919 w 2427679"/>
                <a:gd name="connsiteY18" fmla="*/ 891874 h 4324594"/>
                <a:gd name="connsiteX19" fmla="*/ 1294500 w 2427679"/>
                <a:gd name="connsiteY19" fmla="*/ 1656556 h 4324594"/>
                <a:gd name="connsiteX20" fmla="*/ 959585 w 2427679"/>
                <a:gd name="connsiteY20" fmla="*/ 2439439 h 4324594"/>
                <a:gd name="connsiteX21" fmla="*/ 407085 w 2427679"/>
                <a:gd name="connsiteY21" fmla="*/ 3123406 h 4324594"/>
                <a:gd name="connsiteX22" fmla="*/ 347925 w 2427679"/>
                <a:gd name="connsiteY22" fmla="*/ 3181049 h 4324594"/>
                <a:gd name="connsiteX23" fmla="*/ 473016 w 2427679"/>
                <a:gd name="connsiteY23" fmla="*/ 3264304 h 4324594"/>
                <a:gd name="connsiteX24" fmla="*/ 906091 w 2427679"/>
                <a:gd name="connsiteY24" fmla="*/ 3619266 h 4324594"/>
                <a:gd name="connsiteX25" fmla="*/ 908785 w 2427679"/>
                <a:gd name="connsiteY25" fmla="*/ 3776113 h 4324594"/>
                <a:gd name="connsiteX26" fmla="*/ 288073 w 2427679"/>
                <a:gd name="connsiteY26" fmla="*/ 3364952 h 4324594"/>
                <a:gd name="connsiteX27" fmla="*/ 173772 w 2427679"/>
                <a:gd name="connsiteY27" fmla="*/ 3393526 h 4324594"/>
                <a:gd name="connsiteX28" fmla="*/ 80110 w 2427679"/>
                <a:gd name="connsiteY28" fmla="*/ 3383207 h 4324594"/>
                <a:gd name="connsiteX29" fmla="*/ 74555 w 2427679"/>
                <a:gd name="connsiteY29" fmla="*/ 3414957 h 4324594"/>
                <a:gd name="connsiteX30" fmla="*/ 234097 w 2427679"/>
                <a:gd name="connsiteY30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68834 w 2372647"/>
                <a:gd name="connsiteY8" fmla="*/ 4141239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  <a:gd name="connsiteX0" fmla="*/ 179065 w 2372647"/>
                <a:gd name="connsiteY0" fmla="*/ 3428769 h 4324594"/>
                <a:gd name="connsiteX1" fmla="*/ 134779 w 2372647"/>
                <a:gd name="connsiteY1" fmla="*/ 3532747 h 4324594"/>
                <a:gd name="connsiteX2" fmla="*/ 232567 w 2372647"/>
                <a:gd name="connsiteY2" fmla="*/ 3679274 h 4324594"/>
                <a:gd name="connsiteX3" fmla="*/ 135731 w 2372647"/>
                <a:gd name="connsiteY3" fmla="*/ 3720548 h 4324594"/>
                <a:gd name="connsiteX4" fmla="*/ 52389 w 2372647"/>
                <a:gd name="connsiteY4" fmla="*/ 3672130 h 4324594"/>
                <a:gd name="connsiteX5" fmla="*/ 0 w 2372647"/>
                <a:gd name="connsiteY5" fmla="*/ 3731660 h 4324594"/>
                <a:gd name="connsiteX6" fmla="*/ 295274 w 2372647"/>
                <a:gd name="connsiteY6" fmla="*/ 3912092 h 4324594"/>
                <a:gd name="connsiteX7" fmla="*/ 690240 w 2372647"/>
                <a:gd name="connsiteY7" fmla="*/ 4196008 h 4324594"/>
                <a:gd name="connsiteX8" fmla="*/ 859309 w 2372647"/>
                <a:gd name="connsiteY8" fmla="*/ 4131714 h 4324594"/>
                <a:gd name="connsiteX9" fmla="*/ 951700 w 2372647"/>
                <a:gd name="connsiteY9" fmla="*/ 4288400 h 4324594"/>
                <a:gd name="connsiteX10" fmla="*/ 1062668 w 2372647"/>
                <a:gd name="connsiteY10" fmla="*/ 4324594 h 4324594"/>
                <a:gd name="connsiteX11" fmla="*/ 1428427 w 2372647"/>
                <a:gd name="connsiteY11" fmla="*/ 3915020 h 4324594"/>
                <a:gd name="connsiteX12" fmla="*/ 2370609 w 2372647"/>
                <a:gd name="connsiteY12" fmla="*/ 2263226 h 4324594"/>
                <a:gd name="connsiteX13" fmla="*/ 2370560 w 2372647"/>
                <a:gd name="connsiteY13" fmla="*/ 0 h 4324594"/>
                <a:gd name="connsiteX14" fmla="*/ 2064172 w 2372647"/>
                <a:gd name="connsiteY14" fmla="*/ 230980 h 4324594"/>
                <a:gd name="connsiteX15" fmla="*/ 1856211 w 2372647"/>
                <a:gd name="connsiteY15" fmla="*/ 381793 h 4324594"/>
                <a:gd name="connsiteX16" fmla="*/ 1560142 w 2372647"/>
                <a:gd name="connsiteY16" fmla="*/ 100805 h 4324594"/>
                <a:gd name="connsiteX17" fmla="*/ 1385887 w 2372647"/>
                <a:gd name="connsiteY17" fmla="*/ 891874 h 4324594"/>
                <a:gd name="connsiteX18" fmla="*/ 1239468 w 2372647"/>
                <a:gd name="connsiteY18" fmla="*/ 1656556 h 4324594"/>
                <a:gd name="connsiteX19" fmla="*/ 904553 w 2372647"/>
                <a:gd name="connsiteY19" fmla="*/ 2439439 h 4324594"/>
                <a:gd name="connsiteX20" fmla="*/ 352053 w 2372647"/>
                <a:gd name="connsiteY20" fmla="*/ 3123406 h 4324594"/>
                <a:gd name="connsiteX21" fmla="*/ 292893 w 2372647"/>
                <a:gd name="connsiteY21" fmla="*/ 3181049 h 4324594"/>
                <a:gd name="connsiteX22" fmla="*/ 417984 w 2372647"/>
                <a:gd name="connsiteY22" fmla="*/ 3264304 h 4324594"/>
                <a:gd name="connsiteX23" fmla="*/ 851059 w 2372647"/>
                <a:gd name="connsiteY23" fmla="*/ 3619266 h 4324594"/>
                <a:gd name="connsiteX24" fmla="*/ 853753 w 2372647"/>
                <a:gd name="connsiteY24" fmla="*/ 3776113 h 4324594"/>
                <a:gd name="connsiteX25" fmla="*/ 233041 w 2372647"/>
                <a:gd name="connsiteY25" fmla="*/ 3364952 h 4324594"/>
                <a:gd name="connsiteX26" fmla="*/ 118740 w 2372647"/>
                <a:gd name="connsiteY26" fmla="*/ 3393526 h 4324594"/>
                <a:gd name="connsiteX27" fmla="*/ 25078 w 2372647"/>
                <a:gd name="connsiteY27" fmla="*/ 3383207 h 4324594"/>
                <a:gd name="connsiteX28" fmla="*/ 19523 w 2372647"/>
                <a:gd name="connsiteY28" fmla="*/ 3414957 h 4324594"/>
                <a:gd name="connsiteX29" fmla="*/ 179065 w 2372647"/>
                <a:gd name="connsiteY29" fmla="*/ 3428769 h 43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72647" h="4324594">
                  <a:moveTo>
                    <a:pt x="179065" y="3428769"/>
                  </a:moveTo>
                  <a:cubicBezTo>
                    <a:pt x="152395" y="3482875"/>
                    <a:pt x="151659" y="3484648"/>
                    <a:pt x="134779" y="3532747"/>
                  </a:cubicBezTo>
                  <a:cubicBezTo>
                    <a:pt x="165525" y="3587991"/>
                    <a:pt x="178592" y="3612865"/>
                    <a:pt x="232567" y="3679274"/>
                  </a:cubicBezTo>
                  <a:cubicBezTo>
                    <a:pt x="172242" y="3738541"/>
                    <a:pt x="172244" y="3704936"/>
                    <a:pt x="135731" y="3720548"/>
                  </a:cubicBezTo>
                  <a:cubicBezTo>
                    <a:pt x="100938" y="3698323"/>
                    <a:pt x="96839" y="3688137"/>
                    <a:pt x="52389" y="3672130"/>
                  </a:cubicBezTo>
                  <a:cubicBezTo>
                    <a:pt x="24608" y="3701367"/>
                    <a:pt x="22357" y="3707583"/>
                    <a:pt x="0" y="3731660"/>
                  </a:cubicBezTo>
                  <a:cubicBezTo>
                    <a:pt x="40481" y="3771653"/>
                    <a:pt x="180234" y="3834701"/>
                    <a:pt x="295274" y="3912092"/>
                  </a:cubicBezTo>
                  <a:lnTo>
                    <a:pt x="690240" y="4196008"/>
                  </a:lnTo>
                  <a:lnTo>
                    <a:pt x="859309" y="4131714"/>
                  </a:lnTo>
                  <a:cubicBezTo>
                    <a:pt x="909156" y="4200612"/>
                    <a:pt x="930428" y="4226646"/>
                    <a:pt x="951700" y="4288400"/>
                  </a:cubicBezTo>
                  <a:cubicBezTo>
                    <a:pt x="1002501" y="4301894"/>
                    <a:pt x="999961" y="4292051"/>
                    <a:pt x="1062668" y="4324594"/>
                  </a:cubicBezTo>
                  <a:lnTo>
                    <a:pt x="1428427" y="3915020"/>
                  </a:lnTo>
                  <a:lnTo>
                    <a:pt x="2370609" y="2263226"/>
                  </a:lnTo>
                  <a:cubicBezTo>
                    <a:pt x="2371395" y="2081813"/>
                    <a:pt x="2374802" y="354980"/>
                    <a:pt x="2370560" y="0"/>
                  </a:cubicBezTo>
                  <a:cubicBezTo>
                    <a:pt x="2240113" y="95076"/>
                    <a:pt x="2154651" y="163339"/>
                    <a:pt x="2064172" y="230980"/>
                  </a:cubicBezTo>
                  <a:lnTo>
                    <a:pt x="1856211" y="381793"/>
                  </a:lnTo>
                  <a:cubicBezTo>
                    <a:pt x="1749055" y="278605"/>
                    <a:pt x="1667298" y="203993"/>
                    <a:pt x="1560142" y="100805"/>
                  </a:cubicBezTo>
                  <a:cubicBezTo>
                    <a:pt x="1519855" y="372614"/>
                    <a:pt x="1437348" y="632582"/>
                    <a:pt x="1385887" y="891874"/>
                  </a:cubicBezTo>
                  <a:cubicBezTo>
                    <a:pt x="1347126" y="1151166"/>
                    <a:pt x="1287940" y="1413181"/>
                    <a:pt x="1239468" y="1656556"/>
                  </a:cubicBezTo>
                  <a:cubicBezTo>
                    <a:pt x="1161167" y="1890794"/>
                    <a:pt x="1005872" y="2232189"/>
                    <a:pt x="904553" y="2439439"/>
                  </a:cubicBezTo>
                  <a:cubicBezTo>
                    <a:pt x="749763" y="2645641"/>
                    <a:pt x="521333" y="2928407"/>
                    <a:pt x="352053" y="3123406"/>
                  </a:cubicBezTo>
                  <a:cubicBezTo>
                    <a:pt x="250110" y="3247008"/>
                    <a:pt x="281905" y="3157566"/>
                    <a:pt x="292893" y="3181049"/>
                  </a:cubicBezTo>
                  <a:cubicBezTo>
                    <a:pt x="303881" y="3204532"/>
                    <a:pt x="324956" y="3191268"/>
                    <a:pt x="417984" y="3264304"/>
                  </a:cubicBezTo>
                  <a:cubicBezTo>
                    <a:pt x="511012" y="3337340"/>
                    <a:pt x="851456" y="3527456"/>
                    <a:pt x="851059" y="3619266"/>
                  </a:cubicBezTo>
                  <a:cubicBezTo>
                    <a:pt x="850662" y="3711076"/>
                    <a:pt x="956756" y="3818499"/>
                    <a:pt x="853753" y="3776113"/>
                  </a:cubicBezTo>
                  <a:cubicBezTo>
                    <a:pt x="837481" y="3794766"/>
                    <a:pt x="317443" y="3404904"/>
                    <a:pt x="233041" y="3364952"/>
                  </a:cubicBezTo>
                  <a:cubicBezTo>
                    <a:pt x="146257" y="3382150"/>
                    <a:pt x="153400" y="3390484"/>
                    <a:pt x="118740" y="3393526"/>
                  </a:cubicBezTo>
                  <a:cubicBezTo>
                    <a:pt x="84080" y="3396568"/>
                    <a:pt x="60400" y="3381620"/>
                    <a:pt x="25078" y="3383207"/>
                  </a:cubicBezTo>
                  <a:lnTo>
                    <a:pt x="19523" y="3414957"/>
                  </a:lnTo>
                  <a:cubicBezTo>
                    <a:pt x="96781" y="3422102"/>
                    <a:pt x="109744" y="3409720"/>
                    <a:pt x="179065" y="3428769"/>
                  </a:cubicBezTo>
                  <a:close/>
                </a:path>
              </a:pathLst>
            </a:custGeom>
            <a:solidFill>
              <a:srgbClr val="4CADB4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pic>
          <p:nvPicPr>
            <p:cNvPr id="239" name="Picture 2" descr="C:\Users\Dick\AppData\Local\Microsoft\Windows Live Mail\WLMDSS.tmp\WLM3D98.tmp\KAART.png">
              <a:extLst>
                <a:ext uri="{FF2B5EF4-FFF2-40B4-BE49-F238E27FC236}">
                  <a16:creationId xmlns="" xmlns:a16="http://schemas.microsoft.com/office/drawing/2014/main" id="{E5F18679-D588-4CF4-BCDE-0C87915762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 l="27856" t="16913" r="49294" b="15221"/>
            <a:stretch>
              <a:fillRect/>
            </a:stretch>
          </p:blipFill>
          <p:spPr bwMode="auto">
            <a:xfrm>
              <a:off x="5246176" y="349325"/>
              <a:ext cx="3779837" cy="6318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2" name="Rechthoek 1">
              <a:extLst>
                <a:ext uri="{FF2B5EF4-FFF2-40B4-BE49-F238E27FC236}">
                  <a16:creationId xmlns="" xmlns:a16="http://schemas.microsoft.com/office/drawing/2014/main" id="{347D92DB-A9F7-4680-BE9A-AE861C774A16}"/>
                </a:ext>
              </a:extLst>
            </p:cNvPr>
            <p:cNvSpPr/>
            <p:nvPr/>
          </p:nvSpPr>
          <p:spPr bwMode="auto">
            <a:xfrm>
              <a:off x="6611988" y="4007888"/>
              <a:ext cx="344487" cy="217487"/>
            </a:xfrm>
            <a:custGeom>
              <a:avLst/>
              <a:gdLst>
                <a:gd name="connsiteX0" fmla="*/ 0 w 347085"/>
                <a:gd name="connsiteY0" fmla="*/ 0 h 139371"/>
                <a:gd name="connsiteX1" fmla="*/ 347085 w 347085"/>
                <a:gd name="connsiteY1" fmla="*/ 0 h 139371"/>
                <a:gd name="connsiteX2" fmla="*/ 347085 w 347085"/>
                <a:gd name="connsiteY2" fmla="*/ 139371 h 139371"/>
                <a:gd name="connsiteX3" fmla="*/ 0 w 347085"/>
                <a:gd name="connsiteY3" fmla="*/ 139371 h 139371"/>
                <a:gd name="connsiteX4" fmla="*/ 0 w 347085"/>
                <a:gd name="connsiteY4" fmla="*/ 0 h 139371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0 w 347085"/>
                <a:gd name="connsiteY4" fmla="*/ 139371 h 139812"/>
                <a:gd name="connsiteX5" fmla="*/ 0 w 347085"/>
                <a:gd name="connsiteY5" fmla="*/ 0 h 139812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28575 w 347085"/>
                <a:gd name="connsiteY4" fmla="*/ 132227 h 139812"/>
                <a:gd name="connsiteX5" fmla="*/ 0 w 347085"/>
                <a:gd name="connsiteY5" fmla="*/ 0 h 139812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3797 w 375660"/>
                <a:gd name="connsiteY2" fmla="*/ 158862 h 225537"/>
                <a:gd name="connsiteX3" fmla="*/ 375660 w 375660"/>
                <a:gd name="connsiteY3" fmla="*/ 225096 h 225537"/>
                <a:gd name="connsiteX4" fmla="*/ 309503 w 375660"/>
                <a:gd name="connsiteY4" fmla="*/ 225537 h 225537"/>
                <a:gd name="connsiteX5" fmla="*/ 57150 w 375660"/>
                <a:gd name="connsiteY5" fmla="*/ 217952 h 225537"/>
                <a:gd name="connsiteX6" fmla="*/ 0 w 375660"/>
                <a:gd name="connsiteY6" fmla="*/ 0 h 225537"/>
                <a:gd name="connsiteX0" fmla="*/ 0 w 375660"/>
                <a:gd name="connsiteY0" fmla="*/ 0 h 225096"/>
                <a:gd name="connsiteX1" fmla="*/ 375660 w 375660"/>
                <a:gd name="connsiteY1" fmla="*/ 85725 h 225096"/>
                <a:gd name="connsiteX2" fmla="*/ 373797 w 375660"/>
                <a:gd name="connsiteY2" fmla="*/ 158862 h 225096"/>
                <a:gd name="connsiteX3" fmla="*/ 375660 w 375660"/>
                <a:gd name="connsiteY3" fmla="*/ 225096 h 225096"/>
                <a:gd name="connsiteX4" fmla="*/ 180916 w 375660"/>
                <a:gd name="connsiteY4" fmla="*/ 211249 h 225096"/>
                <a:gd name="connsiteX5" fmla="*/ 57150 w 375660"/>
                <a:gd name="connsiteY5" fmla="*/ 217952 h 225096"/>
                <a:gd name="connsiteX6" fmla="*/ 0 w 375660"/>
                <a:gd name="connsiteY6" fmla="*/ 0 h 225096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73797 w 375660"/>
                <a:gd name="connsiteY2" fmla="*/ 158862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21409 w 375660"/>
                <a:gd name="connsiteY2" fmla="*/ 108856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21409"/>
                <a:gd name="connsiteY0" fmla="*/ 0 h 217952"/>
                <a:gd name="connsiteX1" fmla="*/ 308985 w 321409"/>
                <a:gd name="connsiteY1" fmla="*/ 35719 h 217952"/>
                <a:gd name="connsiteX2" fmla="*/ 321409 w 321409"/>
                <a:gd name="connsiteY2" fmla="*/ 108856 h 217952"/>
                <a:gd name="connsiteX3" fmla="*/ 308985 w 321409"/>
                <a:gd name="connsiteY3" fmla="*/ 163184 h 217952"/>
                <a:gd name="connsiteX4" fmla="*/ 180916 w 321409"/>
                <a:gd name="connsiteY4" fmla="*/ 211249 h 217952"/>
                <a:gd name="connsiteX5" fmla="*/ 57150 w 321409"/>
                <a:gd name="connsiteY5" fmla="*/ 217952 h 217952"/>
                <a:gd name="connsiteX6" fmla="*/ 0 w 321409"/>
                <a:gd name="connsiteY6" fmla="*/ 0 h 217952"/>
                <a:gd name="connsiteX0" fmla="*/ 0 w 314265"/>
                <a:gd name="connsiteY0" fmla="*/ 0 h 217952"/>
                <a:gd name="connsiteX1" fmla="*/ 308985 w 314265"/>
                <a:gd name="connsiteY1" fmla="*/ 35719 h 217952"/>
                <a:gd name="connsiteX2" fmla="*/ 314265 w 314265"/>
                <a:gd name="connsiteY2" fmla="*/ 106474 h 217952"/>
                <a:gd name="connsiteX3" fmla="*/ 308985 w 314265"/>
                <a:gd name="connsiteY3" fmla="*/ 163184 h 217952"/>
                <a:gd name="connsiteX4" fmla="*/ 180916 w 314265"/>
                <a:gd name="connsiteY4" fmla="*/ 211249 h 217952"/>
                <a:gd name="connsiteX5" fmla="*/ 57150 w 314265"/>
                <a:gd name="connsiteY5" fmla="*/ 217952 h 217952"/>
                <a:gd name="connsiteX6" fmla="*/ 0 w 314265"/>
                <a:gd name="connsiteY6" fmla="*/ 0 h 217952"/>
                <a:gd name="connsiteX0" fmla="*/ 0 w 318510"/>
                <a:gd name="connsiteY0" fmla="*/ 0 h 217952"/>
                <a:gd name="connsiteX1" fmla="*/ 318510 w 318510"/>
                <a:gd name="connsiteY1" fmla="*/ 35719 h 217952"/>
                <a:gd name="connsiteX2" fmla="*/ 314265 w 318510"/>
                <a:gd name="connsiteY2" fmla="*/ 106474 h 217952"/>
                <a:gd name="connsiteX3" fmla="*/ 308985 w 318510"/>
                <a:gd name="connsiteY3" fmla="*/ 163184 h 217952"/>
                <a:gd name="connsiteX4" fmla="*/ 180916 w 318510"/>
                <a:gd name="connsiteY4" fmla="*/ 211249 h 217952"/>
                <a:gd name="connsiteX5" fmla="*/ 57150 w 318510"/>
                <a:gd name="connsiteY5" fmla="*/ 217952 h 217952"/>
                <a:gd name="connsiteX6" fmla="*/ 0 w 318510"/>
                <a:gd name="connsiteY6" fmla="*/ 0 h 217952"/>
                <a:gd name="connsiteX0" fmla="*/ 0 w 344704"/>
                <a:gd name="connsiteY0" fmla="*/ 0 h 217952"/>
                <a:gd name="connsiteX1" fmla="*/ 344704 w 344704"/>
                <a:gd name="connsiteY1" fmla="*/ 7144 h 217952"/>
                <a:gd name="connsiteX2" fmla="*/ 314265 w 344704"/>
                <a:gd name="connsiteY2" fmla="*/ 106474 h 217952"/>
                <a:gd name="connsiteX3" fmla="*/ 308985 w 344704"/>
                <a:gd name="connsiteY3" fmla="*/ 163184 h 217952"/>
                <a:gd name="connsiteX4" fmla="*/ 180916 w 344704"/>
                <a:gd name="connsiteY4" fmla="*/ 211249 h 217952"/>
                <a:gd name="connsiteX5" fmla="*/ 57150 w 344704"/>
                <a:gd name="connsiteY5" fmla="*/ 217952 h 217952"/>
                <a:gd name="connsiteX6" fmla="*/ 0 w 344704"/>
                <a:gd name="connsiteY6" fmla="*/ 0 h 21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04" h="217952">
                  <a:moveTo>
                    <a:pt x="0" y="0"/>
                  </a:moveTo>
                  <a:lnTo>
                    <a:pt x="344704" y="7144"/>
                  </a:lnTo>
                  <a:lnTo>
                    <a:pt x="314265" y="106474"/>
                  </a:lnTo>
                  <a:lnTo>
                    <a:pt x="308985" y="163184"/>
                  </a:lnTo>
                  <a:lnTo>
                    <a:pt x="180916" y="211249"/>
                  </a:lnTo>
                  <a:lnTo>
                    <a:pt x="57150" y="217952"/>
                  </a:lnTo>
                  <a:cubicBezTo>
                    <a:pt x="38100" y="145301"/>
                    <a:pt x="11906" y="72651"/>
                    <a:pt x="0" y="0"/>
                  </a:cubicBezTo>
                  <a:close/>
                </a:path>
              </a:pathLst>
            </a:custGeom>
            <a:solidFill>
              <a:srgbClr val="92CD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3" name="Freeform 73">
              <a:extLst>
                <a:ext uri="{FF2B5EF4-FFF2-40B4-BE49-F238E27FC236}">
                  <a16:creationId xmlns="" xmlns:a16="http://schemas.microsoft.com/office/drawing/2014/main" id="{50973D03-4F20-4BD5-A2C9-4087EF3BA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72300" y="3945975"/>
              <a:ext cx="336550" cy="309563"/>
            </a:xfrm>
            <a:custGeom>
              <a:avLst/>
              <a:gdLst>
                <a:gd name="T0" fmla="*/ 2147483647 w 630"/>
                <a:gd name="T1" fmla="*/ 0 h 578"/>
                <a:gd name="T2" fmla="*/ 2147483647 w 630"/>
                <a:gd name="T3" fmla="*/ 2147483647 h 578"/>
                <a:gd name="T4" fmla="*/ 2147483647 w 630"/>
                <a:gd name="T5" fmla="*/ 2147483647 h 578"/>
                <a:gd name="T6" fmla="*/ 2147483647 w 630"/>
                <a:gd name="T7" fmla="*/ 2147483647 h 578"/>
                <a:gd name="T8" fmla="*/ 2147483647 w 630"/>
                <a:gd name="T9" fmla="*/ 2147483647 h 578"/>
                <a:gd name="T10" fmla="*/ 2147483647 w 630"/>
                <a:gd name="T11" fmla="*/ 2147483647 h 578"/>
                <a:gd name="T12" fmla="*/ 2147483647 w 630"/>
                <a:gd name="T13" fmla="*/ 2147483647 h 578"/>
                <a:gd name="T14" fmla="*/ 2147483647 w 630"/>
                <a:gd name="T15" fmla="*/ 2147483647 h 578"/>
                <a:gd name="T16" fmla="*/ 2147483647 w 630"/>
                <a:gd name="T17" fmla="*/ 2147483647 h 578"/>
                <a:gd name="T18" fmla="*/ 2147483647 w 630"/>
                <a:gd name="T19" fmla="*/ 2147483647 h 578"/>
                <a:gd name="T20" fmla="*/ 2147483647 w 630"/>
                <a:gd name="T21" fmla="*/ 2147483647 h 578"/>
                <a:gd name="T22" fmla="*/ 2147483647 w 630"/>
                <a:gd name="T23" fmla="*/ 2147483647 h 578"/>
                <a:gd name="T24" fmla="*/ 2147483647 w 630"/>
                <a:gd name="T25" fmla="*/ 2147483647 h 578"/>
                <a:gd name="T26" fmla="*/ 2147483647 w 630"/>
                <a:gd name="T27" fmla="*/ 2147483647 h 578"/>
                <a:gd name="T28" fmla="*/ 2147483647 w 630"/>
                <a:gd name="T29" fmla="*/ 2147483647 h 578"/>
                <a:gd name="T30" fmla="*/ 2147483647 w 630"/>
                <a:gd name="T31" fmla="*/ 2147483647 h 578"/>
                <a:gd name="T32" fmla="*/ 2147483647 w 630"/>
                <a:gd name="T33" fmla="*/ 2147483647 h 578"/>
                <a:gd name="T34" fmla="*/ 2147483647 w 630"/>
                <a:gd name="T35" fmla="*/ 2147483647 h 578"/>
                <a:gd name="T36" fmla="*/ 2147483647 w 630"/>
                <a:gd name="T37" fmla="*/ 2147483647 h 578"/>
                <a:gd name="T38" fmla="*/ 2147483647 w 630"/>
                <a:gd name="T39" fmla="*/ 2147483647 h 578"/>
                <a:gd name="T40" fmla="*/ 2147483647 w 630"/>
                <a:gd name="T41" fmla="*/ 2147483647 h 578"/>
                <a:gd name="T42" fmla="*/ 2147483647 w 630"/>
                <a:gd name="T43" fmla="*/ 2147483647 h 578"/>
                <a:gd name="T44" fmla="*/ 2147483647 w 630"/>
                <a:gd name="T45" fmla="*/ 2147483647 h 578"/>
                <a:gd name="T46" fmla="*/ 2147483647 w 630"/>
                <a:gd name="T47" fmla="*/ 2147483647 h 578"/>
                <a:gd name="T48" fmla="*/ 2147483647 w 630"/>
                <a:gd name="T49" fmla="*/ 2147483647 h 578"/>
                <a:gd name="T50" fmla="*/ 2147483647 w 630"/>
                <a:gd name="T51" fmla="*/ 2147483647 h 578"/>
                <a:gd name="T52" fmla="*/ 2147483647 w 630"/>
                <a:gd name="T53" fmla="*/ 2147483647 h 578"/>
                <a:gd name="T54" fmla="*/ 2147483647 w 630"/>
                <a:gd name="T55" fmla="*/ 2147483647 h 578"/>
                <a:gd name="T56" fmla="*/ 2147483647 w 630"/>
                <a:gd name="T57" fmla="*/ 2147483647 h 578"/>
                <a:gd name="T58" fmla="*/ 2147483647 w 630"/>
                <a:gd name="T59" fmla="*/ 2147483647 h 578"/>
                <a:gd name="T60" fmla="*/ 2147483647 w 630"/>
                <a:gd name="T61" fmla="*/ 2147483647 h 578"/>
                <a:gd name="T62" fmla="*/ 2147483647 w 630"/>
                <a:gd name="T63" fmla="*/ 2147483647 h 578"/>
                <a:gd name="T64" fmla="*/ 2147483647 w 630"/>
                <a:gd name="T65" fmla="*/ 2147483647 h 578"/>
                <a:gd name="T66" fmla="*/ 2147483647 w 630"/>
                <a:gd name="T67" fmla="*/ 2147483647 h 578"/>
                <a:gd name="T68" fmla="*/ 2147483647 w 630"/>
                <a:gd name="T69" fmla="*/ 2147483647 h 578"/>
                <a:gd name="T70" fmla="*/ 2147483647 w 630"/>
                <a:gd name="T71" fmla="*/ 2147483647 h 578"/>
                <a:gd name="T72" fmla="*/ 2147483647 w 630"/>
                <a:gd name="T73" fmla="*/ 2147483647 h 578"/>
                <a:gd name="T74" fmla="*/ 2147483647 w 630"/>
                <a:gd name="T75" fmla="*/ 2147483647 h 578"/>
                <a:gd name="T76" fmla="*/ 2147483647 w 630"/>
                <a:gd name="T77" fmla="*/ 2147483647 h 578"/>
                <a:gd name="T78" fmla="*/ 2147483647 w 630"/>
                <a:gd name="T79" fmla="*/ 2147483647 h 578"/>
                <a:gd name="T80" fmla="*/ 2147483647 w 630"/>
                <a:gd name="T81" fmla="*/ 2147483647 h 578"/>
                <a:gd name="T82" fmla="*/ 2147483647 w 630"/>
                <a:gd name="T83" fmla="*/ 2147483647 h 578"/>
                <a:gd name="T84" fmla="*/ 2147483647 w 630"/>
                <a:gd name="T85" fmla="*/ 2147483647 h 578"/>
                <a:gd name="T86" fmla="*/ 2147483647 w 630"/>
                <a:gd name="T87" fmla="*/ 2147483647 h 578"/>
                <a:gd name="T88" fmla="*/ 2147483647 w 630"/>
                <a:gd name="T89" fmla="*/ 2147483647 h 578"/>
                <a:gd name="T90" fmla="*/ 2147483647 w 630"/>
                <a:gd name="T91" fmla="*/ 2147483647 h 578"/>
                <a:gd name="T92" fmla="*/ 2147483647 w 630"/>
                <a:gd name="T93" fmla="*/ 2147483647 h 578"/>
                <a:gd name="T94" fmla="*/ 2147483647 w 630"/>
                <a:gd name="T95" fmla="*/ 2147483647 h 578"/>
                <a:gd name="T96" fmla="*/ 0 w 630"/>
                <a:gd name="T97" fmla="*/ 2147483647 h 578"/>
                <a:gd name="T98" fmla="*/ 2147483647 w 630"/>
                <a:gd name="T99" fmla="*/ 0 h 57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30" h="578">
                  <a:moveTo>
                    <a:pt x="147" y="0"/>
                  </a:moveTo>
                  <a:cubicBezTo>
                    <a:pt x="202" y="2"/>
                    <a:pt x="292" y="23"/>
                    <a:pt x="333" y="33"/>
                  </a:cubicBezTo>
                  <a:cubicBezTo>
                    <a:pt x="405" y="50"/>
                    <a:pt x="348" y="43"/>
                    <a:pt x="392" y="63"/>
                  </a:cubicBezTo>
                  <a:lnTo>
                    <a:pt x="598" y="142"/>
                  </a:lnTo>
                  <a:lnTo>
                    <a:pt x="618" y="187"/>
                  </a:lnTo>
                  <a:lnTo>
                    <a:pt x="565" y="200"/>
                  </a:lnTo>
                  <a:lnTo>
                    <a:pt x="248" y="65"/>
                  </a:lnTo>
                  <a:lnTo>
                    <a:pt x="106" y="249"/>
                  </a:lnTo>
                  <a:lnTo>
                    <a:pt x="132" y="273"/>
                  </a:lnTo>
                  <a:lnTo>
                    <a:pt x="227" y="152"/>
                  </a:lnTo>
                  <a:lnTo>
                    <a:pt x="238" y="260"/>
                  </a:lnTo>
                  <a:lnTo>
                    <a:pt x="152" y="378"/>
                  </a:lnTo>
                  <a:lnTo>
                    <a:pt x="162" y="409"/>
                  </a:lnTo>
                  <a:lnTo>
                    <a:pt x="287" y="254"/>
                  </a:lnTo>
                  <a:lnTo>
                    <a:pt x="322" y="274"/>
                  </a:lnTo>
                  <a:lnTo>
                    <a:pt x="330" y="210"/>
                  </a:lnTo>
                  <a:lnTo>
                    <a:pt x="295" y="228"/>
                  </a:lnTo>
                  <a:lnTo>
                    <a:pt x="273" y="166"/>
                  </a:lnTo>
                  <a:lnTo>
                    <a:pt x="300" y="127"/>
                  </a:lnTo>
                  <a:lnTo>
                    <a:pt x="356" y="152"/>
                  </a:lnTo>
                  <a:lnTo>
                    <a:pt x="518" y="222"/>
                  </a:lnTo>
                  <a:lnTo>
                    <a:pt x="504" y="250"/>
                  </a:lnTo>
                  <a:lnTo>
                    <a:pt x="385" y="198"/>
                  </a:lnTo>
                  <a:lnTo>
                    <a:pt x="395" y="244"/>
                  </a:lnTo>
                  <a:lnTo>
                    <a:pt x="420" y="269"/>
                  </a:lnTo>
                  <a:lnTo>
                    <a:pt x="605" y="259"/>
                  </a:lnTo>
                  <a:lnTo>
                    <a:pt x="630" y="320"/>
                  </a:lnTo>
                  <a:lnTo>
                    <a:pt x="424" y="340"/>
                  </a:lnTo>
                  <a:lnTo>
                    <a:pt x="450" y="365"/>
                  </a:lnTo>
                  <a:lnTo>
                    <a:pt x="623" y="347"/>
                  </a:lnTo>
                  <a:lnTo>
                    <a:pt x="610" y="379"/>
                  </a:lnTo>
                  <a:lnTo>
                    <a:pt x="538" y="412"/>
                  </a:lnTo>
                  <a:lnTo>
                    <a:pt x="443" y="439"/>
                  </a:lnTo>
                  <a:lnTo>
                    <a:pt x="397" y="355"/>
                  </a:lnTo>
                  <a:lnTo>
                    <a:pt x="377" y="360"/>
                  </a:lnTo>
                  <a:lnTo>
                    <a:pt x="434" y="474"/>
                  </a:lnTo>
                  <a:lnTo>
                    <a:pt x="606" y="422"/>
                  </a:lnTo>
                  <a:lnTo>
                    <a:pt x="616" y="454"/>
                  </a:lnTo>
                  <a:lnTo>
                    <a:pt x="420" y="523"/>
                  </a:lnTo>
                  <a:lnTo>
                    <a:pt x="374" y="574"/>
                  </a:lnTo>
                  <a:lnTo>
                    <a:pt x="227" y="578"/>
                  </a:lnTo>
                  <a:lnTo>
                    <a:pt x="173" y="568"/>
                  </a:lnTo>
                  <a:lnTo>
                    <a:pt x="165" y="514"/>
                  </a:lnTo>
                  <a:lnTo>
                    <a:pt x="73" y="251"/>
                  </a:lnTo>
                  <a:lnTo>
                    <a:pt x="63" y="186"/>
                  </a:lnTo>
                  <a:lnTo>
                    <a:pt x="54" y="117"/>
                  </a:lnTo>
                  <a:lnTo>
                    <a:pt x="39" y="63"/>
                  </a:lnTo>
                  <a:lnTo>
                    <a:pt x="24" y="30"/>
                  </a:lnTo>
                  <a:lnTo>
                    <a:pt x="0" y="21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6B3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4" name="Freeform 19">
              <a:extLst>
                <a:ext uri="{FF2B5EF4-FFF2-40B4-BE49-F238E27FC236}">
                  <a16:creationId xmlns="" xmlns:a16="http://schemas.microsoft.com/office/drawing/2014/main" id="{5D3CD6E8-F0B1-4C57-AE82-A944A8BE4074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7008863" y="3960262"/>
              <a:ext cx="152400" cy="30162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45" h="11301">
                  <a:moveTo>
                    <a:pt x="33" y="7983"/>
                  </a:moveTo>
                  <a:cubicBezTo>
                    <a:pt x="-268" y="8305"/>
                    <a:pt x="1632" y="8368"/>
                    <a:pt x="1610" y="8892"/>
                  </a:cubicBezTo>
                  <a:cubicBezTo>
                    <a:pt x="1588" y="9416"/>
                    <a:pt x="488" y="11108"/>
                    <a:pt x="666" y="11282"/>
                  </a:cubicBezTo>
                  <a:cubicBezTo>
                    <a:pt x="844" y="11456"/>
                    <a:pt x="2012" y="10432"/>
                    <a:pt x="2679" y="9934"/>
                  </a:cubicBezTo>
                  <a:cubicBezTo>
                    <a:pt x="3346" y="9436"/>
                    <a:pt x="3766" y="9209"/>
                    <a:pt x="4668" y="8293"/>
                  </a:cubicBezTo>
                  <a:cubicBezTo>
                    <a:pt x="5570" y="7377"/>
                    <a:pt x="6879" y="5744"/>
                    <a:pt x="8090" y="4440"/>
                  </a:cubicBezTo>
                  <a:cubicBezTo>
                    <a:pt x="9290" y="3135"/>
                    <a:pt x="11516" y="1191"/>
                    <a:pt x="11886" y="471"/>
                  </a:cubicBezTo>
                  <a:cubicBezTo>
                    <a:pt x="12256" y="-249"/>
                    <a:pt x="10795" y="51"/>
                    <a:pt x="10312" y="120"/>
                  </a:cubicBezTo>
                  <a:cubicBezTo>
                    <a:pt x="9829" y="189"/>
                    <a:pt x="9848" y="651"/>
                    <a:pt x="8987" y="888"/>
                  </a:cubicBezTo>
                  <a:cubicBezTo>
                    <a:pt x="8126" y="1125"/>
                    <a:pt x="5048" y="1277"/>
                    <a:pt x="5145" y="1539"/>
                  </a:cubicBezTo>
                  <a:cubicBezTo>
                    <a:pt x="5243" y="1801"/>
                    <a:pt x="8162" y="1681"/>
                    <a:pt x="8047" y="2236"/>
                  </a:cubicBezTo>
                  <a:cubicBezTo>
                    <a:pt x="7932" y="2791"/>
                    <a:pt x="6900" y="3620"/>
                    <a:pt x="6247" y="4281"/>
                  </a:cubicBezTo>
                  <a:cubicBezTo>
                    <a:pt x="4034" y="4451"/>
                    <a:pt x="2665" y="4997"/>
                    <a:pt x="2327" y="5275"/>
                  </a:cubicBezTo>
                  <a:cubicBezTo>
                    <a:pt x="1989" y="5553"/>
                    <a:pt x="4188" y="5621"/>
                    <a:pt x="4220" y="5951"/>
                  </a:cubicBezTo>
                  <a:cubicBezTo>
                    <a:pt x="4252" y="6281"/>
                    <a:pt x="2901" y="6881"/>
                    <a:pt x="2519" y="7255"/>
                  </a:cubicBezTo>
                  <a:cubicBezTo>
                    <a:pt x="2137" y="7629"/>
                    <a:pt x="342" y="7312"/>
                    <a:pt x="33" y="798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="" xmlns:a16="http://schemas.microsoft.com/office/drawing/2014/main" id="{4A97B0C3-162C-4B86-A1EC-2A2B354483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88336" y="4568122"/>
              <a:ext cx="2153166" cy="433226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8634"/>
                <a:gd name="connsiteY0" fmla="*/ 0 h 6789"/>
                <a:gd name="connsiteX1" fmla="*/ 1312 w 8634"/>
                <a:gd name="connsiteY1" fmla="*/ 3424 h 6789"/>
                <a:gd name="connsiteX2" fmla="*/ 3005 w 8634"/>
                <a:gd name="connsiteY2" fmla="*/ 6765 h 6789"/>
                <a:gd name="connsiteX3" fmla="*/ 5524 w 8634"/>
                <a:gd name="connsiteY3" fmla="*/ 5009 h 6789"/>
                <a:gd name="connsiteX4" fmla="*/ 8634 w 8634"/>
                <a:gd name="connsiteY4" fmla="*/ 5694 h 6789"/>
                <a:gd name="connsiteX0" fmla="*/ 0 w 10169"/>
                <a:gd name="connsiteY0" fmla="*/ 0 h 10337"/>
                <a:gd name="connsiteX1" fmla="*/ 1689 w 10169"/>
                <a:gd name="connsiteY1" fmla="*/ 5380 h 10337"/>
                <a:gd name="connsiteX2" fmla="*/ 3649 w 10169"/>
                <a:gd name="connsiteY2" fmla="*/ 10302 h 10337"/>
                <a:gd name="connsiteX3" fmla="*/ 6567 w 10169"/>
                <a:gd name="connsiteY3" fmla="*/ 7715 h 10337"/>
                <a:gd name="connsiteX4" fmla="*/ 10169 w 10169"/>
                <a:gd name="connsiteY4" fmla="*/ 8724 h 10337"/>
                <a:gd name="connsiteX0" fmla="*/ 0 w 10203"/>
                <a:gd name="connsiteY0" fmla="*/ 0 h 10225"/>
                <a:gd name="connsiteX1" fmla="*/ 1723 w 10203"/>
                <a:gd name="connsiteY1" fmla="*/ 5268 h 10225"/>
                <a:gd name="connsiteX2" fmla="*/ 3683 w 10203"/>
                <a:gd name="connsiteY2" fmla="*/ 10190 h 10225"/>
                <a:gd name="connsiteX3" fmla="*/ 6601 w 10203"/>
                <a:gd name="connsiteY3" fmla="*/ 7603 h 10225"/>
                <a:gd name="connsiteX4" fmla="*/ 10203 w 10203"/>
                <a:gd name="connsiteY4" fmla="*/ 8612 h 1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03" h="10225">
                  <a:moveTo>
                    <a:pt x="0" y="0"/>
                  </a:moveTo>
                  <a:cubicBezTo>
                    <a:pt x="590" y="1629"/>
                    <a:pt x="1109" y="3570"/>
                    <a:pt x="1723" y="5268"/>
                  </a:cubicBezTo>
                  <a:cubicBezTo>
                    <a:pt x="2337" y="6966"/>
                    <a:pt x="2872" y="9779"/>
                    <a:pt x="3683" y="10190"/>
                  </a:cubicBezTo>
                  <a:cubicBezTo>
                    <a:pt x="4499" y="10567"/>
                    <a:pt x="5510" y="7855"/>
                    <a:pt x="6601" y="7603"/>
                  </a:cubicBezTo>
                  <a:cubicBezTo>
                    <a:pt x="7686" y="7317"/>
                    <a:pt x="9455" y="8422"/>
                    <a:pt x="10203" y="8612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="" xmlns:a16="http://schemas.microsoft.com/office/drawing/2014/main" id="{6EF99CAD-A8F8-4CDB-BE63-87D998B2A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49743" y="3654480"/>
              <a:ext cx="2186996" cy="913162"/>
            </a:xfrm>
            <a:custGeom>
              <a:avLst/>
              <a:gdLst>
                <a:gd name="T0" fmla="*/ 0 w 10000"/>
                <a:gd name="T1" fmla="*/ 2147483647 h 10235"/>
                <a:gd name="T2" fmla="*/ 2147483647 w 10000"/>
                <a:gd name="T3" fmla="*/ 2147483647 h 10235"/>
                <a:gd name="T4" fmla="*/ 2147483647 w 10000"/>
                <a:gd name="T5" fmla="*/ 2147483647 h 10235"/>
                <a:gd name="T6" fmla="*/ 2147483647 w 10000"/>
                <a:gd name="T7" fmla="*/ 2147483647 h 10235"/>
                <a:gd name="T8" fmla="*/ 2147483647 w 10000"/>
                <a:gd name="T9" fmla="*/ 2147483647 h 10235"/>
                <a:gd name="T10" fmla="*/ 2147483647 w 10000"/>
                <a:gd name="T11" fmla="*/ 2147483647 h 10235"/>
                <a:gd name="T12" fmla="*/ 2147483647 w 10000"/>
                <a:gd name="T13" fmla="*/ 2147483647 h 10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182"/>
                <a:gd name="connsiteY0" fmla="*/ 101 h 11518"/>
                <a:gd name="connsiteX1" fmla="*/ 669 w 9182"/>
                <a:gd name="connsiteY1" fmla="*/ 2397 h 11518"/>
                <a:gd name="connsiteX2" fmla="*/ 1097 w 9182"/>
                <a:gd name="connsiteY2" fmla="*/ 4589 h 11518"/>
                <a:gd name="connsiteX3" fmla="*/ 2977 w 9182"/>
                <a:gd name="connsiteY3" fmla="*/ 7924 h 11518"/>
                <a:gd name="connsiteX4" fmla="*/ 4495 w 9182"/>
                <a:gd name="connsiteY4" fmla="*/ 11360 h 11518"/>
                <a:gd name="connsiteX5" fmla="*/ 7073 w 9182"/>
                <a:gd name="connsiteY5" fmla="*/ 10946 h 11518"/>
                <a:gd name="connsiteX6" fmla="*/ 9182 w 9182"/>
                <a:gd name="connsiteY6" fmla="*/ 10862 h 11518"/>
                <a:gd name="connsiteX0" fmla="*/ 0 w 10000"/>
                <a:gd name="connsiteY0" fmla="*/ 0 h 9912"/>
                <a:gd name="connsiteX1" fmla="*/ 729 w 10000"/>
                <a:gd name="connsiteY1" fmla="*/ 1993 h 9912"/>
                <a:gd name="connsiteX2" fmla="*/ 1195 w 10000"/>
                <a:gd name="connsiteY2" fmla="*/ 3896 h 9912"/>
                <a:gd name="connsiteX3" fmla="*/ 3242 w 10000"/>
                <a:gd name="connsiteY3" fmla="*/ 6792 h 9912"/>
                <a:gd name="connsiteX4" fmla="*/ 4895 w 10000"/>
                <a:gd name="connsiteY4" fmla="*/ 9775 h 9912"/>
                <a:gd name="connsiteX5" fmla="*/ 7703 w 10000"/>
                <a:gd name="connsiteY5" fmla="*/ 9415 h 9912"/>
                <a:gd name="connsiteX6" fmla="*/ 10000 w 10000"/>
                <a:gd name="connsiteY6" fmla="*/ 9342 h 9912"/>
                <a:gd name="connsiteX0" fmla="*/ 0 w 10000"/>
                <a:gd name="connsiteY0" fmla="*/ 0 h 10000"/>
                <a:gd name="connsiteX1" fmla="*/ 1195 w 10000"/>
                <a:gd name="connsiteY1" fmla="*/ 3931 h 10000"/>
                <a:gd name="connsiteX2" fmla="*/ 3242 w 10000"/>
                <a:gd name="connsiteY2" fmla="*/ 6852 h 10000"/>
                <a:gd name="connsiteX3" fmla="*/ 4895 w 10000"/>
                <a:gd name="connsiteY3" fmla="*/ 9862 h 10000"/>
                <a:gd name="connsiteX4" fmla="*/ 7703 w 10000"/>
                <a:gd name="connsiteY4" fmla="*/ 9499 h 10000"/>
                <a:gd name="connsiteX5" fmla="*/ 10000 w 10000"/>
                <a:gd name="connsiteY5" fmla="*/ 9425 h 10000"/>
                <a:gd name="connsiteX0" fmla="*/ 0 w 9472"/>
                <a:gd name="connsiteY0" fmla="*/ 0 h 9917"/>
                <a:gd name="connsiteX1" fmla="*/ 667 w 9472"/>
                <a:gd name="connsiteY1" fmla="*/ 3848 h 9917"/>
                <a:gd name="connsiteX2" fmla="*/ 2714 w 9472"/>
                <a:gd name="connsiteY2" fmla="*/ 6769 h 9917"/>
                <a:gd name="connsiteX3" fmla="*/ 4367 w 9472"/>
                <a:gd name="connsiteY3" fmla="*/ 9779 h 9917"/>
                <a:gd name="connsiteX4" fmla="*/ 7175 w 9472"/>
                <a:gd name="connsiteY4" fmla="*/ 9416 h 9917"/>
                <a:gd name="connsiteX5" fmla="*/ 9472 w 9472"/>
                <a:gd name="connsiteY5" fmla="*/ 9342 h 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2" h="9917">
                  <a:moveTo>
                    <a:pt x="0" y="0"/>
                  </a:moveTo>
                  <a:cubicBezTo>
                    <a:pt x="249" y="819"/>
                    <a:pt x="215" y="2720"/>
                    <a:pt x="667" y="3848"/>
                  </a:cubicBezTo>
                  <a:cubicBezTo>
                    <a:pt x="1119" y="4976"/>
                    <a:pt x="2099" y="5781"/>
                    <a:pt x="2714" y="6769"/>
                  </a:cubicBezTo>
                  <a:cubicBezTo>
                    <a:pt x="3327" y="7772"/>
                    <a:pt x="3621" y="9342"/>
                    <a:pt x="4367" y="9779"/>
                  </a:cubicBezTo>
                  <a:cubicBezTo>
                    <a:pt x="5109" y="10216"/>
                    <a:pt x="6266" y="9488"/>
                    <a:pt x="7175" y="9416"/>
                  </a:cubicBezTo>
                  <a:cubicBezTo>
                    <a:pt x="8082" y="9342"/>
                    <a:pt x="8918" y="9356"/>
                    <a:pt x="9472" y="9342"/>
                  </a:cubicBezTo>
                </a:path>
              </a:pathLst>
            </a:custGeom>
            <a:noFill/>
            <a:ln w="317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8" name="Freeform 15">
              <a:extLst>
                <a:ext uri="{FF2B5EF4-FFF2-40B4-BE49-F238E27FC236}">
                  <a16:creationId xmlns="" xmlns:a16="http://schemas.microsoft.com/office/drawing/2014/main" id="{ABF45CE1-B15C-486B-A605-28763D46B9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97473" y="4515607"/>
              <a:ext cx="842744" cy="383525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10550"/>
                <a:gd name="connsiteY0" fmla="*/ 0 h 13801"/>
                <a:gd name="connsiteX1" fmla="*/ 1810 w 10550"/>
                <a:gd name="connsiteY1" fmla="*/ 2238 h 13801"/>
                <a:gd name="connsiteX2" fmla="*/ 2465 w 10550"/>
                <a:gd name="connsiteY2" fmla="*/ 4843 h 13801"/>
                <a:gd name="connsiteX3" fmla="*/ 4345 w 10550"/>
                <a:gd name="connsiteY3" fmla="*/ 8178 h 13801"/>
                <a:gd name="connsiteX4" fmla="*/ 5863 w 10550"/>
                <a:gd name="connsiteY4" fmla="*/ 11614 h 13801"/>
                <a:gd name="connsiteX5" fmla="*/ 8441 w 10550"/>
                <a:gd name="connsiteY5" fmla="*/ 13798 h 13801"/>
                <a:gd name="connsiteX6" fmla="*/ 10550 w 10550"/>
                <a:gd name="connsiteY6" fmla="*/ 11116 h 13801"/>
                <a:gd name="connsiteX0" fmla="*/ 0 w 10550"/>
                <a:gd name="connsiteY0" fmla="*/ 0 h 13803"/>
                <a:gd name="connsiteX1" fmla="*/ 1810 w 10550"/>
                <a:gd name="connsiteY1" fmla="*/ 2238 h 13803"/>
                <a:gd name="connsiteX2" fmla="*/ 2465 w 10550"/>
                <a:gd name="connsiteY2" fmla="*/ 4843 h 13803"/>
                <a:gd name="connsiteX3" fmla="*/ 5863 w 10550"/>
                <a:gd name="connsiteY3" fmla="*/ 11614 h 13803"/>
                <a:gd name="connsiteX4" fmla="*/ 8441 w 10550"/>
                <a:gd name="connsiteY4" fmla="*/ 13798 h 13803"/>
                <a:gd name="connsiteX5" fmla="*/ 10550 w 10550"/>
                <a:gd name="connsiteY5" fmla="*/ 11116 h 13803"/>
                <a:gd name="connsiteX0" fmla="*/ 0 w 10550"/>
                <a:gd name="connsiteY0" fmla="*/ 0 h 13809"/>
                <a:gd name="connsiteX1" fmla="*/ 1810 w 10550"/>
                <a:gd name="connsiteY1" fmla="*/ 2238 h 13809"/>
                <a:gd name="connsiteX2" fmla="*/ 5863 w 10550"/>
                <a:gd name="connsiteY2" fmla="*/ 11614 h 13809"/>
                <a:gd name="connsiteX3" fmla="*/ 8441 w 10550"/>
                <a:gd name="connsiteY3" fmla="*/ 13798 h 13809"/>
                <a:gd name="connsiteX4" fmla="*/ 10550 w 10550"/>
                <a:gd name="connsiteY4" fmla="*/ 11116 h 13809"/>
                <a:gd name="connsiteX0" fmla="*/ 0 w 8740"/>
                <a:gd name="connsiteY0" fmla="*/ 0 h 11571"/>
                <a:gd name="connsiteX1" fmla="*/ 4053 w 8740"/>
                <a:gd name="connsiteY1" fmla="*/ 9376 h 11571"/>
                <a:gd name="connsiteX2" fmla="*/ 6631 w 8740"/>
                <a:gd name="connsiteY2" fmla="*/ 11560 h 11571"/>
                <a:gd name="connsiteX3" fmla="*/ 8740 w 8740"/>
                <a:gd name="connsiteY3" fmla="*/ 8878 h 11571"/>
                <a:gd name="connsiteX0" fmla="*/ 0 w 5363"/>
                <a:gd name="connsiteY0" fmla="*/ 430 h 2326"/>
                <a:gd name="connsiteX1" fmla="*/ 2950 w 5363"/>
                <a:gd name="connsiteY1" fmla="*/ 2317 h 2326"/>
                <a:gd name="connsiteX2" fmla="*/ 5363 w 5363"/>
                <a:gd name="connsiteY2" fmla="*/ 0 h 2326"/>
                <a:gd name="connsiteX0" fmla="*/ 0 w 8222"/>
                <a:gd name="connsiteY0" fmla="*/ 7992 h 11870"/>
                <a:gd name="connsiteX1" fmla="*/ 3723 w 8222"/>
                <a:gd name="connsiteY1" fmla="*/ 9961 h 11870"/>
                <a:gd name="connsiteX2" fmla="*/ 8222 w 8222"/>
                <a:gd name="connsiteY2" fmla="*/ 0 h 11870"/>
                <a:gd name="connsiteX0" fmla="*/ 0 w 10000"/>
                <a:gd name="connsiteY0" fmla="*/ 6733 h 9421"/>
                <a:gd name="connsiteX1" fmla="*/ 8165 w 10000"/>
                <a:gd name="connsiteY1" fmla="*/ 6544 h 9421"/>
                <a:gd name="connsiteX2" fmla="*/ 10000 w 10000"/>
                <a:gd name="connsiteY2" fmla="*/ 0 h 9421"/>
                <a:gd name="connsiteX0" fmla="*/ 0 w 8165"/>
                <a:gd name="connsiteY0" fmla="*/ 201 h 3054"/>
                <a:gd name="connsiteX1" fmla="*/ 8165 w 8165"/>
                <a:gd name="connsiteY1" fmla="*/ 0 h 3054"/>
                <a:gd name="connsiteX0" fmla="*/ 0 w 13250"/>
                <a:gd name="connsiteY0" fmla="*/ 22500 h 28294"/>
                <a:gd name="connsiteX1" fmla="*/ 13250 w 13250"/>
                <a:gd name="connsiteY1" fmla="*/ 0 h 28294"/>
                <a:gd name="connsiteX0" fmla="*/ 0 w 7352"/>
                <a:gd name="connsiteY0" fmla="*/ 35348 h 40078"/>
                <a:gd name="connsiteX1" fmla="*/ 7352 w 7352"/>
                <a:gd name="connsiteY1" fmla="*/ 0 h 40078"/>
                <a:gd name="connsiteX0" fmla="*/ 0 w 10000"/>
                <a:gd name="connsiteY0" fmla="*/ 8820 h 8820"/>
                <a:gd name="connsiteX1" fmla="*/ 10000 w 10000"/>
                <a:gd name="connsiteY1" fmla="*/ 0 h 8820"/>
                <a:gd name="connsiteX0" fmla="*/ 0 w 7217"/>
                <a:gd name="connsiteY0" fmla="*/ 13998 h 13998"/>
                <a:gd name="connsiteX1" fmla="*/ 7217 w 7217"/>
                <a:gd name="connsiteY1" fmla="*/ 0 h 13998"/>
                <a:gd name="connsiteX0" fmla="*/ 0 w 12949"/>
                <a:gd name="connsiteY0" fmla="*/ 10000 h 10000"/>
                <a:gd name="connsiteX1" fmla="*/ 12949 w 12949"/>
                <a:gd name="connsiteY1" fmla="*/ 0 h 10000"/>
                <a:gd name="connsiteX0" fmla="*/ 0 w 13630"/>
                <a:gd name="connsiteY0" fmla="*/ 10260 h 10260"/>
                <a:gd name="connsiteX1" fmla="*/ 13630 w 13630"/>
                <a:gd name="connsiteY1" fmla="*/ 0 h 10260"/>
                <a:gd name="connsiteX0" fmla="*/ 0 w 14367"/>
                <a:gd name="connsiteY0" fmla="*/ 10844 h 10844"/>
                <a:gd name="connsiteX1" fmla="*/ 14367 w 14367"/>
                <a:gd name="connsiteY1" fmla="*/ 0 h 1084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325 h 10325"/>
                <a:gd name="connsiteX1" fmla="*/ 14424 w 14424"/>
                <a:gd name="connsiteY1" fmla="*/ 0 h 10325"/>
                <a:gd name="connsiteX0" fmla="*/ 0 w 14481"/>
                <a:gd name="connsiteY0" fmla="*/ 10585 h 10585"/>
                <a:gd name="connsiteX1" fmla="*/ 14481 w 14481"/>
                <a:gd name="connsiteY1" fmla="*/ 0 h 10585"/>
                <a:gd name="connsiteX0" fmla="*/ 0 w 14481"/>
                <a:gd name="connsiteY0" fmla="*/ 10585 h 10585"/>
                <a:gd name="connsiteX1" fmla="*/ 11581 w 14481"/>
                <a:gd name="connsiteY1" fmla="*/ 1522 h 10585"/>
                <a:gd name="connsiteX2" fmla="*/ 14481 w 14481"/>
                <a:gd name="connsiteY2" fmla="*/ 0 h 10585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8655"/>
                <a:gd name="connsiteY0" fmla="*/ 10889 h 10889"/>
                <a:gd name="connsiteX1" fmla="*/ 11581 w 18655"/>
                <a:gd name="connsiteY1" fmla="*/ 1826 h 10889"/>
                <a:gd name="connsiteX2" fmla="*/ 18655 w 18655"/>
                <a:gd name="connsiteY2" fmla="*/ 304 h 10889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9903"/>
                <a:gd name="connsiteY0" fmla="*/ 10455 h 10455"/>
                <a:gd name="connsiteX1" fmla="*/ 11581 w 19903"/>
                <a:gd name="connsiteY1" fmla="*/ 1392 h 10455"/>
                <a:gd name="connsiteX2" fmla="*/ 19903 w 19903"/>
                <a:gd name="connsiteY2" fmla="*/ 0 h 10455"/>
                <a:gd name="connsiteX0" fmla="*/ 0 w 20073"/>
                <a:gd name="connsiteY0" fmla="*/ 10455 h 10455"/>
                <a:gd name="connsiteX1" fmla="*/ 11581 w 20073"/>
                <a:gd name="connsiteY1" fmla="*/ 1392 h 10455"/>
                <a:gd name="connsiteX2" fmla="*/ 20073 w 20073"/>
                <a:gd name="connsiteY2" fmla="*/ 0 h 10455"/>
                <a:gd name="connsiteX0" fmla="*/ 0 w 20073"/>
                <a:gd name="connsiteY0" fmla="*/ 10455 h 10455"/>
                <a:gd name="connsiteX1" fmla="*/ 11184 w 20073"/>
                <a:gd name="connsiteY1" fmla="*/ 1717 h 10455"/>
                <a:gd name="connsiteX2" fmla="*/ 20073 w 20073"/>
                <a:gd name="connsiteY2" fmla="*/ 0 h 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73" h="10455">
                  <a:moveTo>
                    <a:pt x="0" y="10455"/>
                  </a:moveTo>
                  <a:cubicBezTo>
                    <a:pt x="3860" y="7434"/>
                    <a:pt x="7839" y="3459"/>
                    <a:pt x="11184" y="1717"/>
                  </a:cubicBezTo>
                  <a:cubicBezTo>
                    <a:pt x="14529" y="-25"/>
                    <a:pt x="15072" y="181"/>
                    <a:pt x="20073" y="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65" name="Vrije vorm 78">
              <a:extLst>
                <a:ext uri="{FF2B5EF4-FFF2-40B4-BE49-F238E27FC236}">
                  <a16:creationId xmlns="" xmlns:a16="http://schemas.microsoft.com/office/drawing/2014/main" id="{CE972D05-1CEE-4320-9E03-FEB455A46F73}"/>
                </a:ext>
              </a:extLst>
            </p:cNvPr>
            <p:cNvSpPr/>
            <p:nvPr/>
          </p:nvSpPr>
          <p:spPr bwMode="auto">
            <a:xfrm rot="11389508">
              <a:off x="5958648" y="4356644"/>
              <a:ext cx="706410" cy="721447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53884 w 669092"/>
                <a:gd name="connsiteY0" fmla="*/ 591557 h 725409"/>
                <a:gd name="connsiteX1" fmla="*/ 389459 w 669092"/>
                <a:gd name="connsiteY1" fmla="*/ 537503 h 725409"/>
                <a:gd name="connsiteX2" fmla="*/ 667073 w 669092"/>
                <a:gd name="connsiteY2" fmla="*/ 5 h 725409"/>
                <a:gd name="connsiteX3" fmla="*/ 504888 w 669092"/>
                <a:gd name="connsiteY3" fmla="*/ 547989 h 725409"/>
                <a:gd name="connsiteX4" fmla="*/ 316834 w 669092"/>
                <a:gd name="connsiteY4" fmla="*/ 610289 h 725409"/>
                <a:gd name="connsiteX5" fmla="*/ 23586 w 669092"/>
                <a:gd name="connsiteY5" fmla="*/ 725409 h 725409"/>
                <a:gd name="connsiteX6" fmla="*/ 3982 w 669092"/>
                <a:gd name="connsiteY6" fmla="*/ 660998 h 725409"/>
                <a:gd name="connsiteX7" fmla="*/ 33207 w 669092"/>
                <a:gd name="connsiteY7" fmla="*/ 650287 h 725409"/>
                <a:gd name="connsiteX8" fmla="*/ 253884 w 669092"/>
                <a:gd name="connsiteY8" fmla="*/ 591557 h 725409"/>
                <a:gd name="connsiteX0" fmla="*/ 253884 w 667296"/>
                <a:gd name="connsiteY0" fmla="*/ 592554 h 726406"/>
                <a:gd name="connsiteX1" fmla="*/ 469892 w 667296"/>
                <a:gd name="connsiteY1" fmla="*/ 418112 h 726406"/>
                <a:gd name="connsiteX2" fmla="*/ 667073 w 667296"/>
                <a:gd name="connsiteY2" fmla="*/ 1002 h 726406"/>
                <a:gd name="connsiteX3" fmla="*/ 504888 w 667296"/>
                <a:gd name="connsiteY3" fmla="*/ 548986 h 726406"/>
                <a:gd name="connsiteX4" fmla="*/ 316834 w 667296"/>
                <a:gd name="connsiteY4" fmla="*/ 611286 h 726406"/>
                <a:gd name="connsiteX5" fmla="*/ 23586 w 667296"/>
                <a:gd name="connsiteY5" fmla="*/ 726406 h 726406"/>
                <a:gd name="connsiteX6" fmla="*/ 3982 w 667296"/>
                <a:gd name="connsiteY6" fmla="*/ 661995 h 726406"/>
                <a:gd name="connsiteX7" fmla="*/ 33207 w 667296"/>
                <a:gd name="connsiteY7" fmla="*/ 651284 h 726406"/>
                <a:gd name="connsiteX8" fmla="*/ 253884 w 667296"/>
                <a:gd name="connsiteY8" fmla="*/ 592554 h 726406"/>
                <a:gd name="connsiteX0" fmla="*/ 253884 w 676803"/>
                <a:gd name="connsiteY0" fmla="*/ 600241 h 734093"/>
                <a:gd name="connsiteX1" fmla="*/ 469892 w 676803"/>
                <a:gd name="connsiteY1" fmla="*/ 425799 h 734093"/>
                <a:gd name="connsiteX2" fmla="*/ 667073 w 676803"/>
                <a:gd name="connsiteY2" fmla="*/ 8689 h 734093"/>
                <a:gd name="connsiteX3" fmla="*/ 632040 w 676803"/>
                <a:gd name="connsiteY3" fmla="*/ 175484 h 734093"/>
                <a:gd name="connsiteX4" fmla="*/ 504888 w 676803"/>
                <a:gd name="connsiteY4" fmla="*/ 556673 h 734093"/>
                <a:gd name="connsiteX5" fmla="*/ 316834 w 676803"/>
                <a:gd name="connsiteY5" fmla="*/ 618973 h 734093"/>
                <a:gd name="connsiteX6" fmla="*/ 23586 w 676803"/>
                <a:gd name="connsiteY6" fmla="*/ 734093 h 734093"/>
                <a:gd name="connsiteX7" fmla="*/ 3982 w 676803"/>
                <a:gd name="connsiteY7" fmla="*/ 669682 h 734093"/>
                <a:gd name="connsiteX8" fmla="*/ 33207 w 676803"/>
                <a:gd name="connsiteY8" fmla="*/ 658971 h 734093"/>
                <a:gd name="connsiteX9" fmla="*/ 253884 w 676803"/>
                <a:gd name="connsiteY9" fmla="*/ 600241 h 734093"/>
                <a:gd name="connsiteX0" fmla="*/ 253884 w 695624"/>
                <a:gd name="connsiteY0" fmla="*/ 606442 h 740294"/>
                <a:gd name="connsiteX1" fmla="*/ 469892 w 695624"/>
                <a:gd name="connsiteY1" fmla="*/ 432000 h 740294"/>
                <a:gd name="connsiteX2" fmla="*/ 667073 w 695624"/>
                <a:gd name="connsiteY2" fmla="*/ 14890 h 740294"/>
                <a:gd name="connsiteX3" fmla="*/ 677432 w 695624"/>
                <a:gd name="connsiteY3" fmla="*/ 137520 h 740294"/>
                <a:gd name="connsiteX4" fmla="*/ 504888 w 695624"/>
                <a:gd name="connsiteY4" fmla="*/ 562874 h 740294"/>
                <a:gd name="connsiteX5" fmla="*/ 316834 w 695624"/>
                <a:gd name="connsiteY5" fmla="*/ 625174 h 740294"/>
                <a:gd name="connsiteX6" fmla="*/ 23586 w 695624"/>
                <a:gd name="connsiteY6" fmla="*/ 740294 h 740294"/>
                <a:gd name="connsiteX7" fmla="*/ 3982 w 695624"/>
                <a:gd name="connsiteY7" fmla="*/ 675883 h 740294"/>
                <a:gd name="connsiteX8" fmla="*/ 33207 w 695624"/>
                <a:gd name="connsiteY8" fmla="*/ 665172 h 740294"/>
                <a:gd name="connsiteX9" fmla="*/ 253884 w 695624"/>
                <a:gd name="connsiteY9" fmla="*/ 606442 h 740294"/>
                <a:gd name="connsiteX0" fmla="*/ 253884 w 690540"/>
                <a:gd name="connsiteY0" fmla="*/ 594004 h 727856"/>
                <a:gd name="connsiteX1" fmla="*/ 469892 w 690540"/>
                <a:gd name="connsiteY1" fmla="*/ 419562 h 727856"/>
                <a:gd name="connsiteX2" fmla="*/ 576075 w 690540"/>
                <a:gd name="connsiteY2" fmla="*/ 207995 h 727856"/>
                <a:gd name="connsiteX3" fmla="*/ 667073 w 690540"/>
                <a:gd name="connsiteY3" fmla="*/ 2452 h 727856"/>
                <a:gd name="connsiteX4" fmla="*/ 677432 w 690540"/>
                <a:gd name="connsiteY4" fmla="*/ 125082 h 727856"/>
                <a:gd name="connsiteX5" fmla="*/ 504888 w 690540"/>
                <a:gd name="connsiteY5" fmla="*/ 550436 h 727856"/>
                <a:gd name="connsiteX6" fmla="*/ 316834 w 690540"/>
                <a:gd name="connsiteY6" fmla="*/ 612736 h 727856"/>
                <a:gd name="connsiteX7" fmla="*/ 23586 w 690540"/>
                <a:gd name="connsiteY7" fmla="*/ 727856 h 727856"/>
                <a:gd name="connsiteX8" fmla="*/ 3982 w 690540"/>
                <a:gd name="connsiteY8" fmla="*/ 663445 h 727856"/>
                <a:gd name="connsiteX9" fmla="*/ 33207 w 690540"/>
                <a:gd name="connsiteY9" fmla="*/ 652734 h 727856"/>
                <a:gd name="connsiteX10" fmla="*/ 253884 w 690540"/>
                <a:gd name="connsiteY10" fmla="*/ 594004 h 727856"/>
                <a:gd name="connsiteX0" fmla="*/ 253884 w 689576"/>
                <a:gd name="connsiteY0" fmla="*/ 594363 h 728215"/>
                <a:gd name="connsiteX1" fmla="*/ 469892 w 689576"/>
                <a:gd name="connsiteY1" fmla="*/ 419921 h 728215"/>
                <a:gd name="connsiteX2" fmla="*/ 601495 w 689576"/>
                <a:gd name="connsiteY2" fmla="*/ 216028 h 728215"/>
                <a:gd name="connsiteX3" fmla="*/ 667073 w 689576"/>
                <a:gd name="connsiteY3" fmla="*/ 2811 h 728215"/>
                <a:gd name="connsiteX4" fmla="*/ 677432 w 689576"/>
                <a:gd name="connsiteY4" fmla="*/ 125441 h 728215"/>
                <a:gd name="connsiteX5" fmla="*/ 504888 w 689576"/>
                <a:gd name="connsiteY5" fmla="*/ 550795 h 728215"/>
                <a:gd name="connsiteX6" fmla="*/ 316834 w 689576"/>
                <a:gd name="connsiteY6" fmla="*/ 613095 h 728215"/>
                <a:gd name="connsiteX7" fmla="*/ 23586 w 689576"/>
                <a:gd name="connsiteY7" fmla="*/ 728215 h 728215"/>
                <a:gd name="connsiteX8" fmla="*/ 3982 w 689576"/>
                <a:gd name="connsiteY8" fmla="*/ 663804 h 728215"/>
                <a:gd name="connsiteX9" fmla="*/ 33207 w 689576"/>
                <a:gd name="connsiteY9" fmla="*/ 653093 h 728215"/>
                <a:gd name="connsiteX10" fmla="*/ 253884 w 689576"/>
                <a:gd name="connsiteY10" fmla="*/ 594363 h 728215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4888 w 699331"/>
                <a:gd name="connsiteY5" fmla="*/ 549064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702973"/>
                <a:gd name="connsiteY0" fmla="*/ 591575 h 725427"/>
                <a:gd name="connsiteX1" fmla="*/ 469892 w 702973"/>
                <a:gd name="connsiteY1" fmla="*/ 417133 h 725427"/>
                <a:gd name="connsiteX2" fmla="*/ 601495 w 702973"/>
                <a:gd name="connsiteY2" fmla="*/ 213240 h 725427"/>
                <a:gd name="connsiteX3" fmla="*/ 667073 w 702973"/>
                <a:gd name="connsiteY3" fmla="*/ 23 h 725427"/>
                <a:gd name="connsiteX4" fmla="*/ 693549 w 702973"/>
                <a:gd name="connsiteY4" fmla="*/ 202078 h 725427"/>
                <a:gd name="connsiteX5" fmla="*/ 502365 w 702973"/>
                <a:gd name="connsiteY5" fmla="*/ 519425 h 725427"/>
                <a:gd name="connsiteX6" fmla="*/ 316834 w 702973"/>
                <a:gd name="connsiteY6" fmla="*/ 610307 h 725427"/>
                <a:gd name="connsiteX7" fmla="*/ 23586 w 702973"/>
                <a:gd name="connsiteY7" fmla="*/ 725427 h 725427"/>
                <a:gd name="connsiteX8" fmla="*/ 3982 w 702973"/>
                <a:gd name="connsiteY8" fmla="*/ 661016 h 725427"/>
                <a:gd name="connsiteX9" fmla="*/ 33207 w 702973"/>
                <a:gd name="connsiteY9" fmla="*/ 650305 h 725427"/>
                <a:gd name="connsiteX10" fmla="*/ 253884 w 702973"/>
                <a:gd name="connsiteY10" fmla="*/ 591575 h 725427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02365 w 704357"/>
                <a:gd name="connsiteY5" fmla="*/ 5159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4357" h="721952">
                  <a:moveTo>
                    <a:pt x="253884" y="588100"/>
                  </a:moveTo>
                  <a:cubicBezTo>
                    <a:pt x="332155" y="553121"/>
                    <a:pt x="411957" y="476714"/>
                    <a:pt x="469892" y="413658"/>
                  </a:cubicBezTo>
                  <a:cubicBezTo>
                    <a:pt x="527827" y="350602"/>
                    <a:pt x="568632" y="279283"/>
                    <a:pt x="601495" y="209765"/>
                  </a:cubicBezTo>
                  <a:cubicBezTo>
                    <a:pt x="634358" y="140247"/>
                    <a:pt x="659559" y="1884"/>
                    <a:pt x="674901" y="24"/>
                  </a:cubicBezTo>
                  <a:cubicBezTo>
                    <a:pt x="690243" y="-1836"/>
                    <a:pt x="720580" y="107272"/>
                    <a:pt x="693549" y="198603"/>
                  </a:cubicBezTo>
                  <a:cubicBezTo>
                    <a:pt x="666518" y="289934"/>
                    <a:pt x="581011" y="456038"/>
                    <a:pt x="518428" y="525250"/>
                  </a:cubicBezTo>
                  <a:cubicBezTo>
                    <a:pt x="455845" y="594462"/>
                    <a:pt x="400523" y="581093"/>
                    <a:pt x="318049" y="613877"/>
                  </a:cubicBezTo>
                  <a:cubicBezTo>
                    <a:pt x="235575" y="646661"/>
                    <a:pt x="119090" y="687825"/>
                    <a:pt x="23586" y="721952"/>
                  </a:cubicBezTo>
                  <a:cubicBezTo>
                    <a:pt x="-7992" y="679672"/>
                    <a:pt x="-154" y="694454"/>
                    <a:pt x="3982" y="657541"/>
                  </a:cubicBezTo>
                  <a:cubicBezTo>
                    <a:pt x="7228" y="647557"/>
                    <a:pt x="-7191" y="661008"/>
                    <a:pt x="33207" y="646830"/>
                  </a:cubicBezTo>
                  <a:cubicBezTo>
                    <a:pt x="79279" y="665524"/>
                    <a:pt x="175613" y="623079"/>
                    <a:pt x="253884" y="588100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66" name="Freeform 14">
              <a:extLst>
                <a:ext uri="{FF2B5EF4-FFF2-40B4-BE49-F238E27FC236}">
                  <a16:creationId xmlns="" xmlns:a16="http://schemas.microsoft.com/office/drawing/2014/main" id="{8EFD5AFC-05EA-4F6A-A16F-B3BAE6C6A7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36865" y="4394632"/>
              <a:ext cx="491891" cy="202884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1045"/>
                <a:gd name="connsiteY0" fmla="*/ 0 h 10158"/>
                <a:gd name="connsiteX1" fmla="*/ 11045 w 11045"/>
                <a:gd name="connsiteY1" fmla="*/ 10158 h 10158"/>
                <a:gd name="connsiteX0" fmla="*/ 0 w 11418"/>
                <a:gd name="connsiteY0" fmla="*/ 0 h 10475"/>
                <a:gd name="connsiteX1" fmla="*/ 11418 w 11418"/>
                <a:gd name="connsiteY1" fmla="*/ 10475 h 10475"/>
                <a:gd name="connsiteX0" fmla="*/ 0 w 11418"/>
                <a:gd name="connsiteY0" fmla="*/ 26 h 10501"/>
                <a:gd name="connsiteX1" fmla="*/ 11418 w 11418"/>
                <a:gd name="connsiteY1" fmla="*/ 10501 h 10501"/>
                <a:gd name="connsiteX0" fmla="*/ 0 w 11418"/>
                <a:gd name="connsiteY0" fmla="*/ 14 h 10489"/>
                <a:gd name="connsiteX1" fmla="*/ 11418 w 11418"/>
                <a:gd name="connsiteY1" fmla="*/ 10489 h 10489"/>
                <a:gd name="connsiteX0" fmla="*/ 0 w 11567"/>
                <a:gd name="connsiteY0" fmla="*/ 17 h 9066"/>
                <a:gd name="connsiteX1" fmla="*/ 11567 w 11567"/>
                <a:gd name="connsiteY1" fmla="*/ 9066 h 9066"/>
                <a:gd name="connsiteX0" fmla="*/ 0 w 10000"/>
                <a:gd name="connsiteY0" fmla="*/ 1185 h 11166"/>
                <a:gd name="connsiteX1" fmla="*/ 10000 w 10000"/>
                <a:gd name="connsiteY1" fmla="*/ 11166 h 1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1166">
                  <a:moveTo>
                    <a:pt x="0" y="1185"/>
                  </a:moveTo>
                  <a:cubicBezTo>
                    <a:pt x="6771" y="-3592"/>
                    <a:pt x="7473" y="7365"/>
                    <a:pt x="10000" y="11166"/>
                  </a:cubicBezTo>
                </a:path>
              </a:pathLst>
            </a:custGeom>
            <a:noFill/>
            <a:ln w="3810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3" name="Groep 48">
              <a:extLst>
                <a:ext uri="{FF2B5EF4-FFF2-40B4-BE49-F238E27FC236}">
                  <a16:creationId xmlns="" xmlns:a16="http://schemas.microsoft.com/office/drawing/2014/main" id="{671D8AA3-76C4-4C6A-A04C-943246D2022D}"/>
                </a:ext>
              </a:extLst>
            </p:cNvPr>
            <p:cNvGrpSpPr/>
            <p:nvPr/>
          </p:nvGrpSpPr>
          <p:grpSpPr>
            <a:xfrm>
              <a:off x="5743905" y="4228279"/>
              <a:ext cx="525202" cy="829584"/>
              <a:chOff x="120525" y="3469678"/>
              <a:chExt cx="525202" cy="829584"/>
            </a:xfrm>
          </p:grpSpPr>
          <p:sp>
            <p:nvSpPr>
              <p:cNvPr id="325" name="Line 11">
                <a:extLst>
                  <a:ext uri="{FF2B5EF4-FFF2-40B4-BE49-F238E27FC236}">
                    <a16:creationId xmlns="" xmlns:a16="http://schemas.microsoft.com/office/drawing/2014/main" id="{0AE2368D-D2C0-4BF5-B202-3BD8F4D209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20525" y="415561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6" name="Line 12">
                <a:extLst>
                  <a:ext uri="{FF2B5EF4-FFF2-40B4-BE49-F238E27FC236}">
                    <a16:creationId xmlns="" xmlns:a16="http://schemas.microsoft.com/office/drawing/2014/main" id="{EBB97142-F318-42B9-85AF-76138856D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53384" y="397668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7" name="Line 13">
                <a:extLst>
                  <a:ext uri="{FF2B5EF4-FFF2-40B4-BE49-F238E27FC236}">
                    <a16:creationId xmlns="" xmlns:a16="http://schemas.microsoft.com/office/drawing/2014/main" id="{DCB2BF44-4A72-4631-B11E-063AE2508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293964" y="375108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8" name="Line 14">
                <a:extLst>
                  <a:ext uri="{FF2B5EF4-FFF2-40B4-BE49-F238E27FC236}">
                    <a16:creationId xmlns="" xmlns:a16="http://schemas.microsoft.com/office/drawing/2014/main" id="{C4F716EB-19B8-43F7-808B-99867E59E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453343" y="3589145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9" name="Line 15">
                <a:extLst>
                  <a:ext uri="{FF2B5EF4-FFF2-40B4-BE49-F238E27FC236}">
                    <a16:creationId xmlns="" xmlns:a16="http://schemas.microsoft.com/office/drawing/2014/main" id="{87316D44-CF52-4C79-830D-756EC4816A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604449" y="3469678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4" name="Groep 31">
              <a:extLst>
                <a:ext uri="{FF2B5EF4-FFF2-40B4-BE49-F238E27FC236}">
                  <a16:creationId xmlns="" xmlns:a16="http://schemas.microsoft.com/office/drawing/2014/main" id="{857F7F27-B3EE-4B1A-8E36-E87A0E288CC6}"/>
                </a:ext>
              </a:extLst>
            </p:cNvPr>
            <p:cNvGrpSpPr/>
            <p:nvPr/>
          </p:nvGrpSpPr>
          <p:grpSpPr>
            <a:xfrm>
              <a:off x="7849442" y="1414906"/>
              <a:ext cx="99897" cy="517515"/>
              <a:chOff x="3654035" y="1299000"/>
              <a:chExt cx="99897" cy="517515"/>
            </a:xfrm>
          </p:grpSpPr>
          <p:sp>
            <p:nvSpPr>
              <p:cNvPr id="317" name="Line 28">
                <a:extLst>
                  <a:ext uri="{FF2B5EF4-FFF2-40B4-BE49-F238E27FC236}">
                    <a16:creationId xmlns="" xmlns:a16="http://schemas.microsoft.com/office/drawing/2014/main" id="{65573F4A-5533-4BFA-B69D-90A72B287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54035" y="167286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8" name="Line 29">
                <a:extLst>
                  <a:ext uri="{FF2B5EF4-FFF2-40B4-BE49-F238E27FC236}">
                    <a16:creationId xmlns="" xmlns:a16="http://schemas.microsoft.com/office/drawing/2014/main" id="{A4DBBB7C-FD4C-4733-B67D-454E2C5BB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68767" y="1486014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9" name="Line 30">
                <a:extLst>
                  <a:ext uri="{FF2B5EF4-FFF2-40B4-BE49-F238E27FC236}">
                    <a16:creationId xmlns="" xmlns:a16="http://schemas.microsoft.com/office/drawing/2014/main" id="{56C0679A-B476-4D71-9690-63361F6A1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712654" y="129900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82" name="Freeform 16">
              <a:extLst>
                <a:ext uri="{FF2B5EF4-FFF2-40B4-BE49-F238E27FC236}">
                  <a16:creationId xmlns="" xmlns:a16="http://schemas.microsoft.com/office/drawing/2014/main" id="{5D0E791D-31C7-4F63-A791-C427B72030C8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794222" y="2108282"/>
              <a:ext cx="809642" cy="668321"/>
            </a:xfrm>
            <a:custGeom>
              <a:avLst/>
              <a:gdLst>
                <a:gd name="T0" fmla="*/ 2147483647 w 9509"/>
                <a:gd name="T1" fmla="*/ 0 h 8520"/>
                <a:gd name="T2" fmla="*/ 2147483647 w 9509"/>
                <a:gd name="T3" fmla="*/ 2147483647 h 8520"/>
                <a:gd name="T4" fmla="*/ 2147483647 w 9509"/>
                <a:gd name="T5" fmla="*/ 2147483647 h 8520"/>
                <a:gd name="T6" fmla="*/ 0 w 9509"/>
                <a:gd name="T7" fmla="*/ 2147483647 h 852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9200 w 9200"/>
                <a:gd name="connsiteY0" fmla="*/ 0 h 14498"/>
                <a:gd name="connsiteX1" fmla="*/ 6612 w 9200"/>
                <a:gd name="connsiteY1" fmla="*/ 8790 h 14498"/>
                <a:gd name="connsiteX2" fmla="*/ 2497 w 9200"/>
                <a:gd name="connsiteY2" fmla="*/ 6556 h 14498"/>
                <a:gd name="connsiteX3" fmla="*/ 0 w 9200"/>
                <a:gd name="connsiteY3" fmla="*/ 14498 h 14498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2714 w 10000"/>
                <a:gd name="connsiteY2" fmla="*/ 4522 h 10000"/>
                <a:gd name="connsiteX3" fmla="*/ 0 w 10000"/>
                <a:gd name="connsiteY3" fmla="*/ 10000 h 10000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3985 w 10000"/>
                <a:gd name="connsiteY2" fmla="*/ 4965 h 10000"/>
                <a:gd name="connsiteX3" fmla="*/ 0 w 10000"/>
                <a:gd name="connsiteY3" fmla="*/ 10000 h 10000"/>
                <a:gd name="connsiteX0" fmla="*/ 8662 w 8662"/>
                <a:gd name="connsiteY0" fmla="*/ 0 h 10332"/>
                <a:gd name="connsiteX1" fmla="*/ 4712 w 8662"/>
                <a:gd name="connsiteY1" fmla="*/ 1298 h 10332"/>
                <a:gd name="connsiteX2" fmla="*/ 2647 w 8662"/>
                <a:gd name="connsiteY2" fmla="*/ 4965 h 10332"/>
                <a:gd name="connsiteX3" fmla="*/ 0 w 8662"/>
                <a:gd name="connsiteY3" fmla="*/ 10332 h 10332"/>
                <a:gd name="connsiteX0" fmla="*/ 10000 w 10000"/>
                <a:gd name="connsiteY0" fmla="*/ 0 h 10000"/>
                <a:gd name="connsiteX1" fmla="*/ 5440 w 10000"/>
                <a:gd name="connsiteY1" fmla="*/ 1256 h 10000"/>
                <a:gd name="connsiteX2" fmla="*/ 3056 w 10000"/>
                <a:gd name="connsiteY2" fmla="*/ 4805 h 10000"/>
                <a:gd name="connsiteX3" fmla="*/ 0 w 10000"/>
                <a:gd name="connsiteY3" fmla="*/ 10000 h 10000"/>
                <a:gd name="connsiteX0" fmla="*/ 9846 w 9846"/>
                <a:gd name="connsiteY0" fmla="*/ 0 h 11287"/>
                <a:gd name="connsiteX1" fmla="*/ 5286 w 9846"/>
                <a:gd name="connsiteY1" fmla="*/ 1256 h 11287"/>
                <a:gd name="connsiteX2" fmla="*/ 2902 w 9846"/>
                <a:gd name="connsiteY2" fmla="*/ 4805 h 11287"/>
                <a:gd name="connsiteX3" fmla="*/ 0 w 9846"/>
                <a:gd name="connsiteY3" fmla="*/ 11287 h 11287"/>
                <a:gd name="connsiteX0" fmla="*/ 10000 w 10000"/>
                <a:gd name="connsiteY0" fmla="*/ 0 h 10000"/>
                <a:gd name="connsiteX1" fmla="*/ 5369 w 10000"/>
                <a:gd name="connsiteY1" fmla="*/ 1113 h 10000"/>
                <a:gd name="connsiteX2" fmla="*/ 2947 w 10000"/>
                <a:gd name="connsiteY2" fmla="*/ 4257 h 10000"/>
                <a:gd name="connsiteX3" fmla="*/ 0 w 10000"/>
                <a:gd name="connsiteY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9160" y="601"/>
                    <a:pt x="6544" y="404"/>
                    <a:pt x="5369" y="1113"/>
                  </a:cubicBezTo>
                  <a:cubicBezTo>
                    <a:pt x="4194" y="1822"/>
                    <a:pt x="4527" y="3835"/>
                    <a:pt x="2947" y="4257"/>
                  </a:cubicBezTo>
                  <a:cubicBezTo>
                    <a:pt x="1367" y="4678"/>
                    <a:pt x="657" y="5785"/>
                    <a:pt x="0" y="1000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89" name="Freeform 19">
              <a:extLst>
                <a:ext uri="{FF2B5EF4-FFF2-40B4-BE49-F238E27FC236}">
                  <a16:creationId xmlns="" xmlns:a16="http://schemas.microsoft.com/office/drawing/2014/main" id="{152A5123-DBCB-494A-BC31-49BA7E605331}"/>
                </a:ext>
              </a:extLst>
            </p:cNvPr>
            <p:cNvSpPr>
              <a:spLocks noChangeAspect="1"/>
            </p:cNvSpPr>
            <p:nvPr/>
          </p:nvSpPr>
          <p:spPr bwMode="auto">
            <a:xfrm rot="17562086">
              <a:off x="6250041" y="3062039"/>
              <a:ext cx="673187" cy="34983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786" h="28065">
                  <a:moveTo>
                    <a:pt x="717" y="6094"/>
                  </a:moveTo>
                  <a:cubicBezTo>
                    <a:pt x="-4568" y="6910"/>
                    <a:pt x="21092" y="10917"/>
                    <a:pt x="22194" y="12966"/>
                  </a:cubicBezTo>
                  <a:cubicBezTo>
                    <a:pt x="23296" y="15016"/>
                    <a:pt x="1077" y="17606"/>
                    <a:pt x="7331" y="18391"/>
                  </a:cubicBezTo>
                  <a:cubicBezTo>
                    <a:pt x="11782" y="19671"/>
                    <a:pt x="40806" y="18102"/>
                    <a:pt x="46155" y="17555"/>
                  </a:cubicBezTo>
                  <a:cubicBezTo>
                    <a:pt x="54986" y="17443"/>
                    <a:pt x="68983" y="25609"/>
                    <a:pt x="78107" y="26012"/>
                  </a:cubicBezTo>
                  <a:cubicBezTo>
                    <a:pt x="87231" y="26415"/>
                    <a:pt x="96803" y="18374"/>
                    <a:pt x="100899" y="19973"/>
                  </a:cubicBezTo>
                  <a:cubicBezTo>
                    <a:pt x="104995" y="21572"/>
                    <a:pt x="98317" y="28681"/>
                    <a:pt x="107001" y="28022"/>
                  </a:cubicBezTo>
                  <a:cubicBezTo>
                    <a:pt x="115681" y="22729"/>
                    <a:pt x="134603" y="20699"/>
                    <a:pt x="128648" y="19018"/>
                  </a:cubicBezTo>
                  <a:cubicBezTo>
                    <a:pt x="130289" y="17593"/>
                    <a:pt x="67731" y="13224"/>
                    <a:pt x="56658" y="10330"/>
                  </a:cubicBezTo>
                  <a:cubicBezTo>
                    <a:pt x="45585" y="7436"/>
                    <a:pt x="63811" y="3285"/>
                    <a:pt x="62208" y="1654"/>
                  </a:cubicBezTo>
                  <a:cubicBezTo>
                    <a:pt x="60605" y="23"/>
                    <a:pt x="50684" y="-506"/>
                    <a:pt x="47040" y="542"/>
                  </a:cubicBezTo>
                  <a:cubicBezTo>
                    <a:pt x="43396" y="1590"/>
                    <a:pt x="48062" y="7020"/>
                    <a:pt x="40341" y="7945"/>
                  </a:cubicBezTo>
                  <a:cubicBezTo>
                    <a:pt x="32621" y="8870"/>
                    <a:pt x="3957" y="3297"/>
                    <a:pt x="717" y="6094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2" name="Freeform 19">
              <a:extLst>
                <a:ext uri="{FF2B5EF4-FFF2-40B4-BE49-F238E27FC236}">
                  <a16:creationId xmlns="" xmlns:a16="http://schemas.microsoft.com/office/drawing/2014/main" id="{3AD6C5C3-067A-4C80-B141-17E012C66569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729984" y="4106460"/>
              <a:ext cx="98521" cy="13579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10975 w 33099"/>
                <a:gd name="connsiteY0" fmla="*/ 7945 h 19483"/>
                <a:gd name="connsiteX1" fmla="*/ 74 w 33099"/>
                <a:gd name="connsiteY1" fmla="*/ 19098 h 19483"/>
                <a:gd name="connsiteX2" fmla="*/ 16789 w 33099"/>
                <a:gd name="connsiteY2" fmla="*/ 17555 h 19483"/>
                <a:gd name="connsiteX3" fmla="*/ 28248 w 33099"/>
                <a:gd name="connsiteY3" fmla="*/ 14196 h 19483"/>
                <a:gd name="connsiteX4" fmla="*/ 27292 w 33099"/>
                <a:gd name="connsiteY4" fmla="*/ 10330 h 19483"/>
                <a:gd name="connsiteX5" fmla="*/ 32842 w 33099"/>
                <a:gd name="connsiteY5" fmla="*/ 1654 h 19483"/>
                <a:gd name="connsiteX6" fmla="*/ 17674 w 33099"/>
                <a:gd name="connsiteY6" fmla="*/ 542 h 19483"/>
                <a:gd name="connsiteX7" fmla="*/ 10975 w 33099"/>
                <a:gd name="connsiteY7" fmla="*/ 7945 h 19483"/>
                <a:gd name="connsiteX0" fmla="*/ 6 w 22130"/>
                <a:gd name="connsiteY0" fmla="*/ 7945 h 17863"/>
                <a:gd name="connsiteX1" fmla="*/ 5820 w 22130"/>
                <a:gd name="connsiteY1" fmla="*/ 17555 h 17863"/>
                <a:gd name="connsiteX2" fmla="*/ 17279 w 22130"/>
                <a:gd name="connsiteY2" fmla="*/ 14196 h 17863"/>
                <a:gd name="connsiteX3" fmla="*/ 16323 w 22130"/>
                <a:gd name="connsiteY3" fmla="*/ 10330 h 17863"/>
                <a:gd name="connsiteX4" fmla="*/ 21873 w 22130"/>
                <a:gd name="connsiteY4" fmla="*/ 1654 h 17863"/>
                <a:gd name="connsiteX5" fmla="*/ 6705 w 22130"/>
                <a:gd name="connsiteY5" fmla="*/ 542 h 17863"/>
                <a:gd name="connsiteX6" fmla="*/ 6 w 22130"/>
                <a:gd name="connsiteY6" fmla="*/ 7945 h 17863"/>
                <a:gd name="connsiteX0" fmla="*/ 0 w 22124"/>
                <a:gd name="connsiteY0" fmla="*/ 7945 h 14243"/>
                <a:gd name="connsiteX1" fmla="*/ 17273 w 22124"/>
                <a:gd name="connsiteY1" fmla="*/ 14196 h 14243"/>
                <a:gd name="connsiteX2" fmla="*/ 16317 w 22124"/>
                <a:gd name="connsiteY2" fmla="*/ 10330 h 14243"/>
                <a:gd name="connsiteX3" fmla="*/ 21867 w 22124"/>
                <a:gd name="connsiteY3" fmla="*/ 1654 h 14243"/>
                <a:gd name="connsiteX4" fmla="*/ 6699 w 22124"/>
                <a:gd name="connsiteY4" fmla="*/ 542 h 14243"/>
                <a:gd name="connsiteX5" fmla="*/ 0 w 22124"/>
                <a:gd name="connsiteY5" fmla="*/ 7945 h 14243"/>
                <a:gd name="connsiteX0" fmla="*/ 0 w 22265"/>
                <a:gd name="connsiteY0" fmla="*/ 7945 h 10641"/>
                <a:gd name="connsiteX1" fmla="*/ 16317 w 22265"/>
                <a:gd name="connsiteY1" fmla="*/ 10330 h 10641"/>
                <a:gd name="connsiteX2" fmla="*/ 21867 w 22265"/>
                <a:gd name="connsiteY2" fmla="*/ 1654 h 10641"/>
                <a:gd name="connsiteX3" fmla="*/ 6699 w 22265"/>
                <a:gd name="connsiteY3" fmla="*/ 542 h 10641"/>
                <a:gd name="connsiteX4" fmla="*/ 0 w 22265"/>
                <a:gd name="connsiteY4" fmla="*/ 7945 h 10641"/>
                <a:gd name="connsiteX0" fmla="*/ 0 w 18559"/>
                <a:gd name="connsiteY0" fmla="*/ 7843 h 10618"/>
                <a:gd name="connsiteX1" fmla="*/ 12651 w 18559"/>
                <a:gd name="connsiteY1" fmla="*/ 10323 h 10618"/>
                <a:gd name="connsiteX2" fmla="*/ 18201 w 18559"/>
                <a:gd name="connsiteY2" fmla="*/ 1647 h 10618"/>
                <a:gd name="connsiteX3" fmla="*/ 3033 w 18559"/>
                <a:gd name="connsiteY3" fmla="*/ 535 h 10618"/>
                <a:gd name="connsiteX4" fmla="*/ 0 w 18559"/>
                <a:gd name="connsiteY4" fmla="*/ 7843 h 10618"/>
                <a:gd name="connsiteX0" fmla="*/ 26 w 18585"/>
                <a:gd name="connsiteY0" fmla="*/ 7843 h 10855"/>
                <a:gd name="connsiteX1" fmla="*/ 12677 w 18585"/>
                <a:gd name="connsiteY1" fmla="*/ 10323 h 10855"/>
                <a:gd name="connsiteX2" fmla="*/ 18227 w 18585"/>
                <a:gd name="connsiteY2" fmla="*/ 1647 h 10855"/>
                <a:gd name="connsiteX3" fmla="*/ 3059 w 18585"/>
                <a:gd name="connsiteY3" fmla="*/ 535 h 10855"/>
                <a:gd name="connsiteX4" fmla="*/ 26 w 18585"/>
                <a:gd name="connsiteY4" fmla="*/ 7843 h 10855"/>
                <a:gd name="connsiteX0" fmla="*/ 37 w 18599"/>
                <a:gd name="connsiteY0" fmla="*/ 7843 h 11146"/>
                <a:gd name="connsiteX1" fmla="*/ 12688 w 18599"/>
                <a:gd name="connsiteY1" fmla="*/ 10323 h 11146"/>
                <a:gd name="connsiteX2" fmla="*/ 18238 w 18599"/>
                <a:gd name="connsiteY2" fmla="*/ 1647 h 11146"/>
                <a:gd name="connsiteX3" fmla="*/ 3070 w 18599"/>
                <a:gd name="connsiteY3" fmla="*/ 535 h 11146"/>
                <a:gd name="connsiteX4" fmla="*/ 37 w 18599"/>
                <a:gd name="connsiteY4" fmla="*/ 7843 h 11146"/>
                <a:gd name="connsiteX0" fmla="*/ 32 w 18633"/>
                <a:gd name="connsiteY0" fmla="*/ 7843 h 12249"/>
                <a:gd name="connsiteX1" fmla="*/ 12683 w 18633"/>
                <a:gd name="connsiteY1" fmla="*/ 10323 h 12249"/>
                <a:gd name="connsiteX2" fmla="*/ 18233 w 18633"/>
                <a:gd name="connsiteY2" fmla="*/ 1647 h 12249"/>
                <a:gd name="connsiteX3" fmla="*/ 3065 w 18633"/>
                <a:gd name="connsiteY3" fmla="*/ 535 h 12249"/>
                <a:gd name="connsiteX4" fmla="*/ 32 w 18633"/>
                <a:gd name="connsiteY4" fmla="*/ 7843 h 12249"/>
                <a:gd name="connsiteX0" fmla="*/ 527 w 18967"/>
                <a:gd name="connsiteY0" fmla="*/ 7822 h 11475"/>
                <a:gd name="connsiteX1" fmla="*/ 11718 w 18967"/>
                <a:gd name="connsiteY1" fmla="*/ 9766 h 11475"/>
                <a:gd name="connsiteX2" fmla="*/ 18728 w 18967"/>
                <a:gd name="connsiteY2" fmla="*/ 1626 h 11475"/>
                <a:gd name="connsiteX3" fmla="*/ 3560 w 18967"/>
                <a:gd name="connsiteY3" fmla="*/ 514 h 11475"/>
                <a:gd name="connsiteX4" fmla="*/ 527 w 18967"/>
                <a:gd name="connsiteY4" fmla="*/ 7822 h 11475"/>
                <a:gd name="connsiteX0" fmla="*/ 527 w 18994"/>
                <a:gd name="connsiteY0" fmla="*/ 7822 h 10894"/>
                <a:gd name="connsiteX1" fmla="*/ 11718 w 18994"/>
                <a:gd name="connsiteY1" fmla="*/ 9766 h 10894"/>
                <a:gd name="connsiteX2" fmla="*/ 18728 w 18994"/>
                <a:gd name="connsiteY2" fmla="*/ 1626 h 10894"/>
                <a:gd name="connsiteX3" fmla="*/ 3560 w 18994"/>
                <a:gd name="connsiteY3" fmla="*/ 514 h 10894"/>
                <a:gd name="connsiteX4" fmla="*/ 527 w 18994"/>
                <a:gd name="connsiteY4" fmla="*/ 7822 h 1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94" h="10894">
                  <a:moveTo>
                    <a:pt x="527" y="7822"/>
                  </a:moveTo>
                  <a:cubicBezTo>
                    <a:pt x="1887" y="9364"/>
                    <a:pt x="6226" y="12611"/>
                    <a:pt x="11718" y="9766"/>
                  </a:cubicBezTo>
                  <a:cubicBezTo>
                    <a:pt x="16016" y="7540"/>
                    <a:pt x="20088" y="3168"/>
                    <a:pt x="18728" y="1626"/>
                  </a:cubicBezTo>
                  <a:cubicBezTo>
                    <a:pt x="17368" y="84"/>
                    <a:pt x="6594" y="-519"/>
                    <a:pt x="3560" y="514"/>
                  </a:cubicBezTo>
                  <a:cubicBezTo>
                    <a:pt x="526" y="1547"/>
                    <a:pt x="-833" y="6280"/>
                    <a:pt x="527" y="7822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4" name="Freeform 19">
              <a:extLst>
                <a:ext uri="{FF2B5EF4-FFF2-40B4-BE49-F238E27FC236}">
                  <a16:creationId xmlns="" xmlns:a16="http://schemas.microsoft.com/office/drawing/2014/main" id="{8C76D7DF-18A5-408F-B8AA-C70BE4266FAF}"/>
                </a:ext>
              </a:extLst>
            </p:cNvPr>
            <p:cNvSpPr>
              <a:spLocks noChangeAspect="1"/>
            </p:cNvSpPr>
            <p:nvPr/>
          </p:nvSpPr>
          <p:spPr bwMode="auto">
            <a:xfrm rot="7890041" flipV="1">
              <a:off x="7320734" y="1464561"/>
              <a:ext cx="668819" cy="371051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7331 w 129931"/>
                <a:gd name="connsiteY2" fmla="*/ 18391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32817 w 129931"/>
                <a:gd name="connsiteY2" fmla="*/ 14765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43 w 128938"/>
                <a:gd name="connsiteY0" fmla="*/ 4173 h 28804"/>
                <a:gd name="connsiteX1" fmla="*/ 21201 w 128938"/>
                <a:gd name="connsiteY1" fmla="*/ 12966 h 28804"/>
                <a:gd name="connsiteX2" fmla="*/ 31824 w 128938"/>
                <a:gd name="connsiteY2" fmla="*/ 14765 h 28804"/>
                <a:gd name="connsiteX3" fmla="*/ 45162 w 128938"/>
                <a:gd name="connsiteY3" fmla="*/ 17555 h 28804"/>
                <a:gd name="connsiteX4" fmla="*/ 77114 w 128938"/>
                <a:gd name="connsiteY4" fmla="*/ 26012 h 28804"/>
                <a:gd name="connsiteX5" fmla="*/ 99906 w 128938"/>
                <a:gd name="connsiteY5" fmla="*/ 19973 h 28804"/>
                <a:gd name="connsiteX6" fmla="*/ 108719 w 128938"/>
                <a:gd name="connsiteY6" fmla="*/ 28765 h 28804"/>
                <a:gd name="connsiteX7" fmla="*/ 127655 w 128938"/>
                <a:gd name="connsiteY7" fmla="*/ 19018 h 28804"/>
                <a:gd name="connsiteX8" fmla="*/ 55665 w 128938"/>
                <a:gd name="connsiteY8" fmla="*/ 10330 h 28804"/>
                <a:gd name="connsiteX9" fmla="*/ 61215 w 128938"/>
                <a:gd name="connsiteY9" fmla="*/ 1654 h 28804"/>
                <a:gd name="connsiteX10" fmla="*/ 46047 w 128938"/>
                <a:gd name="connsiteY10" fmla="*/ 542 h 28804"/>
                <a:gd name="connsiteX11" fmla="*/ 39348 w 128938"/>
                <a:gd name="connsiteY11" fmla="*/ 7945 h 28804"/>
                <a:gd name="connsiteX12" fmla="*/ 743 w 128938"/>
                <a:gd name="connsiteY12" fmla="*/ 4173 h 28804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114 w 128938"/>
                <a:gd name="connsiteY4" fmla="*/ 26012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221 w 128938"/>
                <a:gd name="connsiteY4" fmla="*/ 17889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161 w 128938"/>
                <a:gd name="connsiteY1" fmla="*/ 1269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9 w 128944"/>
                <a:gd name="connsiteY0" fmla="*/ 4173 h 29767"/>
                <a:gd name="connsiteX1" fmla="*/ 21167 w 128944"/>
                <a:gd name="connsiteY1" fmla="*/ 12696 h 29767"/>
                <a:gd name="connsiteX2" fmla="*/ 31830 w 128944"/>
                <a:gd name="connsiteY2" fmla="*/ 14765 h 29767"/>
                <a:gd name="connsiteX3" fmla="*/ 45168 w 128944"/>
                <a:gd name="connsiteY3" fmla="*/ 17555 h 29767"/>
                <a:gd name="connsiteX4" fmla="*/ 77227 w 128944"/>
                <a:gd name="connsiteY4" fmla="*/ 17889 h 29767"/>
                <a:gd name="connsiteX5" fmla="*/ 87571 w 128944"/>
                <a:gd name="connsiteY5" fmla="*/ 28949 h 29767"/>
                <a:gd name="connsiteX6" fmla="*/ 108725 w 128944"/>
                <a:gd name="connsiteY6" fmla="*/ 28765 h 29767"/>
                <a:gd name="connsiteX7" fmla="*/ 127661 w 128944"/>
                <a:gd name="connsiteY7" fmla="*/ 19018 h 29767"/>
                <a:gd name="connsiteX8" fmla="*/ 55671 w 128944"/>
                <a:gd name="connsiteY8" fmla="*/ 10330 h 29767"/>
                <a:gd name="connsiteX9" fmla="*/ 61221 w 128944"/>
                <a:gd name="connsiteY9" fmla="*/ 1654 h 29767"/>
                <a:gd name="connsiteX10" fmla="*/ 46053 w 128944"/>
                <a:gd name="connsiteY10" fmla="*/ 542 h 29767"/>
                <a:gd name="connsiteX11" fmla="*/ 39354 w 128944"/>
                <a:gd name="connsiteY11" fmla="*/ 7945 h 29767"/>
                <a:gd name="connsiteX12" fmla="*/ 749 w 128944"/>
                <a:gd name="connsiteY12" fmla="*/ 4173 h 2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944" h="29767">
                  <a:moveTo>
                    <a:pt x="749" y="4173"/>
                  </a:moveTo>
                  <a:cubicBezTo>
                    <a:pt x="-4536" y="4989"/>
                    <a:pt x="19814" y="6729"/>
                    <a:pt x="21167" y="12696"/>
                  </a:cubicBezTo>
                  <a:cubicBezTo>
                    <a:pt x="22269" y="14746"/>
                    <a:pt x="25576" y="13980"/>
                    <a:pt x="31830" y="14765"/>
                  </a:cubicBezTo>
                  <a:cubicBezTo>
                    <a:pt x="36281" y="16045"/>
                    <a:pt x="39819" y="18102"/>
                    <a:pt x="45168" y="17555"/>
                  </a:cubicBezTo>
                  <a:cubicBezTo>
                    <a:pt x="63179" y="25464"/>
                    <a:pt x="66541" y="17778"/>
                    <a:pt x="77227" y="17889"/>
                  </a:cubicBezTo>
                  <a:cubicBezTo>
                    <a:pt x="86351" y="18292"/>
                    <a:pt x="83475" y="27350"/>
                    <a:pt x="87571" y="28949"/>
                  </a:cubicBezTo>
                  <a:cubicBezTo>
                    <a:pt x="91667" y="30548"/>
                    <a:pt x="100041" y="29424"/>
                    <a:pt x="108725" y="28765"/>
                  </a:cubicBezTo>
                  <a:cubicBezTo>
                    <a:pt x="117405" y="23472"/>
                    <a:pt x="133616" y="20699"/>
                    <a:pt x="127661" y="19018"/>
                  </a:cubicBezTo>
                  <a:cubicBezTo>
                    <a:pt x="129302" y="17593"/>
                    <a:pt x="66744" y="13224"/>
                    <a:pt x="55671" y="10330"/>
                  </a:cubicBezTo>
                  <a:cubicBezTo>
                    <a:pt x="44598" y="7436"/>
                    <a:pt x="62824" y="3285"/>
                    <a:pt x="61221" y="1654"/>
                  </a:cubicBezTo>
                  <a:cubicBezTo>
                    <a:pt x="59618" y="23"/>
                    <a:pt x="49697" y="-506"/>
                    <a:pt x="46053" y="542"/>
                  </a:cubicBezTo>
                  <a:cubicBezTo>
                    <a:pt x="42409" y="1590"/>
                    <a:pt x="46905" y="7340"/>
                    <a:pt x="39354" y="7945"/>
                  </a:cubicBezTo>
                  <a:cubicBezTo>
                    <a:pt x="31803" y="8550"/>
                    <a:pt x="3989" y="1376"/>
                    <a:pt x="749" y="417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1" name="Rectangle 19">
            <a:extLst>
              <a:ext uri="{FF2B5EF4-FFF2-40B4-BE49-F238E27FC236}">
                <a16:creationId xmlns="" xmlns:a16="http://schemas.microsoft.com/office/drawing/2014/main" id="{CC0B295A-65C7-450D-A9C1-8B0FF75EA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61435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731575548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3">
            <a:extLst>
              <a:ext uri="{FF2B5EF4-FFF2-40B4-BE49-F238E27FC236}">
                <a16:creationId xmlns="" xmlns:a16="http://schemas.microsoft.com/office/drawing/2014/main" id="{81EFFC8E-2FFE-41FA-8F49-039549EDCDC5}"/>
              </a:ext>
            </a:extLst>
          </p:cNvPr>
          <p:cNvGrpSpPr/>
          <p:nvPr/>
        </p:nvGrpSpPr>
        <p:grpSpPr>
          <a:xfrm>
            <a:off x="4959824" y="187075"/>
            <a:ext cx="3904302" cy="6483975"/>
            <a:chOff x="5137200" y="183600"/>
            <a:chExt cx="3904302" cy="6483975"/>
          </a:xfrm>
        </p:grpSpPr>
        <p:sp>
          <p:nvSpPr>
            <p:cNvPr id="237" name="Rechthoek 27">
              <a:extLst>
                <a:ext uri="{FF2B5EF4-FFF2-40B4-BE49-F238E27FC236}">
                  <a16:creationId xmlns="" xmlns:a16="http://schemas.microsoft.com/office/drawing/2014/main" id="{8EDE2975-C66A-4550-BBD7-645DACC3CB13}"/>
                </a:ext>
              </a:extLst>
            </p:cNvPr>
            <p:cNvSpPr/>
            <p:nvPr/>
          </p:nvSpPr>
          <p:spPr bwMode="auto">
            <a:xfrm>
              <a:off x="5137200" y="183600"/>
              <a:ext cx="3892550" cy="6408738"/>
            </a:xfrm>
            <a:prstGeom prst="rect">
              <a:avLst/>
            </a:prstGeom>
            <a:solidFill>
              <a:srgbClr val="92CDD2"/>
            </a:solidFill>
            <a:ln w="25400" cap="flat" cmpd="sng" algn="ctr">
              <a:solidFill>
                <a:srgbClr val="BBE0E3">
                  <a:shade val="50000"/>
                </a:srgbClr>
              </a:solidFill>
              <a:prstDash val="solid"/>
            </a:ln>
            <a:effectLst>
              <a:outerShdw blurRad="292100" dist="139700" dir="2700000" algn="ctr" rotWithShape="0">
                <a:srgbClr val="000000">
                  <a:alpha val="65000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8" name="Vrije vorm 103">
              <a:extLst>
                <a:ext uri="{FF2B5EF4-FFF2-40B4-BE49-F238E27FC236}">
                  <a16:creationId xmlns="" xmlns:a16="http://schemas.microsoft.com/office/drawing/2014/main" id="{B072E54D-B1BD-416F-899C-22113D776D91}"/>
                </a:ext>
              </a:extLst>
            </p:cNvPr>
            <p:cNvSpPr/>
            <p:nvPr/>
          </p:nvSpPr>
          <p:spPr bwMode="auto">
            <a:xfrm>
              <a:off x="6263852" y="825500"/>
              <a:ext cx="2767936" cy="4452706"/>
            </a:xfrm>
            <a:custGeom>
              <a:avLst/>
              <a:gdLst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190625 w 2724150"/>
                <a:gd name="connsiteY25" fmla="*/ 2971800 h 4972050"/>
                <a:gd name="connsiteX26" fmla="*/ 1400175 w 2724150"/>
                <a:gd name="connsiteY26" fmla="*/ 3086100 h 4972050"/>
                <a:gd name="connsiteX27" fmla="*/ 1371600 w 2724150"/>
                <a:gd name="connsiteY27" fmla="*/ 3143250 h 4972050"/>
                <a:gd name="connsiteX28" fmla="*/ 1133475 w 2724150"/>
                <a:gd name="connsiteY28" fmla="*/ 3038475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79500 w 2724150"/>
                <a:gd name="connsiteY25" fmla="*/ 294005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724150 w 2724150"/>
                <a:gd name="connsiteY7" fmla="*/ 0 h 4972050"/>
                <a:gd name="connsiteX8" fmla="*/ 2543175 w 2724150"/>
                <a:gd name="connsiteY8" fmla="*/ 9525 h 4972050"/>
                <a:gd name="connsiteX9" fmla="*/ 2381250 w 2724150"/>
                <a:gd name="connsiteY9" fmla="*/ 85725 h 4972050"/>
                <a:gd name="connsiteX10" fmla="*/ 2238375 w 2724150"/>
                <a:gd name="connsiteY10" fmla="*/ 238125 h 4972050"/>
                <a:gd name="connsiteX11" fmla="*/ 2085975 w 2724150"/>
                <a:gd name="connsiteY11" fmla="*/ 514350 h 4972050"/>
                <a:gd name="connsiteX12" fmla="*/ 1905000 w 2724150"/>
                <a:gd name="connsiteY12" fmla="*/ 838200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71600 w 2724150"/>
                <a:gd name="connsiteY29" fmla="*/ 3143250 h 4972050"/>
                <a:gd name="connsiteX30" fmla="*/ 1133475 w 2724150"/>
                <a:gd name="connsiteY30" fmla="*/ 3038475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57475 w 2724150"/>
                <a:gd name="connsiteY7" fmla="*/ 2962275 h 4972050"/>
                <a:gd name="connsiteX8" fmla="*/ 2724150 w 2724150"/>
                <a:gd name="connsiteY8" fmla="*/ 0 h 4972050"/>
                <a:gd name="connsiteX9" fmla="*/ 2543175 w 2724150"/>
                <a:gd name="connsiteY9" fmla="*/ 9525 h 4972050"/>
                <a:gd name="connsiteX10" fmla="*/ 2381250 w 2724150"/>
                <a:gd name="connsiteY10" fmla="*/ 85725 h 4972050"/>
                <a:gd name="connsiteX11" fmla="*/ 2238375 w 2724150"/>
                <a:gd name="connsiteY11" fmla="*/ 238125 h 4972050"/>
                <a:gd name="connsiteX12" fmla="*/ 2085975 w 2724150"/>
                <a:gd name="connsiteY12" fmla="*/ 514350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71600 w 2724150"/>
                <a:gd name="connsiteY30" fmla="*/ 3143250 h 4972050"/>
                <a:gd name="connsiteX31" fmla="*/ 1133475 w 2724150"/>
                <a:gd name="connsiteY31" fmla="*/ 3038475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93006 w 2724150"/>
                <a:gd name="connsiteY32" fmla="*/ 31837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293019 w 2724150"/>
                <a:gd name="connsiteY32" fmla="*/ 3200400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93019 w 2724150"/>
                <a:gd name="connsiteY33" fmla="*/ 3200400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97794 w 2724150"/>
                <a:gd name="connsiteY29" fmla="*/ 3167062 h 4972050"/>
                <a:gd name="connsiteX30" fmla="*/ 1335882 w 2724150"/>
                <a:gd name="connsiteY30" fmla="*/ 3276601 h 4972050"/>
                <a:gd name="connsiteX31" fmla="*/ 1221581 w 2724150"/>
                <a:gd name="connsiteY31" fmla="*/ 3305175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97794 w 2724150"/>
                <a:gd name="connsiteY28" fmla="*/ 3167062 h 4972050"/>
                <a:gd name="connsiteX29" fmla="*/ 1335882 w 2724150"/>
                <a:gd name="connsiteY29" fmla="*/ 3276601 h 4972050"/>
                <a:gd name="connsiteX30" fmla="*/ 1221581 w 2724150"/>
                <a:gd name="connsiteY30" fmla="*/ 3305175 h 4972050"/>
                <a:gd name="connsiteX31" fmla="*/ 1112044 w 2724150"/>
                <a:gd name="connsiteY31" fmla="*/ 3298031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9800 w 2724150"/>
                <a:gd name="connsiteY15" fmla="*/ 1533525 h 4972050"/>
                <a:gd name="connsiteX16" fmla="*/ 1581150 w 2724150"/>
                <a:gd name="connsiteY16" fmla="*/ 1390650 h 4972050"/>
                <a:gd name="connsiteX17" fmla="*/ 1285875 w 2724150"/>
                <a:gd name="connsiteY17" fmla="*/ 1781175 h 4972050"/>
                <a:gd name="connsiteX18" fmla="*/ 1009650 w 2724150"/>
                <a:gd name="connsiteY18" fmla="*/ 2190750 h 4972050"/>
                <a:gd name="connsiteX19" fmla="*/ 695325 w 2724150"/>
                <a:gd name="connsiteY19" fmla="*/ 2581275 h 4972050"/>
                <a:gd name="connsiteX20" fmla="*/ 414337 w 2724150"/>
                <a:gd name="connsiteY20" fmla="*/ 2950369 h 4972050"/>
                <a:gd name="connsiteX21" fmla="*/ 828675 w 2724150"/>
                <a:gd name="connsiteY21" fmla="*/ 2924175 h 4972050"/>
                <a:gd name="connsiteX22" fmla="*/ 897731 w 2724150"/>
                <a:gd name="connsiteY22" fmla="*/ 2928937 h 4972050"/>
                <a:gd name="connsiteX23" fmla="*/ 912018 w 2724150"/>
                <a:gd name="connsiteY23" fmla="*/ 2986088 h 4972050"/>
                <a:gd name="connsiteX24" fmla="*/ 1135856 w 2724150"/>
                <a:gd name="connsiteY24" fmla="*/ 2965450 h 4972050"/>
                <a:gd name="connsiteX25" fmla="*/ 1277144 w 2724150"/>
                <a:gd name="connsiteY25" fmla="*/ 3034506 h 4972050"/>
                <a:gd name="connsiteX26" fmla="*/ 1400175 w 2724150"/>
                <a:gd name="connsiteY26" fmla="*/ 3086100 h 4972050"/>
                <a:gd name="connsiteX27" fmla="*/ 1397794 w 2724150"/>
                <a:gd name="connsiteY27" fmla="*/ 3167062 h 4972050"/>
                <a:gd name="connsiteX28" fmla="*/ 1335882 w 2724150"/>
                <a:gd name="connsiteY28" fmla="*/ 3276601 h 4972050"/>
                <a:gd name="connsiteX29" fmla="*/ 1221581 w 2724150"/>
                <a:gd name="connsiteY29" fmla="*/ 3305175 h 4972050"/>
                <a:gd name="connsiteX30" fmla="*/ 1112044 w 2724150"/>
                <a:gd name="connsiteY30" fmla="*/ 3298031 h 4972050"/>
                <a:gd name="connsiteX31" fmla="*/ 1081088 w 2724150"/>
                <a:gd name="connsiteY31" fmla="*/ 3209925 h 4972050"/>
                <a:gd name="connsiteX32" fmla="*/ 1040606 w 2724150"/>
                <a:gd name="connsiteY32" fmla="*/ 3040856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581150 w 2724150"/>
                <a:gd name="connsiteY15" fmla="*/ 1390650 h 4972050"/>
                <a:gd name="connsiteX16" fmla="*/ 1285875 w 2724150"/>
                <a:gd name="connsiteY16" fmla="*/ 1781175 h 4972050"/>
                <a:gd name="connsiteX17" fmla="*/ 1009650 w 2724150"/>
                <a:gd name="connsiteY17" fmla="*/ 2190750 h 4972050"/>
                <a:gd name="connsiteX18" fmla="*/ 695325 w 2724150"/>
                <a:gd name="connsiteY18" fmla="*/ 2581275 h 4972050"/>
                <a:gd name="connsiteX19" fmla="*/ 414337 w 2724150"/>
                <a:gd name="connsiteY19" fmla="*/ 2950369 h 4972050"/>
                <a:gd name="connsiteX20" fmla="*/ 828675 w 2724150"/>
                <a:gd name="connsiteY20" fmla="*/ 2924175 h 4972050"/>
                <a:gd name="connsiteX21" fmla="*/ 897731 w 2724150"/>
                <a:gd name="connsiteY21" fmla="*/ 2928937 h 4972050"/>
                <a:gd name="connsiteX22" fmla="*/ 912018 w 2724150"/>
                <a:gd name="connsiteY22" fmla="*/ 2986088 h 4972050"/>
                <a:gd name="connsiteX23" fmla="*/ 1135856 w 2724150"/>
                <a:gd name="connsiteY23" fmla="*/ 2965450 h 4972050"/>
                <a:gd name="connsiteX24" fmla="*/ 1277144 w 2724150"/>
                <a:gd name="connsiteY24" fmla="*/ 3034506 h 4972050"/>
                <a:gd name="connsiteX25" fmla="*/ 1400175 w 2724150"/>
                <a:gd name="connsiteY25" fmla="*/ 3086100 h 4972050"/>
                <a:gd name="connsiteX26" fmla="*/ 1397794 w 2724150"/>
                <a:gd name="connsiteY26" fmla="*/ 3167062 h 4972050"/>
                <a:gd name="connsiteX27" fmla="*/ 1335882 w 2724150"/>
                <a:gd name="connsiteY27" fmla="*/ 3276601 h 4972050"/>
                <a:gd name="connsiteX28" fmla="*/ 1221581 w 2724150"/>
                <a:gd name="connsiteY28" fmla="*/ 3305175 h 4972050"/>
                <a:gd name="connsiteX29" fmla="*/ 1112044 w 2724150"/>
                <a:gd name="connsiteY29" fmla="*/ 3298031 h 4972050"/>
                <a:gd name="connsiteX30" fmla="*/ 1081088 w 2724150"/>
                <a:gd name="connsiteY30" fmla="*/ 3209925 h 4972050"/>
                <a:gd name="connsiteX31" fmla="*/ 1040606 w 2724150"/>
                <a:gd name="connsiteY31" fmla="*/ 3040856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285875 w 2724150"/>
                <a:gd name="connsiteY15" fmla="*/ 17811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28675 w 2724150"/>
                <a:gd name="connsiteY18" fmla="*/ 2924175 h 4972050"/>
                <a:gd name="connsiteX19" fmla="*/ 897731 w 2724150"/>
                <a:gd name="connsiteY19" fmla="*/ 2928937 h 4972050"/>
                <a:gd name="connsiteX20" fmla="*/ 912018 w 2724150"/>
                <a:gd name="connsiteY20" fmla="*/ 2986088 h 4972050"/>
                <a:gd name="connsiteX21" fmla="*/ 1135856 w 2724150"/>
                <a:gd name="connsiteY21" fmla="*/ 2965450 h 4972050"/>
                <a:gd name="connsiteX22" fmla="*/ 1277144 w 2724150"/>
                <a:gd name="connsiteY22" fmla="*/ 3034506 h 4972050"/>
                <a:gd name="connsiteX23" fmla="*/ 1400175 w 2724150"/>
                <a:gd name="connsiteY23" fmla="*/ 3086100 h 4972050"/>
                <a:gd name="connsiteX24" fmla="*/ 1397794 w 2724150"/>
                <a:gd name="connsiteY24" fmla="*/ 3167062 h 4972050"/>
                <a:gd name="connsiteX25" fmla="*/ 1335882 w 2724150"/>
                <a:gd name="connsiteY25" fmla="*/ 3276601 h 4972050"/>
                <a:gd name="connsiteX26" fmla="*/ 1221581 w 2724150"/>
                <a:gd name="connsiteY26" fmla="*/ 3305175 h 4972050"/>
                <a:gd name="connsiteX27" fmla="*/ 1112044 w 2724150"/>
                <a:gd name="connsiteY27" fmla="*/ 3298031 h 4972050"/>
                <a:gd name="connsiteX28" fmla="*/ 1081088 w 2724150"/>
                <a:gd name="connsiteY28" fmla="*/ 3209925 h 4972050"/>
                <a:gd name="connsiteX29" fmla="*/ 1040606 w 2724150"/>
                <a:gd name="connsiteY29" fmla="*/ 3040856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912018 w 2724150"/>
                <a:gd name="connsiteY19" fmla="*/ 2986088 h 4972050"/>
                <a:gd name="connsiteX20" fmla="*/ 1135856 w 2724150"/>
                <a:gd name="connsiteY20" fmla="*/ 2965450 h 4972050"/>
                <a:gd name="connsiteX21" fmla="*/ 1277144 w 2724150"/>
                <a:gd name="connsiteY21" fmla="*/ 3034506 h 4972050"/>
                <a:gd name="connsiteX22" fmla="*/ 1400175 w 2724150"/>
                <a:gd name="connsiteY22" fmla="*/ 3086100 h 4972050"/>
                <a:gd name="connsiteX23" fmla="*/ 1397794 w 2724150"/>
                <a:gd name="connsiteY23" fmla="*/ 3167062 h 4972050"/>
                <a:gd name="connsiteX24" fmla="*/ 1335882 w 2724150"/>
                <a:gd name="connsiteY24" fmla="*/ 3276601 h 4972050"/>
                <a:gd name="connsiteX25" fmla="*/ 1221581 w 2724150"/>
                <a:gd name="connsiteY25" fmla="*/ 3305175 h 4972050"/>
                <a:gd name="connsiteX26" fmla="*/ 1112044 w 2724150"/>
                <a:gd name="connsiteY26" fmla="*/ 3298031 h 4972050"/>
                <a:gd name="connsiteX27" fmla="*/ 1081088 w 2724150"/>
                <a:gd name="connsiteY27" fmla="*/ 3209925 h 4972050"/>
                <a:gd name="connsiteX28" fmla="*/ 1040606 w 2724150"/>
                <a:gd name="connsiteY28" fmla="*/ 3040856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1135856 w 2724150"/>
                <a:gd name="connsiteY19" fmla="*/ 2965450 h 4972050"/>
                <a:gd name="connsiteX20" fmla="*/ 1277144 w 2724150"/>
                <a:gd name="connsiteY20" fmla="*/ 3034506 h 4972050"/>
                <a:gd name="connsiteX21" fmla="*/ 1400175 w 2724150"/>
                <a:gd name="connsiteY21" fmla="*/ 3086100 h 4972050"/>
                <a:gd name="connsiteX22" fmla="*/ 1397794 w 2724150"/>
                <a:gd name="connsiteY22" fmla="*/ 3167062 h 4972050"/>
                <a:gd name="connsiteX23" fmla="*/ 1335882 w 2724150"/>
                <a:gd name="connsiteY23" fmla="*/ 3276601 h 4972050"/>
                <a:gd name="connsiteX24" fmla="*/ 1221581 w 2724150"/>
                <a:gd name="connsiteY24" fmla="*/ 3305175 h 4972050"/>
                <a:gd name="connsiteX25" fmla="*/ 1112044 w 2724150"/>
                <a:gd name="connsiteY25" fmla="*/ 3298031 h 4972050"/>
                <a:gd name="connsiteX26" fmla="*/ 1081088 w 2724150"/>
                <a:gd name="connsiteY26" fmla="*/ 3209925 h 4972050"/>
                <a:gd name="connsiteX27" fmla="*/ 1040606 w 2724150"/>
                <a:gd name="connsiteY27" fmla="*/ 3040856 h 4972050"/>
                <a:gd name="connsiteX28" fmla="*/ 304800 w 2724150"/>
                <a:gd name="connsiteY28" fmla="*/ 3105150 h 4972050"/>
                <a:gd name="connsiteX29" fmla="*/ 171450 w 2724150"/>
                <a:gd name="connsiteY29" fmla="*/ 3352800 h 4972050"/>
                <a:gd name="connsiteX30" fmla="*/ 104775 w 2724150"/>
                <a:gd name="connsiteY30" fmla="*/ 3552825 h 4972050"/>
                <a:gd name="connsiteX31" fmla="*/ 38100 w 2724150"/>
                <a:gd name="connsiteY31" fmla="*/ 3810000 h 4972050"/>
                <a:gd name="connsiteX32" fmla="*/ 0 w 2724150"/>
                <a:gd name="connsiteY32" fmla="*/ 4057650 h 4972050"/>
                <a:gd name="connsiteX33" fmla="*/ 0 w 2724150"/>
                <a:gd name="connsiteY33" fmla="*/ 4333875 h 4972050"/>
                <a:gd name="connsiteX34" fmla="*/ 28575 w 2724150"/>
                <a:gd name="connsiteY34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135856 w 2724150"/>
                <a:gd name="connsiteY18" fmla="*/ 2965450 h 4972050"/>
                <a:gd name="connsiteX19" fmla="*/ 1277144 w 2724150"/>
                <a:gd name="connsiteY19" fmla="*/ 3034506 h 4972050"/>
                <a:gd name="connsiteX20" fmla="*/ 1400175 w 2724150"/>
                <a:gd name="connsiteY20" fmla="*/ 3086100 h 4972050"/>
                <a:gd name="connsiteX21" fmla="*/ 1397794 w 2724150"/>
                <a:gd name="connsiteY21" fmla="*/ 3167062 h 4972050"/>
                <a:gd name="connsiteX22" fmla="*/ 1335882 w 2724150"/>
                <a:gd name="connsiteY22" fmla="*/ 3276601 h 4972050"/>
                <a:gd name="connsiteX23" fmla="*/ 1221581 w 2724150"/>
                <a:gd name="connsiteY23" fmla="*/ 3305175 h 4972050"/>
                <a:gd name="connsiteX24" fmla="*/ 1112044 w 2724150"/>
                <a:gd name="connsiteY24" fmla="*/ 3298031 h 4972050"/>
                <a:gd name="connsiteX25" fmla="*/ 1081088 w 2724150"/>
                <a:gd name="connsiteY25" fmla="*/ 3209925 h 4972050"/>
                <a:gd name="connsiteX26" fmla="*/ 1040606 w 2724150"/>
                <a:gd name="connsiteY26" fmla="*/ 3040856 h 4972050"/>
                <a:gd name="connsiteX27" fmla="*/ 304800 w 2724150"/>
                <a:gd name="connsiteY27" fmla="*/ 3105150 h 4972050"/>
                <a:gd name="connsiteX28" fmla="*/ 171450 w 2724150"/>
                <a:gd name="connsiteY28" fmla="*/ 3352800 h 4972050"/>
                <a:gd name="connsiteX29" fmla="*/ 104775 w 2724150"/>
                <a:gd name="connsiteY29" fmla="*/ 3552825 h 4972050"/>
                <a:gd name="connsiteX30" fmla="*/ 38100 w 2724150"/>
                <a:gd name="connsiteY30" fmla="*/ 3810000 h 4972050"/>
                <a:gd name="connsiteX31" fmla="*/ 0 w 2724150"/>
                <a:gd name="connsiteY31" fmla="*/ 4057650 h 4972050"/>
                <a:gd name="connsiteX32" fmla="*/ 0 w 2724150"/>
                <a:gd name="connsiteY32" fmla="*/ 4333875 h 4972050"/>
                <a:gd name="connsiteX33" fmla="*/ 28575 w 2724150"/>
                <a:gd name="connsiteY3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277144 w 2724150"/>
                <a:gd name="connsiteY18" fmla="*/ 3034506 h 4972050"/>
                <a:gd name="connsiteX19" fmla="*/ 1400175 w 2724150"/>
                <a:gd name="connsiteY19" fmla="*/ 3086100 h 4972050"/>
                <a:gd name="connsiteX20" fmla="*/ 1397794 w 2724150"/>
                <a:gd name="connsiteY20" fmla="*/ 3167062 h 4972050"/>
                <a:gd name="connsiteX21" fmla="*/ 1335882 w 2724150"/>
                <a:gd name="connsiteY21" fmla="*/ 3276601 h 4972050"/>
                <a:gd name="connsiteX22" fmla="*/ 1221581 w 2724150"/>
                <a:gd name="connsiteY22" fmla="*/ 3305175 h 4972050"/>
                <a:gd name="connsiteX23" fmla="*/ 1112044 w 2724150"/>
                <a:gd name="connsiteY23" fmla="*/ 3298031 h 4972050"/>
                <a:gd name="connsiteX24" fmla="*/ 1081088 w 2724150"/>
                <a:gd name="connsiteY24" fmla="*/ 3209925 h 4972050"/>
                <a:gd name="connsiteX25" fmla="*/ 1040606 w 2724150"/>
                <a:gd name="connsiteY25" fmla="*/ 3040856 h 4972050"/>
                <a:gd name="connsiteX26" fmla="*/ 304800 w 2724150"/>
                <a:gd name="connsiteY26" fmla="*/ 3105150 h 4972050"/>
                <a:gd name="connsiteX27" fmla="*/ 171450 w 2724150"/>
                <a:gd name="connsiteY27" fmla="*/ 3352800 h 4972050"/>
                <a:gd name="connsiteX28" fmla="*/ 104775 w 2724150"/>
                <a:gd name="connsiteY28" fmla="*/ 3552825 h 4972050"/>
                <a:gd name="connsiteX29" fmla="*/ 38100 w 2724150"/>
                <a:gd name="connsiteY29" fmla="*/ 3810000 h 4972050"/>
                <a:gd name="connsiteX30" fmla="*/ 0 w 2724150"/>
                <a:gd name="connsiteY30" fmla="*/ 4057650 h 4972050"/>
                <a:gd name="connsiteX31" fmla="*/ 0 w 2724150"/>
                <a:gd name="connsiteY31" fmla="*/ 4333875 h 4972050"/>
                <a:gd name="connsiteX32" fmla="*/ 28575 w 2724150"/>
                <a:gd name="connsiteY3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397794 w 2724150"/>
                <a:gd name="connsiteY19" fmla="*/ 31670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517775 w 2724150"/>
                <a:gd name="connsiteY12" fmla="*/ 11525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657475"/>
                <a:gd name="connsiteY0" fmla="*/ 4140200 h 4568825"/>
                <a:gd name="connsiteX1" fmla="*/ 352425 w 2657475"/>
                <a:gd name="connsiteY1" fmla="*/ 4235450 h 4568825"/>
                <a:gd name="connsiteX2" fmla="*/ 1200150 w 2657475"/>
                <a:gd name="connsiteY2" fmla="*/ 4416425 h 4568825"/>
                <a:gd name="connsiteX3" fmla="*/ 1514475 w 2657475"/>
                <a:gd name="connsiteY3" fmla="*/ 4568825 h 4568825"/>
                <a:gd name="connsiteX4" fmla="*/ 1762125 w 2657475"/>
                <a:gd name="connsiteY4" fmla="*/ 4530725 h 4568825"/>
                <a:gd name="connsiteX5" fmla="*/ 2628900 w 2657475"/>
                <a:gd name="connsiteY5" fmla="*/ 3730625 h 4568825"/>
                <a:gd name="connsiteX6" fmla="*/ 2647950 w 2657475"/>
                <a:gd name="connsiteY6" fmla="*/ 2901950 h 4568825"/>
                <a:gd name="connsiteX7" fmla="*/ 2647950 w 2657475"/>
                <a:gd name="connsiteY7" fmla="*/ 2749550 h 4568825"/>
                <a:gd name="connsiteX8" fmla="*/ 2657475 w 2657475"/>
                <a:gd name="connsiteY8" fmla="*/ 2559050 h 4568825"/>
                <a:gd name="connsiteX9" fmla="*/ 2606675 w 2657475"/>
                <a:gd name="connsiteY9" fmla="*/ 0 h 4568825"/>
                <a:gd name="connsiteX10" fmla="*/ 2470150 w 2657475"/>
                <a:gd name="connsiteY10" fmla="*/ 381000 h 4568825"/>
                <a:gd name="connsiteX11" fmla="*/ 2517775 w 2657475"/>
                <a:gd name="connsiteY11" fmla="*/ 749300 h 4568825"/>
                <a:gd name="connsiteX12" fmla="*/ 2486025 w 2657475"/>
                <a:gd name="connsiteY12" fmla="*/ 1073150 h 4568825"/>
                <a:gd name="connsiteX13" fmla="*/ 2447925 w 2657475"/>
                <a:gd name="connsiteY13" fmla="*/ 1216025 h 4568825"/>
                <a:gd name="connsiteX14" fmla="*/ 2200275 w 2657475"/>
                <a:gd name="connsiteY14" fmla="*/ 1720850 h 4568825"/>
                <a:gd name="connsiteX15" fmla="*/ 1924050 w 2657475"/>
                <a:gd name="connsiteY15" fmla="*/ 2232025 h 4568825"/>
                <a:gd name="connsiteX16" fmla="*/ 1749425 w 2657475"/>
                <a:gd name="connsiteY16" fmla="*/ 2470150 h 4568825"/>
                <a:gd name="connsiteX17" fmla="*/ 1958975 w 2657475"/>
                <a:gd name="connsiteY17" fmla="*/ 2733675 h 4568825"/>
                <a:gd name="connsiteX18" fmla="*/ 1956594 w 2657475"/>
                <a:gd name="connsiteY18" fmla="*/ 3284537 h 4568825"/>
                <a:gd name="connsiteX19" fmla="*/ 1335882 w 2657475"/>
                <a:gd name="connsiteY19" fmla="*/ 2873376 h 4568825"/>
                <a:gd name="connsiteX20" fmla="*/ 1221581 w 2657475"/>
                <a:gd name="connsiteY20" fmla="*/ 2901950 h 4568825"/>
                <a:gd name="connsiteX21" fmla="*/ 1112044 w 2657475"/>
                <a:gd name="connsiteY21" fmla="*/ 2894806 h 4568825"/>
                <a:gd name="connsiteX22" fmla="*/ 1081088 w 2657475"/>
                <a:gd name="connsiteY22" fmla="*/ 2806700 h 4568825"/>
                <a:gd name="connsiteX23" fmla="*/ 1040606 w 2657475"/>
                <a:gd name="connsiteY23" fmla="*/ 2637631 h 4568825"/>
                <a:gd name="connsiteX24" fmla="*/ 304800 w 2657475"/>
                <a:gd name="connsiteY24" fmla="*/ 2701925 h 4568825"/>
                <a:gd name="connsiteX25" fmla="*/ 171450 w 2657475"/>
                <a:gd name="connsiteY25" fmla="*/ 2949575 h 4568825"/>
                <a:gd name="connsiteX26" fmla="*/ 104775 w 2657475"/>
                <a:gd name="connsiteY26" fmla="*/ 3149600 h 4568825"/>
                <a:gd name="connsiteX27" fmla="*/ 38100 w 2657475"/>
                <a:gd name="connsiteY27" fmla="*/ 3406775 h 4568825"/>
                <a:gd name="connsiteX28" fmla="*/ 0 w 2657475"/>
                <a:gd name="connsiteY28" fmla="*/ 3654425 h 4568825"/>
                <a:gd name="connsiteX29" fmla="*/ 0 w 2657475"/>
                <a:gd name="connsiteY29" fmla="*/ 3930650 h 4568825"/>
                <a:gd name="connsiteX30" fmla="*/ 28575 w 2657475"/>
                <a:gd name="connsiteY30" fmla="*/ 4140200 h 4568825"/>
                <a:gd name="connsiteX0" fmla="*/ 28575 w 2657475"/>
                <a:gd name="connsiteY0" fmla="*/ 3759200 h 4187825"/>
                <a:gd name="connsiteX1" fmla="*/ 352425 w 2657475"/>
                <a:gd name="connsiteY1" fmla="*/ 3854450 h 4187825"/>
                <a:gd name="connsiteX2" fmla="*/ 1200150 w 2657475"/>
                <a:gd name="connsiteY2" fmla="*/ 4035425 h 4187825"/>
                <a:gd name="connsiteX3" fmla="*/ 1514475 w 2657475"/>
                <a:gd name="connsiteY3" fmla="*/ 4187825 h 4187825"/>
                <a:gd name="connsiteX4" fmla="*/ 1762125 w 2657475"/>
                <a:gd name="connsiteY4" fmla="*/ 4149725 h 4187825"/>
                <a:gd name="connsiteX5" fmla="*/ 2628900 w 2657475"/>
                <a:gd name="connsiteY5" fmla="*/ 3349625 h 4187825"/>
                <a:gd name="connsiteX6" fmla="*/ 2647950 w 2657475"/>
                <a:gd name="connsiteY6" fmla="*/ 2520950 h 4187825"/>
                <a:gd name="connsiteX7" fmla="*/ 2647950 w 2657475"/>
                <a:gd name="connsiteY7" fmla="*/ 2368550 h 4187825"/>
                <a:gd name="connsiteX8" fmla="*/ 2657475 w 2657475"/>
                <a:gd name="connsiteY8" fmla="*/ 2178050 h 4187825"/>
                <a:gd name="connsiteX9" fmla="*/ 2470150 w 2657475"/>
                <a:gd name="connsiteY9" fmla="*/ 0 h 4187825"/>
                <a:gd name="connsiteX10" fmla="*/ 2517775 w 2657475"/>
                <a:gd name="connsiteY10" fmla="*/ 368300 h 4187825"/>
                <a:gd name="connsiteX11" fmla="*/ 2486025 w 2657475"/>
                <a:gd name="connsiteY11" fmla="*/ 692150 h 4187825"/>
                <a:gd name="connsiteX12" fmla="*/ 2447925 w 2657475"/>
                <a:gd name="connsiteY12" fmla="*/ 835025 h 4187825"/>
                <a:gd name="connsiteX13" fmla="*/ 2200275 w 2657475"/>
                <a:gd name="connsiteY13" fmla="*/ 1339850 h 4187825"/>
                <a:gd name="connsiteX14" fmla="*/ 1924050 w 2657475"/>
                <a:gd name="connsiteY14" fmla="*/ 1851025 h 4187825"/>
                <a:gd name="connsiteX15" fmla="*/ 1749425 w 2657475"/>
                <a:gd name="connsiteY15" fmla="*/ 2089150 h 4187825"/>
                <a:gd name="connsiteX16" fmla="*/ 1958975 w 2657475"/>
                <a:gd name="connsiteY16" fmla="*/ 2352675 h 4187825"/>
                <a:gd name="connsiteX17" fmla="*/ 1956594 w 2657475"/>
                <a:gd name="connsiteY17" fmla="*/ 2903537 h 4187825"/>
                <a:gd name="connsiteX18" fmla="*/ 1335882 w 2657475"/>
                <a:gd name="connsiteY18" fmla="*/ 2492376 h 4187825"/>
                <a:gd name="connsiteX19" fmla="*/ 1221581 w 2657475"/>
                <a:gd name="connsiteY19" fmla="*/ 2520950 h 4187825"/>
                <a:gd name="connsiteX20" fmla="*/ 1112044 w 2657475"/>
                <a:gd name="connsiteY20" fmla="*/ 2513806 h 4187825"/>
                <a:gd name="connsiteX21" fmla="*/ 1081088 w 2657475"/>
                <a:gd name="connsiteY21" fmla="*/ 2425700 h 4187825"/>
                <a:gd name="connsiteX22" fmla="*/ 1040606 w 2657475"/>
                <a:gd name="connsiteY22" fmla="*/ 2256631 h 4187825"/>
                <a:gd name="connsiteX23" fmla="*/ 304800 w 2657475"/>
                <a:gd name="connsiteY23" fmla="*/ 2320925 h 4187825"/>
                <a:gd name="connsiteX24" fmla="*/ 171450 w 2657475"/>
                <a:gd name="connsiteY24" fmla="*/ 2568575 h 4187825"/>
                <a:gd name="connsiteX25" fmla="*/ 104775 w 2657475"/>
                <a:gd name="connsiteY25" fmla="*/ 2768600 h 4187825"/>
                <a:gd name="connsiteX26" fmla="*/ 38100 w 2657475"/>
                <a:gd name="connsiteY26" fmla="*/ 3025775 h 4187825"/>
                <a:gd name="connsiteX27" fmla="*/ 0 w 2657475"/>
                <a:gd name="connsiteY27" fmla="*/ 3273425 h 4187825"/>
                <a:gd name="connsiteX28" fmla="*/ 0 w 2657475"/>
                <a:gd name="connsiteY28" fmla="*/ 3549650 h 4187825"/>
                <a:gd name="connsiteX29" fmla="*/ 28575 w 2657475"/>
                <a:gd name="connsiteY29" fmla="*/ 3759200 h 4187825"/>
                <a:gd name="connsiteX0" fmla="*/ 28575 w 2657475"/>
                <a:gd name="connsiteY0" fmla="*/ 3390900 h 3819525"/>
                <a:gd name="connsiteX1" fmla="*/ 352425 w 2657475"/>
                <a:gd name="connsiteY1" fmla="*/ 3486150 h 3819525"/>
                <a:gd name="connsiteX2" fmla="*/ 1200150 w 2657475"/>
                <a:gd name="connsiteY2" fmla="*/ 3667125 h 3819525"/>
                <a:gd name="connsiteX3" fmla="*/ 1514475 w 2657475"/>
                <a:gd name="connsiteY3" fmla="*/ 3819525 h 3819525"/>
                <a:gd name="connsiteX4" fmla="*/ 1762125 w 2657475"/>
                <a:gd name="connsiteY4" fmla="*/ 3781425 h 3819525"/>
                <a:gd name="connsiteX5" fmla="*/ 2628900 w 2657475"/>
                <a:gd name="connsiteY5" fmla="*/ 2981325 h 3819525"/>
                <a:gd name="connsiteX6" fmla="*/ 2647950 w 2657475"/>
                <a:gd name="connsiteY6" fmla="*/ 2152650 h 3819525"/>
                <a:gd name="connsiteX7" fmla="*/ 2647950 w 2657475"/>
                <a:gd name="connsiteY7" fmla="*/ 2000250 h 3819525"/>
                <a:gd name="connsiteX8" fmla="*/ 2657475 w 2657475"/>
                <a:gd name="connsiteY8" fmla="*/ 1809750 h 3819525"/>
                <a:gd name="connsiteX9" fmla="*/ 2517775 w 2657475"/>
                <a:gd name="connsiteY9" fmla="*/ 0 h 3819525"/>
                <a:gd name="connsiteX10" fmla="*/ 2486025 w 2657475"/>
                <a:gd name="connsiteY10" fmla="*/ 323850 h 3819525"/>
                <a:gd name="connsiteX11" fmla="*/ 2447925 w 2657475"/>
                <a:gd name="connsiteY11" fmla="*/ 466725 h 3819525"/>
                <a:gd name="connsiteX12" fmla="*/ 2200275 w 2657475"/>
                <a:gd name="connsiteY12" fmla="*/ 971550 h 3819525"/>
                <a:gd name="connsiteX13" fmla="*/ 1924050 w 2657475"/>
                <a:gd name="connsiteY13" fmla="*/ 1482725 h 3819525"/>
                <a:gd name="connsiteX14" fmla="*/ 1749425 w 2657475"/>
                <a:gd name="connsiteY14" fmla="*/ 1720850 h 3819525"/>
                <a:gd name="connsiteX15" fmla="*/ 1958975 w 2657475"/>
                <a:gd name="connsiteY15" fmla="*/ 1984375 h 3819525"/>
                <a:gd name="connsiteX16" fmla="*/ 1956594 w 2657475"/>
                <a:gd name="connsiteY16" fmla="*/ 2535237 h 3819525"/>
                <a:gd name="connsiteX17" fmla="*/ 1335882 w 2657475"/>
                <a:gd name="connsiteY17" fmla="*/ 2124076 h 3819525"/>
                <a:gd name="connsiteX18" fmla="*/ 1221581 w 2657475"/>
                <a:gd name="connsiteY18" fmla="*/ 2152650 h 3819525"/>
                <a:gd name="connsiteX19" fmla="*/ 1112044 w 2657475"/>
                <a:gd name="connsiteY19" fmla="*/ 2145506 h 3819525"/>
                <a:gd name="connsiteX20" fmla="*/ 1081088 w 2657475"/>
                <a:gd name="connsiteY20" fmla="*/ 2057400 h 3819525"/>
                <a:gd name="connsiteX21" fmla="*/ 1040606 w 2657475"/>
                <a:gd name="connsiteY21" fmla="*/ 1888331 h 3819525"/>
                <a:gd name="connsiteX22" fmla="*/ 304800 w 2657475"/>
                <a:gd name="connsiteY22" fmla="*/ 1952625 h 3819525"/>
                <a:gd name="connsiteX23" fmla="*/ 171450 w 2657475"/>
                <a:gd name="connsiteY23" fmla="*/ 2200275 h 3819525"/>
                <a:gd name="connsiteX24" fmla="*/ 104775 w 2657475"/>
                <a:gd name="connsiteY24" fmla="*/ 2400300 h 3819525"/>
                <a:gd name="connsiteX25" fmla="*/ 38100 w 2657475"/>
                <a:gd name="connsiteY25" fmla="*/ 2657475 h 3819525"/>
                <a:gd name="connsiteX26" fmla="*/ 0 w 2657475"/>
                <a:gd name="connsiteY26" fmla="*/ 2905125 h 3819525"/>
                <a:gd name="connsiteX27" fmla="*/ 0 w 2657475"/>
                <a:gd name="connsiteY27" fmla="*/ 3181350 h 3819525"/>
                <a:gd name="connsiteX28" fmla="*/ 28575 w 2657475"/>
                <a:gd name="connsiteY28" fmla="*/ 3390900 h 3819525"/>
                <a:gd name="connsiteX0" fmla="*/ 28575 w 2657475"/>
                <a:gd name="connsiteY0" fmla="*/ 3067050 h 3495675"/>
                <a:gd name="connsiteX1" fmla="*/ 352425 w 2657475"/>
                <a:gd name="connsiteY1" fmla="*/ 3162300 h 3495675"/>
                <a:gd name="connsiteX2" fmla="*/ 1200150 w 2657475"/>
                <a:gd name="connsiteY2" fmla="*/ 3343275 h 3495675"/>
                <a:gd name="connsiteX3" fmla="*/ 1514475 w 2657475"/>
                <a:gd name="connsiteY3" fmla="*/ 3495675 h 3495675"/>
                <a:gd name="connsiteX4" fmla="*/ 1762125 w 2657475"/>
                <a:gd name="connsiteY4" fmla="*/ 3457575 h 3495675"/>
                <a:gd name="connsiteX5" fmla="*/ 2628900 w 2657475"/>
                <a:gd name="connsiteY5" fmla="*/ 2657475 h 3495675"/>
                <a:gd name="connsiteX6" fmla="*/ 2647950 w 2657475"/>
                <a:gd name="connsiteY6" fmla="*/ 1828800 h 3495675"/>
                <a:gd name="connsiteX7" fmla="*/ 2647950 w 2657475"/>
                <a:gd name="connsiteY7" fmla="*/ 1676400 h 3495675"/>
                <a:gd name="connsiteX8" fmla="*/ 2657475 w 2657475"/>
                <a:gd name="connsiteY8" fmla="*/ 1485900 h 3495675"/>
                <a:gd name="connsiteX9" fmla="*/ 2486025 w 2657475"/>
                <a:gd name="connsiteY9" fmla="*/ 0 h 3495675"/>
                <a:gd name="connsiteX10" fmla="*/ 2447925 w 2657475"/>
                <a:gd name="connsiteY10" fmla="*/ 142875 h 3495675"/>
                <a:gd name="connsiteX11" fmla="*/ 2200275 w 2657475"/>
                <a:gd name="connsiteY11" fmla="*/ 647700 h 3495675"/>
                <a:gd name="connsiteX12" fmla="*/ 1924050 w 2657475"/>
                <a:gd name="connsiteY12" fmla="*/ 1158875 h 3495675"/>
                <a:gd name="connsiteX13" fmla="*/ 1749425 w 2657475"/>
                <a:gd name="connsiteY13" fmla="*/ 1397000 h 3495675"/>
                <a:gd name="connsiteX14" fmla="*/ 1958975 w 2657475"/>
                <a:gd name="connsiteY14" fmla="*/ 1660525 h 3495675"/>
                <a:gd name="connsiteX15" fmla="*/ 1956594 w 2657475"/>
                <a:gd name="connsiteY15" fmla="*/ 2211387 h 3495675"/>
                <a:gd name="connsiteX16" fmla="*/ 1335882 w 2657475"/>
                <a:gd name="connsiteY16" fmla="*/ 1800226 h 3495675"/>
                <a:gd name="connsiteX17" fmla="*/ 1221581 w 2657475"/>
                <a:gd name="connsiteY17" fmla="*/ 1828800 h 3495675"/>
                <a:gd name="connsiteX18" fmla="*/ 1112044 w 2657475"/>
                <a:gd name="connsiteY18" fmla="*/ 1821656 h 3495675"/>
                <a:gd name="connsiteX19" fmla="*/ 1081088 w 2657475"/>
                <a:gd name="connsiteY19" fmla="*/ 1733550 h 3495675"/>
                <a:gd name="connsiteX20" fmla="*/ 1040606 w 2657475"/>
                <a:gd name="connsiteY20" fmla="*/ 1564481 h 3495675"/>
                <a:gd name="connsiteX21" fmla="*/ 304800 w 2657475"/>
                <a:gd name="connsiteY21" fmla="*/ 1628775 h 3495675"/>
                <a:gd name="connsiteX22" fmla="*/ 171450 w 2657475"/>
                <a:gd name="connsiteY22" fmla="*/ 1876425 h 3495675"/>
                <a:gd name="connsiteX23" fmla="*/ 104775 w 2657475"/>
                <a:gd name="connsiteY23" fmla="*/ 2076450 h 3495675"/>
                <a:gd name="connsiteX24" fmla="*/ 38100 w 2657475"/>
                <a:gd name="connsiteY24" fmla="*/ 2333625 h 3495675"/>
                <a:gd name="connsiteX25" fmla="*/ 0 w 2657475"/>
                <a:gd name="connsiteY25" fmla="*/ 2581275 h 3495675"/>
                <a:gd name="connsiteX26" fmla="*/ 0 w 2657475"/>
                <a:gd name="connsiteY26" fmla="*/ 2857500 h 3495675"/>
                <a:gd name="connsiteX27" fmla="*/ 28575 w 2657475"/>
                <a:gd name="connsiteY27" fmla="*/ 3067050 h 3495675"/>
                <a:gd name="connsiteX0" fmla="*/ 28575 w 2657475"/>
                <a:gd name="connsiteY0" fmla="*/ 2924175 h 3352800"/>
                <a:gd name="connsiteX1" fmla="*/ 352425 w 2657475"/>
                <a:gd name="connsiteY1" fmla="*/ 3019425 h 3352800"/>
                <a:gd name="connsiteX2" fmla="*/ 1200150 w 2657475"/>
                <a:gd name="connsiteY2" fmla="*/ 3200400 h 3352800"/>
                <a:gd name="connsiteX3" fmla="*/ 1514475 w 2657475"/>
                <a:gd name="connsiteY3" fmla="*/ 3352800 h 3352800"/>
                <a:gd name="connsiteX4" fmla="*/ 1762125 w 2657475"/>
                <a:gd name="connsiteY4" fmla="*/ 3314700 h 3352800"/>
                <a:gd name="connsiteX5" fmla="*/ 2628900 w 2657475"/>
                <a:gd name="connsiteY5" fmla="*/ 2514600 h 3352800"/>
                <a:gd name="connsiteX6" fmla="*/ 2647950 w 2657475"/>
                <a:gd name="connsiteY6" fmla="*/ 1685925 h 3352800"/>
                <a:gd name="connsiteX7" fmla="*/ 2647950 w 2657475"/>
                <a:gd name="connsiteY7" fmla="*/ 1533525 h 3352800"/>
                <a:gd name="connsiteX8" fmla="*/ 2657475 w 2657475"/>
                <a:gd name="connsiteY8" fmla="*/ 1343025 h 3352800"/>
                <a:gd name="connsiteX9" fmla="*/ 2447925 w 2657475"/>
                <a:gd name="connsiteY9" fmla="*/ 0 h 3352800"/>
                <a:gd name="connsiteX10" fmla="*/ 2200275 w 2657475"/>
                <a:gd name="connsiteY10" fmla="*/ 504825 h 3352800"/>
                <a:gd name="connsiteX11" fmla="*/ 1924050 w 2657475"/>
                <a:gd name="connsiteY11" fmla="*/ 1016000 h 3352800"/>
                <a:gd name="connsiteX12" fmla="*/ 1749425 w 2657475"/>
                <a:gd name="connsiteY12" fmla="*/ 1254125 h 3352800"/>
                <a:gd name="connsiteX13" fmla="*/ 1958975 w 2657475"/>
                <a:gd name="connsiteY13" fmla="*/ 1517650 h 3352800"/>
                <a:gd name="connsiteX14" fmla="*/ 1956594 w 2657475"/>
                <a:gd name="connsiteY14" fmla="*/ 2068512 h 3352800"/>
                <a:gd name="connsiteX15" fmla="*/ 1335882 w 2657475"/>
                <a:gd name="connsiteY15" fmla="*/ 1657351 h 3352800"/>
                <a:gd name="connsiteX16" fmla="*/ 1221581 w 2657475"/>
                <a:gd name="connsiteY16" fmla="*/ 1685925 h 3352800"/>
                <a:gd name="connsiteX17" fmla="*/ 1112044 w 2657475"/>
                <a:gd name="connsiteY17" fmla="*/ 1678781 h 3352800"/>
                <a:gd name="connsiteX18" fmla="*/ 1081088 w 2657475"/>
                <a:gd name="connsiteY18" fmla="*/ 1590675 h 3352800"/>
                <a:gd name="connsiteX19" fmla="*/ 1040606 w 2657475"/>
                <a:gd name="connsiteY19" fmla="*/ 1421606 h 3352800"/>
                <a:gd name="connsiteX20" fmla="*/ 304800 w 2657475"/>
                <a:gd name="connsiteY20" fmla="*/ 1485900 h 3352800"/>
                <a:gd name="connsiteX21" fmla="*/ 171450 w 2657475"/>
                <a:gd name="connsiteY21" fmla="*/ 1733550 h 3352800"/>
                <a:gd name="connsiteX22" fmla="*/ 104775 w 2657475"/>
                <a:gd name="connsiteY22" fmla="*/ 1933575 h 3352800"/>
                <a:gd name="connsiteX23" fmla="*/ 38100 w 2657475"/>
                <a:gd name="connsiteY23" fmla="*/ 2190750 h 3352800"/>
                <a:gd name="connsiteX24" fmla="*/ 0 w 2657475"/>
                <a:gd name="connsiteY24" fmla="*/ 2438400 h 3352800"/>
                <a:gd name="connsiteX25" fmla="*/ 0 w 2657475"/>
                <a:gd name="connsiteY25" fmla="*/ 2714625 h 3352800"/>
                <a:gd name="connsiteX26" fmla="*/ 28575 w 2657475"/>
                <a:gd name="connsiteY26" fmla="*/ 2924175 h 3352800"/>
                <a:gd name="connsiteX0" fmla="*/ 28575 w 2657475"/>
                <a:gd name="connsiteY0" fmla="*/ 2419350 h 2847975"/>
                <a:gd name="connsiteX1" fmla="*/ 352425 w 2657475"/>
                <a:gd name="connsiteY1" fmla="*/ 2514600 h 2847975"/>
                <a:gd name="connsiteX2" fmla="*/ 1200150 w 2657475"/>
                <a:gd name="connsiteY2" fmla="*/ 2695575 h 2847975"/>
                <a:gd name="connsiteX3" fmla="*/ 1514475 w 2657475"/>
                <a:gd name="connsiteY3" fmla="*/ 2847975 h 2847975"/>
                <a:gd name="connsiteX4" fmla="*/ 1762125 w 2657475"/>
                <a:gd name="connsiteY4" fmla="*/ 2809875 h 2847975"/>
                <a:gd name="connsiteX5" fmla="*/ 2628900 w 2657475"/>
                <a:gd name="connsiteY5" fmla="*/ 2009775 h 2847975"/>
                <a:gd name="connsiteX6" fmla="*/ 2647950 w 2657475"/>
                <a:gd name="connsiteY6" fmla="*/ 1181100 h 2847975"/>
                <a:gd name="connsiteX7" fmla="*/ 2647950 w 2657475"/>
                <a:gd name="connsiteY7" fmla="*/ 1028700 h 2847975"/>
                <a:gd name="connsiteX8" fmla="*/ 2657475 w 2657475"/>
                <a:gd name="connsiteY8" fmla="*/ 838200 h 2847975"/>
                <a:gd name="connsiteX9" fmla="*/ 2200275 w 2657475"/>
                <a:gd name="connsiteY9" fmla="*/ 0 h 2847975"/>
                <a:gd name="connsiteX10" fmla="*/ 1924050 w 2657475"/>
                <a:gd name="connsiteY10" fmla="*/ 511175 h 2847975"/>
                <a:gd name="connsiteX11" fmla="*/ 1749425 w 2657475"/>
                <a:gd name="connsiteY11" fmla="*/ 749300 h 2847975"/>
                <a:gd name="connsiteX12" fmla="*/ 1958975 w 2657475"/>
                <a:gd name="connsiteY12" fmla="*/ 1012825 h 2847975"/>
                <a:gd name="connsiteX13" fmla="*/ 1956594 w 2657475"/>
                <a:gd name="connsiteY13" fmla="*/ 1563687 h 2847975"/>
                <a:gd name="connsiteX14" fmla="*/ 1335882 w 2657475"/>
                <a:gd name="connsiteY14" fmla="*/ 1152526 h 2847975"/>
                <a:gd name="connsiteX15" fmla="*/ 1221581 w 2657475"/>
                <a:gd name="connsiteY15" fmla="*/ 1181100 h 2847975"/>
                <a:gd name="connsiteX16" fmla="*/ 1112044 w 2657475"/>
                <a:gd name="connsiteY16" fmla="*/ 1173956 h 2847975"/>
                <a:gd name="connsiteX17" fmla="*/ 1081088 w 2657475"/>
                <a:gd name="connsiteY17" fmla="*/ 1085850 h 2847975"/>
                <a:gd name="connsiteX18" fmla="*/ 1040606 w 2657475"/>
                <a:gd name="connsiteY18" fmla="*/ 916781 h 2847975"/>
                <a:gd name="connsiteX19" fmla="*/ 304800 w 2657475"/>
                <a:gd name="connsiteY19" fmla="*/ 981075 h 2847975"/>
                <a:gd name="connsiteX20" fmla="*/ 171450 w 2657475"/>
                <a:gd name="connsiteY20" fmla="*/ 1228725 h 2847975"/>
                <a:gd name="connsiteX21" fmla="*/ 104775 w 2657475"/>
                <a:gd name="connsiteY21" fmla="*/ 1428750 h 2847975"/>
                <a:gd name="connsiteX22" fmla="*/ 38100 w 2657475"/>
                <a:gd name="connsiteY22" fmla="*/ 1685925 h 2847975"/>
                <a:gd name="connsiteX23" fmla="*/ 0 w 2657475"/>
                <a:gd name="connsiteY23" fmla="*/ 1933575 h 2847975"/>
                <a:gd name="connsiteX24" fmla="*/ 0 w 2657475"/>
                <a:gd name="connsiteY24" fmla="*/ 2209800 h 2847975"/>
                <a:gd name="connsiteX25" fmla="*/ 28575 w 2657475"/>
                <a:gd name="connsiteY25" fmla="*/ 2419350 h 2847975"/>
                <a:gd name="connsiteX0" fmla="*/ 28575 w 2657475"/>
                <a:gd name="connsiteY0" fmla="*/ 1908175 h 2336800"/>
                <a:gd name="connsiteX1" fmla="*/ 352425 w 2657475"/>
                <a:gd name="connsiteY1" fmla="*/ 2003425 h 2336800"/>
                <a:gd name="connsiteX2" fmla="*/ 1200150 w 2657475"/>
                <a:gd name="connsiteY2" fmla="*/ 2184400 h 2336800"/>
                <a:gd name="connsiteX3" fmla="*/ 1514475 w 2657475"/>
                <a:gd name="connsiteY3" fmla="*/ 2336800 h 2336800"/>
                <a:gd name="connsiteX4" fmla="*/ 1762125 w 2657475"/>
                <a:gd name="connsiteY4" fmla="*/ 2298700 h 2336800"/>
                <a:gd name="connsiteX5" fmla="*/ 2628900 w 2657475"/>
                <a:gd name="connsiteY5" fmla="*/ 1498600 h 2336800"/>
                <a:gd name="connsiteX6" fmla="*/ 2647950 w 2657475"/>
                <a:gd name="connsiteY6" fmla="*/ 669925 h 2336800"/>
                <a:gd name="connsiteX7" fmla="*/ 2647950 w 2657475"/>
                <a:gd name="connsiteY7" fmla="*/ 517525 h 2336800"/>
                <a:gd name="connsiteX8" fmla="*/ 2657475 w 2657475"/>
                <a:gd name="connsiteY8" fmla="*/ 327025 h 2336800"/>
                <a:gd name="connsiteX9" fmla="*/ 1924050 w 2657475"/>
                <a:gd name="connsiteY9" fmla="*/ 0 h 2336800"/>
                <a:gd name="connsiteX10" fmla="*/ 1749425 w 2657475"/>
                <a:gd name="connsiteY10" fmla="*/ 238125 h 2336800"/>
                <a:gd name="connsiteX11" fmla="*/ 1958975 w 2657475"/>
                <a:gd name="connsiteY11" fmla="*/ 501650 h 2336800"/>
                <a:gd name="connsiteX12" fmla="*/ 1956594 w 2657475"/>
                <a:gd name="connsiteY12" fmla="*/ 1052512 h 2336800"/>
                <a:gd name="connsiteX13" fmla="*/ 1335882 w 2657475"/>
                <a:gd name="connsiteY13" fmla="*/ 641351 h 2336800"/>
                <a:gd name="connsiteX14" fmla="*/ 1221581 w 2657475"/>
                <a:gd name="connsiteY14" fmla="*/ 669925 h 2336800"/>
                <a:gd name="connsiteX15" fmla="*/ 1112044 w 2657475"/>
                <a:gd name="connsiteY15" fmla="*/ 662781 h 2336800"/>
                <a:gd name="connsiteX16" fmla="*/ 1081088 w 2657475"/>
                <a:gd name="connsiteY16" fmla="*/ 574675 h 2336800"/>
                <a:gd name="connsiteX17" fmla="*/ 1040606 w 2657475"/>
                <a:gd name="connsiteY17" fmla="*/ 405606 h 2336800"/>
                <a:gd name="connsiteX18" fmla="*/ 304800 w 2657475"/>
                <a:gd name="connsiteY18" fmla="*/ 469900 h 2336800"/>
                <a:gd name="connsiteX19" fmla="*/ 171450 w 2657475"/>
                <a:gd name="connsiteY19" fmla="*/ 717550 h 2336800"/>
                <a:gd name="connsiteX20" fmla="*/ 104775 w 2657475"/>
                <a:gd name="connsiteY20" fmla="*/ 917575 h 2336800"/>
                <a:gd name="connsiteX21" fmla="*/ 38100 w 2657475"/>
                <a:gd name="connsiteY21" fmla="*/ 1174750 h 2336800"/>
                <a:gd name="connsiteX22" fmla="*/ 0 w 2657475"/>
                <a:gd name="connsiteY22" fmla="*/ 1422400 h 2336800"/>
                <a:gd name="connsiteX23" fmla="*/ 0 w 2657475"/>
                <a:gd name="connsiteY23" fmla="*/ 1698625 h 2336800"/>
                <a:gd name="connsiteX24" fmla="*/ 28575 w 2657475"/>
                <a:gd name="connsiteY24" fmla="*/ 1908175 h 2336800"/>
                <a:gd name="connsiteX0" fmla="*/ 28575 w 2657475"/>
                <a:gd name="connsiteY0" fmla="*/ 1670050 h 2098675"/>
                <a:gd name="connsiteX1" fmla="*/ 352425 w 2657475"/>
                <a:gd name="connsiteY1" fmla="*/ 1765300 h 2098675"/>
                <a:gd name="connsiteX2" fmla="*/ 1200150 w 2657475"/>
                <a:gd name="connsiteY2" fmla="*/ 1946275 h 2098675"/>
                <a:gd name="connsiteX3" fmla="*/ 1514475 w 2657475"/>
                <a:gd name="connsiteY3" fmla="*/ 2098675 h 2098675"/>
                <a:gd name="connsiteX4" fmla="*/ 1762125 w 2657475"/>
                <a:gd name="connsiteY4" fmla="*/ 2060575 h 2098675"/>
                <a:gd name="connsiteX5" fmla="*/ 2628900 w 2657475"/>
                <a:gd name="connsiteY5" fmla="*/ 1260475 h 2098675"/>
                <a:gd name="connsiteX6" fmla="*/ 2647950 w 2657475"/>
                <a:gd name="connsiteY6" fmla="*/ 431800 h 2098675"/>
                <a:gd name="connsiteX7" fmla="*/ 2647950 w 2657475"/>
                <a:gd name="connsiteY7" fmla="*/ 279400 h 2098675"/>
                <a:gd name="connsiteX8" fmla="*/ 2657475 w 2657475"/>
                <a:gd name="connsiteY8" fmla="*/ 88900 h 2098675"/>
                <a:gd name="connsiteX9" fmla="*/ 1749425 w 2657475"/>
                <a:gd name="connsiteY9" fmla="*/ 0 h 2098675"/>
                <a:gd name="connsiteX10" fmla="*/ 1958975 w 2657475"/>
                <a:gd name="connsiteY10" fmla="*/ 263525 h 2098675"/>
                <a:gd name="connsiteX11" fmla="*/ 1956594 w 2657475"/>
                <a:gd name="connsiteY11" fmla="*/ 814387 h 2098675"/>
                <a:gd name="connsiteX12" fmla="*/ 1335882 w 2657475"/>
                <a:gd name="connsiteY12" fmla="*/ 403226 h 2098675"/>
                <a:gd name="connsiteX13" fmla="*/ 1221581 w 2657475"/>
                <a:gd name="connsiteY13" fmla="*/ 431800 h 2098675"/>
                <a:gd name="connsiteX14" fmla="*/ 1112044 w 2657475"/>
                <a:gd name="connsiteY14" fmla="*/ 424656 h 2098675"/>
                <a:gd name="connsiteX15" fmla="*/ 1081088 w 2657475"/>
                <a:gd name="connsiteY15" fmla="*/ 336550 h 2098675"/>
                <a:gd name="connsiteX16" fmla="*/ 1040606 w 2657475"/>
                <a:gd name="connsiteY16" fmla="*/ 167481 h 2098675"/>
                <a:gd name="connsiteX17" fmla="*/ 304800 w 2657475"/>
                <a:gd name="connsiteY17" fmla="*/ 231775 h 2098675"/>
                <a:gd name="connsiteX18" fmla="*/ 171450 w 2657475"/>
                <a:gd name="connsiteY18" fmla="*/ 479425 h 2098675"/>
                <a:gd name="connsiteX19" fmla="*/ 104775 w 2657475"/>
                <a:gd name="connsiteY19" fmla="*/ 679450 h 2098675"/>
                <a:gd name="connsiteX20" fmla="*/ 38100 w 2657475"/>
                <a:gd name="connsiteY20" fmla="*/ 936625 h 2098675"/>
                <a:gd name="connsiteX21" fmla="*/ 0 w 2657475"/>
                <a:gd name="connsiteY21" fmla="*/ 1184275 h 2098675"/>
                <a:gd name="connsiteX22" fmla="*/ 0 w 2657475"/>
                <a:gd name="connsiteY22" fmla="*/ 1460500 h 2098675"/>
                <a:gd name="connsiteX23" fmla="*/ 28575 w 2657475"/>
                <a:gd name="connsiteY23" fmla="*/ 1670050 h 2098675"/>
                <a:gd name="connsiteX0" fmla="*/ 28575 w 2657475"/>
                <a:gd name="connsiteY0" fmla="*/ 1581150 h 2009775"/>
                <a:gd name="connsiteX1" fmla="*/ 352425 w 2657475"/>
                <a:gd name="connsiteY1" fmla="*/ 1676400 h 2009775"/>
                <a:gd name="connsiteX2" fmla="*/ 1200150 w 2657475"/>
                <a:gd name="connsiteY2" fmla="*/ 1857375 h 2009775"/>
                <a:gd name="connsiteX3" fmla="*/ 1514475 w 2657475"/>
                <a:gd name="connsiteY3" fmla="*/ 2009775 h 2009775"/>
                <a:gd name="connsiteX4" fmla="*/ 1762125 w 2657475"/>
                <a:gd name="connsiteY4" fmla="*/ 1971675 h 2009775"/>
                <a:gd name="connsiteX5" fmla="*/ 2628900 w 2657475"/>
                <a:gd name="connsiteY5" fmla="*/ 1171575 h 2009775"/>
                <a:gd name="connsiteX6" fmla="*/ 2647950 w 2657475"/>
                <a:gd name="connsiteY6" fmla="*/ 342900 h 2009775"/>
                <a:gd name="connsiteX7" fmla="*/ 2647950 w 2657475"/>
                <a:gd name="connsiteY7" fmla="*/ 190500 h 2009775"/>
                <a:gd name="connsiteX8" fmla="*/ 2657475 w 2657475"/>
                <a:gd name="connsiteY8" fmla="*/ 0 h 2009775"/>
                <a:gd name="connsiteX9" fmla="*/ 1958975 w 2657475"/>
                <a:gd name="connsiteY9" fmla="*/ 174625 h 2009775"/>
                <a:gd name="connsiteX10" fmla="*/ 1956594 w 2657475"/>
                <a:gd name="connsiteY10" fmla="*/ 725487 h 2009775"/>
                <a:gd name="connsiteX11" fmla="*/ 1335882 w 2657475"/>
                <a:gd name="connsiteY11" fmla="*/ 314326 h 2009775"/>
                <a:gd name="connsiteX12" fmla="*/ 1221581 w 2657475"/>
                <a:gd name="connsiteY12" fmla="*/ 342900 h 2009775"/>
                <a:gd name="connsiteX13" fmla="*/ 1112044 w 2657475"/>
                <a:gd name="connsiteY13" fmla="*/ 335756 h 2009775"/>
                <a:gd name="connsiteX14" fmla="*/ 1081088 w 2657475"/>
                <a:gd name="connsiteY14" fmla="*/ 247650 h 2009775"/>
                <a:gd name="connsiteX15" fmla="*/ 1040606 w 2657475"/>
                <a:gd name="connsiteY15" fmla="*/ 78581 h 2009775"/>
                <a:gd name="connsiteX16" fmla="*/ 304800 w 2657475"/>
                <a:gd name="connsiteY16" fmla="*/ 142875 h 2009775"/>
                <a:gd name="connsiteX17" fmla="*/ 171450 w 2657475"/>
                <a:gd name="connsiteY17" fmla="*/ 390525 h 2009775"/>
                <a:gd name="connsiteX18" fmla="*/ 104775 w 2657475"/>
                <a:gd name="connsiteY18" fmla="*/ 590550 h 2009775"/>
                <a:gd name="connsiteX19" fmla="*/ 38100 w 2657475"/>
                <a:gd name="connsiteY19" fmla="*/ 847725 h 2009775"/>
                <a:gd name="connsiteX20" fmla="*/ 0 w 2657475"/>
                <a:gd name="connsiteY20" fmla="*/ 1095375 h 2009775"/>
                <a:gd name="connsiteX21" fmla="*/ 0 w 2657475"/>
                <a:gd name="connsiteY21" fmla="*/ 1371600 h 2009775"/>
                <a:gd name="connsiteX22" fmla="*/ 28575 w 2657475"/>
                <a:gd name="connsiteY22" fmla="*/ 1581150 h 2009775"/>
                <a:gd name="connsiteX0" fmla="*/ 28575 w 2647950"/>
                <a:gd name="connsiteY0" fmla="*/ 150256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21" fmla="*/ 28575 w 2647950"/>
                <a:gd name="connsiteY21" fmla="*/ 150256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365125 w 2647950"/>
                <a:gd name="connsiteY17" fmla="*/ 5056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673100 w 2647950"/>
                <a:gd name="connsiteY19" fmla="*/ 578644 h 1931194"/>
                <a:gd name="connsiteX20" fmla="*/ 0 w 2647950"/>
                <a:gd name="connsiteY20" fmla="*/ 12930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255910 w 2476500"/>
                <a:gd name="connsiteY1" fmla="*/ 146922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173360 w 2476500"/>
                <a:gd name="connsiteY1" fmla="*/ 136127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262260 w 2476500"/>
                <a:gd name="connsiteY1" fmla="*/ 124697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497210 w 2476500"/>
                <a:gd name="connsiteY1" fmla="*/ 10310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471810 w 2476500"/>
                <a:gd name="connsiteY1" fmla="*/ 10056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662310 w 2476500"/>
                <a:gd name="connsiteY1" fmla="*/ 78977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687710 w 2476500"/>
                <a:gd name="connsiteY1" fmla="*/ 82152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833760 w 2476500"/>
                <a:gd name="connsiteY1" fmla="*/ 65007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00360 w 2476500"/>
                <a:gd name="connsiteY4" fmla="*/ 1369216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33450 w 2476500"/>
                <a:gd name="connsiteY26" fmla="*/ 4929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86148 w 2476500"/>
                <a:gd name="connsiteY1" fmla="*/ 569117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6167 w 2476500"/>
                <a:gd name="connsiteY1" fmla="*/ 642935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3785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90600 w 2476500"/>
                <a:gd name="connsiteY0" fmla="*/ 450056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90600 w 2476500"/>
                <a:gd name="connsiteY28" fmla="*/ 450056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330325 w 2476500"/>
                <a:gd name="connsiteY16" fmla="*/ 14938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500510 w 2476500"/>
                <a:gd name="connsiteY16" fmla="*/ 139539 h 1931194"/>
                <a:gd name="connsiteX17" fmla="*/ 1330325 w 2476500"/>
                <a:gd name="connsiteY17" fmla="*/ 149384 h 1931194"/>
                <a:gd name="connsiteX18" fmla="*/ 1782450 w 2476500"/>
                <a:gd name="connsiteY18" fmla="*/ 490059 h 1931194"/>
                <a:gd name="connsiteX19" fmla="*/ 1785144 w 2476500"/>
                <a:gd name="connsiteY19" fmla="*/ 646906 h 1931194"/>
                <a:gd name="connsiteX20" fmla="*/ 1164432 w 2476500"/>
                <a:gd name="connsiteY20" fmla="*/ 235745 h 1931194"/>
                <a:gd name="connsiteX21" fmla="*/ 1050131 w 2476500"/>
                <a:gd name="connsiteY21" fmla="*/ 264319 h 1931194"/>
                <a:gd name="connsiteX22" fmla="*/ 940594 w 2476500"/>
                <a:gd name="connsiteY22" fmla="*/ 257175 h 1931194"/>
                <a:gd name="connsiteX23" fmla="*/ 909638 w 2476500"/>
                <a:gd name="connsiteY23" fmla="*/ 169069 h 1931194"/>
                <a:gd name="connsiteX24" fmla="*/ 869156 w 2476500"/>
                <a:gd name="connsiteY24" fmla="*/ 0 h 1931194"/>
                <a:gd name="connsiteX25" fmla="*/ 133350 w 2476500"/>
                <a:gd name="connsiteY25" fmla="*/ 64294 h 1931194"/>
                <a:gd name="connsiteX26" fmla="*/ 0 w 2476500"/>
                <a:gd name="connsiteY26" fmla="*/ 311944 h 1931194"/>
                <a:gd name="connsiteX27" fmla="*/ 250825 w 2476500"/>
                <a:gd name="connsiteY27" fmla="*/ 353219 h 1931194"/>
                <a:gd name="connsiteX28" fmla="*/ 501650 w 2476500"/>
                <a:gd name="connsiteY28" fmla="*/ 394494 h 1931194"/>
                <a:gd name="connsiteX29" fmla="*/ 620713 w 2476500"/>
                <a:gd name="connsiteY29" fmla="*/ 340519 h 1931194"/>
                <a:gd name="connsiteX30" fmla="*/ 962025 w 2476500"/>
                <a:gd name="connsiteY30" fmla="*/ 433388 h 1931194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982350 w 2476500"/>
                <a:gd name="connsiteY16" fmla="*/ 0 h 1997395"/>
                <a:gd name="connsiteX17" fmla="*/ 1330325 w 2476500"/>
                <a:gd name="connsiteY17" fmla="*/ 215585 h 1997395"/>
                <a:gd name="connsiteX18" fmla="*/ 1782450 w 2476500"/>
                <a:gd name="connsiteY18" fmla="*/ 556260 h 1997395"/>
                <a:gd name="connsiteX19" fmla="*/ 1785144 w 2476500"/>
                <a:gd name="connsiteY19" fmla="*/ 713107 h 1997395"/>
                <a:gd name="connsiteX20" fmla="*/ 1164432 w 2476500"/>
                <a:gd name="connsiteY20" fmla="*/ 301946 h 1997395"/>
                <a:gd name="connsiteX21" fmla="*/ 1050131 w 2476500"/>
                <a:gd name="connsiteY21" fmla="*/ 330520 h 1997395"/>
                <a:gd name="connsiteX22" fmla="*/ 940594 w 2476500"/>
                <a:gd name="connsiteY22" fmla="*/ 323376 h 1997395"/>
                <a:gd name="connsiteX23" fmla="*/ 909638 w 2476500"/>
                <a:gd name="connsiteY23" fmla="*/ 235270 h 1997395"/>
                <a:gd name="connsiteX24" fmla="*/ 869156 w 2476500"/>
                <a:gd name="connsiteY24" fmla="*/ 66201 h 1997395"/>
                <a:gd name="connsiteX25" fmla="*/ 133350 w 2476500"/>
                <a:gd name="connsiteY25" fmla="*/ 130495 h 1997395"/>
                <a:gd name="connsiteX26" fmla="*/ 0 w 2476500"/>
                <a:gd name="connsiteY26" fmla="*/ 378145 h 1997395"/>
                <a:gd name="connsiteX27" fmla="*/ 250825 w 2476500"/>
                <a:gd name="connsiteY27" fmla="*/ 419420 h 1997395"/>
                <a:gd name="connsiteX28" fmla="*/ 501650 w 2476500"/>
                <a:gd name="connsiteY28" fmla="*/ 460695 h 1997395"/>
                <a:gd name="connsiteX29" fmla="*/ 620713 w 2476500"/>
                <a:gd name="connsiteY29" fmla="*/ 406720 h 1997395"/>
                <a:gd name="connsiteX30" fmla="*/ 962025 w 2476500"/>
                <a:gd name="connsiteY30" fmla="*/ 499589 h 1997395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1741810 w 2476500"/>
                <a:gd name="connsiteY16" fmla="*/ 87631 h 1997395"/>
                <a:gd name="connsiteX17" fmla="*/ 982350 w 2476500"/>
                <a:gd name="connsiteY17" fmla="*/ 0 h 1997395"/>
                <a:gd name="connsiteX18" fmla="*/ 1330325 w 2476500"/>
                <a:gd name="connsiteY18" fmla="*/ 215585 h 1997395"/>
                <a:gd name="connsiteX19" fmla="*/ 1782450 w 2476500"/>
                <a:gd name="connsiteY19" fmla="*/ 556260 h 1997395"/>
                <a:gd name="connsiteX20" fmla="*/ 1785144 w 2476500"/>
                <a:gd name="connsiteY20" fmla="*/ 713107 h 1997395"/>
                <a:gd name="connsiteX21" fmla="*/ 1164432 w 2476500"/>
                <a:gd name="connsiteY21" fmla="*/ 301946 h 1997395"/>
                <a:gd name="connsiteX22" fmla="*/ 1050131 w 2476500"/>
                <a:gd name="connsiteY22" fmla="*/ 330520 h 1997395"/>
                <a:gd name="connsiteX23" fmla="*/ 940594 w 2476500"/>
                <a:gd name="connsiteY23" fmla="*/ 323376 h 1997395"/>
                <a:gd name="connsiteX24" fmla="*/ 909638 w 2476500"/>
                <a:gd name="connsiteY24" fmla="*/ 235270 h 1997395"/>
                <a:gd name="connsiteX25" fmla="*/ 869156 w 2476500"/>
                <a:gd name="connsiteY25" fmla="*/ 66201 h 1997395"/>
                <a:gd name="connsiteX26" fmla="*/ 133350 w 2476500"/>
                <a:gd name="connsiteY26" fmla="*/ 130495 h 1997395"/>
                <a:gd name="connsiteX27" fmla="*/ 0 w 2476500"/>
                <a:gd name="connsiteY27" fmla="*/ 378145 h 1997395"/>
                <a:gd name="connsiteX28" fmla="*/ 250825 w 2476500"/>
                <a:gd name="connsiteY28" fmla="*/ 419420 h 1997395"/>
                <a:gd name="connsiteX29" fmla="*/ 501650 w 2476500"/>
                <a:gd name="connsiteY29" fmla="*/ 460695 h 1997395"/>
                <a:gd name="connsiteX30" fmla="*/ 620713 w 2476500"/>
                <a:gd name="connsiteY30" fmla="*/ 406720 h 1997395"/>
                <a:gd name="connsiteX31" fmla="*/ 962025 w 2476500"/>
                <a:gd name="connsiteY31" fmla="*/ 499589 h 1997395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96882 h 2094688"/>
                <a:gd name="connsiteX1" fmla="*/ 1105223 w 2476500"/>
                <a:gd name="connsiteY1" fmla="*/ 715942 h 2094688"/>
                <a:gd name="connsiteX2" fmla="*/ 1036167 w 2476500"/>
                <a:gd name="connsiteY2" fmla="*/ 806429 h 2094688"/>
                <a:gd name="connsiteX3" fmla="*/ 808360 w 2476500"/>
                <a:gd name="connsiteY3" fmla="*/ 807223 h 2094688"/>
                <a:gd name="connsiteX4" fmla="*/ 680566 w 2476500"/>
                <a:gd name="connsiteY4" fmla="*/ 982642 h 2094688"/>
                <a:gd name="connsiteX5" fmla="*/ 462285 w 2476500"/>
                <a:gd name="connsiteY5" fmla="*/ 1169173 h 2094688"/>
                <a:gd name="connsiteX6" fmla="*/ 376561 w 2476500"/>
                <a:gd name="connsiteY6" fmla="*/ 1368405 h 2094688"/>
                <a:gd name="connsiteX7" fmla="*/ 295598 w 2476500"/>
                <a:gd name="connsiteY7" fmla="*/ 1532710 h 2094688"/>
                <a:gd name="connsiteX8" fmla="*/ 173360 w 2476500"/>
                <a:gd name="connsiteY8" fmla="*/ 1524773 h 2094688"/>
                <a:gd name="connsiteX9" fmla="*/ 180975 w 2476500"/>
                <a:gd name="connsiteY9" fmla="*/ 1761313 h 2094688"/>
                <a:gd name="connsiteX10" fmla="*/ 1028700 w 2476500"/>
                <a:gd name="connsiteY10" fmla="*/ 1942288 h 2094688"/>
                <a:gd name="connsiteX11" fmla="*/ 1343025 w 2476500"/>
                <a:gd name="connsiteY11" fmla="*/ 2094688 h 2094688"/>
                <a:gd name="connsiteX12" fmla="*/ 1590675 w 2476500"/>
                <a:gd name="connsiteY12" fmla="*/ 2056588 h 2094688"/>
                <a:gd name="connsiteX13" fmla="*/ 2457450 w 2476500"/>
                <a:gd name="connsiteY13" fmla="*/ 1256488 h 2094688"/>
                <a:gd name="connsiteX14" fmla="*/ 2476500 w 2476500"/>
                <a:gd name="connsiteY14" fmla="*/ 427813 h 2094688"/>
                <a:gd name="connsiteX15" fmla="*/ 2476500 w 2476500"/>
                <a:gd name="connsiteY15" fmla="*/ 275413 h 2094688"/>
                <a:gd name="connsiteX16" fmla="*/ 878210 w 2476500"/>
                <a:gd name="connsiteY16" fmla="*/ 7124 h 2094688"/>
                <a:gd name="connsiteX17" fmla="*/ 982350 w 2476500"/>
                <a:gd name="connsiteY17" fmla="*/ 97293 h 2094688"/>
                <a:gd name="connsiteX18" fmla="*/ 1330325 w 2476500"/>
                <a:gd name="connsiteY18" fmla="*/ 312878 h 2094688"/>
                <a:gd name="connsiteX19" fmla="*/ 1782450 w 2476500"/>
                <a:gd name="connsiteY19" fmla="*/ 653553 h 2094688"/>
                <a:gd name="connsiteX20" fmla="*/ 1785144 w 2476500"/>
                <a:gd name="connsiteY20" fmla="*/ 810400 h 2094688"/>
                <a:gd name="connsiteX21" fmla="*/ 1164432 w 2476500"/>
                <a:gd name="connsiteY21" fmla="*/ 399239 h 2094688"/>
                <a:gd name="connsiteX22" fmla="*/ 1050131 w 2476500"/>
                <a:gd name="connsiteY22" fmla="*/ 427813 h 2094688"/>
                <a:gd name="connsiteX23" fmla="*/ 940594 w 2476500"/>
                <a:gd name="connsiteY23" fmla="*/ 420669 h 2094688"/>
                <a:gd name="connsiteX24" fmla="*/ 909638 w 2476500"/>
                <a:gd name="connsiteY24" fmla="*/ 332563 h 2094688"/>
                <a:gd name="connsiteX25" fmla="*/ 869156 w 2476500"/>
                <a:gd name="connsiteY25" fmla="*/ 163494 h 2094688"/>
                <a:gd name="connsiteX26" fmla="*/ 133350 w 2476500"/>
                <a:gd name="connsiteY26" fmla="*/ 227788 h 2094688"/>
                <a:gd name="connsiteX27" fmla="*/ 0 w 2476500"/>
                <a:gd name="connsiteY27" fmla="*/ 475438 h 2094688"/>
                <a:gd name="connsiteX28" fmla="*/ 250825 w 2476500"/>
                <a:gd name="connsiteY28" fmla="*/ 516713 h 2094688"/>
                <a:gd name="connsiteX29" fmla="*/ 501650 w 2476500"/>
                <a:gd name="connsiteY29" fmla="*/ 557988 h 2094688"/>
                <a:gd name="connsiteX30" fmla="*/ 620713 w 2476500"/>
                <a:gd name="connsiteY30" fmla="*/ 504013 h 2094688"/>
                <a:gd name="connsiteX31" fmla="*/ 962025 w 2476500"/>
                <a:gd name="connsiteY31" fmla="*/ 596882 h 2094688"/>
                <a:gd name="connsiteX0" fmla="*/ 962025 w 2476500"/>
                <a:gd name="connsiteY0" fmla="*/ 506433 h 2004239"/>
                <a:gd name="connsiteX1" fmla="*/ 1105223 w 2476500"/>
                <a:gd name="connsiteY1" fmla="*/ 625493 h 2004239"/>
                <a:gd name="connsiteX2" fmla="*/ 1036167 w 2476500"/>
                <a:gd name="connsiteY2" fmla="*/ 715980 h 2004239"/>
                <a:gd name="connsiteX3" fmla="*/ 808360 w 2476500"/>
                <a:gd name="connsiteY3" fmla="*/ 716774 h 2004239"/>
                <a:gd name="connsiteX4" fmla="*/ 680566 w 2476500"/>
                <a:gd name="connsiteY4" fmla="*/ 892193 h 2004239"/>
                <a:gd name="connsiteX5" fmla="*/ 462285 w 2476500"/>
                <a:gd name="connsiteY5" fmla="*/ 1078724 h 2004239"/>
                <a:gd name="connsiteX6" fmla="*/ 376561 w 2476500"/>
                <a:gd name="connsiteY6" fmla="*/ 1277956 h 2004239"/>
                <a:gd name="connsiteX7" fmla="*/ 295598 w 2476500"/>
                <a:gd name="connsiteY7" fmla="*/ 1442261 h 2004239"/>
                <a:gd name="connsiteX8" fmla="*/ 173360 w 2476500"/>
                <a:gd name="connsiteY8" fmla="*/ 1434324 h 2004239"/>
                <a:gd name="connsiteX9" fmla="*/ 180975 w 2476500"/>
                <a:gd name="connsiteY9" fmla="*/ 1670864 h 2004239"/>
                <a:gd name="connsiteX10" fmla="*/ 1028700 w 2476500"/>
                <a:gd name="connsiteY10" fmla="*/ 1851839 h 2004239"/>
                <a:gd name="connsiteX11" fmla="*/ 1343025 w 2476500"/>
                <a:gd name="connsiteY11" fmla="*/ 2004239 h 2004239"/>
                <a:gd name="connsiteX12" fmla="*/ 1590675 w 2476500"/>
                <a:gd name="connsiteY12" fmla="*/ 1966139 h 2004239"/>
                <a:gd name="connsiteX13" fmla="*/ 2457450 w 2476500"/>
                <a:gd name="connsiteY13" fmla="*/ 1166039 h 2004239"/>
                <a:gd name="connsiteX14" fmla="*/ 2476500 w 2476500"/>
                <a:gd name="connsiteY14" fmla="*/ 337364 h 2004239"/>
                <a:gd name="connsiteX15" fmla="*/ 2476500 w 2476500"/>
                <a:gd name="connsiteY15" fmla="*/ 184964 h 2004239"/>
                <a:gd name="connsiteX16" fmla="*/ 713110 w 2476500"/>
                <a:gd name="connsiteY16" fmla="*/ 18275 h 2004239"/>
                <a:gd name="connsiteX17" fmla="*/ 982350 w 2476500"/>
                <a:gd name="connsiteY17" fmla="*/ 6844 h 2004239"/>
                <a:gd name="connsiteX18" fmla="*/ 1330325 w 2476500"/>
                <a:gd name="connsiteY18" fmla="*/ 222429 h 2004239"/>
                <a:gd name="connsiteX19" fmla="*/ 1782450 w 2476500"/>
                <a:gd name="connsiteY19" fmla="*/ 563104 h 2004239"/>
                <a:gd name="connsiteX20" fmla="*/ 1785144 w 2476500"/>
                <a:gd name="connsiteY20" fmla="*/ 719951 h 2004239"/>
                <a:gd name="connsiteX21" fmla="*/ 1164432 w 2476500"/>
                <a:gd name="connsiteY21" fmla="*/ 308790 h 2004239"/>
                <a:gd name="connsiteX22" fmla="*/ 1050131 w 2476500"/>
                <a:gd name="connsiteY22" fmla="*/ 337364 h 2004239"/>
                <a:gd name="connsiteX23" fmla="*/ 940594 w 2476500"/>
                <a:gd name="connsiteY23" fmla="*/ 330220 h 2004239"/>
                <a:gd name="connsiteX24" fmla="*/ 909638 w 2476500"/>
                <a:gd name="connsiteY24" fmla="*/ 242114 h 2004239"/>
                <a:gd name="connsiteX25" fmla="*/ 869156 w 2476500"/>
                <a:gd name="connsiteY25" fmla="*/ 73045 h 2004239"/>
                <a:gd name="connsiteX26" fmla="*/ 133350 w 2476500"/>
                <a:gd name="connsiteY26" fmla="*/ 137339 h 2004239"/>
                <a:gd name="connsiteX27" fmla="*/ 0 w 2476500"/>
                <a:gd name="connsiteY27" fmla="*/ 384989 h 2004239"/>
                <a:gd name="connsiteX28" fmla="*/ 250825 w 2476500"/>
                <a:gd name="connsiteY28" fmla="*/ 426264 h 2004239"/>
                <a:gd name="connsiteX29" fmla="*/ 501650 w 2476500"/>
                <a:gd name="connsiteY29" fmla="*/ 467539 h 2004239"/>
                <a:gd name="connsiteX30" fmla="*/ 620713 w 2476500"/>
                <a:gd name="connsiteY30" fmla="*/ 413564 h 2004239"/>
                <a:gd name="connsiteX31" fmla="*/ 962025 w 2476500"/>
                <a:gd name="connsiteY31" fmla="*/ 506433 h 2004239"/>
                <a:gd name="connsiteX0" fmla="*/ 962025 w 2476500"/>
                <a:gd name="connsiteY0" fmla="*/ 517033 h 2014839"/>
                <a:gd name="connsiteX1" fmla="*/ 1105223 w 2476500"/>
                <a:gd name="connsiteY1" fmla="*/ 636093 h 2014839"/>
                <a:gd name="connsiteX2" fmla="*/ 1036167 w 2476500"/>
                <a:gd name="connsiteY2" fmla="*/ 726580 h 2014839"/>
                <a:gd name="connsiteX3" fmla="*/ 808360 w 2476500"/>
                <a:gd name="connsiteY3" fmla="*/ 727374 h 2014839"/>
                <a:gd name="connsiteX4" fmla="*/ 680566 w 2476500"/>
                <a:gd name="connsiteY4" fmla="*/ 902793 h 2014839"/>
                <a:gd name="connsiteX5" fmla="*/ 462285 w 2476500"/>
                <a:gd name="connsiteY5" fmla="*/ 1089324 h 2014839"/>
                <a:gd name="connsiteX6" fmla="*/ 376561 w 2476500"/>
                <a:gd name="connsiteY6" fmla="*/ 1288556 h 2014839"/>
                <a:gd name="connsiteX7" fmla="*/ 295598 w 2476500"/>
                <a:gd name="connsiteY7" fmla="*/ 1452861 h 2014839"/>
                <a:gd name="connsiteX8" fmla="*/ 173360 w 2476500"/>
                <a:gd name="connsiteY8" fmla="*/ 1444924 h 2014839"/>
                <a:gd name="connsiteX9" fmla="*/ 180975 w 2476500"/>
                <a:gd name="connsiteY9" fmla="*/ 1681464 h 2014839"/>
                <a:gd name="connsiteX10" fmla="*/ 1028700 w 2476500"/>
                <a:gd name="connsiteY10" fmla="*/ 1862439 h 2014839"/>
                <a:gd name="connsiteX11" fmla="*/ 1343025 w 2476500"/>
                <a:gd name="connsiteY11" fmla="*/ 2014839 h 2014839"/>
                <a:gd name="connsiteX12" fmla="*/ 1590675 w 2476500"/>
                <a:gd name="connsiteY12" fmla="*/ 1976739 h 2014839"/>
                <a:gd name="connsiteX13" fmla="*/ 2457450 w 2476500"/>
                <a:gd name="connsiteY13" fmla="*/ 1176639 h 2014839"/>
                <a:gd name="connsiteX14" fmla="*/ 2476500 w 2476500"/>
                <a:gd name="connsiteY14" fmla="*/ 347964 h 2014839"/>
                <a:gd name="connsiteX15" fmla="*/ 2476500 w 2476500"/>
                <a:gd name="connsiteY15" fmla="*/ 195564 h 2014839"/>
                <a:gd name="connsiteX16" fmla="*/ 713110 w 2476500"/>
                <a:gd name="connsiteY16" fmla="*/ 28875 h 2014839"/>
                <a:gd name="connsiteX17" fmla="*/ 982350 w 2476500"/>
                <a:gd name="connsiteY17" fmla="*/ 17444 h 2014839"/>
                <a:gd name="connsiteX18" fmla="*/ 1330325 w 2476500"/>
                <a:gd name="connsiteY18" fmla="*/ 233029 h 2014839"/>
                <a:gd name="connsiteX19" fmla="*/ 1782450 w 2476500"/>
                <a:gd name="connsiteY19" fmla="*/ 573704 h 2014839"/>
                <a:gd name="connsiteX20" fmla="*/ 1785144 w 2476500"/>
                <a:gd name="connsiteY20" fmla="*/ 730551 h 2014839"/>
                <a:gd name="connsiteX21" fmla="*/ 1164432 w 2476500"/>
                <a:gd name="connsiteY21" fmla="*/ 319390 h 2014839"/>
                <a:gd name="connsiteX22" fmla="*/ 1050131 w 2476500"/>
                <a:gd name="connsiteY22" fmla="*/ 347964 h 2014839"/>
                <a:gd name="connsiteX23" fmla="*/ 940594 w 2476500"/>
                <a:gd name="connsiteY23" fmla="*/ 340820 h 2014839"/>
                <a:gd name="connsiteX24" fmla="*/ 909638 w 2476500"/>
                <a:gd name="connsiteY24" fmla="*/ 252714 h 2014839"/>
                <a:gd name="connsiteX25" fmla="*/ 869156 w 2476500"/>
                <a:gd name="connsiteY25" fmla="*/ 83645 h 2014839"/>
                <a:gd name="connsiteX26" fmla="*/ 133350 w 2476500"/>
                <a:gd name="connsiteY26" fmla="*/ 147939 h 2014839"/>
                <a:gd name="connsiteX27" fmla="*/ 0 w 2476500"/>
                <a:gd name="connsiteY27" fmla="*/ 395589 h 2014839"/>
                <a:gd name="connsiteX28" fmla="*/ 250825 w 2476500"/>
                <a:gd name="connsiteY28" fmla="*/ 436864 h 2014839"/>
                <a:gd name="connsiteX29" fmla="*/ 501650 w 2476500"/>
                <a:gd name="connsiteY29" fmla="*/ 478139 h 2014839"/>
                <a:gd name="connsiteX30" fmla="*/ 620713 w 2476500"/>
                <a:gd name="connsiteY30" fmla="*/ 424164 h 2014839"/>
                <a:gd name="connsiteX31" fmla="*/ 962025 w 2476500"/>
                <a:gd name="connsiteY31" fmla="*/ 517033 h 2014839"/>
                <a:gd name="connsiteX0" fmla="*/ 962025 w 2476500"/>
                <a:gd name="connsiteY0" fmla="*/ 524707 h 2022513"/>
                <a:gd name="connsiteX1" fmla="*/ 1105223 w 2476500"/>
                <a:gd name="connsiteY1" fmla="*/ 643767 h 2022513"/>
                <a:gd name="connsiteX2" fmla="*/ 1036167 w 2476500"/>
                <a:gd name="connsiteY2" fmla="*/ 734254 h 2022513"/>
                <a:gd name="connsiteX3" fmla="*/ 808360 w 2476500"/>
                <a:gd name="connsiteY3" fmla="*/ 735048 h 2022513"/>
                <a:gd name="connsiteX4" fmla="*/ 680566 w 2476500"/>
                <a:gd name="connsiteY4" fmla="*/ 910467 h 2022513"/>
                <a:gd name="connsiteX5" fmla="*/ 462285 w 2476500"/>
                <a:gd name="connsiteY5" fmla="*/ 1096998 h 2022513"/>
                <a:gd name="connsiteX6" fmla="*/ 376561 w 2476500"/>
                <a:gd name="connsiteY6" fmla="*/ 1296230 h 2022513"/>
                <a:gd name="connsiteX7" fmla="*/ 295598 w 2476500"/>
                <a:gd name="connsiteY7" fmla="*/ 1460535 h 2022513"/>
                <a:gd name="connsiteX8" fmla="*/ 173360 w 2476500"/>
                <a:gd name="connsiteY8" fmla="*/ 1452598 h 2022513"/>
                <a:gd name="connsiteX9" fmla="*/ 180975 w 2476500"/>
                <a:gd name="connsiteY9" fmla="*/ 1689138 h 2022513"/>
                <a:gd name="connsiteX10" fmla="*/ 1028700 w 2476500"/>
                <a:gd name="connsiteY10" fmla="*/ 1870113 h 2022513"/>
                <a:gd name="connsiteX11" fmla="*/ 1343025 w 2476500"/>
                <a:gd name="connsiteY11" fmla="*/ 2022513 h 2022513"/>
                <a:gd name="connsiteX12" fmla="*/ 1590675 w 2476500"/>
                <a:gd name="connsiteY12" fmla="*/ 1984413 h 2022513"/>
                <a:gd name="connsiteX13" fmla="*/ 2457450 w 2476500"/>
                <a:gd name="connsiteY13" fmla="*/ 1184313 h 2022513"/>
                <a:gd name="connsiteX14" fmla="*/ 2476500 w 2476500"/>
                <a:gd name="connsiteY14" fmla="*/ 355638 h 2022513"/>
                <a:gd name="connsiteX15" fmla="*/ 2476500 w 2476500"/>
                <a:gd name="connsiteY15" fmla="*/ 203238 h 2022513"/>
                <a:gd name="connsiteX16" fmla="*/ 862335 w 2476500"/>
                <a:gd name="connsiteY16" fmla="*/ 7974 h 2022513"/>
                <a:gd name="connsiteX17" fmla="*/ 713110 w 2476500"/>
                <a:gd name="connsiteY17" fmla="*/ 36549 h 2022513"/>
                <a:gd name="connsiteX18" fmla="*/ 982350 w 2476500"/>
                <a:gd name="connsiteY18" fmla="*/ 25118 h 2022513"/>
                <a:gd name="connsiteX19" fmla="*/ 1330325 w 2476500"/>
                <a:gd name="connsiteY19" fmla="*/ 240703 h 2022513"/>
                <a:gd name="connsiteX20" fmla="*/ 1782450 w 2476500"/>
                <a:gd name="connsiteY20" fmla="*/ 581378 h 2022513"/>
                <a:gd name="connsiteX21" fmla="*/ 1785144 w 2476500"/>
                <a:gd name="connsiteY21" fmla="*/ 738225 h 2022513"/>
                <a:gd name="connsiteX22" fmla="*/ 1164432 w 2476500"/>
                <a:gd name="connsiteY22" fmla="*/ 327064 h 2022513"/>
                <a:gd name="connsiteX23" fmla="*/ 1050131 w 2476500"/>
                <a:gd name="connsiteY23" fmla="*/ 355638 h 2022513"/>
                <a:gd name="connsiteX24" fmla="*/ 940594 w 2476500"/>
                <a:gd name="connsiteY24" fmla="*/ 348494 h 2022513"/>
                <a:gd name="connsiteX25" fmla="*/ 909638 w 2476500"/>
                <a:gd name="connsiteY25" fmla="*/ 260388 h 2022513"/>
                <a:gd name="connsiteX26" fmla="*/ 869156 w 2476500"/>
                <a:gd name="connsiteY26" fmla="*/ 91319 h 2022513"/>
                <a:gd name="connsiteX27" fmla="*/ 133350 w 2476500"/>
                <a:gd name="connsiteY27" fmla="*/ 155613 h 2022513"/>
                <a:gd name="connsiteX28" fmla="*/ 0 w 2476500"/>
                <a:gd name="connsiteY28" fmla="*/ 403263 h 2022513"/>
                <a:gd name="connsiteX29" fmla="*/ 250825 w 2476500"/>
                <a:gd name="connsiteY29" fmla="*/ 444538 h 2022513"/>
                <a:gd name="connsiteX30" fmla="*/ 501650 w 2476500"/>
                <a:gd name="connsiteY30" fmla="*/ 485813 h 2022513"/>
                <a:gd name="connsiteX31" fmla="*/ 620713 w 2476500"/>
                <a:gd name="connsiteY31" fmla="*/ 431838 h 2022513"/>
                <a:gd name="connsiteX32" fmla="*/ 962025 w 2476500"/>
                <a:gd name="connsiteY32" fmla="*/ 524707 h 2022513"/>
                <a:gd name="connsiteX0" fmla="*/ 962025 w 2476500"/>
                <a:gd name="connsiteY0" fmla="*/ 560072 h 2057878"/>
                <a:gd name="connsiteX1" fmla="*/ 1105223 w 2476500"/>
                <a:gd name="connsiteY1" fmla="*/ 679132 h 2057878"/>
                <a:gd name="connsiteX2" fmla="*/ 1036167 w 2476500"/>
                <a:gd name="connsiteY2" fmla="*/ 769619 h 2057878"/>
                <a:gd name="connsiteX3" fmla="*/ 808360 w 2476500"/>
                <a:gd name="connsiteY3" fmla="*/ 770413 h 2057878"/>
                <a:gd name="connsiteX4" fmla="*/ 680566 w 2476500"/>
                <a:gd name="connsiteY4" fmla="*/ 945832 h 2057878"/>
                <a:gd name="connsiteX5" fmla="*/ 462285 w 2476500"/>
                <a:gd name="connsiteY5" fmla="*/ 1132363 h 2057878"/>
                <a:gd name="connsiteX6" fmla="*/ 376561 w 2476500"/>
                <a:gd name="connsiteY6" fmla="*/ 1331595 h 2057878"/>
                <a:gd name="connsiteX7" fmla="*/ 295598 w 2476500"/>
                <a:gd name="connsiteY7" fmla="*/ 1495900 h 2057878"/>
                <a:gd name="connsiteX8" fmla="*/ 173360 w 2476500"/>
                <a:gd name="connsiteY8" fmla="*/ 1487963 h 2057878"/>
                <a:gd name="connsiteX9" fmla="*/ 180975 w 2476500"/>
                <a:gd name="connsiteY9" fmla="*/ 1724503 h 2057878"/>
                <a:gd name="connsiteX10" fmla="*/ 1028700 w 2476500"/>
                <a:gd name="connsiteY10" fmla="*/ 1905478 h 2057878"/>
                <a:gd name="connsiteX11" fmla="*/ 1343025 w 2476500"/>
                <a:gd name="connsiteY11" fmla="*/ 2057878 h 2057878"/>
                <a:gd name="connsiteX12" fmla="*/ 1590675 w 2476500"/>
                <a:gd name="connsiteY12" fmla="*/ 2019778 h 2057878"/>
                <a:gd name="connsiteX13" fmla="*/ 2457450 w 2476500"/>
                <a:gd name="connsiteY13" fmla="*/ 1219678 h 2057878"/>
                <a:gd name="connsiteX14" fmla="*/ 2476500 w 2476500"/>
                <a:gd name="connsiteY14" fmla="*/ 391003 h 2057878"/>
                <a:gd name="connsiteX15" fmla="*/ 2476500 w 2476500"/>
                <a:gd name="connsiteY15" fmla="*/ 238603 h 2057878"/>
                <a:gd name="connsiteX16" fmla="*/ 713110 w 2476500"/>
                <a:gd name="connsiteY16" fmla="*/ 5239 h 2057878"/>
                <a:gd name="connsiteX17" fmla="*/ 713110 w 2476500"/>
                <a:gd name="connsiteY17" fmla="*/ 71914 h 2057878"/>
                <a:gd name="connsiteX18" fmla="*/ 982350 w 2476500"/>
                <a:gd name="connsiteY18" fmla="*/ 60483 h 2057878"/>
                <a:gd name="connsiteX19" fmla="*/ 1330325 w 2476500"/>
                <a:gd name="connsiteY19" fmla="*/ 276068 h 2057878"/>
                <a:gd name="connsiteX20" fmla="*/ 1782450 w 2476500"/>
                <a:gd name="connsiteY20" fmla="*/ 616743 h 2057878"/>
                <a:gd name="connsiteX21" fmla="*/ 1785144 w 2476500"/>
                <a:gd name="connsiteY21" fmla="*/ 773590 h 2057878"/>
                <a:gd name="connsiteX22" fmla="*/ 1164432 w 2476500"/>
                <a:gd name="connsiteY22" fmla="*/ 362429 h 2057878"/>
                <a:gd name="connsiteX23" fmla="*/ 1050131 w 2476500"/>
                <a:gd name="connsiteY23" fmla="*/ 391003 h 2057878"/>
                <a:gd name="connsiteX24" fmla="*/ 940594 w 2476500"/>
                <a:gd name="connsiteY24" fmla="*/ 383859 h 2057878"/>
                <a:gd name="connsiteX25" fmla="*/ 909638 w 2476500"/>
                <a:gd name="connsiteY25" fmla="*/ 295753 h 2057878"/>
                <a:gd name="connsiteX26" fmla="*/ 869156 w 2476500"/>
                <a:gd name="connsiteY26" fmla="*/ 126684 h 2057878"/>
                <a:gd name="connsiteX27" fmla="*/ 133350 w 2476500"/>
                <a:gd name="connsiteY27" fmla="*/ 190978 h 2057878"/>
                <a:gd name="connsiteX28" fmla="*/ 0 w 2476500"/>
                <a:gd name="connsiteY28" fmla="*/ 438628 h 2057878"/>
                <a:gd name="connsiteX29" fmla="*/ 250825 w 2476500"/>
                <a:gd name="connsiteY29" fmla="*/ 479903 h 2057878"/>
                <a:gd name="connsiteX30" fmla="*/ 501650 w 2476500"/>
                <a:gd name="connsiteY30" fmla="*/ 521178 h 2057878"/>
                <a:gd name="connsiteX31" fmla="*/ 620713 w 2476500"/>
                <a:gd name="connsiteY31" fmla="*/ 467203 h 2057878"/>
                <a:gd name="connsiteX32" fmla="*/ 962025 w 2476500"/>
                <a:gd name="connsiteY32" fmla="*/ 560072 h 2057878"/>
                <a:gd name="connsiteX0" fmla="*/ 962025 w 2476500"/>
                <a:gd name="connsiteY0" fmla="*/ 554833 h 2052639"/>
                <a:gd name="connsiteX1" fmla="*/ 1105223 w 2476500"/>
                <a:gd name="connsiteY1" fmla="*/ 673893 h 2052639"/>
                <a:gd name="connsiteX2" fmla="*/ 1036167 w 2476500"/>
                <a:gd name="connsiteY2" fmla="*/ 764380 h 2052639"/>
                <a:gd name="connsiteX3" fmla="*/ 808360 w 2476500"/>
                <a:gd name="connsiteY3" fmla="*/ 765174 h 2052639"/>
                <a:gd name="connsiteX4" fmla="*/ 680566 w 2476500"/>
                <a:gd name="connsiteY4" fmla="*/ 940593 h 2052639"/>
                <a:gd name="connsiteX5" fmla="*/ 462285 w 2476500"/>
                <a:gd name="connsiteY5" fmla="*/ 1127124 h 2052639"/>
                <a:gd name="connsiteX6" fmla="*/ 376561 w 2476500"/>
                <a:gd name="connsiteY6" fmla="*/ 1326356 h 2052639"/>
                <a:gd name="connsiteX7" fmla="*/ 295598 w 2476500"/>
                <a:gd name="connsiteY7" fmla="*/ 1490661 h 2052639"/>
                <a:gd name="connsiteX8" fmla="*/ 173360 w 2476500"/>
                <a:gd name="connsiteY8" fmla="*/ 1482724 h 2052639"/>
                <a:gd name="connsiteX9" fmla="*/ 180975 w 2476500"/>
                <a:gd name="connsiteY9" fmla="*/ 1719264 h 2052639"/>
                <a:gd name="connsiteX10" fmla="*/ 1028700 w 2476500"/>
                <a:gd name="connsiteY10" fmla="*/ 1900239 h 2052639"/>
                <a:gd name="connsiteX11" fmla="*/ 1343025 w 2476500"/>
                <a:gd name="connsiteY11" fmla="*/ 2052639 h 2052639"/>
                <a:gd name="connsiteX12" fmla="*/ 1590675 w 2476500"/>
                <a:gd name="connsiteY12" fmla="*/ 2014539 h 2052639"/>
                <a:gd name="connsiteX13" fmla="*/ 2457450 w 2476500"/>
                <a:gd name="connsiteY13" fmla="*/ 1214439 h 2052639"/>
                <a:gd name="connsiteX14" fmla="*/ 2476500 w 2476500"/>
                <a:gd name="connsiteY14" fmla="*/ 385764 h 2052639"/>
                <a:gd name="connsiteX15" fmla="*/ 2476500 w 2476500"/>
                <a:gd name="connsiteY15" fmla="*/ 233364 h 2052639"/>
                <a:gd name="connsiteX16" fmla="*/ 713110 w 2476500"/>
                <a:gd name="connsiteY16" fmla="*/ 0 h 2052639"/>
                <a:gd name="connsiteX17" fmla="*/ 713110 w 2476500"/>
                <a:gd name="connsiteY17" fmla="*/ 66675 h 2052639"/>
                <a:gd name="connsiteX18" fmla="*/ 982350 w 2476500"/>
                <a:gd name="connsiteY18" fmla="*/ 55244 h 2052639"/>
                <a:gd name="connsiteX19" fmla="*/ 1330325 w 2476500"/>
                <a:gd name="connsiteY19" fmla="*/ 270829 h 2052639"/>
                <a:gd name="connsiteX20" fmla="*/ 1782450 w 2476500"/>
                <a:gd name="connsiteY20" fmla="*/ 611504 h 2052639"/>
                <a:gd name="connsiteX21" fmla="*/ 1785144 w 2476500"/>
                <a:gd name="connsiteY21" fmla="*/ 768351 h 2052639"/>
                <a:gd name="connsiteX22" fmla="*/ 1164432 w 2476500"/>
                <a:gd name="connsiteY22" fmla="*/ 357190 h 2052639"/>
                <a:gd name="connsiteX23" fmla="*/ 1050131 w 2476500"/>
                <a:gd name="connsiteY23" fmla="*/ 385764 h 2052639"/>
                <a:gd name="connsiteX24" fmla="*/ 940594 w 2476500"/>
                <a:gd name="connsiteY24" fmla="*/ 378620 h 2052639"/>
                <a:gd name="connsiteX25" fmla="*/ 909638 w 2476500"/>
                <a:gd name="connsiteY25" fmla="*/ 290514 h 2052639"/>
                <a:gd name="connsiteX26" fmla="*/ 869156 w 2476500"/>
                <a:gd name="connsiteY26" fmla="*/ 121445 h 2052639"/>
                <a:gd name="connsiteX27" fmla="*/ 133350 w 2476500"/>
                <a:gd name="connsiteY27" fmla="*/ 185739 h 2052639"/>
                <a:gd name="connsiteX28" fmla="*/ 0 w 2476500"/>
                <a:gd name="connsiteY28" fmla="*/ 433389 h 2052639"/>
                <a:gd name="connsiteX29" fmla="*/ 250825 w 2476500"/>
                <a:gd name="connsiteY29" fmla="*/ 474664 h 2052639"/>
                <a:gd name="connsiteX30" fmla="*/ 501650 w 2476500"/>
                <a:gd name="connsiteY30" fmla="*/ 515939 h 2052639"/>
                <a:gd name="connsiteX31" fmla="*/ 620713 w 2476500"/>
                <a:gd name="connsiteY31" fmla="*/ 461964 h 2052639"/>
                <a:gd name="connsiteX32" fmla="*/ 962025 w 2476500"/>
                <a:gd name="connsiteY32" fmla="*/ 554833 h 2052639"/>
                <a:gd name="connsiteX0" fmla="*/ 962025 w 2476500"/>
                <a:gd name="connsiteY0" fmla="*/ 555854 h 2053660"/>
                <a:gd name="connsiteX1" fmla="*/ 1105223 w 2476500"/>
                <a:gd name="connsiteY1" fmla="*/ 674914 h 2053660"/>
                <a:gd name="connsiteX2" fmla="*/ 1036167 w 2476500"/>
                <a:gd name="connsiteY2" fmla="*/ 765401 h 2053660"/>
                <a:gd name="connsiteX3" fmla="*/ 808360 w 2476500"/>
                <a:gd name="connsiteY3" fmla="*/ 766195 h 2053660"/>
                <a:gd name="connsiteX4" fmla="*/ 680566 w 2476500"/>
                <a:gd name="connsiteY4" fmla="*/ 941614 h 2053660"/>
                <a:gd name="connsiteX5" fmla="*/ 462285 w 2476500"/>
                <a:gd name="connsiteY5" fmla="*/ 1128145 h 2053660"/>
                <a:gd name="connsiteX6" fmla="*/ 376561 w 2476500"/>
                <a:gd name="connsiteY6" fmla="*/ 1327377 h 2053660"/>
                <a:gd name="connsiteX7" fmla="*/ 295598 w 2476500"/>
                <a:gd name="connsiteY7" fmla="*/ 1491682 h 2053660"/>
                <a:gd name="connsiteX8" fmla="*/ 173360 w 2476500"/>
                <a:gd name="connsiteY8" fmla="*/ 1483745 h 2053660"/>
                <a:gd name="connsiteX9" fmla="*/ 180975 w 2476500"/>
                <a:gd name="connsiteY9" fmla="*/ 1720285 h 2053660"/>
                <a:gd name="connsiteX10" fmla="*/ 1028700 w 2476500"/>
                <a:gd name="connsiteY10" fmla="*/ 1901260 h 2053660"/>
                <a:gd name="connsiteX11" fmla="*/ 1343025 w 2476500"/>
                <a:gd name="connsiteY11" fmla="*/ 2053660 h 2053660"/>
                <a:gd name="connsiteX12" fmla="*/ 1590675 w 2476500"/>
                <a:gd name="connsiteY12" fmla="*/ 2015560 h 2053660"/>
                <a:gd name="connsiteX13" fmla="*/ 2457450 w 2476500"/>
                <a:gd name="connsiteY13" fmla="*/ 1215460 h 2053660"/>
                <a:gd name="connsiteX14" fmla="*/ 2476500 w 2476500"/>
                <a:gd name="connsiteY14" fmla="*/ 386785 h 2053660"/>
                <a:gd name="connsiteX15" fmla="*/ 2476500 w 2476500"/>
                <a:gd name="connsiteY15" fmla="*/ 234385 h 2053660"/>
                <a:gd name="connsiteX16" fmla="*/ 713110 w 2476500"/>
                <a:gd name="connsiteY16" fmla="*/ 1021 h 2053660"/>
                <a:gd name="connsiteX17" fmla="*/ 713110 w 2476500"/>
                <a:gd name="connsiteY17" fmla="*/ 67696 h 2053660"/>
                <a:gd name="connsiteX18" fmla="*/ 982350 w 2476500"/>
                <a:gd name="connsiteY18" fmla="*/ 56265 h 2053660"/>
                <a:gd name="connsiteX19" fmla="*/ 1330325 w 2476500"/>
                <a:gd name="connsiteY19" fmla="*/ 271850 h 2053660"/>
                <a:gd name="connsiteX20" fmla="*/ 1782450 w 2476500"/>
                <a:gd name="connsiteY20" fmla="*/ 612525 h 2053660"/>
                <a:gd name="connsiteX21" fmla="*/ 1785144 w 2476500"/>
                <a:gd name="connsiteY21" fmla="*/ 769372 h 2053660"/>
                <a:gd name="connsiteX22" fmla="*/ 1164432 w 2476500"/>
                <a:gd name="connsiteY22" fmla="*/ 358211 h 2053660"/>
                <a:gd name="connsiteX23" fmla="*/ 1050131 w 2476500"/>
                <a:gd name="connsiteY23" fmla="*/ 386785 h 2053660"/>
                <a:gd name="connsiteX24" fmla="*/ 940594 w 2476500"/>
                <a:gd name="connsiteY24" fmla="*/ 379641 h 2053660"/>
                <a:gd name="connsiteX25" fmla="*/ 909638 w 2476500"/>
                <a:gd name="connsiteY25" fmla="*/ 291535 h 2053660"/>
                <a:gd name="connsiteX26" fmla="*/ 869156 w 2476500"/>
                <a:gd name="connsiteY26" fmla="*/ 122466 h 2053660"/>
                <a:gd name="connsiteX27" fmla="*/ 133350 w 2476500"/>
                <a:gd name="connsiteY27" fmla="*/ 186760 h 2053660"/>
                <a:gd name="connsiteX28" fmla="*/ 0 w 2476500"/>
                <a:gd name="connsiteY28" fmla="*/ 434410 h 2053660"/>
                <a:gd name="connsiteX29" fmla="*/ 250825 w 2476500"/>
                <a:gd name="connsiteY29" fmla="*/ 475685 h 2053660"/>
                <a:gd name="connsiteX30" fmla="*/ 501650 w 2476500"/>
                <a:gd name="connsiteY30" fmla="*/ 516960 h 2053660"/>
                <a:gd name="connsiteX31" fmla="*/ 620713 w 2476500"/>
                <a:gd name="connsiteY31" fmla="*/ 462985 h 2053660"/>
                <a:gd name="connsiteX32" fmla="*/ 962025 w 2476500"/>
                <a:gd name="connsiteY32" fmla="*/ 555854 h 2053660"/>
                <a:gd name="connsiteX0" fmla="*/ 962025 w 2476500"/>
                <a:gd name="connsiteY0" fmla="*/ 566480 h 2064286"/>
                <a:gd name="connsiteX1" fmla="*/ 1105223 w 2476500"/>
                <a:gd name="connsiteY1" fmla="*/ 685540 h 2064286"/>
                <a:gd name="connsiteX2" fmla="*/ 1036167 w 2476500"/>
                <a:gd name="connsiteY2" fmla="*/ 776027 h 2064286"/>
                <a:gd name="connsiteX3" fmla="*/ 808360 w 2476500"/>
                <a:gd name="connsiteY3" fmla="*/ 776821 h 2064286"/>
                <a:gd name="connsiteX4" fmla="*/ 680566 w 2476500"/>
                <a:gd name="connsiteY4" fmla="*/ 952240 h 2064286"/>
                <a:gd name="connsiteX5" fmla="*/ 462285 w 2476500"/>
                <a:gd name="connsiteY5" fmla="*/ 1138771 h 2064286"/>
                <a:gd name="connsiteX6" fmla="*/ 376561 w 2476500"/>
                <a:gd name="connsiteY6" fmla="*/ 1338003 h 2064286"/>
                <a:gd name="connsiteX7" fmla="*/ 295598 w 2476500"/>
                <a:gd name="connsiteY7" fmla="*/ 1502308 h 2064286"/>
                <a:gd name="connsiteX8" fmla="*/ 173360 w 2476500"/>
                <a:gd name="connsiteY8" fmla="*/ 1494371 h 2064286"/>
                <a:gd name="connsiteX9" fmla="*/ 180975 w 2476500"/>
                <a:gd name="connsiteY9" fmla="*/ 1730911 h 2064286"/>
                <a:gd name="connsiteX10" fmla="*/ 1028700 w 2476500"/>
                <a:gd name="connsiteY10" fmla="*/ 1911886 h 2064286"/>
                <a:gd name="connsiteX11" fmla="*/ 1343025 w 2476500"/>
                <a:gd name="connsiteY11" fmla="*/ 2064286 h 2064286"/>
                <a:gd name="connsiteX12" fmla="*/ 1590675 w 2476500"/>
                <a:gd name="connsiteY12" fmla="*/ 2026186 h 2064286"/>
                <a:gd name="connsiteX13" fmla="*/ 2457450 w 2476500"/>
                <a:gd name="connsiteY13" fmla="*/ 1226086 h 2064286"/>
                <a:gd name="connsiteX14" fmla="*/ 2476500 w 2476500"/>
                <a:gd name="connsiteY14" fmla="*/ 397411 h 2064286"/>
                <a:gd name="connsiteX15" fmla="*/ 2476500 w 2476500"/>
                <a:gd name="connsiteY15" fmla="*/ 245011 h 2064286"/>
                <a:gd name="connsiteX16" fmla="*/ 976635 w 2476500"/>
                <a:gd name="connsiteY16" fmla="*/ 24347 h 2064286"/>
                <a:gd name="connsiteX17" fmla="*/ 713110 w 2476500"/>
                <a:gd name="connsiteY17" fmla="*/ 11647 h 2064286"/>
                <a:gd name="connsiteX18" fmla="*/ 713110 w 2476500"/>
                <a:gd name="connsiteY18" fmla="*/ 78322 h 2064286"/>
                <a:gd name="connsiteX19" fmla="*/ 982350 w 2476500"/>
                <a:gd name="connsiteY19" fmla="*/ 66891 h 2064286"/>
                <a:gd name="connsiteX20" fmla="*/ 1330325 w 2476500"/>
                <a:gd name="connsiteY20" fmla="*/ 282476 h 2064286"/>
                <a:gd name="connsiteX21" fmla="*/ 1782450 w 2476500"/>
                <a:gd name="connsiteY21" fmla="*/ 623151 h 2064286"/>
                <a:gd name="connsiteX22" fmla="*/ 1785144 w 2476500"/>
                <a:gd name="connsiteY22" fmla="*/ 779998 h 2064286"/>
                <a:gd name="connsiteX23" fmla="*/ 1164432 w 2476500"/>
                <a:gd name="connsiteY23" fmla="*/ 368837 h 2064286"/>
                <a:gd name="connsiteX24" fmla="*/ 1050131 w 2476500"/>
                <a:gd name="connsiteY24" fmla="*/ 397411 h 2064286"/>
                <a:gd name="connsiteX25" fmla="*/ 940594 w 2476500"/>
                <a:gd name="connsiteY25" fmla="*/ 390267 h 2064286"/>
                <a:gd name="connsiteX26" fmla="*/ 909638 w 2476500"/>
                <a:gd name="connsiteY26" fmla="*/ 302161 h 2064286"/>
                <a:gd name="connsiteX27" fmla="*/ 869156 w 2476500"/>
                <a:gd name="connsiteY27" fmla="*/ 133092 h 2064286"/>
                <a:gd name="connsiteX28" fmla="*/ 133350 w 2476500"/>
                <a:gd name="connsiteY28" fmla="*/ 197386 h 2064286"/>
                <a:gd name="connsiteX29" fmla="*/ 0 w 2476500"/>
                <a:gd name="connsiteY29" fmla="*/ 445036 h 2064286"/>
                <a:gd name="connsiteX30" fmla="*/ 250825 w 2476500"/>
                <a:gd name="connsiteY30" fmla="*/ 486311 h 2064286"/>
                <a:gd name="connsiteX31" fmla="*/ 501650 w 2476500"/>
                <a:gd name="connsiteY31" fmla="*/ 527586 h 2064286"/>
                <a:gd name="connsiteX32" fmla="*/ 620713 w 2476500"/>
                <a:gd name="connsiteY32" fmla="*/ 473611 h 2064286"/>
                <a:gd name="connsiteX33" fmla="*/ 962025 w 2476500"/>
                <a:gd name="connsiteY33" fmla="*/ 566480 h 2064286"/>
                <a:gd name="connsiteX0" fmla="*/ 962025 w 2476500"/>
                <a:gd name="connsiteY0" fmla="*/ 586146 h 2083952"/>
                <a:gd name="connsiteX1" fmla="*/ 1105223 w 2476500"/>
                <a:gd name="connsiteY1" fmla="*/ 705206 h 2083952"/>
                <a:gd name="connsiteX2" fmla="*/ 1036167 w 2476500"/>
                <a:gd name="connsiteY2" fmla="*/ 795693 h 2083952"/>
                <a:gd name="connsiteX3" fmla="*/ 808360 w 2476500"/>
                <a:gd name="connsiteY3" fmla="*/ 796487 h 2083952"/>
                <a:gd name="connsiteX4" fmla="*/ 680566 w 2476500"/>
                <a:gd name="connsiteY4" fmla="*/ 971906 h 2083952"/>
                <a:gd name="connsiteX5" fmla="*/ 462285 w 2476500"/>
                <a:gd name="connsiteY5" fmla="*/ 1158437 h 2083952"/>
                <a:gd name="connsiteX6" fmla="*/ 376561 w 2476500"/>
                <a:gd name="connsiteY6" fmla="*/ 1357669 h 2083952"/>
                <a:gd name="connsiteX7" fmla="*/ 295598 w 2476500"/>
                <a:gd name="connsiteY7" fmla="*/ 1521974 h 2083952"/>
                <a:gd name="connsiteX8" fmla="*/ 173360 w 2476500"/>
                <a:gd name="connsiteY8" fmla="*/ 1514037 h 2083952"/>
                <a:gd name="connsiteX9" fmla="*/ 180975 w 2476500"/>
                <a:gd name="connsiteY9" fmla="*/ 1750577 h 2083952"/>
                <a:gd name="connsiteX10" fmla="*/ 1028700 w 2476500"/>
                <a:gd name="connsiteY10" fmla="*/ 1931552 h 2083952"/>
                <a:gd name="connsiteX11" fmla="*/ 1343025 w 2476500"/>
                <a:gd name="connsiteY11" fmla="*/ 2083952 h 2083952"/>
                <a:gd name="connsiteX12" fmla="*/ 1590675 w 2476500"/>
                <a:gd name="connsiteY12" fmla="*/ 2045852 h 2083952"/>
                <a:gd name="connsiteX13" fmla="*/ 2457450 w 2476500"/>
                <a:gd name="connsiteY13" fmla="*/ 1245752 h 2083952"/>
                <a:gd name="connsiteX14" fmla="*/ 2476500 w 2476500"/>
                <a:gd name="connsiteY14" fmla="*/ 417077 h 2083952"/>
                <a:gd name="connsiteX15" fmla="*/ 2476500 w 2476500"/>
                <a:gd name="connsiteY15" fmla="*/ 264677 h 2083952"/>
                <a:gd name="connsiteX16" fmla="*/ 1002035 w 2476500"/>
                <a:gd name="connsiteY16" fmla="*/ 15438 h 2083952"/>
                <a:gd name="connsiteX17" fmla="*/ 713110 w 2476500"/>
                <a:gd name="connsiteY17" fmla="*/ 31313 h 2083952"/>
                <a:gd name="connsiteX18" fmla="*/ 713110 w 2476500"/>
                <a:gd name="connsiteY18" fmla="*/ 97988 h 2083952"/>
                <a:gd name="connsiteX19" fmla="*/ 982350 w 2476500"/>
                <a:gd name="connsiteY19" fmla="*/ 86557 h 2083952"/>
                <a:gd name="connsiteX20" fmla="*/ 1330325 w 2476500"/>
                <a:gd name="connsiteY20" fmla="*/ 302142 h 2083952"/>
                <a:gd name="connsiteX21" fmla="*/ 1782450 w 2476500"/>
                <a:gd name="connsiteY21" fmla="*/ 642817 h 2083952"/>
                <a:gd name="connsiteX22" fmla="*/ 1785144 w 2476500"/>
                <a:gd name="connsiteY22" fmla="*/ 799664 h 2083952"/>
                <a:gd name="connsiteX23" fmla="*/ 1164432 w 2476500"/>
                <a:gd name="connsiteY23" fmla="*/ 388503 h 2083952"/>
                <a:gd name="connsiteX24" fmla="*/ 1050131 w 2476500"/>
                <a:gd name="connsiteY24" fmla="*/ 417077 h 2083952"/>
                <a:gd name="connsiteX25" fmla="*/ 940594 w 2476500"/>
                <a:gd name="connsiteY25" fmla="*/ 409933 h 2083952"/>
                <a:gd name="connsiteX26" fmla="*/ 909638 w 2476500"/>
                <a:gd name="connsiteY26" fmla="*/ 321827 h 2083952"/>
                <a:gd name="connsiteX27" fmla="*/ 869156 w 2476500"/>
                <a:gd name="connsiteY27" fmla="*/ 152758 h 2083952"/>
                <a:gd name="connsiteX28" fmla="*/ 133350 w 2476500"/>
                <a:gd name="connsiteY28" fmla="*/ 217052 h 2083952"/>
                <a:gd name="connsiteX29" fmla="*/ 0 w 2476500"/>
                <a:gd name="connsiteY29" fmla="*/ 464702 h 2083952"/>
                <a:gd name="connsiteX30" fmla="*/ 250825 w 2476500"/>
                <a:gd name="connsiteY30" fmla="*/ 505977 h 2083952"/>
                <a:gd name="connsiteX31" fmla="*/ 501650 w 2476500"/>
                <a:gd name="connsiteY31" fmla="*/ 547252 h 2083952"/>
                <a:gd name="connsiteX32" fmla="*/ 620713 w 2476500"/>
                <a:gd name="connsiteY32" fmla="*/ 493277 h 2083952"/>
                <a:gd name="connsiteX33" fmla="*/ 962025 w 2476500"/>
                <a:gd name="connsiteY33" fmla="*/ 586146 h 2083952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920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981151 w 2476500"/>
                <a:gd name="connsiteY16" fmla="*/ 214862 h 2068514"/>
                <a:gd name="connsiteX17" fmla="*/ 1389385 w 2476500"/>
                <a:gd name="connsiteY17" fmla="*/ 180975 h 2068514"/>
                <a:gd name="connsiteX18" fmla="*/ 1002035 w 2476500"/>
                <a:gd name="connsiteY18" fmla="*/ 0 h 2068514"/>
                <a:gd name="connsiteX19" fmla="*/ 710729 w 2476500"/>
                <a:gd name="connsiteY19" fmla="*/ 18256 h 2068514"/>
                <a:gd name="connsiteX20" fmla="*/ 713110 w 2476500"/>
                <a:gd name="connsiteY20" fmla="*/ 82550 h 2068514"/>
                <a:gd name="connsiteX21" fmla="*/ 982350 w 2476500"/>
                <a:gd name="connsiteY21" fmla="*/ 71119 h 2068514"/>
                <a:gd name="connsiteX22" fmla="*/ 1349375 w 2476500"/>
                <a:gd name="connsiteY22" fmla="*/ 272417 h 2068514"/>
                <a:gd name="connsiteX23" fmla="*/ 1782450 w 2476500"/>
                <a:gd name="connsiteY23" fmla="*/ 627379 h 2068514"/>
                <a:gd name="connsiteX24" fmla="*/ 1785144 w 2476500"/>
                <a:gd name="connsiteY24" fmla="*/ 784226 h 2068514"/>
                <a:gd name="connsiteX25" fmla="*/ 1164432 w 2476500"/>
                <a:gd name="connsiteY25" fmla="*/ 373065 h 2068514"/>
                <a:gd name="connsiteX26" fmla="*/ 1050131 w 2476500"/>
                <a:gd name="connsiteY26" fmla="*/ 401639 h 2068514"/>
                <a:gd name="connsiteX27" fmla="*/ 940594 w 2476500"/>
                <a:gd name="connsiteY27" fmla="*/ 394495 h 2068514"/>
                <a:gd name="connsiteX28" fmla="*/ 909638 w 2476500"/>
                <a:gd name="connsiteY28" fmla="*/ 306389 h 2068514"/>
                <a:gd name="connsiteX29" fmla="*/ 869156 w 2476500"/>
                <a:gd name="connsiteY29" fmla="*/ 137320 h 2068514"/>
                <a:gd name="connsiteX30" fmla="*/ 133350 w 2476500"/>
                <a:gd name="connsiteY30" fmla="*/ 201614 h 2068514"/>
                <a:gd name="connsiteX31" fmla="*/ 0 w 2476500"/>
                <a:gd name="connsiteY31" fmla="*/ 449264 h 2068514"/>
                <a:gd name="connsiteX32" fmla="*/ 250825 w 2476500"/>
                <a:gd name="connsiteY32" fmla="*/ 490539 h 2068514"/>
                <a:gd name="connsiteX33" fmla="*/ 501650 w 2476500"/>
                <a:gd name="connsiteY33" fmla="*/ 531814 h 2068514"/>
                <a:gd name="connsiteX34" fmla="*/ 620713 w 2476500"/>
                <a:gd name="connsiteY34" fmla="*/ 477839 h 2068514"/>
                <a:gd name="connsiteX35" fmla="*/ 962025 w 2476500"/>
                <a:gd name="connsiteY35" fmla="*/ 570708 h 2068514"/>
                <a:gd name="connsiteX0" fmla="*/ 962025 w 2876550"/>
                <a:gd name="connsiteY0" fmla="*/ 1909418 h 3407224"/>
                <a:gd name="connsiteX1" fmla="*/ 1105223 w 2876550"/>
                <a:gd name="connsiteY1" fmla="*/ 2028478 h 3407224"/>
                <a:gd name="connsiteX2" fmla="*/ 1036167 w 2876550"/>
                <a:gd name="connsiteY2" fmla="*/ 2118965 h 3407224"/>
                <a:gd name="connsiteX3" fmla="*/ 808360 w 2876550"/>
                <a:gd name="connsiteY3" fmla="*/ 2119759 h 3407224"/>
                <a:gd name="connsiteX4" fmla="*/ 680566 w 2876550"/>
                <a:gd name="connsiteY4" fmla="*/ 2295178 h 3407224"/>
                <a:gd name="connsiteX5" fmla="*/ 462285 w 2876550"/>
                <a:gd name="connsiteY5" fmla="*/ 2481709 h 3407224"/>
                <a:gd name="connsiteX6" fmla="*/ 376561 w 2876550"/>
                <a:gd name="connsiteY6" fmla="*/ 2680941 h 3407224"/>
                <a:gd name="connsiteX7" fmla="*/ 295598 w 2876550"/>
                <a:gd name="connsiteY7" fmla="*/ 2845246 h 3407224"/>
                <a:gd name="connsiteX8" fmla="*/ 173360 w 2876550"/>
                <a:gd name="connsiteY8" fmla="*/ 2837309 h 3407224"/>
                <a:gd name="connsiteX9" fmla="*/ 180975 w 2876550"/>
                <a:gd name="connsiteY9" fmla="*/ 3073849 h 3407224"/>
                <a:gd name="connsiteX10" fmla="*/ 1028700 w 2876550"/>
                <a:gd name="connsiteY10" fmla="*/ 3254824 h 3407224"/>
                <a:gd name="connsiteX11" fmla="*/ 1343025 w 2876550"/>
                <a:gd name="connsiteY11" fmla="*/ 3407224 h 3407224"/>
                <a:gd name="connsiteX12" fmla="*/ 1590675 w 2876550"/>
                <a:gd name="connsiteY12" fmla="*/ 3369124 h 3407224"/>
                <a:gd name="connsiteX13" fmla="*/ 2457450 w 2876550"/>
                <a:gd name="connsiteY13" fmla="*/ 2569024 h 3407224"/>
                <a:gd name="connsiteX14" fmla="*/ 2476500 w 2876550"/>
                <a:gd name="connsiteY14" fmla="*/ 1740349 h 3407224"/>
                <a:gd name="connsiteX15" fmla="*/ 2876550 w 2876550"/>
                <a:gd name="connsiteY15" fmla="*/ 449 h 3407224"/>
                <a:gd name="connsiteX16" fmla="*/ 1981151 w 2876550"/>
                <a:gd name="connsiteY16" fmla="*/ 1553572 h 3407224"/>
                <a:gd name="connsiteX17" fmla="*/ 1389385 w 2876550"/>
                <a:gd name="connsiteY17" fmla="*/ 1519685 h 3407224"/>
                <a:gd name="connsiteX18" fmla="*/ 1002035 w 2876550"/>
                <a:gd name="connsiteY18" fmla="*/ 1338710 h 3407224"/>
                <a:gd name="connsiteX19" fmla="*/ 710729 w 2876550"/>
                <a:gd name="connsiteY19" fmla="*/ 1356966 h 3407224"/>
                <a:gd name="connsiteX20" fmla="*/ 713110 w 2876550"/>
                <a:gd name="connsiteY20" fmla="*/ 1421260 h 3407224"/>
                <a:gd name="connsiteX21" fmla="*/ 982350 w 2876550"/>
                <a:gd name="connsiteY21" fmla="*/ 1409829 h 3407224"/>
                <a:gd name="connsiteX22" fmla="*/ 1349375 w 2876550"/>
                <a:gd name="connsiteY22" fmla="*/ 1611127 h 3407224"/>
                <a:gd name="connsiteX23" fmla="*/ 1782450 w 2876550"/>
                <a:gd name="connsiteY23" fmla="*/ 1966089 h 3407224"/>
                <a:gd name="connsiteX24" fmla="*/ 1785144 w 2876550"/>
                <a:gd name="connsiteY24" fmla="*/ 2122936 h 3407224"/>
                <a:gd name="connsiteX25" fmla="*/ 1164432 w 2876550"/>
                <a:gd name="connsiteY25" fmla="*/ 1711775 h 3407224"/>
                <a:gd name="connsiteX26" fmla="*/ 1050131 w 2876550"/>
                <a:gd name="connsiteY26" fmla="*/ 1740349 h 3407224"/>
                <a:gd name="connsiteX27" fmla="*/ 940594 w 2876550"/>
                <a:gd name="connsiteY27" fmla="*/ 1733205 h 3407224"/>
                <a:gd name="connsiteX28" fmla="*/ 909638 w 2876550"/>
                <a:gd name="connsiteY28" fmla="*/ 1645099 h 3407224"/>
                <a:gd name="connsiteX29" fmla="*/ 869156 w 2876550"/>
                <a:gd name="connsiteY29" fmla="*/ 1476030 h 3407224"/>
                <a:gd name="connsiteX30" fmla="*/ 133350 w 2876550"/>
                <a:gd name="connsiteY30" fmla="*/ 1540324 h 3407224"/>
                <a:gd name="connsiteX31" fmla="*/ 0 w 2876550"/>
                <a:gd name="connsiteY31" fmla="*/ 1787974 h 3407224"/>
                <a:gd name="connsiteX32" fmla="*/ 250825 w 2876550"/>
                <a:gd name="connsiteY32" fmla="*/ 1829249 h 3407224"/>
                <a:gd name="connsiteX33" fmla="*/ 501650 w 2876550"/>
                <a:gd name="connsiteY33" fmla="*/ 1870524 h 3407224"/>
                <a:gd name="connsiteX34" fmla="*/ 620713 w 2876550"/>
                <a:gd name="connsiteY34" fmla="*/ 1816549 h 3407224"/>
                <a:gd name="connsiteX35" fmla="*/ 962025 w 2876550"/>
                <a:gd name="connsiteY35" fmla="*/ 1909418 h 3407224"/>
                <a:gd name="connsiteX0" fmla="*/ 962025 w 3302000"/>
                <a:gd name="connsiteY0" fmla="*/ 1909418 h 3407224"/>
                <a:gd name="connsiteX1" fmla="*/ 1105223 w 3302000"/>
                <a:gd name="connsiteY1" fmla="*/ 2028478 h 3407224"/>
                <a:gd name="connsiteX2" fmla="*/ 1036167 w 3302000"/>
                <a:gd name="connsiteY2" fmla="*/ 2118965 h 3407224"/>
                <a:gd name="connsiteX3" fmla="*/ 808360 w 3302000"/>
                <a:gd name="connsiteY3" fmla="*/ 2119759 h 3407224"/>
                <a:gd name="connsiteX4" fmla="*/ 680566 w 3302000"/>
                <a:gd name="connsiteY4" fmla="*/ 2295178 h 3407224"/>
                <a:gd name="connsiteX5" fmla="*/ 462285 w 3302000"/>
                <a:gd name="connsiteY5" fmla="*/ 2481709 h 3407224"/>
                <a:gd name="connsiteX6" fmla="*/ 376561 w 3302000"/>
                <a:gd name="connsiteY6" fmla="*/ 2680941 h 3407224"/>
                <a:gd name="connsiteX7" fmla="*/ 295598 w 3302000"/>
                <a:gd name="connsiteY7" fmla="*/ 2845246 h 3407224"/>
                <a:gd name="connsiteX8" fmla="*/ 173360 w 3302000"/>
                <a:gd name="connsiteY8" fmla="*/ 2837309 h 3407224"/>
                <a:gd name="connsiteX9" fmla="*/ 180975 w 3302000"/>
                <a:gd name="connsiteY9" fmla="*/ 3073849 h 3407224"/>
                <a:gd name="connsiteX10" fmla="*/ 1028700 w 3302000"/>
                <a:gd name="connsiteY10" fmla="*/ 3254824 h 3407224"/>
                <a:gd name="connsiteX11" fmla="*/ 1343025 w 3302000"/>
                <a:gd name="connsiteY11" fmla="*/ 3407224 h 3407224"/>
                <a:gd name="connsiteX12" fmla="*/ 1590675 w 3302000"/>
                <a:gd name="connsiteY12" fmla="*/ 3369124 h 3407224"/>
                <a:gd name="connsiteX13" fmla="*/ 2457450 w 3302000"/>
                <a:gd name="connsiteY13" fmla="*/ 2569024 h 3407224"/>
                <a:gd name="connsiteX14" fmla="*/ 3302000 w 3302000"/>
                <a:gd name="connsiteY14" fmla="*/ 610049 h 3407224"/>
                <a:gd name="connsiteX15" fmla="*/ 2876550 w 3302000"/>
                <a:gd name="connsiteY15" fmla="*/ 449 h 3407224"/>
                <a:gd name="connsiteX16" fmla="*/ 1981151 w 3302000"/>
                <a:gd name="connsiteY16" fmla="*/ 1553572 h 3407224"/>
                <a:gd name="connsiteX17" fmla="*/ 1389385 w 3302000"/>
                <a:gd name="connsiteY17" fmla="*/ 1519685 h 3407224"/>
                <a:gd name="connsiteX18" fmla="*/ 1002035 w 3302000"/>
                <a:gd name="connsiteY18" fmla="*/ 1338710 h 3407224"/>
                <a:gd name="connsiteX19" fmla="*/ 710729 w 3302000"/>
                <a:gd name="connsiteY19" fmla="*/ 1356966 h 3407224"/>
                <a:gd name="connsiteX20" fmla="*/ 713110 w 3302000"/>
                <a:gd name="connsiteY20" fmla="*/ 1421260 h 3407224"/>
                <a:gd name="connsiteX21" fmla="*/ 982350 w 3302000"/>
                <a:gd name="connsiteY21" fmla="*/ 1409829 h 3407224"/>
                <a:gd name="connsiteX22" fmla="*/ 1349375 w 3302000"/>
                <a:gd name="connsiteY22" fmla="*/ 1611127 h 3407224"/>
                <a:gd name="connsiteX23" fmla="*/ 1782450 w 3302000"/>
                <a:gd name="connsiteY23" fmla="*/ 1966089 h 3407224"/>
                <a:gd name="connsiteX24" fmla="*/ 1785144 w 3302000"/>
                <a:gd name="connsiteY24" fmla="*/ 2122936 h 3407224"/>
                <a:gd name="connsiteX25" fmla="*/ 1164432 w 3302000"/>
                <a:gd name="connsiteY25" fmla="*/ 1711775 h 3407224"/>
                <a:gd name="connsiteX26" fmla="*/ 1050131 w 3302000"/>
                <a:gd name="connsiteY26" fmla="*/ 1740349 h 3407224"/>
                <a:gd name="connsiteX27" fmla="*/ 940594 w 3302000"/>
                <a:gd name="connsiteY27" fmla="*/ 1733205 h 3407224"/>
                <a:gd name="connsiteX28" fmla="*/ 909638 w 3302000"/>
                <a:gd name="connsiteY28" fmla="*/ 1645099 h 3407224"/>
                <a:gd name="connsiteX29" fmla="*/ 869156 w 3302000"/>
                <a:gd name="connsiteY29" fmla="*/ 1476030 h 3407224"/>
                <a:gd name="connsiteX30" fmla="*/ 133350 w 3302000"/>
                <a:gd name="connsiteY30" fmla="*/ 1540324 h 3407224"/>
                <a:gd name="connsiteX31" fmla="*/ 0 w 3302000"/>
                <a:gd name="connsiteY31" fmla="*/ 1787974 h 3407224"/>
                <a:gd name="connsiteX32" fmla="*/ 250825 w 3302000"/>
                <a:gd name="connsiteY32" fmla="*/ 1829249 h 3407224"/>
                <a:gd name="connsiteX33" fmla="*/ 501650 w 3302000"/>
                <a:gd name="connsiteY33" fmla="*/ 1870524 h 3407224"/>
                <a:gd name="connsiteX34" fmla="*/ 620713 w 3302000"/>
                <a:gd name="connsiteY34" fmla="*/ 1816549 h 3407224"/>
                <a:gd name="connsiteX35" fmla="*/ 962025 w 3302000"/>
                <a:gd name="connsiteY35" fmla="*/ 1909418 h 3407224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3016201 w 3302000"/>
                <a:gd name="connsiteY15" fmla="*/ 187873 h 3406775"/>
                <a:gd name="connsiteX16" fmla="*/ 2876550 w 3302000"/>
                <a:gd name="connsiteY16" fmla="*/ 0 h 3406775"/>
                <a:gd name="connsiteX17" fmla="*/ 1981151 w 3302000"/>
                <a:gd name="connsiteY17" fmla="*/ 1553123 h 3406775"/>
                <a:gd name="connsiteX18" fmla="*/ 1389385 w 3302000"/>
                <a:gd name="connsiteY18" fmla="*/ 1519236 h 3406775"/>
                <a:gd name="connsiteX19" fmla="*/ 1002035 w 3302000"/>
                <a:gd name="connsiteY19" fmla="*/ 1338261 h 3406775"/>
                <a:gd name="connsiteX20" fmla="*/ 710729 w 3302000"/>
                <a:gd name="connsiteY20" fmla="*/ 1356517 h 3406775"/>
                <a:gd name="connsiteX21" fmla="*/ 713110 w 3302000"/>
                <a:gd name="connsiteY21" fmla="*/ 1420811 h 3406775"/>
                <a:gd name="connsiteX22" fmla="*/ 982350 w 3302000"/>
                <a:gd name="connsiteY22" fmla="*/ 1409380 h 3406775"/>
                <a:gd name="connsiteX23" fmla="*/ 1349375 w 3302000"/>
                <a:gd name="connsiteY23" fmla="*/ 1610678 h 3406775"/>
                <a:gd name="connsiteX24" fmla="*/ 1782450 w 3302000"/>
                <a:gd name="connsiteY24" fmla="*/ 1965640 h 3406775"/>
                <a:gd name="connsiteX25" fmla="*/ 1785144 w 3302000"/>
                <a:gd name="connsiteY25" fmla="*/ 2122487 h 3406775"/>
                <a:gd name="connsiteX26" fmla="*/ 1164432 w 3302000"/>
                <a:gd name="connsiteY26" fmla="*/ 1711326 h 3406775"/>
                <a:gd name="connsiteX27" fmla="*/ 1050131 w 3302000"/>
                <a:gd name="connsiteY27" fmla="*/ 1739900 h 3406775"/>
                <a:gd name="connsiteX28" fmla="*/ 940594 w 3302000"/>
                <a:gd name="connsiteY28" fmla="*/ 1732756 h 3406775"/>
                <a:gd name="connsiteX29" fmla="*/ 909638 w 3302000"/>
                <a:gd name="connsiteY29" fmla="*/ 1644650 h 3406775"/>
                <a:gd name="connsiteX30" fmla="*/ 869156 w 3302000"/>
                <a:gd name="connsiteY30" fmla="*/ 1475581 h 3406775"/>
                <a:gd name="connsiteX31" fmla="*/ 133350 w 3302000"/>
                <a:gd name="connsiteY31" fmla="*/ 1539875 h 3406775"/>
                <a:gd name="connsiteX32" fmla="*/ 0 w 3302000"/>
                <a:gd name="connsiteY32" fmla="*/ 1787525 h 3406775"/>
                <a:gd name="connsiteX33" fmla="*/ 250825 w 3302000"/>
                <a:gd name="connsiteY33" fmla="*/ 1828800 h 3406775"/>
                <a:gd name="connsiteX34" fmla="*/ 501650 w 3302000"/>
                <a:gd name="connsiteY34" fmla="*/ 1870075 h 3406775"/>
                <a:gd name="connsiteX35" fmla="*/ 620713 w 3302000"/>
                <a:gd name="connsiteY35" fmla="*/ 1816100 h 3406775"/>
                <a:gd name="connsiteX36" fmla="*/ 962025 w 3302000"/>
                <a:gd name="connsiteY36" fmla="*/ 1908969 h 3406775"/>
                <a:gd name="connsiteX0" fmla="*/ 962025 w 3302000"/>
                <a:gd name="connsiteY0" fmla="*/ 3314946 h 4812752"/>
                <a:gd name="connsiteX1" fmla="*/ 1105223 w 3302000"/>
                <a:gd name="connsiteY1" fmla="*/ 3434006 h 4812752"/>
                <a:gd name="connsiteX2" fmla="*/ 1036167 w 3302000"/>
                <a:gd name="connsiteY2" fmla="*/ 3524493 h 4812752"/>
                <a:gd name="connsiteX3" fmla="*/ 808360 w 3302000"/>
                <a:gd name="connsiteY3" fmla="*/ 3525287 h 4812752"/>
                <a:gd name="connsiteX4" fmla="*/ 680566 w 3302000"/>
                <a:gd name="connsiteY4" fmla="*/ 3700706 h 4812752"/>
                <a:gd name="connsiteX5" fmla="*/ 462285 w 3302000"/>
                <a:gd name="connsiteY5" fmla="*/ 3887237 h 4812752"/>
                <a:gd name="connsiteX6" fmla="*/ 376561 w 3302000"/>
                <a:gd name="connsiteY6" fmla="*/ 4086469 h 4812752"/>
                <a:gd name="connsiteX7" fmla="*/ 295598 w 3302000"/>
                <a:gd name="connsiteY7" fmla="*/ 4250774 h 4812752"/>
                <a:gd name="connsiteX8" fmla="*/ 173360 w 3302000"/>
                <a:gd name="connsiteY8" fmla="*/ 4242837 h 4812752"/>
                <a:gd name="connsiteX9" fmla="*/ 180975 w 3302000"/>
                <a:gd name="connsiteY9" fmla="*/ 4479377 h 4812752"/>
                <a:gd name="connsiteX10" fmla="*/ 1028700 w 3302000"/>
                <a:gd name="connsiteY10" fmla="*/ 4660352 h 4812752"/>
                <a:gd name="connsiteX11" fmla="*/ 1343025 w 3302000"/>
                <a:gd name="connsiteY11" fmla="*/ 4812752 h 4812752"/>
                <a:gd name="connsiteX12" fmla="*/ 1590675 w 3302000"/>
                <a:gd name="connsiteY12" fmla="*/ 4774652 h 4812752"/>
                <a:gd name="connsiteX13" fmla="*/ 2457450 w 3302000"/>
                <a:gd name="connsiteY13" fmla="*/ 3974552 h 4812752"/>
                <a:gd name="connsiteX14" fmla="*/ 3302000 w 3302000"/>
                <a:gd name="connsiteY14" fmla="*/ 2015577 h 4812752"/>
                <a:gd name="connsiteX15" fmla="*/ 3009851 w 3302000"/>
                <a:gd name="connsiteY15" fmla="*/ 0 h 4812752"/>
                <a:gd name="connsiteX16" fmla="*/ 2876550 w 3302000"/>
                <a:gd name="connsiteY16" fmla="*/ 1405977 h 4812752"/>
                <a:gd name="connsiteX17" fmla="*/ 1981151 w 3302000"/>
                <a:gd name="connsiteY17" fmla="*/ 2959100 h 4812752"/>
                <a:gd name="connsiteX18" fmla="*/ 1389385 w 3302000"/>
                <a:gd name="connsiteY18" fmla="*/ 2925213 h 4812752"/>
                <a:gd name="connsiteX19" fmla="*/ 1002035 w 3302000"/>
                <a:gd name="connsiteY19" fmla="*/ 2744238 h 4812752"/>
                <a:gd name="connsiteX20" fmla="*/ 710729 w 3302000"/>
                <a:gd name="connsiteY20" fmla="*/ 2762494 h 4812752"/>
                <a:gd name="connsiteX21" fmla="*/ 713110 w 3302000"/>
                <a:gd name="connsiteY21" fmla="*/ 2826788 h 4812752"/>
                <a:gd name="connsiteX22" fmla="*/ 982350 w 3302000"/>
                <a:gd name="connsiteY22" fmla="*/ 2815357 h 4812752"/>
                <a:gd name="connsiteX23" fmla="*/ 1349375 w 3302000"/>
                <a:gd name="connsiteY23" fmla="*/ 3016655 h 4812752"/>
                <a:gd name="connsiteX24" fmla="*/ 1782450 w 3302000"/>
                <a:gd name="connsiteY24" fmla="*/ 3371617 h 4812752"/>
                <a:gd name="connsiteX25" fmla="*/ 1785144 w 3302000"/>
                <a:gd name="connsiteY25" fmla="*/ 3528464 h 4812752"/>
                <a:gd name="connsiteX26" fmla="*/ 1164432 w 3302000"/>
                <a:gd name="connsiteY26" fmla="*/ 3117303 h 4812752"/>
                <a:gd name="connsiteX27" fmla="*/ 1050131 w 3302000"/>
                <a:gd name="connsiteY27" fmla="*/ 3145877 h 4812752"/>
                <a:gd name="connsiteX28" fmla="*/ 940594 w 3302000"/>
                <a:gd name="connsiteY28" fmla="*/ 3138733 h 4812752"/>
                <a:gd name="connsiteX29" fmla="*/ 909638 w 3302000"/>
                <a:gd name="connsiteY29" fmla="*/ 3050627 h 4812752"/>
                <a:gd name="connsiteX30" fmla="*/ 869156 w 3302000"/>
                <a:gd name="connsiteY30" fmla="*/ 2881558 h 4812752"/>
                <a:gd name="connsiteX31" fmla="*/ 133350 w 3302000"/>
                <a:gd name="connsiteY31" fmla="*/ 2945852 h 4812752"/>
                <a:gd name="connsiteX32" fmla="*/ 0 w 3302000"/>
                <a:gd name="connsiteY32" fmla="*/ 3193502 h 4812752"/>
                <a:gd name="connsiteX33" fmla="*/ 250825 w 3302000"/>
                <a:gd name="connsiteY33" fmla="*/ 3234777 h 4812752"/>
                <a:gd name="connsiteX34" fmla="*/ 501650 w 3302000"/>
                <a:gd name="connsiteY34" fmla="*/ 3276052 h 4812752"/>
                <a:gd name="connsiteX35" fmla="*/ 620713 w 3302000"/>
                <a:gd name="connsiteY35" fmla="*/ 3222077 h 4812752"/>
                <a:gd name="connsiteX36" fmla="*/ 962025 w 3302000"/>
                <a:gd name="connsiteY36" fmla="*/ 3314946 h 4812752"/>
                <a:gd name="connsiteX0" fmla="*/ 962025 w 3302000"/>
                <a:gd name="connsiteY0" fmla="*/ 3324319 h 4822125"/>
                <a:gd name="connsiteX1" fmla="*/ 1105223 w 3302000"/>
                <a:gd name="connsiteY1" fmla="*/ 3443379 h 4822125"/>
                <a:gd name="connsiteX2" fmla="*/ 1036167 w 3302000"/>
                <a:gd name="connsiteY2" fmla="*/ 3533866 h 4822125"/>
                <a:gd name="connsiteX3" fmla="*/ 808360 w 3302000"/>
                <a:gd name="connsiteY3" fmla="*/ 3534660 h 4822125"/>
                <a:gd name="connsiteX4" fmla="*/ 680566 w 3302000"/>
                <a:gd name="connsiteY4" fmla="*/ 3710079 h 4822125"/>
                <a:gd name="connsiteX5" fmla="*/ 462285 w 3302000"/>
                <a:gd name="connsiteY5" fmla="*/ 3896610 h 4822125"/>
                <a:gd name="connsiteX6" fmla="*/ 376561 w 3302000"/>
                <a:gd name="connsiteY6" fmla="*/ 4095842 h 4822125"/>
                <a:gd name="connsiteX7" fmla="*/ 295598 w 3302000"/>
                <a:gd name="connsiteY7" fmla="*/ 4260147 h 4822125"/>
                <a:gd name="connsiteX8" fmla="*/ 173360 w 3302000"/>
                <a:gd name="connsiteY8" fmla="*/ 4252210 h 4822125"/>
                <a:gd name="connsiteX9" fmla="*/ 180975 w 3302000"/>
                <a:gd name="connsiteY9" fmla="*/ 4488750 h 4822125"/>
                <a:gd name="connsiteX10" fmla="*/ 1028700 w 3302000"/>
                <a:gd name="connsiteY10" fmla="*/ 4669725 h 4822125"/>
                <a:gd name="connsiteX11" fmla="*/ 1343025 w 3302000"/>
                <a:gd name="connsiteY11" fmla="*/ 4822125 h 4822125"/>
                <a:gd name="connsiteX12" fmla="*/ 1590675 w 3302000"/>
                <a:gd name="connsiteY12" fmla="*/ 4784025 h 4822125"/>
                <a:gd name="connsiteX13" fmla="*/ 2457450 w 3302000"/>
                <a:gd name="connsiteY13" fmla="*/ 3983925 h 4822125"/>
                <a:gd name="connsiteX14" fmla="*/ 3302000 w 3302000"/>
                <a:gd name="connsiteY14" fmla="*/ 2024950 h 4822125"/>
                <a:gd name="connsiteX15" fmla="*/ 3009851 w 3302000"/>
                <a:gd name="connsiteY15" fmla="*/ 9373 h 4822125"/>
                <a:gd name="connsiteX16" fmla="*/ 2876550 w 3302000"/>
                <a:gd name="connsiteY16" fmla="*/ 1415350 h 4822125"/>
                <a:gd name="connsiteX17" fmla="*/ 1981151 w 3302000"/>
                <a:gd name="connsiteY17" fmla="*/ 2968473 h 4822125"/>
                <a:gd name="connsiteX18" fmla="*/ 1389385 w 3302000"/>
                <a:gd name="connsiteY18" fmla="*/ 2934586 h 4822125"/>
                <a:gd name="connsiteX19" fmla="*/ 1002035 w 3302000"/>
                <a:gd name="connsiteY19" fmla="*/ 2753611 h 4822125"/>
                <a:gd name="connsiteX20" fmla="*/ 710729 w 3302000"/>
                <a:gd name="connsiteY20" fmla="*/ 2771867 h 4822125"/>
                <a:gd name="connsiteX21" fmla="*/ 713110 w 3302000"/>
                <a:gd name="connsiteY21" fmla="*/ 2836161 h 4822125"/>
                <a:gd name="connsiteX22" fmla="*/ 982350 w 3302000"/>
                <a:gd name="connsiteY22" fmla="*/ 2824730 h 4822125"/>
                <a:gd name="connsiteX23" fmla="*/ 1349375 w 3302000"/>
                <a:gd name="connsiteY23" fmla="*/ 3026028 h 4822125"/>
                <a:gd name="connsiteX24" fmla="*/ 1782450 w 3302000"/>
                <a:gd name="connsiteY24" fmla="*/ 3380990 h 4822125"/>
                <a:gd name="connsiteX25" fmla="*/ 1785144 w 3302000"/>
                <a:gd name="connsiteY25" fmla="*/ 3537837 h 4822125"/>
                <a:gd name="connsiteX26" fmla="*/ 1164432 w 3302000"/>
                <a:gd name="connsiteY26" fmla="*/ 3126676 h 4822125"/>
                <a:gd name="connsiteX27" fmla="*/ 1050131 w 3302000"/>
                <a:gd name="connsiteY27" fmla="*/ 3155250 h 4822125"/>
                <a:gd name="connsiteX28" fmla="*/ 940594 w 3302000"/>
                <a:gd name="connsiteY28" fmla="*/ 3148106 h 4822125"/>
                <a:gd name="connsiteX29" fmla="*/ 909638 w 3302000"/>
                <a:gd name="connsiteY29" fmla="*/ 3060000 h 4822125"/>
                <a:gd name="connsiteX30" fmla="*/ 869156 w 3302000"/>
                <a:gd name="connsiteY30" fmla="*/ 2890931 h 4822125"/>
                <a:gd name="connsiteX31" fmla="*/ 133350 w 3302000"/>
                <a:gd name="connsiteY31" fmla="*/ 2955225 h 4822125"/>
                <a:gd name="connsiteX32" fmla="*/ 0 w 3302000"/>
                <a:gd name="connsiteY32" fmla="*/ 3202875 h 4822125"/>
                <a:gd name="connsiteX33" fmla="*/ 250825 w 3302000"/>
                <a:gd name="connsiteY33" fmla="*/ 3244150 h 4822125"/>
                <a:gd name="connsiteX34" fmla="*/ 501650 w 3302000"/>
                <a:gd name="connsiteY34" fmla="*/ 3285425 h 4822125"/>
                <a:gd name="connsiteX35" fmla="*/ 620713 w 3302000"/>
                <a:gd name="connsiteY35" fmla="*/ 3231450 h 4822125"/>
                <a:gd name="connsiteX36" fmla="*/ 962025 w 3302000"/>
                <a:gd name="connsiteY36" fmla="*/ 3324319 h 4822125"/>
                <a:gd name="connsiteX0" fmla="*/ 962025 w 3328293"/>
                <a:gd name="connsiteY0" fmla="*/ 3440229 h 4938035"/>
                <a:gd name="connsiteX1" fmla="*/ 1105223 w 3328293"/>
                <a:gd name="connsiteY1" fmla="*/ 3559289 h 4938035"/>
                <a:gd name="connsiteX2" fmla="*/ 1036167 w 3328293"/>
                <a:gd name="connsiteY2" fmla="*/ 3649776 h 4938035"/>
                <a:gd name="connsiteX3" fmla="*/ 808360 w 3328293"/>
                <a:gd name="connsiteY3" fmla="*/ 3650570 h 4938035"/>
                <a:gd name="connsiteX4" fmla="*/ 680566 w 3328293"/>
                <a:gd name="connsiteY4" fmla="*/ 3825989 h 4938035"/>
                <a:gd name="connsiteX5" fmla="*/ 462285 w 3328293"/>
                <a:gd name="connsiteY5" fmla="*/ 4012520 h 4938035"/>
                <a:gd name="connsiteX6" fmla="*/ 376561 w 3328293"/>
                <a:gd name="connsiteY6" fmla="*/ 4211752 h 4938035"/>
                <a:gd name="connsiteX7" fmla="*/ 295598 w 3328293"/>
                <a:gd name="connsiteY7" fmla="*/ 4376057 h 4938035"/>
                <a:gd name="connsiteX8" fmla="*/ 173360 w 3328293"/>
                <a:gd name="connsiteY8" fmla="*/ 4368120 h 4938035"/>
                <a:gd name="connsiteX9" fmla="*/ 180975 w 3328293"/>
                <a:gd name="connsiteY9" fmla="*/ 4604660 h 4938035"/>
                <a:gd name="connsiteX10" fmla="*/ 1028700 w 3328293"/>
                <a:gd name="connsiteY10" fmla="*/ 4785635 h 4938035"/>
                <a:gd name="connsiteX11" fmla="*/ 1343025 w 3328293"/>
                <a:gd name="connsiteY11" fmla="*/ 4938035 h 4938035"/>
                <a:gd name="connsiteX12" fmla="*/ 1590675 w 3328293"/>
                <a:gd name="connsiteY12" fmla="*/ 4899935 h 4938035"/>
                <a:gd name="connsiteX13" fmla="*/ 2457450 w 3328293"/>
                <a:gd name="connsiteY13" fmla="*/ 4099835 h 4938035"/>
                <a:gd name="connsiteX14" fmla="*/ 3302000 w 3328293"/>
                <a:gd name="connsiteY14" fmla="*/ 2140860 h 4938035"/>
                <a:gd name="connsiteX15" fmla="*/ 3105101 w 3328293"/>
                <a:gd name="connsiteY15" fmla="*/ 296734 h 4938035"/>
                <a:gd name="connsiteX16" fmla="*/ 3009851 w 3328293"/>
                <a:gd name="connsiteY16" fmla="*/ 125283 h 4938035"/>
                <a:gd name="connsiteX17" fmla="*/ 2876550 w 3328293"/>
                <a:gd name="connsiteY17" fmla="*/ 1531260 h 4938035"/>
                <a:gd name="connsiteX18" fmla="*/ 1981151 w 3328293"/>
                <a:gd name="connsiteY18" fmla="*/ 3084383 h 4938035"/>
                <a:gd name="connsiteX19" fmla="*/ 1389385 w 3328293"/>
                <a:gd name="connsiteY19" fmla="*/ 3050496 h 4938035"/>
                <a:gd name="connsiteX20" fmla="*/ 1002035 w 3328293"/>
                <a:gd name="connsiteY20" fmla="*/ 2869521 h 4938035"/>
                <a:gd name="connsiteX21" fmla="*/ 710729 w 3328293"/>
                <a:gd name="connsiteY21" fmla="*/ 2887777 h 4938035"/>
                <a:gd name="connsiteX22" fmla="*/ 713110 w 3328293"/>
                <a:gd name="connsiteY22" fmla="*/ 2952071 h 4938035"/>
                <a:gd name="connsiteX23" fmla="*/ 982350 w 3328293"/>
                <a:gd name="connsiteY23" fmla="*/ 2940640 h 4938035"/>
                <a:gd name="connsiteX24" fmla="*/ 1349375 w 3328293"/>
                <a:gd name="connsiteY24" fmla="*/ 3141938 h 4938035"/>
                <a:gd name="connsiteX25" fmla="*/ 1782450 w 3328293"/>
                <a:gd name="connsiteY25" fmla="*/ 3496900 h 4938035"/>
                <a:gd name="connsiteX26" fmla="*/ 1785144 w 3328293"/>
                <a:gd name="connsiteY26" fmla="*/ 3653747 h 4938035"/>
                <a:gd name="connsiteX27" fmla="*/ 1164432 w 3328293"/>
                <a:gd name="connsiteY27" fmla="*/ 3242586 h 4938035"/>
                <a:gd name="connsiteX28" fmla="*/ 1050131 w 3328293"/>
                <a:gd name="connsiteY28" fmla="*/ 3271160 h 4938035"/>
                <a:gd name="connsiteX29" fmla="*/ 940594 w 3328293"/>
                <a:gd name="connsiteY29" fmla="*/ 3264016 h 4938035"/>
                <a:gd name="connsiteX30" fmla="*/ 909638 w 3328293"/>
                <a:gd name="connsiteY30" fmla="*/ 3175910 h 4938035"/>
                <a:gd name="connsiteX31" fmla="*/ 869156 w 3328293"/>
                <a:gd name="connsiteY31" fmla="*/ 3006841 h 4938035"/>
                <a:gd name="connsiteX32" fmla="*/ 133350 w 3328293"/>
                <a:gd name="connsiteY32" fmla="*/ 3071135 h 4938035"/>
                <a:gd name="connsiteX33" fmla="*/ 0 w 3328293"/>
                <a:gd name="connsiteY33" fmla="*/ 3318785 h 4938035"/>
                <a:gd name="connsiteX34" fmla="*/ 250825 w 3328293"/>
                <a:gd name="connsiteY34" fmla="*/ 3360060 h 4938035"/>
                <a:gd name="connsiteX35" fmla="*/ 501650 w 3328293"/>
                <a:gd name="connsiteY35" fmla="*/ 3401335 h 4938035"/>
                <a:gd name="connsiteX36" fmla="*/ 620713 w 3328293"/>
                <a:gd name="connsiteY36" fmla="*/ 3347360 h 4938035"/>
                <a:gd name="connsiteX37" fmla="*/ 962025 w 3328293"/>
                <a:gd name="connsiteY37" fmla="*/ 3440229 h 4938035"/>
                <a:gd name="connsiteX0" fmla="*/ 962025 w 3362690"/>
                <a:gd name="connsiteY0" fmla="*/ 3681236 h 5179042"/>
                <a:gd name="connsiteX1" fmla="*/ 1105223 w 3362690"/>
                <a:gd name="connsiteY1" fmla="*/ 3800296 h 5179042"/>
                <a:gd name="connsiteX2" fmla="*/ 1036167 w 3362690"/>
                <a:gd name="connsiteY2" fmla="*/ 3890783 h 5179042"/>
                <a:gd name="connsiteX3" fmla="*/ 808360 w 3362690"/>
                <a:gd name="connsiteY3" fmla="*/ 3891577 h 5179042"/>
                <a:gd name="connsiteX4" fmla="*/ 680566 w 3362690"/>
                <a:gd name="connsiteY4" fmla="*/ 4066996 h 5179042"/>
                <a:gd name="connsiteX5" fmla="*/ 462285 w 3362690"/>
                <a:gd name="connsiteY5" fmla="*/ 4253527 h 5179042"/>
                <a:gd name="connsiteX6" fmla="*/ 376561 w 3362690"/>
                <a:gd name="connsiteY6" fmla="*/ 4452759 h 5179042"/>
                <a:gd name="connsiteX7" fmla="*/ 295598 w 3362690"/>
                <a:gd name="connsiteY7" fmla="*/ 4617064 h 5179042"/>
                <a:gd name="connsiteX8" fmla="*/ 173360 w 3362690"/>
                <a:gd name="connsiteY8" fmla="*/ 4609127 h 5179042"/>
                <a:gd name="connsiteX9" fmla="*/ 180975 w 3362690"/>
                <a:gd name="connsiteY9" fmla="*/ 4845667 h 5179042"/>
                <a:gd name="connsiteX10" fmla="*/ 1028700 w 3362690"/>
                <a:gd name="connsiteY10" fmla="*/ 5026642 h 5179042"/>
                <a:gd name="connsiteX11" fmla="*/ 1343025 w 3362690"/>
                <a:gd name="connsiteY11" fmla="*/ 5179042 h 5179042"/>
                <a:gd name="connsiteX12" fmla="*/ 1590675 w 3362690"/>
                <a:gd name="connsiteY12" fmla="*/ 5140942 h 5179042"/>
                <a:gd name="connsiteX13" fmla="*/ 2457450 w 3362690"/>
                <a:gd name="connsiteY13" fmla="*/ 4340842 h 5179042"/>
                <a:gd name="connsiteX14" fmla="*/ 3302000 w 3362690"/>
                <a:gd name="connsiteY14" fmla="*/ 2381867 h 5179042"/>
                <a:gd name="connsiteX15" fmla="*/ 3301951 w 3362690"/>
                <a:gd name="connsiteY15" fmla="*/ 137691 h 5179042"/>
                <a:gd name="connsiteX16" fmla="*/ 3009851 w 3362690"/>
                <a:gd name="connsiteY16" fmla="*/ 366290 h 5179042"/>
                <a:gd name="connsiteX17" fmla="*/ 2876550 w 3362690"/>
                <a:gd name="connsiteY17" fmla="*/ 1772267 h 5179042"/>
                <a:gd name="connsiteX18" fmla="*/ 1981151 w 3362690"/>
                <a:gd name="connsiteY18" fmla="*/ 3325390 h 5179042"/>
                <a:gd name="connsiteX19" fmla="*/ 1389385 w 3362690"/>
                <a:gd name="connsiteY19" fmla="*/ 3291503 h 5179042"/>
                <a:gd name="connsiteX20" fmla="*/ 1002035 w 3362690"/>
                <a:gd name="connsiteY20" fmla="*/ 3110528 h 5179042"/>
                <a:gd name="connsiteX21" fmla="*/ 710729 w 3362690"/>
                <a:gd name="connsiteY21" fmla="*/ 3128784 h 5179042"/>
                <a:gd name="connsiteX22" fmla="*/ 713110 w 3362690"/>
                <a:gd name="connsiteY22" fmla="*/ 3193078 h 5179042"/>
                <a:gd name="connsiteX23" fmla="*/ 982350 w 3362690"/>
                <a:gd name="connsiteY23" fmla="*/ 3181647 h 5179042"/>
                <a:gd name="connsiteX24" fmla="*/ 1349375 w 3362690"/>
                <a:gd name="connsiteY24" fmla="*/ 3382945 h 5179042"/>
                <a:gd name="connsiteX25" fmla="*/ 1782450 w 3362690"/>
                <a:gd name="connsiteY25" fmla="*/ 3737907 h 5179042"/>
                <a:gd name="connsiteX26" fmla="*/ 1785144 w 3362690"/>
                <a:gd name="connsiteY26" fmla="*/ 3894754 h 5179042"/>
                <a:gd name="connsiteX27" fmla="*/ 1164432 w 3362690"/>
                <a:gd name="connsiteY27" fmla="*/ 3483593 h 5179042"/>
                <a:gd name="connsiteX28" fmla="*/ 1050131 w 3362690"/>
                <a:gd name="connsiteY28" fmla="*/ 3512167 h 5179042"/>
                <a:gd name="connsiteX29" fmla="*/ 940594 w 3362690"/>
                <a:gd name="connsiteY29" fmla="*/ 3505023 h 5179042"/>
                <a:gd name="connsiteX30" fmla="*/ 909638 w 3362690"/>
                <a:gd name="connsiteY30" fmla="*/ 3416917 h 5179042"/>
                <a:gd name="connsiteX31" fmla="*/ 869156 w 3362690"/>
                <a:gd name="connsiteY31" fmla="*/ 3247848 h 5179042"/>
                <a:gd name="connsiteX32" fmla="*/ 133350 w 3362690"/>
                <a:gd name="connsiteY32" fmla="*/ 3312142 h 5179042"/>
                <a:gd name="connsiteX33" fmla="*/ 0 w 3362690"/>
                <a:gd name="connsiteY33" fmla="*/ 3559792 h 5179042"/>
                <a:gd name="connsiteX34" fmla="*/ 250825 w 3362690"/>
                <a:gd name="connsiteY34" fmla="*/ 3601067 h 5179042"/>
                <a:gd name="connsiteX35" fmla="*/ 501650 w 3362690"/>
                <a:gd name="connsiteY35" fmla="*/ 3642342 h 5179042"/>
                <a:gd name="connsiteX36" fmla="*/ 620713 w 3362690"/>
                <a:gd name="connsiteY36" fmla="*/ 3588367 h 5179042"/>
                <a:gd name="connsiteX37" fmla="*/ 962025 w 3362690"/>
                <a:gd name="connsiteY37" fmla="*/ 3681236 h 5179042"/>
                <a:gd name="connsiteX0" fmla="*/ 962025 w 3362690"/>
                <a:gd name="connsiteY0" fmla="*/ 3543545 h 5041351"/>
                <a:gd name="connsiteX1" fmla="*/ 1105223 w 3362690"/>
                <a:gd name="connsiteY1" fmla="*/ 3662605 h 5041351"/>
                <a:gd name="connsiteX2" fmla="*/ 1036167 w 3362690"/>
                <a:gd name="connsiteY2" fmla="*/ 3753092 h 5041351"/>
                <a:gd name="connsiteX3" fmla="*/ 808360 w 3362690"/>
                <a:gd name="connsiteY3" fmla="*/ 3753886 h 5041351"/>
                <a:gd name="connsiteX4" fmla="*/ 680566 w 3362690"/>
                <a:gd name="connsiteY4" fmla="*/ 3929305 h 5041351"/>
                <a:gd name="connsiteX5" fmla="*/ 462285 w 3362690"/>
                <a:gd name="connsiteY5" fmla="*/ 4115836 h 5041351"/>
                <a:gd name="connsiteX6" fmla="*/ 376561 w 3362690"/>
                <a:gd name="connsiteY6" fmla="*/ 4315068 h 5041351"/>
                <a:gd name="connsiteX7" fmla="*/ 295598 w 3362690"/>
                <a:gd name="connsiteY7" fmla="*/ 4479373 h 5041351"/>
                <a:gd name="connsiteX8" fmla="*/ 173360 w 3362690"/>
                <a:gd name="connsiteY8" fmla="*/ 4471436 h 5041351"/>
                <a:gd name="connsiteX9" fmla="*/ 180975 w 3362690"/>
                <a:gd name="connsiteY9" fmla="*/ 4707976 h 5041351"/>
                <a:gd name="connsiteX10" fmla="*/ 1028700 w 3362690"/>
                <a:gd name="connsiteY10" fmla="*/ 4888951 h 5041351"/>
                <a:gd name="connsiteX11" fmla="*/ 1343025 w 3362690"/>
                <a:gd name="connsiteY11" fmla="*/ 5041351 h 5041351"/>
                <a:gd name="connsiteX12" fmla="*/ 1590675 w 3362690"/>
                <a:gd name="connsiteY12" fmla="*/ 5003251 h 5041351"/>
                <a:gd name="connsiteX13" fmla="*/ 2457450 w 3362690"/>
                <a:gd name="connsiteY13" fmla="*/ 4203151 h 5041351"/>
                <a:gd name="connsiteX14" fmla="*/ 3302000 w 3362690"/>
                <a:gd name="connsiteY14" fmla="*/ 2244176 h 5041351"/>
                <a:gd name="connsiteX15" fmla="*/ 3301951 w 3362690"/>
                <a:gd name="connsiteY15" fmla="*/ 0 h 5041351"/>
                <a:gd name="connsiteX16" fmla="*/ 3009851 w 3362690"/>
                <a:gd name="connsiteY16" fmla="*/ 228599 h 5041351"/>
                <a:gd name="connsiteX17" fmla="*/ 2876550 w 3362690"/>
                <a:gd name="connsiteY17" fmla="*/ 1634576 h 5041351"/>
                <a:gd name="connsiteX18" fmla="*/ 1981151 w 3362690"/>
                <a:gd name="connsiteY18" fmla="*/ 3187699 h 5041351"/>
                <a:gd name="connsiteX19" fmla="*/ 1389385 w 3362690"/>
                <a:gd name="connsiteY19" fmla="*/ 3153812 h 5041351"/>
                <a:gd name="connsiteX20" fmla="*/ 1002035 w 3362690"/>
                <a:gd name="connsiteY20" fmla="*/ 2972837 h 5041351"/>
                <a:gd name="connsiteX21" fmla="*/ 710729 w 3362690"/>
                <a:gd name="connsiteY21" fmla="*/ 2991093 h 5041351"/>
                <a:gd name="connsiteX22" fmla="*/ 713110 w 3362690"/>
                <a:gd name="connsiteY22" fmla="*/ 3055387 h 5041351"/>
                <a:gd name="connsiteX23" fmla="*/ 982350 w 3362690"/>
                <a:gd name="connsiteY23" fmla="*/ 3043956 h 5041351"/>
                <a:gd name="connsiteX24" fmla="*/ 1349375 w 3362690"/>
                <a:gd name="connsiteY24" fmla="*/ 3245254 h 5041351"/>
                <a:gd name="connsiteX25" fmla="*/ 1782450 w 3362690"/>
                <a:gd name="connsiteY25" fmla="*/ 3600216 h 5041351"/>
                <a:gd name="connsiteX26" fmla="*/ 1785144 w 3362690"/>
                <a:gd name="connsiteY26" fmla="*/ 3757063 h 5041351"/>
                <a:gd name="connsiteX27" fmla="*/ 1164432 w 3362690"/>
                <a:gd name="connsiteY27" fmla="*/ 3345902 h 5041351"/>
                <a:gd name="connsiteX28" fmla="*/ 1050131 w 3362690"/>
                <a:gd name="connsiteY28" fmla="*/ 3374476 h 5041351"/>
                <a:gd name="connsiteX29" fmla="*/ 940594 w 3362690"/>
                <a:gd name="connsiteY29" fmla="*/ 3367332 h 5041351"/>
                <a:gd name="connsiteX30" fmla="*/ 909638 w 3362690"/>
                <a:gd name="connsiteY30" fmla="*/ 3279226 h 5041351"/>
                <a:gd name="connsiteX31" fmla="*/ 869156 w 3362690"/>
                <a:gd name="connsiteY31" fmla="*/ 3110157 h 5041351"/>
                <a:gd name="connsiteX32" fmla="*/ 133350 w 3362690"/>
                <a:gd name="connsiteY32" fmla="*/ 3174451 h 5041351"/>
                <a:gd name="connsiteX33" fmla="*/ 0 w 3362690"/>
                <a:gd name="connsiteY33" fmla="*/ 3422101 h 5041351"/>
                <a:gd name="connsiteX34" fmla="*/ 250825 w 3362690"/>
                <a:gd name="connsiteY34" fmla="*/ 3463376 h 5041351"/>
                <a:gd name="connsiteX35" fmla="*/ 501650 w 3362690"/>
                <a:gd name="connsiteY35" fmla="*/ 3504651 h 5041351"/>
                <a:gd name="connsiteX36" fmla="*/ 620713 w 3362690"/>
                <a:gd name="connsiteY36" fmla="*/ 3450676 h 5041351"/>
                <a:gd name="connsiteX37" fmla="*/ 962025 w 3362690"/>
                <a:gd name="connsiteY37" fmla="*/ 3543545 h 5041351"/>
                <a:gd name="connsiteX0" fmla="*/ 962025 w 3350917"/>
                <a:gd name="connsiteY0" fmla="*/ 3543545 h 5041351"/>
                <a:gd name="connsiteX1" fmla="*/ 1105223 w 3350917"/>
                <a:gd name="connsiteY1" fmla="*/ 3662605 h 5041351"/>
                <a:gd name="connsiteX2" fmla="*/ 1036167 w 3350917"/>
                <a:gd name="connsiteY2" fmla="*/ 3753092 h 5041351"/>
                <a:gd name="connsiteX3" fmla="*/ 808360 w 3350917"/>
                <a:gd name="connsiteY3" fmla="*/ 3753886 h 5041351"/>
                <a:gd name="connsiteX4" fmla="*/ 680566 w 3350917"/>
                <a:gd name="connsiteY4" fmla="*/ 3929305 h 5041351"/>
                <a:gd name="connsiteX5" fmla="*/ 462285 w 3350917"/>
                <a:gd name="connsiteY5" fmla="*/ 4115836 h 5041351"/>
                <a:gd name="connsiteX6" fmla="*/ 376561 w 3350917"/>
                <a:gd name="connsiteY6" fmla="*/ 4315068 h 5041351"/>
                <a:gd name="connsiteX7" fmla="*/ 295598 w 3350917"/>
                <a:gd name="connsiteY7" fmla="*/ 4479373 h 5041351"/>
                <a:gd name="connsiteX8" fmla="*/ 173360 w 3350917"/>
                <a:gd name="connsiteY8" fmla="*/ 4471436 h 5041351"/>
                <a:gd name="connsiteX9" fmla="*/ 180975 w 3350917"/>
                <a:gd name="connsiteY9" fmla="*/ 4707976 h 5041351"/>
                <a:gd name="connsiteX10" fmla="*/ 1028700 w 3350917"/>
                <a:gd name="connsiteY10" fmla="*/ 4888951 h 5041351"/>
                <a:gd name="connsiteX11" fmla="*/ 1343025 w 3350917"/>
                <a:gd name="connsiteY11" fmla="*/ 5041351 h 5041351"/>
                <a:gd name="connsiteX12" fmla="*/ 1590675 w 3350917"/>
                <a:gd name="connsiteY12" fmla="*/ 5003251 h 5041351"/>
                <a:gd name="connsiteX13" fmla="*/ 2457450 w 3350917"/>
                <a:gd name="connsiteY13" fmla="*/ 4203151 h 5041351"/>
                <a:gd name="connsiteX14" fmla="*/ 3302000 w 3350917"/>
                <a:gd name="connsiteY14" fmla="*/ 2244176 h 5041351"/>
                <a:gd name="connsiteX15" fmla="*/ 3301951 w 3350917"/>
                <a:gd name="connsiteY15" fmla="*/ 0 h 5041351"/>
                <a:gd name="connsiteX16" fmla="*/ 3009851 w 3350917"/>
                <a:gd name="connsiteY16" fmla="*/ 228599 h 5041351"/>
                <a:gd name="connsiteX17" fmla="*/ 2876550 w 3350917"/>
                <a:gd name="connsiteY17" fmla="*/ 1634576 h 5041351"/>
                <a:gd name="connsiteX18" fmla="*/ 1981151 w 3350917"/>
                <a:gd name="connsiteY18" fmla="*/ 3187699 h 5041351"/>
                <a:gd name="connsiteX19" fmla="*/ 1389385 w 3350917"/>
                <a:gd name="connsiteY19" fmla="*/ 3153812 h 5041351"/>
                <a:gd name="connsiteX20" fmla="*/ 1002035 w 3350917"/>
                <a:gd name="connsiteY20" fmla="*/ 2972837 h 5041351"/>
                <a:gd name="connsiteX21" fmla="*/ 710729 w 3350917"/>
                <a:gd name="connsiteY21" fmla="*/ 2991093 h 5041351"/>
                <a:gd name="connsiteX22" fmla="*/ 713110 w 3350917"/>
                <a:gd name="connsiteY22" fmla="*/ 3055387 h 5041351"/>
                <a:gd name="connsiteX23" fmla="*/ 982350 w 3350917"/>
                <a:gd name="connsiteY23" fmla="*/ 3043956 h 5041351"/>
                <a:gd name="connsiteX24" fmla="*/ 1349375 w 3350917"/>
                <a:gd name="connsiteY24" fmla="*/ 3245254 h 5041351"/>
                <a:gd name="connsiteX25" fmla="*/ 1782450 w 3350917"/>
                <a:gd name="connsiteY25" fmla="*/ 3600216 h 5041351"/>
                <a:gd name="connsiteX26" fmla="*/ 1785144 w 3350917"/>
                <a:gd name="connsiteY26" fmla="*/ 3757063 h 5041351"/>
                <a:gd name="connsiteX27" fmla="*/ 1164432 w 3350917"/>
                <a:gd name="connsiteY27" fmla="*/ 3345902 h 5041351"/>
                <a:gd name="connsiteX28" fmla="*/ 1050131 w 3350917"/>
                <a:gd name="connsiteY28" fmla="*/ 3374476 h 5041351"/>
                <a:gd name="connsiteX29" fmla="*/ 940594 w 3350917"/>
                <a:gd name="connsiteY29" fmla="*/ 3367332 h 5041351"/>
                <a:gd name="connsiteX30" fmla="*/ 909638 w 3350917"/>
                <a:gd name="connsiteY30" fmla="*/ 3279226 h 5041351"/>
                <a:gd name="connsiteX31" fmla="*/ 869156 w 3350917"/>
                <a:gd name="connsiteY31" fmla="*/ 3110157 h 5041351"/>
                <a:gd name="connsiteX32" fmla="*/ 133350 w 3350917"/>
                <a:gd name="connsiteY32" fmla="*/ 3174451 h 5041351"/>
                <a:gd name="connsiteX33" fmla="*/ 0 w 3350917"/>
                <a:gd name="connsiteY33" fmla="*/ 3422101 h 5041351"/>
                <a:gd name="connsiteX34" fmla="*/ 250825 w 3350917"/>
                <a:gd name="connsiteY34" fmla="*/ 3463376 h 5041351"/>
                <a:gd name="connsiteX35" fmla="*/ 501650 w 3350917"/>
                <a:gd name="connsiteY35" fmla="*/ 3504651 h 5041351"/>
                <a:gd name="connsiteX36" fmla="*/ 620713 w 3350917"/>
                <a:gd name="connsiteY36" fmla="*/ 3450676 h 5041351"/>
                <a:gd name="connsiteX37" fmla="*/ 962025 w 3350917"/>
                <a:gd name="connsiteY37" fmla="*/ 3543545 h 5041351"/>
                <a:gd name="connsiteX0" fmla="*/ 962025 w 3308689"/>
                <a:gd name="connsiteY0" fmla="*/ 3543545 h 5041351"/>
                <a:gd name="connsiteX1" fmla="*/ 1105223 w 3308689"/>
                <a:gd name="connsiteY1" fmla="*/ 3662605 h 5041351"/>
                <a:gd name="connsiteX2" fmla="*/ 1036167 w 3308689"/>
                <a:gd name="connsiteY2" fmla="*/ 3753092 h 5041351"/>
                <a:gd name="connsiteX3" fmla="*/ 808360 w 3308689"/>
                <a:gd name="connsiteY3" fmla="*/ 3753886 h 5041351"/>
                <a:gd name="connsiteX4" fmla="*/ 680566 w 3308689"/>
                <a:gd name="connsiteY4" fmla="*/ 3929305 h 5041351"/>
                <a:gd name="connsiteX5" fmla="*/ 462285 w 3308689"/>
                <a:gd name="connsiteY5" fmla="*/ 4115836 h 5041351"/>
                <a:gd name="connsiteX6" fmla="*/ 376561 w 3308689"/>
                <a:gd name="connsiteY6" fmla="*/ 4315068 h 5041351"/>
                <a:gd name="connsiteX7" fmla="*/ 295598 w 3308689"/>
                <a:gd name="connsiteY7" fmla="*/ 4479373 h 5041351"/>
                <a:gd name="connsiteX8" fmla="*/ 173360 w 3308689"/>
                <a:gd name="connsiteY8" fmla="*/ 4471436 h 5041351"/>
                <a:gd name="connsiteX9" fmla="*/ 180975 w 3308689"/>
                <a:gd name="connsiteY9" fmla="*/ 4707976 h 5041351"/>
                <a:gd name="connsiteX10" fmla="*/ 1028700 w 3308689"/>
                <a:gd name="connsiteY10" fmla="*/ 4888951 h 5041351"/>
                <a:gd name="connsiteX11" fmla="*/ 1343025 w 3308689"/>
                <a:gd name="connsiteY11" fmla="*/ 5041351 h 5041351"/>
                <a:gd name="connsiteX12" fmla="*/ 1590675 w 3308689"/>
                <a:gd name="connsiteY12" fmla="*/ 5003251 h 5041351"/>
                <a:gd name="connsiteX13" fmla="*/ 2457450 w 3308689"/>
                <a:gd name="connsiteY13" fmla="*/ 4203151 h 5041351"/>
                <a:gd name="connsiteX14" fmla="*/ 3302000 w 3308689"/>
                <a:gd name="connsiteY14" fmla="*/ 2244176 h 5041351"/>
                <a:gd name="connsiteX15" fmla="*/ 3301951 w 3308689"/>
                <a:gd name="connsiteY15" fmla="*/ 0 h 5041351"/>
                <a:gd name="connsiteX16" fmla="*/ 3009851 w 3308689"/>
                <a:gd name="connsiteY16" fmla="*/ 228599 h 5041351"/>
                <a:gd name="connsiteX17" fmla="*/ 2876550 w 3308689"/>
                <a:gd name="connsiteY17" fmla="*/ 1634576 h 5041351"/>
                <a:gd name="connsiteX18" fmla="*/ 1981151 w 3308689"/>
                <a:gd name="connsiteY18" fmla="*/ 3187699 h 5041351"/>
                <a:gd name="connsiteX19" fmla="*/ 1389385 w 3308689"/>
                <a:gd name="connsiteY19" fmla="*/ 3153812 h 5041351"/>
                <a:gd name="connsiteX20" fmla="*/ 1002035 w 3308689"/>
                <a:gd name="connsiteY20" fmla="*/ 2972837 h 5041351"/>
                <a:gd name="connsiteX21" fmla="*/ 710729 w 3308689"/>
                <a:gd name="connsiteY21" fmla="*/ 2991093 h 5041351"/>
                <a:gd name="connsiteX22" fmla="*/ 713110 w 3308689"/>
                <a:gd name="connsiteY22" fmla="*/ 3055387 h 5041351"/>
                <a:gd name="connsiteX23" fmla="*/ 982350 w 3308689"/>
                <a:gd name="connsiteY23" fmla="*/ 3043956 h 5041351"/>
                <a:gd name="connsiteX24" fmla="*/ 1349375 w 3308689"/>
                <a:gd name="connsiteY24" fmla="*/ 3245254 h 5041351"/>
                <a:gd name="connsiteX25" fmla="*/ 1782450 w 3308689"/>
                <a:gd name="connsiteY25" fmla="*/ 3600216 h 5041351"/>
                <a:gd name="connsiteX26" fmla="*/ 1785144 w 3308689"/>
                <a:gd name="connsiteY26" fmla="*/ 3757063 h 5041351"/>
                <a:gd name="connsiteX27" fmla="*/ 1164432 w 3308689"/>
                <a:gd name="connsiteY27" fmla="*/ 3345902 h 5041351"/>
                <a:gd name="connsiteX28" fmla="*/ 1050131 w 3308689"/>
                <a:gd name="connsiteY28" fmla="*/ 3374476 h 5041351"/>
                <a:gd name="connsiteX29" fmla="*/ 940594 w 3308689"/>
                <a:gd name="connsiteY29" fmla="*/ 3367332 h 5041351"/>
                <a:gd name="connsiteX30" fmla="*/ 909638 w 3308689"/>
                <a:gd name="connsiteY30" fmla="*/ 3279226 h 5041351"/>
                <a:gd name="connsiteX31" fmla="*/ 869156 w 3308689"/>
                <a:gd name="connsiteY31" fmla="*/ 3110157 h 5041351"/>
                <a:gd name="connsiteX32" fmla="*/ 133350 w 3308689"/>
                <a:gd name="connsiteY32" fmla="*/ 3174451 h 5041351"/>
                <a:gd name="connsiteX33" fmla="*/ 0 w 3308689"/>
                <a:gd name="connsiteY33" fmla="*/ 3422101 h 5041351"/>
                <a:gd name="connsiteX34" fmla="*/ 250825 w 3308689"/>
                <a:gd name="connsiteY34" fmla="*/ 3463376 h 5041351"/>
                <a:gd name="connsiteX35" fmla="*/ 501650 w 3308689"/>
                <a:gd name="connsiteY35" fmla="*/ 3504651 h 5041351"/>
                <a:gd name="connsiteX36" fmla="*/ 620713 w 3308689"/>
                <a:gd name="connsiteY36" fmla="*/ 3450676 h 5041351"/>
                <a:gd name="connsiteX37" fmla="*/ 962025 w 3308689"/>
                <a:gd name="connsiteY37" fmla="*/ 3543545 h 5041351"/>
                <a:gd name="connsiteX0" fmla="*/ 962025 w 3303210"/>
                <a:gd name="connsiteY0" fmla="*/ 3543545 h 5041351"/>
                <a:gd name="connsiteX1" fmla="*/ 1105223 w 3303210"/>
                <a:gd name="connsiteY1" fmla="*/ 3662605 h 5041351"/>
                <a:gd name="connsiteX2" fmla="*/ 1036167 w 3303210"/>
                <a:gd name="connsiteY2" fmla="*/ 3753092 h 5041351"/>
                <a:gd name="connsiteX3" fmla="*/ 808360 w 3303210"/>
                <a:gd name="connsiteY3" fmla="*/ 3753886 h 5041351"/>
                <a:gd name="connsiteX4" fmla="*/ 680566 w 3303210"/>
                <a:gd name="connsiteY4" fmla="*/ 3929305 h 5041351"/>
                <a:gd name="connsiteX5" fmla="*/ 462285 w 3303210"/>
                <a:gd name="connsiteY5" fmla="*/ 4115836 h 5041351"/>
                <a:gd name="connsiteX6" fmla="*/ 376561 w 3303210"/>
                <a:gd name="connsiteY6" fmla="*/ 4315068 h 5041351"/>
                <a:gd name="connsiteX7" fmla="*/ 295598 w 3303210"/>
                <a:gd name="connsiteY7" fmla="*/ 4479373 h 5041351"/>
                <a:gd name="connsiteX8" fmla="*/ 173360 w 3303210"/>
                <a:gd name="connsiteY8" fmla="*/ 4471436 h 5041351"/>
                <a:gd name="connsiteX9" fmla="*/ 180975 w 3303210"/>
                <a:gd name="connsiteY9" fmla="*/ 4707976 h 5041351"/>
                <a:gd name="connsiteX10" fmla="*/ 1028700 w 3303210"/>
                <a:gd name="connsiteY10" fmla="*/ 4888951 h 5041351"/>
                <a:gd name="connsiteX11" fmla="*/ 1343025 w 3303210"/>
                <a:gd name="connsiteY11" fmla="*/ 5041351 h 5041351"/>
                <a:gd name="connsiteX12" fmla="*/ 1590675 w 3303210"/>
                <a:gd name="connsiteY12" fmla="*/ 5003251 h 5041351"/>
                <a:gd name="connsiteX13" fmla="*/ 2457450 w 3303210"/>
                <a:gd name="connsiteY13" fmla="*/ 4203151 h 5041351"/>
                <a:gd name="connsiteX14" fmla="*/ 3302000 w 3303210"/>
                <a:gd name="connsiteY14" fmla="*/ 2244176 h 5041351"/>
                <a:gd name="connsiteX15" fmla="*/ 3301951 w 3303210"/>
                <a:gd name="connsiteY15" fmla="*/ 0 h 5041351"/>
                <a:gd name="connsiteX16" fmla="*/ 3009851 w 3303210"/>
                <a:gd name="connsiteY16" fmla="*/ 228599 h 5041351"/>
                <a:gd name="connsiteX17" fmla="*/ 2876550 w 3303210"/>
                <a:gd name="connsiteY17" fmla="*/ 1634576 h 5041351"/>
                <a:gd name="connsiteX18" fmla="*/ 1981151 w 3303210"/>
                <a:gd name="connsiteY18" fmla="*/ 3187699 h 5041351"/>
                <a:gd name="connsiteX19" fmla="*/ 1389385 w 3303210"/>
                <a:gd name="connsiteY19" fmla="*/ 3153812 h 5041351"/>
                <a:gd name="connsiteX20" fmla="*/ 1002035 w 3303210"/>
                <a:gd name="connsiteY20" fmla="*/ 2972837 h 5041351"/>
                <a:gd name="connsiteX21" fmla="*/ 710729 w 3303210"/>
                <a:gd name="connsiteY21" fmla="*/ 2991093 h 5041351"/>
                <a:gd name="connsiteX22" fmla="*/ 713110 w 3303210"/>
                <a:gd name="connsiteY22" fmla="*/ 3055387 h 5041351"/>
                <a:gd name="connsiteX23" fmla="*/ 982350 w 3303210"/>
                <a:gd name="connsiteY23" fmla="*/ 3043956 h 5041351"/>
                <a:gd name="connsiteX24" fmla="*/ 1349375 w 3303210"/>
                <a:gd name="connsiteY24" fmla="*/ 3245254 h 5041351"/>
                <a:gd name="connsiteX25" fmla="*/ 1782450 w 3303210"/>
                <a:gd name="connsiteY25" fmla="*/ 3600216 h 5041351"/>
                <a:gd name="connsiteX26" fmla="*/ 1785144 w 3303210"/>
                <a:gd name="connsiteY26" fmla="*/ 3757063 h 5041351"/>
                <a:gd name="connsiteX27" fmla="*/ 1164432 w 3303210"/>
                <a:gd name="connsiteY27" fmla="*/ 3345902 h 5041351"/>
                <a:gd name="connsiteX28" fmla="*/ 1050131 w 3303210"/>
                <a:gd name="connsiteY28" fmla="*/ 3374476 h 5041351"/>
                <a:gd name="connsiteX29" fmla="*/ 940594 w 3303210"/>
                <a:gd name="connsiteY29" fmla="*/ 3367332 h 5041351"/>
                <a:gd name="connsiteX30" fmla="*/ 909638 w 3303210"/>
                <a:gd name="connsiteY30" fmla="*/ 3279226 h 5041351"/>
                <a:gd name="connsiteX31" fmla="*/ 869156 w 3303210"/>
                <a:gd name="connsiteY31" fmla="*/ 3110157 h 5041351"/>
                <a:gd name="connsiteX32" fmla="*/ 133350 w 3303210"/>
                <a:gd name="connsiteY32" fmla="*/ 3174451 h 5041351"/>
                <a:gd name="connsiteX33" fmla="*/ 0 w 3303210"/>
                <a:gd name="connsiteY33" fmla="*/ 3422101 h 5041351"/>
                <a:gd name="connsiteX34" fmla="*/ 250825 w 3303210"/>
                <a:gd name="connsiteY34" fmla="*/ 3463376 h 5041351"/>
                <a:gd name="connsiteX35" fmla="*/ 501650 w 3303210"/>
                <a:gd name="connsiteY35" fmla="*/ 3504651 h 5041351"/>
                <a:gd name="connsiteX36" fmla="*/ 620713 w 3303210"/>
                <a:gd name="connsiteY36" fmla="*/ 3450676 h 5041351"/>
                <a:gd name="connsiteX37" fmla="*/ 962025 w 3303210"/>
                <a:gd name="connsiteY37" fmla="*/ 3543545 h 504135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3009851 w 3303210"/>
                <a:gd name="connsiteY16" fmla="*/ 247649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133350 w 3304038"/>
                <a:gd name="connsiteY31" fmla="*/ 3193501 h 5060401"/>
                <a:gd name="connsiteX32" fmla="*/ 0 w 3304038"/>
                <a:gd name="connsiteY32" fmla="*/ 3441151 h 5060401"/>
                <a:gd name="connsiteX33" fmla="*/ 250825 w 3304038"/>
                <a:gd name="connsiteY33" fmla="*/ 3482426 h 5060401"/>
                <a:gd name="connsiteX34" fmla="*/ 501650 w 3304038"/>
                <a:gd name="connsiteY34" fmla="*/ 3523701 h 5060401"/>
                <a:gd name="connsiteX35" fmla="*/ 620713 w 3304038"/>
                <a:gd name="connsiteY35" fmla="*/ 3469726 h 5060401"/>
                <a:gd name="connsiteX36" fmla="*/ 962025 w 3304038"/>
                <a:gd name="connsiteY36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0 w 3304038"/>
                <a:gd name="connsiteY31" fmla="*/ 3441151 h 5060401"/>
                <a:gd name="connsiteX32" fmla="*/ 250825 w 3304038"/>
                <a:gd name="connsiteY32" fmla="*/ 3482426 h 5060401"/>
                <a:gd name="connsiteX33" fmla="*/ 501650 w 3304038"/>
                <a:gd name="connsiteY33" fmla="*/ 3523701 h 5060401"/>
                <a:gd name="connsiteX34" fmla="*/ 620713 w 3304038"/>
                <a:gd name="connsiteY34" fmla="*/ 3469726 h 5060401"/>
                <a:gd name="connsiteX35" fmla="*/ 962025 w 3304038"/>
                <a:gd name="connsiteY35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328290 w 3130678"/>
                <a:gd name="connsiteY32" fmla="*/ 3523701 h 5060401"/>
                <a:gd name="connsiteX33" fmla="*/ 447353 w 3130678"/>
                <a:gd name="connsiteY33" fmla="*/ 3469726 h 5060401"/>
                <a:gd name="connsiteX34" fmla="*/ 788665 w 3130678"/>
                <a:gd name="connsiteY34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447353 w 3130678"/>
                <a:gd name="connsiteY32" fmla="*/ 3469726 h 5060401"/>
                <a:gd name="connsiteX33" fmla="*/ 788665 w 3130678"/>
                <a:gd name="connsiteY33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447353 w 3130678"/>
                <a:gd name="connsiteY31" fmla="*/ 3469726 h 5060401"/>
                <a:gd name="connsiteX32" fmla="*/ 788665 w 3130678"/>
                <a:gd name="connsiteY32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447353 w 3130678"/>
                <a:gd name="connsiteY30" fmla="*/ 3469726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664047 w 3130678"/>
                <a:gd name="connsiteY30" fmla="*/ 346258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9307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93075 h 5060401"/>
                <a:gd name="connsiteX0" fmla="*/ 788665 w 3130678"/>
                <a:gd name="connsiteY0" fmla="*/ 3593075 h 5060401"/>
                <a:gd name="connsiteX1" fmla="*/ 862807 w 3130678"/>
                <a:gd name="connsiteY1" fmla="*/ 3772142 h 5060401"/>
                <a:gd name="connsiteX2" fmla="*/ 635000 w 3130678"/>
                <a:gd name="connsiteY2" fmla="*/ 3772936 h 5060401"/>
                <a:gd name="connsiteX3" fmla="*/ 507206 w 3130678"/>
                <a:gd name="connsiteY3" fmla="*/ 3948355 h 5060401"/>
                <a:gd name="connsiteX4" fmla="*/ 288925 w 3130678"/>
                <a:gd name="connsiteY4" fmla="*/ 4134886 h 5060401"/>
                <a:gd name="connsiteX5" fmla="*/ 203201 w 3130678"/>
                <a:gd name="connsiteY5" fmla="*/ 4334118 h 5060401"/>
                <a:gd name="connsiteX6" fmla="*/ 122238 w 3130678"/>
                <a:gd name="connsiteY6" fmla="*/ 4498423 h 5060401"/>
                <a:gd name="connsiteX7" fmla="*/ 0 w 3130678"/>
                <a:gd name="connsiteY7" fmla="*/ 4490486 h 5060401"/>
                <a:gd name="connsiteX8" fmla="*/ 7615 w 3130678"/>
                <a:gd name="connsiteY8" fmla="*/ 4727026 h 5060401"/>
                <a:gd name="connsiteX9" fmla="*/ 855340 w 3130678"/>
                <a:gd name="connsiteY9" fmla="*/ 4908001 h 5060401"/>
                <a:gd name="connsiteX10" fmla="*/ 1169665 w 3130678"/>
                <a:gd name="connsiteY10" fmla="*/ 5060401 h 5060401"/>
                <a:gd name="connsiteX11" fmla="*/ 1417315 w 3130678"/>
                <a:gd name="connsiteY11" fmla="*/ 5022301 h 5060401"/>
                <a:gd name="connsiteX12" fmla="*/ 2284090 w 3130678"/>
                <a:gd name="connsiteY12" fmla="*/ 4222201 h 5060401"/>
                <a:gd name="connsiteX13" fmla="*/ 3128640 w 3130678"/>
                <a:gd name="connsiteY13" fmla="*/ 2263226 h 5060401"/>
                <a:gd name="connsiteX14" fmla="*/ 3128591 w 3130678"/>
                <a:gd name="connsiteY14" fmla="*/ 0 h 5060401"/>
                <a:gd name="connsiteX15" fmla="*/ 2822203 w 3130678"/>
                <a:gd name="connsiteY15" fmla="*/ 230980 h 5060401"/>
                <a:gd name="connsiteX16" fmla="*/ 2703190 w 3130678"/>
                <a:gd name="connsiteY16" fmla="*/ 1653626 h 5060401"/>
                <a:gd name="connsiteX17" fmla="*/ 1807791 w 3130678"/>
                <a:gd name="connsiteY17" fmla="*/ 3206749 h 5060401"/>
                <a:gd name="connsiteX18" fmla="*/ 1216025 w 3130678"/>
                <a:gd name="connsiteY18" fmla="*/ 3172862 h 5060401"/>
                <a:gd name="connsiteX19" fmla="*/ 828675 w 3130678"/>
                <a:gd name="connsiteY19" fmla="*/ 2991887 h 5060401"/>
                <a:gd name="connsiteX20" fmla="*/ 537369 w 3130678"/>
                <a:gd name="connsiteY20" fmla="*/ 3010143 h 5060401"/>
                <a:gd name="connsiteX21" fmla="*/ 539750 w 3130678"/>
                <a:gd name="connsiteY21" fmla="*/ 3074437 h 5060401"/>
                <a:gd name="connsiteX22" fmla="*/ 808990 w 3130678"/>
                <a:gd name="connsiteY22" fmla="*/ 3063006 h 5060401"/>
                <a:gd name="connsiteX23" fmla="*/ 1176015 w 3130678"/>
                <a:gd name="connsiteY23" fmla="*/ 3264304 h 5060401"/>
                <a:gd name="connsiteX24" fmla="*/ 1609090 w 3130678"/>
                <a:gd name="connsiteY24" fmla="*/ 3619266 h 5060401"/>
                <a:gd name="connsiteX25" fmla="*/ 1611784 w 3130678"/>
                <a:gd name="connsiteY25" fmla="*/ 3776113 h 5060401"/>
                <a:gd name="connsiteX26" fmla="*/ 991072 w 3130678"/>
                <a:gd name="connsiteY26" fmla="*/ 3364952 h 5060401"/>
                <a:gd name="connsiteX27" fmla="*/ 876771 w 3130678"/>
                <a:gd name="connsiteY27" fmla="*/ 3393526 h 5060401"/>
                <a:gd name="connsiteX28" fmla="*/ 767234 w 3130678"/>
                <a:gd name="connsiteY28" fmla="*/ 3386382 h 5060401"/>
                <a:gd name="connsiteX29" fmla="*/ 714054 w 3130678"/>
                <a:gd name="connsiteY29" fmla="*/ 3519732 h 5060401"/>
                <a:gd name="connsiteX30" fmla="*/ 788665 w 3130678"/>
                <a:gd name="connsiteY30" fmla="*/ 3593075 h 5060401"/>
                <a:gd name="connsiteX0" fmla="*/ 788665 w 3130678"/>
                <a:gd name="connsiteY0" fmla="*/ 3593075 h 5060401"/>
                <a:gd name="connsiteX1" fmla="*/ 635000 w 3130678"/>
                <a:gd name="connsiteY1" fmla="*/ 377293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593075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155090 w 3497103"/>
                <a:gd name="connsiteY0" fmla="*/ 3609744 h 5060401"/>
                <a:gd name="connsiteX1" fmla="*/ 871885 w 3497103"/>
                <a:gd name="connsiteY1" fmla="*/ 3689116 h 5060401"/>
                <a:gd name="connsiteX2" fmla="*/ 621218 w 3497103"/>
                <a:gd name="connsiteY2" fmla="*/ 3714992 h 5060401"/>
                <a:gd name="connsiteX3" fmla="*/ 105282 w 3497103"/>
                <a:gd name="connsiteY3" fmla="*/ 3691973 h 5060401"/>
                <a:gd name="connsiteX4" fmla="*/ 24320 w 3497103"/>
                <a:gd name="connsiteY4" fmla="*/ 4086468 h 5060401"/>
                <a:gd name="connsiteX5" fmla="*/ 488663 w 3497103"/>
                <a:gd name="connsiteY5" fmla="*/ 4498423 h 5060401"/>
                <a:gd name="connsiteX6" fmla="*/ 366425 w 3497103"/>
                <a:gd name="connsiteY6" fmla="*/ 4490486 h 5060401"/>
                <a:gd name="connsiteX7" fmla="*/ 374040 w 3497103"/>
                <a:gd name="connsiteY7" fmla="*/ 4727026 h 5060401"/>
                <a:gd name="connsiteX8" fmla="*/ 1221765 w 3497103"/>
                <a:gd name="connsiteY8" fmla="*/ 4908001 h 5060401"/>
                <a:gd name="connsiteX9" fmla="*/ 1536090 w 3497103"/>
                <a:gd name="connsiteY9" fmla="*/ 5060401 h 5060401"/>
                <a:gd name="connsiteX10" fmla="*/ 1783740 w 3497103"/>
                <a:gd name="connsiteY10" fmla="*/ 5022301 h 5060401"/>
                <a:gd name="connsiteX11" fmla="*/ 2650515 w 3497103"/>
                <a:gd name="connsiteY11" fmla="*/ 4222201 h 5060401"/>
                <a:gd name="connsiteX12" fmla="*/ 3495065 w 3497103"/>
                <a:gd name="connsiteY12" fmla="*/ 2263226 h 5060401"/>
                <a:gd name="connsiteX13" fmla="*/ 3495016 w 3497103"/>
                <a:gd name="connsiteY13" fmla="*/ 0 h 5060401"/>
                <a:gd name="connsiteX14" fmla="*/ 3188628 w 3497103"/>
                <a:gd name="connsiteY14" fmla="*/ 230980 h 5060401"/>
                <a:gd name="connsiteX15" fmla="*/ 3069615 w 3497103"/>
                <a:gd name="connsiteY15" fmla="*/ 1653626 h 5060401"/>
                <a:gd name="connsiteX16" fmla="*/ 2174216 w 3497103"/>
                <a:gd name="connsiteY16" fmla="*/ 3206749 h 5060401"/>
                <a:gd name="connsiteX17" fmla="*/ 1582450 w 3497103"/>
                <a:gd name="connsiteY17" fmla="*/ 3172862 h 5060401"/>
                <a:gd name="connsiteX18" fmla="*/ 1195100 w 3497103"/>
                <a:gd name="connsiteY18" fmla="*/ 2991887 h 5060401"/>
                <a:gd name="connsiteX19" fmla="*/ 903794 w 3497103"/>
                <a:gd name="connsiteY19" fmla="*/ 3010143 h 5060401"/>
                <a:gd name="connsiteX20" fmla="*/ 906175 w 3497103"/>
                <a:gd name="connsiteY20" fmla="*/ 3074437 h 5060401"/>
                <a:gd name="connsiteX21" fmla="*/ 1175415 w 3497103"/>
                <a:gd name="connsiteY21" fmla="*/ 3063006 h 5060401"/>
                <a:gd name="connsiteX22" fmla="*/ 1542440 w 3497103"/>
                <a:gd name="connsiteY22" fmla="*/ 3264304 h 5060401"/>
                <a:gd name="connsiteX23" fmla="*/ 1975515 w 3497103"/>
                <a:gd name="connsiteY23" fmla="*/ 3619266 h 5060401"/>
                <a:gd name="connsiteX24" fmla="*/ 1978209 w 3497103"/>
                <a:gd name="connsiteY24" fmla="*/ 3776113 h 5060401"/>
                <a:gd name="connsiteX25" fmla="*/ 1357497 w 3497103"/>
                <a:gd name="connsiteY25" fmla="*/ 3364952 h 5060401"/>
                <a:gd name="connsiteX26" fmla="*/ 1243196 w 3497103"/>
                <a:gd name="connsiteY26" fmla="*/ 3393526 h 5060401"/>
                <a:gd name="connsiteX27" fmla="*/ 1133659 w 3497103"/>
                <a:gd name="connsiteY27" fmla="*/ 3386382 h 5060401"/>
                <a:gd name="connsiteX28" fmla="*/ 1080479 w 3497103"/>
                <a:gd name="connsiteY28" fmla="*/ 3519732 h 5060401"/>
                <a:gd name="connsiteX29" fmla="*/ 1155090 w 3497103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1095053 w 3489453"/>
                <a:gd name="connsiteY7" fmla="*/ 4800845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776090 w 3489453"/>
                <a:gd name="connsiteY10" fmla="*/ 5022301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1668934 w 3489453"/>
                <a:gd name="connsiteY16" fmla="*/ 1329776 h 5091358"/>
                <a:gd name="connsiteX17" fmla="*/ 1216447 w 3489453"/>
                <a:gd name="connsiteY17" fmla="*/ 2004218 h 5091358"/>
                <a:gd name="connsiteX18" fmla="*/ 453231 w 3489453"/>
                <a:gd name="connsiteY18" fmla="*/ 2972836 h 5091358"/>
                <a:gd name="connsiteX19" fmla="*/ 915988 w 3489453"/>
                <a:gd name="connsiteY19" fmla="*/ 2941881 h 5091358"/>
                <a:gd name="connsiteX20" fmla="*/ 896144 w 3489453"/>
                <a:gd name="connsiteY20" fmla="*/ 3010143 h 5091358"/>
                <a:gd name="connsiteX21" fmla="*/ 898525 w 3489453"/>
                <a:gd name="connsiteY21" fmla="*/ 3074437 h 5091358"/>
                <a:gd name="connsiteX22" fmla="*/ 1167765 w 3489453"/>
                <a:gd name="connsiteY22" fmla="*/ 3063006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725367 w 3489453"/>
                <a:gd name="connsiteY16" fmla="*/ 558005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82467 w 3489453"/>
                <a:gd name="connsiteY17" fmla="*/ 410368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59843 w 3489453"/>
                <a:gd name="connsiteY17" fmla="*/ 831549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493168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91577 w 3489453"/>
                <a:gd name="connsiteY24" fmla="*/ 299156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1191577 w 3489453"/>
                <a:gd name="connsiteY23" fmla="*/ 299156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191577 w 3489453"/>
                <a:gd name="connsiteY22" fmla="*/ 299156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395412 w 3489453"/>
                <a:gd name="connsiteY23" fmla="*/ 3197718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9668 w 3489453"/>
                <a:gd name="connsiteY23" fmla="*/ 3102468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42974 w 3489453"/>
                <a:gd name="connsiteY23" fmla="*/ 30381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890265 w 3489453"/>
                <a:gd name="connsiteY33" fmla="*/ 3476394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67858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362653 w 3556235"/>
                <a:gd name="connsiteY0" fmla="*/ 3428769 h 5091358"/>
                <a:gd name="connsiteX1" fmla="*/ 1318367 w 3556235"/>
                <a:gd name="connsiteY1" fmla="*/ 3532747 h 5091358"/>
                <a:gd name="connsiteX2" fmla="*/ 1416155 w 3556235"/>
                <a:gd name="connsiteY2" fmla="*/ 3679274 h 5091358"/>
                <a:gd name="connsiteX3" fmla="*/ 1319319 w 3556235"/>
                <a:gd name="connsiteY3" fmla="*/ 3720548 h 5091358"/>
                <a:gd name="connsiteX4" fmla="*/ 1235977 w 3556235"/>
                <a:gd name="connsiteY4" fmla="*/ 3672130 h 5091358"/>
                <a:gd name="connsiteX5" fmla="*/ 969275 w 3556235"/>
                <a:gd name="connsiteY5" fmla="*/ 3769760 h 5091358"/>
                <a:gd name="connsiteX6" fmla="*/ 140599 w 3556235"/>
                <a:gd name="connsiteY6" fmla="*/ 4564555 h 5091358"/>
                <a:gd name="connsiteX7" fmla="*/ 101707 w 3556235"/>
                <a:gd name="connsiteY7" fmla="*/ 4645268 h 5091358"/>
                <a:gd name="connsiteX8" fmla="*/ 1161835 w 3556235"/>
                <a:gd name="connsiteY8" fmla="*/ 4800845 h 5091358"/>
                <a:gd name="connsiteX9" fmla="*/ 1476160 w 3556235"/>
                <a:gd name="connsiteY9" fmla="*/ 5091358 h 5091358"/>
                <a:gd name="connsiteX10" fmla="*/ 1826203 w 3556235"/>
                <a:gd name="connsiteY10" fmla="*/ 4988964 h 5091358"/>
                <a:gd name="connsiteX11" fmla="*/ 2273878 w 3556235"/>
                <a:gd name="connsiteY11" fmla="*/ 4386507 h 5091358"/>
                <a:gd name="connsiteX12" fmla="*/ 2612015 w 3556235"/>
                <a:gd name="connsiteY12" fmla="*/ 3915020 h 5091358"/>
                <a:gd name="connsiteX13" fmla="*/ 3554197 w 3556235"/>
                <a:gd name="connsiteY13" fmla="*/ 2263226 h 5091358"/>
                <a:gd name="connsiteX14" fmla="*/ 3554148 w 3556235"/>
                <a:gd name="connsiteY14" fmla="*/ 0 h 5091358"/>
                <a:gd name="connsiteX15" fmla="*/ 3247760 w 3556235"/>
                <a:gd name="connsiteY15" fmla="*/ 230980 h 5091358"/>
                <a:gd name="connsiteX16" fmla="*/ 3039799 w 3556235"/>
                <a:gd name="connsiteY16" fmla="*/ 381793 h 5091358"/>
                <a:gd name="connsiteX17" fmla="*/ 2743730 w 3556235"/>
                <a:gd name="connsiteY17" fmla="*/ 100805 h 5091358"/>
                <a:gd name="connsiteX18" fmla="*/ 2569475 w 3556235"/>
                <a:gd name="connsiteY18" fmla="*/ 891874 h 5091358"/>
                <a:gd name="connsiteX19" fmla="*/ 2423056 w 3556235"/>
                <a:gd name="connsiteY19" fmla="*/ 1656556 h 5091358"/>
                <a:gd name="connsiteX20" fmla="*/ 2088141 w 3556235"/>
                <a:gd name="connsiteY20" fmla="*/ 2439439 h 5091358"/>
                <a:gd name="connsiteX21" fmla="*/ 1535641 w 3556235"/>
                <a:gd name="connsiteY21" fmla="*/ 3123406 h 5091358"/>
                <a:gd name="connsiteX22" fmla="*/ 1256614 w 3556235"/>
                <a:gd name="connsiteY22" fmla="*/ 2987125 h 5091358"/>
                <a:gd name="connsiteX23" fmla="*/ 967847 w 3556235"/>
                <a:gd name="connsiteY23" fmla="*/ 3010619 h 5091358"/>
                <a:gd name="connsiteX24" fmla="*/ 976419 w 3556235"/>
                <a:gd name="connsiteY24" fmla="*/ 3076274 h 5091358"/>
                <a:gd name="connsiteX25" fmla="*/ 1221688 w 3556235"/>
                <a:gd name="connsiteY25" fmla="*/ 3061986 h 5091358"/>
                <a:gd name="connsiteX26" fmla="*/ 1476481 w 3556235"/>
                <a:gd name="connsiteY26" fmla="*/ 3181049 h 5091358"/>
                <a:gd name="connsiteX27" fmla="*/ 1601572 w 3556235"/>
                <a:gd name="connsiteY27" fmla="*/ 3264304 h 5091358"/>
                <a:gd name="connsiteX28" fmla="*/ 2034647 w 3556235"/>
                <a:gd name="connsiteY28" fmla="*/ 3619266 h 5091358"/>
                <a:gd name="connsiteX29" fmla="*/ 2037341 w 3556235"/>
                <a:gd name="connsiteY29" fmla="*/ 3776113 h 5091358"/>
                <a:gd name="connsiteX30" fmla="*/ 1416629 w 3556235"/>
                <a:gd name="connsiteY30" fmla="*/ 3364952 h 5091358"/>
                <a:gd name="connsiteX31" fmla="*/ 1302328 w 3556235"/>
                <a:gd name="connsiteY31" fmla="*/ 3393526 h 5091358"/>
                <a:gd name="connsiteX32" fmla="*/ 1208666 w 3556235"/>
                <a:gd name="connsiteY32" fmla="*/ 3383207 h 5091358"/>
                <a:gd name="connsiteX33" fmla="*/ 1203111 w 3556235"/>
                <a:gd name="connsiteY33" fmla="*/ 3414957 h 5091358"/>
                <a:gd name="connsiteX34" fmla="*/ 1362653 w 3556235"/>
                <a:gd name="connsiteY34" fmla="*/ 3428769 h 5091358"/>
                <a:gd name="connsiteX0" fmla="*/ 1369326 w 3562908"/>
                <a:gd name="connsiteY0" fmla="*/ 3428769 h 5091358"/>
                <a:gd name="connsiteX1" fmla="*/ 1325040 w 3562908"/>
                <a:gd name="connsiteY1" fmla="*/ 3532747 h 5091358"/>
                <a:gd name="connsiteX2" fmla="*/ 1422828 w 3562908"/>
                <a:gd name="connsiteY2" fmla="*/ 3679274 h 5091358"/>
                <a:gd name="connsiteX3" fmla="*/ 1325992 w 3562908"/>
                <a:gd name="connsiteY3" fmla="*/ 3720548 h 5091358"/>
                <a:gd name="connsiteX4" fmla="*/ 1242650 w 3562908"/>
                <a:gd name="connsiteY4" fmla="*/ 3672130 h 5091358"/>
                <a:gd name="connsiteX5" fmla="*/ 975948 w 3562908"/>
                <a:gd name="connsiteY5" fmla="*/ 3769760 h 5091358"/>
                <a:gd name="connsiteX6" fmla="*/ 130603 w 3562908"/>
                <a:gd name="connsiteY6" fmla="*/ 4595512 h 5091358"/>
                <a:gd name="connsiteX7" fmla="*/ 108380 w 3562908"/>
                <a:gd name="connsiteY7" fmla="*/ 4645268 h 5091358"/>
                <a:gd name="connsiteX8" fmla="*/ 1168508 w 3562908"/>
                <a:gd name="connsiteY8" fmla="*/ 4800845 h 5091358"/>
                <a:gd name="connsiteX9" fmla="*/ 1482833 w 3562908"/>
                <a:gd name="connsiteY9" fmla="*/ 5091358 h 5091358"/>
                <a:gd name="connsiteX10" fmla="*/ 1832876 w 3562908"/>
                <a:gd name="connsiteY10" fmla="*/ 4988964 h 5091358"/>
                <a:gd name="connsiteX11" fmla="*/ 2280551 w 3562908"/>
                <a:gd name="connsiteY11" fmla="*/ 4386507 h 5091358"/>
                <a:gd name="connsiteX12" fmla="*/ 2618688 w 3562908"/>
                <a:gd name="connsiteY12" fmla="*/ 3915020 h 5091358"/>
                <a:gd name="connsiteX13" fmla="*/ 3560870 w 3562908"/>
                <a:gd name="connsiteY13" fmla="*/ 2263226 h 5091358"/>
                <a:gd name="connsiteX14" fmla="*/ 3560821 w 3562908"/>
                <a:gd name="connsiteY14" fmla="*/ 0 h 5091358"/>
                <a:gd name="connsiteX15" fmla="*/ 3254433 w 3562908"/>
                <a:gd name="connsiteY15" fmla="*/ 230980 h 5091358"/>
                <a:gd name="connsiteX16" fmla="*/ 3046472 w 3562908"/>
                <a:gd name="connsiteY16" fmla="*/ 381793 h 5091358"/>
                <a:gd name="connsiteX17" fmla="*/ 2750403 w 3562908"/>
                <a:gd name="connsiteY17" fmla="*/ 100805 h 5091358"/>
                <a:gd name="connsiteX18" fmla="*/ 2576148 w 3562908"/>
                <a:gd name="connsiteY18" fmla="*/ 891874 h 5091358"/>
                <a:gd name="connsiteX19" fmla="*/ 2429729 w 3562908"/>
                <a:gd name="connsiteY19" fmla="*/ 1656556 h 5091358"/>
                <a:gd name="connsiteX20" fmla="*/ 2094814 w 3562908"/>
                <a:gd name="connsiteY20" fmla="*/ 2439439 h 5091358"/>
                <a:gd name="connsiteX21" fmla="*/ 1542314 w 3562908"/>
                <a:gd name="connsiteY21" fmla="*/ 3123406 h 5091358"/>
                <a:gd name="connsiteX22" fmla="*/ 1263287 w 3562908"/>
                <a:gd name="connsiteY22" fmla="*/ 2987125 h 5091358"/>
                <a:gd name="connsiteX23" fmla="*/ 974520 w 3562908"/>
                <a:gd name="connsiteY23" fmla="*/ 3010619 h 5091358"/>
                <a:gd name="connsiteX24" fmla="*/ 983092 w 3562908"/>
                <a:gd name="connsiteY24" fmla="*/ 3076274 h 5091358"/>
                <a:gd name="connsiteX25" fmla="*/ 1228361 w 3562908"/>
                <a:gd name="connsiteY25" fmla="*/ 3061986 h 5091358"/>
                <a:gd name="connsiteX26" fmla="*/ 1483154 w 3562908"/>
                <a:gd name="connsiteY26" fmla="*/ 3181049 h 5091358"/>
                <a:gd name="connsiteX27" fmla="*/ 1608245 w 3562908"/>
                <a:gd name="connsiteY27" fmla="*/ 3264304 h 5091358"/>
                <a:gd name="connsiteX28" fmla="*/ 2041320 w 3562908"/>
                <a:gd name="connsiteY28" fmla="*/ 3619266 h 5091358"/>
                <a:gd name="connsiteX29" fmla="*/ 2044014 w 3562908"/>
                <a:gd name="connsiteY29" fmla="*/ 3776113 h 5091358"/>
                <a:gd name="connsiteX30" fmla="*/ 1423302 w 3562908"/>
                <a:gd name="connsiteY30" fmla="*/ 3364952 h 5091358"/>
                <a:gd name="connsiteX31" fmla="*/ 1309001 w 3562908"/>
                <a:gd name="connsiteY31" fmla="*/ 3393526 h 5091358"/>
                <a:gd name="connsiteX32" fmla="*/ 1215339 w 3562908"/>
                <a:gd name="connsiteY32" fmla="*/ 3383207 h 5091358"/>
                <a:gd name="connsiteX33" fmla="*/ 1209784 w 3562908"/>
                <a:gd name="connsiteY33" fmla="*/ 3414957 h 5091358"/>
                <a:gd name="connsiteX34" fmla="*/ 1369326 w 3562908"/>
                <a:gd name="connsiteY34" fmla="*/ 3428769 h 5091358"/>
                <a:gd name="connsiteX0" fmla="*/ 1332519 w 3526101"/>
                <a:gd name="connsiteY0" fmla="*/ 3428769 h 5091358"/>
                <a:gd name="connsiteX1" fmla="*/ 1288233 w 3526101"/>
                <a:gd name="connsiteY1" fmla="*/ 3532747 h 5091358"/>
                <a:gd name="connsiteX2" fmla="*/ 1386021 w 3526101"/>
                <a:gd name="connsiteY2" fmla="*/ 3679274 h 5091358"/>
                <a:gd name="connsiteX3" fmla="*/ 1289185 w 3526101"/>
                <a:gd name="connsiteY3" fmla="*/ 3720548 h 5091358"/>
                <a:gd name="connsiteX4" fmla="*/ 1205843 w 3526101"/>
                <a:gd name="connsiteY4" fmla="*/ 3672130 h 5091358"/>
                <a:gd name="connsiteX5" fmla="*/ 939141 w 3526101"/>
                <a:gd name="connsiteY5" fmla="*/ 3769760 h 5091358"/>
                <a:gd name="connsiteX6" fmla="*/ 93796 w 3526101"/>
                <a:gd name="connsiteY6" fmla="*/ 4595512 h 5091358"/>
                <a:gd name="connsiteX7" fmla="*/ 71573 w 3526101"/>
                <a:gd name="connsiteY7" fmla="*/ 4645268 h 5091358"/>
                <a:gd name="connsiteX8" fmla="*/ 1131701 w 3526101"/>
                <a:gd name="connsiteY8" fmla="*/ 4800845 h 5091358"/>
                <a:gd name="connsiteX9" fmla="*/ 1446026 w 3526101"/>
                <a:gd name="connsiteY9" fmla="*/ 5091358 h 5091358"/>
                <a:gd name="connsiteX10" fmla="*/ 1796069 w 3526101"/>
                <a:gd name="connsiteY10" fmla="*/ 4988964 h 5091358"/>
                <a:gd name="connsiteX11" fmla="*/ 2243744 w 3526101"/>
                <a:gd name="connsiteY11" fmla="*/ 4386507 h 5091358"/>
                <a:gd name="connsiteX12" fmla="*/ 2581881 w 3526101"/>
                <a:gd name="connsiteY12" fmla="*/ 3915020 h 5091358"/>
                <a:gd name="connsiteX13" fmla="*/ 3524063 w 3526101"/>
                <a:gd name="connsiteY13" fmla="*/ 2263226 h 5091358"/>
                <a:gd name="connsiteX14" fmla="*/ 3524014 w 3526101"/>
                <a:gd name="connsiteY14" fmla="*/ 0 h 5091358"/>
                <a:gd name="connsiteX15" fmla="*/ 3217626 w 3526101"/>
                <a:gd name="connsiteY15" fmla="*/ 230980 h 5091358"/>
                <a:gd name="connsiteX16" fmla="*/ 3009665 w 3526101"/>
                <a:gd name="connsiteY16" fmla="*/ 381793 h 5091358"/>
                <a:gd name="connsiteX17" fmla="*/ 2713596 w 3526101"/>
                <a:gd name="connsiteY17" fmla="*/ 100805 h 5091358"/>
                <a:gd name="connsiteX18" fmla="*/ 2539341 w 3526101"/>
                <a:gd name="connsiteY18" fmla="*/ 891874 h 5091358"/>
                <a:gd name="connsiteX19" fmla="*/ 2392922 w 3526101"/>
                <a:gd name="connsiteY19" fmla="*/ 1656556 h 5091358"/>
                <a:gd name="connsiteX20" fmla="*/ 2058007 w 3526101"/>
                <a:gd name="connsiteY20" fmla="*/ 2439439 h 5091358"/>
                <a:gd name="connsiteX21" fmla="*/ 1505507 w 3526101"/>
                <a:gd name="connsiteY21" fmla="*/ 3123406 h 5091358"/>
                <a:gd name="connsiteX22" fmla="*/ 1226480 w 3526101"/>
                <a:gd name="connsiteY22" fmla="*/ 2987125 h 5091358"/>
                <a:gd name="connsiteX23" fmla="*/ 937713 w 3526101"/>
                <a:gd name="connsiteY23" fmla="*/ 3010619 h 5091358"/>
                <a:gd name="connsiteX24" fmla="*/ 946285 w 3526101"/>
                <a:gd name="connsiteY24" fmla="*/ 3076274 h 5091358"/>
                <a:gd name="connsiteX25" fmla="*/ 1191554 w 3526101"/>
                <a:gd name="connsiteY25" fmla="*/ 3061986 h 5091358"/>
                <a:gd name="connsiteX26" fmla="*/ 1446347 w 3526101"/>
                <a:gd name="connsiteY26" fmla="*/ 3181049 h 5091358"/>
                <a:gd name="connsiteX27" fmla="*/ 1571438 w 3526101"/>
                <a:gd name="connsiteY27" fmla="*/ 3264304 h 5091358"/>
                <a:gd name="connsiteX28" fmla="*/ 2004513 w 3526101"/>
                <a:gd name="connsiteY28" fmla="*/ 3619266 h 5091358"/>
                <a:gd name="connsiteX29" fmla="*/ 2007207 w 3526101"/>
                <a:gd name="connsiteY29" fmla="*/ 3776113 h 5091358"/>
                <a:gd name="connsiteX30" fmla="*/ 1386495 w 3526101"/>
                <a:gd name="connsiteY30" fmla="*/ 3364952 h 5091358"/>
                <a:gd name="connsiteX31" fmla="*/ 1272194 w 3526101"/>
                <a:gd name="connsiteY31" fmla="*/ 3393526 h 5091358"/>
                <a:gd name="connsiteX32" fmla="*/ 1178532 w 3526101"/>
                <a:gd name="connsiteY32" fmla="*/ 3383207 h 5091358"/>
                <a:gd name="connsiteX33" fmla="*/ 1172977 w 3526101"/>
                <a:gd name="connsiteY33" fmla="*/ 3414957 h 5091358"/>
                <a:gd name="connsiteX34" fmla="*/ 1332519 w 3526101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2223 w 3454528"/>
                <a:gd name="connsiteY6" fmla="*/ 4595512 h 5091358"/>
                <a:gd name="connsiteX7" fmla="*/ 0 w 3454528"/>
                <a:gd name="connsiteY7" fmla="*/ 4645268 h 5091358"/>
                <a:gd name="connsiteX8" fmla="*/ 1060128 w 3454528"/>
                <a:gd name="connsiteY8" fmla="*/ 4800845 h 5091358"/>
                <a:gd name="connsiteX9" fmla="*/ 1374453 w 3454528"/>
                <a:gd name="connsiteY9" fmla="*/ 5091358 h 5091358"/>
                <a:gd name="connsiteX10" fmla="*/ 1724496 w 3454528"/>
                <a:gd name="connsiteY10" fmla="*/ 4988964 h 5091358"/>
                <a:gd name="connsiteX11" fmla="*/ 2172171 w 3454528"/>
                <a:gd name="connsiteY11" fmla="*/ 4386507 h 5091358"/>
                <a:gd name="connsiteX12" fmla="*/ 2510308 w 3454528"/>
                <a:gd name="connsiteY12" fmla="*/ 3915020 h 5091358"/>
                <a:gd name="connsiteX13" fmla="*/ 3452490 w 3454528"/>
                <a:gd name="connsiteY13" fmla="*/ 2263226 h 5091358"/>
                <a:gd name="connsiteX14" fmla="*/ 3452441 w 3454528"/>
                <a:gd name="connsiteY14" fmla="*/ 0 h 5091358"/>
                <a:gd name="connsiteX15" fmla="*/ 3146053 w 3454528"/>
                <a:gd name="connsiteY15" fmla="*/ 230980 h 5091358"/>
                <a:gd name="connsiteX16" fmla="*/ 2938092 w 3454528"/>
                <a:gd name="connsiteY16" fmla="*/ 381793 h 5091358"/>
                <a:gd name="connsiteX17" fmla="*/ 2642023 w 3454528"/>
                <a:gd name="connsiteY17" fmla="*/ 100805 h 5091358"/>
                <a:gd name="connsiteX18" fmla="*/ 2467768 w 3454528"/>
                <a:gd name="connsiteY18" fmla="*/ 891874 h 5091358"/>
                <a:gd name="connsiteX19" fmla="*/ 2321349 w 3454528"/>
                <a:gd name="connsiteY19" fmla="*/ 1656556 h 5091358"/>
                <a:gd name="connsiteX20" fmla="*/ 1986434 w 3454528"/>
                <a:gd name="connsiteY20" fmla="*/ 2439439 h 5091358"/>
                <a:gd name="connsiteX21" fmla="*/ 1433934 w 3454528"/>
                <a:gd name="connsiteY21" fmla="*/ 3123406 h 5091358"/>
                <a:gd name="connsiteX22" fmla="*/ 1154907 w 3454528"/>
                <a:gd name="connsiteY22" fmla="*/ 2987125 h 5091358"/>
                <a:gd name="connsiteX23" fmla="*/ 866140 w 3454528"/>
                <a:gd name="connsiteY23" fmla="*/ 3010619 h 5091358"/>
                <a:gd name="connsiteX24" fmla="*/ 874712 w 3454528"/>
                <a:gd name="connsiteY24" fmla="*/ 3076274 h 5091358"/>
                <a:gd name="connsiteX25" fmla="*/ 1119981 w 3454528"/>
                <a:gd name="connsiteY25" fmla="*/ 3061986 h 5091358"/>
                <a:gd name="connsiteX26" fmla="*/ 1374774 w 3454528"/>
                <a:gd name="connsiteY26" fmla="*/ 3181049 h 5091358"/>
                <a:gd name="connsiteX27" fmla="*/ 1499865 w 3454528"/>
                <a:gd name="connsiteY27" fmla="*/ 3264304 h 5091358"/>
                <a:gd name="connsiteX28" fmla="*/ 1932940 w 3454528"/>
                <a:gd name="connsiteY28" fmla="*/ 3619266 h 5091358"/>
                <a:gd name="connsiteX29" fmla="*/ 1935634 w 3454528"/>
                <a:gd name="connsiteY29" fmla="*/ 3776113 h 5091358"/>
                <a:gd name="connsiteX30" fmla="*/ 1314922 w 3454528"/>
                <a:gd name="connsiteY30" fmla="*/ 3364952 h 5091358"/>
                <a:gd name="connsiteX31" fmla="*/ 1200621 w 3454528"/>
                <a:gd name="connsiteY31" fmla="*/ 3393526 h 5091358"/>
                <a:gd name="connsiteX32" fmla="*/ 1106959 w 3454528"/>
                <a:gd name="connsiteY32" fmla="*/ 3383207 h 5091358"/>
                <a:gd name="connsiteX33" fmla="*/ 1101404 w 3454528"/>
                <a:gd name="connsiteY33" fmla="*/ 3414957 h 5091358"/>
                <a:gd name="connsiteX34" fmla="*/ 1260946 w 3454528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181767 w 3454528"/>
                <a:gd name="connsiteY6" fmla="*/ 4431205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350836 w 3454528"/>
                <a:gd name="connsiteY6" fmla="*/ 4378818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48467 w 3454528"/>
                <a:gd name="connsiteY6" fmla="*/ 4414537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86580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91342 w 3454528"/>
                <a:gd name="connsiteY6" fmla="*/ 4169268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48480 w 3454528"/>
                <a:gd name="connsiteY6" fmla="*/ 41216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2292 w 3454528"/>
                <a:gd name="connsiteY6" fmla="*/ 4024012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62767 w 3454528"/>
                <a:gd name="connsiteY6" fmla="*/ 4021630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660398 w 3454528"/>
                <a:gd name="connsiteY6" fmla="*/ 3935905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15180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45476 w 3454528"/>
                <a:gd name="connsiteY19" fmla="*/ 444794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4800845"/>
                <a:gd name="connsiteX1" fmla="*/ 1216660 w 3454528"/>
                <a:gd name="connsiteY1" fmla="*/ 3532747 h 4800845"/>
                <a:gd name="connsiteX2" fmla="*/ 1314448 w 3454528"/>
                <a:gd name="connsiteY2" fmla="*/ 3679274 h 4800845"/>
                <a:gd name="connsiteX3" fmla="*/ 1217612 w 3454528"/>
                <a:gd name="connsiteY3" fmla="*/ 3720548 h 4800845"/>
                <a:gd name="connsiteX4" fmla="*/ 1134270 w 3454528"/>
                <a:gd name="connsiteY4" fmla="*/ 3672130 h 4800845"/>
                <a:gd name="connsiteX5" fmla="*/ 867568 w 3454528"/>
                <a:gd name="connsiteY5" fmla="*/ 3769760 h 4800845"/>
                <a:gd name="connsiteX6" fmla="*/ 879474 w 3454528"/>
                <a:gd name="connsiteY6" fmla="*/ 3866849 h 4800845"/>
                <a:gd name="connsiteX7" fmla="*/ 784223 w 3454528"/>
                <a:gd name="connsiteY7" fmla="*/ 3990674 h 4800845"/>
                <a:gd name="connsiteX8" fmla="*/ 562767 w 3454528"/>
                <a:gd name="connsiteY8" fmla="*/ 4021630 h 4800845"/>
                <a:gd name="connsiteX9" fmla="*/ 503236 w 3454528"/>
                <a:gd name="connsiteY9" fmla="*/ 4083543 h 4800845"/>
                <a:gd name="connsiteX10" fmla="*/ 500855 w 3454528"/>
                <a:gd name="connsiteY10" fmla="*/ 4183556 h 4800845"/>
                <a:gd name="connsiteX11" fmla="*/ 577055 w 3454528"/>
                <a:gd name="connsiteY11" fmla="*/ 4247849 h 4800845"/>
                <a:gd name="connsiteX12" fmla="*/ 484186 w 3454528"/>
                <a:gd name="connsiteY12" fmla="*/ 4457399 h 4800845"/>
                <a:gd name="connsiteX13" fmla="*/ 400842 w 3454528"/>
                <a:gd name="connsiteY13" fmla="*/ 4481212 h 4800845"/>
                <a:gd name="connsiteX14" fmla="*/ 236536 w 3454528"/>
                <a:gd name="connsiteY14" fmla="*/ 4466924 h 4800845"/>
                <a:gd name="connsiteX15" fmla="*/ 22223 w 3454528"/>
                <a:gd name="connsiteY15" fmla="*/ 4595512 h 4800845"/>
                <a:gd name="connsiteX16" fmla="*/ 0 w 3454528"/>
                <a:gd name="connsiteY16" fmla="*/ 4645268 h 4800845"/>
                <a:gd name="connsiteX17" fmla="*/ 1060128 w 3454528"/>
                <a:gd name="connsiteY17" fmla="*/ 4800845 h 4800845"/>
                <a:gd name="connsiteX18" fmla="*/ 1526853 w 3454528"/>
                <a:gd name="connsiteY18" fmla="*/ 4381745 h 4800845"/>
                <a:gd name="connsiteX19" fmla="*/ 1931188 w 3454528"/>
                <a:gd name="connsiteY19" fmla="*/ 4452706 h 4800845"/>
                <a:gd name="connsiteX20" fmla="*/ 2111211 w 3454528"/>
                <a:gd name="connsiteY20" fmla="*/ 4348407 h 4800845"/>
                <a:gd name="connsiteX21" fmla="*/ 2510308 w 3454528"/>
                <a:gd name="connsiteY21" fmla="*/ 3915020 h 4800845"/>
                <a:gd name="connsiteX22" fmla="*/ 3452490 w 3454528"/>
                <a:gd name="connsiteY22" fmla="*/ 2263226 h 4800845"/>
                <a:gd name="connsiteX23" fmla="*/ 3452441 w 3454528"/>
                <a:gd name="connsiteY23" fmla="*/ 0 h 4800845"/>
                <a:gd name="connsiteX24" fmla="*/ 3146053 w 3454528"/>
                <a:gd name="connsiteY24" fmla="*/ 230980 h 4800845"/>
                <a:gd name="connsiteX25" fmla="*/ 2938092 w 3454528"/>
                <a:gd name="connsiteY25" fmla="*/ 381793 h 4800845"/>
                <a:gd name="connsiteX26" fmla="*/ 2642023 w 3454528"/>
                <a:gd name="connsiteY26" fmla="*/ 100805 h 4800845"/>
                <a:gd name="connsiteX27" fmla="*/ 2467768 w 3454528"/>
                <a:gd name="connsiteY27" fmla="*/ 891874 h 4800845"/>
                <a:gd name="connsiteX28" fmla="*/ 2321349 w 3454528"/>
                <a:gd name="connsiteY28" fmla="*/ 1656556 h 4800845"/>
                <a:gd name="connsiteX29" fmla="*/ 1986434 w 3454528"/>
                <a:gd name="connsiteY29" fmla="*/ 2439439 h 4800845"/>
                <a:gd name="connsiteX30" fmla="*/ 1433934 w 3454528"/>
                <a:gd name="connsiteY30" fmla="*/ 3123406 h 4800845"/>
                <a:gd name="connsiteX31" fmla="*/ 1154907 w 3454528"/>
                <a:gd name="connsiteY31" fmla="*/ 2987125 h 4800845"/>
                <a:gd name="connsiteX32" fmla="*/ 866140 w 3454528"/>
                <a:gd name="connsiteY32" fmla="*/ 3010619 h 4800845"/>
                <a:gd name="connsiteX33" fmla="*/ 874712 w 3454528"/>
                <a:gd name="connsiteY33" fmla="*/ 3076274 h 4800845"/>
                <a:gd name="connsiteX34" fmla="*/ 1119981 w 3454528"/>
                <a:gd name="connsiteY34" fmla="*/ 3061986 h 4800845"/>
                <a:gd name="connsiteX35" fmla="*/ 1374774 w 3454528"/>
                <a:gd name="connsiteY35" fmla="*/ 3181049 h 4800845"/>
                <a:gd name="connsiteX36" fmla="*/ 1499865 w 3454528"/>
                <a:gd name="connsiteY36" fmla="*/ 3264304 h 4800845"/>
                <a:gd name="connsiteX37" fmla="*/ 1932940 w 3454528"/>
                <a:gd name="connsiteY37" fmla="*/ 3619266 h 4800845"/>
                <a:gd name="connsiteX38" fmla="*/ 1935634 w 3454528"/>
                <a:gd name="connsiteY38" fmla="*/ 3776113 h 4800845"/>
                <a:gd name="connsiteX39" fmla="*/ 1314922 w 3454528"/>
                <a:gd name="connsiteY39" fmla="*/ 3364952 h 4800845"/>
                <a:gd name="connsiteX40" fmla="*/ 1200621 w 3454528"/>
                <a:gd name="connsiteY40" fmla="*/ 3393526 h 4800845"/>
                <a:gd name="connsiteX41" fmla="*/ 1106959 w 3454528"/>
                <a:gd name="connsiteY41" fmla="*/ 3383207 h 4800845"/>
                <a:gd name="connsiteX42" fmla="*/ 1101404 w 3454528"/>
                <a:gd name="connsiteY42" fmla="*/ 3414957 h 4800845"/>
                <a:gd name="connsiteX43" fmla="*/ 1260946 w 3454528"/>
                <a:gd name="connsiteY43" fmla="*/ 3428769 h 4800845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562767 w 3454528"/>
                <a:gd name="connsiteY8" fmla="*/ 4021630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84186 w 3454528"/>
                <a:gd name="connsiteY11" fmla="*/ 4457399 h 4645268"/>
                <a:gd name="connsiteX12" fmla="*/ 400842 w 3454528"/>
                <a:gd name="connsiteY12" fmla="*/ 4481212 h 4645268"/>
                <a:gd name="connsiteX13" fmla="*/ 236536 w 3454528"/>
                <a:gd name="connsiteY13" fmla="*/ 4466924 h 4645268"/>
                <a:gd name="connsiteX14" fmla="*/ 22223 w 3454528"/>
                <a:gd name="connsiteY14" fmla="*/ 4595512 h 4645268"/>
                <a:gd name="connsiteX15" fmla="*/ 0 w 3454528"/>
                <a:gd name="connsiteY15" fmla="*/ 4645268 h 4645268"/>
                <a:gd name="connsiteX16" fmla="*/ 1450653 w 3454528"/>
                <a:gd name="connsiteY16" fmla="*/ 4200770 h 4645268"/>
                <a:gd name="connsiteX17" fmla="*/ 1526853 w 3454528"/>
                <a:gd name="connsiteY17" fmla="*/ 4381745 h 4645268"/>
                <a:gd name="connsiteX18" fmla="*/ 1931188 w 3454528"/>
                <a:gd name="connsiteY18" fmla="*/ 4452706 h 4645268"/>
                <a:gd name="connsiteX19" fmla="*/ 2111211 w 3454528"/>
                <a:gd name="connsiteY19" fmla="*/ 4348407 h 4645268"/>
                <a:gd name="connsiteX20" fmla="*/ 2510308 w 3454528"/>
                <a:gd name="connsiteY20" fmla="*/ 3915020 h 4645268"/>
                <a:gd name="connsiteX21" fmla="*/ 3452490 w 3454528"/>
                <a:gd name="connsiteY21" fmla="*/ 2263226 h 4645268"/>
                <a:gd name="connsiteX22" fmla="*/ 3452441 w 3454528"/>
                <a:gd name="connsiteY22" fmla="*/ 0 h 4645268"/>
                <a:gd name="connsiteX23" fmla="*/ 3146053 w 3454528"/>
                <a:gd name="connsiteY23" fmla="*/ 230980 h 4645268"/>
                <a:gd name="connsiteX24" fmla="*/ 2938092 w 3454528"/>
                <a:gd name="connsiteY24" fmla="*/ 381793 h 4645268"/>
                <a:gd name="connsiteX25" fmla="*/ 2642023 w 3454528"/>
                <a:gd name="connsiteY25" fmla="*/ 100805 h 4645268"/>
                <a:gd name="connsiteX26" fmla="*/ 2467768 w 3454528"/>
                <a:gd name="connsiteY26" fmla="*/ 891874 h 4645268"/>
                <a:gd name="connsiteX27" fmla="*/ 2321349 w 3454528"/>
                <a:gd name="connsiteY27" fmla="*/ 1656556 h 4645268"/>
                <a:gd name="connsiteX28" fmla="*/ 1986434 w 3454528"/>
                <a:gd name="connsiteY28" fmla="*/ 2439439 h 4645268"/>
                <a:gd name="connsiteX29" fmla="*/ 1433934 w 3454528"/>
                <a:gd name="connsiteY29" fmla="*/ 3123406 h 4645268"/>
                <a:gd name="connsiteX30" fmla="*/ 1154907 w 3454528"/>
                <a:gd name="connsiteY30" fmla="*/ 2987125 h 4645268"/>
                <a:gd name="connsiteX31" fmla="*/ 866140 w 3454528"/>
                <a:gd name="connsiteY31" fmla="*/ 3010619 h 4645268"/>
                <a:gd name="connsiteX32" fmla="*/ 874712 w 3454528"/>
                <a:gd name="connsiteY32" fmla="*/ 3076274 h 4645268"/>
                <a:gd name="connsiteX33" fmla="*/ 1119981 w 3454528"/>
                <a:gd name="connsiteY33" fmla="*/ 3061986 h 4645268"/>
                <a:gd name="connsiteX34" fmla="*/ 1374774 w 3454528"/>
                <a:gd name="connsiteY34" fmla="*/ 3181049 h 4645268"/>
                <a:gd name="connsiteX35" fmla="*/ 1499865 w 3454528"/>
                <a:gd name="connsiteY35" fmla="*/ 3264304 h 4645268"/>
                <a:gd name="connsiteX36" fmla="*/ 1932940 w 3454528"/>
                <a:gd name="connsiteY36" fmla="*/ 3619266 h 4645268"/>
                <a:gd name="connsiteX37" fmla="*/ 1935634 w 3454528"/>
                <a:gd name="connsiteY37" fmla="*/ 3776113 h 4645268"/>
                <a:gd name="connsiteX38" fmla="*/ 1314922 w 3454528"/>
                <a:gd name="connsiteY38" fmla="*/ 3364952 h 4645268"/>
                <a:gd name="connsiteX39" fmla="*/ 1200621 w 3454528"/>
                <a:gd name="connsiteY39" fmla="*/ 3393526 h 4645268"/>
                <a:gd name="connsiteX40" fmla="*/ 1106959 w 3454528"/>
                <a:gd name="connsiteY40" fmla="*/ 3383207 h 4645268"/>
                <a:gd name="connsiteX41" fmla="*/ 1101404 w 3454528"/>
                <a:gd name="connsiteY41" fmla="*/ 3414957 h 4645268"/>
                <a:gd name="connsiteX42" fmla="*/ 1260946 w 3454528"/>
                <a:gd name="connsiteY42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00842 w 3454528"/>
                <a:gd name="connsiteY11" fmla="*/ 4481212 h 4645268"/>
                <a:gd name="connsiteX12" fmla="*/ 236536 w 3454528"/>
                <a:gd name="connsiteY12" fmla="*/ 4466924 h 4645268"/>
                <a:gd name="connsiteX13" fmla="*/ 22223 w 3454528"/>
                <a:gd name="connsiteY13" fmla="*/ 4595512 h 4645268"/>
                <a:gd name="connsiteX14" fmla="*/ 0 w 3454528"/>
                <a:gd name="connsiteY14" fmla="*/ 4645268 h 4645268"/>
                <a:gd name="connsiteX15" fmla="*/ 1450653 w 3454528"/>
                <a:gd name="connsiteY15" fmla="*/ 4200770 h 4645268"/>
                <a:gd name="connsiteX16" fmla="*/ 1526853 w 3454528"/>
                <a:gd name="connsiteY16" fmla="*/ 4381745 h 4645268"/>
                <a:gd name="connsiteX17" fmla="*/ 1931188 w 3454528"/>
                <a:gd name="connsiteY17" fmla="*/ 4452706 h 4645268"/>
                <a:gd name="connsiteX18" fmla="*/ 2111211 w 3454528"/>
                <a:gd name="connsiteY18" fmla="*/ 4348407 h 4645268"/>
                <a:gd name="connsiteX19" fmla="*/ 2510308 w 3454528"/>
                <a:gd name="connsiteY19" fmla="*/ 3915020 h 4645268"/>
                <a:gd name="connsiteX20" fmla="*/ 3452490 w 3454528"/>
                <a:gd name="connsiteY20" fmla="*/ 2263226 h 4645268"/>
                <a:gd name="connsiteX21" fmla="*/ 3452441 w 3454528"/>
                <a:gd name="connsiteY21" fmla="*/ 0 h 4645268"/>
                <a:gd name="connsiteX22" fmla="*/ 3146053 w 3454528"/>
                <a:gd name="connsiteY22" fmla="*/ 230980 h 4645268"/>
                <a:gd name="connsiteX23" fmla="*/ 2938092 w 3454528"/>
                <a:gd name="connsiteY23" fmla="*/ 381793 h 4645268"/>
                <a:gd name="connsiteX24" fmla="*/ 2642023 w 3454528"/>
                <a:gd name="connsiteY24" fmla="*/ 100805 h 4645268"/>
                <a:gd name="connsiteX25" fmla="*/ 2467768 w 3454528"/>
                <a:gd name="connsiteY25" fmla="*/ 891874 h 4645268"/>
                <a:gd name="connsiteX26" fmla="*/ 2321349 w 3454528"/>
                <a:gd name="connsiteY26" fmla="*/ 1656556 h 4645268"/>
                <a:gd name="connsiteX27" fmla="*/ 1986434 w 3454528"/>
                <a:gd name="connsiteY27" fmla="*/ 2439439 h 4645268"/>
                <a:gd name="connsiteX28" fmla="*/ 1433934 w 3454528"/>
                <a:gd name="connsiteY28" fmla="*/ 3123406 h 4645268"/>
                <a:gd name="connsiteX29" fmla="*/ 1154907 w 3454528"/>
                <a:gd name="connsiteY29" fmla="*/ 2987125 h 4645268"/>
                <a:gd name="connsiteX30" fmla="*/ 866140 w 3454528"/>
                <a:gd name="connsiteY30" fmla="*/ 3010619 h 4645268"/>
                <a:gd name="connsiteX31" fmla="*/ 874712 w 3454528"/>
                <a:gd name="connsiteY31" fmla="*/ 3076274 h 4645268"/>
                <a:gd name="connsiteX32" fmla="*/ 1119981 w 3454528"/>
                <a:gd name="connsiteY32" fmla="*/ 3061986 h 4645268"/>
                <a:gd name="connsiteX33" fmla="*/ 1374774 w 3454528"/>
                <a:gd name="connsiteY33" fmla="*/ 3181049 h 4645268"/>
                <a:gd name="connsiteX34" fmla="*/ 1499865 w 3454528"/>
                <a:gd name="connsiteY34" fmla="*/ 3264304 h 4645268"/>
                <a:gd name="connsiteX35" fmla="*/ 1932940 w 3454528"/>
                <a:gd name="connsiteY35" fmla="*/ 3619266 h 4645268"/>
                <a:gd name="connsiteX36" fmla="*/ 1935634 w 3454528"/>
                <a:gd name="connsiteY36" fmla="*/ 3776113 h 4645268"/>
                <a:gd name="connsiteX37" fmla="*/ 1314922 w 3454528"/>
                <a:gd name="connsiteY37" fmla="*/ 3364952 h 4645268"/>
                <a:gd name="connsiteX38" fmla="*/ 1200621 w 3454528"/>
                <a:gd name="connsiteY38" fmla="*/ 3393526 h 4645268"/>
                <a:gd name="connsiteX39" fmla="*/ 1106959 w 3454528"/>
                <a:gd name="connsiteY39" fmla="*/ 3383207 h 4645268"/>
                <a:gd name="connsiteX40" fmla="*/ 1101404 w 3454528"/>
                <a:gd name="connsiteY40" fmla="*/ 3414957 h 4645268"/>
                <a:gd name="connsiteX41" fmla="*/ 1260946 w 3454528"/>
                <a:gd name="connsiteY41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36536 w 3454528"/>
                <a:gd name="connsiteY11" fmla="*/ 4466924 h 4645268"/>
                <a:gd name="connsiteX12" fmla="*/ 22223 w 3454528"/>
                <a:gd name="connsiteY12" fmla="*/ 4595512 h 4645268"/>
                <a:gd name="connsiteX13" fmla="*/ 0 w 3454528"/>
                <a:gd name="connsiteY13" fmla="*/ 4645268 h 4645268"/>
                <a:gd name="connsiteX14" fmla="*/ 1450653 w 3454528"/>
                <a:gd name="connsiteY14" fmla="*/ 4200770 h 4645268"/>
                <a:gd name="connsiteX15" fmla="*/ 1526853 w 3454528"/>
                <a:gd name="connsiteY15" fmla="*/ 4381745 h 4645268"/>
                <a:gd name="connsiteX16" fmla="*/ 1931188 w 3454528"/>
                <a:gd name="connsiteY16" fmla="*/ 4452706 h 4645268"/>
                <a:gd name="connsiteX17" fmla="*/ 2111211 w 3454528"/>
                <a:gd name="connsiteY17" fmla="*/ 4348407 h 4645268"/>
                <a:gd name="connsiteX18" fmla="*/ 2510308 w 3454528"/>
                <a:gd name="connsiteY18" fmla="*/ 3915020 h 4645268"/>
                <a:gd name="connsiteX19" fmla="*/ 3452490 w 3454528"/>
                <a:gd name="connsiteY19" fmla="*/ 2263226 h 4645268"/>
                <a:gd name="connsiteX20" fmla="*/ 3452441 w 3454528"/>
                <a:gd name="connsiteY20" fmla="*/ 0 h 4645268"/>
                <a:gd name="connsiteX21" fmla="*/ 3146053 w 3454528"/>
                <a:gd name="connsiteY21" fmla="*/ 230980 h 4645268"/>
                <a:gd name="connsiteX22" fmla="*/ 2938092 w 3454528"/>
                <a:gd name="connsiteY22" fmla="*/ 381793 h 4645268"/>
                <a:gd name="connsiteX23" fmla="*/ 2642023 w 3454528"/>
                <a:gd name="connsiteY23" fmla="*/ 100805 h 4645268"/>
                <a:gd name="connsiteX24" fmla="*/ 2467768 w 3454528"/>
                <a:gd name="connsiteY24" fmla="*/ 891874 h 4645268"/>
                <a:gd name="connsiteX25" fmla="*/ 2321349 w 3454528"/>
                <a:gd name="connsiteY25" fmla="*/ 1656556 h 4645268"/>
                <a:gd name="connsiteX26" fmla="*/ 1986434 w 3454528"/>
                <a:gd name="connsiteY26" fmla="*/ 2439439 h 4645268"/>
                <a:gd name="connsiteX27" fmla="*/ 1433934 w 3454528"/>
                <a:gd name="connsiteY27" fmla="*/ 3123406 h 4645268"/>
                <a:gd name="connsiteX28" fmla="*/ 1154907 w 3454528"/>
                <a:gd name="connsiteY28" fmla="*/ 2987125 h 4645268"/>
                <a:gd name="connsiteX29" fmla="*/ 866140 w 3454528"/>
                <a:gd name="connsiteY29" fmla="*/ 3010619 h 4645268"/>
                <a:gd name="connsiteX30" fmla="*/ 874712 w 3454528"/>
                <a:gd name="connsiteY30" fmla="*/ 3076274 h 4645268"/>
                <a:gd name="connsiteX31" fmla="*/ 1119981 w 3454528"/>
                <a:gd name="connsiteY31" fmla="*/ 3061986 h 4645268"/>
                <a:gd name="connsiteX32" fmla="*/ 1374774 w 3454528"/>
                <a:gd name="connsiteY32" fmla="*/ 3181049 h 4645268"/>
                <a:gd name="connsiteX33" fmla="*/ 1499865 w 3454528"/>
                <a:gd name="connsiteY33" fmla="*/ 3264304 h 4645268"/>
                <a:gd name="connsiteX34" fmla="*/ 1932940 w 3454528"/>
                <a:gd name="connsiteY34" fmla="*/ 3619266 h 4645268"/>
                <a:gd name="connsiteX35" fmla="*/ 1935634 w 3454528"/>
                <a:gd name="connsiteY35" fmla="*/ 3776113 h 4645268"/>
                <a:gd name="connsiteX36" fmla="*/ 1314922 w 3454528"/>
                <a:gd name="connsiteY36" fmla="*/ 3364952 h 4645268"/>
                <a:gd name="connsiteX37" fmla="*/ 1200621 w 3454528"/>
                <a:gd name="connsiteY37" fmla="*/ 3393526 h 4645268"/>
                <a:gd name="connsiteX38" fmla="*/ 1106959 w 3454528"/>
                <a:gd name="connsiteY38" fmla="*/ 3383207 h 4645268"/>
                <a:gd name="connsiteX39" fmla="*/ 1101404 w 3454528"/>
                <a:gd name="connsiteY39" fmla="*/ 3414957 h 4645268"/>
                <a:gd name="connsiteX40" fmla="*/ 1260946 w 3454528"/>
                <a:gd name="connsiteY40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2223 w 3454528"/>
                <a:gd name="connsiteY11" fmla="*/ 4595512 h 4645268"/>
                <a:gd name="connsiteX12" fmla="*/ 0 w 3454528"/>
                <a:gd name="connsiteY12" fmla="*/ 4645268 h 4645268"/>
                <a:gd name="connsiteX13" fmla="*/ 1450653 w 3454528"/>
                <a:gd name="connsiteY13" fmla="*/ 4200770 h 4645268"/>
                <a:gd name="connsiteX14" fmla="*/ 1526853 w 3454528"/>
                <a:gd name="connsiteY14" fmla="*/ 4381745 h 4645268"/>
                <a:gd name="connsiteX15" fmla="*/ 1931188 w 3454528"/>
                <a:gd name="connsiteY15" fmla="*/ 4452706 h 4645268"/>
                <a:gd name="connsiteX16" fmla="*/ 2111211 w 3454528"/>
                <a:gd name="connsiteY16" fmla="*/ 4348407 h 4645268"/>
                <a:gd name="connsiteX17" fmla="*/ 2510308 w 3454528"/>
                <a:gd name="connsiteY17" fmla="*/ 3915020 h 4645268"/>
                <a:gd name="connsiteX18" fmla="*/ 3452490 w 3454528"/>
                <a:gd name="connsiteY18" fmla="*/ 2263226 h 4645268"/>
                <a:gd name="connsiteX19" fmla="*/ 3452441 w 3454528"/>
                <a:gd name="connsiteY19" fmla="*/ 0 h 4645268"/>
                <a:gd name="connsiteX20" fmla="*/ 3146053 w 3454528"/>
                <a:gd name="connsiteY20" fmla="*/ 230980 h 4645268"/>
                <a:gd name="connsiteX21" fmla="*/ 2938092 w 3454528"/>
                <a:gd name="connsiteY21" fmla="*/ 381793 h 4645268"/>
                <a:gd name="connsiteX22" fmla="*/ 2642023 w 3454528"/>
                <a:gd name="connsiteY22" fmla="*/ 100805 h 4645268"/>
                <a:gd name="connsiteX23" fmla="*/ 2467768 w 3454528"/>
                <a:gd name="connsiteY23" fmla="*/ 891874 h 4645268"/>
                <a:gd name="connsiteX24" fmla="*/ 2321349 w 3454528"/>
                <a:gd name="connsiteY24" fmla="*/ 1656556 h 4645268"/>
                <a:gd name="connsiteX25" fmla="*/ 1986434 w 3454528"/>
                <a:gd name="connsiteY25" fmla="*/ 2439439 h 4645268"/>
                <a:gd name="connsiteX26" fmla="*/ 1433934 w 3454528"/>
                <a:gd name="connsiteY26" fmla="*/ 3123406 h 4645268"/>
                <a:gd name="connsiteX27" fmla="*/ 1154907 w 3454528"/>
                <a:gd name="connsiteY27" fmla="*/ 2987125 h 4645268"/>
                <a:gd name="connsiteX28" fmla="*/ 866140 w 3454528"/>
                <a:gd name="connsiteY28" fmla="*/ 3010619 h 4645268"/>
                <a:gd name="connsiteX29" fmla="*/ 874712 w 3454528"/>
                <a:gd name="connsiteY29" fmla="*/ 3076274 h 4645268"/>
                <a:gd name="connsiteX30" fmla="*/ 1119981 w 3454528"/>
                <a:gd name="connsiteY30" fmla="*/ 3061986 h 4645268"/>
                <a:gd name="connsiteX31" fmla="*/ 1374774 w 3454528"/>
                <a:gd name="connsiteY31" fmla="*/ 3181049 h 4645268"/>
                <a:gd name="connsiteX32" fmla="*/ 1499865 w 3454528"/>
                <a:gd name="connsiteY32" fmla="*/ 3264304 h 4645268"/>
                <a:gd name="connsiteX33" fmla="*/ 1932940 w 3454528"/>
                <a:gd name="connsiteY33" fmla="*/ 3619266 h 4645268"/>
                <a:gd name="connsiteX34" fmla="*/ 1935634 w 3454528"/>
                <a:gd name="connsiteY34" fmla="*/ 3776113 h 4645268"/>
                <a:gd name="connsiteX35" fmla="*/ 1314922 w 3454528"/>
                <a:gd name="connsiteY35" fmla="*/ 3364952 h 4645268"/>
                <a:gd name="connsiteX36" fmla="*/ 1200621 w 3454528"/>
                <a:gd name="connsiteY36" fmla="*/ 3393526 h 4645268"/>
                <a:gd name="connsiteX37" fmla="*/ 1106959 w 3454528"/>
                <a:gd name="connsiteY37" fmla="*/ 3383207 h 4645268"/>
                <a:gd name="connsiteX38" fmla="*/ 1101404 w 3454528"/>
                <a:gd name="connsiteY38" fmla="*/ 3414957 h 4645268"/>
                <a:gd name="connsiteX39" fmla="*/ 1260946 w 3454528"/>
                <a:gd name="connsiteY39" fmla="*/ 3428769 h 4645268"/>
                <a:gd name="connsiteX0" fmla="*/ 1265526 w 3459108"/>
                <a:gd name="connsiteY0" fmla="*/ 3428769 h 4645870"/>
                <a:gd name="connsiteX1" fmla="*/ 1221240 w 3459108"/>
                <a:gd name="connsiteY1" fmla="*/ 3532747 h 4645870"/>
                <a:gd name="connsiteX2" fmla="*/ 1319028 w 3459108"/>
                <a:gd name="connsiteY2" fmla="*/ 3679274 h 4645870"/>
                <a:gd name="connsiteX3" fmla="*/ 1222192 w 3459108"/>
                <a:gd name="connsiteY3" fmla="*/ 3720548 h 4645870"/>
                <a:gd name="connsiteX4" fmla="*/ 1138850 w 3459108"/>
                <a:gd name="connsiteY4" fmla="*/ 3672130 h 4645870"/>
                <a:gd name="connsiteX5" fmla="*/ 872148 w 3459108"/>
                <a:gd name="connsiteY5" fmla="*/ 3769760 h 4645870"/>
                <a:gd name="connsiteX6" fmla="*/ 884054 w 3459108"/>
                <a:gd name="connsiteY6" fmla="*/ 3866849 h 4645870"/>
                <a:gd name="connsiteX7" fmla="*/ 788803 w 3459108"/>
                <a:gd name="connsiteY7" fmla="*/ 3990674 h 4645870"/>
                <a:gd name="connsiteX8" fmla="*/ 691172 w 3459108"/>
                <a:gd name="connsiteY8" fmla="*/ 4064493 h 4645870"/>
                <a:gd name="connsiteX9" fmla="*/ 1048360 w 3459108"/>
                <a:gd name="connsiteY9" fmla="*/ 4245468 h 4645870"/>
                <a:gd name="connsiteX10" fmla="*/ 998353 w 3459108"/>
                <a:gd name="connsiteY10" fmla="*/ 4295474 h 4645870"/>
                <a:gd name="connsiteX11" fmla="*/ 4580 w 3459108"/>
                <a:gd name="connsiteY11" fmla="*/ 4645268 h 4645870"/>
                <a:gd name="connsiteX12" fmla="*/ 1455233 w 3459108"/>
                <a:gd name="connsiteY12" fmla="*/ 4200770 h 4645870"/>
                <a:gd name="connsiteX13" fmla="*/ 1531433 w 3459108"/>
                <a:gd name="connsiteY13" fmla="*/ 4381745 h 4645870"/>
                <a:gd name="connsiteX14" fmla="*/ 1935768 w 3459108"/>
                <a:gd name="connsiteY14" fmla="*/ 4452706 h 4645870"/>
                <a:gd name="connsiteX15" fmla="*/ 2115791 w 3459108"/>
                <a:gd name="connsiteY15" fmla="*/ 4348407 h 4645870"/>
                <a:gd name="connsiteX16" fmla="*/ 2514888 w 3459108"/>
                <a:gd name="connsiteY16" fmla="*/ 3915020 h 4645870"/>
                <a:gd name="connsiteX17" fmla="*/ 3457070 w 3459108"/>
                <a:gd name="connsiteY17" fmla="*/ 2263226 h 4645870"/>
                <a:gd name="connsiteX18" fmla="*/ 3457021 w 3459108"/>
                <a:gd name="connsiteY18" fmla="*/ 0 h 4645870"/>
                <a:gd name="connsiteX19" fmla="*/ 3150633 w 3459108"/>
                <a:gd name="connsiteY19" fmla="*/ 230980 h 4645870"/>
                <a:gd name="connsiteX20" fmla="*/ 2942672 w 3459108"/>
                <a:gd name="connsiteY20" fmla="*/ 381793 h 4645870"/>
                <a:gd name="connsiteX21" fmla="*/ 2646603 w 3459108"/>
                <a:gd name="connsiteY21" fmla="*/ 100805 h 4645870"/>
                <a:gd name="connsiteX22" fmla="*/ 2472348 w 3459108"/>
                <a:gd name="connsiteY22" fmla="*/ 891874 h 4645870"/>
                <a:gd name="connsiteX23" fmla="*/ 2325929 w 3459108"/>
                <a:gd name="connsiteY23" fmla="*/ 1656556 h 4645870"/>
                <a:gd name="connsiteX24" fmla="*/ 1991014 w 3459108"/>
                <a:gd name="connsiteY24" fmla="*/ 2439439 h 4645870"/>
                <a:gd name="connsiteX25" fmla="*/ 1438514 w 3459108"/>
                <a:gd name="connsiteY25" fmla="*/ 3123406 h 4645870"/>
                <a:gd name="connsiteX26" fmla="*/ 1159487 w 3459108"/>
                <a:gd name="connsiteY26" fmla="*/ 2987125 h 4645870"/>
                <a:gd name="connsiteX27" fmla="*/ 870720 w 3459108"/>
                <a:gd name="connsiteY27" fmla="*/ 3010619 h 4645870"/>
                <a:gd name="connsiteX28" fmla="*/ 879292 w 3459108"/>
                <a:gd name="connsiteY28" fmla="*/ 3076274 h 4645870"/>
                <a:gd name="connsiteX29" fmla="*/ 1124561 w 3459108"/>
                <a:gd name="connsiteY29" fmla="*/ 3061986 h 4645870"/>
                <a:gd name="connsiteX30" fmla="*/ 1379354 w 3459108"/>
                <a:gd name="connsiteY30" fmla="*/ 3181049 h 4645870"/>
                <a:gd name="connsiteX31" fmla="*/ 1504445 w 3459108"/>
                <a:gd name="connsiteY31" fmla="*/ 3264304 h 4645870"/>
                <a:gd name="connsiteX32" fmla="*/ 1937520 w 3459108"/>
                <a:gd name="connsiteY32" fmla="*/ 3619266 h 4645870"/>
                <a:gd name="connsiteX33" fmla="*/ 1940214 w 3459108"/>
                <a:gd name="connsiteY33" fmla="*/ 3776113 h 4645870"/>
                <a:gd name="connsiteX34" fmla="*/ 1319502 w 3459108"/>
                <a:gd name="connsiteY34" fmla="*/ 3364952 h 4645870"/>
                <a:gd name="connsiteX35" fmla="*/ 1205201 w 3459108"/>
                <a:gd name="connsiteY35" fmla="*/ 3393526 h 4645870"/>
                <a:gd name="connsiteX36" fmla="*/ 1111539 w 3459108"/>
                <a:gd name="connsiteY36" fmla="*/ 3383207 h 4645870"/>
                <a:gd name="connsiteX37" fmla="*/ 1105984 w 3459108"/>
                <a:gd name="connsiteY37" fmla="*/ 3414957 h 4645870"/>
                <a:gd name="connsiteX38" fmla="*/ 1265526 w 3459108"/>
                <a:gd name="connsiteY38" fmla="*/ 3428769 h 4645870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308428 w 2769183"/>
                <a:gd name="connsiteY10" fmla="*/ 4295474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6109 w 2769691"/>
                <a:gd name="connsiteY0" fmla="*/ 3428769 h 4452706"/>
                <a:gd name="connsiteX1" fmla="*/ 531823 w 2769691"/>
                <a:gd name="connsiteY1" fmla="*/ 3532747 h 4452706"/>
                <a:gd name="connsiteX2" fmla="*/ 629611 w 2769691"/>
                <a:gd name="connsiteY2" fmla="*/ 3679274 h 4452706"/>
                <a:gd name="connsiteX3" fmla="*/ 532775 w 2769691"/>
                <a:gd name="connsiteY3" fmla="*/ 3720548 h 4452706"/>
                <a:gd name="connsiteX4" fmla="*/ 449433 w 2769691"/>
                <a:gd name="connsiteY4" fmla="*/ 3672130 h 4452706"/>
                <a:gd name="connsiteX5" fmla="*/ 182731 w 2769691"/>
                <a:gd name="connsiteY5" fmla="*/ 3769760 h 4452706"/>
                <a:gd name="connsiteX6" fmla="*/ 194637 w 2769691"/>
                <a:gd name="connsiteY6" fmla="*/ 3866849 h 4452706"/>
                <a:gd name="connsiteX7" fmla="*/ 99386 w 2769691"/>
                <a:gd name="connsiteY7" fmla="*/ 3990674 h 4452706"/>
                <a:gd name="connsiteX8" fmla="*/ 1755 w 2769691"/>
                <a:gd name="connsiteY8" fmla="*/ 4064493 h 4452706"/>
                <a:gd name="connsiteX9" fmla="*/ 358943 w 2769691"/>
                <a:gd name="connsiteY9" fmla="*/ 4245468 h 4452706"/>
                <a:gd name="connsiteX10" fmla="*/ 580399 w 2769691"/>
                <a:gd name="connsiteY10" fmla="*/ 4264517 h 4452706"/>
                <a:gd name="connsiteX11" fmla="*/ 765816 w 2769691"/>
                <a:gd name="connsiteY11" fmla="*/ 4200770 h 4452706"/>
                <a:gd name="connsiteX12" fmla="*/ 842016 w 2769691"/>
                <a:gd name="connsiteY12" fmla="*/ 4381745 h 4452706"/>
                <a:gd name="connsiteX13" fmla="*/ 1246351 w 2769691"/>
                <a:gd name="connsiteY13" fmla="*/ 4452706 h 4452706"/>
                <a:gd name="connsiteX14" fmla="*/ 1426374 w 2769691"/>
                <a:gd name="connsiteY14" fmla="*/ 4348407 h 4452706"/>
                <a:gd name="connsiteX15" fmla="*/ 1825471 w 2769691"/>
                <a:gd name="connsiteY15" fmla="*/ 3915020 h 4452706"/>
                <a:gd name="connsiteX16" fmla="*/ 2767653 w 2769691"/>
                <a:gd name="connsiteY16" fmla="*/ 2263226 h 4452706"/>
                <a:gd name="connsiteX17" fmla="*/ 2767604 w 2769691"/>
                <a:gd name="connsiteY17" fmla="*/ 0 h 4452706"/>
                <a:gd name="connsiteX18" fmla="*/ 2461216 w 2769691"/>
                <a:gd name="connsiteY18" fmla="*/ 230980 h 4452706"/>
                <a:gd name="connsiteX19" fmla="*/ 2253255 w 2769691"/>
                <a:gd name="connsiteY19" fmla="*/ 381793 h 4452706"/>
                <a:gd name="connsiteX20" fmla="*/ 1957186 w 2769691"/>
                <a:gd name="connsiteY20" fmla="*/ 100805 h 4452706"/>
                <a:gd name="connsiteX21" fmla="*/ 1782931 w 2769691"/>
                <a:gd name="connsiteY21" fmla="*/ 891874 h 4452706"/>
                <a:gd name="connsiteX22" fmla="*/ 1636512 w 2769691"/>
                <a:gd name="connsiteY22" fmla="*/ 1656556 h 4452706"/>
                <a:gd name="connsiteX23" fmla="*/ 1301597 w 2769691"/>
                <a:gd name="connsiteY23" fmla="*/ 2439439 h 4452706"/>
                <a:gd name="connsiteX24" fmla="*/ 749097 w 2769691"/>
                <a:gd name="connsiteY24" fmla="*/ 3123406 h 4452706"/>
                <a:gd name="connsiteX25" fmla="*/ 470070 w 2769691"/>
                <a:gd name="connsiteY25" fmla="*/ 2987125 h 4452706"/>
                <a:gd name="connsiteX26" fmla="*/ 181303 w 2769691"/>
                <a:gd name="connsiteY26" fmla="*/ 3010619 h 4452706"/>
                <a:gd name="connsiteX27" fmla="*/ 189875 w 2769691"/>
                <a:gd name="connsiteY27" fmla="*/ 3076274 h 4452706"/>
                <a:gd name="connsiteX28" fmla="*/ 435144 w 2769691"/>
                <a:gd name="connsiteY28" fmla="*/ 3061986 h 4452706"/>
                <a:gd name="connsiteX29" fmla="*/ 689937 w 2769691"/>
                <a:gd name="connsiteY29" fmla="*/ 3181049 h 4452706"/>
                <a:gd name="connsiteX30" fmla="*/ 815028 w 2769691"/>
                <a:gd name="connsiteY30" fmla="*/ 3264304 h 4452706"/>
                <a:gd name="connsiteX31" fmla="*/ 1248103 w 2769691"/>
                <a:gd name="connsiteY31" fmla="*/ 3619266 h 4452706"/>
                <a:gd name="connsiteX32" fmla="*/ 1250797 w 2769691"/>
                <a:gd name="connsiteY32" fmla="*/ 3776113 h 4452706"/>
                <a:gd name="connsiteX33" fmla="*/ 630085 w 2769691"/>
                <a:gd name="connsiteY33" fmla="*/ 3364952 h 4452706"/>
                <a:gd name="connsiteX34" fmla="*/ 515784 w 2769691"/>
                <a:gd name="connsiteY34" fmla="*/ 3393526 h 4452706"/>
                <a:gd name="connsiteX35" fmla="*/ 422122 w 2769691"/>
                <a:gd name="connsiteY35" fmla="*/ 3383207 h 4452706"/>
                <a:gd name="connsiteX36" fmla="*/ 416567 w 2769691"/>
                <a:gd name="connsiteY36" fmla="*/ 3414957 h 4452706"/>
                <a:gd name="connsiteX37" fmla="*/ 576109 w 2769691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68315 w 2767936"/>
                <a:gd name="connsiteY25" fmla="*/ 2987125 h 4452706"/>
                <a:gd name="connsiteX26" fmla="*/ 179548 w 2767936"/>
                <a:gd name="connsiteY26" fmla="*/ 3010619 h 4452706"/>
                <a:gd name="connsiteX27" fmla="*/ 188120 w 2767936"/>
                <a:gd name="connsiteY27" fmla="*/ 3076274 h 4452706"/>
                <a:gd name="connsiteX28" fmla="*/ 433389 w 2767936"/>
                <a:gd name="connsiteY28" fmla="*/ 3061986 h 4452706"/>
                <a:gd name="connsiteX29" fmla="*/ 688182 w 2767936"/>
                <a:gd name="connsiteY29" fmla="*/ 3181049 h 4452706"/>
                <a:gd name="connsiteX30" fmla="*/ 813273 w 2767936"/>
                <a:gd name="connsiteY30" fmla="*/ 3264304 h 4452706"/>
                <a:gd name="connsiteX31" fmla="*/ 1246348 w 2767936"/>
                <a:gd name="connsiteY31" fmla="*/ 3619266 h 4452706"/>
                <a:gd name="connsiteX32" fmla="*/ 1249042 w 2767936"/>
                <a:gd name="connsiteY32" fmla="*/ 3776113 h 4452706"/>
                <a:gd name="connsiteX33" fmla="*/ 628330 w 2767936"/>
                <a:gd name="connsiteY33" fmla="*/ 3364952 h 4452706"/>
                <a:gd name="connsiteX34" fmla="*/ 514029 w 2767936"/>
                <a:gd name="connsiteY34" fmla="*/ 3393526 h 4452706"/>
                <a:gd name="connsiteX35" fmla="*/ 420367 w 2767936"/>
                <a:gd name="connsiteY35" fmla="*/ 3383207 h 4452706"/>
                <a:gd name="connsiteX36" fmla="*/ 414812 w 2767936"/>
                <a:gd name="connsiteY36" fmla="*/ 3414957 h 4452706"/>
                <a:gd name="connsiteX37" fmla="*/ 574354 w 2767936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79548 w 2767936"/>
                <a:gd name="connsiteY25" fmla="*/ 3010619 h 4452706"/>
                <a:gd name="connsiteX26" fmla="*/ 188120 w 2767936"/>
                <a:gd name="connsiteY26" fmla="*/ 3076274 h 4452706"/>
                <a:gd name="connsiteX27" fmla="*/ 433389 w 2767936"/>
                <a:gd name="connsiteY27" fmla="*/ 3061986 h 4452706"/>
                <a:gd name="connsiteX28" fmla="*/ 688182 w 2767936"/>
                <a:gd name="connsiteY28" fmla="*/ 3181049 h 4452706"/>
                <a:gd name="connsiteX29" fmla="*/ 813273 w 2767936"/>
                <a:gd name="connsiteY29" fmla="*/ 3264304 h 4452706"/>
                <a:gd name="connsiteX30" fmla="*/ 1246348 w 2767936"/>
                <a:gd name="connsiteY30" fmla="*/ 3619266 h 4452706"/>
                <a:gd name="connsiteX31" fmla="*/ 1249042 w 2767936"/>
                <a:gd name="connsiteY31" fmla="*/ 3776113 h 4452706"/>
                <a:gd name="connsiteX32" fmla="*/ 628330 w 2767936"/>
                <a:gd name="connsiteY32" fmla="*/ 3364952 h 4452706"/>
                <a:gd name="connsiteX33" fmla="*/ 514029 w 2767936"/>
                <a:gd name="connsiteY33" fmla="*/ 3393526 h 4452706"/>
                <a:gd name="connsiteX34" fmla="*/ 420367 w 2767936"/>
                <a:gd name="connsiteY34" fmla="*/ 3383207 h 4452706"/>
                <a:gd name="connsiteX35" fmla="*/ 414812 w 2767936"/>
                <a:gd name="connsiteY35" fmla="*/ 3414957 h 4452706"/>
                <a:gd name="connsiteX36" fmla="*/ 574354 w 2767936"/>
                <a:gd name="connsiteY36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88120 w 2767936"/>
                <a:gd name="connsiteY25" fmla="*/ 3076274 h 4452706"/>
                <a:gd name="connsiteX26" fmla="*/ 433389 w 2767936"/>
                <a:gd name="connsiteY26" fmla="*/ 3061986 h 4452706"/>
                <a:gd name="connsiteX27" fmla="*/ 688182 w 2767936"/>
                <a:gd name="connsiteY27" fmla="*/ 3181049 h 4452706"/>
                <a:gd name="connsiteX28" fmla="*/ 813273 w 2767936"/>
                <a:gd name="connsiteY28" fmla="*/ 3264304 h 4452706"/>
                <a:gd name="connsiteX29" fmla="*/ 1246348 w 2767936"/>
                <a:gd name="connsiteY29" fmla="*/ 3619266 h 4452706"/>
                <a:gd name="connsiteX30" fmla="*/ 1249042 w 2767936"/>
                <a:gd name="connsiteY30" fmla="*/ 3776113 h 4452706"/>
                <a:gd name="connsiteX31" fmla="*/ 628330 w 2767936"/>
                <a:gd name="connsiteY31" fmla="*/ 3364952 h 4452706"/>
                <a:gd name="connsiteX32" fmla="*/ 514029 w 2767936"/>
                <a:gd name="connsiteY32" fmla="*/ 3393526 h 4452706"/>
                <a:gd name="connsiteX33" fmla="*/ 420367 w 2767936"/>
                <a:gd name="connsiteY33" fmla="*/ 3383207 h 4452706"/>
                <a:gd name="connsiteX34" fmla="*/ 414812 w 2767936"/>
                <a:gd name="connsiteY34" fmla="*/ 3414957 h 4452706"/>
                <a:gd name="connsiteX35" fmla="*/ 574354 w 2767936"/>
                <a:gd name="connsiteY35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188120 w 2767936"/>
                <a:gd name="connsiteY25" fmla="*/ 3076274 h 4452706"/>
                <a:gd name="connsiteX26" fmla="*/ 688182 w 2767936"/>
                <a:gd name="connsiteY26" fmla="*/ 3181049 h 4452706"/>
                <a:gd name="connsiteX27" fmla="*/ 813273 w 2767936"/>
                <a:gd name="connsiteY27" fmla="*/ 3264304 h 4452706"/>
                <a:gd name="connsiteX28" fmla="*/ 1246348 w 2767936"/>
                <a:gd name="connsiteY28" fmla="*/ 3619266 h 4452706"/>
                <a:gd name="connsiteX29" fmla="*/ 1249042 w 2767936"/>
                <a:gd name="connsiteY29" fmla="*/ 3776113 h 4452706"/>
                <a:gd name="connsiteX30" fmla="*/ 628330 w 2767936"/>
                <a:gd name="connsiteY30" fmla="*/ 3364952 h 4452706"/>
                <a:gd name="connsiteX31" fmla="*/ 514029 w 2767936"/>
                <a:gd name="connsiteY31" fmla="*/ 3393526 h 4452706"/>
                <a:gd name="connsiteX32" fmla="*/ 420367 w 2767936"/>
                <a:gd name="connsiteY32" fmla="*/ 3383207 h 4452706"/>
                <a:gd name="connsiteX33" fmla="*/ 414812 w 2767936"/>
                <a:gd name="connsiteY33" fmla="*/ 3414957 h 4452706"/>
                <a:gd name="connsiteX34" fmla="*/ 574354 w 2767936"/>
                <a:gd name="connsiteY34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688182 w 2767936"/>
                <a:gd name="connsiteY25" fmla="*/ 3181049 h 4452706"/>
                <a:gd name="connsiteX26" fmla="*/ 813273 w 2767936"/>
                <a:gd name="connsiteY26" fmla="*/ 3264304 h 4452706"/>
                <a:gd name="connsiteX27" fmla="*/ 1246348 w 2767936"/>
                <a:gd name="connsiteY27" fmla="*/ 3619266 h 4452706"/>
                <a:gd name="connsiteX28" fmla="*/ 1249042 w 2767936"/>
                <a:gd name="connsiteY28" fmla="*/ 3776113 h 4452706"/>
                <a:gd name="connsiteX29" fmla="*/ 628330 w 2767936"/>
                <a:gd name="connsiteY29" fmla="*/ 3364952 h 4452706"/>
                <a:gd name="connsiteX30" fmla="*/ 514029 w 2767936"/>
                <a:gd name="connsiteY30" fmla="*/ 3393526 h 4452706"/>
                <a:gd name="connsiteX31" fmla="*/ 420367 w 2767936"/>
                <a:gd name="connsiteY31" fmla="*/ 3383207 h 4452706"/>
                <a:gd name="connsiteX32" fmla="*/ 414812 w 2767936"/>
                <a:gd name="connsiteY32" fmla="*/ 3414957 h 4452706"/>
                <a:gd name="connsiteX33" fmla="*/ 574354 w 2767936"/>
                <a:gd name="connsiteY33" fmla="*/ 3428769 h 4452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7936" h="4452706">
                  <a:moveTo>
                    <a:pt x="574354" y="3428769"/>
                  </a:moveTo>
                  <a:cubicBezTo>
                    <a:pt x="547684" y="3482875"/>
                    <a:pt x="546948" y="3484648"/>
                    <a:pt x="530068" y="3532747"/>
                  </a:cubicBezTo>
                  <a:cubicBezTo>
                    <a:pt x="560814" y="3587991"/>
                    <a:pt x="573881" y="3612865"/>
                    <a:pt x="627856" y="3679274"/>
                  </a:cubicBezTo>
                  <a:cubicBezTo>
                    <a:pt x="567531" y="3738541"/>
                    <a:pt x="567533" y="3704936"/>
                    <a:pt x="531020" y="3720548"/>
                  </a:cubicBezTo>
                  <a:cubicBezTo>
                    <a:pt x="496227" y="3698323"/>
                    <a:pt x="492128" y="3688137"/>
                    <a:pt x="447678" y="3672130"/>
                  </a:cubicBezTo>
                  <a:cubicBezTo>
                    <a:pt x="374653" y="3691842"/>
                    <a:pt x="286677" y="3729014"/>
                    <a:pt x="180976" y="3769760"/>
                  </a:cubicBezTo>
                  <a:cubicBezTo>
                    <a:pt x="187325" y="3816500"/>
                    <a:pt x="190105" y="3830030"/>
                    <a:pt x="192882" y="3866849"/>
                  </a:cubicBezTo>
                  <a:cubicBezTo>
                    <a:pt x="178991" y="3903668"/>
                    <a:pt x="139700" y="3964877"/>
                    <a:pt x="97631" y="3990674"/>
                  </a:cubicBezTo>
                  <a:cubicBezTo>
                    <a:pt x="18256" y="4004077"/>
                    <a:pt x="26194" y="4039887"/>
                    <a:pt x="0" y="4064493"/>
                  </a:cubicBezTo>
                  <a:cubicBezTo>
                    <a:pt x="95250" y="4120055"/>
                    <a:pt x="247650" y="4195065"/>
                    <a:pt x="357188" y="4245468"/>
                  </a:cubicBezTo>
                  <a:cubicBezTo>
                    <a:pt x="446088" y="4254903"/>
                    <a:pt x="478632" y="4250627"/>
                    <a:pt x="578644" y="4264517"/>
                  </a:cubicBezTo>
                  <a:lnTo>
                    <a:pt x="764061" y="4200770"/>
                  </a:lnTo>
                  <a:lnTo>
                    <a:pt x="840261" y="4381745"/>
                  </a:lnTo>
                  <a:lnTo>
                    <a:pt x="1244596" y="4452706"/>
                  </a:lnTo>
                  <a:cubicBezTo>
                    <a:pt x="1328735" y="4401906"/>
                    <a:pt x="1345244" y="4408732"/>
                    <a:pt x="1424619" y="4348407"/>
                  </a:cubicBezTo>
                  <a:lnTo>
                    <a:pt x="1823716" y="3915020"/>
                  </a:lnTo>
                  <a:lnTo>
                    <a:pt x="2765898" y="2263226"/>
                  </a:lnTo>
                  <a:cubicBezTo>
                    <a:pt x="2766684" y="2081813"/>
                    <a:pt x="2770091" y="354980"/>
                    <a:pt x="2765849" y="0"/>
                  </a:cubicBezTo>
                  <a:cubicBezTo>
                    <a:pt x="2635402" y="95076"/>
                    <a:pt x="2549940" y="163339"/>
                    <a:pt x="2459461" y="230980"/>
                  </a:cubicBezTo>
                  <a:lnTo>
                    <a:pt x="2251500" y="381793"/>
                  </a:lnTo>
                  <a:cubicBezTo>
                    <a:pt x="2144344" y="278605"/>
                    <a:pt x="2062587" y="203993"/>
                    <a:pt x="1955431" y="100805"/>
                  </a:cubicBezTo>
                  <a:cubicBezTo>
                    <a:pt x="1915144" y="372614"/>
                    <a:pt x="1832637" y="632582"/>
                    <a:pt x="1781176" y="891874"/>
                  </a:cubicBezTo>
                  <a:cubicBezTo>
                    <a:pt x="1742415" y="1151166"/>
                    <a:pt x="1683229" y="1413181"/>
                    <a:pt x="1634757" y="1656556"/>
                  </a:cubicBezTo>
                  <a:cubicBezTo>
                    <a:pt x="1556456" y="1890794"/>
                    <a:pt x="1401161" y="2232189"/>
                    <a:pt x="1299842" y="2439439"/>
                  </a:cubicBezTo>
                  <a:cubicBezTo>
                    <a:pt x="1145052" y="2645641"/>
                    <a:pt x="916622" y="2928407"/>
                    <a:pt x="747342" y="3123406"/>
                  </a:cubicBezTo>
                  <a:cubicBezTo>
                    <a:pt x="719217" y="3156521"/>
                    <a:pt x="708150" y="3155185"/>
                    <a:pt x="688182" y="3181049"/>
                  </a:cubicBezTo>
                  <a:cubicBezTo>
                    <a:pt x="699170" y="3204532"/>
                    <a:pt x="720245" y="3191268"/>
                    <a:pt x="813273" y="3264304"/>
                  </a:cubicBezTo>
                  <a:cubicBezTo>
                    <a:pt x="906301" y="3337340"/>
                    <a:pt x="1246745" y="3527456"/>
                    <a:pt x="1246348" y="3619266"/>
                  </a:cubicBezTo>
                  <a:cubicBezTo>
                    <a:pt x="1245951" y="3711076"/>
                    <a:pt x="1352045" y="3818499"/>
                    <a:pt x="1249042" y="3776113"/>
                  </a:cubicBezTo>
                  <a:cubicBezTo>
                    <a:pt x="1232770" y="3794766"/>
                    <a:pt x="712732" y="3404904"/>
                    <a:pt x="628330" y="3364952"/>
                  </a:cubicBezTo>
                  <a:cubicBezTo>
                    <a:pt x="541546" y="3382150"/>
                    <a:pt x="548689" y="3390484"/>
                    <a:pt x="514029" y="3393526"/>
                  </a:cubicBezTo>
                  <a:cubicBezTo>
                    <a:pt x="479369" y="3396568"/>
                    <a:pt x="455689" y="3381620"/>
                    <a:pt x="420367" y="3383207"/>
                  </a:cubicBezTo>
                  <a:lnTo>
                    <a:pt x="414812" y="3414957"/>
                  </a:lnTo>
                  <a:cubicBezTo>
                    <a:pt x="492070" y="3422102"/>
                    <a:pt x="505033" y="3409720"/>
                    <a:pt x="574354" y="3428769"/>
                  </a:cubicBezTo>
                  <a:close/>
                </a:path>
              </a:pathLst>
            </a:custGeom>
            <a:solidFill>
              <a:srgbClr val="4CADB4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pic>
          <p:nvPicPr>
            <p:cNvPr id="239" name="Picture 2" descr="C:\Users\Dick\AppData\Local\Microsoft\Windows Live Mail\WLMDSS.tmp\WLM3D98.tmp\KAART.png">
              <a:extLst>
                <a:ext uri="{FF2B5EF4-FFF2-40B4-BE49-F238E27FC236}">
                  <a16:creationId xmlns="" xmlns:a16="http://schemas.microsoft.com/office/drawing/2014/main" id="{E5F18679-D588-4CF4-BCDE-0C87915762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 l="27856" t="16913" r="49294" b="15221"/>
            <a:stretch>
              <a:fillRect/>
            </a:stretch>
          </p:blipFill>
          <p:spPr bwMode="auto">
            <a:xfrm>
              <a:off x="5246583" y="349325"/>
              <a:ext cx="3779837" cy="6318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2" name="Rechthoek 1">
              <a:extLst>
                <a:ext uri="{FF2B5EF4-FFF2-40B4-BE49-F238E27FC236}">
                  <a16:creationId xmlns="" xmlns:a16="http://schemas.microsoft.com/office/drawing/2014/main" id="{347D92DB-A9F7-4680-BE9A-AE861C774A16}"/>
                </a:ext>
              </a:extLst>
            </p:cNvPr>
            <p:cNvSpPr/>
            <p:nvPr/>
          </p:nvSpPr>
          <p:spPr bwMode="auto">
            <a:xfrm>
              <a:off x="6611988" y="4007888"/>
              <a:ext cx="344487" cy="217487"/>
            </a:xfrm>
            <a:custGeom>
              <a:avLst/>
              <a:gdLst>
                <a:gd name="connsiteX0" fmla="*/ 0 w 347085"/>
                <a:gd name="connsiteY0" fmla="*/ 0 h 139371"/>
                <a:gd name="connsiteX1" fmla="*/ 347085 w 347085"/>
                <a:gd name="connsiteY1" fmla="*/ 0 h 139371"/>
                <a:gd name="connsiteX2" fmla="*/ 347085 w 347085"/>
                <a:gd name="connsiteY2" fmla="*/ 139371 h 139371"/>
                <a:gd name="connsiteX3" fmla="*/ 0 w 347085"/>
                <a:gd name="connsiteY3" fmla="*/ 139371 h 139371"/>
                <a:gd name="connsiteX4" fmla="*/ 0 w 347085"/>
                <a:gd name="connsiteY4" fmla="*/ 0 h 139371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0 w 347085"/>
                <a:gd name="connsiteY4" fmla="*/ 139371 h 139812"/>
                <a:gd name="connsiteX5" fmla="*/ 0 w 347085"/>
                <a:gd name="connsiteY5" fmla="*/ 0 h 139812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28575 w 347085"/>
                <a:gd name="connsiteY4" fmla="*/ 132227 h 139812"/>
                <a:gd name="connsiteX5" fmla="*/ 0 w 347085"/>
                <a:gd name="connsiteY5" fmla="*/ 0 h 139812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3797 w 375660"/>
                <a:gd name="connsiteY2" fmla="*/ 158862 h 225537"/>
                <a:gd name="connsiteX3" fmla="*/ 375660 w 375660"/>
                <a:gd name="connsiteY3" fmla="*/ 225096 h 225537"/>
                <a:gd name="connsiteX4" fmla="*/ 309503 w 375660"/>
                <a:gd name="connsiteY4" fmla="*/ 225537 h 225537"/>
                <a:gd name="connsiteX5" fmla="*/ 57150 w 375660"/>
                <a:gd name="connsiteY5" fmla="*/ 217952 h 225537"/>
                <a:gd name="connsiteX6" fmla="*/ 0 w 375660"/>
                <a:gd name="connsiteY6" fmla="*/ 0 h 225537"/>
                <a:gd name="connsiteX0" fmla="*/ 0 w 375660"/>
                <a:gd name="connsiteY0" fmla="*/ 0 h 225096"/>
                <a:gd name="connsiteX1" fmla="*/ 375660 w 375660"/>
                <a:gd name="connsiteY1" fmla="*/ 85725 h 225096"/>
                <a:gd name="connsiteX2" fmla="*/ 373797 w 375660"/>
                <a:gd name="connsiteY2" fmla="*/ 158862 h 225096"/>
                <a:gd name="connsiteX3" fmla="*/ 375660 w 375660"/>
                <a:gd name="connsiteY3" fmla="*/ 225096 h 225096"/>
                <a:gd name="connsiteX4" fmla="*/ 180916 w 375660"/>
                <a:gd name="connsiteY4" fmla="*/ 211249 h 225096"/>
                <a:gd name="connsiteX5" fmla="*/ 57150 w 375660"/>
                <a:gd name="connsiteY5" fmla="*/ 217952 h 225096"/>
                <a:gd name="connsiteX6" fmla="*/ 0 w 375660"/>
                <a:gd name="connsiteY6" fmla="*/ 0 h 225096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73797 w 375660"/>
                <a:gd name="connsiteY2" fmla="*/ 158862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21409 w 375660"/>
                <a:gd name="connsiteY2" fmla="*/ 108856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21409"/>
                <a:gd name="connsiteY0" fmla="*/ 0 h 217952"/>
                <a:gd name="connsiteX1" fmla="*/ 308985 w 321409"/>
                <a:gd name="connsiteY1" fmla="*/ 35719 h 217952"/>
                <a:gd name="connsiteX2" fmla="*/ 321409 w 321409"/>
                <a:gd name="connsiteY2" fmla="*/ 108856 h 217952"/>
                <a:gd name="connsiteX3" fmla="*/ 308985 w 321409"/>
                <a:gd name="connsiteY3" fmla="*/ 163184 h 217952"/>
                <a:gd name="connsiteX4" fmla="*/ 180916 w 321409"/>
                <a:gd name="connsiteY4" fmla="*/ 211249 h 217952"/>
                <a:gd name="connsiteX5" fmla="*/ 57150 w 321409"/>
                <a:gd name="connsiteY5" fmla="*/ 217952 h 217952"/>
                <a:gd name="connsiteX6" fmla="*/ 0 w 321409"/>
                <a:gd name="connsiteY6" fmla="*/ 0 h 217952"/>
                <a:gd name="connsiteX0" fmla="*/ 0 w 314265"/>
                <a:gd name="connsiteY0" fmla="*/ 0 h 217952"/>
                <a:gd name="connsiteX1" fmla="*/ 308985 w 314265"/>
                <a:gd name="connsiteY1" fmla="*/ 35719 h 217952"/>
                <a:gd name="connsiteX2" fmla="*/ 314265 w 314265"/>
                <a:gd name="connsiteY2" fmla="*/ 106474 h 217952"/>
                <a:gd name="connsiteX3" fmla="*/ 308985 w 314265"/>
                <a:gd name="connsiteY3" fmla="*/ 163184 h 217952"/>
                <a:gd name="connsiteX4" fmla="*/ 180916 w 314265"/>
                <a:gd name="connsiteY4" fmla="*/ 211249 h 217952"/>
                <a:gd name="connsiteX5" fmla="*/ 57150 w 314265"/>
                <a:gd name="connsiteY5" fmla="*/ 217952 h 217952"/>
                <a:gd name="connsiteX6" fmla="*/ 0 w 314265"/>
                <a:gd name="connsiteY6" fmla="*/ 0 h 217952"/>
                <a:gd name="connsiteX0" fmla="*/ 0 w 318510"/>
                <a:gd name="connsiteY0" fmla="*/ 0 h 217952"/>
                <a:gd name="connsiteX1" fmla="*/ 318510 w 318510"/>
                <a:gd name="connsiteY1" fmla="*/ 35719 h 217952"/>
                <a:gd name="connsiteX2" fmla="*/ 314265 w 318510"/>
                <a:gd name="connsiteY2" fmla="*/ 106474 h 217952"/>
                <a:gd name="connsiteX3" fmla="*/ 308985 w 318510"/>
                <a:gd name="connsiteY3" fmla="*/ 163184 h 217952"/>
                <a:gd name="connsiteX4" fmla="*/ 180916 w 318510"/>
                <a:gd name="connsiteY4" fmla="*/ 211249 h 217952"/>
                <a:gd name="connsiteX5" fmla="*/ 57150 w 318510"/>
                <a:gd name="connsiteY5" fmla="*/ 217952 h 217952"/>
                <a:gd name="connsiteX6" fmla="*/ 0 w 318510"/>
                <a:gd name="connsiteY6" fmla="*/ 0 h 217952"/>
                <a:gd name="connsiteX0" fmla="*/ 0 w 344704"/>
                <a:gd name="connsiteY0" fmla="*/ 0 h 217952"/>
                <a:gd name="connsiteX1" fmla="*/ 344704 w 344704"/>
                <a:gd name="connsiteY1" fmla="*/ 7144 h 217952"/>
                <a:gd name="connsiteX2" fmla="*/ 314265 w 344704"/>
                <a:gd name="connsiteY2" fmla="*/ 106474 h 217952"/>
                <a:gd name="connsiteX3" fmla="*/ 308985 w 344704"/>
                <a:gd name="connsiteY3" fmla="*/ 163184 h 217952"/>
                <a:gd name="connsiteX4" fmla="*/ 180916 w 344704"/>
                <a:gd name="connsiteY4" fmla="*/ 211249 h 217952"/>
                <a:gd name="connsiteX5" fmla="*/ 57150 w 344704"/>
                <a:gd name="connsiteY5" fmla="*/ 217952 h 217952"/>
                <a:gd name="connsiteX6" fmla="*/ 0 w 344704"/>
                <a:gd name="connsiteY6" fmla="*/ 0 h 21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04" h="217952">
                  <a:moveTo>
                    <a:pt x="0" y="0"/>
                  </a:moveTo>
                  <a:lnTo>
                    <a:pt x="344704" y="7144"/>
                  </a:lnTo>
                  <a:lnTo>
                    <a:pt x="314265" y="106474"/>
                  </a:lnTo>
                  <a:lnTo>
                    <a:pt x="308985" y="163184"/>
                  </a:lnTo>
                  <a:lnTo>
                    <a:pt x="180916" y="211249"/>
                  </a:lnTo>
                  <a:lnTo>
                    <a:pt x="57150" y="217952"/>
                  </a:lnTo>
                  <a:cubicBezTo>
                    <a:pt x="38100" y="145301"/>
                    <a:pt x="11906" y="72651"/>
                    <a:pt x="0" y="0"/>
                  </a:cubicBezTo>
                  <a:close/>
                </a:path>
              </a:pathLst>
            </a:custGeom>
            <a:solidFill>
              <a:srgbClr val="92CD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3" name="Freeform 73">
              <a:extLst>
                <a:ext uri="{FF2B5EF4-FFF2-40B4-BE49-F238E27FC236}">
                  <a16:creationId xmlns="" xmlns:a16="http://schemas.microsoft.com/office/drawing/2014/main" id="{50973D03-4F20-4BD5-A2C9-4087EF3BA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72300" y="3945975"/>
              <a:ext cx="336550" cy="309563"/>
            </a:xfrm>
            <a:custGeom>
              <a:avLst/>
              <a:gdLst>
                <a:gd name="T0" fmla="*/ 2147483647 w 630"/>
                <a:gd name="T1" fmla="*/ 0 h 578"/>
                <a:gd name="T2" fmla="*/ 2147483647 w 630"/>
                <a:gd name="T3" fmla="*/ 2147483647 h 578"/>
                <a:gd name="T4" fmla="*/ 2147483647 w 630"/>
                <a:gd name="T5" fmla="*/ 2147483647 h 578"/>
                <a:gd name="T6" fmla="*/ 2147483647 w 630"/>
                <a:gd name="T7" fmla="*/ 2147483647 h 578"/>
                <a:gd name="T8" fmla="*/ 2147483647 w 630"/>
                <a:gd name="T9" fmla="*/ 2147483647 h 578"/>
                <a:gd name="T10" fmla="*/ 2147483647 w 630"/>
                <a:gd name="T11" fmla="*/ 2147483647 h 578"/>
                <a:gd name="T12" fmla="*/ 2147483647 w 630"/>
                <a:gd name="T13" fmla="*/ 2147483647 h 578"/>
                <a:gd name="T14" fmla="*/ 2147483647 w 630"/>
                <a:gd name="T15" fmla="*/ 2147483647 h 578"/>
                <a:gd name="T16" fmla="*/ 2147483647 w 630"/>
                <a:gd name="T17" fmla="*/ 2147483647 h 578"/>
                <a:gd name="T18" fmla="*/ 2147483647 w 630"/>
                <a:gd name="T19" fmla="*/ 2147483647 h 578"/>
                <a:gd name="T20" fmla="*/ 2147483647 w 630"/>
                <a:gd name="T21" fmla="*/ 2147483647 h 578"/>
                <a:gd name="T22" fmla="*/ 2147483647 w 630"/>
                <a:gd name="T23" fmla="*/ 2147483647 h 578"/>
                <a:gd name="T24" fmla="*/ 2147483647 w 630"/>
                <a:gd name="T25" fmla="*/ 2147483647 h 578"/>
                <a:gd name="T26" fmla="*/ 2147483647 w 630"/>
                <a:gd name="T27" fmla="*/ 2147483647 h 578"/>
                <a:gd name="T28" fmla="*/ 2147483647 w 630"/>
                <a:gd name="T29" fmla="*/ 2147483647 h 578"/>
                <a:gd name="T30" fmla="*/ 2147483647 w 630"/>
                <a:gd name="T31" fmla="*/ 2147483647 h 578"/>
                <a:gd name="T32" fmla="*/ 2147483647 w 630"/>
                <a:gd name="T33" fmla="*/ 2147483647 h 578"/>
                <a:gd name="T34" fmla="*/ 2147483647 w 630"/>
                <a:gd name="T35" fmla="*/ 2147483647 h 578"/>
                <a:gd name="T36" fmla="*/ 2147483647 w 630"/>
                <a:gd name="T37" fmla="*/ 2147483647 h 578"/>
                <a:gd name="T38" fmla="*/ 2147483647 w 630"/>
                <a:gd name="T39" fmla="*/ 2147483647 h 578"/>
                <a:gd name="T40" fmla="*/ 2147483647 w 630"/>
                <a:gd name="T41" fmla="*/ 2147483647 h 578"/>
                <a:gd name="T42" fmla="*/ 2147483647 w 630"/>
                <a:gd name="T43" fmla="*/ 2147483647 h 578"/>
                <a:gd name="T44" fmla="*/ 2147483647 w 630"/>
                <a:gd name="T45" fmla="*/ 2147483647 h 578"/>
                <a:gd name="T46" fmla="*/ 2147483647 w 630"/>
                <a:gd name="T47" fmla="*/ 2147483647 h 578"/>
                <a:gd name="T48" fmla="*/ 2147483647 w 630"/>
                <a:gd name="T49" fmla="*/ 2147483647 h 578"/>
                <a:gd name="T50" fmla="*/ 2147483647 w 630"/>
                <a:gd name="T51" fmla="*/ 2147483647 h 578"/>
                <a:gd name="T52" fmla="*/ 2147483647 w 630"/>
                <a:gd name="T53" fmla="*/ 2147483647 h 578"/>
                <a:gd name="T54" fmla="*/ 2147483647 w 630"/>
                <a:gd name="T55" fmla="*/ 2147483647 h 578"/>
                <a:gd name="T56" fmla="*/ 2147483647 w 630"/>
                <a:gd name="T57" fmla="*/ 2147483647 h 578"/>
                <a:gd name="T58" fmla="*/ 2147483647 w 630"/>
                <a:gd name="T59" fmla="*/ 2147483647 h 578"/>
                <a:gd name="T60" fmla="*/ 2147483647 w 630"/>
                <a:gd name="T61" fmla="*/ 2147483647 h 578"/>
                <a:gd name="T62" fmla="*/ 2147483647 w 630"/>
                <a:gd name="T63" fmla="*/ 2147483647 h 578"/>
                <a:gd name="T64" fmla="*/ 2147483647 w 630"/>
                <a:gd name="T65" fmla="*/ 2147483647 h 578"/>
                <a:gd name="T66" fmla="*/ 2147483647 w 630"/>
                <a:gd name="T67" fmla="*/ 2147483647 h 578"/>
                <a:gd name="T68" fmla="*/ 2147483647 w 630"/>
                <a:gd name="T69" fmla="*/ 2147483647 h 578"/>
                <a:gd name="T70" fmla="*/ 2147483647 w 630"/>
                <a:gd name="T71" fmla="*/ 2147483647 h 578"/>
                <a:gd name="T72" fmla="*/ 2147483647 w 630"/>
                <a:gd name="T73" fmla="*/ 2147483647 h 578"/>
                <a:gd name="T74" fmla="*/ 2147483647 w 630"/>
                <a:gd name="T75" fmla="*/ 2147483647 h 578"/>
                <a:gd name="T76" fmla="*/ 2147483647 w 630"/>
                <a:gd name="T77" fmla="*/ 2147483647 h 578"/>
                <a:gd name="T78" fmla="*/ 2147483647 w 630"/>
                <a:gd name="T79" fmla="*/ 2147483647 h 578"/>
                <a:gd name="T80" fmla="*/ 2147483647 w 630"/>
                <a:gd name="T81" fmla="*/ 2147483647 h 578"/>
                <a:gd name="T82" fmla="*/ 2147483647 w 630"/>
                <a:gd name="T83" fmla="*/ 2147483647 h 578"/>
                <a:gd name="T84" fmla="*/ 2147483647 w 630"/>
                <a:gd name="T85" fmla="*/ 2147483647 h 578"/>
                <a:gd name="T86" fmla="*/ 2147483647 w 630"/>
                <a:gd name="T87" fmla="*/ 2147483647 h 578"/>
                <a:gd name="T88" fmla="*/ 2147483647 w 630"/>
                <a:gd name="T89" fmla="*/ 2147483647 h 578"/>
                <a:gd name="T90" fmla="*/ 2147483647 w 630"/>
                <a:gd name="T91" fmla="*/ 2147483647 h 578"/>
                <a:gd name="T92" fmla="*/ 2147483647 w 630"/>
                <a:gd name="T93" fmla="*/ 2147483647 h 578"/>
                <a:gd name="T94" fmla="*/ 2147483647 w 630"/>
                <a:gd name="T95" fmla="*/ 2147483647 h 578"/>
                <a:gd name="T96" fmla="*/ 0 w 630"/>
                <a:gd name="T97" fmla="*/ 2147483647 h 578"/>
                <a:gd name="T98" fmla="*/ 2147483647 w 630"/>
                <a:gd name="T99" fmla="*/ 0 h 57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30" h="578">
                  <a:moveTo>
                    <a:pt x="147" y="0"/>
                  </a:moveTo>
                  <a:cubicBezTo>
                    <a:pt x="202" y="2"/>
                    <a:pt x="292" y="23"/>
                    <a:pt x="333" y="33"/>
                  </a:cubicBezTo>
                  <a:cubicBezTo>
                    <a:pt x="405" y="50"/>
                    <a:pt x="348" y="43"/>
                    <a:pt x="392" y="63"/>
                  </a:cubicBezTo>
                  <a:lnTo>
                    <a:pt x="598" y="142"/>
                  </a:lnTo>
                  <a:lnTo>
                    <a:pt x="618" y="187"/>
                  </a:lnTo>
                  <a:lnTo>
                    <a:pt x="565" y="200"/>
                  </a:lnTo>
                  <a:lnTo>
                    <a:pt x="248" y="65"/>
                  </a:lnTo>
                  <a:lnTo>
                    <a:pt x="106" y="249"/>
                  </a:lnTo>
                  <a:lnTo>
                    <a:pt x="132" y="273"/>
                  </a:lnTo>
                  <a:lnTo>
                    <a:pt x="227" y="152"/>
                  </a:lnTo>
                  <a:lnTo>
                    <a:pt x="238" y="260"/>
                  </a:lnTo>
                  <a:lnTo>
                    <a:pt x="152" y="378"/>
                  </a:lnTo>
                  <a:lnTo>
                    <a:pt x="162" y="409"/>
                  </a:lnTo>
                  <a:lnTo>
                    <a:pt x="287" y="254"/>
                  </a:lnTo>
                  <a:lnTo>
                    <a:pt x="322" y="274"/>
                  </a:lnTo>
                  <a:lnTo>
                    <a:pt x="330" y="210"/>
                  </a:lnTo>
                  <a:lnTo>
                    <a:pt x="295" y="228"/>
                  </a:lnTo>
                  <a:lnTo>
                    <a:pt x="273" y="166"/>
                  </a:lnTo>
                  <a:lnTo>
                    <a:pt x="300" y="127"/>
                  </a:lnTo>
                  <a:lnTo>
                    <a:pt x="356" y="152"/>
                  </a:lnTo>
                  <a:lnTo>
                    <a:pt x="518" y="222"/>
                  </a:lnTo>
                  <a:lnTo>
                    <a:pt x="504" y="250"/>
                  </a:lnTo>
                  <a:lnTo>
                    <a:pt x="385" y="198"/>
                  </a:lnTo>
                  <a:lnTo>
                    <a:pt x="395" y="244"/>
                  </a:lnTo>
                  <a:lnTo>
                    <a:pt x="420" y="269"/>
                  </a:lnTo>
                  <a:lnTo>
                    <a:pt x="605" y="259"/>
                  </a:lnTo>
                  <a:lnTo>
                    <a:pt x="630" y="320"/>
                  </a:lnTo>
                  <a:lnTo>
                    <a:pt x="424" y="340"/>
                  </a:lnTo>
                  <a:lnTo>
                    <a:pt x="450" y="365"/>
                  </a:lnTo>
                  <a:lnTo>
                    <a:pt x="623" y="347"/>
                  </a:lnTo>
                  <a:lnTo>
                    <a:pt x="610" y="379"/>
                  </a:lnTo>
                  <a:lnTo>
                    <a:pt x="538" y="412"/>
                  </a:lnTo>
                  <a:lnTo>
                    <a:pt x="443" y="439"/>
                  </a:lnTo>
                  <a:lnTo>
                    <a:pt x="397" y="355"/>
                  </a:lnTo>
                  <a:lnTo>
                    <a:pt x="377" y="360"/>
                  </a:lnTo>
                  <a:lnTo>
                    <a:pt x="434" y="474"/>
                  </a:lnTo>
                  <a:lnTo>
                    <a:pt x="606" y="422"/>
                  </a:lnTo>
                  <a:lnTo>
                    <a:pt x="616" y="454"/>
                  </a:lnTo>
                  <a:lnTo>
                    <a:pt x="420" y="523"/>
                  </a:lnTo>
                  <a:lnTo>
                    <a:pt x="374" y="574"/>
                  </a:lnTo>
                  <a:lnTo>
                    <a:pt x="227" y="578"/>
                  </a:lnTo>
                  <a:lnTo>
                    <a:pt x="173" y="568"/>
                  </a:lnTo>
                  <a:lnTo>
                    <a:pt x="165" y="514"/>
                  </a:lnTo>
                  <a:lnTo>
                    <a:pt x="73" y="251"/>
                  </a:lnTo>
                  <a:lnTo>
                    <a:pt x="63" y="186"/>
                  </a:lnTo>
                  <a:lnTo>
                    <a:pt x="54" y="117"/>
                  </a:lnTo>
                  <a:lnTo>
                    <a:pt x="39" y="63"/>
                  </a:lnTo>
                  <a:lnTo>
                    <a:pt x="24" y="30"/>
                  </a:lnTo>
                  <a:lnTo>
                    <a:pt x="0" y="21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6B3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4" name="Freeform 19">
              <a:extLst>
                <a:ext uri="{FF2B5EF4-FFF2-40B4-BE49-F238E27FC236}">
                  <a16:creationId xmlns="" xmlns:a16="http://schemas.microsoft.com/office/drawing/2014/main" id="{5D3CD6E8-F0B1-4C57-AE82-A944A8BE4074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7008863" y="3960262"/>
              <a:ext cx="152400" cy="30162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45" h="11301">
                  <a:moveTo>
                    <a:pt x="33" y="7983"/>
                  </a:moveTo>
                  <a:cubicBezTo>
                    <a:pt x="-268" y="8305"/>
                    <a:pt x="1632" y="8368"/>
                    <a:pt x="1610" y="8892"/>
                  </a:cubicBezTo>
                  <a:cubicBezTo>
                    <a:pt x="1588" y="9416"/>
                    <a:pt x="488" y="11108"/>
                    <a:pt x="666" y="11282"/>
                  </a:cubicBezTo>
                  <a:cubicBezTo>
                    <a:pt x="844" y="11456"/>
                    <a:pt x="2012" y="10432"/>
                    <a:pt x="2679" y="9934"/>
                  </a:cubicBezTo>
                  <a:cubicBezTo>
                    <a:pt x="3346" y="9436"/>
                    <a:pt x="3766" y="9209"/>
                    <a:pt x="4668" y="8293"/>
                  </a:cubicBezTo>
                  <a:cubicBezTo>
                    <a:pt x="5570" y="7377"/>
                    <a:pt x="6879" y="5744"/>
                    <a:pt x="8090" y="4440"/>
                  </a:cubicBezTo>
                  <a:cubicBezTo>
                    <a:pt x="9290" y="3135"/>
                    <a:pt x="11516" y="1191"/>
                    <a:pt x="11886" y="471"/>
                  </a:cubicBezTo>
                  <a:cubicBezTo>
                    <a:pt x="12256" y="-249"/>
                    <a:pt x="10795" y="51"/>
                    <a:pt x="10312" y="120"/>
                  </a:cubicBezTo>
                  <a:cubicBezTo>
                    <a:pt x="9829" y="189"/>
                    <a:pt x="9848" y="651"/>
                    <a:pt x="8987" y="888"/>
                  </a:cubicBezTo>
                  <a:cubicBezTo>
                    <a:pt x="8126" y="1125"/>
                    <a:pt x="5048" y="1277"/>
                    <a:pt x="5145" y="1539"/>
                  </a:cubicBezTo>
                  <a:cubicBezTo>
                    <a:pt x="5243" y="1801"/>
                    <a:pt x="8162" y="1681"/>
                    <a:pt x="8047" y="2236"/>
                  </a:cubicBezTo>
                  <a:cubicBezTo>
                    <a:pt x="7932" y="2791"/>
                    <a:pt x="6900" y="3620"/>
                    <a:pt x="6247" y="4281"/>
                  </a:cubicBezTo>
                  <a:cubicBezTo>
                    <a:pt x="4034" y="4451"/>
                    <a:pt x="2665" y="4997"/>
                    <a:pt x="2327" y="5275"/>
                  </a:cubicBezTo>
                  <a:cubicBezTo>
                    <a:pt x="1989" y="5553"/>
                    <a:pt x="4188" y="5621"/>
                    <a:pt x="4220" y="5951"/>
                  </a:cubicBezTo>
                  <a:cubicBezTo>
                    <a:pt x="4252" y="6281"/>
                    <a:pt x="2901" y="6881"/>
                    <a:pt x="2519" y="7255"/>
                  </a:cubicBezTo>
                  <a:cubicBezTo>
                    <a:pt x="2137" y="7629"/>
                    <a:pt x="342" y="7312"/>
                    <a:pt x="33" y="798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="" xmlns:a16="http://schemas.microsoft.com/office/drawing/2014/main" id="{4A97B0C3-162C-4B86-A1EC-2A2B354483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88336" y="4568122"/>
              <a:ext cx="2153166" cy="433226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8634"/>
                <a:gd name="connsiteY0" fmla="*/ 0 h 6789"/>
                <a:gd name="connsiteX1" fmla="*/ 1312 w 8634"/>
                <a:gd name="connsiteY1" fmla="*/ 3424 h 6789"/>
                <a:gd name="connsiteX2" fmla="*/ 3005 w 8634"/>
                <a:gd name="connsiteY2" fmla="*/ 6765 h 6789"/>
                <a:gd name="connsiteX3" fmla="*/ 5524 w 8634"/>
                <a:gd name="connsiteY3" fmla="*/ 5009 h 6789"/>
                <a:gd name="connsiteX4" fmla="*/ 8634 w 8634"/>
                <a:gd name="connsiteY4" fmla="*/ 5694 h 6789"/>
                <a:gd name="connsiteX0" fmla="*/ 0 w 10169"/>
                <a:gd name="connsiteY0" fmla="*/ 0 h 10337"/>
                <a:gd name="connsiteX1" fmla="*/ 1689 w 10169"/>
                <a:gd name="connsiteY1" fmla="*/ 5380 h 10337"/>
                <a:gd name="connsiteX2" fmla="*/ 3649 w 10169"/>
                <a:gd name="connsiteY2" fmla="*/ 10302 h 10337"/>
                <a:gd name="connsiteX3" fmla="*/ 6567 w 10169"/>
                <a:gd name="connsiteY3" fmla="*/ 7715 h 10337"/>
                <a:gd name="connsiteX4" fmla="*/ 10169 w 10169"/>
                <a:gd name="connsiteY4" fmla="*/ 8724 h 10337"/>
                <a:gd name="connsiteX0" fmla="*/ 0 w 10203"/>
                <a:gd name="connsiteY0" fmla="*/ 0 h 10225"/>
                <a:gd name="connsiteX1" fmla="*/ 1723 w 10203"/>
                <a:gd name="connsiteY1" fmla="*/ 5268 h 10225"/>
                <a:gd name="connsiteX2" fmla="*/ 3683 w 10203"/>
                <a:gd name="connsiteY2" fmla="*/ 10190 h 10225"/>
                <a:gd name="connsiteX3" fmla="*/ 6601 w 10203"/>
                <a:gd name="connsiteY3" fmla="*/ 7603 h 10225"/>
                <a:gd name="connsiteX4" fmla="*/ 10203 w 10203"/>
                <a:gd name="connsiteY4" fmla="*/ 8612 h 1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03" h="10225">
                  <a:moveTo>
                    <a:pt x="0" y="0"/>
                  </a:moveTo>
                  <a:cubicBezTo>
                    <a:pt x="590" y="1629"/>
                    <a:pt x="1109" y="3570"/>
                    <a:pt x="1723" y="5268"/>
                  </a:cubicBezTo>
                  <a:cubicBezTo>
                    <a:pt x="2337" y="6966"/>
                    <a:pt x="2872" y="9779"/>
                    <a:pt x="3683" y="10190"/>
                  </a:cubicBezTo>
                  <a:cubicBezTo>
                    <a:pt x="4499" y="10567"/>
                    <a:pt x="5510" y="7855"/>
                    <a:pt x="6601" y="7603"/>
                  </a:cubicBezTo>
                  <a:cubicBezTo>
                    <a:pt x="7686" y="7317"/>
                    <a:pt x="9455" y="8422"/>
                    <a:pt x="10203" y="8612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="" xmlns:a16="http://schemas.microsoft.com/office/drawing/2014/main" id="{6EF99CAD-A8F8-4CDB-BE63-87D998B2A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49743" y="3654480"/>
              <a:ext cx="2186996" cy="913162"/>
            </a:xfrm>
            <a:custGeom>
              <a:avLst/>
              <a:gdLst>
                <a:gd name="T0" fmla="*/ 0 w 10000"/>
                <a:gd name="T1" fmla="*/ 2147483647 h 10235"/>
                <a:gd name="T2" fmla="*/ 2147483647 w 10000"/>
                <a:gd name="T3" fmla="*/ 2147483647 h 10235"/>
                <a:gd name="T4" fmla="*/ 2147483647 w 10000"/>
                <a:gd name="T5" fmla="*/ 2147483647 h 10235"/>
                <a:gd name="T6" fmla="*/ 2147483647 w 10000"/>
                <a:gd name="T7" fmla="*/ 2147483647 h 10235"/>
                <a:gd name="T8" fmla="*/ 2147483647 w 10000"/>
                <a:gd name="T9" fmla="*/ 2147483647 h 10235"/>
                <a:gd name="T10" fmla="*/ 2147483647 w 10000"/>
                <a:gd name="T11" fmla="*/ 2147483647 h 10235"/>
                <a:gd name="T12" fmla="*/ 2147483647 w 10000"/>
                <a:gd name="T13" fmla="*/ 2147483647 h 10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182"/>
                <a:gd name="connsiteY0" fmla="*/ 101 h 11518"/>
                <a:gd name="connsiteX1" fmla="*/ 669 w 9182"/>
                <a:gd name="connsiteY1" fmla="*/ 2397 h 11518"/>
                <a:gd name="connsiteX2" fmla="*/ 1097 w 9182"/>
                <a:gd name="connsiteY2" fmla="*/ 4589 h 11518"/>
                <a:gd name="connsiteX3" fmla="*/ 2977 w 9182"/>
                <a:gd name="connsiteY3" fmla="*/ 7924 h 11518"/>
                <a:gd name="connsiteX4" fmla="*/ 4495 w 9182"/>
                <a:gd name="connsiteY4" fmla="*/ 11360 h 11518"/>
                <a:gd name="connsiteX5" fmla="*/ 7073 w 9182"/>
                <a:gd name="connsiteY5" fmla="*/ 10946 h 11518"/>
                <a:gd name="connsiteX6" fmla="*/ 9182 w 9182"/>
                <a:gd name="connsiteY6" fmla="*/ 10862 h 11518"/>
                <a:gd name="connsiteX0" fmla="*/ 0 w 10000"/>
                <a:gd name="connsiteY0" fmla="*/ 0 h 9912"/>
                <a:gd name="connsiteX1" fmla="*/ 729 w 10000"/>
                <a:gd name="connsiteY1" fmla="*/ 1993 h 9912"/>
                <a:gd name="connsiteX2" fmla="*/ 1195 w 10000"/>
                <a:gd name="connsiteY2" fmla="*/ 3896 h 9912"/>
                <a:gd name="connsiteX3" fmla="*/ 3242 w 10000"/>
                <a:gd name="connsiteY3" fmla="*/ 6792 h 9912"/>
                <a:gd name="connsiteX4" fmla="*/ 4895 w 10000"/>
                <a:gd name="connsiteY4" fmla="*/ 9775 h 9912"/>
                <a:gd name="connsiteX5" fmla="*/ 7703 w 10000"/>
                <a:gd name="connsiteY5" fmla="*/ 9415 h 9912"/>
                <a:gd name="connsiteX6" fmla="*/ 10000 w 10000"/>
                <a:gd name="connsiteY6" fmla="*/ 9342 h 9912"/>
                <a:gd name="connsiteX0" fmla="*/ 0 w 10000"/>
                <a:gd name="connsiteY0" fmla="*/ 0 h 10000"/>
                <a:gd name="connsiteX1" fmla="*/ 1195 w 10000"/>
                <a:gd name="connsiteY1" fmla="*/ 3931 h 10000"/>
                <a:gd name="connsiteX2" fmla="*/ 3242 w 10000"/>
                <a:gd name="connsiteY2" fmla="*/ 6852 h 10000"/>
                <a:gd name="connsiteX3" fmla="*/ 4895 w 10000"/>
                <a:gd name="connsiteY3" fmla="*/ 9862 h 10000"/>
                <a:gd name="connsiteX4" fmla="*/ 7703 w 10000"/>
                <a:gd name="connsiteY4" fmla="*/ 9499 h 10000"/>
                <a:gd name="connsiteX5" fmla="*/ 10000 w 10000"/>
                <a:gd name="connsiteY5" fmla="*/ 9425 h 10000"/>
                <a:gd name="connsiteX0" fmla="*/ 0 w 9472"/>
                <a:gd name="connsiteY0" fmla="*/ 0 h 9917"/>
                <a:gd name="connsiteX1" fmla="*/ 667 w 9472"/>
                <a:gd name="connsiteY1" fmla="*/ 3848 h 9917"/>
                <a:gd name="connsiteX2" fmla="*/ 2714 w 9472"/>
                <a:gd name="connsiteY2" fmla="*/ 6769 h 9917"/>
                <a:gd name="connsiteX3" fmla="*/ 4367 w 9472"/>
                <a:gd name="connsiteY3" fmla="*/ 9779 h 9917"/>
                <a:gd name="connsiteX4" fmla="*/ 7175 w 9472"/>
                <a:gd name="connsiteY4" fmla="*/ 9416 h 9917"/>
                <a:gd name="connsiteX5" fmla="*/ 9472 w 9472"/>
                <a:gd name="connsiteY5" fmla="*/ 9342 h 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2" h="9917">
                  <a:moveTo>
                    <a:pt x="0" y="0"/>
                  </a:moveTo>
                  <a:cubicBezTo>
                    <a:pt x="249" y="819"/>
                    <a:pt x="215" y="2720"/>
                    <a:pt x="667" y="3848"/>
                  </a:cubicBezTo>
                  <a:cubicBezTo>
                    <a:pt x="1119" y="4976"/>
                    <a:pt x="2099" y="5781"/>
                    <a:pt x="2714" y="6769"/>
                  </a:cubicBezTo>
                  <a:cubicBezTo>
                    <a:pt x="3327" y="7772"/>
                    <a:pt x="3621" y="9342"/>
                    <a:pt x="4367" y="9779"/>
                  </a:cubicBezTo>
                  <a:cubicBezTo>
                    <a:pt x="5109" y="10216"/>
                    <a:pt x="6266" y="9488"/>
                    <a:pt x="7175" y="9416"/>
                  </a:cubicBezTo>
                  <a:cubicBezTo>
                    <a:pt x="8082" y="9342"/>
                    <a:pt x="8918" y="9356"/>
                    <a:pt x="9472" y="9342"/>
                  </a:cubicBezTo>
                </a:path>
              </a:pathLst>
            </a:custGeom>
            <a:noFill/>
            <a:ln w="317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8" name="Freeform 15">
              <a:extLst>
                <a:ext uri="{FF2B5EF4-FFF2-40B4-BE49-F238E27FC236}">
                  <a16:creationId xmlns="" xmlns:a16="http://schemas.microsoft.com/office/drawing/2014/main" id="{ABF45CE1-B15C-486B-A605-28763D46B9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97473" y="4515607"/>
              <a:ext cx="842744" cy="383525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10550"/>
                <a:gd name="connsiteY0" fmla="*/ 0 h 13801"/>
                <a:gd name="connsiteX1" fmla="*/ 1810 w 10550"/>
                <a:gd name="connsiteY1" fmla="*/ 2238 h 13801"/>
                <a:gd name="connsiteX2" fmla="*/ 2465 w 10550"/>
                <a:gd name="connsiteY2" fmla="*/ 4843 h 13801"/>
                <a:gd name="connsiteX3" fmla="*/ 4345 w 10550"/>
                <a:gd name="connsiteY3" fmla="*/ 8178 h 13801"/>
                <a:gd name="connsiteX4" fmla="*/ 5863 w 10550"/>
                <a:gd name="connsiteY4" fmla="*/ 11614 h 13801"/>
                <a:gd name="connsiteX5" fmla="*/ 8441 w 10550"/>
                <a:gd name="connsiteY5" fmla="*/ 13798 h 13801"/>
                <a:gd name="connsiteX6" fmla="*/ 10550 w 10550"/>
                <a:gd name="connsiteY6" fmla="*/ 11116 h 13801"/>
                <a:gd name="connsiteX0" fmla="*/ 0 w 10550"/>
                <a:gd name="connsiteY0" fmla="*/ 0 h 13803"/>
                <a:gd name="connsiteX1" fmla="*/ 1810 w 10550"/>
                <a:gd name="connsiteY1" fmla="*/ 2238 h 13803"/>
                <a:gd name="connsiteX2" fmla="*/ 2465 w 10550"/>
                <a:gd name="connsiteY2" fmla="*/ 4843 h 13803"/>
                <a:gd name="connsiteX3" fmla="*/ 5863 w 10550"/>
                <a:gd name="connsiteY3" fmla="*/ 11614 h 13803"/>
                <a:gd name="connsiteX4" fmla="*/ 8441 w 10550"/>
                <a:gd name="connsiteY4" fmla="*/ 13798 h 13803"/>
                <a:gd name="connsiteX5" fmla="*/ 10550 w 10550"/>
                <a:gd name="connsiteY5" fmla="*/ 11116 h 13803"/>
                <a:gd name="connsiteX0" fmla="*/ 0 w 10550"/>
                <a:gd name="connsiteY0" fmla="*/ 0 h 13809"/>
                <a:gd name="connsiteX1" fmla="*/ 1810 w 10550"/>
                <a:gd name="connsiteY1" fmla="*/ 2238 h 13809"/>
                <a:gd name="connsiteX2" fmla="*/ 5863 w 10550"/>
                <a:gd name="connsiteY2" fmla="*/ 11614 h 13809"/>
                <a:gd name="connsiteX3" fmla="*/ 8441 w 10550"/>
                <a:gd name="connsiteY3" fmla="*/ 13798 h 13809"/>
                <a:gd name="connsiteX4" fmla="*/ 10550 w 10550"/>
                <a:gd name="connsiteY4" fmla="*/ 11116 h 13809"/>
                <a:gd name="connsiteX0" fmla="*/ 0 w 8740"/>
                <a:gd name="connsiteY0" fmla="*/ 0 h 11571"/>
                <a:gd name="connsiteX1" fmla="*/ 4053 w 8740"/>
                <a:gd name="connsiteY1" fmla="*/ 9376 h 11571"/>
                <a:gd name="connsiteX2" fmla="*/ 6631 w 8740"/>
                <a:gd name="connsiteY2" fmla="*/ 11560 h 11571"/>
                <a:gd name="connsiteX3" fmla="*/ 8740 w 8740"/>
                <a:gd name="connsiteY3" fmla="*/ 8878 h 11571"/>
                <a:gd name="connsiteX0" fmla="*/ 0 w 5363"/>
                <a:gd name="connsiteY0" fmla="*/ 430 h 2326"/>
                <a:gd name="connsiteX1" fmla="*/ 2950 w 5363"/>
                <a:gd name="connsiteY1" fmla="*/ 2317 h 2326"/>
                <a:gd name="connsiteX2" fmla="*/ 5363 w 5363"/>
                <a:gd name="connsiteY2" fmla="*/ 0 h 2326"/>
                <a:gd name="connsiteX0" fmla="*/ 0 w 8222"/>
                <a:gd name="connsiteY0" fmla="*/ 7992 h 11870"/>
                <a:gd name="connsiteX1" fmla="*/ 3723 w 8222"/>
                <a:gd name="connsiteY1" fmla="*/ 9961 h 11870"/>
                <a:gd name="connsiteX2" fmla="*/ 8222 w 8222"/>
                <a:gd name="connsiteY2" fmla="*/ 0 h 11870"/>
                <a:gd name="connsiteX0" fmla="*/ 0 w 10000"/>
                <a:gd name="connsiteY0" fmla="*/ 6733 h 9421"/>
                <a:gd name="connsiteX1" fmla="*/ 8165 w 10000"/>
                <a:gd name="connsiteY1" fmla="*/ 6544 h 9421"/>
                <a:gd name="connsiteX2" fmla="*/ 10000 w 10000"/>
                <a:gd name="connsiteY2" fmla="*/ 0 h 9421"/>
                <a:gd name="connsiteX0" fmla="*/ 0 w 8165"/>
                <a:gd name="connsiteY0" fmla="*/ 201 h 3054"/>
                <a:gd name="connsiteX1" fmla="*/ 8165 w 8165"/>
                <a:gd name="connsiteY1" fmla="*/ 0 h 3054"/>
                <a:gd name="connsiteX0" fmla="*/ 0 w 13250"/>
                <a:gd name="connsiteY0" fmla="*/ 22500 h 28294"/>
                <a:gd name="connsiteX1" fmla="*/ 13250 w 13250"/>
                <a:gd name="connsiteY1" fmla="*/ 0 h 28294"/>
                <a:gd name="connsiteX0" fmla="*/ 0 w 7352"/>
                <a:gd name="connsiteY0" fmla="*/ 35348 h 40078"/>
                <a:gd name="connsiteX1" fmla="*/ 7352 w 7352"/>
                <a:gd name="connsiteY1" fmla="*/ 0 h 40078"/>
                <a:gd name="connsiteX0" fmla="*/ 0 w 10000"/>
                <a:gd name="connsiteY0" fmla="*/ 8820 h 8820"/>
                <a:gd name="connsiteX1" fmla="*/ 10000 w 10000"/>
                <a:gd name="connsiteY1" fmla="*/ 0 h 8820"/>
                <a:gd name="connsiteX0" fmla="*/ 0 w 7217"/>
                <a:gd name="connsiteY0" fmla="*/ 13998 h 13998"/>
                <a:gd name="connsiteX1" fmla="*/ 7217 w 7217"/>
                <a:gd name="connsiteY1" fmla="*/ 0 h 13998"/>
                <a:gd name="connsiteX0" fmla="*/ 0 w 12949"/>
                <a:gd name="connsiteY0" fmla="*/ 10000 h 10000"/>
                <a:gd name="connsiteX1" fmla="*/ 12949 w 12949"/>
                <a:gd name="connsiteY1" fmla="*/ 0 h 10000"/>
                <a:gd name="connsiteX0" fmla="*/ 0 w 13630"/>
                <a:gd name="connsiteY0" fmla="*/ 10260 h 10260"/>
                <a:gd name="connsiteX1" fmla="*/ 13630 w 13630"/>
                <a:gd name="connsiteY1" fmla="*/ 0 h 10260"/>
                <a:gd name="connsiteX0" fmla="*/ 0 w 14367"/>
                <a:gd name="connsiteY0" fmla="*/ 10844 h 10844"/>
                <a:gd name="connsiteX1" fmla="*/ 14367 w 14367"/>
                <a:gd name="connsiteY1" fmla="*/ 0 h 1084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325 h 10325"/>
                <a:gd name="connsiteX1" fmla="*/ 14424 w 14424"/>
                <a:gd name="connsiteY1" fmla="*/ 0 h 10325"/>
                <a:gd name="connsiteX0" fmla="*/ 0 w 14481"/>
                <a:gd name="connsiteY0" fmla="*/ 10585 h 10585"/>
                <a:gd name="connsiteX1" fmla="*/ 14481 w 14481"/>
                <a:gd name="connsiteY1" fmla="*/ 0 h 10585"/>
                <a:gd name="connsiteX0" fmla="*/ 0 w 14481"/>
                <a:gd name="connsiteY0" fmla="*/ 10585 h 10585"/>
                <a:gd name="connsiteX1" fmla="*/ 11581 w 14481"/>
                <a:gd name="connsiteY1" fmla="*/ 1522 h 10585"/>
                <a:gd name="connsiteX2" fmla="*/ 14481 w 14481"/>
                <a:gd name="connsiteY2" fmla="*/ 0 h 10585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8655"/>
                <a:gd name="connsiteY0" fmla="*/ 10889 h 10889"/>
                <a:gd name="connsiteX1" fmla="*/ 11581 w 18655"/>
                <a:gd name="connsiteY1" fmla="*/ 1826 h 10889"/>
                <a:gd name="connsiteX2" fmla="*/ 18655 w 18655"/>
                <a:gd name="connsiteY2" fmla="*/ 304 h 10889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9903"/>
                <a:gd name="connsiteY0" fmla="*/ 10455 h 10455"/>
                <a:gd name="connsiteX1" fmla="*/ 11581 w 19903"/>
                <a:gd name="connsiteY1" fmla="*/ 1392 h 10455"/>
                <a:gd name="connsiteX2" fmla="*/ 19903 w 19903"/>
                <a:gd name="connsiteY2" fmla="*/ 0 h 10455"/>
                <a:gd name="connsiteX0" fmla="*/ 0 w 20073"/>
                <a:gd name="connsiteY0" fmla="*/ 10455 h 10455"/>
                <a:gd name="connsiteX1" fmla="*/ 11581 w 20073"/>
                <a:gd name="connsiteY1" fmla="*/ 1392 h 10455"/>
                <a:gd name="connsiteX2" fmla="*/ 20073 w 20073"/>
                <a:gd name="connsiteY2" fmla="*/ 0 h 10455"/>
                <a:gd name="connsiteX0" fmla="*/ 0 w 20073"/>
                <a:gd name="connsiteY0" fmla="*/ 10455 h 10455"/>
                <a:gd name="connsiteX1" fmla="*/ 11184 w 20073"/>
                <a:gd name="connsiteY1" fmla="*/ 1717 h 10455"/>
                <a:gd name="connsiteX2" fmla="*/ 20073 w 20073"/>
                <a:gd name="connsiteY2" fmla="*/ 0 h 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73" h="10455">
                  <a:moveTo>
                    <a:pt x="0" y="10455"/>
                  </a:moveTo>
                  <a:cubicBezTo>
                    <a:pt x="3860" y="7434"/>
                    <a:pt x="7839" y="3459"/>
                    <a:pt x="11184" y="1717"/>
                  </a:cubicBezTo>
                  <a:cubicBezTo>
                    <a:pt x="14529" y="-25"/>
                    <a:pt x="15072" y="181"/>
                    <a:pt x="20073" y="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58" name="Freeform 15">
              <a:extLst>
                <a:ext uri="{FF2B5EF4-FFF2-40B4-BE49-F238E27FC236}">
                  <a16:creationId xmlns="" xmlns:a16="http://schemas.microsoft.com/office/drawing/2014/main" id="{45DBC424-1FE9-4152-90CA-357E6E8F63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53694" y="4574714"/>
              <a:ext cx="1179836" cy="562398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459"/>
                <a:gd name="connsiteY0" fmla="*/ 0 h 10638"/>
                <a:gd name="connsiteX1" fmla="*/ 719 w 9459"/>
                <a:gd name="connsiteY1" fmla="*/ 1104 h 10638"/>
                <a:gd name="connsiteX2" fmla="*/ 1374 w 9459"/>
                <a:gd name="connsiteY2" fmla="*/ 3709 h 10638"/>
                <a:gd name="connsiteX3" fmla="*/ 3254 w 9459"/>
                <a:gd name="connsiteY3" fmla="*/ 7044 h 10638"/>
                <a:gd name="connsiteX4" fmla="*/ 4772 w 9459"/>
                <a:gd name="connsiteY4" fmla="*/ 10480 h 10638"/>
                <a:gd name="connsiteX5" fmla="*/ 7350 w 9459"/>
                <a:gd name="connsiteY5" fmla="*/ 10066 h 10638"/>
                <a:gd name="connsiteX6" fmla="*/ 9459 w 9459"/>
                <a:gd name="connsiteY6" fmla="*/ 9982 h 10638"/>
                <a:gd name="connsiteX0" fmla="*/ 111 w 9246"/>
                <a:gd name="connsiteY0" fmla="*/ 0 h 10000"/>
                <a:gd name="connsiteX1" fmla="*/ 6 w 9246"/>
                <a:gd name="connsiteY1" fmla="*/ 1038 h 10000"/>
                <a:gd name="connsiteX2" fmla="*/ 699 w 9246"/>
                <a:gd name="connsiteY2" fmla="*/ 3487 h 10000"/>
                <a:gd name="connsiteX3" fmla="*/ 2686 w 9246"/>
                <a:gd name="connsiteY3" fmla="*/ 6622 h 10000"/>
                <a:gd name="connsiteX4" fmla="*/ 4291 w 9246"/>
                <a:gd name="connsiteY4" fmla="*/ 9851 h 10000"/>
                <a:gd name="connsiteX5" fmla="*/ 7016 w 9246"/>
                <a:gd name="connsiteY5" fmla="*/ 9462 h 10000"/>
                <a:gd name="connsiteX6" fmla="*/ 9246 w 9246"/>
                <a:gd name="connsiteY6" fmla="*/ 9383 h 10000"/>
                <a:gd name="connsiteX0" fmla="*/ 223 w 9999"/>
                <a:gd name="connsiteY0" fmla="*/ 0 h 10710"/>
                <a:gd name="connsiteX1" fmla="*/ 5 w 9999"/>
                <a:gd name="connsiteY1" fmla="*/ 1748 h 10710"/>
                <a:gd name="connsiteX2" fmla="*/ 755 w 9999"/>
                <a:gd name="connsiteY2" fmla="*/ 4197 h 10710"/>
                <a:gd name="connsiteX3" fmla="*/ 2904 w 9999"/>
                <a:gd name="connsiteY3" fmla="*/ 7332 h 10710"/>
                <a:gd name="connsiteX4" fmla="*/ 4640 w 9999"/>
                <a:gd name="connsiteY4" fmla="*/ 10561 h 10710"/>
                <a:gd name="connsiteX5" fmla="*/ 7587 w 9999"/>
                <a:gd name="connsiteY5" fmla="*/ 10172 h 10710"/>
                <a:gd name="connsiteX6" fmla="*/ 9999 w 9999"/>
                <a:gd name="connsiteY6" fmla="*/ 10093 h 10710"/>
                <a:gd name="connsiteX0" fmla="*/ 0 w 9777"/>
                <a:gd name="connsiteY0" fmla="*/ 0 h 10000"/>
                <a:gd name="connsiteX1" fmla="*/ 163 w 9777"/>
                <a:gd name="connsiteY1" fmla="*/ 1632 h 10000"/>
                <a:gd name="connsiteX2" fmla="*/ 532 w 9777"/>
                <a:gd name="connsiteY2" fmla="*/ 3919 h 10000"/>
                <a:gd name="connsiteX3" fmla="*/ 2681 w 9777"/>
                <a:gd name="connsiteY3" fmla="*/ 6846 h 10000"/>
                <a:gd name="connsiteX4" fmla="*/ 4417 w 9777"/>
                <a:gd name="connsiteY4" fmla="*/ 9861 h 10000"/>
                <a:gd name="connsiteX5" fmla="*/ 7365 w 9777"/>
                <a:gd name="connsiteY5" fmla="*/ 9498 h 10000"/>
                <a:gd name="connsiteX6" fmla="*/ 9777 w 9777"/>
                <a:gd name="connsiteY6" fmla="*/ 9424 h 10000"/>
                <a:gd name="connsiteX0" fmla="*/ 0 w 10000"/>
                <a:gd name="connsiteY0" fmla="*/ 0 h 9989"/>
                <a:gd name="connsiteX1" fmla="*/ 167 w 10000"/>
                <a:gd name="connsiteY1" fmla="*/ 1632 h 9989"/>
                <a:gd name="connsiteX2" fmla="*/ 544 w 10000"/>
                <a:gd name="connsiteY2" fmla="*/ 3919 h 9989"/>
                <a:gd name="connsiteX3" fmla="*/ 2742 w 10000"/>
                <a:gd name="connsiteY3" fmla="*/ 6846 h 9989"/>
                <a:gd name="connsiteX4" fmla="*/ 4518 w 10000"/>
                <a:gd name="connsiteY4" fmla="*/ 9861 h 9989"/>
                <a:gd name="connsiteX5" fmla="*/ 10000 w 10000"/>
                <a:gd name="connsiteY5" fmla="*/ 9424 h 9989"/>
                <a:gd name="connsiteX0" fmla="*/ 0 w 5534"/>
                <a:gd name="connsiteY0" fmla="*/ 0 h 9888"/>
                <a:gd name="connsiteX1" fmla="*/ 167 w 5534"/>
                <a:gd name="connsiteY1" fmla="*/ 1634 h 9888"/>
                <a:gd name="connsiteX2" fmla="*/ 544 w 5534"/>
                <a:gd name="connsiteY2" fmla="*/ 3923 h 9888"/>
                <a:gd name="connsiteX3" fmla="*/ 2742 w 5534"/>
                <a:gd name="connsiteY3" fmla="*/ 6854 h 9888"/>
                <a:gd name="connsiteX4" fmla="*/ 4518 w 5534"/>
                <a:gd name="connsiteY4" fmla="*/ 9872 h 9888"/>
                <a:gd name="connsiteX5" fmla="*/ 5534 w 5534"/>
                <a:gd name="connsiteY5" fmla="*/ 5449 h 9888"/>
                <a:gd name="connsiteX0" fmla="*/ 0 w 10000"/>
                <a:gd name="connsiteY0" fmla="*/ 0 h 10001"/>
                <a:gd name="connsiteX1" fmla="*/ 302 w 10000"/>
                <a:gd name="connsiteY1" fmla="*/ 1653 h 10001"/>
                <a:gd name="connsiteX2" fmla="*/ 983 w 10000"/>
                <a:gd name="connsiteY2" fmla="*/ 3967 h 10001"/>
                <a:gd name="connsiteX3" fmla="*/ 4955 w 10000"/>
                <a:gd name="connsiteY3" fmla="*/ 6932 h 10001"/>
                <a:gd name="connsiteX4" fmla="*/ 8164 w 10000"/>
                <a:gd name="connsiteY4" fmla="*/ 9984 h 10001"/>
                <a:gd name="connsiteX5" fmla="*/ 10000 w 10000"/>
                <a:gd name="connsiteY5" fmla="*/ 5511 h 10001"/>
                <a:gd name="connsiteX0" fmla="*/ 0 w 10000"/>
                <a:gd name="connsiteY0" fmla="*/ 0 h 7844"/>
                <a:gd name="connsiteX1" fmla="*/ 302 w 10000"/>
                <a:gd name="connsiteY1" fmla="*/ 1653 h 7844"/>
                <a:gd name="connsiteX2" fmla="*/ 983 w 10000"/>
                <a:gd name="connsiteY2" fmla="*/ 3967 h 7844"/>
                <a:gd name="connsiteX3" fmla="*/ 4955 w 10000"/>
                <a:gd name="connsiteY3" fmla="*/ 6932 h 7844"/>
                <a:gd name="connsiteX4" fmla="*/ 7395 w 10000"/>
                <a:gd name="connsiteY4" fmla="*/ 7717 h 7844"/>
                <a:gd name="connsiteX5" fmla="*/ 10000 w 10000"/>
                <a:gd name="connsiteY5" fmla="*/ 5511 h 7844"/>
                <a:gd name="connsiteX0" fmla="*/ 0 w 10000"/>
                <a:gd name="connsiteY0" fmla="*/ 0 h 9876"/>
                <a:gd name="connsiteX1" fmla="*/ 302 w 10000"/>
                <a:gd name="connsiteY1" fmla="*/ 2107 h 9876"/>
                <a:gd name="connsiteX2" fmla="*/ 983 w 10000"/>
                <a:gd name="connsiteY2" fmla="*/ 5057 h 9876"/>
                <a:gd name="connsiteX3" fmla="*/ 4955 w 10000"/>
                <a:gd name="connsiteY3" fmla="*/ 8195 h 9876"/>
                <a:gd name="connsiteX4" fmla="*/ 7395 w 10000"/>
                <a:gd name="connsiteY4" fmla="*/ 9838 h 9876"/>
                <a:gd name="connsiteX5" fmla="*/ 10000 w 10000"/>
                <a:gd name="connsiteY5" fmla="*/ 7026 h 9876"/>
                <a:gd name="connsiteX0" fmla="*/ 0 w 10000"/>
                <a:gd name="connsiteY0" fmla="*/ 0 h 9969"/>
                <a:gd name="connsiteX1" fmla="*/ 302 w 10000"/>
                <a:gd name="connsiteY1" fmla="*/ 2133 h 9969"/>
                <a:gd name="connsiteX2" fmla="*/ 983 w 10000"/>
                <a:gd name="connsiteY2" fmla="*/ 5120 h 9969"/>
                <a:gd name="connsiteX3" fmla="*/ 3994 w 10000"/>
                <a:gd name="connsiteY3" fmla="*/ 7756 h 9969"/>
                <a:gd name="connsiteX4" fmla="*/ 7395 w 10000"/>
                <a:gd name="connsiteY4" fmla="*/ 9962 h 9969"/>
                <a:gd name="connsiteX5" fmla="*/ 10000 w 10000"/>
                <a:gd name="connsiteY5" fmla="*/ 7114 h 9969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983 w 10000"/>
                <a:gd name="connsiteY2" fmla="*/ 5136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9616"/>
                <a:gd name="connsiteY0" fmla="*/ 0 h 9565"/>
                <a:gd name="connsiteX1" fmla="*/ 751 w 9616"/>
                <a:gd name="connsiteY1" fmla="*/ 3553 h 9565"/>
                <a:gd name="connsiteX2" fmla="*/ 2585 w 9616"/>
                <a:gd name="connsiteY2" fmla="*/ 5027 h 9565"/>
                <a:gd name="connsiteX3" fmla="*/ 3610 w 9616"/>
                <a:gd name="connsiteY3" fmla="*/ 7345 h 9565"/>
                <a:gd name="connsiteX4" fmla="*/ 7011 w 9616"/>
                <a:gd name="connsiteY4" fmla="*/ 9558 h 9565"/>
                <a:gd name="connsiteX5" fmla="*/ 9616 w 9616"/>
                <a:gd name="connsiteY5" fmla="*/ 6701 h 9565"/>
                <a:gd name="connsiteX0" fmla="*/ 9 w 10009"/>
                <a:gd name="connsiteY0" fmla="*/ 0 h 10001"/>
                <a:gd name="connsiteX1" fmla="*/ 790 w 10009"/>
                <a:gd name="connsiteY1" fmla="*/ 3715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9 w 10009"/>
                <a:gd name="connsiteY0" fmla="*/ 0 h 10001"/>
                <a:gd name="connsiteX1" fmla="*/ 790 w 10009"/>
                <a:gd name="connsiteY1" fmla="*/ 4170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80 w 10080"/>
                <a:gd name="connsiteY0" fmla="*/ 0 h 10001"/>
                <a:gd name="connsiteX1" fmla="*/ 861 w 10080"/>
                <a:gd name="connsiteY1" fmla="*/ 4170 h 10001"/>
                <a:gd name="connsiteX2" fmla="*/ 2768 w 10080"/>
                <a:gd name="connsiteY2" fmla="*/ 5256 h 10001"/>
                <a:gd name="connsiteX3" fmla="*/ 3834 w 10080"/>
                <a:gd name="connsiteY3" fmla="*/ 7679 h 10001"/>
                <a:gd name="connsiteX4" fmla="*/ 7371 w 10080"/>
                <a:gd name="connsiteY4" fmla="*/ 9993 h 10001"/>
                <a:gd name="connsiteX5" fmla="*/ 10080 w 10080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69"/>
                <a:gd name="connsiteX1" fmla="*/ 1017 w 10036"/>
                <a:gd name="connsiteY1" fmla="*/ 4397 h 10069"/>
                <a:gd name="connsiteX2" fmla="*/ 2724 w 10036"/>
                <a:gd name="connsiteY2" fmla="*/ 5256 h 10069"/>
                <a:gd name="connsiteX3" fmla="*/ 3790 w 10036"/>
                <a:gd name="connsiteY3" fmla="*/ 7679 h 10069"/>
                <a:gd name="connsiteX4" fmla="*/ 7306 w 10036"/>
                <a:gd name="connsiteY4" fmla="*/ 10064 h 10069"/>
                <a:gd name="connsiteX5" fmla="*/ 10036 w 10036"/>
                <a:gd name="connsiteY5" fmla="*/ 7006 h 10069"/>
                <a:gd name="connsiteX0" fmla="*/ 36 w 10036"/>
                <a:gd name="connsiteY0" fmla="*/ 0 h 10082"/>
                <a:gd name="connsiteX1" fmla="*/ 1017 w 10036"/>
                <a:gd name="connsiteY1" fmla="*/ 4397 h 10082"/>
                <a:gd name="connsiteX2" fmla="*/ 2724 w 10036"/>
                <a:gd name="connsiteY2" fmla="*/ 5256 h 10082"/>
                <a:gd name="connsiteX3" fmla="*/ 5226 w 10036"/>
                <a:gd name="connsiteY3" fmla="*/ 8141 h 10082"/>
                <a:gd name="connsiteX4" fmla="*/ 7306 w 10036"/>
                <a:gd name="connsiteY4" fmla="*/ 10064 h 10082"/>
                <a:gd name="connsiteX5" fmla="*/ 10036 w 10036"/>
                <a:gd name="connsiteY5" fmla="*/ 7006 h 10082"/>
                <a:gd name="connsiteX0" fmla="*/ 36 w 10036"/>
                <a:gd name="connsiteY0" fmla="*/ 0 h 10080"/>
                <a:gd name="connsiteX1" fmla="*/ 1017 w 10036"/>
                <a:gd name="connsiteY1" fmla="*/ 4397 h 10080"/>
                <a:gd name="connsiteX2" fmla="*/ 2724 w 10036"/>
                <a:gd name="connsiteY2" fmla="*/ 5256 h 10080"/>
                <a:gd name="connsiteX3" fmla="*/ 5226 w 10036"/>
                <a:gd name="connsiteY3" fmla="*/ 8141 h 10080"/>
                <a:gd name="connsiteX4" fmla="*/ 7306 w 10036"/>
                <a:gd name="connsiteY4" fmla="*/ 10064 h 10080"/>
                <a:gd name="connsiteX5" fmla="*/ 10036 w 10036"/>
                <a:gd name="connsiteY5" fmla="*/ 7006 h 10080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043"/>
                <a:gd name="connsiteX1" fmla="*/ 1017 w 10036"/>
                <a:gd name="connsiteY1" fmla="*/ 4397 h 10043"/>
                <a:gd name="connsiteX2" fmla="*/ 2724 w 10036"/>
                <a:gd name="connsiteY2" fmla="*/ 5256 h 10043"/>
                <a:gd name="connsiteX3" fmla="*/ 4955 w 10036"/>
                <a:gd name="connsiteY3" fmla="*/ 7999 h 10043"/>
                <a:gd name="connsiteX4" fmla="*/ 7014 w 10036"/>
                <a:gd name="connsiteY4" fmla="*/ 10029 h 10043"/>
                <a:gd name="connsiteX5" fmla="*/ 10036 w 10036"/>
                <a:gd name="connsiteY5" fmla="*/ 7006 h 10043"/>
                <a:gd name="connsiteX0" fmla="*/ 36 w 10057"/>
                <a:gd name="connsiteY0" fmla="*/ 0 h 10040"/>
                <a:gd name="connsiteX1" fmla="*/ 1017 w 10057"/>
                <a:gd name="connsiteY1" fmla="*/ 4397 h 10040"/>
                <a:gd name="connsiteX2" fmla="*/ 2724 w 10057"/>
                <a:gd name="connsiteY2" fmla="*/ 5256 h 10040"/>
                <a:gd name="connsiteX3" fmla="*/ 4955 w 10057"/>
                <a:gd name="connsiteY3" fmla="*/ 7999 h 10040"/>
                <a:gd name="connsiteX4" fmla="*/ 7014 w 10057"/>
                <a:gd name="connsiteY4" fmla="*/ 10029 h 10040"/>
                <a:gd name="connsiteX5" fmla="*/ 10057 w 10057"/>
                <a:gd name="connsiteY5" fmla="*/ 7077 h 10040"/>
                <a:gd name="connsiteX0" fmla="*/ 36 w 10057"/>
                <a:gd name="connsiteY0" fmla="*/ 0 h 10036"/>
                <a:gd name="connsiteX1" fmla="*/ 1017 w 10057"/>
                <a:gd name="connsiteY1" fmla="*/ 4397 h 10036"/>
                <a:gd name="connsiteX2" fmla="*/ 2724 w 10057"/>
                <a:gd name="connsiteY2" fmla="*/ 5256 h 10036"/>
                <a:gd name="connsiteX3" fmla="*/ 4705 w 10057"/>
                <a:gd name="connsiteY3" fmla="*/ 7857 h 10036"/>
                <a:gd name="connsiteX4" fmla="*/ 7014 w 10057"/>
                <a:gd name="connsiteY4" fmla="*/ 10029 h 10036"/>
                <a:gd name="connsiteX5" fmla="*/ 10057 w 10057"/>
                <a:gd name="connsiteY5" fmla="*/ 7077 h 10036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11 w 10032"/>
                <a:gd name="connsiteY0" fmla="*/ 0 h 10035"/>
                <a:gd name="connsiteX1" fmla="*/ 992 w 10032"/>
                <a:gd name="connsiteY1" fmla="*/ 4397 h 10035"/>
                <a:gd name="connsiteX2" fmla="*/ 2553 w 10032"/>
                <a:gd name="connsiteY2" fmla="*/ 5363 h 10035"/>
                <a:gd name="connsiteX3" fmla="*/ 4680 w 10032"/>
                <a:gd name="connsiteY3" fmla="*/ 7857 h 10035"/>
                <a:gd name="connsiteX4" fmla="*/ 6989 w 10032"/>
                <a:gd name="connsiteY4" fmla="*/ 10029 h 10035"/>
                <a:gd name="connsiteX5" fmla="*/ 10032 w 10032"/>
                <a:gd name="connsiteY5" fmla="*/ 7077 h 10035"/>
                <a:gd name="connsiteX0" fmla="*/ 8 w 10029"/>
                <a:gd name="connsiteY0" fmla="*/ 0 h 10035"/>
                <a:gd name="connsiteX1" fmla="*/ 989 w 10029"/>
                <a:gd name="connsiteY1" fmla="*/ 4397 h 10035"/>
                <a:gd name="connsiteX2" fmla="*/ 2550 w 10029"/>
                <a:gd name="connsiteY2" fmla="*/ 5363 h 10035"/>
                <a:gd name="connsiteX3" fmla="*/ 4677 w 10029"/>
                <a:gd name="connsiteY3" fmla="*/ 7857 h 10035"/>
                <a:gd name="connsiteX4" fmla="*/ 6986 w 10029"/>
                <a:gd name="connsiteY4" fmla="*/ 10029 h 10035"/>
                <a:gd name="connsiteX5" fmla="*/ 10029 w 10029"/>
                <a:gd name="connsiteY5" fmla="*/ 7077 h 10035"/>
                <a:gd name="connsiteX0" fmla="*/ 13 w 10034"/>
                <a:gd name="connsiteY0" fmla="*/ 0 h 10035"/>
                <a:gd name="connsiteX1" fmla="*/ 682 w 10034"/>
                <a:gd name="connsiteY1" fmla="*/ 4326 h 10035"/>
                <a:gd name="connsiteX2" fmla="*/ 2555 w 10034"/>
                <a:gd name="connsiteY2" fmla="*/ 5363 h 10035"/>
                <a:gd name="connsiteX3" fmla="*/ 4682 w 10034"/>
                <a:gd name="connsiteY3" fmla="*/ 7857 h 10035"/>
                <a:gd name="connsiteX4" fmla="*/ 6991 w 10034"/>
                <a:gd name="connsiteY4" fmla="*/ 10029 h 10035"/>
                <a:gd name="connsiteX5" fmla="*/ 10034 w 10034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26 w 10047"/>
                <a:gd name="connsiteY0" fmla="*/ 0 h 10035"/>
                <a:gd name="connsiteX1" fmla="*/ 425 w 10047"/>
                <a:gd name="connsiteY1" fmla="*/ 4219 h 10035"/>
                <a:gd name="connsiteX2" fmla="*/ 2401 w 10047"/>
                <a:gd name="connsiteY2" fmla="*/ 5789 h 10035"/>
                <a:gd name="connsiteX3" fmla="*/ 4695 w 10047"/>
                <a:gd name="connsiteY3" fmla="*/ 7857 h 10035"/>
                <a:gd name="connsiteX4" fmla="*/ 7004 w 10047"/>
                <a:gd name="connsiteY4" fmla="*/ 10029 h 10035"/>
                <a:gd name="connsiteX5" fmla="*/ 10047 w 10047"/>
                <a:gd name="connsiteY5" fmla="*/ 7077 h 10035"/>
                <a:gd name="connsiteX0" fmla="*/ 34 w 10055"/>
                <a:gd name="connsiteY0" fmla="*/ 0 h 10035"/>
                <a:gd name="connsiteX1" fmla="*/ 433 w 10055"/>
                <a:gd name="connsiteY1" fmla="*/ 4219 h 10035"/>
                <a:gd name="connsiteX2" fmla="*/ 2409 w 10055"/>
                <a:gd name="connsiteY2" fmla="*/ 5789 h 10035"/>
                <a:gd name="connsiteX3" fmla="*/ 4703 w 10055"/>
                <a:gd name="connsiteY3" fmla="*/ 7857 h 10035"/>
                <a:gd name="connsiteX4" fmla="*/ 7012 w 10055"/>
                <a:gd name="connsiteY4" fmla="*/ 10029 h 10035"/>
                <a:gd name="connsiteX5" fmla="*/ 10055 w 10055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9753"/>
                <a:gd name="connsiteX1" fmla="*/ 437 w 10059"/>
                <a:gd name="connsiteY1" fmla="*/ 4219 h 9753"/>
                <a:gd name="connsiteX2" fmla="*/ 2413 w 10059"/>
                <a:gd name="connsiteY2" fmla="*/ 5789 h 9753"/>
                <a:gd name="connsiteX3" fmla="*/ 4707 w 10059"/>
                <a:gd name="connsiteY3" fmla="*/ 7857 h 9753"/>
                <a:gd name="connsiteX4" fmla="*/ 7016 w 10059"/>
                <a:gd name="connsiteY4" fmla="*/ 9745 h 9753"/>
                <a:gd name="connsiteX5" fmla="*/ 10059 w 10059"/>
                <a:gd name="connsiteY5" fmla="*/ 7077 h 9753"/>
                <a:gd name="connsiteX0" fmla="*/ 38 w 10000"/>
                <a:gd name="connsiteY0" fmla="*/ 0 h 9999"/>
                <a:gd name="connsiteX1" fmla="*/ 434 w 10000"/>
                <a:gd name="connsiteY1" fmla="*/ 4326 h 9999"/>
                <a:gd name="connsiteX2" fmla="*/ 2399 w 10000"/>
                <a:gd name="connsiteY2" fmla="*/ 5936 h 9999"/>
                <a:gd name="connsiteX3" fmla="*/ 4700 w 10000"/>
                <a:gd name="connsiteY3" fmla="*/ 7838 h 9999"/>
                <a:gd name="connsiteX4" fmla="*/ 6975 w 10000"/>
                <a:gd name="connsiteY4" fmla="*/ 9992 h 9999"/>
                <a:gd name="connsiteX5" fmla="*/ 10000 w 10000"/>
                <a:gd name="connsiteY5" fmla="*/ 7256 h 9999"/>
                <a:gd name="connsiteX0" fmla="*/ 38 w 10000"/>
                <a:gd name="connsiteY0" fmla="*/ 0 h 9993"/>
                <a:gd name="connsiteX1" fmla="*/ 434 w 10000"/>
                <a:gd name="connsiteY1" fmla="*/ 4326 h 9993"/>
                <a:gd name="connsiteX2" fmla="*/ 2399 w 10000"/>
                <a:gd name="connsiteY2" fmla="*/ 5937 h 9993"/>
                <a:gd name="connsiteX3" fmla="*/ 4700 w 10000"/>
                <a:gd name="connsiteY3" fmla="*/ 7839 h 9993"/>
                <a:gd name="connsiteX4" fmla="*/ 6975 w 10000"/>
                <a:gd name="connsiteY4" fmla="*/ 9993 h 9993"/>
                <a:gd name="connsiteX5" fmla="*/ 10000 w 10000"/>
                <a:gd name="connsiteY5" fmla="*/ 7257 h 9993"/>
                <a:gd name="connsiteX0" fmla="*/ 38 w 10000"/>
                <a:gd name="connsiteY0" fmla="*/ 0 h 10007"/>
                <a:gd name="connsiteX1" fmla="*/ 434 w 10000"/>
                <a:gd name="connsiteY1" fmla="*/ 4329 h 10007"/>
                <a:gd name="connsiteX2" fmla="*/ 2399 w 10000"/>
                <a:gd name="connsiteY2" fmla="*/ 5941 h 10007"/>
                <a:gd name="connsiteX3" fmla="*/ 4700 w 10000"/>
                <a:gd name="connsiteY3" fmla="*/ 7844 h 10007"/>
                <a:gd name="connsiteX4" fmla="*/ 6975 w 10000"/>
                <a:gd name="connsiteY4" fmla="*/ 10000 h 10007"/>
                <a:gd name="connsiteX5" fmla="*/ 10000 w 10000"/>
                <a:gd name="connsiteY5" fmla="*/ 7262 h 10007"/>
                <a:gd name="connsiteX0" fmla="*/ 38 w 10000"/>
                <a:gd name="connsiteY0" fmla="*/ 0 h 10027"/>
                <a:gd name="connsiteX1" fmla="*/ 434 w 10000"/>
                <a:gd name="connsiteY1" fmla="*/ 4329 h 10027"/>
                <a:gd name="connsiteX2" fmla="*/ 2399 w 10000"/>
                <a:gd name="connsiteY2" fmla="*/ 5941 h 10027"/>
                <a:gd name="connsiteX3" fmla="*/ 4700 w 10000"/>
                <a:gd name="connsiteY3" fmla="*/ 7844 h 10027"/>
                <a:gd name="connsiteX4" fmla="*/ 6975 w 10000"/>
                <a:gd name="connsiteY4" fmla="*/ 10000 h 10027"/>
                <a:gd name="connsiteX5" fmla="*/ 10000 w 10000"/>
                <a:gd name="connsiteY5" fmla="*/ 7262 h 10027"/>
                <a:gd name="connsiteX0" fmla="*/ 38 w 10000"/>
                <a:gd name="connsiteY0" fmla="*/ 0 h 10077"/>
                <a:gd name="connsiteX1" fmla="*/ 434 w 10000"/>
                <a:gd name="connsiteY1" fmla="*/ 4329 h 10077"/>
                <a:gd name="connsiteX2" fmla="*/ 2399 w 10000"/>
                <a:gd name="connsiteY2" fmla="*/ 5941 h 10077"/>
                <a:gd name="connsiteX3" fmla="*/ 4700 w 10000"/>
                <a:gd name="connsiteY3" fmla="*/ 7844 h 10077"/>
                <a:gd name="connsiteX4" fmla="*/ 6975 w 10000"/>
                <a:gd name="connsiteY4" fmla="*/ 10000 h 10077"/>
                <a:gd name="connsiteX5" fmla="*/ 10000 w 10000"/>
                <a:gd name="connsiteY5" fmla="*/ 7262 h 10077"/>
                <a:gd name="connsiteX0" fmla="*/ 38 w 10000"/>
                <a:gd name="connsiteY0" fmla="*/ 0 h 9838"/>
                <a:gd name="connsiteX1" fmla="*/ 434 w 10000"/>
                <a:gd name="connsiteY1" fmla="*/ 4329 h 9838"/>
                <a:gd name="connsiteX2" fmla="*/ 2399 w 10000"/>
                <a:gd name="connsiteY2" fmla="*/ 5941 h 9838"/>
                <a:gd name="connsiteX3" fmla="*/ 4700 w 10000"/>
                <a:gd name="connsiteY3" fmla="*/ 7844 h 9838"/>
                <a:gd name="connsiteX4" fmla="*/ 6892 w 10000"/>
                <a:gd name="connsiteY4" fmla="*/ 9745 h 9838"/>
                <a:gd name="connsiteX5" fmla="*/ 10000 w 10000"/>
                <a:gd name="connsiteY5" fmla="*/ 7262 h 9838"/>
                <a:gd name="connsiteX0" fmla="*/ 38 w 10000"/>
                <a:gd name="connsiteY0" fmla="*/ 0 h 10000"/>
                <a:gd name="connsiteX1" fmla="*/ 434 w 10000"/>
                <a:gd name="connsiteY1" fmla="*/ 4400 h 10000"/>
                <a:gd name="connsiteX2" fmla="*/ 2399 w 10000"/>
                <a:gd name="connsiteY2" fmla="*/ 6039 h 10000"/>
                <a:gd name="connsiteX3" fmla="*/ 4700 w 10000"/>
                <a:gd name="connsiteY3" fmla="*/ 7973 h 10000"/>
                <a:gd name="connsiteX4" fmla="*/ 6892 w 10000"/>
                <a:gd name="connsiteY4" fmla="*/ 9905 h 10000"/>
                <a:gd name="connsiteX5" fmla="*/ 10000 w 10000"/>
                <a:gd name="connsiteY5" fmla="*/ 7382 h 10000"/>
                <a:gd name="connsiteX0" fmla="*/ 38 w 10000"/>
                <a:gd name="connsiteY0" fmla="*/ 0 h 10153"/>
                <a:gd name="connsiteX1" fmla="*/ 434 w 10000"/>
                <a:gd name="connsiteY1" fmla="*/ 4400 h 10153"/>
                <a:gd name="connsiteX2" fmla="*/ 2399 w 10000"/>
                <a:gd name="connsiteY2" fmla="*/ 6039 h 10153"/>
                <a:gd name="connsiteX3" fmla="*/ 4700 w 10000"/>
                <a:gd name="connsiteY3" fmla="*/ 7973 h 10153"/>
                <a:gd name="connsiteX4" fmla="*/ 6892 w 10000"/>
                <a:gd name="connsiteY4" fmla="*/ 9905 h 10153"/>
                <a:gd name="connsiteX5" fmla="*/ 10000 w 10000"/>
                <a:gd name="connsiteY5" fmla="*/ 7382 h 10153"/>
                <a:gd name="connsiteX0" fmla="*/ 38 w 10000"/>
                <a:gd name="connsiteY0" fmla="*/ 0 h 10023"/>
                <a:gd name="connsiteX1" fmla="*/ 434 w 10000"/>
                <a:gd name="connsiteY1" fmla="*/ 4400 h 10023"/>
                <a:gd name="connsiteX2" fmla="*/ 2399 w 10000"/>
                <a:gd name="connsiteY2" fmla="*/ 6039 h 10023"/>
                <a:gd name="connsiteX3" fmla="*/ 4700 w 10000"/>
                <a:gd name="connsiteY3" fmla="*/ 7973 h 10023"/>
                <a:gd name="connsiteX4" fmla="*/ 6726 w 10000"/>
                <a:gd name="connsiteY4" fmla="*/ 9757 h 10023"/>
                <a:gd name="connsiteX5" fmla="*/ 10000 w 10000"/>
                <a:gd name="connsiteY5" fmla="*/ 7382 h 10023"/>
                <a:gd name="connsiteX0" fmla="*/ 38 w 10000"/>
                <a:gd name="connsiteY0" fmla="*/ 0 h 10062"/>
                <a:gd name="connsiteX1" fmla="*/ 434 w 10000"/>
                <a:gd name="connsiteY1" fmla="*/ 4400 h 10062"/>
                <a:gd name="connsiteX2" fmla="*/ 2399 w 10000"/>
                <a:gd name="connsiteY2" fmla="*/ 6039 h 10062"/>
                <a:gd name="connsiteX3" fmla="*/ 4700 w 10000"/>
                <a:gd name="connsiteY3" fmla="*/ 7973 h 10062"/>
                <a:gd name="connsiteX4" fmla="*/ 6726 w 10000"/>
                <a:gd name="connsiteY4" fmla="*/ 9757 h 10062"/>
                <a:gd name="connsiteX5" fmla="*/ 10000 w 10000"/>
                <a:gd name="connsiteY5" fmla="*/ 7382 h 10062"/>
                <a:gd name="connsiteX0" fmla="*/ 38 w 9917"/>
                <a:gd name="connsiteY0" fmla="*/ 0 h 9762"/>
                <a:gd name="connsiteX1" fmla="*/ 434 w 9917"/>
                <a:gd name="connsiteY1" fmla="*/ 4400 h 9762"/>
                <a:gd name="connsiteX2" fmla="*/ 2399 w 9917"/>
                <a:gd name="connsiteY2" fmla="*/ 6039 h 9762"/>
                <a:gd name="connsiteX3" fmla="*/ 4700 w 9917"/>
                <a:gd name="connsiteY3" fmla="*/ 7973 h 9762"/>
                <a:gd name="connsiteX4" fmla="*/ 6726 w 9917"/>
                <a:gd name="connsiteY4" fmla="*/ 9757 h 9762"/>
                <a:gd name="connsiteX5" fmla="*/ 9917 w 9917"/>
                <a:gd name="connsiteY5" fmla="*/ 7382 h 9762"/>
                <a:gd name="connsiteX0" fmla="*/ 38 w 10000"/>
                <a:gd name="connsiteY0" fmla="*/ 0 h 10303"/>
                <a:gd name="connsiteX1" fmla="*/ 438 w 10000"/>
                <a:gd name="connsiteY1" fmla="*/ 4507 h 10303"/>
                <a:gd name="connsiteX2" fmla="*/ 2419 w 10000"/>
                <a:gd name="connsiteY2" fmla="*/ 6186 h 10303"/>
                <a:gd name="connsiteX3" fmla="*/ 4739 w 10000"/>
                <a:gd name="connsiteY3" fmla="*/ 8167 h 10303"/>
                <a:gd name="connsiteX4" fmla="*/ 6928 w 10000"/>
                <a:gd name="connsiteY4" fmla="*/ 10299 h 10303"/>
                <a:gd name="connsiteX5" fmla="*/ 10000 w 10000"/>
                <a:gd name="connsiteY5" fmla="*/ 7562 h 10303"/>
                <a:gd name="connsiteX0" fmla="*/ 38 w 10000"/>
                <a:gd name="connsiteY0" fmla="*/ 0 h 10342"/>
                <a:gd name="connsiteX1" fmla="*/ 438 w 10000"/>
                <a:gd name="connsiteY1" fmla="*/ 4507 h 10342"/>
                <a:gd name="connsiteX2" fmla="*/ 2419 w 10000"/>
                <a:gd name="connsiteY2" fmla="*/ 6186 h 10342"/>
                <a:gd name="connsiteX3" fmla="*/ 4739 w 10000"/>
                <a:gd name="connsiteY3" fmla="*/ 8167 h 10342"/>
                <a:gd name="connsiteX4" fmla="*/ 6928 w 10000"/>
                <a:gd name="connsiteY4" fmla="*/ 10299 h 10342"/>
                <a:gd name="connsiteX5" fmla="*/ 10000 w 10000"/>
                <a:gd name="connsiteY5" fmla="*/ 7562 h 10342"/>
                <a:gd name="connsiteX0" fmla="*/ 38 w 10000"/>
                <a:gd name="connsiteY0" fmla="*/ 0 h 10129"/>
                <a:gd name="connsiteX1" fmla="*/ 438 w 10000"/>
                <a:gd name="connsiteY1" fmla="*/ 4507 h 10129"/>
                <a:gd name="connsiteX2" fmla="*/ 2419 w 10000"/>
                <a:gd name="connsiteY2" fmla="*/ 6186 h 10129"/>
                <a:gd name="connsiteX3" fmla="*/ 4739 w 10000"/>
                <a:gd name="connsiteY3" fmla="*/ 8167 h 10129"/>
                <a:gd name="connsiteX4" fmla="*/ 6803 w 10000"/>
                <a:gd name="connsiteY4" fmla="*/ 10071 h 10129"/>
                <a:gd name="connsiteX5" fmla="*/ 10000 w 10000"/>
                <a:gd name="connsiteY5" fmla="*/ 7562 h 10129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803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803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991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264"/>
                <a:gd name="connsiteX1" fmla="*/ 438 w 10000"/>
                <a:gd name="connsiteY1" fmla="*/ 4507 h 10264"/>
                <a:gd name="connsiteX2" fmla="*/ 2419 w 10000"/>
                <a:gd name="connsiteY2" fmla="*/ 6186 h 10264"/>
                <a:gd name="connsiteX3" fmla="*/ 5094 w 10000"/>
                <a:gd name="connsiteY3" fmla="*/ 8053 h 10264"/>
                <a:gd name="connsiteX4" fmla="*/ 7074 w 10000"/>
                <a:gd name="connsiteY4" fmla="*/ 10261 h 10264"/>
                <a:gd name="connsiteX5" fmla="*/ 10000 w 10000"/>
                <a:gd name="connsiteY5" fmla="*/ 7562 h 10264"/>
                <a:gd name="connsiteX0" fmla="*/ 38 w 10000"/>
                <a:gd name="connsiteY0" fmla="*/ 0 h 10264"/>
                <a:gd name="connsiteX1" fmla="*/ 438 w 10000"/>
                <a:gd name="connsiteY1" fmla="*/ 4507 h 10264"/>
                <a:gd name="connsiteX2" fmla="*/ 2419 w 10000"/>
                <a:gd name="connsiteY2" fmla="*/ 6186 h 10264"/>
                <a:gd name="connsiteX3" fmla="*/ 5094 w 10000"/>
                <a:gd name="connsiteY3" fmla="*/ 8053 h 10264"/>
                <a:gd name="connsiteX4" fmla="*/ 7074 w 10000"/>
                <a:gd name="connsiteY4" fmla="*/ 10261 h 10264"/>
                <a:gd name="connsiteX5" fmla="*/ 10000 w 10000"/>
                <a:gd name="connsiteY5" fmla="*/ 7562 h 10264"/>
                <a:gd name="connsiteX0" fmla="*/ 38 w 9937"/>
                <a:gd name="connsiteY0" fmla="*/ 0 h 10264"/>
                <a:gd name="connsiteX1" fmla="*/ 438 w 9937"/>
                <a:gd name="connsiteY1" fmla="*/ 4507 h 10264"/>
                <a:gd name="connsiteX2" fmla="*/ 2419 w 9937"/>
                <a:gd name="connsiteY2" fmla="*/ 6186 h 10264"/>
                <a:gd name="connsiteX3" fmla="*/ 5094 w 9937"/>
                <a:gd name="connsiteY3" fmla="*/ 8053 h 10264"/>
                <a:gd name="connsiteX4" fmla="*/ 7074 w 9937"/>
                <a:gd name="connsiteY4" fmla="*/ 10261 h 10264"/>
                <a:gd name="connsiteX5" fmla="*/ 9937 w 9937"/>
                <a:gd name="connsiteY5" fmla="*/ 7524 h 10264"/>
                <a:gd name="connsiteX0" fmla="*/ 38 w 10000"/>
                <a:gd name="connsiteY0" fmla="*/ 0 h 10000"/>
                <a:gd name="connsiteX1" fmla="*/ 441 w 10000"/>
                <a:gd name="connsiteY1" fmla="*/ 4391 h 10000"/>
                <a:gd name="connsiteX2" fmla="*/ 2434 w 10000"/>
                <a:gd name="connsiteY2" fmla="*/ 6027 h 10000"/>
                <a:gd name="connsiteX3" fmla="*/ 5126 w 10000"/>
                <a:gd name="connsiteY3" fmla="*/ 7846 h 10000"/>
                <a:gd name="connsiteX4" fmla="*/ 7119 w 10000"/>
                <a:gd name="connsiteY4" fmla="*/ 9997 h 10000"/>
                <a:gd name="connsiteX5" fmla="*/ 10000 w 10000"/>
                <a:gd name="connsiteY5" fmla="*/ 7330 h 10000"/>
                <a:gd name="connsiteX0" fmla="*/ 38 w 10000"/>
                <a:gd name="connsiteY0" fmla="*/ 0 h 10026"/>
                <a:gd name="connsiteX1" fmla="*/ 441 w 10000"/>
                <a:gd name="connsiteY1" fmla="*/ 4391 h 10026"/>
                <a:gd name="connsiteX2" fmla="*/ 2434 w 10000"/>
                <a:gd name="connsiteY2" fmla="*/ 6027 h 10026"/>
                <a:gd name="connsiteX3" fmla="*/ 5126 w 10000"/>
                <a:gd name="connsiteY3" fmla="*/ 7846 h 10026"/>
                <a:gd name="connsiteX4" fmla="*/ 7119 w 10000"/>
                <a:gd name="connsiteY4" fmla="*/ 9997 h 10026"/>
                <a:gd name="connsiteX5" fmla="*/ 10000 w 10000"/>
                <a:gd name="connsiteY5" fmla="*/ 7330 h 10026"/>
                <a:gd name="connsiteX0" fmla="*/ 28 w 9990"/>
                <a:gd name="connsiteY0" fmla="*/ 0 h 10026"/>
                <a:gd name="connsiteX1" fmla="*/ 431 w 9990"/>
                <a:gd name="connsiteY1" fmla="*/ 4391 h 10026"/>
                <a:gd name="connsiteX2" fmla="*/ 2508 w 9990"/>
                <a:gd name="connsiteY2" fmla="*/ 5768 h 10026"/>
                <a:gd name="connsiteX3" fmla="*/ 5116 w 9990"/>
                <a:gd name="connsiteY3" fmla="*/ 7846 h 10026"/>
                <a:gd name="connsiteX4" fmla="*/ 7109 w 9990"/>
                <a:gd name="connsiteY4" fmla="*/ 9997 h 10026"/>
                <a:gd name="connsiteX5" fmla="*/ 9990 w 9990"/>
                <a:gd name="connsiteY5" fmla="*/ 7330 h 10026"/>
                <a:gd name="connsiteX0" fmla="*/ 28 w 10000"/>
                <a:gd name="connsiteY0" fmla="*/ 0 h 10000"/>
                <a:gd name="connsiteX1" fmla="*/ 431 w 10000"/>
                <a:gd name="connsiteY1" fmla="*/ 4380 h 10000"/>
                <a:gd name="connsiteX2" fmla="*/ 2511 w 10000"/>
                <a:gd name="connsiteY2" fmla="*/ 5753 h 10000"/>
                <a:gd name="connsiteX3" fmla="*/ 5121 w 10000"/>
                <a:gd name="connsiteY3" fmla="*/ 7826 h 10000"/>
                <a:gd name="connsiteX4" fmla="*/ 7116 w 10000"/>
                <a:gd name="connsiteY4" fmla="*/ 9971 h 10000"/>
                <a:gd name="connsiteX5" fmla="*/ 10000 w 10000"/>
                <a:gd name="connsiteY5" fmla="*/ 7311 h 10000"/>
                <a:gd name="connsiteX0" fmla="*/ 28 w 10000"/>
                <a:gd name="connsiteY0" fmla="*/ 0 h 10000"/>
                <a:gd name="connsiteX1" fmla="*/ 431 w 10000"/>
                <a:gd name="connsiteY1" fmla="*/ 4380 h 10000"/>
                <a:gd name="connsiteX2" fmla="*/ 2511 w 10000"/>
                <a:gd name="connsiteY2" fmla="*/ 5753 h 10000"/>
                <a:gd name="connsiteX3" fmla="*/ 5121 w 10000"/>
                <a:gd name="connsiteY3" fmla="*/ 7826 h 10000"/>
                <a:gd name="connsiteX4" fmla="*/ 7116 w 10000"/>
                <a:gd name="connsiteY4" fmla="*/ 9971 h 10000"/>
                <a:gd name="connsiteX5" fmla="*/ 10000 w 10000"/>
                <a:gd name="connsiteY5" fmla="*/ 7311 h 10000"/>
                <a:gd name="connsiteX0" fmla="*/ 26 w 9998"/>
                <a:gd name="connsiteY0" fmla="*/ 0 h 10000"/>
                <a:gd name="connsiteX1" fmla="*/ 429 w 9998"/>
                <a:gd name="connsiteY1" fmla="*/ 4380 h 10000"/>
                <a:gd name="connsiteX2" fmla="*/ 2383 w 9998"/>
                <a:gd name="connsiteY2" fmla="*/ 5495 h 10000"/>
                <a:gd name="connsiteX3" fmla="*/ 5119 w 9998"/>
                <a:gd name="connsiteY3" fmla="*/ 7826 h 10000"/>
                <a:gd name="connsiteX4" fmla="*/ 7114 w 9998"/>
                <a:gd name="connsiteY4" fmla="*/ 9971 h 10000"/>
                <a:gd name="connsiteX5" fmla="*/ 9998 w 9998"/>
                <a:gd name="connsiteY5" fmla="*/ 7311 h 10000"/>
                <a:gd name="connsiteX0" fmla="*/ 16 w 9990"/>
                <a:gd name="connsiteY0" fmla="*/ 0 h 10000"/>
                <a:gd name="connsiteX1" fmla="*/ 545 w 9990"/>
                <a:gd name="connsiteY1" fmla="*/ 4122 h 10000"/>
                <a:gd name="connsiteX2" fmla="*/ 2373 w 9990"/>
                <a:gd name="connsiteY2" fmla="*/ 5495 h 10000"/>
                <a:gd name="connsiteX3" fmla="*/ 5110 w 9990"/>
                <a:gd name="connsiteY3" fmla="*/ 7826 h 10000"/>
                <a:gd name="connsiteX4" fmla="*/ 7105 w 9990"/>
                <a:gd name="connsiteY4" fmla="*/ 9971 h 10000"/>
                <a:gd name="connsiteX5" fmla="*/ 9990 w 9990"/>
                <a:gd name="connsiteY5" fmla="*/ 7311 h 10000"/>
                <a:gd name="connsiteX0" fmla="*/ 5 w 10726"/>
                <a:gd name="connsiteY0" fmla="*/ 0 h 9705"/>
                <a:gd name="connsiteX1" fmla="*/ 1272 w 10726"/>
                <a:gd name="connsiteY1" fmla="*/ 3827 h 9705"/>
                <a:gd name="connsiteX2" fmla="*/ 3101 w 10726"/>
                <a:gd name="connsiteY2" fmla="*/ 5200 h 9705"/>
                <a:gd name="connsiteX3" fmla="*/ 5841 w 10726"/>
                <a:gd name="connsiteY3" fmla="*/ 7531 h 9705"/>
                <a:gd name="connsiteX4" fmla="*/ 7838 w 10726"/>
                <a:gd name="connsiteY4" fmla="*/ 9676 h 9705"/>
                <a:gd name="connsiteX5" fmla="*/ 10726 w 10726"/>
                <a:gd name="connsiteY5" fmla="*/ 7016 h 9705"/>
                <a:gd name="connsiteX0" fmla="*/ 0 w 9995"/>
                <a:gd name="connsiteY0" fmla="*/ 0 h 10000"/>
                <a:gd name="connsiteX1" fmla="*/ 1181 w 9995"/>
                <a:gd name="connsiteY1" fmla="*/ 3943 h 10000"/>
                <a:gd name="connsiteX2" fmla="*/ 2886 w 9995"/>
                <a:gd name="connsiteY2" fmla="*/ 5358 h 10000"/>
                <a:gd name="connsiteX3" fmla="*/ 5441 w 9995"/>
                <a:gd name="connsiteY3" fmla="*/ 7760 h 10000"/>
                <a:gd name="connsiteX4" fmla="*/ 7302 w 9995"/>
                <a:gd name="connsiteY4" fmla="*/ 9970 h 10000"/>
                <a:gd name="connsiteX5" fmla="*/ 9995 w 9995"/>
                <a:gd name="connsiteY5" fmla="*/ 7229 h 10000"/>
                <a:gd name="connsiteX0" fmla="*/ 0 w 10000"/>
                <a:gd name="connsiteY0" fmla="*/ 0 h 10000"/>
                <a:gd name="connsiteX1" fmla="*/ 1182 w 10000"/>
                <a:gd name="connsiteY1" fmla="*/ 3943 h 10000"/>
                <a:gd name="connsiteX2" fmla="*/ 2887 w 10000"/>
                <a:gd name="connsiteY2" fmla="*/ 5358 h 10000"/>
                <a:gd name="connsiteX3" fmla="*/ 5444 w 10000"/>
                <a:gd name="connsiteY3" fmla="*/ 7760 h 10000"/>
                <a:gd name="connsiteX4" fmla="*/ 7306 w 10000"/>
                <a:gd name="connsiteY4" fmla="*/ 9970 h 10000"/>
                <a:gd name="connsiteX5" fmla="*/ 10000 w 10000"/>
                <a:gd name="connsiteY5" fmla="*/ 7229 h 10000"/>
                <a:gd name="connsiteX0" fmla="*/ 0 w 9784"/>
                <a:gd name="connsiteY0" fmla="*/ 0 h 8860"/>
                <a:gd name="connsiteX1" fmla="*/ 966 w 9784"/>
                <a:gd name="connsiteY1" fmla="*/ 2803 h 8860"/>
                <a:gd name="connsiteX2" fmla="*/ 2671 w 9784"/>
                <a:gd name="connsiteY2" fmla="*/ 4218 h 8860"/>
                <a:gd name="connsiteX3" fmla="*/ 5228 w 9784"/>
                <a:gd name="connsiteY3" fmla="*/ 6620 h 8860"/>
                <a:gd name="connsiteX4" fmla="*/ 7090 w 9784"/>
                <a:gd name="connsiteY4" fmla="*/ 8830 h 8860"/>
                <a:gd name="connsiteX5" fmla="*/ 9784 w 9784"/>
                <a:gd name="connsiteY5" fmla="*/ 6089 h 8860"/>
                <a:gd name="connsiteX0" fmla="*/ 0 w 9940"/>
                <a:gd name="connsiteY0" fmla="*/ 0 h 10129"/>
                <a:gd name="connsiteX1" fmla="*/ 927 w 9940"/>
                <a:gd name="connsiteY1" fmla="*/ 3293 h 10129"/>
                <a:gd name="connsiteX2" fmla="*/ 2670 w 9940"/>
                <a:gd name="connsiteY2" fmla="*/ 4890 h 10129"/>
                <a:gd name="connsiteX3" fmla="*/ 5283 w 9940"/>
                <a:gd name="connsiteY3" fmla="*/ 7601 h 10129"/>
                <a:gd name="connsiteX4" fmla="*/ 7187 w 9940"/>
                <a:gd name="connsiteY4" fmla="*/ 10095 h 10129"/>
                <a:gd name="connsiteX5" fmla="*/ 9940 w 9940"/>
                <a:gd name="connsiteY5" fmla="*/ 7001 h 10129"/>
                <a:gd name="connsiteX0" fmla="*/ 0 w 10000"/>
                <a:gd name="connsiteY0" fmla="*/ 0 h 10000"/>
                <a:gd name="connsiteX1" fmla="*/ 933 w 10000"/>
                <a:gd name="connsiteY1" fmla="*/ 3251 h 10000"/>
                <a:gd name="connsiteX2" fmla="*/ 2686 w 10000"/>
                <a:gd name="connsiteY2" fmla="*/ 4828 h 10000"/>
                <a:gd name="connsiteX3" fmla="*/ 5315 w 10000"/>
                <a:gd name="connsiteY3" fmla="*/ 7504 h 10000"/>
                <a:gd name="connsiteX4" fmla="*/ 7230 w 10000"/>
                <a:gd name="connsiteY4" fmla="*/ 9966 h 10000"/>
                <a:gd name="connsiteX5" fmla="*/ 10000 w 10000"/>
                <a:gd name="connsiteY5" fmla="*/ 6912 h 10000"/>
                <a:gd name="connsiteX0" fmla="*/ 0 w 10000"/>
                <a:gd name="connsiteY0" fmla="*/ 0 h 10000"/>
                <a:gd name="connsiteX1" fmla="*/ 933 w 10000"/>
                <a:gd name="connsiteY1" fmla="*/ 3251 h 10000"/>
                <a:gd name="connsiteX2" fmla="*/ 2726 w 10000"/>
                <a:gd name="connsiteY2" fmla="*/ 4828 h 10000"/>
                <a:gd name="connsiteX3" fmla="*/ 5315 w 10000"/>
                <a:gd name="connsiteY3" fmla="*/ 7504 h 10000"/>
                <a:gd name="connsiteX4" fmla="*/ 7230 w 10000"/>
                <a:gd name="connsiteY4" fmla="*/ 9966 h 10000"/>
                <a:gd name="connsiteX5" fmla="*/ 10000 w 10000"/>
                <a:gd name="connsiteY5" fmla="*/ 69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491" y="2270"/>
                    <a:pt x="479" y="2446"/>
                    <a:pt x="933" y="3251"/>
                  </a:cubicBezTo>
                  <a:cubicBezTo>
                    <a:pt x="1387" y="4056"/>
                    <a:pt x="2276" y="3103"/>
                    <a:pt x="2726" y="4828"/>
                  </a:cubicBezTo>
                  <a:cubicBezTo>
                    <a:pt x="3176" y="6553"/>
                    <a:pt x="4564" y="6648"/>
                    <a:pt x="5315" y="7504"/>
                  </a:cubicBezTo>
                  <a:cubicBezTo>
                    <a:pt x="6066" y="8360"/>
                    <a:pt x="6652" y="9895"/>
                    <a:pt x="7230" y="9966"/>
                  </a:cubicBezTo>
                  <a:cubicBezTo>
                    <a:pt x="7811" y="10038"/>
                    <a:pt x="8986" y="10293"/>
                    <a:pt x="10000" y="6912"/>
                  </a:cubicBezTo>
                </a:path>
              </a:pathLst>
            </a:custGeom>
            <a:noFill/>
            <a:ln w="158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5" name="Vrije vorm 78">
              <a:extLst>
                <a:ext uri="{FF2B5EF4-FFF2-40B4-BE49-F238E27FC236}">
                  <a16:creationId xmlns="" xmlns:a16="http://schemas.microsoft.com/office/drawing/2014/main" id="{CE972D05-1CEE-4320-9E03-FEB455A46F73}"/>
                </a:ext>
              </a:extLst>
            </p:cNvPr>
            <p:cNvSpPr/>
            <p:nvPr/>
          </p:nvSpPr>
          <p:spPr bwMode="auto">
            <a:xfrm rot="11389508">
              <a:off x="5958648" y="4356644"/>
              <a:ext cx="706410" cy="721447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53884 w 669092"/>
                <a:gd name="connsiteY0" fmla="*/ 591557 h 725409"/>
                <a:gd name="connsiteX1" fmla="*/ 389459 w 669092"/>
                <a:gd name="connsiteY1" fmla="*/ 537503 h 725409"/>
                <a:gd name="connsiteX2" fmla="*/ 667073 w 669092"/>
                <a:gd name="connsiteY2" fmla="*/ 5 h 725409"/>
                <a:gd name="connsiteX3" fmla="*/ 504888 w 669092"/>
                <a:gd name="connsiteY3" fmla="*/ 547989 h 725409"/>
                <a:gd name="connsiteX4" fmla="*/ 316834 w 669092"/>
                <a:gd name="connsiteY4" fmla="*/ 610289 h 725409"/>
                <a:gd name="connsiteX5" fmla="*/ 23586 w 669092"/>
                <a:gd name="connsiteY5" fmla="*/ 725409 h 725409"/>
                <a:gd name="connsiteX6" fmla="*/ 3982 w 669092"/>
                <a:gd name="connsiteY6" fmla="*/ 660998 h 725409"/>
                <a:gd name="connsiteX7" fmla="*/ 33207 w 669092"/>
                <a:gd name="connsiteY7" fmla="*/ 650287 h 725409"/>
                <a:gd name="connsiteX8" fmla="*/ 253884 w 669092"/>
                <a:gd name="connsiteY8" fmla="*/ 591557 h 725409"/>
                <a:gd name="connsiteX0" fmla="*/ 253884 w 667296"/>
                <a:gd name="connsiteY0" fmla="*/ 592554 h 726406"/>
                <a:gd name="connsiteX1" fmla="*/ 469892 w 667296"/>
                <a:gd name="connsiteY1" fmla="*/ 418112 h 726406"/>
                <a:gd name="connsiteX2" fmla="*/ 667073 w 667296"/>
                <a:gd name="connsiteY2" fmla="*/ 1002 h 726406"/>
                <a:gd name="connsiteX3" fmla="*/ 504888 w 667296"/>
                <a:gd name="connsiteY3" fmla="*/ 548986 h 726406"/>
                <a:gd name="connsiteX4" fmla="*/ 316834 w 667296"/>
                <a:gd name="connsiteY4" fmla="*/ 611286 h 726406"/>
                <a:gd name="connsiteX5" fmla="*/ 23586 w 667296"/>
                <a:gd name="connsiteY5" fmla="*/ 726406 h 726406"/>
                <a:gd name="connsiteX6" fmla="*/ 3982 w 667296"/>
                <a:gd name="connsiteY6" fmla="*/ 661995 h 726406"/>
                <a:gd name="connsiteX7" fmla="*/ 33207 w 667296"/>
                <a:gd name="connsiteY7" fmla="*/ 651284 h 726406"/>
                <a:gd name="connsiteX8" fmla="*/ 253884 w 667296"/>
                <a:gd name="connsiteY8" fmla="*/ 592554 h 726406"/>
                <a:gd name="connsiteX0" fmla="*/ 253884 w 676803"/>
                <a:gd name="connsiteY0" fmla="*/ 600241 h 734093"/>
                <a:gd name="connsiteX1" fmla="*/ 469892 w 676803"/>
                <a:gd name="connsiteY1" fmla="*/ 425799 h 734093"/>
                <a:gd name="connsiteX2" fmla="*/ 667073 w 676803"/>
                <a:gd name="connsiteY2" fmla="*/ 8689 h 734093"/>
                <a:gd name="connsiteX3" fmla="*/ 632040 w 676803"/>
                <a:gd name="connsiteY3" fmla="*/ 175484 h 734093"/>
                <a:gd name="connsiteX4" fmla="*/ 504888 w 676803"/>
                <a:gd name="connsiteY4" fmla="*/ 556673 h 734093"/>
                <a:gd name="connsiteX5" fmla="*/ 316834 w 676803"/>
                <a:gd name="connsiteY5" fmla="*/ 618973 h 734093"/>
                <a:gd name="connsiteX6" fmla="*/ 23586 w 676803"/>
                <a:gd name="connsiteY6" fmla="*/ 734093 h 734093"/>
                <a:gd name="connsiteX7" fmla="*/ 3982 w 676803"/>
                <a:gd name="connsiteY7" fmla="*/ 669682 h 734093"/>
                <a:gd name="connsiteX8" fmla="*/ 33207 w 676803"/>
                <a:gd name="connsiteY8" fmla="*/ 658971 h 734093"/>
                <a:gd name="connsiteX9" fmla="*/ 253884 w 676803"/>
                <a:gd name="connsiteY9" fmla="*/ 600241 h 734093"/>
                <a:gd name="connsiteX0" fmla="*/ 253884 w 695624"/>
                <a:gd name="connsiteY0" fmla="*/ 606442 h 740294"/>
                <a:gd name="connsiteX1" fmla="*/ 469892 w 695624"/>
                <a:gd name="connsiteY1" fmla="*/ 432000 h 740294"/>
                <a:gd name="connsiteX2" fmla="*/ 667073 w 695624"/>
                <a:gd name="connsiteY2" fmla="*/ 14890 h 740294"/>
                <a:gd name="connsiteX3" fmla="*/ 677432 w 695624"/>
                <a:gd name="connsiteY3" fmla="*/ 137520 h 740294"/>
                <a:gd name="connsiteX4" fmla="*/ 504888 w 695624"/>
                <a:gd name="connsiteY4" fmla="*/ 562874 h 740294"/>
                <a:gd name="connsiteX5" fmla="*/ 316834 w 695624"/>
                <a:gd name="connsiteY5" fmla="*/ 625174 h 740294"/>
                <a:gd name="connsiteX6" fmla="*/ 23586 w 695624"/>
                <a:gd name="connsiteY6" fmla="*/ 740294 h 740294"/>
                <a:gd name="connsiteX7" fmla="*/ 3982 w 695624"/>
                <a:gd name="connsiteY7" fmla="*/ 675883 h 740294"/>
                <a:gd name="connsiteX8" fmla="*/ 33207 w 695624"/>
                <a:gd name="connsiteY8" fmla="*/ 665172 h 740294"/>
                <a:gd name="connsiteX9" fmla="*/ 253884 w 695624"/>
                <a:gd name="connsiteY9" fmla="*/ 606442 h 740294"/>
                <a:gd name="connsiteX0" fmla="*/ 253884 w 690540"/>
                <a:gd name="connsiteY0" fmla="*/ 594004 h 727856"/>
                <a:gd name="connsiteX1" fmla="*/ 469892 w 690540"/>
                <a:gd name="connsiteY1" fmla="*/ 419562 h 727856"/>
                <a:gd name="connsiteX2" fmla="*/ 576075 w 690540"/>
                <a:gd name="connsiteY2" fmla="*/ 207995 h 727856"/>
                <a:gd name="connsiteX3" fmla="*/ 667073 w 690540"/>
                <a:gd name="connsiteY3" fmla="*/ 2452 h 727856"/>
                <a:gd name="connsiteX4" fmla="*/ 677432 w 690540"/>
                <a:gd name="connsiteY4" fmla="*/ 125082 h 727856"/>
                <a:gd name="connsiteX5" fmla="*/ 504888 w 690540"/>
                <a:gd name="connsiteY5" fmla="*/ 550436 h 727856"/>
                <a:gd name="connsiteX6" fmla="*/ 316834 w 690540"/>
                <a:gd name="connsiteY6" fmla="*/ 612736 h 727856"/>
                <a:gd name="connsiteX7" fmla="*/ 23586 w 690540"/>
                <a:gd name="connsiteY7" fmla="*/ 727856 h 727856"/>
                <a:gd name="connsiteX8" fmla="*/ 3982 w 690540"/>
                <a:gd name="connsiteY8" fmla="*/ 663445 h 727856"/>
                <a:gd name="connsiteX9" fmla="*/ 33207 w 690540"/>
                <a:gd name="connsiteY9" fmla="*/ 652734 h 727856"/>
                <a:gd name="connsiteX10" fmla="*/ 253884 w 690540"/>
                <a:gd name="connsiteY10" fmla="*/ 594004 h 727856"/>
                <a:gd name="connsiteX0" fmla="*/ 253884 w 689576"/>
                <a:gd name="connsiteY0" fmla="*/ 594363 h 728215"/>
                <a:gd name="connsiteX1" fmla="*/ 469892 w 689576"/>
                <a:gd name="connsiteY1" fmla="*/ 419921 h 728215"/>
                <a:gd name="connsiteX2" fmla="*/ 601495 w 689576"/>
                <a:gd name="connsiteY2" fmla="*/ 216028 h 728215"/>
                <a:gd name="connsiteX3" fmla="*/ 667073 w 689576"/>
                <a:gd name="connsiteY3" fmla="*/ 2811 h 728215"/>
                <a:gd name="connsiteX4" fmla="*/ 677432 w 689576"/>
                <a:gd name="connsiteY4" fmla="*/ 125441 h 728215"/>
                <a:gd name="connsiteX5" fmla="*/ 504888 w 689576"/>
                <a:gd name="connsiteY5" fmla="*/ 550795 h 728215"/>
                <a:gd name="connsiteX6" fmla="*/ 316834 w 689576"/>
                <a:gd name="connsiteY6" fmla="*/ 613095 h 728215"/>
                <a:gd name="connsiteX7" fmla="*/ 23586 w 689576"/>
                <a:gd name="connsiteY7" fmla="*/ 728215 h 728215"/>
                <a:gd name="connsiteX8" fmla="*/ 3982 w 689576"/>
                <a:gd name="connsiteY8" fmla="*/ 663804 h 728215"/>
                <a:gd name="connsiteX9" fmla="*/ 33207 w 689576"/>
                <a:gd name="connsiteY9" fmla="*/ 653093 h 728215"/>
                <a:gd name="connsiteX10" fmla="*/ 253884 w 689576"/>
                <a:gd name="connsiteY10" fmla="*/ 594363 h 728215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4888 w 699331"/>
                <a:gd name="connsiteY5" fmla="*/ 549064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702973"/>
                <a:gd name="connsiteY0" fmla="*/ 591575 h 725427"/>
                <a:gd name="connsiteX1" fmla="*/ 469892 w 702973"/>
                <a:gd name="connsiteY1" fmla="*/ 417133 h 725427"/>
                <a:gd name="connsiteX2" fmla="*/ 601495 w 702973"/>
                <a:gd name="connsiteY2" fmla="*/ 213240 h 725427"/>
                <a:gd name="connsiteX3" fmla="*/ 667073 w 702973"/>
                <a:gd name="connsiteY3" fmla="*/ 23 h 725427"/>
                <a:gd name="connsiteX4" fmla="*/ 693549 w 702973"/>
                <a:gd name="connsiteY4" fmla="*/ 202078 h 725427"/>
                <a:gd name="connsiteX5" fmla="*/ 502365 w 702973"/>
                <a:gd name="connsiteY5" fmla="*/ 519425 h 725427"/>
                <a:gd name="connsiteX6" fmla="*/ 316834 w 702973"/>
                <a:gd name="connsiteY6" fmla="*/ 610307 h 725427"/>
                <a:gd name="connsiteX7" fmla="*/ 23586 w 702973"/>
                <a:gd name="connsiteY7" fmla="*/ 725427 h 725427"/>
                <a:gd name="connsiteX8" fmla="*/ 3982 w 702973"/>
                <a:gd name="connsiteY8" fmla="*/ 661016 h 725427"/>
                <a:gd name="connsiteX9" fmla="*/ 33207 w 702973"/>
                <a:gd name="connsiteY9" fmla="*/ 650305 h 725427"/>
                <a:gd name="connsiteX10" fmla="*/ 253884 w 702973"/>
                <a:gd name="connsiteY10" fmla="*/ 591575 h 725427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02365 w 704357"/>
                <a:gd name="connsiteY5" fmla="*/ 5159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4357" h="721952">
                  <a:moveTo>
                    <a:pt x="253884" y="588100"/>
                  </a:moveTo>
                  <a:cubicBezTo>
                    <a:pt x="332155" y="553121"/>
                    <a:pt x="411957" y="476714"/>
                    <a:pt x="469892" y="413658"/>
                  </a:cubicBezTo>
                  <a:cubicBezTo>
                    <a:pt x="527827" y="350602"/>
                    <a:pt x="568632" y="279283"/>
                    <a:pt x="601495" y="209765"/>
                  </a:cubicBezTo>
                  <a:cubicBezTo>
                    <a:pt x="634358" y="140247"/>
                    <a:pt x="659559" y="1884"/>
                    <a:pt x="674901" y="24"/>
                  </a:cubicBezTo>
                  <a:cubicBezTo>
                    <a:pt x="690243" y="-1836"/>
                    <a:pt x="720580" y="107272"/>
                    <a:pt x="693549" y="198603"/>
                  </a:cubicBezTo>
                  <a:cubicBezTo>
                    <a:pt x="666518" y="289934"/>
                    <a:pt x="581011" y="456038"/>
                    <a:pt x="518428" y="525250"/>
                  </a:cubicBezTo>
                  <a:cubicBezTo>
                    <a:pt x="455845" y="594462"/>
                    <a:pt x="400523" y="581093"/>
                    <a:pt x="318049" y="613877"/>
                  </a:cubicBezTo>
                  <a:cubicBezTo>
                    <a:pt x="235575" y="646661"/>
                    <a:pt x="119090" y="687825"/>
                    <a:pt x="23586" y="721952"/>
                  </a:cubicBezTo>
                  <a:cubicBezTo>
                    <a:pt x="-7992" y="679672"/>
                    <a:pt x="-154" y="694454"/>
                    <a:pt x="3982" y="657541"/>
                  </a:cubicBezTo>
                  <a:cubicBezTo>
                    <a:pt x="7228" y="647557"/>
                    <a:pt x="-7191" y="661008"/>
                    <a:pt x="33207" y="646830"/>
                  </a:cubicBezTo>
                  <a:cubicBezTo>
                    <a:pt x="79279" y="665524"/>
                    <a:pt x="175613" y="623079"/>
                    <a:pt x="253884" y="588100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66" name="Freeform 14">
              <a:extLst>
                <a:ext uri="{FF2B5EF4-FFF2-40B4-BE49-F238E27FC236}">
                  <a16:creationId xmlns="" xmlns:a16="http://schemas.microsoft.com/office/drawing/2014/main" id="{8EFD5AFC-05EA-4F6A-A16F-B3BAE6C6A7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36865" y="4394632"/>
              <a:ext cx="491891" cy="202884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1045"/>
                <a:gd name="connsiteY0" fmla="*/ 0 h 10158"/>
                <a:gd name="connsiteX1" fmla="*/ 11045 w 11045"/>
                <a:gd name="connsiteY1" fmla="*/ 10158 h 10158"/>
                <a:gd name="connsiteX0" fmla="*/ 0 w 11418"/>
                <a:gd name="connsiteY0" fmla="*/ 0 h 10475"/>
                <a:gd name="connsiteX1" fmla="*/ 11418 w 11418"/>
                <a:gd name="connsiteY1" fmla="*/ 10475 h 10475"/>
                <a:gd name="connsiteX0" fmla="*/ 0 w 11418"/>
                <a:gd name="connsiteY0" fmla="*/ 26 h 10501"/>
                <a:gd name="connsiteX1" fmla="*/ 11418 w 11418"/>
                <a:gd name="connsiteY1" fmla="*/ 10501 h 10501"/>
                <a:gd name="connsiteX0" fmla="*/ 0 w 11418"/>
                <a:gd name="connsiteY0" fmla="*/ 14 h 10489"/>
                <a:gd name="connsiteX1" fmla="*/ 11418 w 11418"/>
                <a:gd name="connsiteY1" fmla="*/ 10489 h 10489"/>
                <a:gd name="connsiteX0" fmla="*/ 0 w 11567"/>
                <a:gd name="connsiteY0" fmla="*/ 17 h 9066"/>
                <a:gd name="connsiteX1" fmla="*/ 11567 w 11567"/>
                <a:gd name="connsiteY1" fmla="*/ 9066 h 9066"/>
                <a:gd name="connsiteX0" fmla="*/ 0 w 10000"/>
                <a:gd name="connsiteY0" fmla="*/ 1185 h 11166"/>
                <a:gd name="connsiteX1" fmla="*/ 10000 w 10000"/>
                <a:gd name="connsiteY1" fmla="*/ 11166 h 1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1166">
                  <a:moveTo>
                    <a:pt x="0" y="1185"/>
                  </a:moveTo>
                  <a:cubicBezTo>
                    <a:pt x="6771" y="-3592"/>
                    <a:pt x="7473" y="7365"/>
                    <a:pt x="10000" y="11166"/>
                  </a:cubicBezTo>
                </a:path>
              </a:pathLst>
            </a:custGeom>
            <a:noFill/>
            <a:ln w="3810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3" name="Groep 48">
              <a:extLst>
                <a:ext uri="{FF2B5EF4-FFF2-40B4-BE49-F238E27FC236}">
                  <a16:creationId xmlns="" xmlns:a16="http://schemas.microsoft.com/office/drawing/2014/main" id="{671D8AA3-76C4-4C6A-A04C-943246D2022D}"/>
                </a:ext>
              </a:extLst>
            </p:cNvPr>
            <p:cNvGrpSpPr/>
            <p:nvPr/>
          </p:nvGrpSpPr>
          <p:grpSpPr>
            <a:xfrm>
              <a:off x="5743905" y="4228279"/>
              <a:ext cx="525202" cy="829584"/>
              <a:chOff x="120525" y="3469678"/>
              <a:chExt cx="525202" cy="829584"/>
            </a:xfrm>
          </p:grpSpPr>
          <p:sp>
            <p:nvSpPr>
              <p:cNvPr id="325" name="Line 11">
                <a:extLst>
                  <a:ext uri="{FF2B5EF4-FFF2-40B4-BE49-F238E27FC236}">
                    <a16:creationId xmlns="" xmlns:a16="http://schemas.microsoft.com/office/drawing/2014/main" id="{0AE2368D-D2C0-4BF5-B202-3BD8F4D209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20525" y="415561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6" name="Line 12">
                <a:extLst>
                  <a:ext uri="{FF2B5EF4-FFF2-40B4-BE49-F238E27FC236}">
                    <a16:creationId xmlns="" xmlns:a16="http://schemas.microsoft.com/office/drawing/2014/main" id="{EBB97142-F318-42B9-85AF-76138856D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53384" y="397668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7" name="Line 13">
                <a:extLst>
                  <a:ext uri="{FF2B5EF4-FFF2-40B4-BE49-F238E27FC236}">
                    <a16:creationId xmlns="" xmlns:a16="http://schemas.microsoft.com/office/drawing/2014/main" id="{DCB2BF44-4A72-4631-B11E-063AE2508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293964" y="375108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8" name="Line 14">
                <a:extLst>
                  <a:ext uri="{FF2B5EF4-FFF2-40B4-BE49-F238E27FC236}">
                    <a16:creationId xmlns="" xmlns:a16="http://schemas.microsoft.com/office/drawing/2014/main" id="{C4F716EB-19B8-43F7-808B-99867E59E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453343" y="3589145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9" name="Line 15">
                <a:extLst>
                  <a:ext uri="{FF2B5EF4-FFF2-40B4-BE49-F238E27FC236}">
                    <a16:creationId xmlns="" xmlns:a16="http://schemas.microsoft.com/office/drawing/2014/main" id="{87316D44-CF52-4C79-830D-756EC4816A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604449" y="3469678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4" name="Groep 31">
              <a:extLst>
                <a:ext uri="{FF2B5EF4-FFF2-40B4-BE49-F238E27FC236}">
                  <a16:creationId xmlns="" xmlns:a16="http://schemas.microsoft.com/office/drawing/2014/main" id="{857F7F27-B3EE-4B1A-8E36-E87A0E288CC6}"/>
                </a:ext>
              </a:extLst>
            </p:cNvPr>
            <p:cNvGrpSpPr/>
            <p:nvPr/>
          </p:nvGrpSpPr>
          <p:grpSpPr>
            <a:xfrm>
              <a:off x="7849442" y="1414906"/>
              <a:ext cx="99897" cy="517515"/>
              <a:chOff x="3654035" y="1299000"/>
              <a:chExt cx="99897" cy="517515"/>
            </a:xfrm>
          </p:grpSpPr>
          <p:sp>
            <p:nvSpPr>
              <p:cNvPr id="317" name="Line 28">
                <a:extLst>
                  <a:ext uri="{FF2B5EF4-FFF2-40B4-BE49-F238E27FC236}">
                    <a16:creationId xmlns="" xmlns:a16="http://schemas.microsoft.com/office/drawing/2014/main" id="{65573F4A-5533-4BFA-B69D-90A72B287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54035" y="167286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8" name="Line 29">
                <a:extLst>
                  <a:ext uri="{FF2B5EF4-FFF2-40B4-BE49-F238E27FC236}">
                    <a16:creationId xmlns="" xmlns:a16="http://schemas.microsoft.com/office/drawing/2014/main" id="{A4DBBB7C-FD4C-4733-B67D-454E2C5BB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68767" y="1486014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9" name="Line 30">
                <a:extLst>
                  <a:ext uri="{FF2B5EF4-FFF2-40B4-BE49-F238E27FC236}">
                    <a16:creationId xmlns="" xmlns:a16="http://schemas.microsoft.com/office/drawing/2014/main" id="{56C0679A-B476-4D71-9690-63361F6A1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712654" y="129900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82" name="Freeform 16">
              <a:extLst>
                <a:ext uri="{FF2B5EF4-FFF2-40B4-BE49-F238E27FC236}">
                  <a16:creationId xmlns="" xmlns:a16="http://schemas.microsoft.com/office/drawing/2014/main" id="{5D0E791D-31C7-4F63-A791-C427B72030C8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794222" y="2108282"/>
              <a:ext cx="809642" cy="668321"/>
            </a:xfrm>
            <a:custGeom>
              <a:avLst/>
              <a:gdLst>
                <a:gd name="T0" fmla="*/ 2147483647 w 9509"/>
                <a:gd name="T1" fmla="*/ 0 h 8520"/>
                <a:gd name="T2" fmla="*/ 2147483647 w 9509"/>
                <a:gd name="T3" fmla="*/ 2147483647 h 8520"/>
                <a:gd name="T4" fmla="*/ 2147483647 w 9509"/>
                <a:gd name="T5" fmla="*/ 2147483647 h 8520"/>
                <a:gd name="T6" fmla="*/ 0 w 9509"/>
                <a:gd name="T7" fmla="*/ 2147483647 h 852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9200 w 9200"/>
                <a:gd name="connsiteY0" fmla="*/ 0 h 14498"/>
                <a:gd name="connsiteX1" fmla="*/ 6612 w 9200"/>
                <a:gd name="connsiteY1" fmla="*/ 8790 h 14498"/>
                <a:gd name="connsiteX2" fmla="*/ 2497 w 9200"/>
                <a:gd name="connsiteY2" fmla="*/ 6556 h 14498"/>
                <a:gd name="connsiteX3" fmla="*/ 0 w 9200"/>
                <a:gd name="connsiteY3" fmla="*/ 14498 h 14498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2714 w 10000"/>
                <a:gd name="connsiteY2" fmla="*/ 4522 h 10000"/>
                <a:gd name="connsiteX3" fmla="*/ 0 w 10000"/>
                <a:gd name="connsiteY3" fmla="*/ 10000 h 10000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3985 w 10000"/>
                <a:gd name="connsiteY2" fmla="*/ 4965 h 10000"/>
                <a:gd name="connsiteX3" fmla="*/ 0 w 10000"/>
                <a:gd name="connsiteY3" fmla="*/ 10000 h 10000"/>
                <a:gd name="connsiteX0" fmla="*/ 8662 w 8662"/>
                <a:gd name="connsiteY0" fmla="*/ 0 h 10332"/>
                <a:gd name="connsiteX1" fmla="*/ 4712 w 8662"/>
                <a:gd name="connsiteY1" fmla="*/ 1298 h 10332"/>
                <a:gd name="connsiteX2" fmla="*/ 2647 w 8662"/>
                <a:gd name="connsiteY2" fmla="*/ 4965 h 10332"/>
                <a:gd name="connsiteX3" fmla="*/ 0 w 8662"/>
                <a:gd name="connsiteY3" fmla="*/ 10332 h 10332"/>
                <a:gd name="connsiteX0" fmla="*/ 10000 w 10000"/>
                <a:gd name="connsiteY0" fmla="*/ 0 h 10000"/>
                <a:gd name="connsiteX1" fmla="*/ 5440 w 10000"/>
                <a:gd name="connsiteY1" fmla="*/ 1256 h 10000"/>
                <a:gd name="connsiteX2" fmla="*/ 3056 w 10000"/>
                <a:gd name="connsiteY2" fmla="*/ 4805 h 10000"/>
                <a:gd name="connsiteX3" fmla="*/ 0 w 10000"/>
                <a:gd name="connsiteY3" fmla="*/ 10000 h 10000"/>
                <a:gd name="connsiteX0" fmla="*/ 9846 w 9846"/>
                <a:gd name="connsiteY0" fmla="*/ 0 h 11287"/>
                <a:gd name="connsiteX1" fmla="*/ 5286 w 9846"/>
                <a:gd name="connsiteY1" fmla="*/ 1256 h 11287"/>
                <a:gd name="connsiteX2" fmla="*/ 2902 w 9846"/>
                <a:gd name="connsiteY2" fmla="*/ 4805 h 11287"/>
                <a:gd name="connsiteX3" fmla="*/ 0 w 9846"/>
                <a:gd name="connsiteY3" fmla="*/ 11287 h 11287"/>
                <a:gd name="connsiteX0" fmla="*/ 10000 w 10000"/>
                <a:gd name="connsiteY0" fmla="*/ 0 h 10000"/>
                <a:gd name="connsiteX1" fmla="*/ 5369 w 10000"/>
                <a:gd name="connsiteY1" fmla="*/ 1113 h 10000"/>
                <a:gd name="connsiteX2" fmla="*/ 2947 w 10000"/>
                <a:gd name="connsiteY2" fmla="*/ 4257 h 10000"/>
                <a:gd name="connsiteX3" fmla="*/ 0 w 10000"/>
                <a:gd name="connsiteY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9160" y="601"/>
                    <a:pt x="6544" y="404"/>
                    <a:pt x="5369" y="1113"/>
                  </a:cubicBezTo>
                  <a:cubicBezTo>
                    <a:pt x="4194" y="1822"/>
                    <a:pt x="4527" y="3835"/>
                    <a:pt x="2947" y="4257"/>
                  </a:cubicBezTo>
                  <a:cubicBezTo>
                    <a:pt x="1367" y="4678"/>
                    <a:pt x="657" y="5785"/>
                    <a:pt x="0" y="1000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89" name="Freeform 19">
              <a:extLst>
                <a:ext uri="{FF2B5EF4-FFF2-40B4-BE49-F238E27FC236}">
                  <a16:creationId xmlns="" xmlns:a16="http://schemas.microsoft.com/office/drawing/2014/main" id="{152A5123-DBCB-494A-BC31-49BA7E605331}"/>
                </a:ext>
              </a:extLst>
            </p:cNvPr>
            <p:cNvSpPr>
              <a:spLocks noChangeAspect="1"/>
            </p:cNvSpPr>
            <p:nvPr/>
          </p:nvSpPr>
          <p:spPr bwMode="auto">
            <a:xfrm rot="17562086">
              <a:off x="6250041" y="3062039"/>
              <a:ext cx="673187" cy="34983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786" h="28065">
                  <a:moveTo>
                    <a:pt x="717" y="6094"/>
                  </a:moveTo>
                  <a:cubicBezTo>
                    <a:pt x="-4568" y="6910"/>
                    <a:pt x="21092" y="10917"/>
                    <a:pt x="22194" y="12966"/>
                  </a:cubicBezTo>
                  <a:cubicBezTo>
                    <a:pt x="23296" y="15016"/>
                    <a:pt x="1077" y="17606"/>
                    <a:pt x="7331" y="18391"/>
                  </a:cubicBezTo>
                  <a:cubicBezTo>
                    <a:pt x="11782" y="19671"/>
                    <a:pt x="40806" y="18102"/>
                    <a:pt x="46155" y="17555"/>
                  </a:cubicBezTo>
                  <a:cubicBezTo>
                    <a:pt x="54986" y="17443"/>
                    <a:pt x="68983" y="25609"/>
                    <a:pt x="78107" y="26012"/>
                  </a:cubicBezTo>
                  <a:cubicBezTo>
                    <a:pt x="87231" y="26415"/>
                    <a:pt x="96803" y="18374"/>
                    <a:pt x="100899" y="19973"/>
                  </a:cubicBezTo>
                  <a:cubicBezTo>
                    <a:pt x="104995" y="21572"/>
                    <a:pt x="98317" y="28681"/>
                    <a:pt x="107001" y="28022"/>
                  </a:cubicBezTo>
                  <a:cubicBezTo>
                    <a:pt x="115681" y="22729"/>
                    <a:pt x="134603" y="20699"/>
                    <a:pt x="128648" y="19018"/>
                  </a:cubicBezTo>
                  <a:cubicBezTo>
                    <a:pt x="130289" y="17593"/>
                    <a:pt x="67731" y="13224"/>
                    <a:pt x="56658" y="10330"/>
                  </a:cubicBezTo>
                  <a:cubicBezTo>
                    <a:pt x="45585" y="7436"/>
                    <a:pt x="63811" y="3285"/>
                    <a:pt x="62208" y="1654"/>
                  </a:cubicBezTo>
                  <a:cubicBezTo>
                    <a:pt x="60605" y="23"/>
                    <a:pt x="50684" y="-506"/>
                    <a:pt x="47040" y="542"/>
                  </a:cubicBezTo>
                  <a:cubicBezTo>
                    <a:pt x="43396" y="1590"/>
                    <a:pt x="48062" y="7020"/>
                    <a:pt x="40341" y="7945"/>
                  </a:cubicBezTo>
                  <a:cubicBezTo>
                    <a:pt x="32621" y="8870"/>
                    <a:pt x="3957" y="3297"/>
                    <a:pt x="717" y="6094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2" name="Freeform 19">
              <a:extLst>
                <a:ext uri="{FF2B5EF4-FFF2-40B4-BE49-F238E27FC236}">
                  <a16:creationId xmlns="" xmlns:a16="http://schemas.microsoft.com/office/drawing/2014/main" id="{3AD6C5C3-067A-4C80-B141-17E012C66569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729984" y="4106460"/>
              <a:ext cx="98521" cy="13579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10975 w 33099"/>
                <a:gd name="connsiteY0" fmla="*/ 7945 h 19483"/>
                <a:gd name="connsiteX1" fmla="*/ 74 w 33099"/>
                <a:gd name="connsiteY1" fmla="*/ 19098 h 19483"/>
                <a:gd name="connsiteX2" fmla="*/ 16789 w 33099"/>
                <a:gd name="connsiteY2" fmla="*/ 17555 h 19483"/>
                <a:gd name="connsiteX3" fmla="*/ 28248 w 33099"/>
                <a:gd name="connsiteY3" fmla="*/ 14196 h 19483"/>
                <a:gd name="connsiteX4" fmla="*/ 27292 w 33099"/>
                <a:gd name="connsiteY4" fmla="*/ 10330 h 19483"/>
                <a:gd name="connsiteX5" fmla="*/ 32842 w 33099"/>
                <a:gd name="connsiteY5" fmla="*/ 1654 h 19483"/>
                <a:gd name="connsiteX6" fmla="*/ 17674 w 33099"/>
                <a:gd name="connsiteY6" fmla="*/ 542 h 19483"/>
                <a:gd name="connsiteX7" fmla="*/ 10975 w 33099"/>
                <a:gd name="connsiteY7" fmla="*/ 7945 h 19483"/>
                <a:gd name="connsiteX0" fmla="*/ 6 w 22130"/>
                <a:gd name="connsiteY0" fmla="*/ 7945 h 17863"/>
                <a:gd name="connsiteX1" fmla="*/ 5820 w 22130"/>
                <a:gd name="connsiteY1" fmla="*/ 17555 h 17863"/>
                <a:gd name="connsiteX2" fmla="*/ 17279 w 22130"/>
                <a:gd name="connsiteY2" fmla="*/ 14196 h 17863"/>
                <a:gd name="connsiteX3" fmla="*/ 16323 w 22130"/>
                <a:gd name="connsiteY3" fmla="*/ 10330 h 17863"/>
                <a:gd name="connsiteX4" fmla="*/ 21873 w 22130"/>
                <a:gd name="connsiteY4" fmla="*/ 1654 h 17863"/>
                <a:gd name="connsiteX5" fmla="*/ 6705 w 22130"/>
                <a:gd name="connsiteY5" fmla="*/ 542 h 17863"/>
                <a:gd name="connsiteX6" fmla="*/ 6 w 22130"/>
                <a:gd name="connsiteY6" fmla="*/ 7945 h 17863"/>
                <a:gd name="connsiteX0" fmla="*/ 0 w 22124"/>
                <a:gd name="connsiteY0" fmla="*/ 7945 h 14243"/>
                <a:gd name="connsiteX1" fmla="*/ 17273 w 22124"/>
                <a:gd name="connsiteY1" fmla="*/ 14196 h 14243"/>
                <a:gd name="connsiteX2" fmla="*/ 16317 w 22124"/>
                <a:gd name="connsiteY2" fmla="*/ 10330 h 14243"/>
                <a:gd name="connsiteX3" fmla="*/ 21867 w 22124"/>
                <a:gd name="connsiteY3" fmla="*/ 1654 h 14243"/>
                <a:gd name="connsiteX4" fmla="*/ 6699 w 22124"/>
                <a:gd name="connsiteY4" fmla="*/ 542 h 14243"/>
                <a:gd name="connsiteX5" fmla="*/ 0 w 22124"/>
                <a:gd name="connsiteY5" fmla="*/ 7945 h 14243"/>
                <a:gd name="connsiteX0" fmla="*/ 0 w 22265"/>
                <a:gd name="connsiteY0" fmla="*/ 7945 h 10641"/>
                <a:gd name="connsiteX1" fmla="*/ 16317 w 22265"/>
                <a:gd name="connsiteY1" fmla="*/ 10330 h 10641"/>
                <a:gd name="connsiteX2" fmla="*/ 21867 w 22265"/>
                <a:gd name="connsiteY2" fmla="*/ 1654 h 10641"/>
                <a:gd name="connsiteX3" fmla="*/ 6699 w 22265"/>
                <a:gd name="connsiteY3" fmla="*/ 542 h 10641"/>
                <a:gd name="connsiteX4" fmla="*/ 0 w 22265"/>
                <a:gd name="connsiteY4" fmla="*/ 7945 h 10641"/>
                <a:gd name="connsiteX0" fmla="*/ 0 w 18559"/>
                <a:gd name="connsiteY0" fmla="*/ 7843 h 10618"/>
                <a:gd name="connsiteX1" fmla="*/ 12651 w 18559"/>
                <a:gd name="connsiteY1" fmla="*/ 10323 h 10618"/>
                <a:gd name="connsiteX2" fmla="*/ 18201 w 18559"/>
                <a:gd name="connsiteY2" fmla="*/ 1647 h 10618"/>
                <a:gd name="connsiteX3" fmla="*/ 3033 w 18559"/>
                <a:gd name="connsiteY3" fmla="*/ 535 h 10618"/>
                <a:gd name="connsiteX4" fmla="*/ 0 w 18559"/>
                <a:gd name="connsiteY4" fmla="*/ 7843 h 10618"/>
                <a:gd name="connsiteX0" fmla="*/ 26 w 18585"/>
                <a:gd name="connsiteY0" fmla="*/ 7843 h 10855"/>
                <a:gd name="connsiteX1" fmla="*/ 12677 w 18585"/>
                <a:gd name="connsiteY1" fmla="*/ 10323 h 10855"/>
                <a:gd name="connsiteX2" fmla="*/ 18227 w 18585"/>
                <a:gd name="connsiteY2" fmla="*/ 1647 h 10855"/>
                <a:gd name="connsiteX3" fmla="*/ 3059 w 18585"/>
                <a:gd name="connsiteY3" fmla="*/ 535 h 10855"/>
                <a:gd name="connsiteX4" fmla="*/ 26 w 18585"/>
                <a:gd name="connsiteY4" fmla="*/ 7843 h 10855"/>
                <a:gd name="connsiteX0" fmla="*/ 37 w 18599"/>
                <a:gd name="connsiteY0" fmla="*/ 7843 h 11146"/>
                <a:gd name="connsiteX1" fmla="*/ 12688 w 18599"/>
                <a:gd name="connsiteY1" fmla="*/ 10323 h 11146"/>
                <a:gd name="connsiteX2" fmla="*/ 18238 w 18599"/>
                <a:gd name="connsiteY2" fmla="*/ 1647 h 11146"/>
                <a:gd name="connsiteX3" fmla="*/ 3070 w 18599"/>
                <a:gd name="connsiteY3" fmla="*/ 535 h 11146"/>
                <a:gd name="connsiteX4" fmla="*/ 37 w 18599"/>
                <a:gd name="connsiteY4" fmla="*/ 7843 h 11146"/>
                <a:gd name="connsiteX0" fmla="*/ 32 w 18633"/>
                <a:gd name="connsiteY0" fmla="*/ 7843 h 12249"/>
                <a:gd name="connsiteX1" fmla="*/ 12683 w 18633"/>
                <a:gd name="connsiteY1" fmla="*/ 10323 h 12249"/>
                <a:gd name="connsiteX2" fmla="*/ 18233 w 18633"/>
                <a:gd name="connsiteY2" fmla="*/ 1647 h 12249"/>
                <a:gd name="connsiteX3" fmla="*/ 3065 w 18633"/>
                <a:gd name="connsiteY3" fmla="*/ 535 h 12249"/>
                <a:gd name="connsiteX4" fmla="*/ 32 w 18633"/>
                <a:gd name="connsiteY4" fmla="*/ 7843 h 12249"/>
                <a:gd name="connsiteX0" fmla="*/ 527 w 18967"/>
                <a:gd name="connsiteY0" fmla="*/ 7822 h 11475"/>
                <a:gd name="connsiteX1" fmla="*/ 11718 w 18967"/>
                <a:gd name="connsiteY1" fmla="*/ 9766 h 11475"/>
                <a:gd name="connsiteX2" fmla="*/ 18728 w 18967"/>
                <a:gd name="connsiteY2" fmla="*/ 1626 h 11475"/>
                <a:gd name="connsiteX3" fmla="*/ 3560 w 18967"/>
                <a:gd name="connsiteY3" fmla="*/ 514 h 11475"/>
                <a:gd name="connsiteX4" fmla="*/ 527 w 18967"/>
                <a:gd name="connsiteY4" fmla="*/ 7822 h 11475"/>
                <a:gd name="connsiteX0" fmla="*/ 527 w 18994"/>
                <a:gd name="connsiteY0" fmla="*/ 7822 h 10894"/>
                <a:gd name="connsiteX1" fmla="*/ 11718 w 18994"/>
                <a:gd name="connsiteY1" fmla="*/ 9766 h 10894"/>
                <a:gd name="connsiteX2" fmla="*/ 18728 w 18994"/>
                <a:gd name="connsiteY2" fmla="*/ 1626 h 10894"/>
                <a:gd name="connsiteX3" fmla="*/ 3560 w 18994"/>
                <a:gd name="connsiteY3" fmla="*/ 514 h 10894"/>
                <a:gd name="connsiteX4" fmla="*/ 527 w 18994"/>
                <a:gd name="connsiteY4" fmla="*/ 7822 h 1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94" h="10894">
                  <a:moveTo>
                    <a:pt x="527" y="7822"/>
                  </a:moveTo>
                  <a:cubicBezTo>
                    <a:pt x="1887" y="9364"/>
                    <a:pt x="6226" y="12611"/>
                    <a:pt x="11718" y="9766"/>
                  </a:cubicBezTo>
                  <a:cubicBezTo>
                    <a:pt x="16016" y="7540"/>
                    <a:pt x="20088" y="3168"/>
                    <a:pt x="18728" y="1626"/>
                  </a:cubicBezTo>
                  <a:cubicBezTo>
                    <a:pt x="17368" y="84"/>
                    <a:pt x="6594" y="-519"/>
                    <a:pt x="3560" y="514"/>
                  </a:cubicBezTo>
                  <a:cubicBezTo>
                    <a:pt x="526" y="1547"/>
                    <a:pt x="-833" y="6280"/>
                    <a:pt x="527" y="7822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4" name="Freeform 19">
              <a:extLst>
                <a:ext uri="{FF2B5EF4-FFF2-40B4-BE49-F238E27FC236}">
                  <a16:creationId xmlns="" xmlns:a16="http://schemas.microsoft.com/office/drawing/2014/main" id="{8C76D7DF-18A5-408F-B8AA-C70BE4266FAF}"/>
                </a:ext>
              </a:extLst>
            </p:cNvPr>
            <p:cNvSpPr>
              <a:spLocks noChangeAspect="1"/>
            </p:cNvSpPr>
            <p:nvPr/>
          </p:nvSpPr>
          <p:spPr bwMode="auto">
            <a:xfrm rot="7890041" flipV="1">
              <a:off x="7320734" y="1464561"/>
              <a:ext cx="668819" cy="371051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7331 w 129931"/>
                <a:gd name="connsiteY2" fmla="*/ 18391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32817 w 129931"/>
                <a:gd name="connsiteY2" fmla="*/ 14765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43 w 128938"/>
                <a:gd name="connsiteY0" fmla="*/ 4173 h 28804"/>
                <a:gd name="connsiteX1" fmla="*/ 21201 w 128938"/>
                <a:gd name="connsiteY1" fmla="*/ 12966 h 28804"/>
                <a:gd name="connsiteX2" fmla="*/ 31824 w 128938"/>
                <a:gd name="connsiteY2" fmla="*/ 14765 h 28804"/>
                <a:gd name="connsiteX3" fmla="*/ 45162 w 128938"/>
                <a:gd name="connsiteY3" fmla="*/ 17555 h 28804"/>
                <a:gd name="connsiteX4" fmla="*/ 77114 w 128938"/>
                <a:gd name="connsiteY4" fmla="*/ 26012 h 28804"/>
                <a:gd name="connsiteX5" fmla="*/ 99906 w 128938"/>
                <a:gd name="connsiteY5" fmla="*/ 19973 h 28804"/>
                <a:gd name="connsiteX6" fmla="*/ 108719 w 128938"/>
                <a:gd name="connsiteY6" fmla="*/ 28765 h 28804"/>
                <a:gd name="connsiteX7" fmla="*/ 127655 w 128938"/>
                <a:gd name="connsiteY7" fmla="*/ 19018 h 28804"/>
                <a:gd name="connsiteX8" fmla="*/ 55665 w 128938"/>
                <a:gd name="connsiteY8" fmla="*/ 10330 h 28804"/>
                <a:gd name="connsiteX9" fmla="*/ 61215 w 128938"/>
                <a:gd name="connsiteY9" fmla="*/ 1654 h 28804"/>
                <a:gd name="connsiteX10" fmla="*/ 46047 w 128938"/>
                <a:gd name="connsiteY10" fmla="*/ 542 h 28804"/>
                <a:gd name="connsiteX11" fmla="*/ 39348 w 128938"/>
                <a:gd name="connsiteY11" fmla="*/ 7945 h 28804"/>
                <a:gd name="connsiteX12" fmla="*/ 743 w 128938"/>
                <a:gd name="connsiteY12" fmla="*/ 4173 h 28804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114 w 128938"/>
                <a:gd name="connsiteY4" fmla="*/ 26012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221 w 128938"/>
                <a:gd name="connsiteY4" fmla="*/ 17889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161 w 128938"/>
                <a:gd name="connsiteY1" fmla="*/ 1269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9 w 128944"/>
                <a:gd name="connsiteY0" fmla="*/ 4173 h 29767"/>
                <a:gd name="connsiteX1" fmla="*/ 21167 w 128944"/>
                <a:gd name="connsiteY1" fmla="*/ 12696 h 29767"/>
                <a:gd name="connsiteX2" fmla="*/ 31830 w 128944"/>
                <a:gd name="connsiteY2" fmla="*/ 14765 h 29767"/>
                <a:gd name="connsiteX3" fmla="*/ 45168 w 128944"/>
                <a:gd name="connsiteY3" fmla="*/ 17555 h 29767"/>
                <a:gd name="connsiteX4" fmla="*/ 77227 w 128944"/>
                <a:gd name="connsiteY4" fmla="*/ 17889 h 29767"/>
                <a:gd name="connsiteX5" fmla="*/ 87571 w 128944"/>
                <a:gd name="connsiteY5" fmla="*/ 28949 h 29767"/>
                <a:gd name="connsiteX6" fmla="*/ 108725 w 128944"/>
                <a:gd name="connsiteY6" fmla="*/ 28765 h 29767"/>
                <a:gd name="connsiteX7" fmla="*/ 127661 w 128944"/>
                <a:gd name="connsiteY7" fmla="*/ 19018 h 29767"/>
                <a:gd name="connsiteX8" fmla="*/ 55671 w 128944"/>
                <a:gd name="connsiteY8" fmla="*/ 10330 h 29767"/>
                <a:gd name="connsiteX9" fmla="*/ 61221 w 128944"/>
                <a:gd name="connsiteY9" fmla="*/ 1654 h 29767"/>
                <a:gd name="connsiteX10" fmla="*/ 46053 w 128944"/>
                <a:gd name="connsiteY10" fmla="*/ 542 h 29767"/>
                <a:gd name="connsiteX11" fmla="*/ 39354 w 128944"/>
                <a:gd name="connsiteY11" fmla="*/ 7945 h 29767"/>
                <a:gd name="connsiteX12" fmla="*/ 749 w 128944"/>
                <a:gd name="connsiteY12" fmla="*/ 4173 h 2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944" h="29767">
                  <a:moveTo>
                    <a:pt x="749" y="4173"/>
                  </a:moveTo>
                  <a:cubicBezTo>
                    <a:pt x="-4536" y="4989"/>
                    <a:pt x="19814" y="6729"/>
                    <a:pt x="21167" y="12696"/>
                  </a:cubicBezTo>
                  <a:cubicBezTo>
                    <a:pt x="22269" y="14746"/>
                    <a:pt x="25576" y="13980"/>
                    <a:pt x="31830" y="14765"/>
                  </a:cubicBezTo>
                  <a:cubicBezTo>
                    <a:pt x="36281" y="16045"/>
                    <a:pt x="39819" y="18102"/>
                    <a:pt x="45168" y="17555"/>
                  </a:cubicBezTo>
                  <a:cubicBezTo>
                    <a:pt x="63179" y="25464"/>
                    <a:pt x="66541" y="17778"/>
                    <a:pt x="77227" y="17889"/>
                  </a:cubicBezTo>
                  <a:cubicBezTo>
                    <a:pt x="86351" y="18292"/>
                    <a:pt x="83475" y="27350"/>
                    <a:pt x="87571" y="28949"/>
                  </a:cubicBezTo>
                  <a:cubicBezTo>
                    <a:pt x="91667" y="30548"/>
                    <a:pt x="100041" y="29424"/>
                    <a:pt x="108725" y="28765"/>
                  </a:cubicBezTo>
                  <a:cubicBezTo>
                    <a:pt x="117405" y="23472"/>
                    <a:pt x="133616" y="20699"/>
                    <a:pt x="127661" y="19018"/>
                  </a:cubicBezTo>
                  <a:cubicBezTo>
                    <a:pt x="129302" y="17593"/>
                    <a:pt x="66744" y="13224"/>
                    <a:pt x="55671" y="10330"/>
                  </a:cubicBezTo>
                  <a:cubicBezTo>
                    <a:pt x="44598" y="7436"/>
                    <a:pt x="62824" y="3285"/>
                    <a:pt x="61221" y="1654"/>
                  </a:cubicBezTo>
                  <a:cubicBezTo>
                    <a:pt x="59618" y="23"/>
                    <a:pt x="49697" y="-506"/>
                    <a:pt x="46053" y="542"/>
                  </a:cubicBezTo>
                  <a:cubicBezTo>
                    <a:pt x="42409" y="1590"/>
                    <a:pt x="46905" y="7340"/>
                    <a:pt x="39354" y="7945"/>
                  </a:cubicBezTo>
                  <a:cubicBezTo>
                    <a:pt x="31803" y="8550"/>
                    <a:pt x="3989" y="1376"/>
                    <a:pt x="749" y="417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0" name="Rectangle 19">
            <a:extLst>
              <a:ext uri="{FF2B5EF4-FFF2-40B4-BE49-F238E27FC236}">
                <a16:creationId xmlns="" xmlns:a16="http://schemas.microsoft.com/office/drawing/2014/main" id="{7A74BACC-F2D3-4660-B815-411E61F8F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61435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32455859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3">
            <a:extLst>
              <a:ext uri="{FF2B5EF4-FFF2-40B4-BE49-F238E27FC236}">
                <a16:creationId xmlns="" xmlns:a16="http://schemas.microsoft.com/office/drawing/2014/main" id="{81EFFC8E-2FFE-41FA-8F49-039549EDCDC5}"/>
              </a:ext>
            </a:extLst>
          </p:cNvPr>
          <p:cNvGrpSpPr/>
          <p:nvPr/>
        </p:nvGrpSpPr>
        <p:grpSpPr>
          <a:xfrm>
            <a:off x="4959824" y="187075"/>
            <a:ext cx="3904302" cy="6483850"/>
            <a:chOff x="5137200" y="183600"/>
            <a:chExt cx="3904302" cy="6483850"/>
          </a:xfrm>
        </p:grpSpPr>
        <p:sp>
          <p:nvSpPr>
            <p:cNvPr id="237" name="Rechthoek 27">
              <a:extLst>
                <a:ext uri="{FF2B5EF4-FFF2-40B4-BE49-F238E27FC236}">
                  <a16:creationId xmlns="" xmlns:a16="http://schemas.microsoft.com/office/drawing/2014/main" id="{8EDE2975-C66A-4550-BBD7-645DACC3CB13}"/>
                </a:ext>
              </a:extLst>
            </p:cNvPr>
            <p:cNvSpPr/>
            <p:nvPr/>
          </p:nvSpPr>
          <p:spPr bwMode="auto">
            <a:xfrm>
              <a:off x="5137200" y="183600"/>
              <a:ext cx="3892550" cy="6408738"/>
            </a:xfrm>
            <a:prstGeom prst="rect">
              <a:avLst/>
            </a:prstGeom>
            <a:solidFill>
              <a:srgbClr val="92CDD2"/>
            </a:solidFill>
            <a:ln w="25400" cap="flat" cmpd="sng" algn="ctr">
              <a:solidFill>
                <a:srgbClr val="BBE0E3">
                  <a:shade val="50000"/>
                </a:srgbClr>
              </a:solidFill>
              <a:prstDash val="solid"/>
            </a:ln>
            <a:effectLst>
              <a:outerShdw blurRad="292100" dist="139700" dir="2700000" algn="ctr" rotWithShape="0">
                <a:srgbClr val="000000">
                  <a:alpha val="65000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8" name="Vrije vorm 103">
              <a:extLst>
                <a:ext uri="{FF2B5EF4-FFF2-40B4-BE49-F238E27FC236}">
                  <a16:creationId xmlns="" xmlns:a16="http://schemas.microsoft.com/office/drawing/2014/main" id="{B072E54D-B1BD-416F-899C-22113D776D91}"/>
                </a:ext>
              </a:extLst>
            </p:cNvPr>
            <p:cNvSpPr/>
            <p:nvPr/>
          </p:nvSpPr>
          <p:spPr bwMode="auto">
            <a:xfrm>
              <a:off x="6263852" y="825500"/>
              <a:ext cx="2767936" cy="4452706"/>
            </a:xfrm>
            <a:custGeom>
              <a:avLst/>
              <a:gdLst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190625 w 2724150"/>
                <a:gd name="connsiteY25" fmla="*/ 2971800 h 4972050"/>
                <a:gd name="connsiteX26" fmla="*/ 1400175 w 2724150"/>
                <a:gd name="connsiteY26" fmla="*/ 3086100 h 4972050"/>
                <a:gd name="connsiteX27" fmla="*/ 1371600 w 2724150"/>
                <a:gd name="connsiteY27" fmla="*/ 3143250 h 4972050"/>
                <a:gd name="connsiteX28" fmla="*/ 1133475 w 2724150"/>
                <a:gd name="connsiteY28" fmla="*/ 3038475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79500 w 2724150"/>
                <a:gd name="connsiteY25" fmla="*/ 294005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724150 w 2724150"/>
                <a:gd name="connsiteY7" fmla="*/ 0 h 4972050"/>
                <a:gd name="connsiteX8" fmla="*/ 2543175 w 2724150"/>
                <a:gd name="connsiteY8" fmla="*/ 9525 h 4972050"/>
                <a:gd name="connsiteX9" fmla="*/ 2381250 w 2724150"/>
                <a:gd name="connsiteY9" fmla="*/ 85725 h 4972050"/>
                <a:gd name="connsiteX10" fmla="*/ 2238375 w 2724150"/>
                <a:gd name="connsiteY10" fmla="*/ 238125 h 4972050"/>
                <a:gd name="connsiteX11" fmla="*/ 2085975 w 2724150"/>
                <a:gd name="connsiteY11" fmla="*/ 514350 h 4972050"/>
                <a:gd name="connsiteX12" fmla="*/ 1905000 w 2724150"/>
                <a:gd name="connsiteY12" fmla="*/ 838200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71600 w 2724150"/>
                <a:gd name="connsiteY29" fmla="*/ 3143250 h 4972050"/>
                <a:gd name="connsiteX30" fmla="*/ 1133475 w 2724150"/>
                <a:gd name="connsiteY30" fmla="*/ 3038475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57475 w 2724150"/>
                <a:gd name="connsiteY7" fmla="*/ 2962275 h 4972050"/>
                <a:gd name="connsiteX8" fmla="*/ 2724150 w 2724150"/>
                <a:gd name="connsiteY8" fmla="*/ 0 h 4972050"/>
                <a:gd name="connsiteX9" fmla="*/ 2543175 w 2724150"/>
                <a:gd name="connsiteY9" fmla="*/ 9525 h 4972050"/>
                <a:gd name="connsiteX10" fmla="*/ 2381250 w 2724150"/>
                <a:gd name="connsiteY10" fmla="*/ 85725 h 4972050"/>
                <a:gd name="connsiteX11" fmla="*/ 2238375 w 2724150"/>
                <a:gd name="connsiteY11" fmla="*/ 238125 h 4972050"/>
                <a:gd name="connsiteX12" fmla="*/ 2085975 w 2724150"/>
                <a:gd name="connsiteY12" fmla="*/ 514350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71600 w 2724150"/>
                <a:gd name="connsiteY30" fmla="*/ 3143250 h 4972050"/>
                <a:gd name="connsiteX31" fmla="*/ 1133475 w 2724150"/>
                <a:gd name="connsiteY31" fmla="*/ 3038475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93006 w 2724150"/>
                <a:gd name="connsiteY32" fmla="*/ 31837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293019 w 2724150"/>
                <a:gd name="connsiteY32" fmla="*/ 3200400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93019 w 2724150"/>
                <a:gd name="connsiteY33" fmla="*/ 3200400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97794 w 2724150"/>
                <a:gd name="connsiteY29" fmla="*/ 3167062 h 4972050"/>
                <a:gd name="connsiteX30" fmla="*/ 1335882 w 2724150"/>
                <a:gd name="connsiteY30" fmla="*/ 3276601 h 4972050"/>
                <a:gd name="connsiteX31" fmla="*/ 1221581 w 2724150"/>
                <a:gd name="connsiteY31" fmla="*/ 3305175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97794 w 2724150"/>
                <a:gd name="connsiteY28" fmla="*/ 3167062 h 4972050"/>
                <a:gd name="connsiteX29" fmla="*/ 1335882 w 2724150"/>
                <a:gd name="connsiteY29" fmla="*/ 3276601 h 4972050"/>
                <a:gd name="connsiteX30" fmla="*/ 1221581 w 2724150"/>
                <a:gd name="connsiteY30" fmla="*/ 3305175 h 4972050"/>
                <a:gd name="connsiteX31" fmla="*/ 1112044 w 2724150"/>
                <a:gd name="connsiteY31" fmla="*/ 3298031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9800 w 2724150"/>
                <a:gd name="connsiteY15" fmla="*/ 1533525 h 4972050"/>
                <a:gd name="connsiteX16" fmla="*/ 1581150 w 2724150"/>
                <a:gd name="connsiteY16" fmla="*/ 1390650 h 4972050"/>
                <a:gd name="connsiteX17" fmla="*/ 1285875 w 2724150"/>
                <a:gd name="connsiteY17" fmla="*/ 1781175 h 4972050"/>
                <a:gd name="connsiteX18" fmla="*/ 1009650 w 2724150"/>
                <a:gd name="connsiteY18" fmla="*/ 2190750 h 4972050"/>
                <a:gd name="connsiteX19" fmla="*/ 695325 w 2724150"/>
                <a:gd name="connsiteY19" fmla="*/ 2581275 h 4972050"/>
                <a:gd name="connsiteX20" fmla="*/ 414337 w 2724150"/>
                <a:gd name="connsiteY20" fmla="*/ 2950369 h 4972050"/>
                <a:gd name="connsiteX21" fmla="*/ 828675 w 2724150"/>
                <a:gd name="connsiteY21" fmla="*/ 2924175 h 4972050"/>
                <a:gd name="connsiteX22" fmla="*/ 897731 w 2724150"/>
                <a:gd name="connsiteY22" fmla="*/ 2928937 h 4972050"/>
                <a:gd name="connsiteX23" fmla="*/ 912018 w 2724150"/>
                <a:gd name="connsiteY23" fmla="*/ 2986088 h 4972050"/>
                <a:gd name="connsiteX24" fmla="*/ 1135856 w 2724150"/>
                <a:gd name="connsiteY24" fmla="*/ 2965450 h 4972050"/>
                <a:gd name="connsiteX25" fmla="*/ 1277144 w 2724150"/>
                <a:gd name="connsiteY25" fmla="*/ 3034506 h 4972050"/>
                <a:gd name="connsiteX26" fmla="*/ 1400175 w 2724150"/>
                <a:gd name="connsiteY26" fmla="*/ 3086100 h 4972050"/>
                <a:gd name="connsiteX27" fmla="*/ 1397794 w 2724150"/>
                <a:gd name="connsiteY27" fmla="*/ 3167062 h 4972050"/>
                <a:gd name="connsiteX28" fmla="*/ 1335882 w 2724150"/>
                <a:gd name="connsiteY28" fmla="*/ 3276601 h 4972050"/>
                <a:gd name="connsiteX29" fmla="*/ 1221581 w 2724150"/>
                <a:gd name="connsiteY29" fmla="*/ 3305175 h 4972050"/>
                <a:gd name="connsiteX30" fmla="*/ 1112044 w 2724150"/>
                <a:gd name="connsiteY30" fmla="*/ 3298031 h 4972050"/>
                <a:gd name="connsiteX31" fmla="*/ 1081088 w 2724150"/>
                <a:gd name="connsiteY31" fmla="*/ 3209925 h 4972050"/>
                <a:gd name="connsiteX32" fmla="*/ 1040606 w 2724150"/>
                <a:gd name="connsiteY32" fmla="*/ 3040856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581150 w 2724150"/>
                <a:gd name="connsiteY15" fmla="*/ 1390650 h 4972050"/>
                <a:gd name="connsiteX16" fmla="*/ 1285875 w 2724150"/>
                <a:gd name="connsiteY16" fmla="*/ 1781175 h 4972050"/>
                <a:gd name="connsiteX17" fmla="*/ 1009650 w 2724150"/>
                <a:gd name="connsiteY17" fmla="*/ 2190750 h 4972050"/>
                <a:gd name="connsiteX18" fmla="*/ 695325 w 2724150"/>
                <a:gd name="connsiteY18" fmla="*/ 2581275 h 4972050"/>
                <a:gd name="connsiteX19" fmla="*/ 414337 w 2724150"/>
                <a:gd name="connsiteY19" fmla="*/ 2950369 h 4972050"/>
                <a:gd name="connsiteX20" fmla="*/ 828675 w 2724150"/>
                <a:gd name="connsiteY20" fmla="*/ 2924175 h 4972050"/>
                <a:gd name="connsiteX21" fmla="*/ 897731 w 2724150"/>
                <a:gd name="connsiteY21" fmla="*/ 2928937 h 4972050"/>
                <a:gd name="connsiteX22" fmla="*/ 912018 w 2724150"/>
                <a:gd name="connsiteY22" fmla="*/ 2986088 h 4972050"/>
                <a:gd name="connsiteX23" fmla="*/ 1135856 w 2724150"/>
                <a:gd name="connsiteY23" fmla="*/ 2965450 h 4972050"/>
                <a:gd name="connsiteX24" fmla="*/ 1277144 w 2724150"/>
                <a:gd name="connsiteY24" fmla="*/ 3034506 h 4972050"/>
                <a:gd name="connsiteX25" fmla="*/ 1400175 w 2724150"/>
                <a:gd name="connsiteY25" fmla="*/ 3086100 h 4972050"/>
                <a:gd name="connsiteX26" fmla="*/ 1397794 w 2724150"/>
                <a:gd name="connsiteY26" fmla="*/ 3167062 h 4972050"/>
                <a:gd name="connsiteX27" fmla="*/ 1335882 w 2724150"/>
                <a:gd name="connsiteY27" fmla="*/ 3276601 h 4972050"/>
                <a:gd name="connsiteX28" fmla="*/ 1221581 w 2724150"/>
                <a:gd name="connsiteY28" fmla="*/ 3305175 h 4972050"/>
                <a:gd name="connsiteX29" fmla="*/ 1112044 w 2724150"/>
                <a:gd name="connsiteY29" fmla="*/ 3298031 h 4972050"/>
                <a:gd name="connsiteX30" fmla="*/ 1081088 w 2724150"/>
                <a:gd name="connsiteY30" fmla="*/ 3209925 h 4972050"/>
                <a:gd name="connsiteX31" fmla="*/ 1040606 w 2724150"/>
                <a:gd name="connsiteY31" fmla="*/ 3040856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285875 w 2724150"/>
                <a:gd name="connsiteY15" fmla="*/ 17811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28675 w 2724150"/>
                <a:gd name="connsiteY18" fmla="*/ 2924175 h 4972050"/>
                <a:gd name="connsiteX19" fmla="*/ 897731 w 2724150"/>
                <a:gd name="connsiteY19" fmla="*/ 2928937 h 4972050"/>
                <a:gd name="connsiteX20" fmla="*/ 912018 w 2724150"/>
                <a:gd name="connsiteY20" fmla="*/ 2986088 h 4972050"/>
                <a:gd name="connsiteX21" fmla="*/ 1135856 w 2724150"/>
                <a:gd name="connsiteY21" fmla="*/ 2965450 h 4972050"/>
                <a:gd name="connsiteX22" fmla="*/ 1277144 w 2724150"/>
                <a:gd name="connsiteY22" fmla="*/ 3034506 h 4972050"/>
                <a:gd name="connsiteX23" fmla="*/ 1400175 w 2724150"/>
                <a:gd name="connsiteY23" fmla="*/ 3086100 h 4972050"/>
                <a:gd name="connsiteX24" fmla="*/ 1397794 w 2724150"/>
                <a:gd name="connsiteY24" fmla="*/ 3167062 h 4972050"/>
                <a:gd name="connsiteX25" fmla="*/ 1335882 w 2724150"/>
                <a:gd name="connsiteY25" fmla="*/ 3276601 h 4972050"/>
                <a:gd name="connsiteX26" fmla="*/ 1221581 w 2724150"/>
                <a:gd name="connsiteY26" fmla="*/ 3305175 h 4972050"/>
                <a:gd name="connsiteX27" fmla="*/ 1112044 w 2724150"/>
                <a:gd name="connsiteY27" fmla="*/ 3298031 h 4972050"/>
                <a:gd name="connsiteX28" fmla="*/ 1081088 w 2724150"/>
                <a:gd name="connsiteY28" fmla="*/ 3209925 h 4972050"/>
                <a:gd name="connsiteX29" fmla="*/ 1040606 w 2724150"/>
                <a:gd name="connsiteY29" fmla="*/ 3040856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912018 w 2724150"/>
                <a:gd name="connsiteY19" fmla="*/ 2986088 h 4972050"/>
                <a:gd name="connsiteX20" fmla="*/ 1135856 w 2724150"/>
                <a:gd name="connsiteY20" fmla="*/ 2965450 h 4972050"/>
                <a:gd name="connsiteX21" fmla="*/ 1277144 w 2724150"/>
                <a:gd name="connsiteY21" fmla="*/ 3034506 h 4972050"/>
                <a:gd name="connsiteX22" fmla="*/ 1400175 w 2724150"/>
                <a:gd name="connsiteY22" fmla="*/ 3086100 h 4972050"/>
                <a:gd name="connsiteX23" fmla="*/ 1397794 w 2724150"/>
                <a:gd name="connsiteY23" fmla="*/ 3167062 h 4972050"/>
                <a:gd name="connsiteX24" fmla="*/ 1335882 w 2724150"/>
                <a:gd name="connsiteY24" fmla="*/ 3276601 h 4972050"/>
                <a:gd name="connsiteX25" fmla="*/ 1221581 w 2724150"/>
                <a:gd name="connsiteY25" fmla="*/ 3305175 h 4972050"/>
                <a:gd name="connsiteX26" fmla="*/ 1112044 w 2724150"/>
                <a:gd name="connsiteY26" fmla="*/ 3298031 h 4972050"/>
                <a:gd name="connsiteX27" fmla="*/ 1081088 w 2724150"/>
                <a:gd name="connsiteY27" fmla="*/ 3209925 h 4972050"/>
                <a:gd name="connsiteX28" fmla="*/ 1040606 w 2724150"/>
                <a:gd name="connsiteY28" fmla="*/ 3040856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1135856 w 2724150"/>
                <a:gd name="connsiteY19" fmla="*/ 2965450 h 4972050"/>
                <a:gd name="connsiteX20" fmla="*/ 1277144 w 2724150"/>
                <a:gd name="connsiteY20" fmla="*/ 3034506 h 4972050"/>
                <a:gd name="connsiteX21" fmla="*/ 1400175 w 2724150"/>
                <a:gd name="connsiteY21" fmla="*/ 3086100 h 4972050"/>
                <a:gd name="connsiteX22" fmla="*/ 1397794 w 2724150"/>
                <a:gd name="connsiteY22" fmla="*/ 3167062 h 4972050"/>
                <a:gd name="connsiteX23" fmla="*/ 1335882 w 2724150"/>
                <a:gd name="connsiteY23" fmla="*/ 3276601 h 4972050"/>
                <a:gd name="connsiteX24" fmla="*/ 1221581 w 2724150"/>
                <a:gd name="connsiteY24" fmla="*/ 3305175 h 4972050"/>
                <a:gd name="connsiteX25" fmla="*/ 1112044 w 2724150"/>
                <a:gd name="connsiteY25" fmla="*/ 3298031 h 4972050"/>
                <a:gd name="connsiteX26" fmla="*/ 1081088 w 2724150"/>
                <a:gd name="connsiteY26" fmla="*/ 3209925 h 4972050"/>
                <a:gd name="connsiteX27" fmla="*/ 1040606 w 2724150"/>
                <a:gd name="connsiteY27" fmla="*/ 3040856 h 4972050"/>
                <a:gd name="connsiteX28" fmla="*/ 304800 w 2724150"/>
                <a:gd name="connsiteY28" fmla="*/ 3105150 h 4972050"/>
                <a:gd name="connsiteX29" fmla="*/ 171450 w 2724150"/>
                <a:gd name="connsiteY29" fmla="*/ 3352800 h 4972050"/>
                <a:gd name="connsiteX30" fmla="*/ 104775 w 2724150"/>
                <a:gd name="connsiteY30" fmla="*/ 3552825 h 4972050"/>
                <a:gd name="connsiteX31" fmla="*/ 38100 w 2724150"/>
                <a:gd name="connsiteY31" fmla="*/ 3810000 h 4972050"/>
                <a:gd name="connsiteX32" fmla="*/ 0 w 2724150"/>
                <a:gd name="connsiteY32" fmla="*/ 4057650 h 4972050"/>
                <a:gd name="connsiteX33" fmla="*/ 0 w 2724150"/>
                <a:gd name="connsiteY33" fmla="*/ 4333875 h 4972050"/>
                <a:gd name="connsiteX34" fmla="*/ 28575 w 2724150"/>
                <a:gd name="connsiteY34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135856 w 2724150"/>
                <a:gd name="connsiteY18" fmla="*/ 2965450 h 4972050"/>
                <a:gd name="connsiteX19" fmla="*/ 1277144 w 2724150"/>
                <a:gd name="connsiteY19" fmla="*/ 3034506 h 4972050"/>
                <a:gd name="connsiteX20" fmla="*/ 1400175 w 2724150"/>
                <a:gd name="connsiteY20" fmla="*/ 3086100 h 4972050"/>
                <a:gd name="connsiteX21" fmla="*/ 1397794 w 2724150"/>
                <a:gd name="connsiteY21" fmla="*/ 3167062 h 4972050"/>
                <a:gd name="connsiteX22" fmla="*/ 1335882 w 2724150"/>
                <a:gd name="connsiteY22" fmla="*/ 3276601 h 4972050"/>
                <a:gd name="connsiteX23" fmla="*/ 1221581 w 2724150"/>
                <a:gd name="connsiteY23" fmla="*/ 3305175 h 4972050"/>
                <a:gd name="connsiteX24" fmla="*/ 1112044 w 2724150"/>
                <a:gd name="connsiteY24" fmla="*/ 3298031 h 4972050"/>
                <a:gd name="connsiteX25" fmla="*/ 1081088 w 2724150"/>
                <a:gd name="connsiteY25" fmla="*/ 3209925 h 4972050"/>
                <a:gd name="connsiteX26" fmla="*/ 1040606 w 2724150"/>
                <a:gd name="connsiteY26" fmla="*/ 3040856 h 4972050"/>
                <a:gd name="connsiteX27" fmla="*/ 304800 w 2724150"/>
                <a:gd name="connsiteY27" fmla="*/ 3105150 h 4972050"/>
                <a:gd name="connsiteX28" fmla="*/ 171450 w 2724150"/>
                <a:gd name="connsiteY28" fmla="*/ 3352800 h 4972050"/>
                <a:gd name="connsiteX29" fmla="*/ 104775 w 2724150"/>
                <a:gd name="connsiteY29" fmla="*/ 3552825 h 4972050"/>
                <a:gd name="connsiteX30" fmla="*/ 38100 w 2724150"/>
                <a:gd name="connsiteY30" fmla="*/ 3810000 h 4972050"/>
                <a:gd name="connsiteX31" fmla="*/ 0 w 2724150"/>
                <a:gd name="connsiteY31" fmla="*/ 4057650 h 4972050"/>
                <a:gd name="connsiteX32" fmla="*/ 0 w 2724150"/>
                <a:gd name="connsiteY32" fmla="*/ 4333875 h 4972050"/>
                <a:gd name="connsiteX33" fmla="*/ 28575 w 2724150"/>
                <a:gd name="connsiteY3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277144 w 2724150"/>
                <a:gd name="connsiteY18" fmla="*/ 3034506 h 4972050"/>
                <a:gd name="connsiteX19" fmla="*/ 1400175 w 2724150"/>
                <a:gd name="connsiteY19" fmla="*/ 3086100 h 4972050"/>
                <a:gd name="connsiteX20" fmla="*/ 1397794 w 2724150"/>
                <a:gd name="connsiteY20" fmla="*/ 3167062 h 4972050"/>
                <a:gd name="connsiteX21" fmla="*/ 1335882 w 2724150"/>
                <a:gd name="connsiteY21" fmla="*/ 3276601 h 4972050"/>
                <a:gd name="connsiteX22" fmla="*/ 1221581 w 2724150"/>
                <a:gd name="connsiteY22" fmla="*/ 3305175 h 4972050"/>
                <a:gd name="connsiteX23" fmla="*/ 1112044 w 2724150"/>
                <a:gd name="connsiteY23" fmla="*/ 3298031 h 4972050"/>
                <a:gd name="connsiteX24" fmla="*/ 1081088 w 2724150"/>
                <a:gd name="connsiteY24" fmla="*/ 3209925 h 4972050"/>
                <a:gd name="connsiteX25" fmla="*/ 1040606 w 2724150"/>
                <a:gd name="connsiteY25" fmla="*/ 3040856 h 4972050"/>
                <a:gd name="connsiteX26" fmla="*/ 304800 w 2724150"/>
                <a:gd name="connsiteY26" fmla="*/ 3105150 h 4972050"/>
                <a:gd name="connsiteX27" fmla="*/ 171450 w 2724150"/>
                <a:gd name="connsiteY27" fmla="*/ 3352800 h 4972050"/>
                <a:gd name="connsiteX28" fmla="*/ 104775 w 2724150"/>
                <a:gd name="connsiteY28" fmla="*/ 3552825 h 4972050"/>
                <a:gd name="connsiteX29" fmla="*/ 38100 w 2724150"/>
                <a:gd name="connsiteY29" fmla="*/ 3810000 h 4972050"/>
                <a:gd name="connsiteX30" fmla="*/ 0 w 2724150"/>
                <a:gd name="connsiteY30" fmla="*/ 4057650 h 4972050"/>
                <a:gd name="connsiteX31" fmla="*/ 0 w 2724150"/>
                <a:gd name="connsiteY31" fmla="*/ 4333875 h 4972050"/>
                <a:gd name="connsiteX32" fmla="*/ 28575 w 2724150"/>
                <a:gd name="connsiteY3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397794 w 2724150"/>
                <a:gd name="connsiteY19" fmla="*/ 31670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517775 w 2724150"/>
                <a:gd name="connsiteY12" fmla="*/ 11525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657475"/>
                <a:gd name="connsiteY0" fmla="*/ 4140200 h 4568825"/>
                <a:gd name="connsiteX1" fmla="*/ 352425 w 2657475"/>
                <a:gd name="connsiteY1" fmla="*/ 4235450 h 4568825"/>
                <a:gd name="connsiteX2" fmla="*/ 1200150 w 2657475"/>
                <a:gd name="connsiteY2" fmla="*/ 4416425 h 4568825"/>
                <a:gd name="connsiteX3" fmla="*/ 1514475 w 2657475"/>
                <a:gd name="connsiteY3" fmla="*/ 4568825 h 4568825"/>
                <a:gd name="connsiteX4" fmla="*/ 1762125 w 2657475"/>
                <a:gd name="connsiteY4" fmla="*/ 4530725 h 4568825"/>
                <a:gd name="connsiteX5" fmla="*/ 2628900 w 2657475"/>
                <a:gd name="connsiteY5" fmla="*/ 3730625 h 4568825"/>
                <a:gd name="connsiteX6" fmla="*/ 2647950 w 2657475"/>
                <a:gd name="connsiteY6" fmla="*/ 2901950 h 4568825"/>
                <a:gd name="connsiteX7" fmla="*/ 2647950 w 2657475"/>
                <a:gd name="connsiteY7" fmla="*/ 2749550 h 4568825"/>
                <a:gd name="connsiteX8" fmla="*/ 2657475 w 2657475"/>
                <a:gd name="connsiteY8" fmla="*/ 2559050 h 4568825"/>
                <a:gd name="connsiteX9" fmla="*/ 2606675 w 2657475"/>
                <a:gd name="connsiteY9" fmla="*/ 0 h 4568825"/>
                <a:gd name="connsiteX10" fmla="*/ 2470150 w 2657475"/>
                <a:gd name="connsiteY10" fmla="*/ 381000 h 4568825"/>
                <a:gd name="connsiteX11" fmla="*/ 2517775 w 2657475"/>
                <a:gd name="connsiteY11" fmla="*/ 749300 h 4568825"/>
                <a:gd name="connsiteX12" fmla="*/ 2486025 w 2657475"/>
                <a:gd name="connsiteY12" fmla="*/ 1073150 h 4568825"/>
                <a:gd name="connsiteX13" fmla="*/ 2447925 w 2657475"/>
                <a:gd name="connsiteY13" fmla="*/ 1216025 h 4568825"/>
                <a:gd name="connsiteX14" fmla="*/ 2200275 w 2657475"/>
                <a:gd name="connsiteY14" fmla="*/ 1720850 h 4568825"/>
                <a:gd name="connsiteX15" fmla="*/ 1924050 w 2657475"/>
                <a:gd name="connsiteY15" fmla="*/ 2232025 h 4568825"/>
                <a:gd name="connsiteX16" fmla="*/ 1749425 w 2657475"/>
                <a:gd name="connsiteY16" fmla="*/ 2470150 h 4568825"/>
                <a:gd name="connsiteX17" fmla="*/ 1958975 w 2657475"/>
                <a:gd name="connsiteY17" fmla="*/ 2733675 h 4568825"/>
                <a:gd name="connsiteX18" fmla="*/ 1956594 w 2657475"/>
                <a:gd name="connsiteY18" fmla="*/ 3284537 h 4568825"/>
                <a:gd name="connsiteX19" fmla="*/ 1335882 w 2657475"/>
                <a:gd name="connsiteY19" fmla="*/ 2873376 h 4568825"/>
                <a:gd name="connsiteX20" fmla="*/ 1221581 w 2657475"/>
                <a:gd name="connsiteY20" fmla="*/ 2901950 h 4568825"/>
                <a:gd name="connsiteX21" fmla="*/ 1112044 w 2657475"/>
                <a:gd name="connsiteY21" fmla="*/ 2894806 h 4568825"/>
                <a:gd name="connsiteX22" fmla="*/ 1081088 w 2657475"/>
                <a:gd name="connsiteY22" fmla="*/ 2806700 h 4568825"/>
                <a:gd name="connsiteX23" fmla="*/ 1040606 w 2657475"/>
                <a:gd name="connsiteY23" fmla="*/ 2637631 h 4568825"/>
                <a:gd name="connsiteX24" fmla="*/ 304800 w 2657475"/>
                <a:gd name="connsiteY24" fmla="*/ 2701925 h 4568825"/>
                <a:gd name="connsiteX25" fmla="*/ 171450 w 2657475"/>
                <a:gd name="connsiteY25" fmla="*/ 2949575 h 4568825"/>
                <a:gd name="connsiteX26" fmla="*/ 104775 w 2657475"/>
                <a:gd name="connsiteY26" fmla="*/ 3149600 h 4568825"/>
                <a:gd name="connsiteX27" fmla="*/ 38100 w 2657475"/>
                <a:gd name="connsiteY27" fmla="*/ 3406775 h 4568825"/>
                <a:gd name="connsiteX28" fmla="*/ 0 w 2657475"/>
                <a:gd name="connsiteY28" fmla="*/ 3654425 h 4568825"/>
                <a:gd name="connsiteX29" fmla="*/ 0 w 2657475"/>
                <a:gd name="connsiteY29" fmla="*/ 3930650 h 4568825"/>
                <a:gd name="connsiteX30" fmla="*/ 28575 w 2657475"/>
                <a:gd name="connsiteY30" fmla="*/ 4140200 h 4568825"/>
                <a:gd name="connsiteX0" fmla="*/ 28575 w 2657475"/>
                <a:gd name="connsiteY0" fmla="*/ 3759200 h 4187825"/>
                <a:gd name="connsiteX1" fmla="*/ 352425 w 2657475"/>
                <a:gd name="connsiteY1" fmla="*/ 3854450 h 4187825"/>
                <a:gd name="connsiteX2" fmla="*/ 1200150 w 2657475"/>
                <a:gd name="connsiteY2" fmla="*/ 4035425 h 4187825"/>
                <a:gd name="connsiteX3" fmla="*/ 1514475 w 2657475"/>
                <a:gd name="connsiteY3" fmla="*/ 4187825 h 4187825"/>
                <a:gd name="connsiteX4" fmla="*/ 1762125 w 2657475"/>
                <a:gd name="connsiteY4" fmla="*/ 4149725 h 4187825"/>
                <a:gd name="connsiteX5" fmla="*/ 2628900 w 2657475"/>
                <a:gd name="connsiteY5" fmla="*/ 3349625 h 4187825"/>
                <a:gd name="connsiteX6" fmla="*/ 2647950 w 2657475"/>
                <a:gd name="connsiteY6" fmla="*/ 2520950 h 4187825"/>
                <a:gd name="connsiteX7" fmla="*/ 2647950 w 2657475"/>
                <a:gd name="connsiteY7" fmla="*/ 2368550 h 4187825"/>
                <a:gd name="connsiteX8" fmla="*/ 2657475 w 2657475"/>
                <a:gd name="connsiteY8" fmla="*/ 2178050 h 4187825"/>
                <a:gd name="connsiteX9" fmla="*/ 2470150 w 2657475"/>
                <a:gd name="connsiteY9" fmla="*/ 0 h 4187825"/>
                <a:gd name="connsiteX10" fmla="*/ 2517775 w 2657475"/>
                <a:gd name="connsiteY10" fmla="*/ 368300 h 4187825"/>
                <a:gd name="connsiteX11" fmla="*/ 2486025 w 2657475"/>
                <a:gd name="connsiteY11" fmla="*/ 692150 h 4187825"/>
                <a:gd name="connsiteX12" fmla="*/ 2447925 w 2657475"/>
                <a:gd name="connsiteY12" fmla="*/ 835025 h 4187825"/>
                <a:gd name="connsiteX13" fmla="*/ 2200275 w 2657475"/>
                <a:gd name="connsiteY13" fmla="*/ 1339850 h 4187825"/>
                <a:gd name="connsiteX14" fmla="*/ 1924050 w 2657475"/>
                <a:gd name="connsiteY14" fmla="*/ 1851025 h 4187825"/>
                <a:gd name="connsiteX15" fmla="*/ 1749425 w 2657475"/>
                <a:gd name="connsiteY15" fmla="*/ 2089150 h 4187825"/>
                <a:gd name="connsiteX16" fmla="*/ 1958975 w 2657475"/>
                <a:gd name="connsiteY16" fmla="*/ 2352675 h 4187825"/>
                <a:gd name="connsiteX17" fmla="*/ 1956594 w 2657475"/>
                <a:gd name="connsiteY17" fmla="*/ 2903537 h 4187825"/>
                <a:gd name="connsiteX18" fmla="*/ 1335882 w 2657475"/>
                <a:gd name="connsiteY18" fmla="*/ 2492376 h 4187825"/>
                <a:gd name="connsiteX19" fmla="*/ 1221581 w 2657475"/>
                <a:gd name="connsiteY19" fmla="*/ 2520950 h 4187825"/>
                <a:gd name="connsiteX20" fmla="*/ 1112044 w 2657475"/>
                <a:gd name="connsiteY20" fmla="*/ 2513806 h 4187825"/>
                <a:gd name="connsiteX21" fmla="*/ 1081088 w 2657475"/>
                <a:gd name="connsiteY21" fmla="*/ 2425700 h 4187825"/>
                <a:gd name="connsiteX22" fmla="*/ 1040606 w 2657475"/>
                <a:gd name="connsiteY22" fmla="*/ 2256631 h 4187825"/>
                <a:gd name="connsiteX23" fmla="*/ 304800 w 2657475"/>
                <a:gd name="connsiteY23" fmla="*/ 2320925 h 4187825"/>
                <a:gd name="connsiteX24" fmla="*/ 171450 w 2657475"/>
                <a:gd name="connsiteY24" fmla="*/ 2568575 h 4187825"/>
                <a:gd name="connsiteX25" fmla="*/ 104775 w 2657475"/>
                <a:gd name="connsiteY25" fmla="*/ 2768600 h 4187825"/>
                <a:gd name="connsiteX26" fmla="*/ 38100 w 2657475"/>
                <a:gd name="connsiteY26" fmla="*/ 3025775 h 4187825"/>
                <a:gd name="connsiteX27" fmla="*/ 0 w 2657475"/>
                <a:gd name="connsiteY27" fmla="*/ 3273425 h 4187825"/>
                <a:gd name="connsiteX28" fmla="*/ 0 w 2657475"/>
                <a:gd name="connsiteY28" fmla="*/ 3549650 h 4187825"/>
                <a:gd name="connsiteX29" fmla="*/ 28575 w 2657475"/>
                <a:gd name="connsiteY29" fmla="*/ 3759200 h 4187825"/>
                <a:gd name="connsiteX0" fmla="*/ 28575 w 2657475"/>
                <a:gd name="connsiteY0" fmla="*/ 3390900 h 3819525"/>
                <a:gd name="connsiteX1" fmla="*/ 352425 w 2657475"/>
                <a:gd name="connsiteY1" fmla="*/ 3486150 h 3819525"/>
                <a:gd name="connsiteX2" fmla="*/ 1200150 w 2657475"/>
                <a:gd name="connsiteY2" fmla="*/ 3667125 h 3819525"/>
                <a:gd name="connsiteX3" fmla="*/ 1514475 w 2657475"/>
                <a:gd name="connsiteY3" fmla="*/ 3819525 h 3819525"/>
                <a:gd name="connsiteX4" fmla="*/ 1762125 w 2657475"/>
                <a:gd name="connsiteY4" fmla="*/ 3781425 h 3819525"/>
                <a:gd name="connsiteX5" fmla="*/ 2628900 w 2657475"/>
                <a:gd name="connsiteY5" fmla="*/ 2981325 h 3819525"/>
                <a:gd name="connsiteX6" fmla="*/ 2647950 w 2657475"/>
                <a:gd name="connsiteY6" fmla="*/ 2152650 h 3819525"/>
                <a:gd name="connsiteX7" fmla="*/ 2647950 w 2657475"/>
                <a:gd name="connsiteY7" fmla="*/ 2000250 h 3819525"/>
                <a:gd name="connsiteX8" fmla="*/ 2657475 w 2657475"/>
                <a:gd name="connsiteY8" fmla="*/ 1809750 h 3819525"/>
                <a:gd name="connsiteX9" fmla="*/ 2517775 w 2657475"/>
                <a:gd name="connsiteY9" fmla="*/ 0 h 3819525"/>
                <a:gd name="connsiteX10" fmla="*/ 2486025 w 2657475"/>
                <a:gd name="connsiteY10" fmla="*/ 323850 h 3819525"/>
                <a:gd name="connsiteX11" fmla="*/ 2447925 w 2657475"/>
                <a:gd name="connsiteY11" fmla="*/ 466725 h 3819525"/>
                <a:gd name="connsiteX12" fmla="*/ 2200275 w 2657475"/>
                <a:gd name="connsiteY12" fmla="*/ 971550 h 3819525"/>
                <a:gd name="connsiteX13" fmla="*/ 1924050 w 2657475"/>
                <a:gd name="connsiteY13" fmla="*/ 1482725 h 3819525"/>
                <a:gd name="connsiteX14" fmla="*/ 1749425 w 2657475"/>
                <a:gd name="connsiteY14" fmla="*/ 1720850 h 3819525"/>
                <a:gd name="connsiteX15" fmla="*/ 1958975 w 2657475"/>
                <a:gd name="connsiteY15" fmla="*/ 1984375 h 3819525"/>
                <a:gd name="connsiteX16" fmla="*/ 1956594 w 2657475"/>
                <a:gd name="connsiteY16" fmla="*/ 2535237 h 3819525"/>
                <a:gd name="connsiteX17" fmla="*/ 1335882 w 2657475"/>
                <a:gd name="connsiteY17" fmla="*/ 2124076 h 3819525"/>
                <a:gd name="connsiteX18" fmla="*/ 1221581 w 2657475"/>
                <a:gd name="connsiteY18" fmla="*/ 2152650 h 3819525"/>
                <a:gd name="connsiteX19" fmla="*/ 1112044 w 2657475"/>
                <a:gd name="connsiteY19" fmla="*/ 2145506 h 3819525"/>
                <a:gd name="connsiteX20" fmla="*/ 1081088 w 2657475"/>
                <a:gd name="connsiteY20" fmla="*/ 2057400 h 3819525"/>
                <a:gd name="connsiteX21" fmla="*/ 1040606 w 2657475"/>
                <a:gd name="connsiteY21" fmla="*/ 1888331 h 3819525"/>
                <a:gd name="connsiteX22" fmla="*/ 304800 w 2657475"/>
                <a:gd name="connsiteY22" fmla="*/ 1952625 h 3819525"/>
                <a:gd name="connsiteX23" fmla="*/ 171450 w 2657475"/>
                <a:gd name="connsiteY23" fmla="*/ 2200275 h 3819525"/>
                <a:gd name="connsiteX24" fmla="*/ 104775 w 2657475"/>
                <a:gd name="connsiteY24" fmla="*/ 2400300 h 3819525"/>
                <a:gd name="connsiteX25" fmla="*/ 38100 w 2657475"/>
                <a:gd name="connsiteY25" fmla="*/ 2657475 h 3819525"/>
                <a:gd name="connsiteX26" fmla="*/ 0 w 2657475"/>
                <a:gd name="connsiteY26" fmla="*/ 2905125 h 3819525"/>
                <a:gd name="connsiteX27" fmla="*/ 0 w 2657475"/>
                <a:gd name="connsiteY27" fmla="*/ 3181350 h 3819525"/>
                <a:gd name="connsiteX28" fmla="*/ 28575 w 2657475"/>
                <a:gd name="connsiteY28" fmla="*/ 3390900 h 3819525"/>
                <a:gd name="connsiteX0" fmla="*/ 28575 w 2657475"/>
                <a:gd name="connsiteY0" fmla="*/ 3067050 h 3495675"/>
                <a:gd name="connsiteX1" fmla="*/ 352425 w 2657475"/>
                <a:gd name="connsiteY1" fmla="*/ 3162300 h 3495675"/>
                <a:gd name="connsiteX2" fmla="*/ 1200150 w 2657475"/>
                <a:gd name="connsiteY2" fmla="*/ 3343275 h 3495675"/>
                <a:gd name="connsiteX3" fmla="*/ 1514475 w 2657475"/>
                <a:gd name="connsiteY3" fmla="*/ 3495675 h 3495675"/>
                <a:gd name="connsiteX4" fmla="*/ 1762125 w 2657475"/>
                <a:gd name="connsiteY4" fmla="*/ 3457575 h 3495675"/>
                <a:gd name="connsiteX5" fmla="*/ 2628900 w 2657475"/>
                <a:gd name="connsiteY5" fmla="*/ 2657475 h 3495675"/>
                <a:gd name="connsiteX6" fmla="*/ 2647950 w 2657475"/>
                <a:gd name="connsiteY6" fmla="*/ 1828800 h 3495675"/>
                <a:gd name="connsiteX7" fmla="*/ 2647950 w 2657475"/>
                <a:gd name="connsiteY7" fmla="*/ 1676400 h 3495675"/>
                <a:gd name="connsiteX8" fmla="*/ 2657475 w 2657475"/>
                <a:gd name="connsiteY8" fmla="*/ 1485900 h 3495675"/>
                <a:gd name="connsiteX9" fmla="*/ 2486025 w 2657475"/>
                <a:gd name="connsiteY9" fmla="*/ 0 h 3495675"/>
                <a:gd name="connsiteX10" fmla="*/ 2447925 w 2657475"/>
                <a:gd name="connsiteY10" fmla="*/ 142875 h 3495675"/>
                <a:gd name="connsiteX11" fmla="*/ 2200275 w 2657475"/>
                <a:gd name="connsiteY11" fmla="*/ 647700 h 3495675"/>
                <a:gd name="connsiteX12" fmla="*/ 1924050 w 2657475"/>
                <a:gd name="connsiteY12" fmla="*/ 1158875 h 3495675"/>
                <a:gd name="connsiteX13" fmla="*/ 1749425 w 2657475"/>
                <a:gd name="connsiteY13" fmla="*/ 1397000 h 3495675"/>
                <a:gd name="connsiteX14" fmla="*/ 1958975 w 2657475"/>
                <a:gd name="connsiteY14" fmla="*/ 1660525 h 3495675"/>
                <a:gd name="connsiteX15" fmla="*/ 1956594 w 2657475"/>
                <a:gd name="connsiteY15" fmla="*/ 2211387 h 3495675"/>
                <a:gd name="connsiteX16" fmla="*/ 1335882 w 2657475"/>
                <a:gd name="connsiteY16" fmla="*/ 1800226 h 3495675"/>
                <a:gd name="connsiteX17" fmla="*/ 1221581 w 2657475"/>
                <a:gd name="connsiteY17" fmla="*/ 1828800 h 3495675"/>
                <a:gd name="connsiteX18" fmla="*/ 1112044 w 2657475"/>
                <a:gd name="connsiteY18" fmla="*/ 1821656 h 3495675"/>
                <a:gd name="connsiteX19" fmla="*/ 1081088 w 2657475"/>
                <a:gd name="connsiteY19" fmla="*/ 1733550 h 3495675"/>
                <a:gd name="connsiteX20" fmla="*/ 1040606 w 2657475"/>
                <a:gd name="connsiteY20" fmla="*/ 1564481 h 3495675"/>
                <a:gd name="connsiteX21" fmla="*/ 304800 w 2657475"/>
                <a:gd name="connsiteY21" fmla="*/ 1628775 h 3495675"/>
                <a:gd name="connsiteX22" fmla="*/ 171450 w 2657475"/>
                <a:gd name="connsiteY22" fmla="*/ 1876425 h 3495675"/>
                <a:gd name="connsiteX23" fmla="*/ 104775 w 2657475"/>
                <a:gd name="connsiteY23" fmla="*/ 2076450 h 3495675"/>
                <a:gd name="connsiteX24" fmla="*/ 38100 w 2657475"/>
                <a:gd name="connsiteY24" fmla="*/ 2333625 h 3495675"/>
                <a:gd name="connsiteX25" fmla="*/ 0 w 2657475"/>
                <a:gd name="connsiteY25" fmla="*/ 2581275 h 3495675"/>
                <a:gd name="connsiteX26" fmla="*/ 0 w 2657475"/>
                <a:gd name="connsiteY26" fmla="*/ 2857500 h 3495675"/>
                <a:gd name="connsiteX27" fmla="*/ 28575 w 2657475"/>
                <a:gd name="connsiteY27" fmla="*/ 3067050 h 3495675"/>
                <a:gd name="connsiteX0" fmla="*/ 28575 w 2657475"/>
                <a:gd name="connsiteY0" fmla="*/ 2924175 h 3352800"/>
                <a:gd name="connsiteX1" fmla="*/ 352425 w 2657475"/>
                <a:gd name="connsiteY1" fmla="*/ 3019425 h 3352800"/>
                <a:gd name="connsiteX2" fmla="*/ 1200150 w 2657475"/>
                <a:gd name="connsiteY2" fmla="*/ 3200400 h 3352800"/>
                <a:gd name="connsiteX3" fmla="*/ 1514475 w 2657475"/>
                <a:gd name="connsiteY3" fmla="*/ 3352800 h 3352800"/>
                <a:gd name="connsiteX4" fmla="*/ 1762125 w 2657475"/>
                <a:gd name="connsiteY4" fmla="*/ 3314700 h 3352800"/>
                <a:gd name="connsiteX5" fmla="*/ 2628900 w 2657475"/>
                <a:gd name="connsiteY5" fmla="*/ 2514600 h 3352800"/>
                <a:gd name="connsiteX6" fmla="*/ 2647950 w 2657475"/>
                <a:gd name="connsiteY6" fmla="*/ 1685925 h 3352800"/>
                <a:gd name="connsiteX7" fmla="*/ 2647950 w 2657475"/>
                <a:gd name="connsiteY7" fmla="*/ 1533525 h 3352800"/>
                <a:gd name="connsiteX8" fmla="*/ 2657475 w 2657475"/>
                <a:gd name="connsiteY8" fmla="*/ 1343025 h 3352800"/>
                <a:gd name="connsiteX9" fmla="*/ 2447925 w 2657475"/>
                <a:gd name="connsiteY9" fmla="*/ 0 h 3352800"/>
                <a:gd name="connsiteX10" fmla="*/ 2200275 w 2657475"/>
                <a:gd name="connsiteY10" fmla="*/ 504825 h 3352800"/>
                <a:gd name="connsiteX11" fmla="*/ 1924050 w 2657475"/>
                <a:gd name="connsiteY11" fmla="*/ 1016000 h 3352800"/>
                <a:gd name="connsiteX12" fmla="*/ 1749425 w 2657475"/>
                <a:gd name="connsiteY12" fmla="*/ 1254125 h 3352800"/>
                <a:gd name="connsiteX13" fmla="*/ 1958975 w 2657475"/>
                <a:gd name="connsiteY13" fmla="*/ 1517650 h 3352800"/>
                <a:gd name="connsiteX14" fmla="*/ 1956594 w 2657475"/>
                <a:gd name="connsiteY14" fmla="*/ 2068512 h 3352800"/>
                <a:gd name="connsiteX15" fmla="*/ 1335882 w 2657475"/>
                <a:gd name="connsiteY15" fmla="*/ 1657351 h 3352800"/>
                <a:gd name="connsiteX16" fmla="*/ 1221581 w 2657475"/>
                <a:gd name="connsiteY16" fmla="*/ 1685925 h 3352800"/>
                <a:gd name="connsiteX17" fmla="*/ 1112044 w 2657475"/>
                <a:gd name="connsiteY17" fmla="*/ 1678781 h 3352800"/>
                <a:gd name="connsiteX18" fmla="*/ 1081088 w 2657475"/>
                <a:gd name="connsiteY18" fmla="*/ 1590675 h 3352800"/>
                <a:gd name="connsiteX19" fmla="*/ 1040606 w 2657475"/>
                <a:gd name="connsiteY19" fmla="*/ 1421606 h 3352800"/>
                <a:gd name="connsiteX20" fmla="*/ 304800 w 2657475"/>
                <a:gd name="connsiteY20" fmla="*/ 1485900 h 3352800"/>
                <a:gd name="connsiteX21" fmla="*/ 171450 w 2657475"/>
                <a:gd name="connsiteY21" fmla="*/ 1733550 h 3352800"/>
                <a:gd name="connsiteX22" fmla="*/ 104775 w 2657475"/>
                <a:gd name="connsiteY22" fmla="*/ 1933575 h 3352800"/>
                <a:gd name="connsiteX23" fmla="*/ 38100 w 2657475"/>
                <a:gd name="connsiteY23" fmla="*/ 2190750 h 3352800"/>
                <a:gd name="connsiteX24" fmla="*/ 0 w 2657475"/>
                <a:gd name="connsiteY24" fmla="*/ 2438400 h 3352800"/>
                <a:gd name="connsiteX25" fmla="*/ 0 w 2657475"/>
                <a:gd name="connsiteY25" fmla="*/ 2714625 h 3352800"/>
                <a:gd name="connsiteX26" fmla="*/ 28575 w 2657475"/>
                <a:gd name="connsiteY26" fmla="*/ 2924175 h 3352800"/>
                <a:gd name="connsiteX0" fmla="*/ 28575 w 2657475"/>
                <a:gd name="connsiteY0" fmla="*/ 2419350 h 2847975"/>
                <a:gd name="connsiteX1" fmla="*/ 352425 w 2657475"/>
                <a:gd name="connsiteY1" fmla="*/ 2514600 h 2847975"/>
                <a:gd name="connsiteX2" fmla="*/ 1200150 w 2657475"/>
                <a:gd name="connsiteY2" fmla="*/ 2695575 h 2847975"/>
                <a:gd name="connsiteX3" fmla="*/ 1514475 w 2657475"/>
                <a:gd name="connsiteY3" fmla="*/ 2847975 h 2847975"/>
                <a:gd name="connsiteX4" fmla="*/ 1762125 w 2657475"/>
                <a:gd name="connsiteY4" fmla="*/ 2809875 h 2847975"/>
                <a:gd name="connsiteX5" fmla="*/ 2628900 w 2657475"/>
                <a:gd name="connsiteY5" fmla="*/ 2009775 h 2847975"/>
                <a:gd name="connsiteX6" fmla="*/ 2647950 w 2657475"/>
                <a:gd name="connsiteY6" fmla="*/ 1181100 h 2847975"/>
                <a:gd name="connsiteX7" fmla="*/ 2647950 w 2657475"/>
                <a:gd name="connsiteY7" fmla="*/ 1028700 h 2847975"/>
                <a:gd name="connsiteX8" fmla="*/ 2657475 w 2657475"/>
                <a:gd name="connsiteY8" fmla="*/ 838200 h 2847975"/>
                <a:gd name="connsiteX9" fmla="*/ 2200275 w 2657475"/>
                <a:gd name="connsiteY9" fmla="*/ 0 h 2847975"/>
                <a:gd name="connsiteX10" fmla="*/ 1924050 w 2657475"/>
                <a:gd name="connsiteY10" fmla="*/ 511175 h 2847975"/>
                <a:gd name="connsiteX11" fmla="*/ 1749425 w 2657475"/>
                <a:gd name="connsiteY11" fmla="*/ 749300 h 2847975"/>
                <a:gd name="connsiteX12" fmla="*/ 1958975 w 2657475"/>
                <a:gd name="connsiteY12" fmla="*/ 1012825 h 2847975"/>
                <a:gd name="connsiteX13" fmla="*/ 1956594 w 2657475"/>
                <a:gd name="connsiteY13" fmla="*/ 1563687 h 2847975"/>
                <a:gd name="connsiteX14" fmla="*/ 1335882 w 2657475"/>
                <a:gd name="connsiteY14" fmla="*/ 1152526 h 2847975"/>
                <a:gd name="connsiteX15" fmla="*/ 1221581 w 2657475"/>
                <a:gd name="connsiteY15" fmla="*/ 1181100 h 2847975"/>
                <a:gd name="connsiteX16" fmla="*/ 1112044 w 2657475"/>
                <a:gd name="connsiteY16" fmla="*/ 1173956 h 2847975"/>
                <a:gd name="connsiteX17" fmla="*/ 1081088 w 2657475"/>
                <a:gd name="connsiteY17" fmla="*/ 1085850 h 2847975"/>
                <a:gd name="connsiteX18" fmla="*/ 1040606 w 2657475"/>
                <a:gd name="connsiteY18" fmla="*/ 916781 h 2847975"/>
                <a:gd name="connsiteX19" fmla="*/ 304800 w 2657475"/>
                <a:gd name="connsiteY19" fmla="*/ 981075 h 2847975"/>
                <a:gd name="connsiteX20" fmla="*/ 171450 w 2657475"/>
                <a:gd name="connsiteY20" fmla="*/ 1228725 h 2847975"/>
                <a:gd name="connsiteX21" fmla="*/ 104775 w 2657475"/>
                <a:gd name="connsiteY21" fmla="*/ 1428750 h 2847975"/>
                <a:gd name="connsiteX22" fmla="*/ 38100 w 2657475"/>
                <a:gd name="connsiteY22" fmla="*/ 1685925 h 2847975"/>
                <a:gd name="connsiteX23" fmla="*/ 0 w 2657475"/>
                <a:gd name="connsiteY23" fmla="*/ 1933575 h 2847975"/>
                <a:gd name="connsiteX24" fmla="*/ 0 w 2657475"/>
                <a:gd name="connsiteY24" fmla="*/ 2209800 h 2847975"/>
                <a:gd name="connsiteX25" fmla="*/ 28575 w 2657475"/>
                <a:gd name="connsiteY25" fmla="*/ 2419350 h 2847975"/>
                <a:gd name="connsiteX0" fmla="*/ 28575 w 2657475"/>
                <a:gd name="connsiteY0" fmla="*/ 1908175 h 2336800"/>
                <a:gd name="connsiteX1" fmla="*/ 352425 w 2657475"/>
                <a:gd name="connsiteY1" fmla="*/ 2003425 h 2336800"/>
                <a:gd name="connsiteX2" fmla="*/ 1200150 w 2657475"/>
                <a:gd name="connsiteY2" fmla="*/ 2184400 h 2336800"/>
                <a:gd name="connsiteX3" fmla="*/ 1514475 w 2657475"/>
                <a:gd name="connsiteY3" fmla="*/ 2336800 h 2336800"/>
                <a:gd name="connsiteX4" fmla="*/ 1762125 w 2657475"/>
                <a:gd name="connsiteY4" fmla="*/ 2298700 h 2336800"/>
                <a:gd name="connsiteX5" fmla="*/ 2628900 w 2657475"/>
                <a:gd name="connsiteY5" fmla="*/ 1498600 h 2336800"/>
                <a:gd name="connsiteX6" fmla="*/ 2647950 w 2657475"/>
                <a:gd name="connsiteY6" fmla="*/ 669925 h 2336800"/>
                <a:gd name="connsiteX7" fmla="*/ 2647950 w 2657475"/>
                <a:gd name="connsiteY7" fmla="*/ 517525 h 2336800"/>
                <a:gd name="connsiteX8" fmla="*/ 2657475 w 2657475"/>
                <a:gd name="connsiteY8" fmla="*/ 327025 h 2336800"/>
                <a:gd name="connsiteX9" fmla="*/ 1924050 w 2657475"/>
                <a:gd name="connsiteY9" fmla="*/ 0 h 2336800"/>
                <a:gd name="connsiteX10" fmla="*/ 1749425 w 2657475"/>
                <a:gd name="connsiteY10" fmla="*/ 238125 h 2336800"/>
                <a:gd name="connsiteX11" fmla="*/ 1958975 w 2657475"/>
                <a:gd name="connsiteY11" fmla="*/ 501650 h 2336800"/>
                <a:gd name="connsiteX12" fmla="*/ 1956594 w 2657475"/>
                <a:gd name="connsiteY12" fmla="*/ 1052512 h 2336800"/>
                <a:gd name="connsiteX13" fmla="*/ 1335882 w 2657475"/>
                <a:gd name="connsiteY13" fmla="*/ 641351 h 2336800"/>
                <a:gd name="connsiteX14" fmla="*/ 1221581 w 2657475"/>
                <a:gd name="connsiteY14" fmla="*/ 669925 h 2336800"/>
                <a:gd name="connsiteX15" fmla="*/ 1112044 w 2657475"/>
                <a:gd name="connsiteY15" fmla="*/ 662781 h 2336800"/>
                <a:gd name="connsiteX16" fmla="*/ 1081088 w 2657475"/>
                <a:gd name="connsiteY16" fmla="*/ 574675 h 2336800"/>
                <a:gd name="connsiteX17" fmla="*/ 1040606 w 2657475"/>
                <a:gd name="connsiteY17" fmla="*/ 405606 h 2336800"/>
                <a:gd name="connsiteX18" fmla="*/ 304800 w 2657475"/>
                <a:gd name="connsiteY18" fmla="*/ 469900 h 2336800"/>
                <a:gd name="connsiteX19" fmla="*/ 171450 w 2657475"/>
                <a:gd name="connsiteY19" fmla="*/ 717550 h 2336800"/>
                <a:gd name="connsiteX20" fmla="*/ 104775 w 2657475"/>
                <a:gd name="connsiteY20" fmla="*/ 917575 h 2336800"/>
                <a:gd name="connsiteX21" fmla="*/ 38100 w 2657475"/>
                <a:gd name="connsiteY21" fmla="*/ 1174750 h 2336800"/>
                <a:gd name="connsiteX22" fmla="*/ 0 w 2657475"/>
                <a:gd name="connsiteY22" fmla="*/ 1422400 h 2336800"/>
                <a:gd name="connsiteX23" fmla="*/ 0 w 2657475"/>
                <a:gd name="connsiteY23" fmla="*/ 1698625 h 2336800"/>
                <a:gd name="connsiteX24" fmla="*/ 28575 w 2657475"/>
                <a:gd name="connsiteY24" fmla="*/ 1908175 h 2336800"/>
                <a:gd name="connsiteX0" fmla="*/ 28575 w 2657475"/>
                <a:gd name="connsiteY0" fmla="*/ 1670050 h 2098675"/>
                <a:gd name="connsiteX1" fmla="*/ 352425 w 2657475"/>
                <a:gd name="connsiteY1" fmla="*/ 1765300 h 2098675"/>
                <a:gd name="connsiteX2" fmla="*/ 1200150 w 2657475"/>
                <a:gd name="connsiteY2" fmla="*/ 1946275 h 2098675"/>
                <a:gd name="connsiteX3" fmla="*/ 1514475 w 2657475"/>
                <a:gd name="connsiteY3" fmla="*/ 2098675 h 2098675"/>
                <a:gd name="connsiteX4" fmla="*/ 1762125 w 2657475"/>
                <a:gd name="connsiteY4" fmla="*/ 2060575 h 2098675"/>
                <a:gd name="connsiteX5" fmla="*/ 2628900 w 2657475"/>
                <a:gd name="connsiteY5" fmla="*/ 1260475 h 2098675"/>
                <a:gd name="connsiteX6" fmla="*/ 2647950 w 2657475"/>
                <a:gd name="connsiteY6" fmla="*/ 431800 h 2098675"/>
                <a:gd name="connsiteX7" fmla="*/ 2647950 w 2657475"/>
                <a:gd name="connsiteY7" fmla="*/ 279400 h 2098675"/>
                <a:gd name="connsiteX8" fmla="*/ 2657475 w 2657475"/>
                <a:gd name="connsiteY8" fmla="*/ 88900 h 2098675"/>
                <a:gd name="connsiteX9" fmla="*/ 1749425 w 2657475"/>
                <a:gd name="connsiteY9" fmla="*/ 0 h 2098675"/>
                <a:gd name="connsiteX10" fmla="*/ 1958975 w 2657475"/>
                <a:gd name="connsiteY10" fmla="*/ 263525 h 2098675"/>
                <a:gd name="connsiteX11" fmla="*/ 1956594 w 2657475"/>
                <a:gd name="connsiteY11" fmla="*/ 814387 h 2098675"/>
                <a:gd name="connsiteX12" fmla="*/ 1335882 w 2657475"/>
                <a:gd name="connsiteY12" fmla="*/ 403226 h 2098675"/>
                <a:gd name="connsiteX13" fmla="*/ 1221581 w 2657475"/>
                <a:gd name="connsiteY13" fmla="*/ 431800 h 2098675"/>
                <a:gd name="connsiteX14" fmla="*/ 1112044 w 2657475"/>
                <a:gd name="connsiteY14" fmla="*/ 424656 h 2098675"/>
                <a:gd name="connsiteX15" fmla="*/ 1081088 w 2657475"/>
                <a:gd name="connsiteY15" fmla="*/ 336550 h 2098675"/>
                <a:gd name="connsiteX16" fmla="*/ 1040606 w 2657475"/>
                <a:gd name="connsiteY16" fmla="*/ 167481 h 2098675"/>
                <a:gd name="connsiteX17" fmla="*/ 304800 w 2657475"/>
                <a:gd name="connsiteY17" fmla="*/ 231775 h 2098675"/>
                <a:gd name="connsiteX18" fmla="*/ 171450 w 2657475"/>
                <a:gd name="connsiteY18" fmla="*/ 479425 h 2098675"/>
                <a:gd name="connsiteX19" fmla="*/ 104775 w 2657475"/>
                <a:gd name="connsiteY19" fmla="*/ 679450 h 2098675"/>
                <a:gd name="connsiteX20" fmla="*/ 38100 w 2657475"/>
                <a:gd name="connsiteY20" fmla="*/ 936625 h 2098675"/>
                <a:gd name="connsiteX21" fmla="*/ 0 w 2657475"/>
                <a:gd name="connsiteY21" fmla="*/ 1184275 h 2098675"/>
                <a:gd name="connsiteX22" fmla="*/ 0 w 2657475"/>
                <a:gd name="connsiteY22" fmla="*/ 1460500 h 2098675"/>
                <a:gd name="connsiteX23" fmla="*/ 28575 w 2657475"/>
                <a:gd name="connsiteY23" fmla="*/ 1670050 h 2098675"/>
                <a:gd name="connsiteX0" fmla="*/ 28575 w 2657475"/>
                <a:gd name="connsiteY0" fmla="*/ 1581150 h 2009775"/>
                <a:gd name="connsiteX1" fmla="*/ 352425 w 2657475"/>
                <a:gd name="connsiteY1" fmla="*/ 1676400 h 2009775"/>
                <a:gd name="connsiteX2" fmla="*/ 1200150 w 2657475"/>
                <a:gd name="connsiteY2" fmla="*/ 1857375 h 2009775"/>
                <a:gd name="connsiteX3" fmla="*/ 1514475 w 2657475"/>
                <a:gd name="connsiteY3" fmla="*/ 2009775 h 2009775"/>
                <a:gd name="connsiteX4" fmla="*/ 1762125 w 2657475"/>
                <a:gd name="connsiteY4" fmla="*/ 1971675 h 2009775"/>
                <a:gd name="connsiteX5" fmla="*/ 2628900 w 2657475"/>
                <a:gd name="connsiteY5" fmla="*/ 1171575 h 2009775"/>
                <a:gd name="connsiteX6" fmla="*/ 2647950 w 2657475"/>
                <a:gd name="connsiteY6" fmla="*/ 342900 h 2009775"/>
                <a:gd name="connsiteX7" fmla="*/ 2647950 w 2657475"/>
                <a:gd name="connsiteY7" fmla="*/ 190500 h 2009775"/>
                <a:gd name="connsiteX8" fmla="*/ 2657475 w 2657475"/>
                <a:gd name="connsiteY8" fmla="*/ 0 h 2009775"/>
                <a:gd name="connsiteX9" fmla="*/ 1958975 w 2657475"/>
                <a:gd name="connsiteY9" fmla="*/ 174625 h 2009775"/>
                <a:gd name="connsiteX10" fmla="*/ 1956594 w 2657475"/>
                <a:gd name="connsiteY10" fmla="*/ 725487 h 2009775"/>
                <a:gd name="connsiteX11" fmla="*/ 1335882 w 2657475"/>
                <a:gd name="connsiteY11" fmla="*/ 314326 h 2009775"/>
                <a:gd name="connsiteX12" fmla="*/ 1221581 w 2657475"/>
                <a:gd name="connsiteY12" fmla="*/ 342900 h 2009775"/>
                <a:gd name="connsiteX13" fmla="*/ 1112044 w 2657475"/>
                <a:gd name="connsiteY13" fmla="*/ 335756 h 2009775"/>
                <a:gd name="connsiteX14" fmla="*/ 1081088 w 2657475"/>
                <a:gd name="connsiteY14" fmla="*/ 247650 h 2009775"/>
                <a:gd name="connsiteX15" fmla="*/ 1040606 w 2657475"/>
                <a:gd name="connsiteY15" fmla="*/ 78581 h 2009775"/>
                <a:gd name="connsiteX16" fmla="*/ 304800 w 2657475"/>
                <a:gd name="connsiteY16" fmla="*/ 142875 h 2009775"/>
                <a:gd name="connsiteX17" fmla="*/ 171450 w 2657475"/>
                <a:gd name="connsiteY17" fmla="*/ 390525 h 2009775"/>
                <a:gd name="connsiteX18" fmla="*/ 104775 w 2657475"/>
                <a:gd name="connsiteY18" fmla="*/ 590550 h 2009775"/>
                <a:gd name="connsiteX19" fmla="*/ 38100 w 2657475"/>
                <a:gd name="connsiteY19" fmla="*/ 847725 h 2009775"/>
                <a:gd name="connsiteX20" fmla="*/ 0 w 2657475"/>
                <a:gd name="connsiteY20" fmla="*/ 1095375 h 2009775"/>
                <a:gd name="connsiteX21" fmla="*/ 0 w 2657475"/>
                <a:gd name="connsiteY21" fmla="*/ 1371600 h 2009775"/>
                <a:gd name="connsiteX22" fmla="*/ 28575 w 2657475"/>
                <a:gd name="connsiteY22" fmla="*/ 1581150 h 2009775"/>
                <a:gd name="connsiteX0" fmla="*/ 28575 w 2647950"/>
                <a:gd name="connsiteY0" fmla="*/ 150256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21" fmla="*/ 28575 w 2647950"/>
                <a:gd name="connsiteY21" fmla="*/ 150256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365125 w 2647950"/>
                <a:gd name="connsiteY17" fmla="*/ 5056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673100 w 2647950"/>
                <a:gd name="connsiteY19" fmla="*/ 578644 h 1931194"/>
                <a:gd name="connsiteX20" fmla="*/ 0 w 2647950"/>
                <a:gd name="connsiteY20" fmla="*/ 12930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255910 w 2476500"/>
                <a:gd name="connsiteY1" fmla="*/ 146922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173360 w 2476500"/>
                <a:gd name="connsiteY1" fmla="*/ 136127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262260 w 2476500"/>
                <a:gd name="connsiteY1" fmla="*/ 124697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497210 w 2476500"/>
                <a:gd name="connsiteY1" fmla="*/ 10310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471810 w 2476500"/>
                <a:gd name="connsiteY1" fmla="*/ 10056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662310 w 2476500"/>
                <a:gd name="connsiteY1" fmla="*/ 78977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687710 w 2476500"/>
                <a:gd name="connsiteY1" fmla="*/ 82152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833760 w 2476500"/>
                <a:gd name="connsiteY1" fmla="*/ 65007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00360 w 2476500"/>
                <a:gd name="connsiteY4" fmla="*/ 1369216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33450 w 2476500"/>
                <a:gd name="connsiteY26" fmla="*/ 4929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86148 w 2476500"/>
                <a:gd name="connsiteY1" fmla="*/ 569117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6167 w 2476500"/>
                <a:gd name="connsiteY1" fmla="*/ 642935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3785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90600 w 2476500"/>
                <a:gd name="connsiteY0" fmla="*/ 450056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90600 w 2476500"/>
                <a:gd name="connsiteY28" fmla="*/ 450056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330325 w 2476500"/>
                <a:gd name="connsiteY16" fmla="*/ 14938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500510 w 2476500"/>
                <a:gd name="connsiteY16" fmla="*/ 139539 h 1931194"/>
                <a:gd name="connsiteX17" fmla="*/ 1330325 w 2476500"/>
                <a:gd name="connsiteY17" fmla="*/ 149384 h 1931194"/>
                <a:gd name="connsiteX18" fmla="*/ 1782450 w 2476500"/>
                <a:gd name="connsiteY18" fmla="*/ 490059 h 1931194"/>
                <a:gd name="connsiteX19" fmla="*/ 1785144 w 2476500"/>
                <a:gd name="connsiteY19" fmla="*/ 646906 h 1931194"/>
                <a:gd name="connsiteX20" fmla="*/ 1164432 w 2476500"/>
                <a:gd name="connsiteY20" fmla="*/ 235745 h 1931194"/>
                <a:gd name="connsiteX21" fmla="*/ 1050131 w 2476500"/>
                <a:gd name="connsiteY21" fmla="*/ 264319 h 1931194"/>
                <a:gd name="connsiteX22" fmla="*/ 940594 w 2476500"/>
                <a:gd name="connsiteY22" fmla="*/ 257175 h 1931194"/>
                <a:gd name="connsiteX23" fmla="*/ 909638 w 2476500"/>
                <a:gd name="connsiteY23" fmla="*/ 169069 h 1931194"/>
                <a:gd name="connsiteX24" fmla="*/ 869156 w 2476500"/>
                <a:gd name="connsiteY24" fmla="*/ 0 h 1931194"/>
                <a:gd name="connsiteX25" fmla="*/ 133350 w 2476500"/>
                <a:gd name="connsiteY25" fmla="*/ 64294 h 1931194"/>
                <a:gd name="connsiteX26" fmla="*/ 0 w 2476500"/>
                <a:gd name="connsiteY26" fmla="*/ 311944 h 1931194"/>
                <a:gd name="connsiteX27" fmla="*/ 250825 w 2476500"/>
                <a:gd name="connsiteY27" fmla="*/ 353219 h 1931194"/>
                <a:gd name="connsiteX28" fmla="*/ 501650 w 2476500"/>
                <a:gd name="connsiteY28" fmla="*/ 394494 h 1931194"/>
                <a:gd name="connsiteX29" fmla="*/ 620713 w 2476500"/>
                <a:gd name="connsiteY29" fmla="*/ 340519 h 1931194"/>
                <a:gd name="connsiteX30" fmla="*/ 962025 w 2476500"/>
                <a:gd name="connsiteY30" fmla="*/ 433388 h 1931194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982350 w 2476500"/>
                <a:gd name="connsiteY16" fmla="*/ 0 h 1997395"/>
                <a:gd name="connsiteX17" fmla="*/ 1330325 w 2476500"/>
                <a:gd name="connsiteY17" fmla="*/ 215585 h 1997395"/>
                <a:gd name="connsiteX18" fmla="*/ 1782450 w 2476500"/>
                <a:gd name="connsiteY18" fmla="*/ 556260 h 1997395"/>
                <a:gd name="connsiteX19" fmla="*/ 1785144 w 2476500"/>
                <a:gd name="connsiteY19" fmla="*/ 713107 h 1997395"/>
                <a:gd name="connsiteX20" fmla="*/ 1164432 w 2476500"/>
                <a:gd name="connsiteY20" fmla="*/ 301946 h 1997395"/>
                <a:gd name="connsiteX21" fmla="*/ 1050131 w 2476500"/>
                <a:gd name="connsiteY21" fmla="*/ 330520 h 1997395"/>
                <a:gd name="connsiteX22" fmla="*/ 940594 w 2476500"/>
                <a:gd name="connsiteY22" fmla="*/ 323376 h 1997395"/>
                <a:gd name="connsiteX23" fmla="*/ 909638 w 2476500"/>
                <a:gd name="connsiteY23" fmla="*/ 235270 h 1997395"/>
                <a:gd name="connsiteX24" fmla="*/ 869156 w 2476500"/>
                <a:gd name="connsiteY24" fmla="*/ 66201 h 1997395"/>
                <a:gd name="connsiteX25" fmla="*/ 133350 w 2476500"/>
                <a:gd name="connsiteY25" fmla="*/ 130495 h 1997395"/>
                <a:gd name="connsiteX26" fmla="*/ 0 w 2476500"/>
                <a:gd name="connsiteY26" fmla="*/ 378145 h 1997395"/>
                <a:gd name="connsiteX27" fmla="*/ 250825 w 2476500"/>
                <a:gd name="connsiteY27" fmla="*/ 419420 h 1997395"/>
                <a:gd name="connsiteX28" fmla="*/ 501650 w 2476500"/>
                <a:gd name="connsiteY28" fmla="*/ 460695 h 1997395"/>
                <a:gd name="connsiteX29" fmla="*/ 620713 w 2476500"/>
                <a:gd name="connsiteY29" fmla="*/ 406720 h 1997395"/>
                <a:gd name="connsiteX30" fmla="*/ 962025 w 2476500"/>
                <a:gd name="connsiteY30" fmla="*/ 499589 h 1997395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1741810 w 2476500"/>
                <a:gd name="connsiteY16" fmla="*/ 87631 h 1997395"/>
                <a:gd name="connsiteX17" fmla="*/ 982350 w 2476500"/>
                <a:gd name="connsiteY17" fmla="*/ 0 h 1997395"/>
                <a:gd name="connsiteX18" fmla="*/ 1330325 w 2476500"/>
                <a:gd name="connsiteY18" fmla="*/ 215585 h 1997395"/>
                <a:gd name="connsiteX19" fmla="*/ 1782450 w 2476500"/>
                <a:gd name="connsiteY19" fmla="*/ 556260 h 1997395"/>
                <a:gd name="connsiteX20" fmla="*/ 1785144 w 2476500"/>
                <a:gd name="connsiteY20" fmla="*/ 713107 h 1997395"/>
                <a:gd name="connsiteX21" fmla="*/ 1164432 w 2476500"/>
                <a:gd name="connsiteY21" fmla="*/ 301946 h 1997395"/>
                <a:gd name="connsiteX22" fmla="*/ 1050131 w 2476500"/>
                <a:gd name="connsiteY22" fmla="*/ 330520 h 1997395"/>
                <a:gd name="connsiteX23" fmla="*/ 940594 w 2476500"/>
                <a:gd name="connsiteY23" fmla="*/ 323376 h 1997395"/>
                <a:gd name="connsiteX24" fmla="*/ 909638 w 2476500"/>
                <a:gd name="connsiteY24" fmla="*/ 235270 h 1997395"/>
                <a:gd name="connsiteX25" fmla="*/ 869156 w 2476500"/>
                <a:gd name="connsiteY25" fmla="*/ 66201 h 1997395"/>
                <a:gd name="connsiteX26" fmla="*/ 133350 w 2476500"/>
                <a:gd name="connsiteY26" fmla="*/ 130495 h 1997395"/>
                <a:gd name="connsiteX27" fmla="*/ 0 w 2476500"/>
                <a:gd name="connsiteY27" fmla="*/ 378145 h 1997395"/>
                <a:gd name="connsiteX28" fmla="*/ 250825 w 2476500"/>
                <a:gd name="connsiteY28" fmla="*/ 419420 h 1997395"/>
                <a:gd name="connsiteX29" fmla="*/ 501650 w 2476500"/>
                <a:gd name="connsiteY29" fmla="*/ 460695 h 1997395"/>
                <a:gd name="connsiteX30" fmla="*/ 620713 w 2476500"/>
                <a:gd name="connsiteY30" fmla="*/ 406720 h 1997395"/>
                <a:gd name="connsiteX31" fmla="*/ 962025 w 2476500"/>
                <a:gd name="connsiteY31" fmla="*/ 499589 h 1997395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96882 h 2094688"/>
                <a:gd name="connsiteX1" fmla="*/ 1105223 w 2476500"/>
                <a:gd name="connsiteY1" fmla="*/ 715942 h 2094688"/>
                <a:gd name="connsiteX2" fmla="*/ 1036167 w 2476500"/>
                <a:gd name="connsiteY2" fmla="*/ 806429 h 2094688"/>
                <a:gd name="connsiteX3" fmla="*/ 808360 w 2476500"/>
                <a:gd name="connsiteY3" fmla="*/ 807223 h 2094688"/>
                <a:gd name="connsiteX4" fmla="*/ 680566 w 2476500"/>
                <a:gd name="connsiteY4" fmla="*/ 982642 h 2094688"/>
                <a:gd name="connsiteX5" fmla="*/ 462285 w 2476500"/>
                <a:gd name="connsiteY5" fmla="*/ 1169173 h 2094688"/>
                <a:gd name="connsiteX6" fmla="*/ 376561 w 2476500"/>
                <a:gd name="connsiteY6" fmla="*/ 1368405 h 2094688"/>
                <a:gd name="connsiteX7" fmla="*/ 295598 w 2476500"/>
                <a:gd name="connsiteY7" fmla="*/ 1532710 h 2094688"/>
                <a:gd name="connsiteX8" fmla="*/ 173360 w 2476500"/>
                <a:gd name="connsiteY8" fmla="*/ 1524773 h 2094688"/>
                <a:gd name="connsiteX9" fmla="*/ 180975 w 2476500"/>
                <a:gd name="connsiteY9" fmla="*/ 1761313 h 2094688"/>
                <a:gd name="connsiteX10" fmla="*/ 1028700 w 2476500"/>
                <a:gd name="connsiteY10" fmla="*/ 1942288 h 2094688"/>
                <a:gd name="connsiteX11" fmla="*/ 1343025 w 2476500"/>
                <a:gd name="connsiteY11" fmla="*/ 2094688 h 2094688"/>
                <a:gd name="connsiteX12" fmla="*/ 1590675 w 2476500"/>
                <a:gd name="connsiteY12" fmla="*/ 2056588 h 2094688"/>
                <a:gd name="connsiteX13" fmla="*/ 2457450 w 2476500"/>
                <a:gd name="connsiteY13" fmla="*/ 1256488 h 2094688"/>
                <a:gd name="connsiteX14" fmla="*/ 2476500 w 2476500"/>
                <a:gd name="connsiteY14" fmla="*/ 427813 h 2094688"/>
                <a:gd name="connsiteX15" fmla="*/ 2476500 w 2476500"/>
                <a:gd name="connsiteY15" fmla="*/ 275413 h 2094688"/>
                <a:gd name="connsiteX16" fmla="*/ 878210 w 2476500"/>
                <a:gd name="connsiteY16" fmla="*/ 7124 h 2094688"/>
                <a:gd name="connsiteX17" fmla="*/ 982350 w 2476500"/>
                <a:gd name="connsiteY17" fmla="*/ 97293 h 2094688"/>
                <a:gd name="connsiteX18" fmla="*/ 1330325 w 2476500"/>
                <a:gd name="connsiteY18" fmla="*/ 312878 h 2094688"/>
                <a:gd name="connsiteX19" fmla="*/ 1782450 w 2476500"/>
                <a:gd name="connsiteY19" fmla="*/ 653553 h 2094688"/>
                <a:gd name="connsiteX20" fmla="*/ 1785144 w 2476500"/>
                <a:gd name="connsiteY20" fmla="*/ 810400 h 2094688"/>
                <a:gd name="connsiteX21" fmla="*/ 1164432 w 2476500"/>
                <a:gd name="connsiteY21" fmla="*/ 399239 h 2094688"/>
                <a:gd name="connsiteX22" fmla="*/ 1050131 w 2476500"/>
                <a:gd name="connsiteY22" fmla="*/ 427813 h 2094688"/>
                <a:gd name="connsiteX23" fmla="*/ 940594 w 2476500"/>
                <a:gd name="connsiteY23" fmla="*/ 420669 h 2094688"/>
                <a:gd name="connsiteX24" fmla="*/ 909638 w 2476500"/>
                <a:gd name="connsiteY24" fmla="*/ 332563 h 2094688"/>
                <a:gd name="connsiteX25" fmla="*/ 869156 w 2476500"/>
                <a:gd name="connsiteY25" fmla="*/ 163494 h 2094688"/>
                <a:gd name="connsiteX26" fmla="*/ 133350 w 2476500"/>
                <a:gd name="connsiteY26" fmla="*/ 227788 h 2094688"/>
                <a:gd name="connsiteX27" fmla="*/ 0 w 2476500"/>
                <a:gd name="connsiteY27" fmla="*/ 475438 h 2094688"/>
                <a:gd name="connsiteX28" fmla="*/ 250825 w 2476500"/>
                <a:gd name="connsiteY28" fmla="*/ 516713 h 2094688"/>
                <a:gd name="connsiteX29" fmla="*/ 501650 w 2476500"/>
                <a:gd name="connsiteY29" fmla="*/ 557988 h 2094688"/>
                <a:gd name="connsiteX30" fmla="*/ 620713 w 2476500"/>
                <a:gd name="connsiteY30" fmla="*/ 504013 h 2094688"/>
                <a:gd name="connsiteX31" fmla="*/ 962025 w 2476500"/>
                <a:gd name="connsiteY31" fmla="*/ 596882 h 2094688"/>
                <a:gd name="connsiteX0" fmla="*/ 962025 w 2476500"/>
                <a:gd name="connsiteY0" fmla="*/ 506433 h 2004239"/>
                <a:gd name="connsiteX1" fmla="*/ 1105223 w 2476500"/>
                <a:gd name="connsiteY1" fmla="*/ 625493 h 2004239"/>
                <a:gd name="connsiteX2" fmla="*/ 1036167 w 2476500"/>
                <a:gd name="connsiteY2" fmla="*/ 715980 h 2004239"/>
                <a:gd name="connsiteX3" fmla="*/ 808360 w 2476500"/>
                <a:gd name="connsiteY3" fmla="*/ 716774 h 2004239"/>
                <a:gd name="connsiteX4" fmla="*/ 680566 w 2476500"/>
                <a:gd name="connsiteY4" fmla="*/ 892193 h 2004239"/>
                <a:gd name="connsiteX5" fmla="*/ 462285 w 2476500"/>
                <a:gd name="connsiteY5" fmla="*/ 1078724 h 2004239"/>
                <a:gd name="connsiteX6" fmla="*/ 376561 w 2476500"/>
                <a:gd name="connsiteY6" fmla="*/ 1277956 h 2004239"/>
                <a:gd name="connsiteX7" fmla="*/ 295598 w 2476500"/>
                <a:gd name="connsiteY7" fmla="*/ 1442261 h 2004239"/>
                <a:gd name="connsiteX8" fmla="*/ 173360 w 2476500"/>
                <a:gd name="connsiteY8" fmla="*/ 1434324 h 2004239"/>
                <a:gd name="connsiteX9" fmla="*/ 180975 w 2476500"/>
                <a:gd name="connsiteY9" fmla="*/ 1670864 h 2004239"/>
                <a:gd name="connsiteX10" fmla="*/ 1028700 w 2476500"/>
                <a:gd name="connsiteY10" fmla="*/ 1851839 h 2004239"/>
                <a:gd name="connsiteX11" fmla="*/ 1343025 w 2476500"/>
                <a:gd name="connsiteY11" fmla="*/ 2004239 h 2004239"/>
                <a:gd name="connsiteX12" fmla="*/ 1590675 w 2476500"/>
                <a:gd name="connsiteY12" fmla="*/ 1966139 h 2004239"/>
                <a:gd name="connsiteX13" fmla="*/ 2457450 w 2476500"/>
                <a:gd name="connsiteY13" fmla="*/ 1166039 h 2004239"/>
                <a:gd name="connsiteX14" fmla="*/ 2476500 w 2476500"/>
                <a:gd name="connsiteY14" fmla="*/ 337364 h 2004239"/>
                <a:gd name="connsiteX15" fmla="*/ 2476500 w 2476500"/>
                <a:gd name="connsiteY15" fmla="*/ 184964 h 2004239"/>
                <a:gd name="connsiteX16" fmla="*/ 713110 w 2476500"/>
                <a:gd name="connsiteY16" fmla="*/ 18275 h 2004239"/>
                <a:gd name="connsiteX17" fmla="*/ 982350 w 2476500"/>
                <a:gd name="connsiteY17" fmla="*/ 6844 h 2004239"/>
                <a:gd name="connsiteX18" fmla="*/ 1330325 w 2476500"/>
                <a:gd name="connsiteY18" fmla="*/ 222429 h 2004239"/>
                <a:gd name="connsiteX19" fmla="*/ 1782450 w 2476500"/>
                <a:gd name="connsiteY19" fmla="*/ 563104 h 2004239"/>
                <a:gd name="connsiteX20" fmla="*/ 1785144 w 2476500"/>
                <a:gd name="connsiteY20" fmla="*/ 719951 h 2004239"/>
                <a:gd name="connsiteX21" fmla="*/ 1164432 w 2476500"/>
                <a:gd name="connsiteY21" fmla="*/ 308790 h 2004239"/>
                <a:gd name="connsiteX22" fmla="*/ 1050131 w 2476500"/>
                <a:gd name="connsiteY22" fmla="*/ 337364 h 2004239"/>
                <a:gd name="connsiteX23" fmla="*/ 940594 w 2476500"/>
                <a:gd name="connsiteY23" fmla="*/ 330220 h 2004239"/>
                <a:gd name="connsiteX24" fmla="*/ 909638 w 2476500"/>
                <a:gd name="connsiteY24" fmla="*/ 242114 h 2004239"/>
                <a:gd name="connsiteX25" fmla="*/ 869156 w 2476500"/>
                <a:gd name="connsiteY25" fmla="*/ 73045 h 2004239"/>
                <a:gd name="connsiteX26" fmla="*/ 133350 w 2476500"/>
                <a:gd name="connsiteY26" fmla="*/ 137339 h 2004239"/>
                <a:gd name="connsiteX27" fmla="*/ 0 w 2476500"/>
                <a:gd name="connsiteY27" fmla="*/ 384989 h 2004239"/>
                <a:gd name="connsiteX28" fmla="*/ 250825 w 2476500"/>
                <a:gd name="connsiteY28" fmla="*/ 426264 h 2004239"/>
                <a:gd name="connsiteX29" fmla="*/ 501650 w 2476500"/>
                <a:gd name="connsiteY29" fmla="*/ 467539 h 2004239"/>
                <a:gd name="connsiteX30" fmla="*/ 620713 w 2476500"/>
                <a:gd name="connsiteY30" fmla="*/ 413564 h 2004239"/>
                <a:gd name="connsiteX31" fmla="*/ 962025 w 2476500"/>
                <a:gd name="connsiteY31" fmla="*/ 506433 h 2004239"/>
                <a:gd name="connsiteX0" fmla="*/ 962025 w 2476500"/>
                <a:gd name="connsiteY0" fmla="*/ 517033 h 2014839"/>
                <a:gd name="connsiteX1" fmla="*/ 1105223 w 2476500"/>
                <a:gd name="connsiteY1" fmla="*/ 636093 h 2014839"/>
                <a:gd name="connsiteX2" fmla="*/ 1036167 w 2476500"/>
                <a:gd name="connsiteY2" fmla="*/ 726580 h 2014839"/>
                <a:gd name="connsiteX3" fmla="*/ 808360 w 2476500"/>
                <a:gd name="connsiteY3" fmla="*/ 727374 h 2014839"/>
                <a:gd name="connsiteX4" fmla="*/ 680566 w 2476500"/>
                <a:gd name="connsiteY4" fmla="*/ 902793 h 2014839"/>
                <a:gd name="connsiteX5" fmla="*/ 462285 w 2476500"/>
                <a:gd name="connsiteY5" fmla="*/ 1089324 h 2014839"/>
                <a:gd name="connsiteX6" fmla="*/ 376561 w 2476500"/>
                <a:gd name="connsiteY6" fmla="*/ 1288556 h 2014839"/>
                <a:gd name="connsiteX7" fmla="*/ 295598 w 2476500"/>
                <a:gd name="connsiteY7" fmla="*/ 1452861 h 2014839"/>
                <a:gd name="connsiteX8" fmla="*/ 173360 w 2476500"/>
                <a:gd name="connsiteY8" fmla="*/ 1444924 h 2014839"/>
                <a:gd name="connsiteX9" fmla="*/ 180975 w 2476500"/>
                <a:gd name="connsiteY9" fmla="*/ 1681464 h 2014839"/>
                <a:gd name="connsiteX10" fmla="*/ 1028700 w 2476500"/>
                <a:gd name="connsiteY10" fmla="*/ 1862439 h 2014839"/>
                <a:gd name="connsiteX11" fmla="*/ 1343025 w 2476500"/>
                <a:gd name="connsiteY11" fmla="*/ 2014839 h 2014839"/>
                <a:gd name="connsiteX12" fmla="*/ 1590675 w 2476500"/>
                <a:gd name="connsiteY12" fmla="*/ 1976739 h 2014839"/>
                <a:gd name="connsiteX13" fmla="*/ 2457450 w 2476500"/>
                <a:gd name="connsiteY13" fmla="*/ 1176639 h 2014839"/>
                <a:gd name="connsiteX14" fmla="*/ 2476500 w 2476500"/>
                <a:gd name="connsiteY14" fmla="*/ 347964 h 2014839"/>
                <a:gd name="connsiteX15" fmla="*/ 2476500 w 2476500"/>
                <a:gd name="connsiteY15" fmla="*/ 195564 h 2014839"/>
                <a:gd name="connsiteX16" fmla="*/ 713110 w 2476500"/>
                <a:gd name="connsiteY16" fmla="*/ 28875 h 2014839"/>
                <a:gd name="connsiteX17" fmla="*/ 982350 w 2476500"/>
                <a:gd name="connsiteY17" fmla="*/ 17444 h 2014839"/>
                <a:gd name="connsiteX18" fmla="*/ 1330325 w 2476500"/>
                <a:gd name="connsiteY18" fmla="*/ 233029 h 2014839"/>
                <a:gd name="connsiteX19" fmla="*/ 1782450 w 2476500"/>
                <a:gd name="connsiteY19" fmla="*/ 573704 h 2014839"/>
                <a:gd name="connsiteX20" fmla="*/ 1785144 w 2476500"/>
                <a:gd name="connsiteY20" fmla="*/ 730551 h 2014839"/>
                <a:gd name="connsiteX21" fmla="*/ 1164432 w 2476500"/>
                <a:gd name="connsiteY21" fmla="*/ 319390 h 2014839"/>
                <a:gd name="connsiteX22" fmla="*/ 1050131 w 2476500"/>
                <a:gd name="connsiteY22" fmla="*/ 347964 h 2014839"/>
                <a:gd name="connsiteX23" fmla="*/ 940594 w 2476500"/>
                <a:gd name="connsiteY23" fmla="*/ 340820 h 2014839"/>
                <a:gd name="connsiteX24" fmla="*/ 909638 w 2476500"/>
                <a:gd name="connsiteY24" fmla="*/ 252714 h 2014839"/>
                <a:gd name="connsiteX25" fmla="*/ 869156 w 2476500"/>
                <a:gd name="connsiteY25" fmla="*/ 83645 h 2014839"/>
                <a:gd name="connsiteX26" fmla="*/ 133350 w 2476500"/>
                <a:gd name="connsiteY26" fmla="*/ 147939 h 2014839"/>
                <a:gd name="connsiteX27" fmla="*/ 0 w 2476500"/>
                <a:gd name="connsiteY27" fmla="*/ 395589 h 2014839"/>
                <a:gd name="connsiteX28" fmla="*/ 250825 w 2476500"/>
                <a:gd name="connsiteY28" fmla="*/ 436864 h 2014839"/>
                <a:gd name="connsiteX29" fmla="*/ 501650 w 2476500"/>
                <a:gd name="connsiteY29" fmla="*/ 478139 h 2014839"/>
                <a:gd name="connsiteX30" fmla="*/ 620713 w 2476500"/>
                <a:gd name="connsiteY30" fmla="*/ 424164 h 2014839"/>
                <a:gd name="connsiteX31" fmla="*/ 962025 w 2476500"/>
                <a:gd name="connsiteY31" fmla="*/ 517033 h 2014839"/>
                <a:gd name="connsiteX0" fmla="*/ 962025 w 2476500"/>
                <a:gd name="connsiteY0" fmla="*/ 524707 h 2022513"/>
                <a:gd name="connsiteX1" fmla="*/ 1105223 w 2476500"/>
                <a:gd name="connsiteY1" fmla="*/ 643767 h 2022513"/>
                <a:gd name="connsiteX2" fmla="*/ 1036167 w 2476500"/>
                <a:gd name="connsiteY2" fmla="*/ 734254 h 2022513"/>
                <a:gd name="connsiteX3" fmla="*/ 808360 w 2476500"/>
                <a:gd name="connsiteY3" fmla="*/ 735048 h 2022513"/>
                <a:gd name="connsiteX4" fmla="*/ 680566 w 2476500"/>
                <a:gd name="connsiteY4" fmla="*/ 910467 h 2022513"/>
                <a:gd name="connsiteX5" fmla="*/ 462285 w 2476500"/>
                <a:gd name="connsiteY5" fmla="*/ 1096998 h 2022513"/>
                <a:gd name="connsiteX6" fmla="*/ 376561 w 2476500"/>
                <a:gd name="connsiteY6" fmla="*/ 1296230 h 2022513"/>
                <a:gd name="connsiteX7" fmla="*/ 295598 w 2476500"/>
                <a:gd name="connsiteY7" fmla="*/ 1460535 h 2022513"/>
                <a:gd name="connsiteX8" fmla="*/ 173360 w 2476500"/>
                <a:gd name="connsiteY8" fmla="*/ 1452598 h 2022513"/>
                <a:gd name="connsiteX9" fmla="*/ 180975 w 2476500"/>
                <a:gd name="connsiteY9" fmla="*/ 1689138 h 2022513"/>
                <a:gd name="connsiteX10" fmla="*/ 1028700 w 2476500"/>
                <a:gd name="connsiteY10" fmla="*/ 1870113 h 2022513"/>
                <a:gd name="connsiteX11" fmla="*/ 1343025 w 2476500"/>
                <a:gd name="connsiteY11" fmla="*/ 2022513 h 2022513"/>
                <a:gd name="connsiteX12" fmla="*/ 1590675 w 2476500"/>
                <a:gd name="connsiteY12" fmla="*/ 1984413 h 2022513"/>
                <a:gd name="connsiteX13" fmla="*/ 2457450 w 2476500"/>
                <a:gd name="connsiteY13" fmla="*/ 1184313 h 2022513"/>
                <a:gd name="connsiteX14" fmla="*/ 2476500 w 2476500"/>
                <a:gd name="connsiteY14" fmla="*/ 355638 h 2022513"/>
                <a:gd name="connsiteX15" fmla="*/ 2476500 w 2476500"/>
                <a:gd name="connsiteY15" fmla="*/ 203238 h 2022513"/>
                <a:gd name="connsiteX16" fmla="*/ 862335 w 2476500"/>
                <a:gd name="connsiteY16" fmla="*/ 7974 h 2022513"/>
                <a:gd name="connsiteX17" fmla="*/ 713110 w 2476500"/>
                <a:gd name="connsiteY17" fmla="*/ 36549 h 2022513"/>
                <a:gd name="connsiteX18" fmla="*/ 982350 w 2476500"/>
                <a:gd name="connsiteY18" fmla="*/ 25118 h 2022513"/>
                <a:gd name="connsiteX19" fmla="*/ 1330325 w 2476500"/>
                <a:gd name="connsiteY19" fmla="*/ 240703 h 2022513"/>
                <a:gd name="connsiteX20" fmla="*/ 1782450 w 2476500"/>
                <a:gd name="connsiteY20" fmla="*/ 581378 h 2022513"/>
                <a:gd name="connsiteX21" fmla="*/ 1785144 w 2476500"/>
                <a:gd name="connsiteY21" fmla="*/ 738225 h 2022513"/>
                <a:gd name="connsiteX22" fmla="*/ 1164432 w 2476500"/>
                <a:gd name="connsiteY22" fmla="*/ 327064 h 2022513"/>
                <a:gd name="connsiteX23" fmla="*/ 1050131 w 2476500"/>
                <a:gd name="connsiteY23" fmla="*/ 355638 h 2022513"/>
                <a:gd name="connsiteX24" fmla="*/ 940594 w 2476500"/>
                <a:gd name="connsiteY24" fmla="*/ 348494 h 2022513"/>
                <a:gd name="connsiteX25" fmla="*/ 909638 w 2476500"/>
                <a:gd name="connsiteY25" fmla="*/ 260388 h 2022513"/>
                <a:gd name="connsiteX26" fmla="*/ 869156 w 2476500"/>
                <a:gd name="connsiteY26" fmla="*/ 91319 h 2022513"/>
                <a:gd name="connsiteX27" fmla="*/ 133350 w 2476500"/>
                <a:gd name="connsiteY27" fmla="*/ 155613 h 2022513"/>
                <a:gd name="connsiteX28" fmla="*/ 0 w 2476500"/>
                <a:gd name="connsiteY28" fmla="*/ 403263 h 2022513"/>
                <a:gd name="connsiteX29" fmla="*/ 250825 w 2476500"/>
                <a:gd name="connsiteY29" fmla="*/ 444538 h 2022513"/>
                <a:gd name="connsiteX30" fmla="*/ 501650 w 2476500"/>
                <a:gd name="connsiteY30" fmla="*/ 485813 h 2022513"/>
                <a:gd name="connsiteX31" fmla="*/ 620713 w 2476500"/>
                <a:gd name="connsiteY31" fmla="*/ 431838 h 2022513"/>
                <a:gd name="connsiteX32" fmla="*/ 962025 w 2476500"/>
                <a:gd name="connsiteY32" fmla="*/ 524707 h 2022513"/>
                <a:gd name="connsiteX0" fmla="*/ 962025 w 2476500"/>
                <a:gd name="connsiteY0" fmla="*/ 560072 h 2057878"/>
                <a:gd name="connsiteX1" fmla="*/ 1105223 w 2476500"/>
                <a:gd name="connsiteY1" fmla="*/ 679132 h 2057878"/>
                <a:gd name="connsiteX2" fmla="*/ 1036167 w 2476500"/>
                <a:gd name="connsiteY2" fmla="*/ 769619 h 2057878"/>
                <a:gd name="connsiteX3" fmla="*/ 808360 w 2476500"/>
                <a:gd name="connsiteY3" fmla="*/ 770413 h 2057878"/>
                <a:gd name="connsiteX4" fmla="*/ 680566 w 2476500"/>
                <a:gd name="connsiteY4" fmla="*/ 945832 h 2057878"/>
                <a:gd name="connsiteX5" fmla="*/ 462285 w 2476500"/>
                <a:gd name="connsiteY5" fmla="*/ 1132363 h 2057878"/>
                <a:gd name="connsiteX6" fmla="*/ 376561 w 2476500"/>
                <a:gd name="connsiteY6" fmla="*/ 1331595 h 2057878"/>
                <a:gd name="connsiteX7" fmla="*/ 295598 w 2476500"/>
                <a:gd name="connsiteY7" fmla="*/ 1495900 h 2057878"/>
                <a:gd name="connsiteX8" fmla="*/ 173360 w 2476500"/>
                <a:gd name="connsiteY8" fmla="*/ 1487963 h 2057878"/>
                <a:gd name="connsiteX9" fmla="*/ 180975 w 2476500"/>
                <a:gd name="connsiteY9" fmla="*/ 1724503 h 2057878"/>
                <a:gd name="connsiteX10" fmla="*/ 1028700 w 2476500"/>
                <a:gd name="connsiteY10" fmla="*/ 1905478 h 2057878"/>
                <a:gd name="connsiteX11" fmla="*/ 1343025 w 2476500"/>
                <a:gd name="connsiteY11" fmla="*/ 2057878 h 2057878"/>
                <a:gd name="connsiteX12" fmla="*/ 1590675 w 2476500"/>
                <a:gd name="connsiteY12" fmla="*/ 2019778 h 2057878"/>
                <a:gd name="connsiteX13" fmla="*/ 2457450 w 2476500"/>
                <a:gd name="connsiteY13" fmla="*/ 1219678 h 2057878"/>
                <a:gd name="connsiteX14" fmla="*/ 2476500 w 2476500"/>
                <a:gd name="connsiteY14" fmla="*/ 391003 h 2057878"/>
                <a:gd name="connsiteX15" fmla="*/ 2476500 w 2476500"/>
                <a:gd name="connsiteY15" fmla="*/ 238603 h 2057878"/>
                <a:gd name="connsiteX16" fmla="*/ 713110 w 2476500"/>
                <a:gd name="connsiteY16" fmla="*/ 5239 h 2057878"/>
                <a:gd name="connsiteX17" fmla="*/ 713110 w 2476500"/>
                <a:gd name="connsiteY17" fmla="*/ 71914 h 2057878"/>
                <a:gd name="connsiteX18" fmla="*/ 982350 w 2476500"/>
                <a:gd name="connsiteY18" fmla="*/ 60483 h 2057878"/>
                <a:gd name="connsiteX19" fmla="*/ 1330325 w 2476500"/>
                <a:gd name="connsiteY19" fmla="*/ 276068 h 2057878"/>
                <a:gd name="connsiteX20" fmla="*/ 1782450 w 2476500"/>
                <a:gd name="connsiteY20" fmla="*/ 616743 h 2057878"/>
                <a:gd name="connsiteX21" fmla="*/ 1785144 w 2476500"/>
                <a:gd name="connsiteY21" fmla="*/ 773590 h 2057878"/>
                <a:gd name="connsiteX22" fmla="*/ 1164432 w 2476500"/>
                <a:gd name="connsiteY22" fmla="*/ 362429 h 2057878"/>
                <a:gd name="connsiteX23" fmla="*/ 1050131 w 2476500"/>
                <a:gd name="connsiteY23" fmla="*/ 391003 h 2057878"/>
                <a:gd name="connsiteX24" fmla="*/ 940594 w 2476500"/>
                <a:gd name="connsiteY24" fmla="*/ 383859 h 2057878"/>
                <a:gd name="connsiteX25" fmla="*/ 909638 w 2476500"/>
                <a:gd name="connsiteY25" fmla="*/ 295753 h 2057878"/>
                <a:gd name="connsiteX26" fmla="*/ 869156 w 2476500"/>
                <a:gd name="connsiteY26" fmla="*/ 126684 h 2057878"/>
                <a:gd name="connsiteX27" fmla="*/ 133350 w 2476500"/>
                <a:gd name="connsiteY27" fmla="*/ 190978 h 2057878"/>
                <a:gd name="connsiteX28" fmla="*/ 0 w 2476500"/>
                <a:gd name="connsiteY28" fmla="*/ 438628 h 2057878"/>
                <a:gd name="connsiteX29" fmla="*/ 250825 w 2476500"/>
                <a:gd name="connsiteY29" fmla="*/ 479903 h 2057878"/>
                <a:gd name="connsiteX30" fmla="*/ 501650 w 2476500"/>
                <a:gd name="connsiteY30" fmla="*/ 521178 h 2057878"/>
                <a:gd name="connsiteX31" fmla="*/ 620713 w 2476500"/>
                <a:gd name="connsiteY31" fmla="*/ 467203 h 2057878"/>
                <a:gd name="connsiteX32" fmla="*/ 962025 w 2476500"/>
                <a:gd name="connsiteY32" fmla="*/ 560072 h 2057878"/>
                <a:gd name="connsiteX0" fmla="*/ 962025 w 2476500"/>
                <a:gd name="connsiteY0" fmla="*/ 554833 h 2052639"/>
                <a:gd name="connsiteX1" fmla="*/ 1105223 w 2476500"/>
                <a:gd name="connsiteY1" fmla="*/ 673893 h 2052639"/>
                <a:gd name="connsiteX2" fmla="*/ 1036167 w 2476500"/>
                <a:gd name="connsiteY2" fmla="*/ 764380 h 2052639"/>
                <a:gd name="connsiteX3" fmla="*/ 808360 w 2476500"/>
                <a:gd name="connsiteY3" fmla="*/ 765174 h 2052639"/>
                <a:gd name="connsiteX4" fmla="*/ 680566 w 2476500"/>
                <a:gd name="connsiteY4" fmla="*/ 940593 h 2052639"/>
                <a:gd name="connsiteX5" fmla="*/ 462285 w 2476500"/>
                <a:gd name="connsiteY5" fmla="*/ 1127124 h 2052639"/>
                <a:gd name="connsiteX6" fmla="*/ 376561 w 2476500"/>
                <a:gd name="connsiteY6" fmla="*/ 1326356 h 2052639"/>
                <a:gd name="connsiteX7" fmla="*/ 295598 w 2476500"/>
                <a:gd name="connsiteY7" fmla="*/ 1490661 h 2052639"/>
                <a:gd name="connsiteX8" fmla="*/ 173360 w 2476500"/>
                <a:gd name="connsiteY8" fmla="*/ 1482724 h 2052639"/>
                <a:gd name="connsiteX9" fmla="*/ 180975 w 2476500"/>
                <a:gd name="connsiteY9" fmla="*/ 1719264 h 2052639"/>
                <a:gd name="connsiteX10" fmla="*/ 1028700 w 2476500"/>
                <a:gd name="connsiteY10" fmla="*/ 1900239 h 2052639"/>
                <a:gd name="connsiteX11" fmla="*/ 1343025 w 2476500"/>
                <a:gd name="connsiteY11" fmla="*/ 2052639 h 2052639"/>
                <a:gd name="connsiteX12" fmla="*/ 1590675 w 2476500"/>
                <a:gd name="connsiteY12" fmla="*/ 2014539 h 2052639"/>
                <a:gd name="connsiteX13" fmla="*/ 2457450 w 2476500"/>
                <a:gd name="connsiteY13" fmla="*/ 1214439 h 2052639"/>
                <a:gd name="connsiteX14" fmla="*/ 2476500 w 2476500"/>
                <a:gd name="connsiteY14" fmla="*/ 385764 h 2052639"/>
                <a:gd name="connsiteX15" fmla="*/ 2476500 w 2476500"/>
                <a:gd name="connsiteY15" fmla="*/ 233364 h 2052639"/>
                <a:gd name="connsiteX16" fmla="*/ 713110 w 2476500"/>
                <a:gd name="connsiteY16" fmla="*/ 0 h 2052639"/>
                <a:gd name="connsiteX17" fmla="*/ 713110 w 2476500"/>
                <a:gd name="connsiteY17" fmla="*/ 66675 h 2052639"/>
                <a:gd name="connsiteX18" fmla="*/ 982350 w 2476500"/>
                <a:gd name="connsiteY18" fmla="*/ 55244 h 2052639"/>
                <a:gd name="connsiteX19" fmla="*/ 1330325 w 2476500"/>
                <a:gd name="connsiteY19" fmla="*/ 270829 h 2052639"/>
                <a:gd name="connsiteX20" fmla="*/ 1782450 w 2476500"/>
                <a:gd name="connsiteY20" fmla="*/ 611504 h 2052639"/>
                <a:gd name="connsiteX21" fmla="*/ 1785144 w 2476500"/>
                <a:gd name="connsiteY21" fmla="*/ 768351 h 2052639"/>
                <a:gd name="connsiteX22" fmla="*/ 1164432 w 2476500"/>
                <a:gd name="connsiteY22" fmla="*/ 357190 h 2052639"/>
                <a:gd name="connsiteX23" fmla="*/ 1050131 w 2476500"/>
                <a:gd name="connsiteY23" fmla="*/ 385764 h 2052639"/>
                <a:gd name="connsiteX24" fmla="*/ 940594 w 2476500"/>
                <a:gd name="connsiteY24" fmla="*/ 378620 h 2052639"/>
                <a:gd name="connsiteX25" fmla="*/ 909638 w 2476500"/>
                <a:gd name="connsiteY25" fmla="*/ 290514 h 2052639"/>
                <a:gd name="connsiteX26" fmla="*/ 869156 w 2476500"/>
                <a:gd name="connsiteY26" fmla="*/ 121445 h 2052639"/>
                <a:gd name="connsiteX27" fmla="*/ 133350 w 2476500"/>
                <a:gd name="connsiteY27" fmla="*/ 185739 h 2052639"/>
                <a:gd name="connsiteX28" fmla="*/ 0 w 2476500"/>
                <a:gd name="connsiteY28" fmla="*/ 433389 h 2052639"/>
                <a:gd name="connsiteX29" fmla="*/ 250825 w 2476500"/>
                <a:gd name="connsiteY29" fmla="*/ 474664 h 2052639"/>
                <a:gd name="connsiteX30" fmla="*/ 501650 w 2476500"/>
                <a:gd name="connsiteY30" fmla="*/ 515939 h 2052639"/>
                <a:gd name="connsiteX31" fmla="*/ 620713 w 2476500"/>
                <a:gd name="connsiteY31" fmla="*/ 461964 h 2052639"/>
                <a:gd name="connsiteX32" fmla="*/ 962025 w 2476500"/>
                <a:gd name="connsiteY32" fmla="*/ 554833 h 2052639"/>
                <a:gd name="connsiteX0" fmla="*/ 962025 w 2476500"/>
                <a:gd name="connsiteY0" fmla="*/ 555854 h 2053660"/>
                <a:gd name="connsiteX1" fmla="*/ 1105223 w 2476500"/>
                <a:gd name="connsiteY1" fmla="*/ 674914 h 2053660"/>
                <a:gd name="connsiteX2" fmla="*/ 1036167 w 2476500"/>
                <a:gd name="connsiteY2" fmla="*/ 765401 h 2053660"/>
                <a:gd name="connsiteX3" fmla="*/ 808360 w 2476500"/>
                <a:gd name="connsiteY3" fmla="*/ 766195 h 2053660"/>
                <a:gd name="connsiteX4" fmla="*/ 680566 w 2476500"/>
                <a:gd name="connsiteY4" fmla="*/ 941614 h 2053660"/>
                <a:gd name="connsiteX5" fmla="*/ 462285 w 2476500"/>
                <a:gd name="connsiteY5" fmla="*/ 1128145 h 2053660"/>
                <a:gd name="connsiteX6" fmla="*/ 376561 w 2476500"/>
                <a:gd name="connsiteY6" fmla="*/ 1327377 h 2053660"/>
                <a:gd name="connsiteX7" fmla="*/ 295598 w 2476500"/>
                <a:gd name="connsiteY7" fmla="*/ 1491682 h 2053660"/>
                <a:gd name="connsiteX8" fmla="*/ 173360 w 2476500"/>
                <a:gd name="connsiteY8" fmla="*/ 1483745 h 2053660"/>
                <a:gd name="connsiteX9" fmla="*/ 180975 w 2476500"/>
                <a:gd name="connsiteY9" fmla="*/ 1720285 h 2053660"/>
                <a:gd name="connsiteX10" fmla="*/ 1028700 w 2476500"/>
                <a:gd name="connsiteY10" fmla="*/ 1901260 h 2053660"/>
                <a:gd name="connsiteX11" fmla="*/ 1343025 w 2476500"/>
                <a:gd name="connsiteY11" fmla="*/ 2053660 h 2053660"/>
                <a:gd name="connsiteX12" fmla="*/ 1590675 w 2476500"/>
                <a:gd name="connsiteY12" fmla="*/ 2015560 h 2053660"/>
                <a:gd name="connsiteX13" fmla="*/ 2457450 w 2476500"/>
                <a:gd name="connsiteY13" fmla="*/ 1215460 h 2053660"/>
                <a:gd name="connsiteX14" fmla="*/ 2476500 w 2476500"/>
                <a:gd name="connsiteY14" fmla="*/ 386785 h 2053660"/>
                <a:gd name="connsiteX15" fmla="*/ 2476500 w 2476500"/>
                <a:gd name="connsiteY15" fmla="*/ 234385 h 2053660"/>
                <a:gd name="connsiteX16" fmla="*/ 713110 w 2476500"/>
                <a:gd name="connsiteY16" fmla="*/ 1021 h 2053660"/>
                <a:gd name="connsiteX17" fmla="*/ 713110 w 2476500"/>
                <a:gd name="connsiteY17" fmla="*/ 67696 h 2053660"/>
                <a:gd name="connsiteX18" fmla="*/ 982350 w 2476500"/>
                <a:gd name="connsiteY18" fmla="*/ 56265 h 2053660"/>
                <a:gd name="connsiteX19" fmla="*/ 1330325 w 2476500"/>
                <a:gd name="connsiteY19" fmla="*/ 271850 h 2053660"/>
                <a:gd name="connsiteX20" fmla="*/ 1782450 w 2476500"/>
                <a:gd name="connsiteY20" fmla="*/ 612525 h 2053660"/>
                <a:gd name="connsiteX21" fmla="*/ 1785144 w 2476500"/>
                <a:gd name="connsiteY21" fmla="*/ 769372 h 2053660"/>
                <a:gd name="connsiteX22" fmla="*/ 1164432 w 2476500"/>
                <a:gd name="connsiteY22" fmla="*/ 358211 h 2053660"/>
                <a:gd name="connsiteX23" fmla="*/ 1050131 w 2476500"/>
                <a:gd name="connsiteY23" fmla="*/ 386785 h 2053660"/>
                <a:gd name="connsiteX24" fmla="*/ 940594 w 2476500"/>
                <a:gd name="connsiteY24" fmla="*/ 379641 h 2053660"/>
                <a:gd name="connsiteX25" fmla="*/ 909638 w 2476500"/>
                <a:gd name="connsiteY25" fmla="*/ 291535 h 2053660"/>
                <a:gd name="connsiteX26" fmla="*/ 869156 w 2476500"/>
                <a:gd name="connsiteY26" fmla="*/ 122466 h 2053660"/>
                <a:gd name="connsiteX27" fmla="*/ 133350 w 2476500"/>
                <a:gd name="connsiteY27" fmla="*/ 186760 h 2053660"/>
                <a:gd name="connsiteX28" fmla="*/ 0 w 2476500"/>
                <a:gd name="connsiteY28" fmla="*/ 434410 h 2053660"/>
                <a:gd name="connsiteX29" fmla="*/ 250825 w 2476500"/>
                <a:gd name="connsiteY29" fmla="*/ 475685 h 2053660"/>
                <a:gd name="connsiteX30" fmla="*/ 501650 w 2476500"/>
                <a:gd name="connsiteY30" fmla="*/ 516960 h 2053660"/>
                <a:gd name="connsiteX31" fmla="*/ 620713 w 2476500"/>
                <a:gd name="connsiteY31" fmla="*/ 462985 h 2053660"/>
                <a:gd name="connsiteX32" fmla="*/ 962025 w 2476500"/>
                <a:gd name="connsiteY32" fmla="*/ 555854 h 2053660"/>
                <a:gd name="connsiteX0" fmla="*/ 962025 w 2476500"/>
                <a:gd name="connsiteY0" fmla="*/ 566480 h 2064286"/>
                <a:gd name="connsiteX1" fmla="*/ 1105223 w 2476500"/>
                <a:gd name="connsiteY1" fmla="*/ 685540 h 2064286"/>
                <a:gd name="connsiteX2" fmla="*/ 1036167 w 2476500"/>
                <a:gd name="connsiteY2" fmla="*/ 776027 h 2064286"/>
                <a:gd name="connsiteX3" fmla="*/ 808360 w 2476500"/>
                <a:gd name="connsiteY3" fmla="*/ 776821 h 2064286"/>
                <a:gd name="connsiteX4" fmla="*/ 680566 w 2476500"/>
                <a:gd name="connsiteY4" fmla="*/ 952240 h 2064286"/>
                <a:gd name="connsiteX5" fmla="*/ 462285 w 2476500"/>
                <a:gd name="connsiteY5" fmla="*/ 1138771 h 2064286"/>
                <a:gd name="connsiteX6" fmla="*/ 376561 w 2476500"/>
                <a:gd name="connsiteY6" fmla="*/ 1338003 h 2064286"/>
                <a:gd name="connsiteX7" fmla="*/ 295598 w 2476500"/>
                <a:gd name="connsiteY7" fmla="*/ 1502308 h 2064286"/>
                <a:gd name="connsiteX8" fmla="*/ 173360 w 2476500"/>
                <a:gd name="connsiteY8" fmla="*/ 1494371 h 2064286"/>
                <a:gd name="connsiteX9" fmla="*/ 180975 w 2476500"/>
                <a:gd name="connsiteY9" fmla="*/ 1730911 h 2064286"/>
                <a:gd name="connsiteX10" fmla="*/ 1028700 w 2476500"/>
                <a:gd name="connsiteY10" fmla="*/ 1911886 h 2064286"/>
                <a:gd name="connsiteX11" fmla="*/ 1343025 w 2476500"/>
                <a:gd name="connsiteY11" fmla="*/ 2064286 h 2064286"/>
                <a:gd name="connsiteX12" fmla="*/ 1590675 w 2476500"/>
                <a:gd name="connsiteY12" fmla="*/ 2026186 h 2064286"/>
                <a:gd name="connsiteX13" fmla="*/ 2457450 w 2476500"/>
                <a:gd name="connsiteY13" fmla="*/ 1226086 h 2064286"/>
                <a:gd name="connsiteX14" fmla="*/ 2476500 w 2476500"/>
                <a:gd name="connsiteY14" fmla="*/ 397411 h 2064286"/>
                <a:gd name="connsiteX15" fmla="*/ 2476500 w 2476500"/>
                <a:gd name="connsiteY15" fmla="*/ 245011 h 2064286"/>
                <a:gd name="connsiteX16" fmla="*/ 976635 w 2476500"/>
                <a:gd name="connsiteY16" fmla="*/ 24347 h 2064286"/>
                <a:gd name="connsiteX17" fmla="*/ 713110 w 2476500"/>
                <a:gd name="connsiteY17" fmla="*/ 11647 h 2064286"/>
                <a:gd name="connsiteX18" fmla="*/ 713110 w 2476500"/>
                <a:gd name="connsiteY18" fmla="*/ 78322 h 2064286"/>
                <a:gd name="connsiteX19" fmla="*/ 982350 w 2476500"/>
                <a:gd name="connsiteY19" fmla="*/ 66891 h 2064286"/>
                <a:gd name="connsiteX20" fmla="*/ 1330325 w 2476500"/>
                <a:gd name="connsiteY20" fmla="*/ 282476 h 2064286"/>
                <a:gd name="connsiteX21" fmla="*/ 1782450 w 2476500"/>
                <a:gd name="connsiteY21" fmla="*/ 623151 h 2064286"/>
                <a:gd name="connsiteX22" fmla="*/ 1785144 w 2476500"/>
                <a:gd name="connsiteY22" fmla="*/ 779998 h 2064286"/>
                <a:gd name="connsiteX23" fmla="*/ 1164432 w 2476500"/>
                <a:gd name="connsiteY23" fmla="*/ 368837 h 2064286"/>
                <a:gd name="connsiteX24" fmla="*/ 1050131 w 2476500"/>
                <a:gd name="connsiteY24" fmla="*/ 397411 h 2064286"/>
                <a:gd name="connsiteX25" fmla="*/ 940594 w 2476500"/>
                <a:gd name="connsiteY25" fmla="*/ 390267 h 2064286"/>
                <a:gd name="connsiteX26" fmla="*/ 909638 w 2476500"/>
                <a:gd name="connsiteY26" fmla="*/ 302161 h 2064286"/>
                <a:gd name="connsiteX27" fmla="*/ 869156 w 2476500"/>
                <a:gd name="connsiteY27" fmla="*/ 133092 h 2064286"/>
                <a:gd name="connsiteX28" fmla="*/ 133350 w 2476500"/>
                <a:gd name="connsiteY28" fmla="*/ 197386 h 2064286"/>
                <a:gd name="connsiteX29" fmla="*/ 0 w 2476500"/>
                <a:gd name="connsiteY29" fmla="*/ 445036 h 2064286"/>
                <a:gd name="connsiteX30" fmla="*/ 250825 w 2476500"/>
                <a:gd name="connsiteY30" fmla="*/ 486311 h 2064286"/>
                <a:gd name="connsiteX31" fmla="*/ 501650 w 2476500"/>
                <a:gd name="connsiteY31" fmla="*/ 527586 h 2064286"/>
                <a:gd name="connsiteX32" fmla="*/ 620713 w 2476500"/>
                <a:gd name="connsiteY32" fmla="*/ 473611 h 2064286"/>
                <a:gd name="connsiteX33" fmla="*/ 962025 w 2476500"/>
                <a:gd name="connsiteY33" fmla="*/ 566480 h 2064286"/>
                <a:gd name="connsiteX0" fmla="*/ 962025 w 2476500"/>
                <a:gd name="connsiteY0" fmla="*/ 586146 h 2083952"/>
                <a:gd name="connsiteX1" fmla="*/ 1105223 w 2476500"/>
                <a:gd name="connsiteY1" fmla="*/ 705206 h 2083952"/>
                <a:gd name="connsiteX2" fmla="*/ 1036167 w 2476500"/>
                <a:gd name="connsiteY2" fmla="*/ 795693 h 2083952"/>
                <a:gd name="connsiteX3" fmla="*/ 808360 w 2476500"/>
                <a:gd name="connsiteY3" fmla="*/ 796487 h 2083952"/>
                <a:gd name="connsiteX4" fmla="*/ 680566 w 2476500"/>
                <a:gd name="connsiteY4" fmla="*/ 971906 h 2083952"/>
                <a:gd name="connsiteX5" fmla="*/ 462285 w 2476500"/>
                <a:gd name="connsiteY5" fmla="*/ 1158437 h 2083952"/>
                <a:gd name="connsiteX6" fmla="*/ 376561 w 2476500"/>
                <a:gd name="connsiteY6" fmla="*/ 1357669 h 2083952"/>
                <a:gd name="connsiteX7" fmla="*/ 295598 w 2476500"/>
                <a:gd name="connsiteY7" fmla="*/ 1521974 h 2083952"/>
                <a:gd name="connsiteX8" fmla="*/ 173360 w 2476500"/>
                <a:gd name="connsiteY8" fmla="*/ 1514037 h 2083952"/>
                <a:gd name="connsiteX9" fmla="*/ 180975 w 2476500"/>
                <a:gd name="connsiteY9" fmla="*/ 1750577 h 2083952"/>
                <a:gd name="connsiteX10" fmla="*/ 1028700 w 2476500"/>
                <a:gd name="connsiteY10" fmla="*/ 1931552 h 2083952"/>
                <a:gd name="connsiteX11" fmla="*/ 1343025 w 2476500"/>
                <a:gd name="connsiteY11" fmla="*/ 2083952 h 2083952"/>
                <a:gd name="connsiteX12" fmla="*/ 1590675 w 2476500"/>
                <a:gd name="connsiteY12" fmla="*/ 2045852 h 2083952"/>
                <a:gd name="connsiteX13" fmla="*/ 2457450 w 2476500"/>
                <a:gd name="connsiteY13" fmla="*/ 1245752 h 2083952"/>
                <a:gd name="connsiteX14" fmla="*/ 2476500 w 2476500"/>
                <a:gd name="connsiteY14" fmla="*/ 417077 h 2083952"/>
                <a:gd name="connsiteX15" fmla="*/ 2476500 w 2476500"/>
                <a:gd name="connsiteY15" fmla="*/ 264677 h 2083952"/>
                <a:gd name="connsiteX16" fmla="*/ 1002035 w 2476500"/>
                <a:gd name="connsiteY16" fmla="*/ 15438 h 2083952"/>
                <a:gd name="connsiteX17" fmla="*/ 713110 w 2476500"/>
                <a:gd name="connsiteY17" fmla="*/ 31313 h 2083952"/>
                <a:gd name="connsiteX18" fmla="*/ 713110 w 2476500"/>
                <a:gd name="connsiteY18" fmla="*/ 97988 h 2083952"/>
                <a:gd name="connsiteX19" fmla="*/ 982350 w 2476500"/>
                <a:gd name="connsiteY19" fmla="*/ 86557 h 2083952"/>
                <a:gd name="connsiteX20" fmla="*/ 1330325 w 2476500"/>
                <a:gd name="connsiteY20" fmla="*/ 302142 h 2083952"/>
                <a:gd name="connsiteX21" fmla="*/ 1782450 w 2476500"/>
                <a:gd name="connsiteY21" fmla="*/ 642817 h 2083952"/>
                <a:gd name="connsiteX22" fmla="*/ 1785144 w 2476500"/>
                <a:gd name="connsiteY22" fmla="*/ 799664 h 2083952"/>
                <a:gd name="connsiteX23" fmla="*/ 1164432 w 2476500"/>
                <a:gd name="connsiteY23" fmla="*/ 388503 h 2083952"/>
                <a:gd name="connsiteX24" fmla="*/ 1050131 w 2476500"/>
                <a:gd name="connsiteY24" fmla="*/ 417077 h 2083952"/>
                <a:gd name="connsiteX25" fmla="*/ 940594 w 2476500"/>
                <a:gd name="connsiteY25" fmla="*/ 409933 h 2083952"/>
                <a:gd name="connsiteX26" fmla="*/ 909638 w 2476500"/>
                <a:gd name="connsiteY26" fmla="*/ 321827 h 2083952"/>
                <a:gd name="connsiteX27" fmla="*/ 869156 w 2476500"/>
                <a:gd name="connsiteY27" fmla="*/ 152758 h 2083952"/>
                <a:gd name="connsiteX28" fmla="*/ 133350 w 2476500"/>
                <a:gd name="connsiteY28" fmla="*/ 217052 h 2083952"/>
                <a:gd name="connsiteX29" fmla="*/ 0 w 2476500"/>
                <a:gd name="connsiteY29" fmla="*/ 464702 h 2083952"/>
                <a:gd name="connsiteX30" fmla="*/ 250825 w 2476500"/>
                <a:gd name="connsiteY30" fmla="*/ 505977 h 2083952"/>
                <a:gd name="connsiteX31" fmla="*/ 501650 w 2476500"/>
                <a:gd name="connsiteY31" fmla="*/ 547252 h 2083952"/>
                <a:gd name="connsiteX32" fmla="*/ 620713 w 2476500"/>
                <a:gd name="connsiteY32" fmla="*/ 493277 h 2083952"/>
                <a:gd name="connsiteX33" fmla="*/ 962025 w 2476500"/>
                <a:gd name="connsiteY33" fmla="*/ 586146 h 2083952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920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981151 w 2476500"/>
                <a:gd name="connsiteY16" fmla="*/ 214862 h 2068514"/>
                <a:gd name="connsiteX17" fmla="*/ 1389385 w 2476500"/>
                <a:gd name="connsiteY17" fmla="*/ 180975 h 2068514"/>
                <a:gd name="connsiteX18" fmla="*/ 1002035 w 2476500"/>
                <a:gd name="connsiteY18" fmla="*/ 0 h 2068514"/>
                <a:gd name="connsiteX19" fmla="*/ 710729 w 2476500"/>
                <a:gd name="connsiteY19" fmla="*/ 18256 h 2068514"/>
                <a:gd name="connsiteX20" fmla="*/ 713110 w 2476500"/>
                <a:gd name="connsiteY20" fmla="*/ 82550 h 2068514"/>
                <a:gd name="connsiteX21" fmla="*/ 982350 w 2476500"/>
                <a:gd name="connsiteY21" fmla="*/ 71119 h 2068514"/>
                <a:gd name="connsiteX22" fmla="*/ 1349375 w 2476500"/>
                <a:gd name="connsiteY22" fmla="*/ 272417 h 2068514"/>
                <a:gd name="connsiteX23" fmla="*/ 1782450 w 2476500"/>
                <a:gd name="connsiteY23" fmla="*/ 627379 h 2068514"/>
                <a:gd name="connsiteX24" fmla="*/ 1785144 w 2476500"/>
                <a:gd name="connsiteY24" fmla="*/ 784226 h 2068514"/>
                <a:gd name="connsiteX25" fmla="*/ 1164432 w 2476500"/>
                <a:gd name="connsiteY25" fmla="*/ 373065 h 2068514"/>
                <a:gd name="connsiteX26" fmla="*/ 1050131 w 2476500"/>
                <a:gd name="connsiteY26" fmla="*/ 401639 h 2068514"/>
                <a:gd name="connsiteX27" fmla="*/ 940594 w 2476500"/>
                <a:gd name="connsiteY27" fmla="*/ 394495 h 2068514"/>
                <a:gd name="connsiteX28" fmla="*/ 909638 w 2476500"/>
                <a:gd name="connsiteY28" fmla="*/ 306389 h 2068514"/>
                <a:gd name="connsiteX29" fmla="*/ 869156 w 2476500"/>
                <a:gd name="connsiteY29" fmla="*/ 137320 h 2068514"/>
                <a:gd name="connsiteX30" fmla="*/ 133350 w 2476500"/>
                <a:gd name="connsiteY30" fmla="*/ 201614 h 2068514"/>
                <a:gd name="connsiteX31" fmla="*/ 0 w 2476500"/>
                <a:gd name="connsiteY31" fmla="*/ 449264 h 2068514"/>
                <a:gd name="connsiteX32" fmla="*/ 250825 w 2476500"/>
                <a:gd name="connsiteY32" fmla="*/ 490539 h 2068514"/>
                <a:gd name="connsiteX33" fmla="*/ 501650 w 2476500"/>
                <a:gd name="connsiteY33" fmla="*/ 531814 h 2068514"/>
                <a:gd name="connsiteX34" fmla="*/ 620713 w 2476500"/>
                <a:gd name="connsiteY34" fmla="*/ 477839 h 2068514"/>
                <a:gd name="connsiteX35" fmla="*/ 962025 w 2476500"/>
                <a:gd name="connsiteY35" fmla="*/ 570708 h 2068514"/>
                <a:gd name="connsiteX0" fmla="*/ 962025 w 2876550"/>
                <a:gd name="connsiteY0" fmla="*/ 1909418 h 3407224"/>
                <a:gd name="connsiteX1" fmla="*/ 1105223 w 2876550"/>
                <a:gd name="connsiteY1" fmla="*/ 2028478 h 3407224"/>
                <a:gd name="connsiteX2" fmla="*/ 1036167 w 2876550"/>
                <a:gd name="connsiteY2" fmla="*/ 2118965 h 3407224"/>
                <a:gd name="connsiteX3" fmla="*/ 808360 w 2876550"/>
                <a:gd name="connsiteY3" fmla="*/ 2119759 h 3407224"/>
                <a:gd name="connsiteX4" fmla="*/ 680566 w 2876550"/>
                <a:gd name="connsiteY4" fmla="*/ 2295178 h 3407224"/>
                <a:gd name="connsiteX5" fmla="*/ 462285 w 2876550"/>
                <a:gd name="connsiteY5" fmla="*/ 2481709 h 3407224"/>
                <a:gd name="connsiteX6" fmla="*/ 376561 w 2876550"/>
                <a:gd name="connsiteY6" fmla="*/ 2680941 h 3407224"/>
                <a:gd name="connsiteX7" fmla="*/ 295598 w 2876550"/>
                <a:gd name="connsiteY7" fmla="*/ 2845246 h 3407224"/>
                <a:gd name="connsiteX8" fmla="*/ 173360 w 2876550"/>
                <a:gd name="connsiteY8" fmla="*/ 2837309 h 3407224"/>
                <a:gd name="connsiteX9" fmla="*/ 180975 w 2876550"/>
                <a:gd name="connsiteY9" fmla="*/ 3073849 h 3407224"/>
                <a:gd name="connsiteX10" fmla="*/ 1028700 w 2876550"/>
                <a:gd name="connsiteY10" fmla="*/ 3254824 h 3407224"/>
                <a:gd name="connsiteX11" fmla="*/ 1343025 w 2876550"/>
                <a:gd name="connsiteY11" fmla="*/ 3407224 h 3407224"/>
                <a:gd name="connsiteX12" fmla="*/ 1590675 w 2876550"/>
                <a:gd name="connsiteY12" fmla="*/ 3369124 h 3407224"/>
                <a:gd name="connsiteX13" fmla="*/ 2457450 w 2876550"/>
                <a:gd name="connsiteY13" fmla="*/ 2569024 h 3407224"/>
                <a:gd name="connsiteX14" fmla="*/ 2476500 w 2876550"/>
                <a:gd name="connsiteY14" fmla="*/ 1740349 h 3407224"/>
                <a:gd name="connsiteX15" fmla="*/ 2876550 w 2876550"/>
                <a:gd name="connsiteY15" fmla="*/ 449 h 3407224"/>
                <a:gd name="connsiteX16" fmla="*/ 1981151 w 2876550"/>
                <a:gd name="connsiteY16" fmla="*/ 1553572 h 3407224"/>
                <a:gd name="connsiteX17" fmla="*/ 1389385 w 2876550"/>
                <a:gd name="connsiteY17" fmla="*/ 1519685 h 3407224"/>
                <a:gd name="connsiteX18" fmla="*/ 1002035 w 2876550"/>
                <a:gd name="connsiteY18" fmla="*/ 1338710 h 3407224"/>
                <a:gd name="connsiteX19" fmla="*/ 710729 w 2876550"/>
                <a:gd name="connsiteY19" fmla="*/ 1356966 h 3407224"/>
                <a:gd name="connsiteX20" fmla="*/ 713110 w 2876550"/>
                <a:gd name="connsiteY20" fmla="*/ 1421260 h 3407224"/>
                <a:gd name="connsiteX21" fmla="*/ 982350 w 2876550"/>
                <a:gd name="connsiteY21" fmla="*/ 1409829 h 3407224"/>
                <a:gd name="connsiteX22" fmla="*/ 1349375 w 2876550"/>
                <a:gd name="connsiteY22" fmla="*/ 1611127 h 3407224"/>
                <a:gd name="connsiteX23" fmla="*/ 1782450 w 2876550"/>
                <a:gd name="connsiteY23" fmla="*/ 1966089 h 3407224"/>
                <a:gd name="connsiteX24" fmla="*/ 1785144 w 2876550"/>
                <a:gd name="connsiteY24" fmla="*/ 2122936 h 3407224"/>
                <a:gd name="connsiteX25" fmla="*/ 1164432 w 2876550"/>
                <a:gd name="connsiteY25" fmla="*/ 1711775 h 3407224"/>
                <a:gd name="connsiteX26" fmla="*/ 1050131 w 2876550"/>
                <a:gd name="connsiteY26" fmla="*/ 1740349 h 3407224"/>
                <a:gd name="connsiteX27" fmla="*/ 940594 w 2876550"/>
                <a:gd name="connsiteY27" fmla="*/ 1733205 h 3407224"/>
                <a:gd name="connsiteX28" fmla="*/ 909638 w 2876550"/>
                <a:gd name="connsiteY28" fmla="*/ 1645099 h 3407224"/>
                <a:gd name="connsiteX29" fmla="*/ 869156 w 2876550"/>
                <a:gd name="connsiteY29" fmla="*/ 1476030 h 3407224"/>
                <a:gd name="connsiteX30" fmla="*/ 133350 w 2876550"/>
                <a:gd name="connsiteY30" fmla="*/ 1540324 h 3407224"/>
                <a:gd name="connsiteX31" fmla="*/ 0 w 2876550"/>
                <a:gd name="connsiteY31" fmla="*/ 1787974 h 3407224"/>
                <a:gd name="connsiteX32" fmla="*/ 250825 w 2876550"/>
                <a:gd name="connsiteY32" fmla="*/ 1829249 h 3407224"/>
                <a:gd name="connsiteX33" fmla="*/ 501650 w 2876550"/>
                <a:gd name="connsiteY33" fmla="*/ 1870524 h 3407224"/>
                <a:gd name="connsiteX34" fmla="*/ 620713 w 2876550"/>
                <a:gd name="connsiteY34" fmla="*/ 1816549 h 3407224"/>
                <a:gd name="connsiteX35" fmla="*/ 962025 w 2876550"/>
                <a:gd name="connsiteY35" fmla="*/ 1909418 h 3407224"/>
                <a:gd name="connsiteX0" fmla="*/ 962025 w 3302000"/>
                <a:gd name="connsiteY0" fmla="*/ 1909418 h 3407224"/>
                <a:gd name="connsiteX1" fmla="*/ 1105223 w 3302000"/>
                <a:gd name="connsiteY1" fmla="*/ 2028478 h 3407224"/>
                <a:gd name="connsiteX2" fmla="*/ 1036167 w 3302000"/>
                <a:gd name="connsiteY2" fmla="*/ 2118965 h 3407224"/>
                <a:gd name="connsiteX3" fmla="*/ 808360 w 3302000"/>
                <a:gd name="connsiteY3" fmla="*/ 2119759 h 3407224"/>
                <a:gd name="connsiteX4" fmla="*/ 680566 w 3302000"/>
                <a:gd name="connsiteY4" fmla="*/ 2295178 h 3407224"/>
                <a:gd name="connsiteX5" fmla="*/ 462285 w 3302000"/>
                <a:gd name="connsiteY5" fmla="*/ 2481709 h 3407224"/>
                <a:gd name="connsiteX6" fmla="*/ 376561 w 3302000"/>
                <a:gd name="connsiteY6" fmla="*/ 2680941 h 3407224"/>
                <a:gd name="connsiteX7" fmla="*/ 295598 w 3302000"/>
                <a:gd name="connsiteY7" fmla="*/ 2845246 h 3407224"/>
                <a:gd name="connsiteX8" fmla="*/ 173360 w 3302000"/>
                <a:gd name="connsiteY8" fmla="*/ 2837309 h 3407224"/>
                <a:gd name="connsiteX9" fmla="*/ 180975 w 3302000"/>
                <a:gd name="connsiteY9" fmla="*/ 3073849 h 3407224"/>
                <a:gd name="connsiteX10" fmla="*/ 1028700 w 3302000"/>
                <a:gd name="connsiteY10" fmla="*/ 3254824 h 3407224"/>
                <a:gd name="connsiteX11" fmla="*/ 1343025 w 3302000"/>
                <a:gd name="connsiteY11" fmla="*/ 3407224 h 3407224"/>
                <a:gd name="connsiteX12" fmla="*/ 1590675 w 3302000"/>
                <a:gd name="connsiteY12" fmla="*/ 3369124 h 3407224"/>
                <a:gd name="connsiteX13" fmla="*/ 2457450 w 3302000"/>
                <a:gd name="connsiteY13" fmla="*/ 2569024 h 3407224"/>
                <a:gd name="connsiteX14" fmla="*/ 3302000 w 3302000"/>
                <a:gd name="connsiteY14" fmla="*/ 610049 h 3407224"/>
                <a:gd name="connsiteX15" fmla="*/ 2876550 w 3302000"/>
                <a:gd name="connsiteY15" fmla="*/ 449 h 3407224"/>
                <a:gd name="connsiteX16" fmla="*/ 1981151 w 3302000"/>
                <a:gd name="connsiteY16" fmla="*/ 1553572 h 3407224"/>
                <a:gd name="connsiteX17" fmla="*/ 1389385 w 3302000"/>
                <a:gd name="connsiteY17" fmla="*/ 1519685 h 3407224"/>
                <a:gd name="connsiteX18" fmla="*/ 1002035 w 3302000"/>
                <a:gd name="connsiteY18" fmla="*/ 1338710 h 3407224"/>
                <a:gd name="connsiteX19" fmla="*/ 710729 w 3302000"/>
                <a:gd name="connsiteY19" fmla="*/ 1356966 h 3407224"/>
                <a:gd name="connsiteX20" fmla="*/ 713110 w 3302000"/>
                <a:gd name="connsiteY20" fmla="*/ 1421260 h 3407224"/>
                <a:gd name="connsiteX21" fmla="*/ 982350 w 3302000"/>
                <a:gd name="connsiteY21" fmla="*/ 1409829 h 3407224"/>
                <a:gd name="connsiteX22" fmla="*/ 1349375 w 3302000"/>
                <a:gd name="connsiteY22" fmla="*/ 1611127 h 3407224"/>
                <a:gd name="connsiteX23" fmla="*/ 1782450 w 3302000"/>
                <a:gd name="connsiteY23" fmla="*/ 1966089 h 3407224"/>
                <a:gd name="connsiteX24" fmla="*/ 1785144 w 3302000"/>
                <a:gd name="connsiteY24" fmla="*/ 2122936 h 3407224"/>
                <a:gd name="connsiteX25" fmla="*/ 1164432 w 3302000"/>
                <a:gd name="connsiteY25" fmla="*/ 1711775 h 3407224"/>
                <a:gd name="connsiteX26" fmla="*/ 1050131 w 3302000"/>
                <a:gd name="connsiteY26" fmla="*/ 1740349 h 3407224"/>
                <a:gd name="connsiteX27" fmla="*/ 940594 w 3302000"/>
                <a:gd name="connsiteY27" fmla="*/ 1733205 h 3407224"/>
                <a:gd name="connsiteX28" fmla="*/ 909638 w 3302000"/>
                <a:gd name="connsiteY28" fmla="*/ 1645099 h 3407224"/>
                <a:gd name="connsiteX29" fmla="*/ 869156 w 3302000"/>
                <a:gd name="connsiteY29" fmla="*/ 1476030 h 3407224"/>
                <a:gd name="connsiteX30" fmla="*/ 133350 w 3302000"/>
                <a:gd name="connsiteY30" fmla="*/ 1540324 h 3407224"/>
                <a:gd name="connsiteX31" fmla="*/ 0 w 3302000"/>
                <a:gd name="connsiteY31" fmla="*/ 1787974 h 3407224"/>
                <a:gd name="connsiteX32" fmla="*/ 250825 w 3302000"/>
                <a:gd name="connsiteY32" fmla="*/ 1829249 h 3407224"/>
                <a:gd name="connsiteX33" fmla="*/ 501650 w 3302000"/>
                <a:gd name="connsiteY33" fmla="*/ 1870524 h 3407224"/>
                <a:gd name="connsiteX34" fmla="*/ 620713 w 3302000"/>
                <a:gd name="connsiteY34" fmla="*/ 1816549 h 3407224"/>
                <a:gd name="connsiteX35" fmla="*/ 962025 w 3302000"/>
                <a:gd name="connsiteY35" fmla="*/ 1909418 h 3407224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3016201 w 3302000"/>
                <a:gd name="connsiteY15" fmla="*/ 187873 h 3406775"/>
                <a:gd name="connsiteX16" fmla="*/ 2876550 w 3302000"/>
                <a:gd name="connsiteY16" fmla="*/ 0 h 3406775"/>
                <a:gd name="connsiteX17" fmla="*/ 1981151 w 3302000"/>
                <a:gd name="connsiteY17" fmla="*/ 1553123 h 3406775"/>
                <a:gd name="connsiteX18" fmla="*/ 1389385 w 3302000"/>
                <a:gd name="connsiteY18" fmla="*/ 1519236 h 3406775"/>
                <a:gd name="connsiteX19" fmla="*/ 1002035 w 3302000"/>
                <a:gd name="connsiteY19" fmla="*/ 1338261 h 3406775"/>
                <a:gd name="connsiteX20" fmla="*/ 710729 w 3302000"/>
                <a:gd name="connsiteY20" fmla="*/ 1356517 h 3406775"/>
                <a:gd name="connsiteX21" fmla="*/ 713110 w 3302000"/>
                <a:gd name="connsiteY21" fmla="*/ 1420811 h 3406775"/>
                <a:gd name="connsiteX22" fmla="*/ 982350 w 3302000"/>
                <a:gd name="connsiteY22" fmla="*/ 1409380 h 3406775"/>
                <a:gd name="connsiteX23" fmla="*/ 1349375 w 3302000"/>
                <a:gd name="connsiteY23" fmla="*/ 1610678 h 3406775"/>
                <a:gd name="connsiteX24" fmla="*/ 1782450 w 3302000"/>
                <a:gd name="connsiteY24" fmla="*/ 1965640 h 3406775"/>
                <a:gd name="connsiteX25" fmla="*/ 1785144 w 3302000"/>
                <a:gd name="connsiteY25" fmla="*/ 2122487 h 3406775"/>
                <a:gd name="connsiteX26" fmla="*/ 1164432 w 3302000"/>
                <a:gd name="connsiteY26" fmla="*/ 1711326 h 3406775"/>
                <a:gd name="connsiteX27" fmla="*/ 1050131 w 3302000"/>
                <a:gd name="connsiteY27" fmla="*/ 1739900 h 3406775"/>
                <a:gd name="connsiteX28" fmla="*/ 940594 w 3302000"/>
                <a:gd name="connsiteY28" fmla="*/ 1732756 h 3406775"/>
                <a:gd name="connsiteX29" fmla="*/ 909638 w 3302000"/>
                <a:gd name="connsiteY29" fmla="*/ 1644650 h 3406775"/>
                <a:gd name="connsiteX30" fmla="*/ 869156 w 3302000"/>
                <a:gd name="connsiteY30" fmla="*/ 1475581 h 3406775"/>
                <a:gd name="connsiteX31" fmla="*/ 133350 w 3302000"/>
                <a:gd name="connsiteY31" fmla="*/ 1539875 h 3406775"/>
                <a:gd name="connsiteX32" fmla="*/ 0 w 3302000"/>
                <a:gd name="connsiteY32" fmla="*/ 1787525 h 3406775"/>
                <a:gd name="connsiteX33" fmla="*/ 250825 w 3302000"/>
                <a:gd name="connsiteY33" fmla="*/ 1828800 h 3406775"/>
                <a:gd name="connsiteX34" fmla="*/ 501650 w 3302000"/>
                <a:gd name="connsiteY34" fmla="*/ 1870075 h 3406775"/>
                <a:gd name="connsiteX35" fmla="*/ 620713 w 3302000"/>
                <a:gd name="connsiteY35" fmla="*/ 1816100 h 3406775"/>
                <a:gd name="connsiteX36" fmla="*/ 962025 w 3302000"/>
                <a:gd name="connsiteY36" fmla="*/ 1908969 h 3406775"/>
                <a:gd name="connsiteX0" fmla="*/ 962025 w 3302000"/>
                <a:gd name="connsiteY0" fmla="*/ 3314946 h 4812752"/>
                <a:gd name="connsiteX1" fmla="*/ 1105223 w 3302000"/>
                <a:gd name="connsiteY1" fmla="*/ 3434006 h 4812752"/>
                <a:gd name="connsiteX2" fmla="*/ 1036167 w 3302000"/>
                <a:gd name="connsiteY2" fmla="*/ 3524493 h 4812752"/>
                <a:gd name="connsiteX3" fmla="*/ 808360 w 3302000"/>
                <a:gd name="connsiteY3" fmla="*/ 3525287 h 4812752"/>
                <a:gd name="connsiteX4" fmla="*/ 680566 w 3302000"/>
                <a:gd name="connsiteY4" fmla="*/ 3700706 h 4812752"/>
                <a:gd name="connsiteX5" fmla="*/ 462285 w 3302000"/>
                <a:gd name="connsiteY5" fmla="*/ 3887237 h 4812752"/>
                <a:gd name="connsiteX6" fmla="*/ 376561 w 3302000"/>
                <a:gd name="connsiteY6" fmla="*/ 4086469 h 4812752"/>
                <a:gd name="connsiteX7" fmla="*/ 295598 w 3302000"/>
                <a:gd name="connsiteY7" fmla="*/ 4250774 h 4812752"/>
                <a:gd name="connsiteX8" fmla="*/ 173360 w 3302000"/>
                <a:gd name="connsiteY8" fmla="*/ 4242837 h 4812752"/>
                <a:gd name="connsiteX9" fmla="*/ 180975 w 3302000"/>
                <a:gd name="connsiteY9" fmla="*/ 4479377 h 4812752"/>
                <a:gd name="connsiteX10" fmla="*/ 1028700 w 3302000"/>
                <a:gd name="connsiteY10" fmla="*/ 4660352 h 4812752"/>
                <a:gd name="connsiteX11" fmla="*/ 1343025 w 3302000"/>
                <a:gd name="connsiteY11" fmla="*/ 4812752 h 4812752"/>
                <a:gd name="connsiteX12" fmla="*/ 1590675 w 3302000"/>
                <a:gd name="connsiteY12" fmla="*/ 4774652 h 4812752"/>
                <a:gd name="connsiteX13" fmla="*/ 2457450 w 3302000"/>
                <a:gd name="connsiteY13" fmla="*/ 3974552 h 4812752"/>
                <a:gd name="connsiteX14" fmla="*/ 3302000 w 3302000"/>
                <a:gd name="connsiteY14" fmla="*/ 2015577 h 4812752"/>
                <a:gd name="connsiteX15" fmla="*/ 3009851 w 3302000"/>
                <a:gd name="connsiteY15" fmla="*/ 0 h 4812752"/>
                <a:gd name="connsiteX16" fmla="*/ 2876550 w 3302000"/>
                <a:gd name="connsiteY16" fmla="*/ 1405977 h 4812752"/>
                <a:gd name="connsiteX17" fmla="*/ 1981151 w 3302000"/>
                <a:gd name="connsiteY17" fmla="*/ 2959100 h 4812752"/>
                <a:gd name="connsiteX18" fmla="*/ 1389385 w 3302000"/>
                <a:gd name="connsiteY18" fmla="*/ 2925213 h 4812752"/>
                <a:gd name="connsiteX19" fmla="*/ 1002035 w 3302000"/>
                <a:gd name="connsiteY19" fmla="*/ 2744238 h 4812752"/>
                <a:gd name="connsiteX20" fmla="*/ 710729 w 3302000"/>
                <a:gd name="connsiteY20" fmla="*/ 2762494 h 4812752"/>
                <a:gd name="connsiteX21" fmla="*/ 713110 w 3302000"/>
                <a:gd name="connsiteY21" fmla="*/ 2826788 h 4812752"/>
                <a:gd name="connsiteX22" fmla="*/ 982350 w 3302000"/>
                <a:gd name="connsiteY22" fmla="*/ 2815357 h 4812752"/>
                <a:gd name="connsiteX23" fmla="*/ 1349375 w 3302000"/>
                <a:gd name="connsiteY23" fmla="*/ 3016655 h 4812752"/>
                <a:gd name="connsiteX24" fmla="*/ 1782450 w 3302000"/>
                <a:gd name="connsiteY24" fmla="*/ 3371617 h 4812752"/>
                <a:gd name="connsiteX25" fmla="*/ 1785144 w 3302000"/>
                <a:gd name="connsiteY25" fmla="*/ 3528464 h 4812752"/>
                <a:gd name="connsiteX26" fmla="*/ 1164432 w 3302000"/>
                <a:gd name="connsiteY26" fmla="*/ 3117303 h 4812752"/>
                <a:gd name="connsiteX27" fmla="*/ 1050131 w 3302000"/>
                <a:gd name="connsiteY27" fmla="*/ 3145877 h 4812752"/>
                <a:gd name="connsiteX28" fmla="*/ 940594 w 3302000"/>
                <a:gd name="connsiteY28" fmla="*/ 3138733 h 4812752"/>
                <a:gd name="connsiteX29" fmla="*/ 909638 w 3302000"/>
                <a:gd name="connsiteY29" fmla="*/ 3050627 h 4812752"/>
                <a:gd name="connsiteX30" fmla="*/ 869156 w 3302000"/>
                <a:gd name="connsiteY30" fmla="*/ 2881558 h 4812752"/>
                <a:gd name="connsiteX31" fmla="*/ 133350 w 3302000"/>
                <a:gd name="connsiteY31" fmla="*/ 2945852 h 4812752"/>
                <a:gd name="connsiteX32" fmla="*/ 0 w 3302000"/>
                <a:gd name="connsiteY32" fmla="*/ 3193502 h 4812752"/>
                <a:gd name="connsiteX33" fmla="*/ 250825 w 3302000"/>
                <a:gd name="connsiteY33" fmla="*/ 3234777 h 4812752"/>
                <a:gd name="connsiteX34" fmla="*/ 501650 w 3302000"/>
                <a:gd name="connsiteY34" fmla="*/ 3276052 h 4812752"/>
                <a:gd name="connsiteX35" fmla="*/ 620713 w 3302000"/>
                <a:gd name="connsiteY35" fmla="*/ 3222077 h 4812752"/>
                <a:gd name="connsiteX36" fmla="*/ 962025 w 3302000"/>
                <a:gd name="connsiteY36" fmla="*/ 3314946 h 4812752"/>
                <a:gd name="connsiteX0" fmla="*/ 962025 w 3302000"/>
                <a:gd name="connsiteY0" fmla="*/ 3324319 h 4822125"/>
                <a:gd name="connsiteX1" fmla="*/ 1105223 w 3302000"/>
                <a:gd name="connsiteY1" fmla="*/ 3443379 h 4822125"/>
                <a:gd name="connsiteX2" fmla="*/ 1036167 w 3302000"/>
                <a:gd name="connsiteY2" fmla="*/ 3533866 h 4822125"/>
                <a:gd name="connsiteX3" fmla="*/ 808360 w 3302000"/>
                <a:gd name="connsiteY3" fmla="*/ 3534660 h 4822125"/>
                <a:gd name="connsiteX4" fmla="*/ 680566 w 3302000"/>
                <a:gd name="connsiteY4" fmla="*/ 3710079 h 4822125"/>
                <a:gd name="connsiteX5" fmla="*/ 462285 w 3302000"/>
                <a:gd name="connsiteY5" fmla="*/ 3896610 h 4822125"/>
                <a:gd name="connsiteX6" fmla="*/ 376561 w 3302000"/>
                <a:gd name="connsiteY6" fmla="*/ 4095842 h 4822125"/>
                <a:gd name="connsiteX7" fmla="*/ 295598 w 3302000"/>
                <a:gd name="connsiteY7" fmla="*/ 4260147 h 4822125"/>
                <a:gd name="connsiteX8" fmla="*/ 173360 w 3302000"/>
                <a:gd name="connsiteY8" fmla="*/ 4252210 h 4822125"/>
                <a:gd name="connsiteX9" fmla="*/ 180975 w 3302000"/>
                <a:gd name="connsiteY9" fmla="*/ 4488750 h 4822125"/>
                <a:gd name="connsiteX10" fmla="*/ 1028700 w 3302000"/>
                <a:gd name="connsiteY10" fmla="*/ 4669725 h 4822125"/>
                <a:gd name="connsiteX11" fmla="*/ 1343025 w 3302000"/>
                <a:gd name="connsiteY11" fmla="*/ 4822125 h 4822125"/>
                <a:gd name="connsiteX12" fmla="*/ 1590675 w 3302000"/>
                <a:gd name="connsiteY12" fmla="*/ 4784025 h 4822125"/>
                <a:gd name="connsiteX13" fmla="*/ 2457450 w 3302000"/>
                <a:gd name="connsiteY13" fmla="*/ 3983925 h 4822125"/>
                <a:gd name="connsiteX14" fmla="*/ 3302000 w 3302000"/>
                <a:gd name="connsiteY14" fmla="*/ 2024950 h 4822125"/>
                <a:gd name="connsiteX15" fmla="*/ 3009851 w 3302000"/>
                <a:gd name="connsiteY15" fmla="*/ 9373 h 4822125"/>
                <a:gd name="connsiteX16" fmla="*/ 2876550 w 3302000"/>
                <a:gd name="connsiteY16" fmla="*/ 1415350 h 4822125"/>
                <a:gd name="connsiteX17" fmla="*/ 1981151 w 3302000"/>
                <a:gd name="connsiteY17" fmla="*/ 2968473 h 4822125"/>
                <a:gd name="connsiteX18" fmla="*/ 1389385 w 3302000"/>
                <a:gd name="connsiteY18" fmla="*/ 2934586 h 4822125"/>
                <a:gd name="connsiteX19" fmla="*/ 1002035 w 3302000"/>
                <a:gd name="connsiteY19" fmla="*/ 2753611 h 4822125"/>
                <a:gd name="connsiteX20" fmla="*/ 710729 w 3302000"/>
                <a:gd name="connsiteY20" fmla="*/ 2771867 h 4822125"/>
                <a:gd name="connsiteX21" fmla="*/ 713110 w 3302000"/>
                <a:gd name="connsiteY21" fmla="*/ 2836161 h 4822125"/>
                <a:gd name="connsiteX22" fmla="*/ 982350 w 3302000"/>
                <a:gd name="connsiteY22" fmla="*/ 2824730 h 4822125"/>
                <a:gd name="connsiteX23" fmla="*/ 1349375 w 3302000"/>
                <a:gd name="connsiteY23" fmla="*/ 3026028 h 4822125"/>
                <a:gd name="connsiteX24" fmla="*/ 1782450 w 3302000"/>
                <a:gd name="connsiteY24" fmla="*/ 3380990 h 4822125"/>
                <a:gd name="connsiteX25" fmla="*/ 1785144 w 3302000"/>
                <a:gd name="connsiteY25" fmla="*/ 3537837 h 4822125"/>
                <a:gd name="connsiteX26" fmla="*/ 1164432 w 3302000"/>
                <a:gd name="connsiteY26" fmla="*/ 3126676 h 4822125"/>
                <a:gd name="connsiteX27" fmla="*/ 1050131 w 3302000"/>
                <a:gd name="connsiteY27" fmla="*/ 3155250 h 4822125"/>
                <a:gd name="connsiteX28" fmla="*/ 940594 w 3302000"/>
                <a:gd name="connsiteY28" fmla="*/ 3148106 h 4822125"/>
                <a:gd name="connsiteX29" fmla="*/ 909638 w 3302000"/>
                <a:gd name="connsiteY29" fmla="*/ 3060000 h 4822125"/>
                <a:gd name="connsiteX30" fmla="*/ 869156 w 3302000"/>
                <a:gd name="connsiteY30" fmla="*/ 2890931 h 4822125"/>
                <a:gd name="connsiteX31" fmla="*/ 133350 w 3302000"/>
                <a:gd name="connsiteY31" fmla="*/ 2955225 h 4822125"/>
                <a:gd name="connsiteX32" fmla="*/ 0 w 3302000"/>
                <a:gd name="connsiteY32" fmla="*/ 3202875 h 4822125"/>
                <a:gd name="connsiteX33" fmla="*/ 250825 w 3302000"/>
                <a:gd name="connsiteY33" fmla="*/ 3244150 h 4822125"/>
                <a:gd name="connsiteX34" fmla="*/ 501650 w 3302000"/>
                <a:gd name="connsiteY34" fmla="*/ 3285425 h 4822125"/>
                <a:gd name="connsiteX35" fmla="*/ 620713 w 3302000"/>
                <a:gd name="connsiteY35" fmla="*/ 3231450 h 4822125"/>
                <a:gd name="connsiteX36" fmla="*/ 962025 w 3302000"/>
                <a:gd name="connsiteY36" fmla="*/ 3324319 h 4822125"/>
                <a:gd name="connsiteX0" fmla="*/ 962025 w 3328293"/>
                <a:gd name="connsiteY0" fmla="*/ 3440229 h 4938035"/>
                <a:gd name="connsiteX1" fmla="*/ 1105223 w 3328293"/>
                <a:gd name="connsiteY1" fmla="*/ 3559289 h 4938035"/>
                <a:gd name="connsiteX2" fmla="*/ 1036167 w 3328293"/>
                <a:gd name="connsiteY2" fmla="*/ 3649776 h 4938035"/>
                <a:gd name="connsiteX3" fmla="*/ 808360 w 3328293"/>
                <a:gd name="connsiteY3" fmla="*/ 3650570 h 4938035"/>
                <a:gd name="connsiteX4" fmla="*/ 680566 w 3328293"/>
                <a:gd name="connsiteY4" fmla="*/ 3825989 h 4938035"/>
                <a:gd name="connsiteX5" fmla="*/ 462285 w 3328293"/>
                <a:gd name="connsiteY5" fmla="*/ 4012520 h 4938035"/>
                <a:gd name="connsiteX6" fmla="*/ 376561 w 3328293"/>
                <a:gd name="connsiteY6" fmla="*/ 4211752 h 4938035"/>
                <a:gd name="connsiteX7" fmla="*/ 295598 w 3328293"/>
                <a:gd name="connsiteY7" fmla="*/ 4376057 h 4938035"/>
                <a:gd name="connsiteX8" fmla="*/ 173360 w 3328293"/>
                <a:gd name="connsiteY8" fmla="*/ 4368120 h 4938035"/>
                <a:gd name="connsiteX9" fmla="*/ 180975 w 3328293"/>
                <a:gd name="connsiteY9" fmla="*/ 4604660 h 4938035"/>
                <a:gd name="connsiteX10" fmla="*/ 1028700 w 3328293"/>
                <a:gd name="connsiteY10" fmla="*/ 4785635 h 4938035"/>
                <a:gd name="connsiteX11" fmla="*/ 1343025 w 3328293"/>
                <a:gd name="connsiteY11" fmla="*/ 4938035 h 4938035"/>
                <a:gd name="connsiteX12" fmla="*/ 1590675 w 3328293"/>
                <a:gd name="connsiteY12" fmla="*/ 4899935 h 4938035"/>
                <a:gd name="connsiteX13" fmla="*/ 2457450 w 3328293"/>
                <a:gd name="connsiteY13" fmla="*/ 4099835 h 4938035"/>
                <a:gd name="connsiteX14" fmla="*/ 3302000 w 3328293"/>
                <a:gd name="connsiteY14" fmla="*/ 2140860 h 4938035"/>
                <a:gd name="connsiteX15" fmla="*/ 3105101 w 3328293"/>
                <a:gd name="connsiteY15" fmla="*/ 296734 h 4938035"/>
                <a:gd name="connsiteX16" fmla="*/ 3009851 w 3328293"/>
                <a:gd name="connsiteY16" fmla="*/ 125283 h 4938035"/>
                <a:gd name="connsiteX17" fmla="*/ 2876550 w 3328293"/>
                <a:gd name="connsiteY17" fmla="*/ 1531260 h 4938035"/>
                <a:gd name="connsiteX18" fmla="*/ 1981151 w 3328293"/>
                <a:gd name="connsiteY18" fmla="*/ 3084383 h 4938035"/>
                <a:gd name="connsiteX19" fmla="*/ 1389385 w 3328293"/>
                <a:gd name="connsiteY19" fmla="*/ 3050496 h 4938035"/>
                <a:gd name="connsiteX20" fmla="*/ 1002035 w 3328293"/>
                <a:gd name="connsiteY20" fmla="*/ 2869521 h 4938035"/>
                <a:gd name="connsiteX21" fmla="*/ 710729 w 3328293"/>
                <a:gd name="connsiteY21" fmla="*/ 2887777 h 4938035"/>
                <a:gd name="connsiteX22" fmla="*/ 713110 w 3328293"/>
                <a:gd name="connsiteY22" fmla="*/ 2952071 h 4938035"/>
                <a:gd name="connsiteX23" fmla="*/ 982350 w 3328293"/>
                <a:gd name="connsiteY23" fmla="*/ 2940640 h 4938035"/>
                <a:gd name="connsiteX24" fmla="*/ 1349375 w 3328293"/>
                <a:gd name="connsiteY24" fmla="*/ 3141938 h 4938035"/>
                <a:gd name="connsiteX25" fmla="*/ 1782450 w 3328293"/>
                <a:gd name="connsiteY25" fmla="*/ 3496900 h 4938035"/>
                <a:gd name="connsiteX26" fmla="*/ 1785144 w 3328293"/>
                <a:gd name="connsiteY26" fmla="*/ 3653747 h 4938035"/>
                <a:gd name="connsiteX27" fmla="*/ 1164432 w 3328293"/>
                <a:gd name="connsiteY27" fmla="*/ 3242586 h 4938035"/>
                <a:gd name="connsiteX28" fmla="*/ 1050131 w 3328293"/>
                <a:gd name="connsiteY28" fmla="*/ 3271160 h 4938035"/>
                <a:gd name="connsiteX29" fmla="*/ 940594 w 3328293"/>
                <a:gd name="connsiteY29" fmla="*/ 3264016 h 4938035"/>
                <a:gd name="connsiteX30" fmla="*/ 909638 w 3328293"/>
                <a:gd name="connsiteY30" fmla="*/ 3175910 h 4938035"/>
                <a:gd name="connsiteX31" fmla="*/ 869156 w 3328293"/>
                <a:gd name="connsiteY31" fmla="*/ 3006841 h 4938035"/>
                <a:gd name="connsiteX32" fmla="*/ 133350 w 3328293"/>
                <a:gd name="connsiteY32" fmla="*/ 3071135 h 4938035"/>
                <a:gd name="connsiteX33" fmla="*/ 0 w 3328293"/>
                <a:gd name="connsiteY33" fmla="*/ 3318785 h 4938035"/>
                <a:gd name="connsiteX34" fmla="*/ 250825 w 3328293"/>
                <a:gd name="connsiteY34" fmla="*/ 3360060 h 4938035"/>
                <a:gd name="connsiteX35" fmla="*/ 501650 w 3328293"/>
                <a:gd name="connsiteY35" fmla="*/ 3401335 h 4938035"/>
                <a:gd name="connsiteX36" fmla="*/ 620713 w 3328293"/>
                <a:gd name="connsiteY36" fmla="*/ 3347360 h 4938035"/>
                <a:gd name="connsiteX37" fmla="*/ 962025 w 3328293"/>
                <a:gd name="connsiteY37" fmla="*/ 3440229 h 4938035"/>
                <a:gd name="connsiteX0" fmla="*/ 962025 w 3362690"/>
                <a:gd name="connsiteY0" fmla="*/ 3681236 h 5179042"/>
                <a:gd name="connsiteX1" fmla="*/ 1105223 w 3362690"/>
                <a:gd name="connsiteY1" fmla="*/ 3800296 h 5179042"/>
                <a:gd name="connsiteX2" fmla="*/ 1036167 w 3362690"/>
                <a:gd name="connsiteY2" fmla="*/ 3890783 h 5179042"/>
                <a:gd name="connsiteX3" fmla="*/ 808360 w 3362690"/>
                <a:gd name="connsiteY3" fmla="*/ 3891577 h 5179042"/>
                <a:gd name="connsiteX4" fmla="*/ 680566 w 3362690"/>
                <a:gd name="connsiteY4" fmla="*/ 4066996 h 5179042"/>
                <a:gd name="connsiteX5" fmla="*/ 462285 w 3362690"/>
                <a:gd name="connsiteY5" fmla="*/ 4253527 h 5179042"/>
                <a:gd name="connsiteX6" fmla="*/ 376561 w 3362690"/>
                <a:gd name="connsiteY6" fmla="*/ 4452759 h 5179042"/>
                <a:gd name="connsiteX7" fmla="*/ 295598 w 3362690"/>
                <a:gd name="connsiteY7" fmla="*/ 4617064 h 5179042"/>
                <a:gd name="connsiteX8" fmla="*/ 173360 w 3362690"/>
                <a:gd name="connsiteY8" fmla="*/ 4609127 h 5179042"/>
                <a:gd name="connsiteX9" fmla="*/ 180975 w 3362690"/>
                <a:gd name="connsiteY9" fmla="*/ 4845667 h 5179042"/>
                <a:gd name="connsiteX10" fmla="*/ 1028700 w 3362690"/>
                <a:gd name="connsiteY10" fmla="*/ 5026642 h 5179042"/>
                <a:gd name="connsiteX11" fmla="*/ 1343025 w 3362690"/>
                <a:gd name="connsiteY11" fmla="*/ 5179042 h 5179042"/>
                <a:gd name="connsiteX12" fmla="*/ 1590675 w 3362690"/>
                <a:gd name="connsiteY12" fmla="*/ 5140942 h 5179042"/>
                <a:gd name="connsiteX13" fmla="*/ 2457450 w 3362690"/>
                <a:gd name="connsiteY13" fmla="*/ 4340842 h 5179042"/>
                <a:gd name="connsiteX14" fmla="*/ 3302000 w 3362690"/>
                <a:gd name="connsiteY14" fmla="*/ 2381867 h 5179042"/>
                <a:gd name="connsiteX15" fmla="*/ 3301951 w 3362690"/>
                <a:gd name="connsiteY15" fmla="*/ 137691 h 5179042"/>
                <a:gd name="connsiteX16" fmla="*/ 3009851 w 3362690"/>
                <a:gd name="connsiteY16" fmla="*/ 366290 h 5179042"/>
                <a:gd name="connsiteX17" fmla="*/ 2876550 w 3362690"/>
                <a:gd name="connsiteY17" fmla="*/ 1772267 h 5179042"/>
                <a:gd name="connsiteX18" fmla="*/ 1981151 w 3362690"/>
                <a:gd name="connsiteY18" fmla="*/ 3325390 h 5179042"/>
                <a:gd name="connsiteX19" fmla="*/ 1389385 w 3362690"/>
                <a:gd name="connsiteY19" fmla="*/ 3291503 h 5179042"/>
                <a:gd name="connsiteX20" fmla="*/ 1002035 w 3362690"/>
                <a:gd name="connsiteY20" fmla="*/ 3110528 h 5179042"/>
                <a:gd name="connsiteX21" fmla="*/ 710729 w 3362690"/>
                <a:gd name="connsiteY21" fmla="*/ 3128784 h 5179042"/>
                <a:gd name="connsiteX22" fmla="*/ 713110 w 3362690"/>
                <a:gd name="connsiteY22" fmla="*/ 3193078 h 5179042"/>
                <a:gd name="connsiteX23" fmla="*/ 982350 w 3362690"/>
                <a:gd name="connsiteY23" fmla="*/ 3181647 h 5179042"/>
                <a:gd name="connsiteX24" fmla="*/ 1349375 w 3362690"/>
                <a:gd name="connsiteY24" fmla="*/ 3382945 h 5179042"/>
                <a:gd name="connsiteX25" fmla="*/ 1782450 w 3362690"/>
                <a:gd name="connsiteY25" fmla="*/ 3737907 h 5179042"/>
                <a:gd name="connsiteX26" fmla="*/ 1785144 w 3362690"/>
                <a:gd name="connsiteY26" fmla="*/ 3894754 h 5179042"/>
                <a:gd name="connsiteX27" fmla="*/ 1164432 w 3362690"/>
                <a:gd name="connsiteY27" fmla="*/ 3483593 h 5179042"/>
                <a:gd name="connsiteX28" fmla="*/ 1050131 w 3362690"/>
                <a:gd name="connsiteY28" fmla="*/ 3512167 h 5179042"/>
                <a:gd name="connsiteX29" fmla="*/ 940594 w 3362690"/>
                <a:gd name="connsiteY29" fmla="*/ 3505023 h 5179042"/>
                <a:gd name="connsiteX30" fmla="*/ 909638 w 3362690"/>
                <a:gd name="connsiteY30" fmla="*/ 3416917 h 5179042"/>
                <a:gd name="connsiteX31" fmla="*/ 869156 w 3362690"/>
                <a:gd name="connsiteY31" fmla="*/ 3247848 h 5179042"/>
                <a:gd name="connsiteX32" fmla="*/ 133350 w 3362690"/>
                <a:gd name="connsiteY32" fmla="*/ 3312142 h 5179042"/>
                <a:gd name="connsiteX33" fmla="*/ 0 w 3362690"/>
                <a:gd name="connsiteY33" fmla="*/ 3559792 h 5179042"/>
                <a:gd name="connsiteX34" fmla="*/ 250825 w 3362690"/>
                <a:gd name="connsiteY34" fmla="*/ 3601067 h 5179042"/>
                <a:gd name="connsiteX35" fmla="*/ 501650 w 3362690"/>
                <a:gd name="connsiteY35" fmla="*/ 3642342 h 5179042"/>
                <a:gd name="connsiteX36" fmla="*/ 620713 w 3362690"/>
                <a:gd name="connsiteY36" fmla="*/ 3588367 h 5179042"/>
                <a:gd name="connsiteX37" fmla="*/ 962025 w 3362690"/>
                <a:gd name="connsiteY37" fmla="*/ 3681236 h 5179042"/>
                <a:gd name="connsiteX0" fmla="*/ 962025 w 3362690"/>
                <a:gd name="connsiteY0" fmla="*/ 3543545 h 5041351"/>
                <a:gd name="connsiteX1" fmla="*/ 1105223 w 3362690"/>
                <a:gd name="connsiteY1" fmla="*/ 3662605 h 5041351"/>
                <a:gd name="connsiteX2" fmla="*/ 1036167 w 3362690"/>
                <a:gd name="connsiteY2" fmla="*/ 3753092 h 5041351"/>
                <a:gd name="connsiteX3" fmla="*/ 808360 w 3362690"/>
                <a:gd name="connsiteY3" fmla="*/ 3753886 h 5041351"/>
                <a:gd name="connsiteX4" fmla="*/ 680566 w 3362690"/>
                <a:gd name="connsiteY4" fmla="*/ 3929305 h 5041351"/>
                <a:gd name="connsiteX5" fmla="*/ 462285 w 3362690"/>
                <a:gd name="connsiteY5" fmla="*/ 4115836 h 5041351"/>
                <a:gd name="connsiteX6" fmla="*/ 376561 w 3362690"/>
                <a:gd name="connsiteY6" fmla="*/ 4315068 h 5041351"/>
                <a:gd name="connsiteX7" fmla="*/ 295598 w 3362690"/>
                <a:gd name="connsiteY7" fmla="*/ 4479373 h 5041351"/>
                <a:gd name="connsiteX8" fmla="*/ 173360 w 3362690"/>
                <a:gd name="connsiteY8" fmla="*/ 4471436 h 5041351"/>
                <a:gd name="connsiteX9" fmla="*/ 180975 w 3362690"/>
                <a:gd name="connsiteY9" fmla="*/ 4707976 h 5041351"/>
                <a:gd name="connsiteX10" fmla="*/ 1028700 w 3362690"/>
                <a:gd name="connsiteY10" fmla="*/ 4888951 h 5041351"/>
                <a:gd name="connsiteX11" fmla="*/ 1343025 w 3362690"/>
                <a:gd name="connsiteY11" fmla="*/ 5041351 h 5041351"/>
                <a:gd name="connsiteX12" fmla="*/ 1590675 w 3362690"/>
                <a:gd name="connsiteY12" fmla="*/ 5003251 h 5041351"/>
                <a:gd name="connsiteX13" fmla="*/ 2457450 w 3362690"/>
                <a:gd name="connsiteY13" fmla="*/ 4203151 h 5041351"/>
                <a:gd name="connsiteX14" fmla="*/ 3302000 w 3362690"/>
                <a:gd name="connsiteY14" fmla="*/ 2244176 h 5041351"/>
                <a:gd name="connsiteX15" fmla="*/ 3301951 w 3362690"/>
                <a:gd name="connsiteY15" fmla="*/ 0 h 5041351"/>
                <a:gd name="connsiteX16" fmla="*/ 3009851 w 3362690"/>
                <a:gd name="connsiteY16" fmla="*/ 228599 h 5041351"/>
                <a:gd name="connsiteX17" fmla="*/ 2876550 w 3362690"/>
                <a:gd name="connsiteY17" fmla="*/ 1634576 h 5041351"/>
                <a:gd name="connsiteX18" fmla="*/ 1981151 w 3362690"/>
                <a:gd name="connsiteY18" fmla="*/ 3187699 h 5041351"/>
                <a:gd name="connsiteX19" fmla="*/ 1389385 w 3362690"/>
                <a:gd name="connsiteY19" fmla="*/ 3153812 h 5041351"/>
                <a:gd name="connsiteX20" fmla="*/ 1002035 w 3362690"/>
                <a:gd name="connsiteY20" fmla="*/ 2972837 h 5041351"/>
                <a:gd name="connsiteX21" fmla="*/ 710729 w 3362690"/>
                <a:gd name="connsiteY21" fmla="*/ 2991093 h 5041351"/>
                <a:gd name="connsiteX22" fmla="*/ 713110 w 3362690"/>
                <a:gd name="connsiteY22" fmla="*/ 3055387 h 5041351"/>
                <a:gd name="connsiteX23" fmla="*/ 982350 w 3362690"/>
                <a:gd name="connsiteY23" fmla="*/ 3043956 h 5041351"/>
                <a:gd name="connsiteX24" fmla="*/ 1349375 w 3362690"/>
                <a:gd name="connsiteY24" fmla="*/ 3245254 h 5041351"/>
                <a:gd name="connsiteX25" fmla="*/ 1782450 w 3362690"/>
                <a:gd name="connsiteY25" fmla="*/ 3600216 h 5041351"/>
                <a:gd name="connsiteX26" fmla="*/ 1785144 w 3362690"/>
                <a:gd name="connsiteY26" fmla="*/ 3757063 h 5041351"/>
                <a:gd name="connsiteX27" fmla="*/ 1164432 w 3362690"/>
                <a:gd name="connsiteY27" fmla="*/ 3345902 h 5041351"/>
                <a:gd name="connsiteX28" fmla="*/ 1050131 w 3362690"/>
                <a:gd name="connsiteY28" fmla="*/ 3374476 h 5041351"/>
                <a:gd name="connsiteX29" fmla="*/ 940594 w 3362690"/>
                <a:gd name="connsiteY29" fmla="*/ 3367332 h 5041351"/>
                <a:gd name="connsiteX30" fmla="*/ 909638 w 3362690"/>
                <a:gd name="connsiteY30" fmla="*/ 3279226 h 5041351"/>
                <a:gd name="connsiteX31" fmla="*/ 869156 w 3362690"/>
                <a:gd name="connsiteY31" fmla="*/ 3110157 h 5041351"/>
                <a:gd name="connsiteX32" fmla="*/ 133350 w 3362690"/>
                <a:gd name="connsiteY32" fmla="*/ 3174451 h 5041351"/>
                <a:gd name="connsiteX33" fmla="*/ 0 w 3362690"/>
                <a:gd name="connsiteY33" fmla="*/ 3422101 h 5041351"/>
                <a:gd name="connsiteX34" fmla="*/ 250825 w 3362690"/>
                <a:gd name="connsiteY34" fmla="*/ 3463376 h 5041351"/>
                <a:gd name="connsiteX35" fmla="*/ 501650 w 3362690"/>
                <a:gd name="connsiteY35" fmla="*/ 3504651 h 5041351"/>
                <a:gd name="connsiteX36" fmla="*/ 620713 w 3362690"/>
                <a:gd name="connsiteY36" fmla="*/ 3450676 h 5041351"/>
                <a:gd name="connsiteX37" fmla="*/ 962025 w 3362690"/>
                <a:gd name="connsiteY37" fmla="*/ 3543545 h 5041351"/>
                <a:gd name="connsiteX0" fmla="*/ 962025 w 3350917"/>
                <a:gd name="connsiteY0" fmla="*/ 3543545 h 5041351"/>
                <a:gd name="connsiteX1" fmla="*/ 1105223 w 3350917"/>
                <a:gd name="connsiteY1" fmla="*/ 3662605 h 5041351"/>
                <a:gd name="connsiteX2" fmla="*/ 1036167 w 3350917"/>
                <a:gd name="connsiteY2" fmla="*/ 3753092 h 5041351"/>
                <a:gd name="connsiteX3" fmla="*/ 808360 w 3350917"/>
                <a:gd name="connsiteY3" fmla="*/ 3753886 h 5041351"/>
                <a:gd name="connsiteX4" fmla="*/ 680566 w 3350917"/>
                <a:gd name="connsiteY4" fmla="*/ 3929305 h 5041351"/>
                <a:gd name="connsiteX5" fmla="*/ 462285 w 3350917"/>
                <a:gd name="connsiteY5" fmla="*/ 4115836 h 5041351"/>
                <a:gd name="connsiteX6" fmla="*/ 376561 w 3350917"/>
                <a:gd name="connsiteY6" fmla="*/ 4315068 h 5041351"/>
                <a:gd name="connsiteX7" fmla="*/ 295598 w 3350917"/>
                <a:gd name="connsiteY7" fmla="*/ 4479373 h 5041351"/>
                <a:gd name="connsiteX8" fmla="*/ 173360 w 3350917"/>
                <a:gd name="connsiteY8" fmla="*/ 4471436 h 5041351"/>
                <a:gd name="connsiteX9" fmla="*/ 180975 w 3350917"/>
                <a:gd name="connsiteY9" fmla="*/ 4707976 h 5041351"/>
                <a:gd name="connsiteX10" fmla="*/ 1028700 w 3350917"/>
                <a:gd name="connsiteY10" fmla="*/ 4888951 h 5041351"/>
                <a:gd name="connsiteX11" fmla="*/ 1343025 w 3350917"/>
                <a:gd name="connsiteY11" fmla="*/ 5041351 h 5041351"/>
                <a:gd name="connsiteX12" fmla="*/ 1590675 w 3350917"/>
                <a:gd name="connsiteY12" fmla="*/ 5003251 h 5041351"/>
                <a:gd name="connsiteX13" fmla="*/ 2457450 w 3350917"/>
                <a:gd name="connsiteY13" fmla="*/ 4203151 h 5041351"/>
                <a:gd name="connsiteX14" fmla="*/ 3302000 w 3350917"/>
                <a:gd name="connsiteY14" fmla="*/ 2244176 h 5041351"/>
                <a:gd name="connsiteX15" fmla="*/ 3301951 w 3350917"/>
                <a:gd name="connsiteY15" fmla="*/ 0 h 5041351"/>
                <a:gd name="connsiteX16" fmla="*/ 3009851 w 3350917"/>
                <a:gd name="connsiteY16" fmla="*/ 228599 h 5041351"/>
                <a:gd name="connsiteX17" fmla="*/ 2876550 w 3350917"/>
                <a:gd name="connsiteY17" fmla="*/ 1634576 h 5041351"/>
                <a:gd name="connsiteX18" fmla="*/ 1981151 w 3350917"/>
                <a:gd name="connsiteY18" fmla="*/ 3187699 h 5041351"/>
                <a:gd name="connsiteX19" fmla="*/ 1389385 w 3350917"/>
                <a:gd name="connsiteY19" fmla="*/ 3153812 h 5041351"/>
                <a:gd name="connsiteX20" fmla="*/ 1002035 w 3350917"/>
                <a:gd name="connsiteY20" fmla="*/ 2972837 h 5041351"/>
                <a:gd name="connsiteX21" fmla="*/ 710729 w 3350917"/>
                <a:gd name="connsiteY21" fmla="*/ 2991093 h 5041351"/>
                <a:gd name="connsiteX22" fmla="*/ 713110 w 3350917"/>
                <a:gd name="connsiteY22" fmla="*/ 3055387 h 5041351"/>
                <a:gd name="connsiteX23" fmla="*/ 982350 w 3350917"/>
                <a:gd name="connsiteY23" fmla="*/ 3043956 h 5041351"/>
                <a:gd name="connsiteX24" fmla="*/ 1349375 w 3350917"/>
                <a:gd name="connsiteY24" fmla="*/ 3245254 h 5041351"/>
                <a:gd name="connsiteX25" fmla="*/ 1782450 w 3350917"/>
                <a:gd name="connsiteY25" fmla="*/ 3600216 h 5041351"/>
                <a:gd name="connsiteX26" fmla="*/ 1785144 w 3350917"/>
                <a:gd name="connsiteY26" fmla="*/ 3757063 h 5041351"/>
                <a:gd name="connsiteX27" fmla="*/ 1164432 w 3350917"/>
                <a:gd name="connsiteY27" fmla="*/ 3345902 h 5041351"/>
                <a:gd name="connsiteX28" fmla="*/ 1050131 w 3350917"/>
                <a:gd name="connsiteY28" fmla="*/ 3374476 h 5041351"/>
                <a:gd name="connsiteX29" fmla="*/ 940594 w 3350917"/>
                <a:gd name="connsiteY29" fmla="*/ 3367332 h 5041351"/>
                <a:gd name="connsiteX30" fmla="*/ 909638 w 3350917"/>
                <a:gd name="connsiteY30" fmla="*/ 3279226 h 5041351"/>
                <a:gd name="connsiteX31" fmla="*/ 869156 w 3350917"/>
                <a:gd name="connsiteY31" fmla="*/ 3110157 h 5041351"/>
                <a:gd name="connsiteX32" fmla="*/ 133350 w 3350917"/>
                <a:gd name="connsiteY32" fmla="*/ 3174451 h 5041351"/>
                <a:gd name="connsiteX33" fmla="*/ 0 w 3350917"/>
                <a:gd name="connsiteY33" fmla="*/ 3422101 h 5041351"/>
                <a:gd name="connsiteX34" fmla="*/ 250825 w 3350917"/>
                <a:gd name="connsiteY34" fmla="*/ 3463376 h 5041351"/>
                <a:gd name="connsiteX35" fmla="*/ 501650 w 3350917"/>
                <a:gd name="connsiteY35" fmla="*/ 3504651 h 5041351"/>
                <a:gd name="connsiteX36" fmla="*/ 620713 w 3350917"/>
                <a:gd name="connsiteY36" fmla="*/ 3450676 h 5041351"/>
                <a:gd name="connsiteX37" fmla="*/ 962025 w 3350917"/>
                <a:gd name="connsiteY37" fmla="*/ 3543545 h 5041351"/>
                <a:gd name="connsiteX0" fmla="*/ 962025 w 3308689"/>
                <a:gd name="connsiteY0" fmla="*/ 3543545 h 5041351"/>
                <a:gd name="connsiteX1" fmla="*/ 1105223 w 3308689"/>
                <a:gd name="connsiteY1" fmla="*/ 3662605 h 5041351"/>
                <a:gd name="connsiteX2" fmla="*/ 1036167 w 3308689"/>
                <a:gd name="connsiteY2" fmla="*/ 3753092 h 5041351"/>
                <a:gd name="connsiteX3" fmla="*/ 808360 w 3308689"/>
                <a:gd name="connsiteY3" fmla="*/ 3753886 h 5041351"/>
                <a:gd name="connsiteX4" fmla="*/ 680566 w 3308689"/>
                <a:gd name="connsiteY4" fmla="*/ 3929305 h 5041351"/>
                <a:gd name="connsiteX5" fmla="*/ 462285 w 3308689"/>
                <a:gd name="connsiteY5" fmla="*/ 4115836 h 5041351"/>
                <a:gd name="connsiteX6" fmla="*/ 376561 w 3308689"/>
                <a:gd name="connsiteY6" fmla="*/ 4315068 h 5041351"/>
                <a:gd name="connsiteX7" fmla="*/ 295598 w 3308689"/>
                <a:gd name="connsiteY7" fmla="*/ 4479373 h 5041351"/>
                <a:gd name="connsiteX8" fmla="*/ 173360 w 3308689"/>
                <a:gd name="connsiteY8" fmla="*/ 4471436 h 5041351"/>
                <a:gd name="connsiteX9" fmla="*/ 180975 w 3308689"/>
                <a:gd name="connsiteY9" fmla="*/ 4707976 h 5041351"/>
                <a:gd name="connsiteX10" fmla="*/ 1028700 w 3308689"/>
                <a:gd name="connsiteY10" fmla="*/ 4888951 h 5041351"/>
                <a:gd name="connsiteX11" fmla="*/ 1343025 w 3308689"/>
                <a:gd name="connsiteY11" fmla="*/ 5041351 h 5041351"/>
                <a:gd name="connsiteX12" fmla="*/ 1590675 w 3308689"/>
                <a:gd name="connsiteY12" fmla="*/ 5003251 h 5041351"/>
                <a:gd name="connsiteX13" fmla="*/ 2457450 w 3308689"/>
                <a:gd name="connsiteY13" fmla="*/ 4203151 h 5041351"/>
                <a:gd name="connsiteX14" fmla="*/ 3302000 w 3308689"/>
                <a:gd name="connsiteY14" fmla="*/ 2244176 h 5041351"/>
                <a:gd name="connsiteX15" fmla="*/ 3301951 w 3308689"/>
                <a:gd name="connsiteY15" fmla="*/ 0 h 5041351"/>
                <a:gd name="connsiteX16" fmla="*/ 3009851 w 3308689"/>
                <a:gd name="connsiteY16" fmla="*/ 228599 h 5041351"/>
                <a:gd name="connsiteX17" fmla="*/ 2876550 w 3308689"/>
                <a:gd name="connsiteY17" fmla="*/ 1634576 h 5041351"/>
                <a:gd name="connsiteX18" fmla="*/ 1981151 w 3308689"/>
                <a:gd name="connsiteY18" fmla="*/ 3187699 h 5041351"/>
                <a:gd name="connsiteX19" fmla="*/ 1389385 w 3308689"/>
                <a:gd name="connsiteY19" fmla="*/ 3153812 h 5041351"/>
                <a:gd name="connsiteX20" fmla="*/ 1002035 w 3308689"/>
                <a:gd name="connsiteY20" fmla="*/ 2972837 h 5041351"/>
                <a:gd name="connsiteX21" fmla="*/ 710729 w 3308689"/>
                <a:gd name="connsiteY21" fmla="*/ 2991093 h 5041351"/>
                <a:gd name="connsiteX22" fmla="*/ 713110 w 3308689"/>
                <a:gd name="connsiteY22" fmla="*/ 3055387 h 5041351"/>
                <a:gd name="connsiteX23" fmla="*/ 982350 w 3308689"/>
                <a:gd name="connsiteY23" fmla="*/ 3043956 h 5041351"/>
                <a:gd name="connsiteX24" fmla="*/ 1349375 w 3308689"/>
                <a:gd name="connsiteY24" fmla="*/ 3245254 h 5041351"/>
                <a:gd name="connsiteX25" fmla="*/ 1782450 w 3308689"/>
                <a:gd name="connsiteY25" fmla="*/ 3600216 h 5041351"/>
                <a:gd name="connsiteX26" fmla="*/ 1785144 w 3308689"/>
                <a:gd name="connsiteY26" fmla="*/ 3757063 h 5041351"/>
                <a:gd name="connsiteX27" fmla="*/ 1164432 w 3308689"/>
                <a:gd name="connsiteY27" fmla="*/ 3345902 h 5041351"/>
                <a:gd name="connsiteX28" fmla="*/ 1050131 w 3308689"/>
                <a:gd name="connsiteY28" fmla="*/ 3374476 h 5041351"/>
                <a:gd name="connsiteX29" fmla="*/ 940594 w 3308689"/>
                <a:gd name="connsiteY29" fmla="*/ 3367332 h 5041351"/>
                <a:gd name="connsiteX30" fmla="*/ 909638 w 3308689"/>
                <a:gd name="connsiteY30" fmla="*/ 3279226 h 5041351"/>
                <a:gd name="connsiteX31" fmla="*/ 869156 w 3308689"/>
                <a:gd name="connsiteY31" fmla="*/ 3110157 h 5041351"/>
                <a:gd name="connsiteX32" fmla="*/ 133350 w 3308689"/>
                <a:gd name="connsiteY32" fmla="*/ 3174451 h 5041351"/>
                <a:gd name="connsiteX33" fmla="*/ 0 w 3308689"/>
                <a:gd name="connsiteY33" fmla="*/ 3422101 h 5041351"/>
                <a:gd name="connsiteX34" fmla="*/ 250825 w 3308689"/>
                <a:gd name="connsiteY34" fmla="*/ 3463376 h 5041351"/>
                <a:gd name="connsiteX35" fmla="*/ 501650 w 3308689"/>
                <a:gd name="connsiteY35" fmla="*/ 3504651 h 5041351"/>
                <a:gd name="connsiteX36" fmla="*/ 620713 w 3308689"/>
                <a:gd name="connsiteY36" fmla="*/ 3450676 h 5041351"/>
                <a:gd name="connsiteX37" fmla="*/ 962025 w 3308689"/>
                <a:gd name="connsiteY37" fmla="*/ 3543545 h 5041351"/>
                <a:gd name="connsiteX0" fmla="*/ 962025 w 3303210"/>
                <a:gd name="connsiteY0" fmla="*/ 3543545 h 5041351"/>
                <a:gd name="connsiteX1" fmla="*/ 1105223 w 3303210"/>
                <a:gd name="connsiteY1" fmla="*/ 3662605 h 5041351"/>
                <a:gd name="connsiteX2" fmla="*/ 1036167 w 3303210"/>
                <a:gd name="connsiteY2" fmla="*/ 3753092 h 5041351"/>
                <a:gd name="connsiteX3" fmla="*/ 808360 w 3303210"/>
                <a:gd name="connsiteY3" fmla="*/ 3753886 h 5041351"/>
                <a:gd name="connsiteX4" fmla="*/ 680566 w 3303210"/>
                <a:gd name="connsiteY4" fmla="*/ 3929305 h 5041351"/>
                <a:gd name="connsiteX5" fmla="*/ 462285 w 3303210"/>
                <a:gd name="connsiteY5" fmla="*/ 4115836 h 5041351"/>
                <a:gd name="connsiteX6" fmla="*/ 376561 w 3303210"/>
                <a:gd name="connsiteY6" fmla="*/ 4315068 h 5041351"/>
                <a:gd name="connsiteX7" fmla="*/ 295598 w 3303210"/>
                <a:gd name="connsiteY7" fmla="*/ 4479373 h 5041351"/>
                <a:gd name="connsiteX8" fmla="*/ 173360 w 3303210"/>
                <a:gd name="connsiteY8" fmla="*/ 4471436 h 5041351"/>
                <a:gd name="connsiteX9" fmla="*/ 180975 w 3303210"/>
                <a:gd name="connsiteY9" fmla="*/ 4707976 h 5041351"/>
                <a:gd name="connsiteX10" fmla="*/ 1028700 w 3303210"/>
                <a:gd name="connsiteY10" fmla="*/ 4888951 h 5041351"/>
                <a:gd name="connsiteX11" fmla="*/ 1343025 w 3303210"/>
                <a:gd name="connsiteY11" fmla="*/ 5041351 h 5041351"/>
                <a:gd name="connsiteX12" fmla="*/ 1590675 w 3303210"/>
                <a:gd name="connsiteY12" fmla="*/ 5003251 h 5041351"/>
                <a:gd name="connsiteX13" fmla="*/ 2457450 w 3303210"/>
                <a:gd name="connsiteY13" fmla="*/ 4203151 h 5041351"/>
                <a:gd name="connsiteX14" fmla="*/ 3302000 w 3303210"/>
                <a:gd name="connsiteY14" fmla="*/ 2244176 h 5041351"/>
                <a:gd name="connsiteX15" fmla="*/ 3301951 w 3303210"/>
                <a:gd name="connsiteY15" fmla="*/ 0 h 5041351"/>
                <a:gd name="connsiteX16" fmla="*/ 3009851 w 3303210"/>
                <a:gd name="connsiteY16" fmla="*/ 228599 h 5041351"/>
                <a:gd name="connsiteX17" fmla="*/ 2876550 w 3303210"/>
                <a:gd name="connsiteY17" fmla="*/ 1634576 h 5041351"/>
                <a:gd name="connsiteX18" fmla="*/ 1981151 w 3303210"/>
                <a:gd name="connsiteY18" fmla="*/ 3187699 h 5041351"/>
                <a:gd name="connsiteX19" fmla="*/ 1389385 w 3303210"/>
                <a:gd name="connsiteY19" fmla="*/ 3153812 h 5041351"/>
                <a:gd name="connsiteX20" fmla="*/ 1002035 w 3303210"/>
                <a:gd name="connsiteY20" fmla="*/ 2972837 h 5041351"/>
                <a:gd name="connsiteX21" fmla="*/ 710729 w 3303210"/>
                <a:gd name="connsiteY21" fmla="*/ 2991093 h 5041351"/>
                <a:gd name="connsiteX22" fmla="*/ 713110 w 3303210"/>
                <a:gd name="connsiteY22" fmla="*/ 3055387 h 5041351"/>
                <a:gd name="connsiteX23" fmla="*/ 982350 w 3303210"/>
                <a:gd name="connsiteY23" fmla="*/ 3043956 h 5041351"/>
                <a:gd name="connsiteX24" fmla="*/ 1349375 w 3303210"/>
                <a:gd name="connsiteY24" fmla="*/ 3245254 h 5041351"/>
                <a:gd name="connsiteX25" fmla="*/ 1782450 w 3303210"/>
                <a:gd name="connsiteY25" fmla="*/ 3600216 h 5041351"/>
                <a:gd name="connsiteX26" fmla="*/ 1785144 w 3303210"/>
                <a:gd name="connsiteY26" fmla="*/ 3757063 h 5041351"/>
                <a:gd name="connsiteX27" fmla="*/ 1164432 w 3303210"/>
                <a:gd name="connsiteY27" fmla="*/ 3345902 h 5041351"/>
                <a:gd name="connsiteX28" fmla="*/ 1050131 w 3303210"/>
                <a:gd name="connsiteY28" fmla="*/ 3374476 h 5041351"/>
                <a:gd name="connsiteX29" fmla="*/ 940594 w 3303210"/>
                <a:gd name="connsiteY29" fmla="*/ 3367332 h 5041351"/>
                <a:gd name="connsiteX30" fmla="*/ 909638 w 3303210"/>
                <a:gd name="connsiteY30" fmla="*/ 3279226 h 5041351"/>
                <a:gd name="connsiteX31" fmla="*/ 869156 w 3303210"/>
                <a:gd name="connsiteY31" fmla="*/ 3110157 h 5041351"/>
                <a:gd name="connsiteX32" fmla="*/ 133350 w 3303210"/>
                <a:gd name="connsiteY32" fmla="*/ 3174451 h 5041351"/>
                <a:gd name="connsiteX33" fmla="*/ 0 w 3303210"/>
                <a:gd name="connsiteY33" fmla="*/ 3422101 h 5041351"/>
                <a:gd name="connsiteX34" fmla="*/ 250825 w 3303210"/>
                <a:gd name="connsiteY34" fmla="*/ 3463376 h 5041351"/>
                <a:gd name="connsiteX35" fmla="*/ 501650 w 3303210"/>
                <a:gd name="connsiteY35" fmla="*/ 3504651 h 5041351"/>
                <a:gd name="connsiteX36" fmla="*/ 620713 w 3303210"/>
                <a:gd name="connsiteY36" fmla="*/ 3450676 h 5041351"/>
                <a:gd name="connsiteX37" fmla="*/ 962025 w 3303210"/>
                <a:gd name="connsiteY37" fmla="*/ 3543545 h 504135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3009851 w 3303210"/>
                <a:gd name="connsiteY16" fmla="*/ 247649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133350 w 3304038"/>
                <a:gd name="connsiteY31" fmla="*/ 3193501 h 5060401"/>
                <a:gd name="connsiteX32" fmla="*/ 0 w 3304038"/>
                <a:gd name="connsiteY32" fmla="*/ 3441151 h 5060401"/>
                <a:gd name="connsiteX33" fmla="*/ 250825 w 3304038"/>
                <a:gd name="connsiteY33" fmla="*/ 3482426 h 5060401"/>
                <a:gd name="connsiteX34" fmla="*/ 501650 w 3304038"/>
                <a:gd name="connsiteY34" fmla="*/ 3523701 h 5060401"/>
                <a:gd name="connsiteX35" fmla="*/ 620713 w 3304038"/>
                <a:gd name="connsiteY35" fmla="*/ 3469726 h 5060401"/>
                <a:gd name="connsiteX36" fmla="*/ 962025 w 3304038"/>
                <a:gd name="connsiteY36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0 w 3304038"/>
                <a:gd name="connsiteY31" fmla="*/ 3441151 h 5060401"/>
                <a:gd name="connsiteX32" fmla="*/ 250825 w 3304038"/>
                <a:gd name="connsiteY32" fmla="*/ 3482426 h 5060401"/>
                <a:gd name="connsiteX33" fmla="*/ 501650 w 3304038"/>
                <a:gd name="connsiteY33" fmla="*/ 3523701 h 5060401"/>
                <a:gd name="connsiteX34" fmla="*/ 620713 w 3304038"/>
                <a:gd name="connsiteY34" fmla="*/ 3469726 h 5060401"/>
                <a:gd name="connsiteX35" fmla="*/ 962025 w 3304038"/>
                <a:gd name="connsiteY35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328290 w 3130678"/>
                <a:gd name="connsiteY32" fmla="*/ 3523701 h 5060401"/>
                <a:gd name="connsiteX33" fmla="*/ 447353 w 3130678"/>
                <a:gd name="connsiteY33" fmla="*/ 3469726 h 5060401"/>
                <a:gd name="connsiteX34" fmla="*/ 788665 w 3130678"/>
                <a:gd name="connsiteY34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447353 w 3130678"/>
                <a:gd name="connsiteY32" fmla="*/ 3469726 h 5060401"/>
                <a:gd name="connsiteX33" fmla="*/ 788665 w 3130678"/>
                <a:gd name="connsiteY33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447353 w 3130678"/>
                <a:gd name="connsiteY31" fmla="*/ 3469726 h 5060401"/>
                <a:gd name="connsiteX32" fmla="*/ 788665 w 3130678"/>
                <a:gd name="connsiteY32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447353 w 3130678"/>
                <a:gd name="connsiteY30" fmla="*/ 3469726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664047 w 3130678"/>
                <a:gd name="connsiteY30" fmla="*/ 346258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9307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93075 h 5060401"/>
                <a:gd name="connsiteX0" fmla="*/ 788665 w 3130678"/>
                <a:gd name="connsiteY0" fmla="*/ 3593075 h 5060401"/>
                <a:gd name="connsiteX1" fmla="*/ 862807 w 3130678"/>
                <a:gd name="connsiteY1" fmla="*/ 3772142 h 5060401"/>
                <a:gd name="connsiteX2" fmla="*/ 635000 w 3130678"/>
                <a:gd name="connsiteY2" fmla="*/ 3772936 h 5060401"/>
                <a:gd name="connsiteX3" fmla="*/ 507206 w 3130678"/>
                <a:gd name="connsiteY3" fmla="*/ 3948355 h 5060401"/>
                <a:gd name="connsiteX4" fmla="*/ 288925 w 3130678"/>
                <a:gd name="connsiteY4" fmla="*/ 4134886 h 5060401"/>
                <a:gd name="connsiteX5" fmla="*/ 203201 w 3130678"/>
                <a:gd name="connsiteY5" fmla="*/ 4334118 h 5060401"/>
                <a:gd name="connsiteX6" fmla="*/ 122238 w 3130678"/>
                <a:gd name="connsiteY6" fmla="*/ 4498423 h 5060401"/>
                <a:gd name="connsiteX7" fmla="*/ 0 w 3130678"/>
                <a:gd name="connsiteY7" fmla="*/ 4490486 h 5060401"/>
                <a:gd name="connsiteX8" fmla="*/ 7615 w 3130678"/>
                <a:gd name="connsiteY8" fmla="*/ 4727026 h 5060401"/>
                <a:gd name="connsiteX9" fmla="*/ 855340 w 3130678"/>
                <a:gd name="connsiteY9" fmla="*/ 4908001 h 5060401"/>
                <a:gd name="connsiteX10" fmla="*/ 1169665 w 3130678"/>
                <a:gd name="connsiteY10" fmla="*/ 5060401 h 5060401"/>
                <a:gd name="connsiteX11" fmla="*/ 1417315 w 3130678"/>
                <a:gd name="connsiteY11" fmla="*/ 5022301 h 5060401"/>
                <a:gd name="connsiteX12" fmla="*/ 2284090 w 3130678"/>
                <a:gd name="connsiteY12" fmla="*/ 4222201 h 5060401"/>
                <a:gd name="connsiteX13" fmla="*/ 3128640 w 3130678"/>
                <a:gd name="connsiteY13" fmla="*/ 2263226 h 5060401"/>
                <a:gd name="connsiteX14" fmla="*/ 3128591 w 3130678"/>
                <a:gd name="connsiteY14" fmla="*/ 0 h 5060401"/>
                <a:gd name="connsiteX15" fmla="*/ 2822203 w 3130678"/>
                <a:gd name="connsiteY15" fmla="*/ 230980 h 5060401"/>
                <a:gd name="connsiteX16" fmla="*/ 2703190 w 3130678"/>
                <a:gd name="connsiteY16" fmla="*/ 1653626 h 5060401"/>
                <a:gd name="connsiteX17" fmla="*/ 1807791 w 3130678"/>
                <a:gd name="connsiteY17" fmla="*/ 3206749 h 5060401"/>
                <a:gd name="connsiteX18" fmla="*/ 1216025 w 3130678"/>
                <a:gd name="connsiteY18" fmla="*/ 3172862 h 5060401"/>
                <a:gd name="connsiteX19" fmla="*/ 828675 w 3130678"/>
                <a:gd name="connsiteY19" fmla="*/ 2991887 h 5060401"/>
                <a:gd name="connsiteX20" fmla="*/ 537369 w 3130678"/>
                <a:gd name="connsiteY20" fmla="*/ 3010143 h 5060401"/>
                <a:gd name="connsiteX21" fmla="*/ 539750 w 3130678"/>
                <a:gd name="connsiteY21" fmla="*/ 3074437 h 5060401"/>
                <a:gd name="connsiteX22" fmla="*/ 808990 w 3130678"/>
                <a:gd name="connsiteY22" fmla="*/ 3063006 h 5060401"/>
                <a:gd name="connsiteX23" fmla="*/ 1176015 w 3130678"/>
                <a:gd name="connsiteY23" fmla="*/ 3264304 h 5060401"/>
                <a:gd name="connsiteX24" fmla="*/ 1609090 w 3130678"/>
                <a:gd name="connsiteY24" fmla="*/ 3619266 h 5060401"/>
                <a:gd name="connsiteX25" fmla="*/ 1611784 w 3130678"/>
                <a:gd name="connsiteY25" fmla="*/ 3776113 h 5060401"/>
                <a:gd name="connsiteX26" fmla="*/ 991072 w 3130678"/>
                <a:gd name="connsiteY26" fmla="*/ 3364952 h 5060401"/>
                <a:gd name="connsiteX27" fmla="*/ 876771 w 3130678"/>
                <a:gd name="connsiteY27" fmla="*/ 3393526 h 5060401"/>
                <a:gd name="connsiteX28" fmla="*/ 767234 w 3130678"/>
                <a:gd name="connsiteY28" fmla="*/ 3386382 h 5060401"/>
                <a:gd name="connsiteX29" fmla="*/ 714054 w 3130678"/>
                <a:gd name="connsiteY29" fmla="*/ 3519732 h 5060401"/>
                <a:gd name="connsiteX30" fmla="*/ 788665 w 3130678"/>
                <a:gd name="connsiteY30" fmla="*/ 3593075 h 5060401"/>
                <a:gd name="connsiteX0" fmla="*/ 788665 w 3130678"/>
                <a:gd name="connsiteY0" fmla="*/ 3593075 h 5060401"/>
                <a:gd name="connsiteX1" fmla="*/ 635000 w 3130678"/>
                <a:gd name="connsiteY1" fmla="*/ 377293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593075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155090 w 3497103"/>
                <a:gd name="connsiteY0" fmla="*/ 3609744 h 5060401"/>
                <a:gd name="connsiteX1" fmla="*/ 871885 w 3497103"/>
                <a:gd name="connsiteY1" fmla="*/ 3689116 h 5060401"/>
                <a:gd name="connsiteX2" fmla="*/ 621218 w 3497103"/>
                <a:gd name="connsiteY2" fmla="*/ 3714992 h 5060401"/>
                <a:gd name="connsiteX3" fmla="*/ 105282 w 3497103"/>
                <a:gd name="connsiteY3" fmla="*/ 3691973 h 5060401"/>
                <a:gd name="connsiteX4" fmla="*/ 24320 w 3497103"/>
                <a:gd name="connsiteY4" fmla="*/ 4086468 h 5060401"/>
                <a:gd name="connsiteX5" fmla="*/ 488663 w 3497103"/>
                <a:gd name="connsiteY5" fmla="*/ 4498423 h 5060401"/>
                <a:gd name="connsiteX6" fmla="*/ 366425 w 3497103"/>
                <a:gd name="connsiteY6" fmla="*/ 4490486 h 5060401"/>
                <a:gd name="connsiteX7" fmla="*/ 374040 w 3497103"/>
                <a:gd name="connsiteY7" fmla="*/ 4727026 h 5060401"/>
                <a:gd name="connsiteX8" fmla="*/ 1221765 w 3497103"/>
                <a:gd name="connsiteY8" fmla="*/ 4908001 h 5060401"/>
                <a:gd name="connsiteX9" fmla="*/ 1536090 w 3497103"/>
                <a:gd name="connsiteY9" fmla="*/ 5060401 h 5060401"/>
                <a:gd name="connsiteX10" fmla="*/ 1783740 w 3497103"/>
                <a:gd name="connsiteY10" fmla="*/ 5022301 h 5060401"/>
                <a:gd name="connsiteX11" fmla="*/ 2650515 w 3497103"/>
                <a:gd name="connsiteY11" fmla="*/ 4222201 h 5060401"/>
                <a:gd name="connsiteX12" fmla="*/ 3495065 w 3497103"/>
                <a:gd name="connsiteY12" fmla="*/ 2263226 h 5060401"/>
                <a:gd name="connsiteX13" fmla="*/ 3495016 w 3497103"/>
                <a:gd name="connsiteY13" fmla="*/ 0 h 5060401"/>
                <a:gd name="connsiteX14" fmla="*/ 3188628 w 3497103"/>
                <a:gd name="connsiteY14" fmla="*/ 230980 h 5060401"/>
                <a:gd name="connsiteX15" fmla="*/ 3069615 w 3497103"/>
                <a:gd name="connsiteY15" fmla="*/ 1653626 h 5060401"/>
                <a:gd name="connsiteX16" fmla="*/ 2174216 w 3497103"/>
                <a:gd name="connsiteY16" fmla="*/ 3206749 h 5060401"/>
                <a:gd name="connsiteX17" fmla="*/ 1582450 w 3497103"/>
                <a:gd name="connsiteY17" fmla="*/ 3172862 h 5060401"/>
                <a:gd name="connsiteX18" fmla="*/ 1195100 w 3497103"/>
                <a:gd name="connsiteY18" fmla="*/ 2991887 h 5060401"/>
                <a:gd name="connsiteX19" fmla="*/ 903794 w 3497103"/>
                <a:gd name="connsiteY19" fmla="*/ 3010143 h 5060401"/>
                <a:gd name="connsiteX20" fmla="*/ 906175 w 3497103"/>
                <a:gd name="connsiteY20" fmla="*/ 3074437 h 5060401"/>
                <a:gd name="connsiteX21" fmla="*/ 1175415 w 3497103"/>
                <a:gd name="connsiteY21" fmla="*/ 3063006 h 5060401"/>
                <a:gd name="connsiteX22" fmla="*/ 1542440 w 3497103"/>
                <a:gd name="connsiteY22" fmla="*/ 3264304 h 5060401"/>
                <a:gd name="connsiteX23" fmla="*/ 1975515 w 3497103"/>
                <a:gd name="connsiteY23" fmla="*/ 3619266 h 5060401"/>
                <a:gd name="connsiteX24" fmla="*/ 1978209 w 3497103"/>
                <a:gd name="connsiteY24" fmla="*/ 3776113 h 5060401"/>
                <a:gd name="connsiteX25" fmla="*/ 1357497 w 3497103"/>
                <a:gd name="connsiteY25" fmla="*/ 3364952 h 5060401"/>
                <a:gd name="connsiteX26" fmla="*/ 1243196 w 3497103"/>
                <a:gd name="connsiteY26" fmla="*/ 3393526 h 5060401"/>
                <a:gd name="connsiteX27" fmla="*/ 1133659 w 3497103"/>
                <a:gd name="connsiteY27" fmla="*/ 3386382 h 5060401"/>
                <a:gd name="connsiteX28" fmla="*/ 1080479 w 3497103"/>
                <a:gd name="connsiteY28" fmla="*/ 3519732 h 5060401"/>
                <a:gd name="connsiteX29" fmla="*/ 1155090 w 3497103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1095053 w 3489453"/>
                <a:gd name="connsiteY7" fmla="*/ 4800845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776090 w 3489453"/>
                <a:gd name="connsiteY10" fmla="*/ 5022301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1668934 w 3489453"/>
                <a:gd name="connsiteY16" fmla="*/ 1329776 h 5091358"/>
                <a:gd name="connsiteX17" fmla="*/ 1216447 w 3489453"/>
                <a:gd name="connsiteY17" fmla="*/ 2004218 h 5091358"/>
                <a:gd name="connsiteX18" fmla="*/ 453231 w 3489453"/>
                <a:gd name="connsiteY18" fmla="*/ 2972836 h 5091358"/>
                <a:gd name="connsiteX19" fmla="*/ 915988 w 3489453"/>
                <a:gd name="connsiteY19" fmla="*/ 2941881 h 5091358"/>
                <a:gd name="connsiteX20" fmla="*/ 896144 w 3489453"/>
                <a:gd name="connsiteY20" fmla="*/ 3010143 h 5091358"/>
                <a:gd name="connsiteX21" fmla="*/ 898525 w 3489453"/>
                <a:gd name="connsiteY21" fmla="*/ 3074437 h 5091358"/>
                <a:gd name="connsiteX22" fmla="*/ 1167765 w 3489453"/>
                <a:gd name="connsiteY22" fmla="*/ 3063006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725367 w 3489453"/>
                <a:gd name="connsiteY16" fmla="*/ 558005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82467 w 3489453"/>
                <a:gd name="connsiteY17" fmla="*/ 410368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59843 w 3489453"/>
                <a:gd name="connsiteY17" fmla="*/ 831549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493168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91577 w 3489453"/>
                <a:gd name="connsiteY24" fmla="*/ 299156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1191577 w 3489453"/>
                <a:gd name="connsiteY23" fmla="*/ 299156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191577 w 3489453"/>
                <a:gd name="connsiteY22" fmla="*/ 299156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395412 w 3489453"/>
                <a:gd name="connsiteY23" fmla="*/ 3197718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9668 w 3489453"/>
                <a:gd name="connsiteY23" fmla="*/ 3102468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42974 w 3489453"/>
                <a:gd name="connsiteY23" fmla="*/ 30381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890265 w 3489453"/>
                <a:gd name="connsiteY33" fmla="*/ 3476394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67858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362653 w 3556235"/>
                <a:gd name="connsiteY0" fmla="*/ 3428769 h 5091358"/>
                <a:gd name="connsiteX1" fmla="*/ 1318367 w 3556235"/>
                <a:gd name="connsiteY1" fmla="*/ 3532747 h 5091358"/>
                <a:gd name="connsiteX2" fmla="*/ 1416155 w 3556235"/>
                <a:gd name="connsiteY2" fmla="*/ 3679274 h 5091358"/>
                <a:gd name="connsiteX3" fmla="*/ 1319319 w 3556235"/>
                <a:gd name="connsiteY3" fmla="*/ 3720548 h 5091358"/>
                <a:gd name="connsiteX4" fmla="*/ 1235977 w 3556235"/>
                <a:gd name="connsiteY4" fmla="*/ 3672130 h 5091358"/>
                <a:gd name="connsiteX5" fmla="*/ 969275 w 3556235"/>
                <a:gd name="connsiteY5" fmla="*/ 3769760 h 5091358"/>
                <a:gd name="connsiteX6" fmla="*/ 140599 w 3556235"/>
                <a:gd name="connsiteY6" fmla="*/ 4564555 h 5091358"/>
                <a:gd name="connsiteX7" fmla="*/ 101707 w 3556235"/>
                <a:gd name="connsiteY7" fmla="*/ 4645268 h 5091358"/>
                <a:gd name="connsiteX8" fmla="*/ 1161835 w 3556235"/>
                <a:gd name="connsiteY8" fmla="*/ 4800845 h 5091358"/>
                <a:gd name="connsiteX9" fmla="*/ 1476160 w 3556235"/>
                <a:gd name="connsiteY9" fmla="*/ 5091358 h 5091358"/>
                <a:gd name="connsiteX10" fmla="*/ 1826203 w 3556235"/>
                <a:gd name="connsiteY10" fmla="*/ 4988964 h 5091358"/>
                <a:gd name="connsiteX11" fmla="*/ 2273878 w 3556235"/>
                <a:gd name="connsiteY11" fmla="*/ 4386507 h 5091358"/>
                <a:gd name="connsiteX12" fmla="*/ 2612015 w 3556235"/>
                <a:gd name="connsiteY12" fmla="*/ 3915020 h 5091358"/>
                <a:gd name="connsiteX13" fmla="*/ 3554197 w 3556235"/>
                <a:gd name="connsiteY13" fmla="*/ 2263226 h 5091358"/>
                <a:gd name="connsiteX14" fmla="*/ 3554148 w 3556235"/>
                <a:gd name="connsiteY14" fmla="*/ 0 h 5091358"/>
                <a:gd name="connsiteX15" fmla="*/ 3247760 w 3556235"/>
                <a:gd name="connsiteY15" fmla="*/ 230980 h 5091358"/>
                <a:gd name="connsiteX16" fmla="*/ 3039799 w 3556235"/>
                <a:gd name="connsiteY16" fmla="*/ 381793 h 5091358"/>
                <a:gd name="connsiteX17" fmla="*/ 2743730 w 3556235"/>
                <a:gd name="connsiteY17" fmla="*/ 100805 h 5091358"/>
                <a:gd name="connsiteX18" fmla="*/ 2569475 w 3556235"/>
                <a:gd name="connsiteY18" fmla="*/ 891874 h 5091358"/>
                <a:gd name="connsiteX19" fmla="*/ 2423056 w 3556235"/>
                <a:gd name="connsiteY19" fmla="*/ 1656556 h 5091358"/>
                <a:gd name="connsiteX20" fmla="*/ 2088141 w 3556235"/>
                <a:gd name="connsiteY20" fmla="*/ 2439439 h 5091358"/>
                <a:gd name="connsiteX21" fmla="*/ 1535641 w 3556235"/>
                <a:gd name="connsiteY21" fmla="*/ 3123406 h 5091358"/>
                <a:gd name="connsiteX22" fmla="*/ 1256614 w 3556235"/>
                <a:gd name="connsiteY22" fmla="*/ 2987125 h 5091358"/>
                <a:gd name="connsiteX23" fmla="*/ 967847 w 3556235"/>
                <a:gd name="connsiteY23" fmla="*/ 3010619 h 5091358"/>
                <a:gd name="connsiteX24" fmla="*/ 976419 w 3556235"/>
                <a:gd name="connsiteY24" fmla="*/ 3076274 h 5091358"/>
                <a:gd name="connsiteX25" fmla="*/ 1221688 w 3556235"/>
                <a:gd name="connsiteY25" fmla="*/ 3061986 h 5091358"/>
                <a:gd name="connsiteX26" fmla="*/ 1476481 w 3556235"/>
                <a:gd name="connsiteY26" fmla="*/ 3181049 h 5091358"/>
                <a:gd name="connsiteX27" fmla="*/ 1601572 w 3556235"/>
                <a:gd name="connsiteY27" fmla="*/ 3264304 h 5091358"/>
                <a:gd name="connsiteX28" fmla="*/ 2034647 w 3556235"/>
                <a:gd name="connsiteY28" fmla="*/ 3619266 h 5091358"/>
                <a:gd name="connsiteX29" fmla="*/ 2037341 w 3556235"/>
                <a:gd name="connsiteY29" fmla="*/ 3776113 h 5091358"/>
                <a:gd name="connsiteX30" fmla="*/ 1416629 w 3556235"/>
                <a:gd name="connsiteY30" fmla="*/ 3364952 h 5091358"/>
                <a:gd name="connsiteX31" fmla="*/ 1302328 w 3556235"/>
                <a:gd name="connsiteY31" fmla="*/ 3393526 h 5091358"/>
                <a:gd name="connsiteX32" fmla="*/ 1208666 w 3556235"/>
                <a:gd name="connsiteY32" fmla="*/ 3383207 h 5091358"/>
                <a:gd name="connsiteX33" fmla="*/ 1203111 w 3556235"/>
                <a:gd name="connsiteY33" fmla="*/ 3414957 h 5091358"/>
                <a:gd name="connsiteX34" fmla="*/ 1362653 w 3556235"/>
                <a:gd name="connsiteY34" fmla="*/ 3428769 h 5091358"/>
                <a:gd name="connsiteX0" fmla="*/ 1369326 w 3562908"/>
                <a:gd name="connsiteY0" fmla="*/ 3428769 h 5091358"/>
                <a:gd name="connsiteX1" fmla="*/ 1325040 w 3562908"/>
                <a:gd name="connsiteY1" fmla="*/ 3532747 h 5091358"/>
                <a:gd name="connsiteX2" fmla="*/ 1422828 w 3562908"/>
                <a:gd name="connsiteY2" fmla="*/ 3679274 h 5091358"/>
                <a:gd name="connsiteX3" fmla="*/ 1325992 w 3562908"/>
                <a:gd name="connsiteY3" fmla="*/ 3720548 h 5091358"/>
                <a:gd name="connsiteX4" fmla="*/ 1242650 w 3562908"/>
                <a:gd name="connsiteY4" fmla="*/ 3672130 h 5091358"/>
                <a:gd name="connsiteX5" fmla="*/ 975948 w 3562908"/>
                <a:gd name="connsiteY5" fmla="*/ 3769760 h 5091358"/>
                <a:gd name="connsiteX6" fmla="*/ 130603 w 3562908"/>
                <a:gd name="connsiteY6" fmla="*/ 4595512 h 5091358"/>
                <a:gd name="connsiteX7" fmla="*/ 108380 w 3562908"/>
                <a:gd name="connsiteY7" fmla="*/ 4645268 h 5091358"/>
                <a:gd name="connsiteX8" fmla="*/ 1168508 w 3562908"/>
                <a:gd name="connsiteY8" fmla="*/ 4800845 h 5091358"/>
                <a:gd name="connsiteX9" fmla="*/ 1482833 w 3562908"/>
                <a:gd name="connsiteY9" fmla="*/ 5091358 h 5091358"/>
                <a:gd name="connsiteX10" fmla="*/ 1832876 w 3562908"/>
                <a:gd name="connsiteY10" fmla="*/ 4988964 h 5091358"/>
                <a:gd name="connsiteX11" fmla="*/ 2280551 w 3562908"/>
                <a:gd name="connsiteY11" fmla="*/ 4386507 h 5091358"/>
                <a:gd name="connsiteX12" fmla="*/ 2618688 w 3562908"/>
                <a:gd name="connsiteY12" fmla="*/ 3915020 h 5091358"/>
                <a:gd name="connsiteX13" fmla="*/ 3560870 w 3562908"/>
                <a:gd name="connsiteY13" fmla="*/ 2263226 h 5091358"/>
                <a:gd name="connsiteX14" fmla="*/ 3560821 w 3562908"/>
                <a:gd name="connsiteY14" fmla="*/ 0 h 5091358"/>
                <a:gd name="connsiteX15" fmla="*/ 3254433 w 3562908"/>
                <a:gd name="connsiteY15" fmla="*/ 230980 h 5091358"/>
                <a:gd name="connsiteX16" fmla="*/ 3046472 w 3562908"/>
                <a:gd name="connsiteY16" fmla="*/ 381793 h 5091358"/>
                <a:gd name="connsiteX17" fmla="*/ 2750403 w 3562908"/>
                <a:gd name="connsiteY17" fmla="*/ 100805 h 5091358"/>
                <a:gd name="connsiteX18" fmla="*/ 2576148 w 3562908"/>
                <a:gd name="connsiteY18" fmla="*/ 891874 h 5091358"/>
                <a:gd name="connsiteX19" fmla="*/ 2429729 w 3562908"/>
                <a:gd name="connsiteY19" fmla="*/ 1656556 h 5091358"/>
                <a:gd name="connsiteX20" fmla="*/ 2094814 w 3562908"/>
                <a:gd name="connsiteY20" fmla="*/ 2439439 h 5091358"/>
                <a:gd name="connsiteX21" fmla="*/ 1542314 w 3562908"/>
                <a:gd name="connsiteY21" fmla="*/ 3123406 h 5091358"/>
                <a:gd name="connsiteX22" fmla="*/ 1263287 w 3562908"/>
                <a:gd name="connsiteY22" fmla="*/ 2987125 h 5091358"/>
                <a:gd name="connsiteX23" fmla="*/ 974520 w 3562908"/>
                <a:gd name="connsiteY23" fmla="*/ 3010619 h 5091358"/>
                <a:gd name="connsiteX24" fmla="*/ 983092 w 3562908"/>
                <a:gd name="connsiteY24" fmla="*/ 3076274 h 5091358"/>
                <a:gd name="connsiteX25" fmla="*/ 1228361 w 3562908"/>
                <a:gd name="connsiteY25" fmla="*/ 3061986 h 5091358"/>
                <a:gd name="connsiteX26" fmla="*/ 1483154 w 3562908"/>
                <a:gd name="connsiteY26" fmla="*/ 3181049 h 5091358"/>
                <a:gd name="connsiteX27" fmla="*/ 1608245 w 3562908"/>
                <a:gd name="connsiteY27" fmla="*/ 3264304 h 5091358"/>
                <a:gd name="connsiteX28" fmla="*/ 2041320 w 3562908"/>
                <a:gd name="connsiteY28" fmla="*/ 3619266 h 5091358"/>
                <a:gd name="connsiteX29" fmla="*/ 2044014 w 3562908"/>
                <a:gd name="connsiteY29" fmla="*/ 3776113 h 5091358"/>
                <a:gd name="connsiteX30" fmla="*/ 1423302 w 3562908"/>
                <a:gd name="connsiteY30" fmla="*/ 3364952 h 5091358"/>
                <a:gd name="connsiteX31" fmla="*/ 1309001 w 3562908"/>
                <a:gd name="connsiteY31" fmla="*/ 3393526 h 5091358"/>
                <a:gd name="connsiteX32" fmla="*/ 1215339 w 3562908"/>
                <a:gd name="connsiteY32" fmla="*/ 3383207 h 5091358"/>
                <a:gd name="connsiteX33" fmla="*/ 1209784 w 3562908"/>
                <a:gd name="connsiteY33" fmla="*/ 3414957 h 5091358"/>
                <a:gd name="connsiteX34" fmla="*/ 1369326 w 3562908"/>
                <a:gd name="connsiteY34" fmla="*/ 3428769 h 5091358"/>
                <a:gd name="connsiteX0" fmla="*/ 1332519 w 3526101"/>
                <a:gd name="connsiteY0" fmla="*/ 3428769 h 5091358"/>
                <a:gd name="connsiteX1" fmla="*/ 1288233 w 3526101"/>
                <a:gd name="connsiteY1" fmla="*/ 3532747 h 5091358"/>
                <a:gd name="connsiteX2" fmla="*/ 1386021 w 3526101"/>
                <a:gd name="connsiteY2" fmla="*/ 3679274 h 5091358"/>
                <a:gd name="connsiteX3" fmla="*/ 1289185 w 3526101"/>
                <a:gd name="connsiteY3" fmla="*/ 3720548 h 5091358"/>
                <a:gd name="connsiteX4" fmla="*/ 1205843 w 3526101"/>
                <a:gd name="connsiteY4" fmla="*/ 3672130 h 5091358"/>
                <a:gd name="connsiteX5" fmla="*/ 939141 w 3526101"/>
                <a:gd name="connsiteY5" fmla="*/ 3769760 h 5091358"/>
                <a:gd name="connsiteX6" fmla="*/ 93796 w 3526101"/>
                <a:gd name="connsiteY6" fmla="*/ 4595512 h 5091358"/>
                <a:gd name="connsiteX7" fmla="*/ 71573 w 3526101"/>
                <a:gd name="connsiteY7" fmla="*/ 4645268 h 5091358"/>
                <a:gd name="connsiteX8" fmla="*/ 1131701 w 3526101"/>
                <a:gd name="connsiteY8" fmla="*/ 4800845 h 5091358"/>
                <a:gd name="connsiteX9" fmla="*/ 1446026 w 3526101"/>
                <a:gd name="connsiteY9" fmla="*/ 5091358 h 5091358"/>
                <a:gd name="connsiteX10" fmla="*/ 1796069 w 3526101"/>
                <a:gd name="connsiteY10" fmla="*/ 4988964 h 5091358"/>
                <a:gd name="connsiteX11" fmla="*/ 2243744 w 3526101"/>
                <a:gd name="connsiteY11" fmla="*/ 4386507 h 5091358"/>
                <a:gd name="connsiteX12" fmla="*/ 2581881 w 3526101"/>
                <a:gd name="connsiteY12" fmla="*/ 3915020 h 5091358"/>
                <a:gd name="connsiteX13" fmla="*/ 3524063 w 3526101"/>
                <a:gd name="connsiteY13" fmla="*/ 2263226 h 5091358"/>
                <a:gd name="connsiteX14" fmla="*/ 3524014 w 3526101"/>
                <a:gd name="connsiteY14" fmla="*/ 0 h 5091358"/>
                <a:gd name="connsiteX15" fmla="*/ 3217626 w 3526101"/>
                <a:gd name="connsiteY15" fmla="*/ 230980 h 5091358"/>
                <a:gd name="connsiteX16" fmla="*/ 3009665 w 3526101"/>
                <a:gd name="connsiteY16" fmla="*/ 381793 h 5091358"/>
                <a:gd name="connsiteX17" fmla="*/ 2713596 w 3526101"/>
                <a:gd name="connsiteY17" fmla="*/ 100805 h 5091358"/>
                <a:gd name="connsiteX18" fmla="*/ 2539341 w 3526101"/>
                <a:gd name="connsiteY18" fmla="*/ 891874 h 5091358"/>
                <a:gd name="connsiteX19" fmla="*/ 2392922 w 3526101"/>
                <a:gd name="connsiteY19" fmla="*/ 1656556 h 5091358"/>
                <a:gd name="connsiteX20" fmla="*/ 2058007 w 3526101"/>
                <a:gd name="connsiteY20" fmla="*/ 2439439 h 5091358"/>
                <a:gd name="connsiteX21" fmla="*/ 1505507 w 3526101"/>
                <a:gd name="connsiteY21" fmla="*/ 3123406 h 5091358"/>
                <a:gd name="connsiteX22" fmla="*/ 1226480 w 3526101"/>
                <a:gd name="connsiteY22" fmla="*/ 2987125 h 5091358"/>
                <a:gd name="connsiteX23" fmla="*/ 937713 w 3526101"/>
                <a:gd name="connsiteY23" fmla="*/ 3010619 h 5091358"/>
                <a:gd name="connsiteX24" fmla="*/ 946285 w 3526101"/>
                <a:gd name="connsiteY24" fmla="*/ 3076274 h 5091358"/>
                <a:gd name="connsiteX25" fmla="*/ 1191554 w 3526101"/>
                <a:gd name="connsiteY25" fmla="*/ 3061986 h 5091358"/>
                <a:gd name="connsiteX26" fmla="*/ 1446347 w 3526101"/>
                <a:gd name="connsiteY26" fmla="*/ 3181049 h 5091358"/>
                <a:gd name="connsiteX27" fmla="*/ 1571438 w 3526101"/>
                <a:gd name="connsiteY27" fmla="*/ 3264304 h 5091358"/>
                <a:gd name="connsiteX28" fmla="*/ 2004513 w 3526101"/>
                <a:gd name="connsiteY28" fmla="*/ 3619266 h 5091358"/>
                <a:gd name="connsiteX29" fmla="*/ 2007207 w 3526101"/>
                <a:gd name="connsiteY29" fmla="*/ 3776113 h 5091358"/>
                <a:gd name="connsiteX30" fmla="*/ 1386495 w 3526101"/>
                <a:gd name="connsiteY30" fmla="*/ 3364952 h 5091358"/>
                <a:gd name="connsiteX31" fmla="*/ 1272194 w 3526101"/>
                <a:gd name="connsiteY31" fmla="*/ 3393526 h 5091358"/>
                <a:gd name="connsiteX32" fmla="*/ 1178532 w 3526101"/>
                <a:gd name="connsiteY32" fmla="*/ 3383207 h 5091358"/>
                <a:gd name="connsiteX33" fmla="*/ 1172977 w 3526101"/>
                <a:gd name="connsiteY33" fmla="*/ 3414957 h 5091358"/>
                <a:gd name="connsiteX34" fmla="*/ 1332519 w 3526101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2223 w 3454528"/>
                <a:gd name="connsiteY6" fmla="*/ 4595512 h 5091358"/>
                <a:gd name="connsiteX7" fmla="*/ 0 w 3454528"/>
                <a:gd name="connsiteY7" fmla="*/ 4645268 h 5091358"/>
                <a:gd name="connsiteX8" fmla="*/ 1060128 w 3454528"/>
                <a:gd name="connsiteY8" fmla="*/ 4800845 h 5091358"/>
                <a:gd name="connsiteX9" fmla="*/ 1374453 w 3454528"/>
                <a:gd name="connsiteY9" fmla="*/ 5091358 h 5091358"/>
                <a:gd name="connsiteX10" fmla="*/ 1724496 w 3454528"/>
                <a:gd name="connsiteY10" fmla="*/ 4988964 h 5091358"/>
                <a:gd name="connsiteX11" fmla="*/ 2172171 w 3454528"/>
                <a:gd name="connsiteY11" fmla="*/ 4386507 h 5091358"/>
                <a:gd name="connsiteX12" fmla="*/ 2510308 w 3454528"/>
                <a:gd name="connsiteY12" fmla="*/ 3915020 h 5091358"/>
                <a:gd name="connsiteX13" fmla="*/ 3452490 w 3454528"/>
                <a:gd name="connsiteY13" fmla="*/ 2263226 h 5091358"/>
                <a:gd name="connsiteX14" fmla="*/ 3452441 w 3454528"/>
                <a:gd name="connsiteY14" fmla="*/ 0 h 5091358"/>
                <a:gd name="connsiteX15" fmla="*/ 3146053 w 3454528"/>
                <a:gd name="connsiteY15" fmla="*/ 230980 h 5091358"/>
                <a:gd name="connsiteX16" fmla="*/ 2938092 w 3454528"/>
                <a:gd name="connsiteY16" fmla="*/ 381793 h 5091358"/>
                <a:gd name="connsiteX17" fmla="*/ 2642023 w 3454528"/>
                <a:gd name="connsiteY17" fmla="*/ 100805 h 5091358"/>
                <a:gd name="connsiteX18" fmla="*/ 2467768 w 3454528"/>
                <a:gd name="connsiteY18" fmla="*/ 891874 h 5091358"/>
                <a:gd name="connsiteX19" fmla="*/ 2321349 w 3454528"/>
                <a:gd name="connsiteY19" fmla="*/ 1656556 h 5091358"/>
                <a:gd name="connsiteX20" fmla="*/ 1986434 w 3454528"/>
                <a:gd name="connsiteY20" fmla="*/ 2439439 h 5091358"/>
                <a:gd name="connsiteX21" fmla="*/ 1433934 w 3454528"/>
                <a:gd name="connsiteY21" fmla="*/ 3123406 h 5091358"/>
                <a:gd name="connsiteX22" fmla="*/ 1154907 w 3454528"/>
                <a:gd name="connsiteY22" fmla="*/ 2987125 h 5091358"/>
                <a:gd name="connsiteX23" fmla="*/ 866140 w 3454528"/>
                <a:gd name="connsiteY23" fmla="*/ 3010619 h 5091358"/>
                <a:gd name="connsiteX24" fmla="*/ 874712 w 3454528"/>
                <a:gd name="connsiteY24" fmla="*/ 3076274 h 5091358"/>
                <a:gd name="connsiteX25" fmla="*/ 1119981 w 3454528"/>
                <a:gd name="connsiteY25" fmla="*/ 3061986 h 5091358"/>
                <a:gd name="connsiteX26" fmla="*/ 1374774 w 3454528"/>
                <a:gd name="connsiteY26" fmla="*/ 3181049 h 5091358"/>
                <a:gd name="connsiteX27" fmla="*/ 1499865 w 3454528"/>
                <a:gd name="connsiteY27" fmla="*/ 3264304 h 5091358"/>
                <a:gd name="connsiteX28" fmla="*/ 1932940 w 3454528"/>
                <a:gd name="connsiteY28" fmla="*/ 3619266 h 5091358"/>
                <a:gd name="connsiteX29" fmla="*/ 1935634 w 3454528"/>
                <a:gd name="connsiteY29" fmla="*/ 3776113 h 5091358"/>
                <a:gd name="connsiteX30" fmla="*/ 1314922 w 3454528"/>
                <a:gd name="connsiteY30" fmla="*/ 3364952 h 5091358"/>
                <a:gd name="connsiteX31" fmla="*/ 1200621 w 3454528"/>
                <a:gd name="connsiteY31" fmla="*/ 3393526 h 5091358"/>
                <a:gd name="connsiteX32" fmla="*/ 1106959 w 3454528"/>
                <a:gd name="connsiteY32" fmla="*/ 3383207 h 5091358"/>
                <a:gd name="connsiteX33" fmla="*/ 1101404 w 3454528"/>
                <a:gd name="connsiteY33" fmla="*/ 3414957 h 5091358"/>
                <a:gd name="connsiteX34" fmla="*/ 1260946 w 3454528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181767 w 3454528"/>
                <a:gd name="connsiteY6" fmla="*/ 4431205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350836 w 3454528"/>
                <a:gd name="connsiteY6" fmla="*/ 4378818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48467 w 3454528"/>
                <a:gd name="connsiteY6" fmla="*/ 4414537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86580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91342 w 3454528"/>
                <a:gd name="connsiteY6" fmla="*/ 4169268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48480 w 3454528"/>
                <a:gd name="connsiteY6" fmla="*/ 41216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2292 w 3454528"/>
                <a:gd name="connsiteY6" fmla="*/ 4024012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62767 w 3454528"/>
                <a:gd name="connsiteY6" fmla="*/ 4021630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660398 w 3454528"/>
                <a:gd name="connsiteY6" fmla="*/ 3935905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15180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45476 w 3454528"/>
                <a:gd name="connsiteY19" fmla="*/ 444794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4800845"/>
                <a:gd name="connsiteX1" fmla="*/ 1216660 w 3454528"/>
                <a:gd name="connsiteY1" fmla="*/ 3532747 h 4800845"/>
                <a:gd name="connsiteX2" fmla="*/ 1314448 w 3454528"/>
                <a:gd name="connsiteY2" fmla="*/ 3679274 h 4800845"/>
                <a:gd name="connsiteX3" fmla="*/ 1217612 w 3454528"/>
                <a:gd name="connsiteY3" fmla="*/ 3720548 h 4800845"/>
                <a:gd name="connsiteX4" fmla="*/ 1134270 w 3454528"/>
                <a:gd name="connsiteY4" fmla="*/ 3672130 h 4800845"/>
                <a:gd name="connsiteX5" fmla="*/ 867568 w 3454528"/>
                <a:gd name="connsiteY5" fmla="*/ 3769760 h 4800845"/>
                <a:gd name="connsiteX6" fmla="*/ 879474 w 3454528"/>
                <a:gd name="connsiteY6" fmla="*/ 3866849 h 4800845"/>
                <a:gd name="connsiteX7" fmla="*/ 784223 w 3454528"/>
                <a:gd name="connsiteY7" fmla="*/ 3990674 h 4800845"/>
                <a:gd name="connsiteX8" fmla="*/ 562767 w 3454528"/>
                <a:gd name="connsiteY8" fmla="*/ 4021630 h 4800845"/>
                <a:gd name="connsiteX9" fmla="*/ 503236 w 3454528"/>
                <a:gd name="connsiteY9" fmla="*/ 4083543 h 4800845"/>
                <a:gd name="connsiteX10" fmla="*/ 500855 w 3454528"/>
                <a:gd name="connsiteY10" fmla="*/ 4183556 h 4800845"/>
                <a:gd name="connsiteX11" fmla="*/ 577055 w 3454528"/>
                <a:gd name="connsiteY11" fmla="*/ 4247849 h 4800845"/>
                <a:gd name="connsiteX12" fmla="*/ 484186 w 3454528"/>
                <a:gd name="connsiteY12" fmla="*/ 4457399 h 4800845"/>
                <a:gd name="connsiteX13" fmla="*/ 400842 w 3454528"/>
                <a:gd name="connsiteY13" fmla="*/ 4481212 h 4800845"/>
                <a:gd name="connsiteX14" fmla="*/ 236536 w 3454528"/>
                <a:gd name="connsiteY14" fmla="*/ 4466924 h 4800845"/>
                <a:gd name="connsiteX15" fmla="*/ 22223 w 3454528"/>
                <a:gd name="connsiteY15" fmla="*/ 4595512 h 4800845"/>
                <a:gd name="connsiteX16" fmla="*/ 0 w 3454528"/>
                <a:gd name="connsiteY16" fmla="*/ 4645268 h 4800845"/>
                <a:gd name="connsiteX17" fmla="*/ 1060128 w 3454528"/>
                <a:gd name="connsiteY17" fmla="*/ 4800845 h 4800845"/>
                <a:gd name="connsiteX18" fmla="*/ 1526853 w 3454528"/>
                <a:gd name="connsiteY18" fmla="*/ 4381745 h 4800845"/>
                <a:gd name="connsiteX19" fmla="*/ 1931188 w 3454528"/>
                <a:gd name="connsiteY19" fmla="*/ 4452706 h 4800845"/>
                <a:gd name="connsiteX20" fmla="*/ 2111211 w 3454528"/>
                <a:gd name="connsiteY20" fmla="*/ 4348407 h 4800845"/>
                <a:gd name="connsiteX21" fmla="*/ 2510308 w 3454528"/>
                <a:gd name="connsiteY21" fmla="*/ 3915020 h 4800845"/>
                <a:gd name="connsiteX22" fmla="*/ 3452490 w 3454528"/>
                <a:gd name="connsiteY22" fmla="*/ 2263226 h 4800845"/>
                <a:gd name="connsiteX23" fmla="*/ 3452441 w 3454528"/>
                <a:gd name="connsiteY23" fmla="*/ 0 h 4800845"/>
                <a:gd name="connsiteX24" fmla="*/ 3146053 w 3454528"/>
                <a:gd name="connsiteY24" fmla="*/ 230980 h 4800845"/>
                <a:gd name="connsiteX25" fmla="*/ 2938092 w 3454528"/>
                <a:gd name="connsiteY25" fmla="*/ 381793 h 4800845"/>
                <a:gd name="connsiteX26" fmla="*/ 2642023 w 3454528"/>
                <a:gd name="connsiteY26" fmla="*/ 100805 h 4800845"/>
                <a:gd name="connsiteX27" fmla="*/ 2467768 w 3454528"/>
                <a:gd name="connsiteY27" fmla="*/ 891874 h 4800845"/>
                <a:gd name="connsiteX28" fmla="*/ 2321349 w 3454528"/>
                <a:gd name="connsiteY28" fmla="*/ 1656556 h 4800845"/>
                <a:gd name="connsiteX29" fmla="*/ 1986434 w 3454528"/>
                <a:gd name="connsiteY29" fmla="*/ 2439439 h 4800845"/>
                <a:gd name="connsiteX30" fmla="*/ 1433934 w 3454528"/>
                <a:gd name="connsiteY30" fmla="*/ 3123406 h 4800845"/>
                <a:gd name="connsiteX31" fmla="*/ 1154907 w 3454528"/>
                <a:gd name="connsiteY31" fmla="*/ 2987125 h 4800845"/>
                <a:gd name="connsiteX32" fmla="*/ 866140 w 3454528"/>
                <a:gd name="connsiteY32" fmla="*/ 3010619 h 4800845"/>
                <a:gd name="connsiteX33" fmla="*/ 874712 w 3454528"/>
                <a:gd name="connsiteY33" fmla="*/ 3076274 h 4800845"/>
                <a:gd name="connsiteX34" fmla="*/ 1119981 w 3454528"/>
                <a:gd name="connsiteY34" fmla="*/ 3061986 h 4800845"/>
                <a:gd name="connsiteX35" fmla="*/ 1374774 w 3454528"/>
                <a:gd name="connsiteY35" fmla="*/ 3181049 h 4800845"/>
                <a:gd name="connsiteX36" fmla="*/ 1499865 w 3454528"/>
                <a:gd name="connsiteY36" fmla="*/ 3264304 h 4800845"/>
                <a:gd name="connsiteX37" fmla="*/ 1932940 w 3454528"/>
                <a:gd name="connsiteY37" fmla="*/ 3619266 h 4800845"/>
                <a:gd name="connsiteX38" fmla="*/ 1935634 w 3454528"/>
                <a:gd name="connsiteY38" fmla="*/ 3776113 h 4800845"/>
                <a:gd name="connsiteX39" fmla="*/ 1314922 w 3454528"/>
                <a:gd name="connsiteY39" fmla="*/ 3364952 h 4800845"/>
                <a:gd name="connsiteX40" fmla="*/ 1200621 w 3454528"/>
                <a:gd name="connsiteY40" fmla="*/ 3393526 h 4800845"/>
                <a:gd name="connsiteX41" fmla="*/ 1106959 w 3454528"/>
                <a:gd name="connsiteY41" fmla="*/ 3383207 h 4800845"/>
                <a:gd name="connsiteX42" fmla="*/ 1101404 w 3454528"/>
                <a:gd name="connsiteY42" fmla="*/ 3414957 h 4800845"/>
                <a:gd name="connsiteX43" fmla="*/ 1260946 w 3454528"/>
                <a:gd name="connsiteY43" fmla="*/ 3428769 h 4800845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562767 w 3454528"/>
                <a:gd name="connsiteY8" fmla="*/ 4021630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84186 w 3454528"/>
                <a:gd name="connsiteY11" fmla="*/ 4457399 h 4645268"/>
                <a:gd name="connsiteX12" fmla="*/ 400842 w 3454528"/>
                <a:gd name="connsiteY12" fmla="*/ 4481212 h 4645268"/>
                <a:gd name="connsiteX13" fmla="*/ 236536 w 3454528"/>
                <a:gd name="connsiteY13" fmla="*/ 4466924 h 4645268"/>
                <a:gd name="connsiteX14" fmla="*/ 22223 w 3454528"/>
                <a:gd name="connsiteY14" fmla="*/ 4595512 h 4645268"/>
                <a:gd name="connsiteX15" fmla="*/ 0 w 3454528"/>
                <a:gd name="connsiteY15" fmla="*/ 4645268 h 4645268"/>
                <a:gd name="connsiteX16" fmla="*/ 1450653 w 3454528"/>
                <a:gd name="connsiteY16" fmla="*/ 4200770 h 4645268"/>
                <a:gd name="connsiteX17" fmla="*/ 1526853 w 3454528"/>
                <a:gd name="connsiteY17" fmla="*/ 4381745 h 4645268"/>
                <a:gd name="connsiteX18" fmla="*/ 1931188 w 3454528"/>
                <a:gd name="connsiteY18" fmla="*/ 4452706 h 4645268"/>
                <a:gd name="connsiteX19" fmla="*/ 2111211 w 3454528"/>
                <a:gd name="connsiteY19" fmla="*/ 4348407 h 4645268"/>
                <a:gd name="connsiteX20" fmla="*/ 2510308 w 3454528"/>
                <a:gd name="connsiteY20" fmla="*/ 3915020 h 4645268"/>
                <a:gd name="connsiteX21" fmla="*/ 3452490 w 3454528"/>
                <a:gd name="connsiteY21" fmla="*/ 2263226 h 4645268"/>
                <a:gd name="connsiteX22" fmla="*/ 3452441 w 3454528"/>
                <a:gd name="connsiteY22" fmla="*/ 0 h 4645268"/>
                <a:gd name="connsiteX23" fmla="*/ 3146053 w 3454528"/>
                <a:gd name="connsiteY23" fmla="*/ 230980 h 4645268"/>
                <a:gd name="connsiteX24" fmla="*/ 2938092 w 3454528"/>
                <a:gd name="connsiteY24" fmla="*/ 381793 h 4645268"/>
                <a:gd name="connsiteX25" fmla="*/ 2642023 w 3454528"/>
                <a:gd name="connsiteY25" fmla="*/ 100805 h 4645268"/>
                <a:gd name="connsiteX26" fmla="*/ 2467768 w 3454528"/>
                <a:gd name="connsiteY26" fmla="*/ 891874 h 4645268"/>
                <a:gd name="connsiteX27" fmla="*/ 2321349 w 3454528"/>
                <a:gd name="connsiteY27" fmla="*/ 1656556 h 4645268"/>
                <a:gd name="connsiteX28" fmla="*/ 1986434 w 3454528"/>
                <a:gd name="connsiteY28" fmla="*/ 2439439 h 4645268"/>
                <a:gd name="connsiteX29" fmla="*/ 1433934 w 3454528"/>
                <a:gd name="connsiteY29" fmla="*/ 3123406 h 4645268"/>
                <a:gd name="connsiteX30" fmla="*/ 1154907 w 3454528"/>
                <a:gd name="connsiteY30" fmla="*/ 2987125 h 4645268"/>
                <a:gd name="connsiteX31" fmla="*/ 866140 w 3454528"/>
                <a:gd name="connsiteY31" fmla="*/ 3010619 h 4645268"/>
                <a:gd name="connsiteX32" fmla="*/ 874712 w 3454528"/>
                <a:gd name="connsiteY32" fmla="*/ 3076274 h 4645268"/>
                <a:gd name="connsiteX33" fmla="*/ 1119981 w 3454528"/>
                <a:gd name="connsiteY33" fmla="*/ 3061986 h 4645268"/>
                <a:gd name="connsiteX34" fmla="*/ 1374774 w 3454528"/>
                <a:gd name="connsiteY34" fmla="*/ 3181049 h 4645268"/>
                <a:gd name="connsiteX35" fmla="*/ 1499865 w 3454528"/>
                <a:gd name="connsiteY35" fmla="*/ 3264304 h 4645268"/>
                <a:gd name="connsiteX36" fmla="*/ 1932940 w 3454528"/>
                <a:gd name="connsiteY36" fmla="*/ 3619266 h 4645268"/>
                <a:gd name="connsiteX37" fmla="*/ 1935634 w 3454528"/>
                <a:gd name="connsiteY37" fmla="*/ 3776113 h 4645268"/>
                <a:gd name="connsiteX38" fmla="*/ 1314922 w 3454528"/>
                <a:gd name="connsiteY38" fmla="*/ 3364952 h 4645268"/>
                <a:gd name="connsiteX39" fmla="*/ 1200621 w 3454528"/>
                <a:gd name="connsiteY39" fmla="*/ 3393526 h 4645268"/>
                <a:gd name="connsiteX40" fmla="*/ 1106959 w 3454528"/>
                <a:gd name="connsiteY40" fmla="*/ 3383207 h 4645268"/>
                <a:gd name="connsiteX41" fmla="*/ 1101404 w 3454528"/>
                <a:gd name="connsiteY41" fmla="*/ 3414957 h 4645268"/>
                <a:gd name="connsiteX42" fmla="*/ 1260946 w 3454528"/>
                <a:gd name="connsiteY42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00842 w 3454528"/>
                <a:gd name="connsiteY11" fmla="*/ 4481212 h 4645268"/>
                <a:gd name="connsiteX12" fmla="*/ 236536 w 3454528"/>
                <a:gd name="connsiteY12" fmla="*/ 4466924 h 4645268"/>
                <a:gd name="connsiteX13" fmla="*/ 22223 w 3454528"/>
                <a:gd name="connsiteY13" fmla="*/ 4595512 h 4645268"/>
                <a:gd name="connsiteX14" fmla="*/ 0 w 3454528"/>
                <a:gd name="connsiteY14" fmla="*/ 4645268 h 4645268"/>
                <a:gd name="connsiteX15" fmla="*/ 1450653 w 3454528"/>
                <a:gd name="connsiteY15" fmla="*/ 4200770 h 4645268"/>
                <a:gd name="connsiteX16" fmla="*/ 1526853 w 3454528"/>
                <a:gd name="connsiteY16" fmla="*/ 4381745 h 4645268"/>
                <a:gd name="connsiteX17" fmla="*/ 1931188 w 3454528"/>
                <a:gd name="connsiteY17" fmla="*/ 4452706 h 4645268"/>
                <a:gd name="connsiteX18" fmla="*/ 2111211 w 3454528"/>
                <a:gd name="connsiteY18" fmla="*/ 4348407 h 4645268"/>
                <a:gd name="connsiteX19" fmla="*/ 2510308 w 3454528"/>
                <a:gd name="connsiteY19" fmla="*/ 3915020 h 4645268"/>
                <a:gd name="connsiteX20" fmla="*/ 3452490 w 3454528"/>
                <a:gd name="connsiteY20" fmla="*/ 2263226 h 4645268"/>
                <a:gd name="connsiteX21" fmla="*/ 3452441 w 3454528"/>
                <a:gd name="connsiteY21" fmla="*/ 0 h 4645268"/>
                <a:gd name="connsiteX22" fmla="*/ 3146053 w 3454528"/>
                <a:gd name="connsiteY22" fmla="*/ 230980 h 4645268"/>
                <a:gd name="connsiteX23" fmla="*/ 2938092 w 3454528"/>
                <a:gd name="connsiteY23" fmla="*/ 381793 h 4645268"/>
                <a:gd name="connsiteX24" fmla="*/ 2642023 w 3454528"/>
                <a:gd name="connsiteY24" fmla="*/ 100805 h 4645268"/>
                <a:gd name="connsiteX25" fmla="*/ 2467768 w 3454528"/>
                <a:gd name="connsiteY25" fmla="*/ 891874 h 4645268"/>
                <a:gd name="connsiteX26" fmla="*/ 2321349 w 3454528"/>
                <a:gd name="connsiteY26" fmla="*/ 1656556 h 4645268"/>
                <a:gd name="connsiteX27" fmla="*/ 1986434 w 3454528"/>
                <a:gd name="connsiteY27" fmla="*/ 2439439 h 4645268"/>
                <a:gd name="connsiteX28" fmla="*/ 1433934 w 3454528"/>
                <a:gd name="connsiteY28" fmla="*/ 3123406 h 4645268"/>
                <a:gd name="connsiteX29" fmla="*/ 1154907 w 3454528"/>
                <a:gd name="connsiteY29" fmla="*/ 2987125 h 4645268"/>
                <a:gd name="connsiteX30" fmla="*/ 866140 w 3454528"/>
                <a:gd name="connsiteY30" fmla="*/ 3010619 h 4645268"/>
                <a:gd name="connsiteX31" fmla="*/ 874712 w 3454528"/>
                <a:gd name="connsiteY31" fmla="*/ 3076274 h 4645268"/>
                <a:gd name="connsiteX32" fmla="*/ 1119981 w 3454528"/>
                <a:gd name="connsiteY32" fmla="*/ 3061986 h 4645268"/>
                <a:gd name="connsiteX33" fmla="*/ 1374774 w 3454528"/>
                <a:gd name="connsiteY33" fmla="*/ 3181049 h 4645268"/>
                <a:gd name="connsiteX34" fmla="*/ 1499865 w 3454528"/>
                <a:gd name="connsiteY34" fmla="*/ 3264304 h 4645268"/>
                <a:gd name="connsiteX35" fmla="*/ 1932940 w 3454528"/>
                <a:gd name="connsiteY35" fmla="*/ 3619266 h 4645268"/>
                <a:gd name="connsiteX36" fmla="*/ 1935634 w 3454528"/>
                <a:gd name="connsiteY36" fmla="*/ 3776113 h 4645268"/>
                <a:gd name="connsiteX37" fmla="*/ 1314922 w 3454528"/>
                <a:gd name="connsiteY37" fmla="*/ 3364952 h 4645268"/>
                <a:gd name="connsiteX38" fmla="*/ 1200621 w 3454528"/>
                <a:gd name="connsiteY38" fmla="*/ 3393526 h 4645268"/>
                <a:gd name="connsiteX39" fmla="*/ 1106959 w 3454528"/>
                <a:gd name="connsiteY39" fmla="*/ 3383207 h 4645268"/>
                <a:gd name="connsiteX40" fmla="*/ 1101404 w 3454528"/>
                <a:gd name="connsiteY40" fmla="*/ 3414957 h 4645268"/>
                <a:gd name="connsiteX41" fmla="*/ 1260946 w 3454528"/>
                <a:gd name="connsiteY41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36536 w 3454528"/>
                <a:gd name="connsiteY11" fmla="*/ 4466924 h 4645268"/>
                <a:gd name="connsiteX12" fmla="*/ 22223 w 3454528"/>
                <a:gd name="connsiteY12" fmla="*/ 4595512 h 4645268"/>
                <a:gd name="connsiteX13" fmla="*/ 0 w 3454528"/>
                <a:gd name="connsiteY13" fmla="*/ 4645268 h 4645268"/>
                <a:gd name="connsiteX14" fmla="*/ 1450653 w 3454528"/>
                <a:gd name="connsiteY14" fmla="*/ 4200770 h 4645268"/>
                <a:gd name="connsiteX15" fmla="*/ 1526853 w 3454528"/>
                <a:gd name="connsiteY15" fmla="*/ 4381745 h 4645268"/>
                <a:gd name="connsiteX16" fmla="*/ 1931188 w 3454528"/>
                <a:gd name="connsiteY16" fmla="*/ 4452706 h 4645268"/>
                <a:gd name="connsiteX17" fmla="*/ 2111211 w 3454528"/>
                <a:gd name="connsiteY17" fmla="*/ 4348407 h 4645268"/>
                <a:gd name="connsiteX18" fmla="*/ 2510308 w 3454528"/>
                <a:gd name="connsiteY18" fmla="*/ 3915020 h 4645268"/>
                <a:gd name="connsiteX19" fmla="*/ 3452490 w 3454528"/>
                <a:gd name="connsiteY19" fmla="*/ 2263226 h 4645268"/>
                <a:gd name="connsiteX20" fmla="*/ 3452441 w 3454528"/>
                <a:gd name="connsiteY20" fmla="*/ 0 h 4645268"/>
                <a:gd name="connsiteX21" fmla="*/ 3146053 w 3454528"/>
                <a:gd name="connsiteY21" fmla="*/ 230980 h 4645268"/>
                <a:gd name="connsiteX22" fmla="*/ 2938092 w 3454528"/>
                <a:gd name="connsiteY22" fmla="*/ 381793 h 4645268"/>
                <a:gd name="connsiteX23" fmla="*/ 2642023 w 3454528"/>
                <a:gd name="connsiteY23" fmla="*/ 100805 h 4645268"/>
                <a:gd name="connsiteX24" fmla="*/ 2467768 w 3454528"/>
                <a:gd name="connsiteY24" fmla="*/ 891874 h 4645268"/>
                <a:gd name="connsiteX25" fmla="*/ 2321349 w 3454528"/>
                <a:gd name="connsiteY25" fmla="*/ 1656556 h 4645268"/>
                <a:gd name="connsiteX26" fmla="*/ 1986434 w 3454528"/>
                <a:gd name="connsiteY26" fmla="*/ 2439439 h 4645268"/>
                <a:gd name="connsiteX27" fmla="*/ 1433934 w 3454528"/>
                <a:gd name="connsiteY27" fmla="*/ 3123406 h 4645268"/>
                <a:gd name="connsiteX28" fmla="*/ 1154907 w 3454528"/>
                <a:gd name="connsiteY28" fmla="*/ 2987125 h 4645268"/>
                <a:gd name="connsiteX29" fmla="*/ 866140 w 3454528"/>
                <a:gd name="connsiteY29" fmla="*/ 3010619 h 4645268"/>
                <a:gd name="connsiteX30" fmla="*/ 874712 w 3454528"/>
                <a:gd name="connsiteY30" fmla="*/ 3076274 h 4645268"/>
                <a:gd name="connsiteX31" fmla="*/ 1119981 w 3454528"/>
                <a:gd name="connsiteY31" fmla="*/ 3061986 h 4645268"/>
                <a:gd name="connsiteX32" fmla="*/ 1374774 w 3454528"/>
                <a:gd name="connsiteY32" fmla="*/ 3181049 h 4645268"/>
                <a:gd name="connsiteX33" fmla="*/ 1499865 w 3454528"/>
                <a:gd name="connsiteY33" fmla="*/ 3264304 h 4645268"/>
                <a:gd name="connsiteX34" fmla="*/ 1932940 w 3454528"/>
                <a:gd name="connsiteY34" fmla="*/ 3619266 h 4645268"/>
                <a:gd name="connsiteX35" fmla="*/ 1935634 w 3454528"/>
                <a:gd name="connsiteY35" fmla="*/ 3776113 h 4645268"/>
                <a:gd name="connsiteX36" fmla="*/ 1314922 w 3454528"/>
                <a:gd name="connsiteY36" fmla="*/ 3364952 h 4645268"/>
                <a:gd name="connsiteX37" fmla="*/ 1200621 w 3454528"/>
                <a:gd name="connsiteY37" fmla="*/ 3393526 h 4645268"/>
                <a:gd name="connsiteX38" fmla="*/ 1106959 w 3454528"/>
                <a:gd name="connsiteY38" fmla="*/ 3383207 h 4645268"/>
                <a:gd name="connsiteX39" fmla="*/ 1101404 w 3454528"/>
                <a:gd name="connsiteY39" fmla="*/ 3414957 h 4645268"/>
                <a:gd name="connsiteX40" fmla="*/ 1260946 w 3454528"/>
                <a:gd name="connsiteY40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2223 w 3454528"/>
                <a:gd name="connsiteY11" fmla="*/ 4595512 h 4645268"/>
                <a:gd name="connsiteX12" fmla="*/ 0 w 3454528"/>
                <a:gd name="connsiteY12" fmla="*/ 4645268 h 4645268"/>
                <a:gd name="connsiteX13" fmla="*/ 1450653 w 3454528"/>
                <a:gd name="connsiteY13" fmla="*/ 4200770 h 4645268"/>
                <a:gd name="connsiteX14" fmla="*/ 1526853 w 3454528"/>
                <a:gd name="connsiteY14" fmla="*/ 4381745 h 4645268"/>
                <a:gd name="connsiteX15" fmla="*/ 1931188 w 3454528"/>
                <a:gd name="connsiteY15" fmla="*/ 4452706 h 4645268"/>
                <a:gd name="connsiteX16" fmla="*/ 2111211 w 3454528"/>
                <a:gd name="connsiteY16" fmla="*/ 4348407 h 4645268"/>
                <a:gd name="connsiteX17" fmla="*/ 2510308 w 3454528"/>
                <a:gd name="connsiteY17" fmla="*/ 3915020 h 4645268"/>
                <a:gd name="connsiteX18" fmla="*/ 3452490 w 3454528"/>
                <a:gd name="connsiteY18" fmla="*/ 2263226 h 4645268"/>
                <a:gd name="connsiteX19" fmla="*/ 3452441 w 3454528"/>
                <a:gd name="connsiteY19" fmla="*/ 0 h 4645268"/>
                <a:gd name="connsiteX20" fmla="*/ 3146053 w 3454528"/>
                <a:gd name="connsiteY20" fmla="*/ 230980 h 4645268"/>
                <a:gd name="connsiteX21" fmla="*/ 2938092 w 3454528"/>
                <a:gd name="connsiteY21" fmla="*/ 381793 h 4645268"/>
                <a:gd name="connsiteX22" fmla="*/ 2642023 w 3454528"/>
                <a:gd name="connsiteY22" fmla="*/ 100805 h 4645268"/>
                <a:gd name="connsiteX23" fmla="*/ 2467768 w 3454528"/>
                <a:gd name="connsiteY23" fmla="*/ 891874 h 4645268"/>
                <a:gd name="connsiteX24" fmla="*/ 2321349 w 3454528"/>
                <a:gd name="connsiteY24" fmla="*/ 1656556 h 4645268"/>
                <a:gd name="connsiteX25" fmla="*/ 1986434 w 3454528"/>
                <a:gd name="connsiteY25" fmla="*/ 2439439 h 4645268"/>
                <a:gd name="connsiteX26" fmla="*/ 1433934 w 3454528"/>
                <a:gd name="connsiteY26" fmla="*/ 3123406 h 4645268"/>
                <a:gd name="connsiteX27" fmla="*/ 1154907 w 3454528"/>
                <a:gd name="connsiteY27" fmla="*/ 2987125 h 4645268"/>
                <a:gd name="connsiteX28" fmla="*/ 866140 w 3454528"/>
                <a:gd name="connsiteY28" fmla="*/ 3010619 h 4645268"/>
                <a:gd name="connsiteX29" fmla="*/ 874712 w 3454528"/>
                <a:gd name="connsiteY29" fmla="*/ 3076274 h 4645268"/>
                <a:gd name="connsiteX30" fmla="*/ 1119981 w 3454528"/>
                <a:gd name="connsiteY30" fmla="*/ 3061986 h 4645268"/>
                <a:gd name="connsiteX31" fmla="*/ 1374774 w 3454528"/>
                <a:gd name="connsiteY31" fmla="*/ 3181049 h 4645268"/>
                <a:gd name="connsiteX32" fmla="*/ 1499865 w 3454528"/>
                <a:gd name="connsiteY32" fmla="*/ 3264304 h 4645268"/>
                <a:gd name="connsiteX33" fmla="*/ 1932940 w 3454528"/>
                <a:gd name="connsiteY33" fmla="*/ 3619266 h 4645268"/>
                <a:gd name="connsiteX34" fmla="*/ 1935634 w 3454528"/>
                <a:gd name="connsiteY34" fmla="*/ 3776113 h 4645268"/>
                <a:gd name="connsiteX35" fmla="*/ 1314922 w 3454528"/>
                <a:gd name="connsiteY35" fmla="*/ 3364952 h 4645268"/>
                <a:gd name="connsiteX36" fmla="*/ 1200621 w 3454528"/>
                <a:gd name="connsiteY36" fmla="*/ 3393526 h 4645268"/>
                <a:gd name="connsiteX37" fmla="*/ 1106959 w 3454528"/>
                <a:gd name="connsiteY37" fmla="*/ 3383207 h 4645268"/>
                <a:gd name="connsiteX38" fmla="*/ 1101404 w 3454528"/>
                <a:gd name="connsiteY38" fmla="*/ 3414957 h 4645268"/>
                <a:gd name="connsiteX39" fmla="*/ 1260946 w 3454528"/>
                <a:gd name="connsiteY39" fmla="*/ 3428769 h 4645268"/>
                <a:gd name="connsiteX0" fmla="*/ 1265526 w 3459108"/>
                <a:gd name="connsiteY0" fmla="*/ 3428769 h 4645870"/>
                <a:gd name="connsiteX1" fmla="*/ 1221240 w 3459108"/>
                <a:gd name="connsiteY1" fmla="*/ 3532747 h 4645870"/>
                <a:gd name="connsiteX2" fmla="*/ 1319028 w 3459108"/>
                <a:gd name="connsiteY2" fmla="*/ 3679274 h 4645870"/>
                <a:gd name="connsiteX3" fmla="*/ 1222192 w 3459108"/>
                <a:gd name="connsiteY3" fmla="*/ 3720548 h 4645870"/>
                <a:gd name="connsiteX4" fmla="*/ 1138850 w 3459108"/>
                <a:gd name="connsiteY4" fmla="*/ 3672130 h 4645870"/>
                <a:gd name="connsiteX5" fmla="*/ 872148 w 3459108"/>
                <a:gd name="connsiteY5" fmla="*/ 3769760 h 4645870"/>
                <a:gd name="connsiteX6" fmla="*/ 884054 w 3459108"/>
                <a:gd name="connsiteY6" fmla="*/ 3866849 h 4645870"/>
                <a:gd name="connsiteX7" fmla="*/ 788803 w 3459108"/>
                <a:gd name="connsiteY7" fmla="*/ 3990674 h 4645870"/>
                <a:gd name="connsiteX8" fmla="*/ 691172 w 3459108"/>
                <a:gd name="connsiteY8" fmla="*/ 4064493 h 4645870"/>
                <a:gd name="connsiteX9" fmla="*/ 1048360 w 3459108"/>
                <a:gd name="connsiteY9" fmla="*/ 4245468 h 4645870"/>
                <a:gd name="connsiteX10" fmla="*/ 998353 w 3459108"/>
                <a:gd name="connsiteY10" fmla="*/ 4295474 h 4645870"/>
                <a:gd name="connsiteX11" fmla="*/ 4580 w 3459108"/>
                <a:gd name="connsiteY11" fmla="*/ 4645268 h 4645870"/>
                <a:gd name="connsiteX12" fmla="*/ 1455233 w 3459108"/>
                <a:gd name="connsiteY12" fmla="*/ 4200770 h 4645870"/>
                <a:gd name="connsiteX13" fmla="*/ 1531433 w 3459108"/>
                <a:gd name="connsiteY13" fmla="*/ 4381745 h 4645870"/>
                <a:gd name="connsiteX14" fmla="*/ 1935768 w 3459108"/>
                <a:gd name="connsiteY14" fmla="*/ 4452706 h 4645870"/>
                <a:gd name="connsiteX15" fmla="*/ 2115791 w 3459108"/>
                <a:gd name="connsiteY15" fmla="*/ 4348407 h 4645870"/>
                <a:gd name="connsiteX16" fmla="*/ 2514888 w 3459108"/>
                <a:gd name="connsiteY16" fmla="*/ 3915020 h 4645870"/>
                <a:gd name="connsiteX17" fmla="*/ 3457070 w 3459108"/>
                <a:gd name="connsiteY17" fmla="*/ 2263226 h 4645870"/>
                <a:gd name="connsiteX18" fmla="*/ 3457021 w 3459108"/>
                <a:gd name="connsiteY18" fmla="*/ 0 h 4645870"/>
                <a:gd name="connsiteX19" fmla="*/ 3150633 w 3459108"/>
                <a:gd name="connsiteY19" fmla="*/ 230980 h 4645870"/>
                <a:gd name="connsiteX20" fmla="*/ 2942672 w 3459108"/>
                <a:gd name="connsiteY20" fmla="*/ 381793 h 4645870"/>
                <a:gd name="connsiteX21" fmla="*/ 2646603 w 3459108"/>
                <a:gd name="connsiteY21" fmla="*/ 100805 h 4645870"/>
                <a:gd name="connsiteX22" fmla="*/ 2472348 w 3459108"/>
                <a:gd name="connsiteY22" fmla="*/ 891874 h 4645870"/>
                <a:gd name="connsiteX23" fmla="*/ 2325929 w 3459108"/>
                <a:gd name="connsiteY23" fmla="*/ 1656556 h 4645870"/>
                <a:gd name="connsiteX24" fmla="*/ 1991014 w 3459108"/>
                <a:gd name="connsiteY24" fmla="*/ 2439439 h 4645870"/>
                <a:gd name="connsiteX25" fmla="*/ 1438514 w 3459108"/>
                <a:gd name="connsiteY25" fmla="*/ 3123406 h 4645870"/>
                <a:gd name="connsiteX26" fmla="*/ 1159487 w 3459108"/>
                <a:gd name="connsiteY26" fmla="*/ 2987125 h 4645870"/>
                <a:gd name="connsiteX27" fmla="*/ 870720 w 3459108"/>
                <a:gd name="connsiteY27" fmla="*/ 3010619 h 4645870"/>
                <a:gd name="connsiteX28" fmla="*/ 879292 w 3459108"/>
                <a:gd name="connsiteY28" fmla="*/ 3076274 h 4645870"/>
                <a:gd name="connsiteX29" fmla="*/ 1124561 w 3459108"/>
                <a:gd name="connsiteY29" fmla="*/ 3061986 h 4645870"/>
                <a:gd name="connsiteX30" fmla="*/ 1379354 w 3459108"/>
                <a:gd name="connsiteY30" fmla="*/ 3181049 h 4645870"/>
                <a:gd name="connsiteX31" fmla="*/ 1504445 w 3459108"/>
                <a:gd name="connsiteY31" fmla="*/ 3264304 h 4645870"/>
                <a:gd name="connsiteX32" fmla="*/ 1937520 w 3459108"/>
                <a:gd name="connsiteY32" fmla="*/ 3619266 h 4645870"/>
                <a:gd name="connsiteX33" fmla="*/ 1940214 w 3459108"/>
                <a:gd name="connsiteY33" fmla="*/ 3776113 h 4645870"/>
                <a:gd name="connsiteX34" fmla="*/ 1319502 w 3459108"/>
                <a:gd name="connsiteY34" fmla="*/ 3364952 h 4645870"/>
                <a:gd name="connsiteX35" fmla="*/ 1205201 w 3459108"/>
                <a:gd name="connsiteY35" fmla="*/ 3393526 h 4645870"/>
                <a:gd name="connsiteX36" fmla="*/ 1111539 w 3459108"/>
                <a:gd name="connsiteY36" fmla="*/ 3383207 h 4645870"/>
                <a:gd name="connsiteX37" fmla="*/ 1105984 w 3459108"/>
                <a:gd name="connsiteY37" fmla="*/ 3414957 h 4645870"/>
                <a:gd name="connsiteX38" fmla="*/ 1265526 w 3459108"/>
                <a:gd name="connsiteY38" fmla="*/ 3428769 h 4645870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308428 w 2769183"/>
                <a:gd name="connsiteY10" fmla="*/ 4295474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6109 w 2769691"/>
                <a:gd name="connsiteY0" fmla="*/ 3428769 h 4452706"/>
                <a:gd name="connsiteX1" fmla="*/ 531823 w 2769691"/>
                <a:gd name="connsiteY1" fmla="*/ 3532747 h 4452706"/>
                <a:gd name="connsiteX2" fmla="*/ 629611 w 2769691"/>
                <a:gd name="connsiteY2" fmla="*/ 3679274 h 4452706"/>
                <a:gd name="connsiteX3" fmla="*/ 532775 w 2769691"/>
                <a:gd name="connsiteY3" fmla="*/ 3720548 h 4452706"/>
                <a:gd name="connsiteX4" fmla="*/ 449433 w 2769691"/>
                <a:gd name="connsiteY4" fmla="*/ 3672130 h 4452706"/>
                <a:gd name="connsiteX5" fmla="*/ 182731 w 2769691"/>
                <a:gd name="connsiteY5" fmla="*/ 3769760 h 4452706"/>
                <a:gd name="connsiteX6" fmla="*/ 194637 w 2769691"/>
                <a:gd name="connsiteY6" fmla="*/ 3866849 h 4452706"/>
                <a:gd name="connsiteX7" fmla="*/ 99386 w 2769691"/>
                <a:gd name="connsiteY7" fmla="*/ 3990674 h 4452706"/>
                <a:gd name="connsiteX8" fmla="*/ 1755 w 2769691"/>
                <a:gd name="connsiteY8" fmla="*/ 4064493 h 4452706"/>
                <a:gd name="connsiteX9" fmla="*/ 358943 w 2769691"/>
                <a:gd name="connsiteY9" fmla="*/ 4245468 h 4452706"/>
                <a:gd name="connsiteX10" fmla="*/ 580399 w 2769691"/>
                <a:gd name="connsiteY10" fmla="*/ 4264517 h 4452706"/>
                <a:gd name="connsiteX11" fmla="*/ 765816 w 2769691"/>
                <a:gd name="connsiteY11" fmla="*/ 4200770 h 4452706"/>
                <a:gd name="connsiteX12" fmla="*/ 842016 w 2769691"/>
                <a:gd name="connsiteY12" fmla="*/ 4381745 h 4452706"/>
                <a:gd name="connsiteX13" fmla="*/ 1246351 w 2769691"/>
                <a:gd name="connsiteY13" fmla="*/ 4452706 h 4452706"/>
                <a:gd name="connsiteX14" fmla="*/ 1426374 w 2769691"/>
                <a:gd name="connsiteY14" fmla="*/ 4348407 h 4452706"/>
                <a:gd name="connsiteX15" fmla="*/ 1825471 w 2769691"/>
                <a:gd name="connsiteY15" fmla="*/ 3915020 h 4452706"/>
                <a:gd name="connsiteX16" fmla="*/ 2767653 w 2769691"/>
                <a:gd name="connsiteY16" fmla="*/ 2263226 h 4452706"/>
                <a:gd name="connsiteX17" fmla="*/ 2767604 w 2769691"/>
                <a:gd name="connsiteY17" fmla="*/ 0 h 4452706"/>
                <a:gd name="connsiteX18" fmla="*/ 2461216 w 2769691"/>
                <a:gd name="connsiteY18" fmla="*/ 230980 h 4452706"/>
                <a:gd name="connsiteX19" fmla="*/ 2253255 w 2769691"/>
                <a:gd name="connsiteY19" fmla="*/ 381793 h 4452706"/>
                <a:gd name="connsiteX20" fmla="*/ 1957186 w 2769691"/>
                <a:gd name="connsiteY20" fmla="*/ 100805 h 4452706"/>
                <a:gd name="connsiteX21" fmla="*/ 1782931 w 2769691"/>
                <a:gd name="connsiteY21" fmla="*/ 891874 h 4452706"/>
                <a:gd name="connsiteX22" fmla="*/ 1636512 w 2769691"/>
                <a:gd name="connsiteY22" fmla="*/ 1656556 h 4452706"/>
                <a:gd name="connsiteX23" fmla="*/ 1301597 w 2769691"/>
                <a:gd name="connsiteY23" fmla="*/ 2439439 h 4452706"/>
                <a:gd name="connsiteX24" fmla="*/ 749097 w 2769691"/>
                <a:gd name="connsiteY24" fmla="*/ 3123406 h 4452706"/>
                <a:gd name="connsiteX25" fmla="*/ 470070 w 2769691"/>
                <a:gd name="connsiteY25" fmla="*/ 2987125 h 4452706"/>
                <a:gd name="connsiteX26" fmla="*/ 181303 w 2769691"/>
                <a:gd name="connsiteY26" fmla="*/ 3010619 h 4452706"/>
                <a:gd name="connsiteX27" fmla="*/ 189875 w 2769691"/>
                <a:gd name="connsiteY27" fmla="*/ 3076274 h 4452706"/>
                <a:gd name="connsiteX28" fmla="*/ 435144 w 2769691"/>
                <a:gd name="connsiteY28" fmla="*/ 3061986 h 4452706"/>
                <a:gd name="connsiteX29" fmla="*/ 689937 w 2769691"/>
                <a:gd name="connsiteY29" fmla="*/ 3181049 h 4452706"/>
                <a:gd name="connsiteX30" fmla="*/ 815028 w 2769691"/>
                <a:gd name="connsiteY30" fmla="*/ 3264304 h 4452706"/>
                <a:gd name="connsiteX31" fmla="*/ 1248103 w 2769691"/>
                <a:gd name="connsiteY31" fmla="*/ 3619266 h 4452706"/>
                <a:gd name="connsiteX32" fmla="*/ 1250797 w 2769691"/>
                <a:gd name="connsiteY32" fmla="*/ 3776113 h 4452706"/>
                <a:gd name="connsiteX33" fmla="*/ 630085 w 2769691"/>
                <a:gd name="connsiteY33" fmla="*/ 3364952 h 4452706"/>
                <a:gd name="connsiteX34" fmla="*/ 515784 w 2769691"/>
                <a:gd name="connsiteY34" fmla="*/ 3393526 h 4452706"/>
                <a:gd name="connsiteX35" fmla="*/ 422122 w 2769691"/>
                <a:gd name="connsiteY35" fmla="*/ 3383207 h 4452706"/>
                <a:gd name="connsiteX36" fmla="*/ 416567 w 2769691"/>
                <a:gd name="connsiteY36" fmla="*/ 3414957 h 4452706"/>
                <a:gd name="connsiteX37" fmla="*/ 576109 w 2769691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68315 w 2767936"/>
                <a:gd name="connsiteY25" fmla="*/ 2987125 h 4452706"/>
                <a:gd name="connsiteX26" fmla="*/ 179548 w 2767936"/>
                <a:gd name="connsiteY26" fmla="*/ 3010619 h 4452706"/>
                <a:gd name="connsiteX27" fmla="*/ 188120 w 2767936"/>
                <a:gd name="connsiteY27" fmla="*/ 3076274 h 4452706"/>
                <a:gd name="connsiteX28" fmla="*/ 433389 w 2767936"/>
                <a:gd name="connsiteY28" fmla="*/ 3061986 h 4452706"/>
                <a:gd name="connsiteX29" fmla="*/ 688182 w 2767936"/>
                <a:gd name="connsiteY29" fmla="*/ 3181049 h 4452706"/>
                <a:gd name="connsiteX30" fmla="*/ 813273 w 2767936"/>
                <a:gd name="connsiteY30" fmla="*/ 3264304 h 4452706"/>
                <a:gd name="connsiteX31" fmla="*/ 1246348 w 2767936"/>
                <a:gd name="connsiteY31" fmla="*/ 3619266 h 4452706"/>
                <a:gd name="connsiteX32" fmla="*/ 1249042 w 2767936"/>
                <a:gd name="connsiteY32" fmla="*/ 3776113 h 4452706"/>
                <a:gd name="connsiteX33" fmla="*/ 628330 w 2767936"/>
                <a:gd name="connsiteY33" fmla="*/ 3364952 h 4452706"/>
                <a:gd name="connsiteX34" fmla="*/ 514029 w 2767936"/>
                <a:gd name="connsiteY34" fmla="*/ 3393526 h 4452706"/>
                <a:gd name="connsiteX35" fmla="*/ 420367 w 2767936"/>
                <a:gd name="connsiteY35" fmla="*/ 3383207 h 4452706"/>
                <a:gd name="connsiteX36" fmla="*/ 414812 w 2767936"/>
                <a:gd name="connsiteY36" fmla="*/ 3414957 h 4452706"/>
                <a:gd name="connsiteX37" fmla="*/ 574354 w 2767936"/>
                <a:gd name="connsiteY37" fmla="*/ 3428769 h 4452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67936" h="4452706">
                  <a:moveTo>
                    <a:pt x="574354" y="3428769"/>
                  </a:moveTo>
                  <a:cubicBezTo>
                    <a:pt x="547684" y="3482875"/>
                    <a:pt x="546948" y="3484648"/>
                    <a:pt x="530068" y="3532747"/>
                  </a:cubicBezTo>
                  <a:cubicBezTo>
                    <a:pt x="560814" y="3587991"/>
                    <a:pt x="573881" y="3612865"/>
                    <a:pt x="627856" y="3679274"/>
                  </a:cubicBezTo>
                  <a:cubicBezTo>
                    <a:pt x="567531" y="3738541"/>
                    <a:pt x="567533" y="3704936"/>
                    <a:pt x="531020" y="3720548"/>
                  </a:cubicBezTo>
                  <a:cubicBezTo>
                    <a:pt x="496227" y="3698323"/>
                    <a:pt x="492128" y="3688137"/>
                    <a:pt x="447678" y="3672130"/>
                  </a:cubicBezTo>
                  <a:cubicBezTo>
                    <a:pt x="374653" y="3691842"/>
                    <a:pt x="286677" y="3729014"/>
                    <a:pt x="180976" y="3769760"/>
                  </a:cubicBezTo>
                  <a:cubicBezTo>
                    <a:pt x="187325" y="3816500"/>
                    <a:pt x="190105" y="3830030"/>
                    <a:pt x="192882" y="3866849"/>
                  </a:cubicBezTo>
                  <a:cubicBezTo>
                    <a:pt x="178991" y="3903668"/>
                    <a:pt x="139700" y="3964877"/>
                    <a:pt x="97631" y="3990674"/>
                  </a:cubicBezTo>
                  <a:cubicBezTo>
                    <a:pt x="18256" y="4004077"/>
                    <a:pt x="26194" y="4039887"/>
                    <a:pt x="0" y="4064493"/>
                  </a:cubicBezTo>
                  <a:cubicBezTo>
                    <a:pt x="95250" y="4120055"/>
                    <a:pt x="247650" y="4195065"/>
                    <a:pt x="357188" y="4245468"/>
                  </a:cubicBezTo>
                  <a:cubicBezTo>
                    <a:pt x="446088" y="4254903"/>
                    <a:pt x="478632" y="4250627"/>
                    <a:pt x="578644" y="4264517"/>
                  </a:cubicBezTo>
                  <a:lnTo>
                    <a:pt x="764061" y="4200770"/>
                  </a:lnTo>
                  <a:lnTo>
                    <a:pt x="840261" y="4381745"/>
                  </a:lnTo>
                  <a:lnTo>
                    <a:pt x="1244596" y="4452706"/>
                  </a:lnTo>
                  <a:cubicBezTo>
                    <a:pt x="1328735" y="4401906"/>
                    <a:pt x="1345244" y="4408732"/>
                    <a:pt x="1424619" y="4348407"/>
                  </a:cubicBezTo>
                  <a:lnTo>
                    <a:pt x="1823716" y="3915020"/>
                  </a:lnTo>
                  <a:lnTo>
                    <a:pt x="2765898" y="2263226"/>
                  </a:lnTo>
                  <a:cubicBezTo>
                    <a:pt x="2766684" y="2081813"/>
                    <a:pt x="2770091" y="354980"/>
                    <a:pt x="2765849" y="0"/>
                  </a:cubicBezTo>
                  <a:cubicBezTo>
                    <a:pt x="2635402" y="95076"/>
                    <a:pt x="2549940" y="163339"/>
                    <a:pt x="2459461" y="230980"/>
                  </a:cubicBezTo>
                  <a:lnTo>
                    <a:pt x="2251500" y="381793"/>
                  </a:lnTo>
                  <a:cubicBezTo>
                    <a:pt x="2144344" y="278605"/>
                    <a:pt x="2062587" y="203993"/>
                    <a:pt x="1955431" y="100805"/>
                  </a:cubicBezTo>
                  <a:cubicBezTo>
                    <a:pt x="1915144" y="372614"/>
                    <a:pt x="1832637" y="632582"/>
                    <a:pt x="1781176" y="891874"/>
                  </a:cubicBezTo>
                  <a:cubicBezTo>
                    <a:pt x="1742415" y="1151166"/>
                    <a:pt x="1683229" y="1413181"/>
                    <a:pt x="1634757" y="1656556"/>
                  </a:cubicBezTo>
                  <a:cubicBezTo>
                    <a:pt x="1556456" y="1890794"/>
                    <a:pt x="1401161" y="2232189"/>
                    <a:pt x="1299842" y="2439439"/>
                  </a:cubicBezTo>
                  <a:cubicBezTo>
                    <a:pt x="1145052" y="2645641"/>
                    <a:pt x="916622" y="2928407"/>
                    <a:pt x="747342" y="3123406"/>
                  </a:cubicBezTo>
                  <a:cubicBezTo>
                    <a:pt x="613120" y="3063478"/>
                    <a:pt x="559005" y="3028228"/>
                    <a:pt x="468315" y="2987125"/>
                  </a:cubicBezTo>
                  <a:cubicBezTo>
                    <a:pt x="383208" y="2988965"/>
                    <a:pt x="288345" y="3004507"/>
                    <a:pt x="179548" y="3010619"/>
                  </a:cubicBezTo>
                  <a:cubicBezTo>
                    <a:pt x="136421" y="3018730"/>
                    <a:pt x="145813" y="3066919"/>
                    <a:pt x="188120" y="3076274"/>
                  </a:cubicBezTo>
                  <a:cubicBezTo>
                    <a:pt x="244714" y="3071341"/>
                    <a:pt x="322264" y="3064367"/>
                    <a:pt x="433389" y="3061986"/>
                  </a:cubicBezTo>
                  <a:cubicBezTo>
                    <a:pt x="530067" y="3102297"/>
                    <a:pt x="625662" y="3154076"/>
                    <a:pt x="688182" y="3181049"/>
                  </a:cubicBezTo>
                  <a:cubicBezTo>
                    <a:pt x="789040" y="3251905"/>
                    <a:pt x="720245" y="3191268"/>
                    <a:pt x="813273" y="3264304"/>
                  </a:cubicBezTo>
                  <a:cubicBezTo>
                    <a:pt x="906301" y="3337340"/>
                    <a:pt x="1246745" y="3527456"/>
                    <a:pt x="1246348" y="3619266"/>
                  </a:cubicBezTo>
                  <a:cubicBezTo>
                    <a:pt x="1245951" y="3711076"/>
                    <a:pt x="1352045" y="3818499"/>
                    <a:pt x="1249042" y="3776113"/>
                  </a:cubicBezTo>
                  <a:cubicBezTo>
                    <a:pt x="1232770" y="3794766"/>
                    <a:pt x="712732" y="3404904"/>
                    <a:pt x="628330" y="3364952"/>
                  </a:cubicBezTo>
                  <a:cubicBezTo>
                    <a:pt x="541546" y="3382150"/>
                    <a:pt x="548689" y="3390484"/>
                    <a:pt x="514029" y="3393526"/>
                  </a:cubicBezTo>
                  <a:cubicBezTo>
                    <a:pt x="479369" y="3396568"/>
                    <a:pt x="455689" y="3381620"/>
                    <a:pt x="420367" y="3383207"/>
                  </a:cubicBezTo>
                  <a:lnTo>
                    <a:pt x="414812" y="3414957"/>
                  </a:lnTo>
                  <a:cubicBezTo>
                    <a:pt x="492070" y="3422102"/>
                    <a:pt x="505033" y="3409720"/>
                    <a:pt x="574354" y="3428769"/>
                  </a:cubicBezTo>
                  <a:close/>
                </a:path>
              </a:pathLst>
            </a:custGeom>
            <a:solidFill>
              <a:srgbClr val="4CADB4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pic>
          <p:nvPicPr>
            <p:cNvPr id="239" name="Picture 2" descr="C:\Users\Dick\AppData\Local\Microsoft\Windows Live Mail\WLMDSS.tmp\WLM3D98.tmp\KAART.png">
              <a:extLst>
                <a:ext uri="{FF2B5EF4-FFF2-40B4-BE49-F238E27FC236}">
                  <a16:creationId xmlns="" xmlns:a16="http://schemas.microsoft.com/office/drawing/2014/main" id="{E5F18679-D588-4CF4-BCDE-0C87915762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 l="27856" t="16913" r="49294" b="15221"/>
            <a:stretch>
              <a:fillRect/>
            </a:stretch>
          </p:blipFill>
          <p:spPr bwMode="auto">
            <a:xfrm>
              <a:off x="5246176" y="349200"/>
              <a:ext cx="3779837" cy="6318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" name="Group 12">
              <a:extLst>
                <a:ext uri="{FF2B5EF4-FFF2-40B4-BE49-F238E27FC236}">
                  <a16:creationId xmlns="" xmlns:a16="http://schemas.microsoft.com/office/drawing/2014/main" id="{3C9EB240-6B40-45DB-A1E9-48B8C915017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21300000">
              <a:off x="6367513" y="3857075"/>
              <a:ext cx="144462" cy="33338"/>
              <a:chOff x="1211" y="1429"/>
              <a:chExt cx="333" cy="93"/>
            </a:xfrm>
          </p:grpSpPr>
          <p:sp>
            <p:nvSpPr>
              <p:cNvPr id="330" name="AutoShape 13">
                <a:extLst>
                  <a:ext uri="{FF2B5EF4-FFF2-40B4-BE49-F238E27FC236}">
                    <a16:creationId xmlns="" xmlns:a16="http://schemas.microsoft.com/office/drawing/2014/main" id="{7D620F97-966C-4FAC-8C4F-D6D238BA5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430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1" name="AutoShape 14">
                <a:extLst>
                  <a:ext uri="{FF2B5EF4-FFF2-40B4-BE49-F238E27FC236}">
                    <a16:creationId xmlns="" xmlns:a16="http://schemas.microsoft.com/office/drawing/2014/main" id="{5F9756A3-5B96-43DD-980C-F19F2D138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1211" y="1429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41" name="Vrije vorm 117">
              <a:extLst>
                <a:ext uri="{FF2B5EF4-FFF2-40B4-BE49-F238E27FC236}">
                  <a16:creationId xmlns="" xmlns:a16="http://schemas.microsoft.com/office/drawing/2014/main" id="{6D299EA0-AC74-445C-A59A-489726C6E767}"/>
                </a:ext>
              </a:extLst>
            </p:cNvPr>
            <p:cNvSpPr/>
            <p:nvPr/>
          </p:nvSpPr>
          <p:spPr bwMode="auto">
            <a:xfrm rot="6664258">
              <a:off x="6622307" y="3664194"/>
              <a:ext cx="107950" cy="376237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5586 w 123423"/>
                <a:gd name="connsiteY0" fmla="*/ 0 h 504384"/>
                <a:gd name="connsiteX1" fmla="*/ 2963 w 123423"/>
                <a:gd name="connsiteY1" fmla="*/ 273830 h 504384"/>
                <a:gd name="connsiteX2" fmla="*/ 123423 w 123423"/>
                <a:gd name="connsiteY2" fmla="*/ 504384 h 504384"/>
                <a:gd name="connsiteX0" fmla="*/ 5858 w 122069"/>
                <a:gd name="connsiteY0" fmla="*/ 0 h 354449"/>
                <a:gd name="connsiteX1" fmla="*/ 1609 w 122069"/>
                <a:gd name="connsiteY1" fmla="*/ 123895 h 354449"/>
                <a:gd name="connsiteX2" fmla="*/ 122069 w 122069"/>
                <a:gd name="connsiteY2" fmla="*/ 354449 h 354449"/>
                <a:gd name="connsiteX0" fmla="*/ 38599 w 120460"/>
                <a:gd name="connsiteY0" fmla="*/ 0 h 377891"/>
                <a:gd name="connsiteX1" fmla="*/ 0 w 120460"/>
                <a:gd name="connsiteY1" fmla="*/ 147337 h 377891"/>
                <a:gd name="connsiteX2" fmla="*/ 120460 w 120460"/>
                <a:gd name="connsiteY2" fmla="*/ 377891 h 377891"/>
                <a:gd name="connsiteX0" fmla="*/ 38599 w 120460"/>
                <a:gd name="connsiteY0" fmla="*/ 0 h 377891"/>
                <a:gd name="connsiteX1" fmla="*/ 0 w 120460"/>
                <a:gd name="connsiteY1" fmla="*/ 147337 h 377891"/>
                <a:gd name="connsiteX2" fmla="*/ 120460 w 120460"/>
                <a:gd name="connsiteY2" fmla="*/ 377891 h 377891"/>
                <a:gd name="connsiteX0" fmla="*/ 14320 w 120460"/>
                <a:gd name="connsiteY0" fmla="*/ 0 h 381297"/>
                <a:gd name="connsiteX1" fmla="*/ 0 w 120460"/>
                <a:gd name="connsiteY1" fmla="*/ 150743 h 381297"/>
                <a:gd name="connsiteX2" fmla="*/ 120460 w 120460"/>
                <a:gd name="connsiteY2" fmla="*/ 381297 h 381297"/>
                <a:gd name="connsiteX0" fmla="*/ 14320 w 108147"/>
                <a:gd name="connsiteY0" fmla="*/ 0 h 375833"/>
                <a:gd name="connsiteX1" fmla="*/ 0 w 108147"/>
                <a:gd name="connsiteY1" fmla="*/ 150743 h 375833"/>
                <a:gd name="connsiteX2" fmla="*/ 108147 w 108147"/>
                <a:gd name="connsiteY2" fmla="*/ 375833 h 375833"/>
                <a:gd name="connsiteX0" fmla="*/ 14320 w 108147"/>
                <a:gd name="connsiteY0" fmla="*/ 0 h 375833"/>
                <a:gd name="connsiteX1" fmla="*/ 0 w 108147"/>
                <a:gd name="connsiteY1" fmla="*/ 150743 h 375833"/>
                <a:gd name="connsiteX2" fmla="*/ 108147 w 108147"/>
                <a:gd name="connsiteY2" fmla="*/ 375833 h 37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147" h="375833">
                  <a:moveTo>
                    <a:pt x="14320" y="0"/>
                  </a:moveTo>
                  <a:cubicBezTo>
                    <a:pt x="-2177" y="197963"/>
                    <a:pt x="8140" y="61504"/>
                    <a:pt x="0" y="150743"/>
                  </a:cubicBezTo>
                  <a:cubicBezTo>
                    <a:pt x="93989" y="346090"/>
                    <a:pt x="14793" y="173464"/>
                    <a:pt x="108147" y="375833"/>
                  </a:cubicBezTo>
                </a:path>
              </a:pathLst>
            </a:cu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2" name="Rechthoek 1">
              <a:extLst>
                <a:ext uri="{FF2B5EF4-FFF2-40B4-BE49-F238E27FC236}">
                  <a16:creationId xmlns="" xmlns:a16="http://schemas.microsoft.com/office/drawing/2014/main" id="{347D92DB-A9F7-4680-BE9A-AE861C774A16}"/>
                </a:ext>
              </a:extLst>
            </p:cNvPr>
            <p:cNvSpPr/>
            <p:nvPr/>
          </p:nvSpPr>
          <p:spPr bwMode="auto">
            <a:xfrm>
              <a:off x="6611988" y="4007888"/>
              <a:ext cx="344487" cy="217487"/>
            </a:xfrm>
            <a:custGeom>
              <a:avLst/>
              <a:gdLst>
                <a:gd name="connsiteX0" fmla="*/ 0 w 347085"/>
                <a:gd name="connsiteY0" fmla="*/ 0 h 139371"/>
                <a:gd name="connsiteX1" fmla="*/ 347085 w 347085"/>
                <a:gd name="connsiteY1" fmla="*/ 0 h 139371"/>
                <a:gd name="connsiteX2" fmla="*/ 347085 w 347085"/>
                <a:gd name="connsiteY2" fmla="*/ 139371 h 139371"/>
                <a:gd name="connsiteX3" fmla="*/ 0 w 347085"/>
                <a:gd name="connsiteY3" fmla="*/ 139371 h 139371"/>
                <a:gd name="connsiteX4" fmla="*/ 0 w 347085"/>
                <a:gd name="connsiteY4" fmla="*/ 0 h 139371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0 w 347085"/>
                <a:gd name="connsiteY4" fmla="*/ 139371 h 139812"/>
                <a:gd name="connsiteX5" fmla="*/ 0 w 347085"/>
                <a:gd name="connsiteY5" fmla="*/ 0 h 139812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28575 w 347085"/>
                <a:gd name="connsiteY4" fmla="*/ 132227 h 139812"/>
                <a:gd name="connsiteX5" fmla="*/ 0 w 347085"/>
                <a:gd name="connsiteY5" fmla="*/ 0 h 139812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3797 w 375660"/>
                <a:gd name="connsiteY2" fmla="*/ 158862 h 225537"/>
                <a:gd name="connsiteX3" fmla="*/ 375660 w 375660"/>
                <a:gd name="connsiteY3" fmla="*/ 225096 h 225537"/>
                <a:gd name="connsiteX4" fmla="*/ 309503 w 375660"/>
                <a:gd name="connsiteY4" fmla="*/ 225537 h 225537"/>
                <a:gd name="connsiteX5" fmla="*/ 57150 w 375660"/>
                <a:gd name="connsiteY5" fmla="*/ 217952 h 225537"/>
                <a:gd name="connsiteX6" fmla="*/ 0 w 375660"/>
                <a:gd name="connsiteY6" fmla="*/ 0 h 225537"/>
                <a:gd name="connsiteX0" fmla="*/ 0 w 375660"/>
                <a:gd name="connsiteY0" fmla="*/ 0 h 225096"/>
                <a:gd name="connsiteX1" fmla="*/ 375660 w 375660"/>
                <a:gd name="connsiteY1" fmla="*/ 85725 h 225096"/>
                <a:gd name="connsiteX2" fmla="*/ 373797 w 375660"/>
                <a:gd name="connsiteY2" fmla="*/ 158862 h 225096"/>
                <a:gd name="connsiteX3" fmla="*/ 375660 w 375660"/>
                <a:gd name="connsiteY3" fmla="*/ 225096 h 225096"/>
                <a:gd name="connsiteX4" fmla="*/ 180916 w 375660"/>
                <a:gd name="connsiteY4" fmla="*/ 211249 h 225096"/>
                <a:gd name="connsiteX5" fmla="*/ 57150 w 375660"/>
                <a:gd name="connsiteY5" fmla="*/ 217952 h 225096"/>
                <a:gd name="connsiteX6" fmla="*/ 0 w 375660"/>
                <a:gd name="connsiteY6" fmla="*/ 0 h 225096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73797 w 375660"/>
                <a:gd name="connsiteY2" fmla="*/ 158862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21409 w 375660"/>
                <a:gd name="connsiteY2" fmla="*/ 108856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21409"/>
                <a:gd name="connsiteY0" fmla="*/ 0 h 217952"/>
                <a:gd name="connsiteX1" fmla="*/ 308985 w 321409"/>
                <a:gd name="connsiteY1" fmla="*/ 35719 h 217952"/>
                <a:gd name="connsiteX2" fmla="*/ 321409 w 321409"/>
                <a:gd name="connsiteY2" fmla="*/ 108856 h 217952"/>
                <a:gd name="connsiteX3" fmla="*/ 308985 w 321409"/>
                <a:gd name="connsiteY3" fmla="*/ 163184 h 217952"/>
                <a:gd name="connsiteX4" fmla="*/ 180916 w 321409"/>
                <a:gd name="connsiteY4" fmla="*/ 211249 h 217952"/>
                <a:gd name="connsiteX5" fmla="*/ 57150 w 321409"/>
                <a:gd name="connsiteY5" fmla="*/ 217952 h 217952"/>
                <a:gd name="connsiteX6" fmla="*/ 0 w 321409"/>
                <a:gd name="connsiteY6" fmla="*/ 0 h 217952"/>
                <a:gd name="connsiteX0" fmla="*/ 0 w 314265"/>
                <a:gd name="connsiteY0" fmla="*/ 0 h 217952"/>
                <a:gd name="connsiteX1" fmla="*/ 308985 w 314265"/>
                <a:gd name="connsiteY1" fmla="*/ 35719 h 217952"/>
                <a:gd name="connsiteX2" fmla="*/ 314265 w 314265"/>
                <a:gd name="connsiteY2" fmla="*/ 106474 h 217952"/>
                <a:gd name="connsiteX3" fmla="*/ 308985 w 314265"/>
                <a:gd name="connsiteY3" fmla="*/ 163184 h 217952"/>
                <a:gd name="connsiteX4" fmla="*/ 180916 w 314265"/>
                <a:gd name="connsiteY4" fmla="*/ 211249 h 217952"/>
                <a:gd name="connsiteX5" fmla="*/ 57150 w 314265"/>
                <a:gd name="connsiteY5" fmla="*/ 217952 h 217952"/>
                <a:gd name="connsiteX6" fmla="*/ 0 w 314265"/>
                <a:gd name="connsiteY6" fmla="*/ 0 h 217952"/>
                <a:gd name="connsiteX0" fmla="*/ 0 w 318510"/>
                <a:gd name="connsiteY0" fmla="*/ 0 h 217952"/>
                <a:gd name="connsiteX1" fmla="*/ 318510 w 318510"/>
                <a:gd name="connsiteY1" fmla="*/ 35719 h 217952"/>
                <a:gd name="connsiteX2" fmla="*/ 314265 w 318510"/>
                <a:gd name="connsiteY2" fmla="*/ 106474 h 217952"/>
                <a:gd name="connsiteX3" fmla="*/ 308985 w 318510"/>
                <a:gd name="connsiteY3" fmla="*/ 163184 h 217952"/>
                <a:gd name="connsiteX4" fmla="*/ 180916 w 318510"/>
                <a:gd name="connsiteY4" fmla="*/ 211249 h 217952"/>
                <a:gd name="connsiteX5" fmla="*/ 57150 w 318510"/>
                <a:gd name="connsiteY5" fmla="*/ 217952 h 217952"/>
                <a:gd name="connsiteX6" fmla="*/ 0 w 318510"/>
                <a:gd name="connsiteY6" fmla="*/ 0 h 217952"/>
                <a:gd name="connsiteX0" fmla="*/ 0 w 344704"/>
                <a:gd name="connsiteY0" fmla="*/ 0 h 217952"/>
                <a:gd name="connsiteX1" fmla="*/ 344704 w 344704"/>
                <a:gd name="connsiteY1" fmla="*/ 7144 h 217952"/>
                <a:gd name="connsiteX2" fmla="*/ 314265 w 344704"/>
                <a:gd name="connsiteY2" fmla="*/ 106474 h 217952"/>
                <a:gd name="connsiteX3" fmla="*/ 308985 w 344704"/>
                <a:gd name="connsiteY3" fmla="*/ 163184 h 217952"/>
                <a:gd name="connsiteX4" fmla="*/ 180916 w 344704"/>
                <a:gd name="connsiteY4" fmla="*/ 211249 h 217952"/>
                <a:gd name="connsiteX5" fmla="*/ 57150 w 344704"/>
                <a:gd name="connsiteY5" fmla="*/ 217952 h 217952"/>
                <a:gd name="connsiteX6" fmla="*/ 0 w 344704"/>
                <a:gd name="connsiteY6" fmla="*/ 0 h 21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04" h="217952">
                  <a:moveTo>
                    <a:pt x="0" y="0"/>
                  </a:moveTo>
                  <a:lnTo>
                    <a:pt x="344704" y="7144"/>
                  </a:lnTo>
                  <a:lnTo>
                    <a:pt x="314265" y="106474"/>
                  </a:lnTo>
                  <a:lnTo>
                    <a:pt x="308985" y="163184"/>
                  </a:lnTo>
                  <a:lnTo>
                    <a:pt x="180916" y="211249"/>
                  </a:lnTo>
                  <a:lnTo>
                    <a:pt x="57150" y="217952"/>
                  </a:lnTo>
                  <a:cubicBezTo>
                    <a:pt x="38100" y="145301"/>
                    <a:pt x="11906" y="72651"/>
                    <a:pt x="0" y="0"/>
                  </a:cubicBezTo>
                  <a:close/>
                </a:path>
              </a:pathLst>
            </a:custGeom>
            <a:solidFill>
              <a:srgbClr val="92CD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3" name="Freeform 73">
              <a:extLst>
                <a:ext uri="{FF2B5EF4-FFF2-40B4-BE49-F238E27FC236}">
                  <a16:creationId xmlns="" xmlns:a16="http://schemas.microsoft.com/office/drawing/2014/main" id="{50973D03-4F20-4BD5-A2C9-4087EF3BA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72300" y="3945975"/>
              <a:ext cx="336550" cy="309563"/>
            </a:xfrm>
            <a:custGeom>
              <a:avLst/>
              <a:gdLst>
                <a:gd name="T0" fmla="*/ 2147483647 w 630"/>
                <a:gd name="T1" fmla="*/ 0 h 578"/>
                <a:gd name="T2" fmla="*/ 2147483647 w 630"/>
                <a:gd name="T3" fmla="*/ 2147483647 h 578"/>
                <a:gd name="T4" fmla="*/ 2147483647 w 630"/>
                <a:gd name="T5" fmla="*/ 2147483647 h 578"/>
                <a:gd name="T6" fmla="*/ 2147483647 w 630"/>
                <a:gd name="T7" fmla="*/ 2147483647 h 578"/>
                <a:gd name="T8" fmla="*/ 2147483647 w 630"/>
                <a:gd name="T9" fmla="*/ 2147483647 h 578"/>
                <a:gd name="T10" fmla="*/ 2147483647 w 630"/>
                <a:gd name="T11" fmla="*/ 2147483647 h 578"/>
                <a:gd name="T12" fmla="*/ 2147483647 w 630"/>
                <a:gd name="T13" fmla="*/ 2147483647 h 578"/>
                <a:gd name="T14" fmla="*/ 2147483647 w 630"/>
                <a:gd name="T15" fmla="*/ 2147483647 h 578"/>
                <a:gd name="T16" fmla="*/ 2147483647 w 630"/>
                <a:gd name="T17" fmla="*/ 2147483647 h 578"/>
                <a:gd name="T18" fmla="*/ 2147483647 w 630"/>
                <a:gd name="T19" fmla="*/ 2147483647 h 578"/>
                <a:gd name="T20" fmla="*/ 2147483647 w 630"/>
                <a:gd name="T21" fmla="*/ 2147483647 h 578"/>
                <a:gd name="T22" fmla="*/ 2147483647 w 630"/>
                <a:gd name="T23" fmla="*/ 2147483647 h 578"/>
                <a:gd name="T24" fmla="*/ 2147483647 w 630"/>
                <a:gd name="T25" fmla="*/ 2147483647 h 578"/>
                <a:gd name="T26" fmla="*/ 2147483647 w 630"/>
                <a:gd name="T27" fmla="*/ 2147483647 h 578"/>
                <a:gd name="T28" fmla="*/ 2147483647 w 630"/>
                <a:gd name="T29" fmla="*/ 2147483647 h 578"/>
                <a:gd name="T30" fmla="*/ 2147483647 w 630"/>
                <a:gd name="T31" fmla="*/ 2147483647 h 578"/>
                <a:gd name="T32" fmla="*/ 2147483647 w 630"/>
                <a:gd name="T33" fmla="*/ 2147483647 h 578"/>
                <a:gd name="T34" fmla="*/ 2147483647 w 630"/>
                <a:gd name="T35" fmla="*/ 2147483647 h 578"/>
                <a:gd name="T36" fmla="*/ 2147483647 w 630"/>
                <a:gd name="T37" fmla="*/ 2147483647 h 578"/>
                <a:gd name="T38" fmla="*/ 2147483647 w 630"/>
                <a:gd name="T39" fmla="*/ 2147483647 h 578"/>
                <a:gd name="T40" fmla="*/ 2147483647 w 630"/>
                <a:gd name="T41" fmla="*/ 2147483647 h 578"/>
                <a:gd name="T42" fmla="*/ 2147483647 w 630"/>
                <a:gd name="T43" fmla="*/ 2147483647 h 578"/>
                <a:gd name="T44" fmla="*/ 2147483647 w 630"/>
                <a:gd name="T45" fmla="*/ 2147483647 h 578"/>
                <a:gd name="T46" fmla="*/ 2147483647 w 630"/>
                <a:gd name="T47" fmla="*/ 2147483647 h 578"/>
                <a:gd name="T48" fmla="*/ 2147483647 w 630"/>
                <a:gd name="T49" fmla="*/ 2147483647 h 578"/>
                <a:gd name="T50" fmla="*/ 2147483647 w 630"/>
                <a:gd name="T51" fmla="*/ 2147483647 h 578"/>
                <a:gd name="T52" fmla="*/ 2147483647 w 630"/>
                <a:gd name="T53" fmla="*/ 2147483647 h 578"/>
                <a:gd name="T54" fmla="*/ 2147483647 w 630"/>
                <a:gd name="T55" fmla="*/ 2147483647 h 578"/>
                <a:gd name="T56" fmla="*/ 2147483647 w 630"/>
                <a:gd name="T57" fmla="*/ 2147483647 h 578"/>
                <a:gd name="T58" fmla="*/ 2147483647 w 630"/>
                <a:gd name="T59" fmla="*/ 2147483647 h 578"/>
                <a:gd name="T60" fmla="*/ 2147483647 w 630"/>
                <a:gd name="T61" fmla="*/ 2147483647 h 578"/>
                <a:gd name="T62" fmla="*/ 2147483647 w 630"/>
                <a:gd name="T63" fmla="*/ 2147483647 h 578"/>
                <a:gd name="T64" fmla="*/ 2147483647 w 630"/>
                <a:gd name="T65" fmla="*/ 2147483647 h 578"/>
                <a:gd name="T66" fmla="*/ 2147483647 w 630"/>
                <a:gd name="T67" fmla="*/ 2147483647 h 578"/>
                <a:gd name="T68" fmla="*/ 2147483647 w 630"/>
                <a:gd name="T69" fmla="*/ 2147483647 h 578"/>
                <a:gd name="T70" fmla="*/ 2147483647 w 630"/>
                <a:gd name="T71" fmla="*/ 2147483647 h 578"/>
                <a:gd name="T72" fmla="*/ 2147483647 w 630"/>
                <a:gd name="T73" fmla="*/ 2147483647 h 578"/>
                <a:gd name="T74" fmla="*/ 2147483647 w 630"/>
                <a:gd name="T75" fmla="*/ 2147483647 h 578"/>
                <a:gd name="T76" fmla="*/ 2147483647 w 630"/>
                <a:gd name="T77" fmla="*/ 2147483647 h 578"/>
                <a:gd name="T78" fmla="*/ 2147483647 w 630"/>
                <a:gd name="T79" fmla="*/ 2147483647 h 578"/>
                <a:gd name="T80" fmla="*/ 2147483647 w 630"/>
                <a:gd name="T81" fmla="*/ 2147483647 h 578"/>
                <a:gd name="T82" fmla="*/ 2147483647 w 630"/>
                <a:gd name="T83" fmla="*/ 2147483647 h 578"/>
                <a:gd name="T84" fmla="*/ 2147483647 w 630"/>
                <a:gd name="T85" fmla="*/ 2147483647 h 578"/>
                <a:gd name="T86" fmla="*/ 2147483647 w 630"/>
                <a:gd name="T87" fmla="*/ 2147483647 h 578"/>
                <a:gd name="T88" fmla="*/ 2147483647 w 630"/>
                <a:gd name="T89" fmla="*/ 2147483647 h 578"/>
                <a:gd name="T90" fmla="*/ 2147483647 w 630"/>
                <a:gd name="T91" fmla="*/ 2147483647 h 578"/>
                <a:gd name="T92" fmla="*/ 2147483647 w 630"/>
                <a:gd name="T93" fmla="*/ 2147483647 h 578"/>
                <a:gd name="T94" fmla="*/ 2147483647 w 630"/>
                <a:gd name="T95" fmla="*/ 2147483647 h 578"/>
                <a:gd name="T96" fmla="*/ 0 w 630"/>
                <a:gd name="T97" fmla="*/ 2147483647 h 578"/>
                <a:gd name="T98" fmla="*/ 2147483647 w 630"/>
                <a:gd name="T99" fmla="*/ 0 h 57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30" h="578">
                  <a:moveTo>
                    <a:pt x="147" y="0"/>
                  </a:moveTo>
                  <a:cubicBezTo>
                    <a:pt x="202" y="2"/>
                    <a:pt x="292" y="23"/>
                    <a:pt x="333" y="33"/>
                  </a:cubicBezTo>
                  <a:cubicBezTo>
                    <a:pt x="405" y="50"/>
                    <a:pt x="348" y="43"/>
                    <a:pt x="392" y="63"/>
                  </a:cubicBezTo>
                  <a:lnTo>
                    <a:pt x="598" y="142"/>
                  </a:lnTo>
                  <a:lnTo>
                    <a:pt x="618" y="187"/>
                  </a:lnTo>
                  <a:lnTo>
                    <a:pt x="565" y="200"/>
                  </a:lnTo>
                  <a:lnTo>
                    <a:pt x="248" y="65"/>
                  </a:lnTo>
                  <a:lnTo>
                    <a:pt x="106" y="249"/>
                  </a:lnTo>
                  <a:lnTo>
                    <a:pt x="132" y="273"/>
                  </a:lnTo>
                  <a:lnTo>
                    <a:pt x="227" y="152"/>
                  </a:lnTo>
                  <a:lnTo>
                    <a:pt x="238" y="260"/>
                  </a:lnTo>
                  <a:lnTo>
                    <a:pt x="152" y="378"/>
                  </a:lnTo>
                  <a:lnTo>
                    <a:pt x="162" y="409"/>
                  </a:lnTo>
                  <a:lnTo>
                    <a:pt x="287" y="254"/>
                  </a:lnTo>
                  <a:lnTo>
                    <a:pt x="322" y="274"/>
                  </a:lnTo>
                  <a:lnTo>
                    <a:pt x="330" y="210"/>
                  </a:lnTo>
                  <a:lnTo>
                    <a:pt x="295" y="228"/>
                  </a:lnTo>
                  <a:lnTo>
                    <a:pt x="273" y="166"/>
                  </a:lnTo>
                  <a:lnTo>
                    <a:pt x="300" y="127"/>
                  </a:lnTo>
                  <a:lnTo>
                    <a:pt x="356" y="152"/>
                  </a:lnTo>
                  <a:lnTo>
                    <a:pt x="518" y="222"/>
                  </a:lnTo>
                  <a:lnTo>
                    <a:pt x="504" y="250"/>
                  </a:lnTo>
                  <a:lnTo>
                    <a:pt x="385" y="198"/>
                  </a:lnTo>
                  <a:lnTo>
                    <a:pt x="395" y="244"/>
                  </a:lnTo>
                  <a:lnTo>
                    <a:pt x="420" y="269"/>
                  </a:lnTo>
                  <a:lnTo>
                    <a:pt x="605" y="259"/>
                  </a:lnTo>
                  <a:lnTo>
                    <a:pt x="630" y="320"/>
                  </a:lnTo>
                  <a:lnTo>
                    <a:pt x="424" y="340"/>
                  </a:lnTo>
                  <a:lnTo>
                    <a:pt x="450" y="365"/>
                  </a:lnTo>
                  <a:lnTo>
                    <a:pt x="623" y="347"/>
                  </a:lnTo>
                  <a:lnTo>
                    <a:pt x="610" y="379"/>
                  </a:lnTo>
                  <a:lnTo>
                    <a:pt x="538" y="412"/>
                  </a:lnTo>
                  <a:lnTo>
                    <a:pt x="443" y="439"/>
                  </a:lnTo>
                  <a:lnTo>
                    <a:pt x="397" y="355"/>
                  </a:lnTo>
                  <a:lnTo>
                    <a:pt x="377" y="360"/>
                  </a:lnTo>
                  <a:lnTo>
                    <a:pt x="434" y="474"/>
                  </a:lnTo>
                  <a:lnTo>
                    <a:pt x="606" y="422"/>
                  </a:lnTo>
                  <a:lnTo>
                    <a:pt x="616" y="454"/>
                  </a:lnTo>
                  <a:lnTo>
                    <a:pt x="420" y="523"/>
                  </a:lnTo>
                  <a:lnTo>
                    <a:pt x="374" y="574"/>
                  </a:lnTo>
                  <a:lnTo>
                    <a:pt x="227" y="578"/>
                  </a:lnTo>
                  <a:lnTo>
                    <a:pt x="173" y="568"/>
                  </a:lnTo>
                  <a:lnTo>
                    <a:pt x="165" y="514"/>
                  </a:lnTo>
                  <a:lnTo>
                    <a:pt x="73" y="251"/>
                  </a:lnTo>
                  <a:lnTo>
                    <a:pt x="63" y="186"/>
                  </a:lnTo>
                  <a:lnTo>
                    <a:pt x="54" y="117"/>
                  </a:lnTo>
                  <a:lnTo>
                    <a:pt x="39" y="63"/>
                  </a:lnTo>
                  <a:lnTo>
                    <a:pt x="24" y="30"/>
                  </a:lnTo>
                  <a:lnTo>
                    <a:pt x="0" y="21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6B3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4" name="Freeform 19">
              <a:extLst>
                <a:ext uri="{FF2B5EF4-FFF2-40B4-BE49-F238E27FC236}">
                  <a16:creationId xmlns="" xmlns:a16="http://schemas.microsoft.com/office/drawing/2014/main" id="{5D3CD6E8-F0B1-4C57-AE82-A944A8BE4074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7008863" y="3960262"/>
              <a:ext cx="152400" cy="30162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45" h="11301">
                  <a:moveTo>
                    <a:pt x="33" y="7983"/>
                  </a:moveTo>
                  <a:cubicBezTo>
                    <a:pt x="-268" y="8305"/>
                    <a:pt x="1632" y="8368"/>
                    <a:pt x="1610" y="8892"/>
                  </a:cubicBezTo>
                  <a:cubicBezTo>
                    <a:pt x="1588" y="9416"/>
                    <a:pt x="488" y="11108"/>
                    <a:pt x="666" y="11282"/>
                  </a:cubicBezTo>
                  <a:cubicBezTo>
                    <a:pt x="844" y="11456"/>
                    <a:pt x="2012" y="10432"/>
                    <a:pt x="2679" y="9934"/>
                  </a:cubicBezTo>
                  <a:cubicBezTo>
                    <a:pt x="3346" y="9436"/>
                    <a:pt x="3766" y="9209"/>
                    <a:pt x="4668" y="8293"/>
                  </a:cubicBezTo>
                  <a:cubicBezTo>
                    <a:pt x="5570" y="7377"/>
                    <a:pt x="6879" y="5744"/>
                    <a:pt x="8090" y="4440"/>
                  </a:cubicBezTo>
                  <a:cubicBezTo>
                    <a:pt x="9290" y="3135"/>
                    <a:pt x="11516" y="1191"/>
                    <a:pt x="11886" y="471"/>
                  </a:cubicBezTo>
                  <a:cubicBezTo>
                    <a:pt x="12256" y="-249"/>
                    <a:pt x="10795" y="51"/>
                    <a:pt x="10312" y="120"/>
                  </a:cubicBezTo>
                  <a:cubicBezTo>
                    <a:pt x="9829" y="189"/>
                    <a:pt x="9848" y="651"/>
                    <a:pt x="8987" y="888"/>
                  </a:cubicBezTo>
                  <a:cubicBezTo>
                    <a:pt x="8126" y="1125"/>
                    <a:pt x="5048" y="1277"/>
                    <a:pt x="5145" y="1539"/>
                  </a:cubicBezTo>
                  <a:cubicBezTo>
                    <a:pt x="5243" y="1801"/>
                    <a:pt x="8162" y="1681"/>
                    <a:pt x="8047" y="2236"/>
                  </a:cubicBezTo>
                  <a:cubicBezTo>
                    <a:pt x="7932" y="2791"/>
                    <a:pt x="6900" y="3620"/>
                    <a:pt x="6247" y="4281"/>
                  </a:cubicBezTo>
                  <a:cubicBezTo>
                    <a:pt x="4034" y="4451"/>
                    <a:pt x="2665" y="4997"/>
                    <a:pt x="2327" y="5275"/>
                  </a:cubicBezTo>
                  <a:cubicBezTo>
                    <a:pt x="1989" y="5553"/>
                    <a:pt x="4188" y="5621"/>
                    <a:pt x="4220" y="5951"/>
                  </a:cubicBezTo>
                  <a:cubicBezTo>
                    <a:pt x="4252" y="6281"/>
                    <a:pt x="2901" y="6881"/>
                    <a:pt x="2519" y="7255"/>
                  </a:cubicBezTo>
                  <a:cubicBezTo>
                    <a:pt x="2137" y="7629"/>
                    <a:pt x="342" y="7312"/>
                    <a:pt x="33" y="798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5" name="Vrije vorm 109">
              <a:extLst>
                <a:ext uri="{FF2B5EF4-FFF2-40B4-BE49-F238E27FC236}">
                  <a16:creationId xmlns="" xmlns:a16="http://schemas.microsoft.com/office/drawing/2014/main" id="{3987B61B-C2E5-49F0-9F42-312C26F394A9}"/>
                </a:ext>
              </a:extLst>
            </p:cNvPr>
            <p:cNvSpPr/>
            <p:nvPr/>
          </p:nvSpPr>
          <p:spPr bwMode="auto">
            <a:xfrm rot="6664258">
              <a:off x="6403558" y="3539097"/>
              <a:ext cx="250965" cy="832810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21765 w 133647"/>
                <a:gd name="connsiteY0" fmla="*/ 0 h 555164"/>
                <a:gd name="connsiteX1" fmla="*/ 0 w 133647"/>
                <a:gd name="connsiteY1" fmla="*/ 283758 h 555164"/>
                <a:gd name="connsiteX2" fmla="*/ 133647 w 133647"/>
                <a:gd name="connsiteY2" fmla="*/ 555164 h 555164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52752"/>
                <a:gd name="connsiteY0" fmla="*/ 0 h 1064003"/>
                <a:gd name="connsiteX1" fmla="*/ 0 w 352752"/>
                <a:gd name="connsiteY1" fmla="*/ 283758 h 1064003"/>
                <a:gd name="connsiteX2" fmla="*/ 352752 w 352752"/>
                <a:gd name="connsiteY2" fmla="*/ 1064003 h 106400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249297"/>
                <a:gd name="connsiteY0" fmla="*/ 0 h 835361"/>
                <a:gd name="connsiteX1" fmla="*/ 0 w 249297"/>
                <a:gd name="connsiteY1" fmla="*/ 283758 h 835361"/>
                <a:gd name="connsiteX2" fmla="*/ 249297 w 249297"/>
                <a:gd name="connsiteY2" fmla="*/ 835361 h 835361"/>
                <a:gd name="connsiteX0" fmla="*/ 21765 w 251524"/>
                <a:gd name="connsiteY0" fmla="*/ 0 h 834502"/>
                <a:gd name="connsiteX1" fmla="*/ 0 w 251524"/>
                <a:gd name="connsiteY1" fmla="*/ 283758 h 834502"/>
                <a:gd name="connsiteX2" fmla="*/ 251524 w 251524"/>
                <a:gd name="connsiteY2" fmla="*/ 834502 h 83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1524" h="834502">
                  <a:moveTo>
                    <a:pt x="21765" y="0"/>
                  </a:moveTo>
                  <a:cubicBezTo>
                    <a:pt x="5268" y="197963"/>
                    <a:pt x="12689" y="80484"/>
                    <a:pt x="0" y="283758"/>
                  </a:cubicBezTo>
                  <a:cubicBezTo>
                    <a:pt x="101711" y="499144"/>
                    <a:pt x="114675" y="539065"/>
                    <a:pt x="251524" y="834502"/>
                  </a:cubicBezTo>
                </a:path>
              </a:pathLst>
            </a:custGeom>
            <a:noFill/>
            <a:ln w="190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="" xmlns:a16="http://schemas.microsoft.com/office/drawing/2014/main" id="{4A97B0C3-162C-4B86-A1EC-2A2B354483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88336" y="4568122"/>
              <a:ext cx="2153166" cy="433226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8634"/>
                <a:gd name="connsiteY0" fmla="*/ 0 h 6789"/>
                <a:gd name="connsiteX1" fmla="*/ 1312 w 8634"/>
                <a:gd name="connsiteY1" fmla="*/ 3424 h 6789"/>
                <a:gd name="connsiteX2" fmla="*/ 3005 w 8634"/>
                <a:gd name="connsiteY2" fmla="*/ 6765 h 6789"/>
                <a:gd name="connsiteX3" fmla="*/ 5524 w 8634"/>
                <a:gd name="connsiteY3" fmla="*/ 5009 h 6789"/>
                <a:gd name="connsiteX4" fmla="*/ 8634 w 8634"/>
                <a:gd name="connsiteY4" fmla="*/ 5694 h 6789"/>
                <a:gd name="connsiteX0" fmla="*/ 0 w 10169"/>
                <a:gd name="connsiteY0" fmla="*/ 0 h 10337"/>
                <a:gd name="connsiteX1" fmla="*/ 1689 w 10169"/>
                <a:gd name="connsiteY1" fmla="*/ 5380 h 10337"/>
                <a:gd name="connsiteX2" fmla="*/ 3649 w 10169"/>
                <a:gd name="connsiteY2" fmla="*/ 10302 h 10337"/>
                <a:gd name="connsiteX3" fmla="*/ 6567 w 10169"/>
                <a:gd name="connsiteY3" fmla="*/ 7715 h 10337"/>
                <a:gd name="connsiteX4" fmla="*/ 10169 w 10169"/>
                <a:gd name="connsiteY4" fmla="*/ 8724 h 10337"/>
                <a:gd name="connsiteX0" fmla="*/ 0 w 10203"/>
                <a:gd name="connsiteY0" fmla="*/ 0 h 10225"/>
                <a:gd name="connsiteX1" fmla="*/ 1723 w 10203"/>
                <a:gd name="connsiteY1" fmla="*/ 5268 h 10225"/>
                <a:gd name="connsiteX2" fmla="*/ 3683 w 10203"/>
                <a:gd name="connsiteY2" fmla="*/ 10190 h 10225"/>
                <a:gd name="connsiteX3" fmla="*/ 6601 w 10203"/>
                <a:gd name="connsiteY3" fmla="*/ 7603 h 10225"/>
                <a:gd name="connsiteX4" fmla="*/ 10203 w 10203"/>
                <a:gd name="connsiteY4" fmla="*/ 8612 h 1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03" h="10225">
                  <a:moveTo>
                    <a:pt x="0" y="0"/>
                  </a:moveTo>
                  <a:cubicBezTo>
                    <a:pt x="590" y="1629"/>
                    <a:pt x="1109" y="3570"/>
                    <a:pt x="1723" y="5268"/>
                  </a:cubicBezTo>
                  <a:cubicBezTo>
                    <a:pt x="2337" y="6966"/>
                    <a:pt x="2872" y="9779"/>
                    <a:pt x="3683" y="10190"/>
                  </a:cubicBezTo>
                  <a:cubicBezTo>
                    <a:pt x="4499" y="10567"/>
                    <a:pt x="5510" y="7855"/>
                    <a:pt x="6601" y="7603"/>
                  </a:cubicBezTo>
                  <a:cubicBezTo>
                    <a:pt x="7686" y="7317"/>
                    <a:pt x="9455" y="8422"/>
                    <a:pt x="10203" y="8612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="" xmlns:a16="http://schemas.microsoft.com/office/drawing/2014/main" id="{6EF99CAD-A8F8-4CDB-BE63-87D998B2A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49743" y="3654480"/>
              <a:ext cx="2186996" cy="913162"/>
            </a:xfrm>
            <a:custGeom>
              <a:avLst/>
              <a:gdLst>
                <a:gd name="T0" fmla="*/ 0 w 10000"/>
                <a:gd name="T1" fmla="*/ 2147483647 h 10235"/>
                <a:gd name="T2" fmla="*/ 2147483647 w 10000"/>
                <a:gd name="T3" fmla="*/ 2147483647 h 10235"/>
                <a:gd name="T4" fmla="*/ 2147483647 w 10000"/>
                <a:gd name="T5" fmla="*/ 2147483647 h 10235"/>
                <a:gd name="T6" fmla="*/ 2147483647 w 10000"/>
                <a:gd name="T7" fmla="*/ 2147483647 h 10235"/>
                <a:gd name="T8" fmla="*/ 2147483647 w 10000"/>
                <a:gd name="T9" fmla="*/ 2147483647 h 10235"/>
                <a:gd name="T10" fmla="*/ 2147483647 w 10000"/>
                <a:gd name="T11" fmla="*/ 2147483647 h 10235"/>
                <a:gd name="T12" fmla="*/ 2147483647 w 10000"/>
                <a:gd name="T13" fmla="*/ 2147483647 h 10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182"/>
                <a:gd name="connsiteY0" fmla="*/ 101 h 11518"/>
                <a:gd name="connsiteX1" fmla="*/ 669 w 9182"/>
                <a:gd name="connsiteY1" fmla="*/ 2397 h 11518"/>
                <a:gd name="connsiteX2" fmla="*/ 1097 w 9182"/>
                <a:gd name="connsiteY2" fmla="*/ 4589 h 11518"/>
                <a:gd name="connsiteX3" fmla="*/ 2977 w 9182"/>
                <a:gd name="connsiteY3" fmla="*/ 7924 h 11518"/>
                <a:gd name="connsiteX4" fmla="*/ 4495 w 9182"/>
                <a:gd name="connsiteY4" fmla="*/ 11360 h 11518"/>
                <a:gd name="connsiteX5" fmla="*/ 7073 w 9182"/>
                <a:gd name="connsiteY5" fmla="*/ 10946 h 11518"/>
                <a:gd name="connsiteX6" fmla="*/ 9182 w 9182"/>
                <a:gd name="connsiteY6" fmla="*/ 10862 h 11518"/>
                <a:gd name="connsiteX0" fmla="*/ 0 w 10000"/>
                <a:gd name="connsiteY0" fmla="*/ 0 h 9912"/>
                <a:gd name="connsiteX1" fmla="*/ 729 w 10000"/>
                <a:gd name="connsiteY1" fmla="*/ 1993 h 9912"/>
                <a:gd name="connsiteX2" fmla="*/ 1195 w 10000"/>
                <a:gd name="connsiteY2" fmla="*/ 3896 h 9912"/>
                <a:gd name="connsiteX3" fmla="*/ 3242 w 10000"/>
                <a:gd name="connsiteY3" fmla="*/ 6792 h 9912"/>
                <a:gd name="connsiteX4" fmla="*/ 4895 w 10000"/>
                <a:gd name="connsiteY4" fmla="*/ 9775 h 9912"/>
                <a:gd name="connsiteX5" fmla="*/ 7703 w 10000"/>
                <a:gd name="connsiteY5" fmla="*/ 9415 h 9912"/>
                <a:gd name="connsiteX6" fmla="*/ 10000 w 10000"/>
                <a:gd name="connsiteY6" fmla="*/ 9342 h 9912"/>
                <a:gd name="connsiteX0" fmla="*/ 0 w 10000"/>
                <a:gd name="connsiteY0" fmla="*/ 0 h 10000"/>
                <a:gd name="connsiteX1" fmla="*/ 1195 w 10000"/>
                <a:gd name="connsiteY1" fmla="*/ 3931 h 10000"/>
                <a:gd name="connsiteX2" fmla="*/ 3242 w 10000"/>
                <a:gd name="connsiteY2" fmla="*/ 6852 h 10000"/>
                <a:gd name="connsiteX3" fmla="*/ 4895 w 10000"/>
                <a:gd name="connsiteY3" fmla="*/ 9862 h 10000"/>
                <a:gd name="connsiteX4" fmla="*/ 7703 w 10000"/>
                <a:gd name="connsiteY4" fmla="*/ 9499 h 10000"/>
                <a:gd name="connsiteX5" fmla="*/ 10000 w 10000"/>
                <a:gd name="connsiteY5" fmla="*/ 9425 h 10000"/>
                <a:gd name="connsiteX0" fmla="*/ 0 w 9472"/>
                <a:gd name="connsiteY0" fmla="*/ 0 h 9917"/>
                <a:gd name="connsiteX1" fmla="*/ 667 w 9472"/>
                <a:gd name="connsiteY1" fmla="*/ 3848 h 9917"/>
                <a:gd name="connsiteX2" fmla="*/ 2714 w 9472"/>
                <a:gd name="connsiteY2" fmla="*/ 6769 h 9917"/>
                <a:gd name="connsiteX3" fmla="*/ 4367 w 9472"/>
                <a:gd name="connsiteY3" fmla="*/ 9779 h 9917"/>
                <a:gd name="connsiteX4" fmla="*/ 7175 w 9472"/>
                <a:gd name="connsiteY4" fmla="*/ 9416 h 9917"/>
                <a:gd name="connsiteX5" fmla="*/ 9472 w 9472"/>
                <a:gd name="connsiteY5" fmla="*/ 9342 h 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2" h="9917">
                  <a:moveTo>
                    <a:pt x="0" y="0"/>
                  </a:moveTo>
                  <a:cubicBezTo>
                    <a:pt x="249" y="819"/>
                    <a:pt x="215" y="2720"/>
                    <a:pt x="667" y="3848"/>
                  </a:cubicBezTo>
                  <a:cubicBezTo>
                    <a:pt x="1119" y="4976"/>
                    <a:pt x="2099" y="5781"/>
                    <a:pt x="2714" y="6769"/>
                  </a:cubicBezTo>
                  <a:cubicBezTo>
                    <a:pt x="3327" y="7772"/>
                    <a:pt x="3621" y="9342"/>
                    <a:pt x="4367" y="9779"/>
                  </a:cubicBezTo>
                  <a:cubicBezTo>
                    <a:pt x="5109" y="10216"/>
                    <a:pt x="6266" y="9488"/>
                    <a:pt x="7175" y="9416"/>
                  </a:cubicBezTo>
                  <a:cubicBezTo>
                    <a:pt x="8082" y="9342"/>
                    <a:pt x="8918" y="9356"/>
                    <a:pt x="9472" y="9342"/>
                  </a:cubicBezTo>
                </a:path>
              </a:pathLst>
            </a:custGeom>
            <a:noFill/>
            <a:ln w="317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8" name="Freeform 15">
              <a:extLst>
                <a:ext uri="{FF2B5EF4-FFF2-40B4-BE49-F238E27FC236}">
                  <a16:creationId xmlns="" xmlns:a16="http://schemas.microsoft.com/office/drawing/2014/main" id="{ABF45CE1-B15C-486B-A605-28763D46B9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97473" y="4515607"/>
              <a:ext cx="842744" cy="383525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10550"/>
                <a:gd name="connsiteY0" fmla="*/ 0 h 13801"/>
                <a:gd name="connsiteX1" fmla="*/ 1810 w 10550"/>
                <a:gd name="connsiteY1" fmla="*/ 2238 h 13801"/>
                <a:gd name="connsiteX2" fmla="*/ 2465 w 10550"/>
                <a:gd name="connsiteY2" fmla="*/ 4843 h 13801"/>
                <a:gd name="connsiteX3" fmla="*/ 4345 w 10550"/>
                <a:gd name="connsiteY3" fmla="*/ 8178 h 13801"/>
                <a:gd name="connsiteX4" fmla="*/ 5863 w 10550"/>
                <a:gd name="connsiteY4" fmla="*/ 11614 h 13801"/>
                <a:gd name="connsiteX5" fmla="*/ 8441 w 10550"/>
                <a:gd name="connsiteY5" fmla="*/ 13798 h 13801"/>
                <a:gd name="connsiteX6" fmla="*/ 10550 w 10550"/>
                <a:gd name="connsiteY6" fmla="*/ 11116 h 13801"/>
                <a:gd name="connsiteX0" fmla="*/ 0 w 10550"/>
                <a:gd name="connsiteY0" fmla="*/ 0 h 13803"/>
                <a:gd name="connsiteX1" fmla="*/ 1810 w 10550"/>
                <a:gd name="connsiteY1" fmla="*/ 2238 h 13803"/>
                <a:gd name="connsiteX2" fmla="*/ 2465 w 10550"/>
                <a:gd name="connsiteY2" fmla="*/ 4843 h 13803"/>
                <a:gd name="connsiteX3" fmla="*/ 5863 w 10550"/>
                <a:gd name="connsiteY3" fmla="*/ 11614 h 13803"/>
                <a:gd name="connsiteX4" fmla="*/ 8441 w 10550"/>
                <a:gd name="connsiteY4" fmla="*/ 13798 h 13803"/>
                <a:gd name="connsiteX5" fmla="*/ 10550 w 10550"/>
                <a:gd name="connsiteY5" fmla="*/ 11116 h 13803"/>
                <a:gd name="connsiteX0" fmla="*/ 0 w 10550"/>
                <a:gd name="connsiteY0" fmla="*/ 0 h 13809"/>
                <a:gd name="connsiteX1" fmla="*/ 1810 w 10550"/>
                <a:gd name="connsiteY1" fmla="*/ 2238 h 13809"/>
                <a:gd name="connsiteX2" fmla="*/ 5863 w 10550"/>
                <a:gd name="connsiteY2" fmla="*/ 11614 h 13809"/>
                <a:gd name="connsiteX3" fmla="*/ 8441 w 10550"/>
                <a:gd name="connsiteY3" fmla="*/ 13798 h 13809"/>
                <a:gd name="connsiteX4" fmla="*/ 10550 w 10550"/>
                <a:gd name="connsiteY4" fmla="*/ 11116 h 13809"/>
                <a:gd name="connsiteX0" fmla="*/ 0 w 8740"/>
                <a:gd name="connsiteY0" fmla="*/ 0 h 11571"/>
                <a:gd name="connsiteX1" fmla="*/ 4053 w 8740"/>
                <a:gd name="connsiteY1" fmla="*/ 9376 h 11571"/>
                <a:gd name="connsiteX2" fmla="*/ 6631 w 8740"/>
                <a:gd name="connsiteY2" fmla="*/ 11560 h 11571"/>
                <a:gd name="connsiteX3" fmla="*/ 8740 w 8740"/>
                <a:gd name="connsiteY3" fmla="*/ 8878 h 11571"/>
                <a:gd name="connsiteX0" fmla="*/ 0 w 5363"/>
                <a:gd name="connsiteY0" fmla="*/ 430 h 2326"/>
                <a:gd name="connsiteX1" fmla="*/ 2950 w 5363"/>
                <a:gd name="connsiteY1" fmla="*/ 2317 h 2326"/>
                <a:gd name="connsiteX2" fmla="*/ 5363 w 5363"/>
                <a:gd name="connsiteY2" fmla="*/ 0 h 2326"/>
                <a:gd name="connsiteX0" fmla="*/ 0 w 8222"/>
                <a:gd name="connsiteY0" fmla="*/ 7992 h 11870"/>
                <a:gd name="connsiteX1" fmla="*/ 3723 w 8222"/>
                <a:gd name="connsiteY1" fmla="*/ 9961 h 11870"/>
                <a:gd name="connsiteX2" fmla="*/ 8222 w 8222"/>
                <a:gd name="connsiteY2" fmla="*/ 0 h 11870"/>
                <a:gd name="connsiteX0" fmla="*/ 0 w 10000"/>
                <a:gd name="connsiteY0" fmla="*/ 6733 h 9421"/>
                <a:gd name="connsiteX1" fmla="*/ 8165 w 10000"/>
                <a:gd name="connsiteY1" fmla="*/ 6544 h 9421"/>
                <a:gd name="connsiteX2" fmla="*/ 10000 w 10000"/>
                <a:gd name="connsiteY2" fmla="*/ 0 h 9421"/>
                <a:gd name="connsiteX0" fmla="*/ 0 w 8165"/>
                <a:gd name="connsiteY0" fmla="*/ 201 h 3054"/>
                <a:gd name="connsiteX1" fmla="*/ 8165 w 8165"/>
                <a:gd name="connsiteY1" fmla="*/ 0 h 3054"/>
                <a:gd name="connsiteX0" fmla="*/ 0 w 13250"/>
                <a:gd name="connsiteY0" fmla="*/ 22500 h 28294"/>
                <a:gd name="connsiteX1" fmla="*/ 13250 w 13250"/>
                <a:gd name="connsiteY1" fmla="*/ 0 h 28294"/>
                <a:gd name="connsiteX0" fmla="*/ 0 w 7352"/>
                <a:gd name="connsiteY0" fmla="*/ 35348 h 40078"/>
                <a:gd name="connsiteX1" fmla="*/ 7352 w 7352"/>
                <a:gd name="connsiteY1" fmla="*/ 0 h 40078"/>
                <a:gd name="connsiteX0" fmla="*/ 0 w 10000"/>
                <a:gd name="connsiteY0" fmla="*/ 8820 h 8820"/>
                <a:gd name="connsiteX1" fmla="*/ 10000 w 10000"/>
                <a:gd name="connsiteY1" fmla="*/ 0 h 8820"/>
                <a:gd name="connsiteX0" fmla="*/ 0 w 7217"/>
                <a:gd name="connsiteY0" fmla="*/ 13998 h 13998"/>
                <a:gd name="connsiteX1" fmla="*/ 7217 w 7217"/>
                <a:gd name="connsiteY1" fmla="*/ 0 h 13998"/>
                <a:gd name="connsiteX0" fmla="*/ 0 w 12949"/>
                <a:gd name="connsiteY0" fmla="*/ 10000 h 10000"/>
                <a:gd name="connsiteX1" fmla="*/ 12949 w 12949"/>
                <a:gd name="connsiteY1" fmla="*/ 0 h 10000"/>
                <a:gd name="connsiteX0" fmla="*/ 0 w 13630"/>
                <a:gd name="connsiteY0" fmla="*/ 10260 h 10260"/>
                <a:gd name="connsiteX1" fmla="*/ 13630 w 13630"/>
                <a:gd name="connsiteY1" fmla="*/ 0 h 10260"/>
                <a:gd name="connsiteX0" fmla="*/ 0 w 14367"/>
                <a:gd name="connsiteY0" fmla="*/ 10844 h 10844"/>
                <a:gd name="connsiteX1" fmla="*/ 14367 w 14367"/>
                <a:gd name="connsiteY1" fmla="*/ 0 h 1084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325 h 10325"/>
                <a:gd name="connsiteX1" fmla="*/ 14424 w 14424"/>
                <a:gd name="connsiteY1" fmla="*/ 0 h 10325"/>
                <a:gd name="connsiteX0" fmla="*/ 0 w 14481"/>
                <a:gd name="connsiteY0" fmla="*/ 10585 h 10585"/>
                <a:gd name="connsiteX1" fmla="*/ 14481 w 14481"/>
                <a:gd name="connsiteY1" fmla="*/ 0 h 10585"/>
                <a:gd name="connsiteX0" fmla="*/ 0 w 14481"/>
                <a:gd name="connsiteY0" fmla="*/ 10585 h 10585"/>
                <a:gd name="connsiteX1" fmla="*/ 11581 w 14481"/>
                <a:gd name="connsiteY1" fmla="*/ 1522 h 10585"/>
                <a:gd name="connsiteX2" fmla="*/ 14481 w 14481"/>
                <a:gd name="connsiteY2" fmla="*/ 0 h 10585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8655"/>
                <a:gd name="connsiteY0" fmla="*/ 10889 h 10889"/>
                <a:gd name="connsiteX1" fmla="*/ 11581 w 18655"/>
                <a:gd name="connsiteY1" fmla="*/ 1826 h 10889"/>
                <a:gd name="connsiteX2" fmla="*/ 18655 w 18655"/>
                <a:gd name="connsiteY2" fmla="*/ 304 h 10889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9903"/>
                <a:gd name="connsiteY0" fmla="*/ 10455 h 10455"/>
                <a:gd name="connsiteX1" fmla="*/ 11581 w 19903"/>
                <a:gd name="connsiteY1" fmla="*/ 1392 h 10455"/>
                <a:gd name="connsiteX2" fmla="*/ 19903 w 19903"/>
                <a:gd name="connsiteY2" fmla="*/ 0 h 10455"/>
                <a:gd name="connsiteX0" fmla="*/ 0 w 20073"/>
                <a:gd name="connsiteY0" fmla="*/ 10455 h 10455"/>
                <a:gd name="connsiteX1" fmla="*/ 11581 w 20073"/>
                <a:gd name="connsiteY1" fmla="*/ 1392 h 10455"/>
                <a:gd name="connsiteX2" fmla="*/ 20073 w 20073"/>
                <a:gd name="connsiteY2" fmla="*/ 0 h 10455"/>
                <a:gd name="connsiteX0" fmla="*/ 0 w 20073"/>
                <a:gd name="connsiteY0" fmla="*/ 10455 h 10455"/>
                <a:gd name="connsiteX1" fmla="*/ 11184 w 20073"/>
                <a:gd name="connsiteY1" fmla="*/ 1717 h 10455"/>
                <a:gd name="connsiteX2" fmla="*/ 20073 w 20073"/>
                <a:gd name="connsiteY2" fmla="*/ 0 h 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73" h="10455">
                  <a:moveTo>
                    <a:pt x="0" y="10455"/>
                  </a:moveTo>
                  <a:cubicBezTo>
                    <a:pt x="3860" y="7434"/>
                    <a:pt x="7839" y="3459"/>
                    <a:pt x="11184" y="1717"/>
                  </a:cubicBezTo>
                  <a:cubicBezTo>
                    <a:pt x="14529" y="-25"/>
                    <a:pt x="15072" y="181"/>
                    <a:pt x="20073" y="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pic>
          <p:nvPicPr>
            <p:cNvPr id="249" name="Picture 12">
              <a:extLst>
                <a:ext uri="{FF2B5EF4-FFF2-40B4-BE49-F238E27FC236}">
                  <a16:creationId xmlns="" xmlns:a16="http://schemas.microsoft.com/office/drawing/2014/main" id="{3DB48979-A699-4196-B361-1C95AD6847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2509879">
              <a:off x="6868487" y="3876122"/>
              <a:ext cx="144463" cy="523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58" name="Freeform 15">
              <a:extLst>
                <a:ext uri="{FF2B5EF4-FFF2-40B4-BE49-F238E27FC236}">
                  <a16:creationId xmlns="" xmlns:a16="http://schemas.microsoft.com/office/drawing/2014/main" id="{45DBC424-1FE9-4152-90CA-357E6E8F63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53694" y="4574714"/>
              <a:ext cx="1179836" cy="562398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459"/>
                <a:gd name="connsiteY0" fmla="*/ 0 h 10638"/>
                <a:gd name="connsiteX1" fmla="*/ 719 w 9459"/>
                <a:gd name="connsiteY1" fmla="*/ 1104 h 10638"/>
                <a:gd name="connsiteX2" fmla="*/ 1374 w 9459"/>
                <a:gd name="connsiteY2" fmla="*/ 3709 h 10638"/>
                <a:gd name="connsiteX3" fmla="*/ 3254 w 9459"/>
                <a:gd name="connsiteY3" fmla="*/ 7044 h 10638"/>
                <a:gd name="connsiteX4" fmla="*/ 4772 w 9459"/>
                <a:gd name="connsiteY4" fmla="*/ 10480 h 10638"/>
                <a:gd name="connsiteX5" fmla="*/ 7350 w 9459"/>
                <a:gd name="connsiteY5" fmla="*/ 10066 h 10638"/>
                <a:gd name="connsiteX6" fmla="*/ 9459 w 9459"/>
                <a:gd name="connsiteY6" fmla="*/ 9982 h 10638"/>
                <a:gd name="connsiteX0" fmla="*/ 111 w 9246"/>
                <a:gd name="connsiteY0" fmla="*/ 0 h 10000"/>
                <a:gd name="connsiteX1" fmla="*/ 6 w 9246"/>
                <a:gd name="connsiteY1" fmla="*/ 1038 h 10000"/>
                <a:gd name="connsiteX2" fmla="*/ 699 w 9246"/>
                <a:gd name="connsiteY2" fmla="*/ 3487 h 10000"/>
                <a:gd name="connsiteX3" fmla="*/ 2686 w 9246"/>
                <a:gd name="connsiteY3" fmla="*/ 6622 h 10000"/>
                <a:gd name="connsiteX4" fmla="*/ 4291 w 9246"/>
                <a:gd name="connsiteY4" fmla="*/ 9851 h 10000"/>
                <a:gd name="connsiteX5" fmla="*/ 7016 w 9246"/>
                <a:gd name="connsiteY5" fmla="*/ 9462 h 10000"/>
                <a:gd name="connsiteX6" fmla="*/ 9246 w 9246"/>
                <a:gd name="connsiteY6" fmla="*/ 9383 h 10000"/>
                <a:gd name="connsiteX0" fmla="*/ 223 w 9999"/>
                <a:gd name="connsiteY0" fmla="*/ 0 h 10710"/>
                <a:gd name="connsiteX1" fmla="*/ 5 w 9999"/>
                <a:gd name="connsiteY1" fmla="*/ 1748 h 10710"/>
                <a:gd name="connsiteX2" fmla="*/ 755 w 9999"/>
                <a:gd name="connsiteY2" fmla="*/ 4197 h 10710"/>
                <a:gd name="connsiteX3" fmla="*/ 2904 w 9999"/>
                <a:gd name="connsiteY3" fmla="*/ 7332 h 10710"/>
                <a:gd name="connsiteX4" fmla="*/ 4640 w 9999"/>
                <a:gd name="connsiteY4" fmla="*/ 10561 h 10710"/>
                <a:gd name="connsiteX5" fmla="*/ 7587 w 9999"/>
                <a:gd name="connsiteY5" fmla="*/ 10172 h 10710"/>
                <a:gd name="connsiteX6" fmla="*/ 9999 w 9999"/>
                <a:gd name="connsiteY6" fmla="*/ 10093 h 10710"/>
                <a:gd name="connsiteX0" fmla="*/ 0 w 9777"/>
                <a:gd name="connsiteY0" fmla="*/ 0 h 10000"/>
                <a:gd name="connsiteX1" fmla="*/ 163 w 9777"/>
                <a:gd name="connsiteY1" fmla="*/ 1632 h 10000"/>
                <a:gd name="connsiteX2" fmla="*/ 532 w 9777"/>
                <a:gd name="connsiteY2" fmla="*/ 3919 h 10000"/>
                <a:gd name="connsiteX3" fmla="*/ 2681 w 9777"/>
                <a:gd name="connsiteY3" fmla="*/ 6846 h 10000"/>
                <a:gd name="connsiteX4" fmla="*/ 4417 w 9777"/>
                <a:gd name="connsiteY4" fmla="*/ 9861 h 10000"/>
                <a:gd name="connsiteX5" fmla="*/ 7365 w 9777"/>
                <a:gd name="connsiteY5" fmla="*/ 9498 h 10000"/>
                <a:gd name="connsiteX6" fmla="*/ 9777 w 9777"/>
                <a:gd name="connsiteY6" fmla="*/ 9424 h 10000"/>
                <a:gd name="connsiteX0" fmla="*/ 0 w 10000"/>
                <a:gd name="connsiteY0" fmla="*/ 0 h 9989"/>
                <a:gd name="connsiteX1" fmla="*/ 167 w 10000"/>
                <a:gd name="connsiteY1" fmla="*/ 1632 h 9989"/>
                <a:gd name="connsiteX2" fmla="*/ 544 w 10000"/>
                <a:gd name="connsiteY2" fmla="*/ 3919 h 9989"/>
                <a:gd name="connsiteX3" fmla="*/ 2742 w 10000"/>
                <a:gd name="connsiteY3" fmla="*/ 6846 h 9989"/>
                <a:gd name="connsiteX4" fmla="*/ 4518 w 10000"/>
                <a:gd name="connsiteY4" fmla="*/ 9861 h 9989"/>
                <a:gd name="connsiteX5" fmla="*/ 10000 w 10000"/>
                <a:gd name="connsiteY5" fmla="*/ 9424 h 9989"/>
                <a:gd name="connsiteX0" fmla="*/ 0 w 5534"/>
                <a:gd name="connsiteY0" fmla="*/ 0 h 9888"/>
                <a:gd name="connsiteX1" fmla="*/ 167 w 5534"/>
                <a:gd name="connsiteY1" fmla="*/ 1634 h 9888"/>
                <a:gd name="connsiteX2" fmla="*/ 544 w 5534"/>
                <a:gd name="connsiteY2" fmla="*/ 3923 h 9888"/>
                <a:gd name="connsiteX3" fmla="*/ 2742 w 5534"/>
                <a:gd name="connsiteY3" fmla="*/ 6854 h 9888"/>
                <a:gd name="connsiteX4" fmla="*/ 4518 w 5534"/>
                <a:gd name="connsiteY4" fmla="*/ 9872 h 9888"/>
                <a:gd name="connsiteX5" fmla="*/ 5534 w 5534"/>
                <a:gd name="connsiteY5" fmla="*/ 5449 h 9888"/>
                <a:gd name="connsiteX0" fmla="*/ 0 w 10000"/>
                <a:gd name="connsiteY0" fmla="*/ 0 h 10001"/>
                <a:gd name="connsiteX1" fmla="*/ 302 w 10000"/>
                <a:gd name="connsiteY1" fmla="*/ 1653 h 10001"/>
                <a:gd name="connsiteX2" fmla="*/ 983 w 10000"/>
                <a:gd name="connsiteY2" fmla="*/ 3967 h 10001"/>
                <a:gd name="connsiteX3" fmla="*/ 4955 w 10000"/>
                <a:gd name="connsiteY3" fmla="*/ 6932 h 10001"/>
                <a:gd name="connsiteX4" fmla="*/ 8164 w 10000"/>
                <a:gd name="connsiteY4" fmla="*/ 9984 h 10001"/>
                <a:gd name="connsiteX5" fmla="*/ 10000 w 10000"/>
                <a:gd name="connsiteY5" fmla="*/ 5511 h 10001"/>
                <a:gd name="connsiteX0" fmla="*/ 0 w 10000"/>
                <a:gd name="connsiteY0" fmla="*/ 0 h 7844"/>
                <a:gd name="connsiteX1" fmla="*/ 302 w 10000"/>
                <a:gd name="connsiteY1" fmla="*/ 1653 h 7844"/>
                <a:gd name="connsiteX2" fmla="*/ 983 w 10000"/>
                <a:gd name="connsiteY2" fmla="*/ 3967 h 7844"/>
                <a:gd name="connsiteX3" fmla="*/ 4955 w 10000"/>
                <a:gd name="connsiteY3" fmla="*/ 6932 h 7844"/>
                <a:gd name="connsiteX4" fmla="*/ 7395 w 10000"/>
                <a:gd name="connsiteY4" fmla="*/ 7717 h 7844"/>
                <a:gd name="connsiteX5" fmla="*/ 10000 w 10000"/>
                <a:gd name="connsiteY5" fmla="*/ 5511 h 7844"/>
                <a:gd name="connsiteX0" fmla="*/ 0 w 10000"/>
                <a:gd name="connsiteY0" fmla="*/ 0 h 9876"/>
                <a:gd name="connsiteX1" fmla="*/ 302 w 10000"/>
                <a:gd name="connsiteY1" fmla="*/ 2107 h 9876"/>
                <a:gd name="connsiteX2" fmla="*/ 983 w 10000"/>
                <a:gd name="connsiteY2" fmla="*/ 5057 h 9876"/>
                <a:gd name="connsiteX3" fmla="*/ 4955 w 10000"/>
                <a:gd name="connsiteY3" fmla="*/ 8195 h 9876"/>
                <a:gd name="connsiteX4" fmla="*/ 7395 w 10000"/>
                <a:gd name="connsiteY4" fmla="*/ 9838 h 9876"/>
                <a:gd name="connsiteX5" fmla="*/ 10000 w 10000"/>
                <a:gd name="connsiteY5" fmla="*/ 7026 h 9876"/>
                <a:gd name="connsiteX0" fmla="*/ 0 w 10000"/>
                <a:gd name="connsiteY0" fmla="*/ 0 h 9969"/>
                <a:gd name="connsiteX1" fmla="*/ 302 w 10000"/>
                <a:gd name="connsiteY1" fmla="*/ 2133 h 9969"/>
                <a:gd name="connsiteX2" fmla="*/ 983 w 10000"/>
                <a:gd name="connsiteY2" fmla="*/ 5120 h 9969"/>
                <a:gd name="connsiteX3" fmla="*/ 3994 w 10000"/>
                <a:gd name="connsiteY3" fmla="*/ 7756 h 9969"/>
                <a:gd name="connsiteX4" fmla="*/ 7395 w 10000"/>
                <a:gd name="connsiteY4" fmla="*/ 9962 h 9969"/>
                <a:gd name="connsiteX5" fmla="*/ 10000 w 10000"/>
                <a:gd name="connsiteY5" fmla="*/ 7114 h 9969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983 w 10000"/>
                <a:gd name="connsiteY2" fmla="*/ 5136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9616"/>
                <a:gd name="connsiteY0" fmla="*/ 0 h 9565"/>
                <a:gd name="connsiteX1" fmla="*/ 751 w 9616"/>
                <a:gd name="connsiteY1" fmla="*/ 3553 h 9565"/>
                <a:gd name="connsiteX2" fmla="*/ 2585 w 9616"/>
                <a:gd name="connsiteY2" fmla="*/ 5027 h 9565"/>
                <a:gd name="connsiteX3" fmla="*/ 3610 w 9616"/>
                <a:gd name="connsiteY3" fmla="*/ 7345 h 9565"/>
                <a:gd name="connsiteX4" fmla="*/ 7011 w 9616"/>
                <a:gd name="connsiteY4" fmla="*/ 9558 h 9565"/>
                <a:gd name="connsiteX5" fmla="*/ 9616 w 9616"/>
                <a:gd name="connsiteY5" fmla="*/ 6701 h 9565"/>
                <a:gd name="connsiteX0" fmla="*/ 9 w 10009"/>
                <a:gd name="connsiteY0" fmla="*/ 0 h 10001"/>
                <a:gd name="connsiteX1" fmla="*/ 790 w 10009"/>
                <a:gd name="connsiteY1" fmla="*/ 3715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9 w 10009"/>
                <a:gd name="connsiteY0" fmla="*/ 0 h 10001"/>
                <a:gd name="connsiteX1" fmla="*/ 790 w 10009"/>
                <a:gd name="connsiteY1" fmla="*/ 4170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80 w 10080"/>
                <a:gd name="connsiteY0" fmla="*/ 0 h 10001"/>
                <a:gd name="connsiteX1" fmla="*/ 861 w 10080"/>
                <a:gd name="connsiteY1" fmla="*/ 4170 h 10001"/>
                <a:gd name="connsiteX2" fmla="*/ 2768 w 10080"/>
                <a:gd name="connsiteY2" fmla="*/ 5256 h 10001"/>
                <a:gd name="connsiteX3" fmla="*/ 3834 w 10080"/>
                <a:gd name="connsiteY3" fmla="*/ 7679 h 10001"/>
                <a:gd name="connsiteX4" fmla="*/ 7371 w 10080"/>
                <a:gd name="connsiteY4" fmla="*/ 9993 h 10001"/>
                <a:gd name="connsiteX5" fmla="*/ 10080 w 10080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69"/>
                <a:gd name="connsiteX1" fmla="*/ 1017 w 10036"/>
                <a:gd name="connsiteY1" fmla="*/ 4397 h 10069"/>
                <a:gd name="connsiteX2" fmla="*/ 2724 w 10036"/>
                <a:gd name="connsiteY2" fmla="*/ 5256 h 10069"/>
                <a:gd name="connsiteX3" fmla="*/ 3790 w 10036"/>
                <a:gd name="connsiteY3" fmla="*/ 7679 h 10069"/>
                <a:gd name="connsiteX4" fmla="*/ 7306 w 10036"/>
                <a:gd name="connsiteY4" fmla="*/ 10064 h 10069"/>
                <a:gd name="connsiteX5" fmla="*/ 10036 w 10036"/>
                <a:gd name="connsiteY5" fmla="*/ 7006 h 10069"/>
                <a:gd name="connsiteX0" fmla="*/ 36 w 10036"/>
                <a:gd name="connsiteY0" fmla="*/ 0 h 10082"/>
                <a:gd name="connsiteX1" fmla="*/ 1017 w 10036"/>
                <a:gd name="connsiteY1" fmla="*/ 4397 h 10082"/>
                <a:gd name="connsiteX2" fmla="*/ 2724 w 10036"/>
                <a:gd name="connsiteY2" fmla="*/ 5256 h 10082"/>
                <a:gd name="connsiteX3" fmla="*/ 5226 w 10036"/>
                <a:gd name="connsiteY3" fmla="*/ 8141 h 10082"/>
                <a:gd name="connsiteX4" fmla="*/ 7306 w 10036"/>
                <a:gd name="connsiteY4" fmla="*/ 10064 h 10082"/>
                <a:gd name="connsiteX5" fmla="*/ 10036 w 10036"/>
                <a:gd name="connsiteY5" fmla="*/ 7006 h 10082"/>
                <a:gd name="connsiteX0" fmla="*/ 36 w 10036"/>
                <a:gd name="connsiteY0" fmla="*/ 0 h 10080"/>
                <a:gd name="connsiteX1" fmla="*/ 1017 w 10036"/>
                <a:gd name="connsiteY1" fmla="*/ 4397 h 10080"/>
                <a:gd name="connsiteX2" fmla="*/ 2724 w 10036"/>
                <a:gd name="connsiteY2" fmla="*/ 5256 h 10080"/>
                <a:gd name="connsiteX3" fmla="*/ 5226 w 10036"/>
                <a:gd name="connsiteY3" fmla="*/ 8141 h 10080"/>
                <a:gd name="connsiteX4" fmla="*/ 7306 w 10036"/>
                <a:gd name="connsiteY4" fmla="*/ 10064 h 10080"/>
                <a:gd name="connsiteX5" fmla="*/ 10036 w 10036"/>
                <a:gd name="connsiteY5" fmla="*/ 7006 h 10080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043"/>
                <a:gd name="connsiteX1" fmla="*/ 1017 w 10036"/>
                <a:gd name="connsiteY1" fmla="*/ 4397 h 10043"/>
                <a:gd name="connsiteX2" fmla="*/ 2724 w 10036"/>
                <a:gd name="connsiteY2" fmla="*/ 5256 h 10043"/>
                <a:gd name="connsiteX3" fmla="*/ 4955 w 10036"/>
                <a:gd name="connsiteY3" fmla="*/ 7999 h 10043"/>
                <a:gd name="connsiteX4" fmla="*/ 7014 w 10036"/>
                <a:gd name="connsiteY4" fmla="*/ 10029 h 10043"/>
                <a:gd name="connsiteX5" fmla="*/ 10036 w 10036"/>
                <a:gd name="connsiteY5" fmla="*/ 7006 h 10043"/>
                <a:gd name="connsiteX0" fmla="*/ 36 w 10057"/>
                <a:gd name="connsiteY0" fmla="*/ 0 h 10040"/>
                <a:gd name="connsiteX1" fmla="*/ 1017 w 10057"/>
                <a:gd name="connsiteY1" fmla="*/ 4397 h 10040"/>
                <a:gd name="connsiteX2" fmla="*/ 2724 w 10057"/>
                <a:gd name="connsiteY2" fmla="*/ 5256 h 10040"/>
                <a:gd name="connsiteX3" fmla="*/ 4955 w 10057"/>
                <a:gd name="connsiteY3" fmla="*/ 7999 h 10040"/>
                <a:gd name="connsiteX4" fmla="*/ 7014 w 10057"/>
                <a:gd name="connsiteY4" fmla="*/ 10029 h 10040"/>
                <a:gd name="connsiteX5" fmla="*/ 10057 w 10057"/>
                <a:gd name="connsiteY5" fmla="*/ 7077 h 10040"/>
                <a:gd name="connsiteX0" fmla="*/ 36 w 10057"/>
                <a:gd name="connsiteY0" fmla="*/ 0 h 10036"/>
                <a:gd name="connsiteX1" fmla="*/ 1017 w 10057"/>
                <a:gd name="connsiteY1" fmla="*/ 4397 h 10036"/>
                <a:gd name="connsiteX2" fmla="*/ 2724 w 10057"/>
                <a:gd name="connsiteY2" fmla="*/ 5256 h 10036"/>
                <a:gd name="connsiteX3" fmla="*/ 4705 w 10057"/>
                <a:gd name="connsiteY3" fmla="*/ 7857 h 10036"/>
                <a:gd name="connsiteX4" fmla="*/ 7014 w 10057"/>
                <a:gd name="connsiteY4" fmla="*/ 10029 h 10036"/>
                <a:gd name="connsiteX5" fmla="*/ 10057 w 10057"/>
                <a:gd name="connsiteY5" fmla="*/ 7077 h 10036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11 w 10032"/>
                <a:gd name="connsiteY0" fmla="*/ 0 h 10035"/>
                <a:gd name="connsiteX1" fmla="*/ 992 w 10032"/>
                <a:gd name="connsiteY1" fmla="*/ 4397 h 10035"/>
                <a:gd name="connsiteX2" fmla="*/ 2553 w 10032"/>
                <a:gd name="connsiteY2" fmla="*/ 5363 h 10035"/>
                <a:gd name="connsiteX3" fmla="*/ 4680 w 10032"/>
                <a:gd name="connsiteY3" fmla="*/ 7857 h 10035"/>
                <a:gd name="connsiteX4" fmla="*/ 6989 w 10032"/>
                <a:gd name="connsiteY4" fmla="*/ 10029 h 10035"/>
                <a:gd name="connsiteX5" fmla="*/ 10032 w 10032"/>
                <a:gd name="connsiteY5" fmla="*/ 7077 h 10035"/>
                <a:gd name="connsiteX0" fmla="*/ 8 w 10029"/>
                <a:gd name="connsiteY0" fmla="*/ 0 h 10035"/>
                <a:gd name="connsiteX1" fmla="*/ 989 w 10029"/>
                <a:gd name="connsiteY1" fmla="*/ 4397 h 10035"/>
                <a:gd name="connsiteX2" fmla="*/ 2550 w 10029"/>
                <a:gd name="connsiteY2" fmla="*/ 5363 h 10035"/>
                <a:gd name="connsiteX3" fmla="*/ 4677 w 10029"/>
                <a:gd name="connsiteY3" fmla="*/ 7857 h 10035"/>
                <a:gd name="connsiteX4" fmla="*/ 6986 w 10029"/>
                <a:gd name="connsiteY4" fmla="*/ 10029 h 10035"/>
                <a:gd name="connsiteX5" fmla="*/ 10029 w 10029"/>
                <a:gd name="connsiteY5" fmla="*/ 7077 h 10035"/>
                <a:gd name="connsiteX0" fmla="*/ 13 w 10034"/>
                <a:gd name="connsiteY0" fmla="*/ 0 h 10035"/>
                <a:gd name="connsiteX1" fmla="*/ 682 w 10034"/>
                <a:gd name="connsiteY1" fmla="*/ 4326 h 10035"/>
                <a:gd name="connsiteX2" fmla="*/ 2555 w 10034"/>
                <a:gd name="connsiteY2" fmla="*/ 5363 h 10035"/>
                <a:gd name="connsiteX3" fmla="*/ 4682 w 10034"/>
                <a:gd name="connsiteY3" fmla="*/ 7857 h 10035"/>
                <a:gd name="connsiteX4" fmla="*/ 6991 w 10034"/>
                <a:gd name="connsiteY4" fmla="*/ 10029 h 10035"/>
                <a:gd name="connsiteX5" fmla="*/ 10034 w 10034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26 w 10047"/>
                <a:gd name="connsiteY0" fmla="*/ 0 h 10035"/>
                <a:gd name="connsiteX1" fmla="*/ 425 w 10047"/>
                <a:gd name="connsiteY1" fmla="*/ 4219 h 10035"/>
                <a:gd name="connsiteX2" fmla="*/ 2401 w 10047"/>
                <a:gd name="connsiteY2" fmla="*/ 5789 h 10035"/>
                <a:gd name="connsiteX3" fmla="*/ 4695 w 10047"/>
                <a:gd name="connsiteY3" fmla="*/ 7857 h 10035"/>
                <a:gd name="connsiteX4" fmla="*/ 7004 w 10047"/>
                <a:gd name="connsiteY4" fmla="*/ 10029 h 10035"/>
                <a:gd name="connsiteX5" fmla="*/ 10047 w 10047"/>
                <a:gd name="connsiteY5" fmla="*/ 7077 h 10035"/>
                <a:gd name="connsiteX0" fmla="*/ 34 w 10055"/>
                <a:gd name="connsiteY0" fmla="*/ 0 h 10035"/>
                <a:gd name="connsiteX1" fmla="*/ 433 w 10055"/>
                <a:gd name="connsiteY1" fmla="*/ 4219 h 10035"/>
                <a:gd name="connsiteX2" fmla="*/ 2409 w 10055"/>
                <a:gd name="connsiteY2" fmla="*/ 5789 h 10035"/>
                <a:gd name="connsiteX3" fmla="*/ 4703 w 10055"/>
                <a:gd name="connsiteY3" fmla="*/ 7857 h 10035"/>
                <a:gd name="connsiteX4" fmla="*/ 7012 w 10055"/>
                <a:gd name="connsiteY4" fmla="*/ 10029 h 10035"/>
                <a:gd name="connsiteX5" fmla="*/ 10055 w 10055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9753"/>
                <a:gd name="connsiteX1" fmla="*/ 437 w 10059"/>
                <a:gd name="connsiteY1" fmla="*/ 4219 h 9753"/>
                <a:gd name="connsiteX2" fmla="*/ 2413 w 10059"/>
                <a:gd name="connsiteY2" fmla="*/ 5789 h 9753"/>
                <a:gd name="connsiteX3" fmla="*/ 4707 w 10059"/>
                <a:gd name="connsiteY3" fmla="*/ 7857 h 9753"/>
                <a:gd name="connsiteX4" fmla="*/ 7016 w 10059"/>
                <a:gd name="connsiteY4" fmla="*/ 9745 h 9753"/>
                <a:gd name="connsiteX5" fmla="*/ 10059 w 10059"/>
                <a:gd name="connsiteY5" fmla="*/ 7077 h 9753"/>
                <a:gd name="connsiteX0" fmla="*/ 38 w 10000"/>
                <a:gd name="connsiteY0" fmla="*/ 0 h 9999"/>
                <a:gd name="connsiteX1" fmla="*/ 434 w 10000"/>
                <a:gd name="connsiteY1" fmla="*/ 4326 h 9999"/>
                <a:gd name="connsiteX2" fmla="*/ 2399 w 10000"/>
                <a:gd name="connsiteY2" fmla="*/ 5936 h 9999"/>
                <a:gd name="connsiteX3" fmla="*/ 4700 w 10000"/>
                <a:gd name="connsiteY3" fmla="*/ 7838 h 9999"/>
                <a:gd name="connsiteX4" fmla="*/ 6975 w 10000"/>
                <a:gd name="connsiteY4" fmla="*/ 9992 h 9999"/>
                <a:gd name="connsiteX5" fmla="*/ 10000 w 10000"/>
                <a:gd name="connsiteY5" fmla="*/ 7256 h 9999"/>
                <a:gd name="connsiteX0" fmla="*/ 38 w 10000"/>
                <a:gd name="connsiteY0" fmla="*/ 0 h 9993"/>
                <a:gd name="connsiteX1" fmla="*/ 434 w 10000"/>
                <a:gd name="connsiteY1" fmla="*/ 4326 h 9993"/>
                <a:gd name="connsiteX2" fmla="*/ 2399 w 10000"/>
                <a:gd name="connsiteY2" fmla="*/ 5937 h 9993"/>
                <a:gd name="connsiteX3" fmla="*/ 4700 w 10000"/>
                <a:gd name="connsiteY3" fmla="*/ 7839 h 9993"/>
                <a:gd name="connsiteX4" fmla="*/ 6975 w 10000"/>
                <a:gd name="connsiteY4" fmla="*/ 9993 h 9993"/>
                <a:gd name="connsiteX5" fmla="*/ 10000 w 10000"/>
                <a:gd name="connsiteY5" fmla="*/ 7257 h 9993"/>
                <a:gd name="connsiteX0" fmla="*/ 38 w 10000"/>
                <a:gd name="connsiteY0" fmla="*/ 0 h 10007"/>
                <a:gd name="connsiteX1" fmla="*/ 434 w 10000"/>
                <a:gd name="connsiteY1" fmla="*/ 4329 h 10007"/>
                <a:gd name="connsiteX2" fmla="*/ 2399 w 10000"/>
                <a:gd name="connsiteY2" fmla="*/ 5941 h 10007"/>
                <a:gd name="connsiteX3" fmla="*/ 4700 w 10000"/>
                <a:gd name="connsiteY3" fmla="*/ 7844 h 10007"/>
                <a:gd name="connsiteX4" fmla="*/ 6975 w 10000"/>
                <a:gd name="connsiteY4" fmla="*/ 10000 h 10007"/>
                <a:gd name="connsiteX5" fmla="*/ 10000 w 10000"/>
                <a:gd name="connsiteY5" fmla="*/ 7262 h 10007"/>
                <a:gd name="connsiteX0" fmla="*/ 38 w 10000"/>
                <a:gd name="connsiteY0" fmla="*/ 0 h 10027"/>
                <a:gd name="connsiteX1" fmla="*/ 434 w 10000"/>
                <a:gd name="connsiteY1" fmla="*/ 4329 h 10027"/>
                <a:gd name="connsiteX2" fmla="*/ 2399 w 10000"/>
                <a:gd name="connsiteY2" fmla="*/ 5941 h 10027"/>
                <a:gd name="connsiteX3" fmla="*/ 4700 w 10000"/>
                <a:gd name="connsiteY3" fmla="*/ 7844 h 10027"/>
                <a:gd name="connsiteX4" fmla="*/ 6975 w 10000"/>
                <a:gd name="connsiteY4" fmla="*/ 10000 h 10027"/>
                <a:gd name="connsiteX5" fmla="*/ 10000 w 10000"/>
                <a:gd name="connsiteY5" fmla="*/ 7262 h 10027"/>
                <a:gd name="connsiteX0" fmla="*/ 38 w 10000"/>
                <a:gd name="connsiteY0" fmla="*/ 0 h 10077"/>
                <a:gd name="connsiteX1" fmla="*/ 434 w 10000"/>
                <a:gd name="connsiteY1" fmla="*/ 4329 h 10077"/>
                <a:gd name="connsiteX2" fmla="*/ 2399 w 10000"/>
                <a:gd name="connsiteY2" fmla="*/ 5941 h 10077"/>
                <a:gd name="connsiteX3" fmla="*/ 4700 w 10000"/>
                <a:gd name="connsiteY3" fmla="*/ 7844 h 10077"/>
                <a:gd name="connsiteX4" fmla="*/ 6975 w 10000"/>
                <a:gd name="connsiteY4" fmla="*/ 10000 h 10077"/>
                <a:gd name="connsiteX5" fmla="*/ 10000 w 10000"/>
                <a:gd name="connsiteY5" fmla="*/ 7262 h 10077"/>
                <a:gd name="connsiteX0" fmla="*/ 38 w 10000"/>
                <a:gd name="connsiteY0" fmla="*/ 0 h 9838"/>
                <a:gd name="connsiteX1" fmla="*/ 434 w 10000"/>
                <a:gd name="connsiteY1" fmla="*/ 4329 h 9838"/>
                <a:gd name="connsiteX2" fmla="*/ 2399 w 10000"/>
                <a:gd name="connsiteY2" fmla="*/ 5941 h 9838"/>
                <a:gd name="connsiteX3" fmla="*/ 4700 w 10000"/>
                <a:gd name="connsiteY3" fmla="*/ 7844 h 9838"/>
                <a:gd name="connsiteX4" fmla="*/ 6892 w 10000"/>
                <a:gd name="connsiteY4" fmla="*/ 9745 h 9838"/>
                <a:gd name="connsiteX5" fmla="*/ 10000 w 10000"/>
                <a:gd name="connsiteY5" fmla="*/ 7262 h 9838"/>
                <a:gd name="connsiteX0" fmla="*/ 38 w 10000"/>
                <a:gd name="connsiteY0" fmla="*/ 0 h 10000"/>
                <a:gd name="connsiteX1" fmla="*/ 434 w 10000"/>
                <a:gd name="connsiteY1" fmla="*/ 4400 h 10000"/>
                <a:gd name="connsiteX2" fmla="*/ 2399 w 10000"/>
                <a:gd name="connsiteY2" fmla="*/ 6039 h 10000"/>
                <a:gd name="connsiteX3" fmla="*/ 4700 w 10000"/>
                <a:gd name="connsiteY3" fmla="*/ 7973 h 10000"/>
                <a:gd name="connsiteX4" fmla="*/ 6892 w 10000"/>
                <a:gd name="connsiteY4" fmla="*/ 9905 h 10000"/>
                <a:gd name="connsiteX5" fmla="*/ 10000 w 10000"/>
                <a:gd name="connsiteY5" fmla="*/ 7382 h 10000"/>
                <a:gd name="connsiteX0" fmla="*/ 38 w 10000"/>
                <a:gd name="connsiteY0" fmla="*/ 0 h 10153"/>
                <a:gd name="connsiteX1" fmla="*/ 434 w 10000"/>
                <a:gd name="connsiteY1" fmla="*/ 4400 h 10153"/>
                <a:gd name="connsiteX2" fmla="*/ 2399 w 10000"/>
                <a:gd name="connsiteY2" fmla="*/ 6039 h 10153"/>
                <a:gd name="connsiteX3" fmla="*/ 4700 w 10000"/>
                <a:gd name="connsiteY3" fmla="*/ 7973 h 10153"/>
                <a:gd name="connsiteX4" fmla="*/ 6892 w 10000"/>
                <a:gd name="connsiteY4" fmla="*/ 9905 h 10153"/>
                <a:gd name="connsiteX5" fmla="*/ 10000 w 10000"/>
                <a:gd name="connsiteY5" fmla="*/ 7382 h 10153"/>
                <a:gd name="connsiteX0" fmla="*/ 38 w 10000"/>
                <a:gd name="connsiteY0" fmla="*/ 0 h 10023"/>
                <a:gd name="connsiteX1" fmla="*/ 434 w 10000"/>
                <a:gd name="connsiteY1" fmla="*/ 4400 h 10023"/>
                <a:gd name="connsiteX2" fmla="*/ 2399 w 10000"/>
                <a:gd name="connsiteY2" fmla="*/ 6039 h 10023"/>
                <a:gd name="connsiteX3" fmla="*/ 4700 w 10000"/>
                <a:gd name="connsiteY3" fmla="*/ 7973 h 10023"/>
                <a:gd name="connsiteX4" fmla="*/ 6726 w 10000"/>
                <a:gd name="connsiteY4" fmla="*/ 9757 h 10023"/>
                <a:gd name="connsiteX5" fmla="*/ 10000 w 10000"/>
                <a:gd name="connsiteY5" fmla="*/ 7382 h 10023"/>
                <a:gd name="connsiteX0" fmla="*/ 38 w 10000"/>
                <a:gd name="connsiteY0" fmla="*/ 0 h 10062"/>
                <a:gd name="connsiteX1" fmla="*/ 434 w 10000"/>
                <a:gd name="connsiteY1" fmla="*/ 4400 h 10062"/>
                <a:gd name="connsiteX2" fmla="*/ 2399 w 10000"/>
                <a:gd name="connsiteY2" fmla="*/ 6039 h 10062"/>
                <a:gd name="connsiteX3" fmla="*/ 4700 w 10000"/>
                <a:gd name="connsiteY3" fmla="*/ 7973 h 10062"/>
                <a:gd name="connsiteX4" fmla="*/ 6726 w 10000"/>
                <a:gd name="connsiteY4" fmla="*/ 9757 h 10062"/>
                <a:gd name="connsiteX5" fmla="*/ 10000 w 10000"/>
                <a:gd name="connsiteY5" fmla="*/ 7382 h 10062"/>
                <a:gd name="connsiteX0" fmla="*/ 38 w 9917"/>
                <a:gd name="connsiteY0" fmla="*/ 0 h 9762"/>
                <a:gd name="connsiteX1" fmla="*/ 434 w 9917"/>
                <a:gd name="connsiteY1" fmla="*/ 4400 h 9762"/>
                <a:gd name="connsiteX2" fmla="*/ 2399 w 9917"/>
                <a:gd name="connsiteY2" fmla="*/ 6039 h 9762"/>
                <a:gd name="connsiteX3" fmla="*/ 4700 w 9917"/>
                <a:gd name="connsiteY3" fmla="*/ 7973 h 9762"/>
                <a:gd name="connsiteX4" fmla="*/ 6726 w 9917"/>
                <a:gd name="connsiteY4" fmla="*/ 9757 h 9762"/>
                <a:gd name="connsiteX5" fmla="*/ 9917 w 9917"/>
                <a:gd name="connsiteY5" fmla="*/ 7382 h 9762"/>
                <a:gd name="connsiteX0" fmla="*/ 38 w 10000"/>
                <a:gd name="connsiteY0" fmla="*/ 0 h 10303"/>
                <a:gd name="connsiteX1" fmla="*/ 438 w 10000"/>
                <a:gd name="connsiteY1" fmla="*/ 4507 h 10303"/>
                <a:gd name="connsiteX2" fmla="*/ 2419 w 10000"/>
                <a:gd name="connsiteY2" fmla="*/ 6186 h 10303"/>
                <a:gd name="connsiteX3" fmla="*/ 4739 w 10000"/>
                <a:gd name="connsiteY3" fmla="*/ 8167 h 10303"/>
                <a:gd name="connsiteX4" fmla="*/ 6928 w 10000"/>
                <a:gd name="connsiteY4" fmla="*/ 10299 h 10303"/>
                <a:gd name="connsiteX5" fmla="*/ 10000 w 10000"/>
                <a:gd name="connsiteY5" fmla="*/ 7562 h 10303"/>
                <a:gd name="connsiteX0" fmla="*/ 38 w 10000"/>
                <a:gd name="connsiteY0" fmla="*/ 0 h 10342"/>
                <a:gd name="connsiteX1" fmla="*/ 438 w 10000"/>
                <a:gd name="connsiteY1" fmla="*/ 4507 h 10342"/>
                <a:gd name="connsiteX2" fmla="*/ 2419 w 10000"/>
                <a:gd name="connsiteY2" fmla="*/ 6186 h 10342"/>
                <a:gd name="connsiteX3" fmla="*/ 4739 w 10000"/>
                <a:gd name="connsiteY3" fmla="*/ 8167 h 10342"/>
                <a:gd name="connsiteX4" fmla="*/ 6928 w 10000"/>
                <a:gd name="connsiteY4" fmla="*/ 10299 h 10342"/>
                <a:gd name="connsiteX5" fmla="*/ 10000 w 10000"/>
                <a:gd name="connsiteY5" fmla="*/ 7562 h 10342"/>
                <a:gd name="connsiteX0" fmla="*/ 38 w 10000"/>
                <a:gd name="connsiteY0" fmla="*/ 0 h 10129"/>
                <a:gd name="connsiteX1" fmla="*/ 438 w 10000"/>
                <a:gd name="connsiteY1" fmla="*/ 4507 h 10129"/>
                <a:gd name="connsiteX2" fmla="*/ 2419 w 10000"/>
                <a:gd name="connsiteY2" fmla="*/ 6186 h 10129"/>
                <a:gd name="connsiteX3" fmla="*/ 4739 w 10000"/>
                <a:gd name="connsiteY3" fmla="*/ 8167 h 10129"/>
                <a:gd name="connsiteX4" fmla="*/ 6803 w 10000"/>
                <a:gd name="connsiteY4" fmla="*/ 10071 h 10129"/>
                <a:gd name="connsiteX5" fmla="*/ 10000 w 10000"/>
                <a:gd name="connsiteY5" fmla="*/ 7562 h 10129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803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803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991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264"/>
                <a:gd name="connsiteX1" fmla="*/ 438 w 10000"/>
                <a:gd name="connsiteY1" fmla="*/ 4507 h 10264"/>
                <a:gd name="connsiteX2" fmla="*/ 2419 w 10000"/>
                <a:gd name="connsiteY2" fmla="*/ 6186 h 10264"/>
                <a:gd name="connsiteX3" fmla="*/ 5094 w 10000"/>
                <a:gd name="connsiteY3" fmla="*/ 8053 h 10264"/>
                <a:gd name="connsiteX4" fmla="*/ 7074 w 10000"/>
                <a:gd name="connsiteY4" fmla="*/ 10261 h 10264"/>
                <a:gd name="connsiteX5" fmla="*/ 10000 w 10000"/>
                <a:gd name="connsiteY5" fmla="*/ 7562 h 10264"/>
                <a:gd name="connsiteX0" fmla="*/ 38 w 10000"/>
                <a:gd name="connsiteY0" fmla="*/ 0 h 10264"/>
                <a:gd name="connsiteX1" fmla="*/ 438 w 10000"/>
                <a:gd name="connsiteY1" fmla="*/ 4507 h 10264"/>
                <a:gd name="connsiteX2" fmla="*/ 2419 w 10000"/>
                <a:gd name="connsiteY2" fmla="*/ 6186 h 10264"/>
                <a:gd name="connsiteX3" fmla="*/ 5094 w 10000"/>
                <a:gd name="connsiteY3" fmla="*/ 8053 h 10264"/>
                <a:gd name="connsiteX4" fmla="*/ 7074 w 10000"/>
                <a:gd name="connsiteY4" fmla="*/ 10261 h 10264"/>
                <a:gd name="connsiteX5" fmla="*/ 10000 w 10000"/>
                <a:gd name="connsiteY5" fmla="*/ 7562 h 10264"/>
                <a:gd name="connsiteX0" fmla="*/ 38 w 9937"/>
                <a:gd name="connsiteY0" fmla="*/ 0 h 10264"/>
                <a:gd name="connsiteX1" fmla="*/ 438 w 9937"/>
                <a:gd name="connsiteY1" fmla="*/ 4507 h 10264"/>
                <a:gd name="connsiteX2" fmla="*/ 2419 w 9937"/>
                <a:gd name="connsiteY2" fmla="*/ 6186 h 10264"/>
                <a:gd name="connsiteX3" fmla="*/ 5094 w 9937"/>
                <a:gd name="connsiteY3" fmla="*/ 8053 h 10264"/>
                <a:gd name="connsiteX4" fmla="*/ 7074 w 9937"/>
                <a:gd name="connsiteY4" fmla="*/ 10261 h 10264"/>
                <a:gd name="connsiteX5" fmla="*/ 9937 w 9937"/>
                <a:gd name="connsiteY5" fmla="*/ 7524 h 10264"/>
                <a:gd name="connsiteX0" fmla="*/ 38 w 10000"/>
                <a:gd name="connsiteY0" fmla="*/ 0 h 10000"/>
                <a:gd name="connsiteX1" fmla="*/ 441 w 10000"/>
                <a:gd name="connsiteY1" fmla="*/ 4391 h 10000"/>
                <a:gd name="connsiteX2" fmla="*/ 2434 w 10000"/>
                <a:gd name="connsiteY2" fmla="*/ 6027 h 10000"/>
                <a:gd name="connsiteX3" fmla="*/ 5126 w 10000"/>
                <a:gd name="connsiteY3" fmla="*/ 7846 h 10000"/>
                <a:gd name="connsiteX4" fmla="*/ 7119 w 10000"/>
                <a:gd name="connsiteY4" fmla="*/ 9997 h 10000"/>
                <a:gd name="connsiteX5" fmla="*/ 10000 w 10000"/>
                <a:gd name="connsiteY5" fmla="*/ 7330 h 10000"/>
                <a:gd name="connsiteX0" fmla="*/ 38 w 10000"/>
                <a:gd name="connsiteY0" fmla="*/ 0 h 10026"/>
                <a:gd name="connsiteX1" fmla="*/ 441 w 10000"/>
                <a:gd name="connsiteY1" fmla="*/ 4391 h 10026"/>
                <a:gd name="connsiteX2" fmla="*/ 2434 w 10000"/>
                <a:gd name="connsiteY2" fmla="*/ 6027 h 10026"/>
                <a:gd name="connsiteX3" fmla="*/ 5126 w 10000"/>
                <a:gd name="connsiteY3" fmla="*/ 7846 h 10026"/>
                <a:gd name="connsiteX4" fmla="*/ 7119 w 10000"/>
                <a:gd name="connsiteY4" fmla="*/ 9997 h 10026"/>
                <a:gd name="connsiteX5" fmla="*/ 10000 w 10000"/>
                <a:gd name="connsiteY5" fmla="*/ 7330 h 10026"/>
                <a:gd name="connsiteX0" fmla="*/ 28 w 9990"/>
                <a:gd name="connsiteY0" fmla="*/ 0 h 10026"/>
                <a:gd name="connsiteX1" fmla="*/ 431 w 9990"/>
                <a:gd name="connsiteY1" fmla="*/ 4391 h 10026"/>
                <a:gd name="connsiteX2" fmla="*/ 2508 w 9990"/>
                <a:gd name="connsiteY2" fmla="*/ 5768 h 10026"/>
                <a:gd name="connsiteX3" fmla="*/ 5116 w 9990"/>
                <a:gd name="connsiteY3" fmla="*/ 7846 h 10026"/>
                <a:gd name="connsiteX4" fmla="*/ 7109 w 9990"/>
                <a:gd name="connsiteY4" fmla="*/ 9997 h 10026"/>
                <a:gd name="connsiteX5" fmla="*/ 9990 w 9990"/>
                <a:gd name="connsiteY5" fmla="*/ 7330 h 10026"/>
                <a:gd name="connsiteX0" fmla="*/ 28 w 10000"/>
                <a:gd name="connsiteY0" fmla="*/ 0 h 10000"/>
                <a:gd name="connsiteX1" fmla="*/ 431 w 10000"/>
                <a:gd name="connsiteY1" fmla="*/ 4380 h 10000"/>
                <a:gd name="connsiteX2" fmla="*/ 2511 w 10000"/>
                <a:gd name="connsiteY2" fmla="*/ 5753 h 10000"/>
                <a:gd name="connsiteX3" fmla="*/ 5121 w 10000"/>
                <a:gd name="connsiteY3" fmla="*/ 7826 h 10000"/>
                <a:gd name="connsiteX4" fmla="*/ 7116 w 10000"/>
                <a:gd name="connsiteY4" fmla="*/ 9971 h 10000"/>
                <a:gd name="connsiteX5" fmla="*/ 10000 w 10000"/>
                <a:gd name="connsiteY5" fmla="*/ 7311 h 10000"/>
                <a:gd name="connsiteX0" fmla="*/ 28 w 10000"/>
                <a:gd name="connsiteY0" fmla="*/ 0 h 10000"/>
                <a:gd name="connsiteX1" fmla="*/ 431 w 10000"/>
                <a:gd name="connsiteY1" fmla="*/ 4380 h 10000"/>
                <a:gd name="connsiteX2" fmla="*/ 2511 w 10000"/>
                <a:gd name="connsiteY2" fmla="*/ 5753 h 10000"/>
                <a:gd name="connsiteX3" fmla="*/ 5121 w 10000"/>
                <a:gd name="connsiteY3" fmla="*/ 7826 h 10000"/>
                <a:gd name="connsiteX4" fmla="*/ 7116 w 10000"/>
                <a:gd name="connsiteY4" fmla="*/ 9971 h 10000"/>
                <a:gd name="connsiteX5" fmla="*/ 10000 w 10000"/>
                <a:gd name="connsiteY5" fmla="*/ 7311 h 10000"/>
                <a:gd name="connsiteX0" fmla="*/ 26 w 9998"/>
                <a:gd name="connsiteY0" fmla="*/ 0 h 10000"/>
                <a:gd name="connsiteX1" fmla="*/ 429 w 9998"/>
                <a:gd name="connsiteY1" fmla="*/ 4380 h 10000"/>
                <a:gd name="connsiteX2" fmla="*/ 2383 w 9998"/>
                <a:gd name="connsiteY2" fmla="*/ 5495 h 10000"/>
                <a:gd name="connsiteX3" fmla="*/ 5119 w 9998"/>
                <a:gd name="connsiteY3" fmla="*/ 7826 h 10000"/>
                <a:gd name="connsiteX4" fmla="*/ 7114 w 9998"/>
                <a:gd name="connsiteY4" fmla="*/ 9971 h 10000"/>
                <a:gd name="connsiteX5" fmla="*/ 9998 w 9998"/>
                <a:gd name="connsiteY5" fmla="*/ 7311 h 10000"/>
                <a:gd name="connsiteX0" fmla="*/ 16 w 9990"/>
                <a:gd name="connsiteY0" fmla="*/ 0 h 10000"/>
                <a:gd name="connsiteX1" fmla="*/ 545 w 9990"/>
                <a:gd name="connsiteY1" fmla="*/ 4122 h 10000"/>
                <a:gd name="connsiteX2" fmla="*/ 2373 w 9990"/>
                <a:gd name="connsiteY2" fmla="*/ 5495 h 10000"/>
                <a:gd name="connsiteX3" fmla="*/ 5110 w 9990"/>
                <a:gd name="connsiteY3" fmla="*/ 7826 h 10000"/>
                <a:gd name="connsiteX4" fmla="*/ 7105 w 9990"/>
                <a:gd name="connsiteY4" fmla="*/ 9971 h 10000"/>
                <a:gd name="connsiteX5" fmla="*/ 9990 w 9990"/>
                <a:gd name="connsiteY5" fmla="*/ 7311 h 10000"/>
                <a:gd name="connsiteX0" fmla="*/ 5 w 10726"/>
                <a:gd name="connsiteY0" fmla="*/ 0 h 9705"/>
                <a:gd name="connsiteX1" fmla="*/ 1272 w 10726"/>
                <a:gd name="connsiteY1" fmla="*/ 3827 h 9705"/>
                <a:gd name="connsiteX2" fmla="*/ 3101 w 10726"/>
                <a:gd name="connsiteY2" fmla="*/ 5200 h 9705"/>
                <a:gd name="connsiteX3" fmla="*/ 5841 w 10726"/>
                <a:gd name="connsiteY3" fmla="*/ 7531 h 9705"/>
                <a:gd name="connsiteX4" fmla="*/ 7838 w 10726"/>
                <a:gd name="connsiteY4" fmla="*/ 9676 h 9705"/>
                <a:gd name="connsiteX5" fmla="*/ 10726 w 10726"/>
                <a:gd name="connsiteY5" fmla="*/ 7016 h 9705"/>
                <a:gd name="connsiteX0" fmla="*/ 0 w 9995"/>
                <a:gd name="connsiteY0" fmla="*/ 0 h 10000"/>
                <a:gd name="connsiteX1" fmla="*/ 1181 w 9995"/>
                <a:gd name="connsiteY1" fmla="*/ 3943 h 10000"/>
                <a:gd name="connsiteX2" fmla="*/ 2886 w 9995"/>
                <a:gd name="connsiteY2" fmla="*/ 5358 h 10000"/>
                <a:gd name="connsiteX3" fmla="*/ 5441 w 9995"/>
                <a:gd name="connsiteY3" fmla="*/ 7760 h 10000"/>
                <a:gd name="connsiteX4" fmla="*/ 7302 w 9995"/>
                <a:gd name="connsiteY4" fmla="*/ 9970 h 10000"/>
                <a:gd name="connsiteX5" fmla="*/ 9995 w 9995"/>
                <a:gd name="connsiteY5" fmla="*/ 7229 h 10000"/>
                <a:gd name="connsiteX0" fmla="*/ 0 w 10000"/>
                <a:gd name="connsiteY0" fmla="*/ 0 h 10000"/>
                <a:gd name="connsiteX1" fmla="*/ 1182 w 10000"/>
                <a:gd name="connsiteY1" fmla="*/ 3943 h 10000"/>
                <a:gd name="connsiteX2" fmla="*/ 2887 w 10000"/>
                <a:gd name="connsiteY2" fmla="*/ 5358 h 10000"/>
                <a:gd name="connsiteX3" fmla="*/ 5444 w 10000"/>
                <a:gd name="connsiteY3" fmla="*/ 7760 h 10000"/>
                <a:gd name="connsiteX4" fmla="*/ 7306 w 10000"/>
                <a:gd name="connsiteY4" fmla="*/ 9970 h 10000"/>
                <a:gd name="connsiteX5" fmla="*/ 10000 w 10000"/>
                <a:gd name="connsiteY5" fmla="*/ 7229 h 10000"/>
                <a:gd name="connsiteX0" fmla="*/ 0 w 9784"/>
                <a:gd name="connsiteY0" fmla="*/ 0 h 8860"/>
                <a:gd name="connsiteX1" fmla="*/ 966 w 9784"/>
                <a:gd name="connsiteY1" fmla="*/ 2803 h 8860"/>
                <a:gd name="connsiteX2" fmla="*/ 2671 w 9784"/>
                <a:gd name="connsiteY2" fmla="*/ 4218 h 8860"/>
                <a:gd name="connsiteX3" fmla="*/ 5228 w 9784"/>
                <a:gd name="connsiteY3" fmla="*/ 6620 h 8860"/>
                <a:gd name="connsiteX4" fmla="*/ 7090 w 9784"/>
                <a:gd name="connsiteY4" fmla="*/ 8830 h 8860"/>
                <a:gd name="connsiteX5" fmla="*/ 9784 w 9784"/>
                <a:gd name="connsiteY5" fmla="*/ 6089 h 8860"/>
                <a:gd name="connsiteX0" fmla="*/ 0 w 9940"/>
                <a:gd name="connsiteY0" fmla="*/ 0 h 10129"/>
                <a:gd name="connsiteX1" fmla="*/ 927 w 9940"/>
                <a:gd name="connsiteY1" fmla="*/ 3293 h 10129"/>
                <a:gd name="connsiteX2" fmla="*/ 2670 w 9940"/>
                <a:gd name="connsiteY2" fmla="*/ 4890 h 10129"/>
                <a:gd name="connsiteX3" fmla="*/ 5283 w 9940"/>
                <a:gd name="connsiteY3" fmla="*/ 7601 h 10129"/>
                <a:gd name="connsiteX4" fmla="*/ 7187 w 9940"/>
                <a:gd name="connsiteY4" fmla="*/ 10095 h 10129"/>
                <a:gd name="connsiteX5" fmla="*/ 9940 w 9940"/>
                <a:gd name="connsiteY5" fmla="*/ 7001 h 10129"/>
                <a:gd name="connsiteX0" fmla="*/ 0 w 10000"/>
                <a:gd name="connsiteY0" fmla="*/ 0 h 10000"/>
                <a:gd name="connsiteX1" fmla="*/ 933 w 10000"/>
                <a:gd name="connsiteY1" fmla="*/ 3251 h 10000"/>
                <a:gd name="connsiteX2" fmla="*/ 2686 w 10000"/>
                <a:gd name="connsiteY2" fmla="*/ 4828 h 10000"/>
                <a:gd name="connsiteX3" fmla="*/ 5315 w 10000"/>
                <a:gd name="connsiteY3" fmla="*/ 7504 h 10000"/>
                <a:gd name="connsiteX4" fmla="*/ 7230 w 10000"/>
                <a:gd name="connsiteY4" fmla="*/ 9966 h 10000"/>
                <a:gd name="connsiteX5" fmla="*/ 10000 w 10000"/>
                <a:gd name="connsiteY5" fmla="*/ 6912 h 10000"/>
                <a:gd name="connsiteX0" fmla="*/ 0 w 10000"/>
                <a:gd name="connsiteY0" fmla="*/ 0 h 10000"/>
                <a:gd name="connsiteX1" fmla="*/ 933 w 10000"/>
                <a:gd name="connsiteY1" fmla="*/ 3251 h 10000"/>
                <a:gd name="connsiteX2" fmla="*/ 2726 w 10000"/>
                <a:gd name="connsiteY2" fmla="*/ 4828 h 10000"/>
                <a:gd name="connsiteX3" fmla="*/ 5315 w 10000"/>
                <a:gd name="connsiteY3" fmla="*/ 7504 h 10000"/>
                <a:gd name="connsiteX4" fmla="*/ 7230 w 10000"/>
                <a:gd name="connsiteY4" fmla="*/ 9966 h 10000"/>
                <a:gd name="connsiteX5" fmla="*/ 10000 w 10000"/>
                <a:gd name="connsiteY5" fmla="*/ 69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491" y="2270"/>
                    <a:pt x="479" y="2446"/>
                    <a:pt x="933" y="3251"/>
                  </a:cubicBezTo>
                  <a:cubicBezTo>
                    <a:pt x="1387" y="4056"/>
                    <a:pt x="2276" y="3103"/>
                    <a:pt x="2726" y="4828"/>
                  </a:cubicBezTo>
                  <a:cubicBezTo>
                    <a:pt x="3176" y="6553"/>
                    <a:pt x="4564" y="6648"/>
                    <a:pt x="5315" y="7504"/>
                  </a:cubicBezTo>
                  <a:cubicBezTo>
                    <a:pt x="6066" y="8360"/>
                    <a:pt x="6652" y="9895"/>
                    <a:pt x="7230" y="9966"/>
                  </a:cubicBezTo>
                  <a:cubicBezTo>
                    <a:pt x="7811" y="10038"/>
                    <a:pt x="8986" y="10293"/>
                    <a:pt x="10000" y="6912"/>
                  </a:cubicBezTo>
                </a:path>
              </a:pathLst>
            </a:custGeom>
            <a:noFill/>
            <a:ln w="158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5" name="Vrije vorm 78">
              <a:extLst>
                <a:ext uri="{FF2B5EF4-FFF2-40B4-BE49-F238E27FC236}">
                  <a16:creationId xmlns="" xmlns:a16="http://schemas.microsoft.com/office/drawing/2014/main" id="{CE972D05-1CEE-4320-9E03-FEB455A46F73}"/>
                </a:ext>
              </a:extLst>
            </p:cNvPr>
            <p:cNvSpPr/>
            <p:nvPr/>
          </p:nvSpPr>
          <p:spPr bwMode="auto">
            <a:xfrm rot="11389508">
              <a:off x="5958648" y="4356644"/>
              <a:ext cx="706410" cy="721447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53884 w 669092"/>
                <a:gd name="connsiteY0" fmla="*/ 591557 h 725409"/>
                <a:gd name="connsiteX1" fmla="*/ 389459 w 669092"/>
                <a:gd name="connsiteY1" fmla="*/ 537503 h 725409"/>
                <a:gd name="connsiteX2" fmla="*/ 667073 w 669092"/>
                <a:gd name="connsiteY2" fmla="*/ 5 h 725409"/>
                <a:gd name="connsiteX3" fmla="*/ 504888 w 669092"/>
                <a:gd name="connsiteY3" fmla="*/ 547989 h 725409"/>
                <a:gd name="connsiteX4" fmla="*/ 316834 w 669092"/>
                <a:gd name="connsiteY4" fmla="*/ 610289 h 725409"/>
                <a:gd name="connsiteX5" fmla="*/ 23586 w 669092"/>
                <a:gd name="connsiteY5" fmla="*/ 725409 h 725409"/>
                <a:gd name="connsiteX6" fmla="*/ 3982 w 669092"/>
                <a:gd name="connsiteY6" fmla="*/ 660998 h 725409"/>
                <a:gd name="connsiteX7" fmla="*/ 33207 w 669092"/>
                <a:gd name="connsiteY7" fmla="*/ 650287 h 725409"/>
                <a:gd name="connsiteX8" fmla="*/ 253884 w 669092"/>
                <a:gd name="connsiteY8" fmla="*/ 591557 h 725409"/>
                <a:gd name="connsiteX0" fmla="*/ 253884 w 667296"/>
                <a:gd name="connsiteY0" fmla="*/ 592554 h 726406"/>
                <a:gd name="connsiteX1" fmla="*/ 469892 w 667296"/>
                <a:gd name="connsiteY1" fmla="*/ 418112 h 726406"/>
                <a:gd name="connsiteX2" fmla="*/ 667073 w 667296"/>
                <a:gd name="connsiteY2" fmla="*/ 1002 h 726406"/>
                <a:gd name="connsiteX3" fmla="*/ 504888 w 667296"/>
                <a:gd name="connsiteY3" fmla="*/ 548986 h 726406"/>
                <a:gd name="connsiteX4" fmla="*/ 316834 w 667296"/>
                <a:gd name="connsiteY4" fmla="*/ 611286 h 726406"/>
                <a:gd name="connsiteX5" fmla="*/ 23586 w 667296"/>
                <a:gd name="connsiteY5" fmla="*/ 726406 h 726406"/>
                <a:gd name="connsiteX6" fmla="*/ 3982 w 667296"/>
                <a:gd name="connsiteY6" fmla="*/ 661995 h 726406"/>
                <a:gd name="connsiteX7" fmla="*/ 33207 w 667296"/>
                <a:gd name="connsiteY7" fmla="*/ 651284 h 726406"/>
                <a:gd name="connsiteX8" fmla="*/ 253884 w 667296"/>
                <a:gd name="connsiteY8" fmla="*/ 592554 h 726406"/>
                <a:gd name="connsiteX0" fmla="*/ 253884 w 676803"/>
                <a:gd name="connsiteY0" fmla="*/ 600241 h 734093"/>
                <a:gd name="connsiteX1" fmla="*/ 469892 w 676803"/>
                <a:gd name="connsiteY1" fmla="*/ 425799 h 734093"/>
                <a:gd name="connsiteX2" fmla="*/ 667073 w 676803"/>
                <a:gd name="connsiteY2" fmla="*/ 8689 h 734093"/>
                <a:gd name="connsiteX3" fmla="*/ 632040 w 676803"/>
                <a:gd name="connsiteY3" fmla="*/ 175484 h 734093"/>
                <a:gd name="connsiteX4" fmla="*/ 504888 w 676803"/>
                <a:gd name="connsiteY4" fmla="*/ 556673 h 734093"/>
                <a:gd name="connsiteX5" fmla="*/ 316834 w 676803"/>
                <a:gd name="connsiteY5" fmla="*/ 618973 h 734093"/>
                <a:gd name="connsiteX6" fmla="*/ 23586 w 676803"/>
                <a:gd name="connsiteY6" fmla="*/ 734093 h 734093"/>
                <a:gd name="connsiteX7" fmla="*/ 3982 w 676803"/>
                <a:gd name="connsiteY7" fmla="*/ 669682 h 734093"/>
                <a:gd name="connsiteX8" fmla="*/ 33207 w 676803"/>
                <a:gd name="connsiteY8" fmla="*/ 658971 h 734093"/>
                <a:gd name="connsiteX9" fmla="*/ 253884 w 676803"/>
                <a:gd name="connsiteY9" fmla="*/ 600241 h 734093"/>
                <a:gd name="connsiteX0" fmla="*/ 253884 w 695624"/>
                <a:gd name="connsiteY0" fmla="*/ 606442 h 740294"/>
                <a:gd name="connsiteX1" fmla="*/ 469892 w 695624"/>
                <a:gd name="connsiteY1" fmla="*/ 432000 h 740294"/>
                <a:gd name="connsiteX2" fmla="*/ 667073 w 695624"/>
                <a:gd name="connsiteY2" fmla="*/ 14890 h 740294"/>
                <a:gd name="connsiteX3" fmla="*/ 677432 w 695624"/>
                <a:gd name="connsiteY3" fmla="*/ 137520 h 740294"/>
                <a:gd name="connsiteX4" fmla="*/ 504888 w 695624"/>
                <a:gd name="connsiteY4" fmla="*/ 562874 h 740294"/>
                <a:gd name="connsiteX5" fmla="*/ 316834 w 695624"/>
                <a:gd name="connsiteY5" fmla="*/ 625174 h 740294"/>
                <a:gd name="connsiteX6" fmla="*/ 23586 w 695624"/>
                <a:gd name="connsiteY6" fmla="*/ 740294 h 740294"/>
                <a:gd name="connsiteX7" fmla="*/ 3982 w 695624"/>
                <a:gd name="connsiteY7" fmla="*/ 675883 h 740294"/>
                <a:gd name="connsiteX8" fmla="*/ 33207 w 695624"/>
                <a:gd name="connsiteY8" fmla="*/ 665172 h 740294"/>
                <a:gd name="connsiteX9" fmla="*/ 253884 w 695624"/>
                <a:gd name="connsiteY9" fmla="*/ 606442 h 740294"/>
                <a:gd name="connsiteX0" fmla="*/ 253884 w 690540"/>
                <a:gd name="connsiteY0" fmla="*/ 594004 h 727856"/>
                <a:gd name="connsiteX1" fmla="*/ 469892 w 690540"/>
                <a:gd name="connsiteY1" fmla="*/ 419562 h 727856"/>
                <a:gd name="connsiteX2" fmla="*/ 576075 w 690540"/>
                <a:gd name="connsiteY2" fmla="*/ 207995 h 727856"/>
                <a:gd name="connsiteX3" fmla="*/ 667073 w 690540"/>
                <a:gd name="connsiteY3" fmla="*/ 2452 h 727856"/>
                <a:gd name="connsiteX4" fmla="*/ 677432 w 690540"/>
                <a:gd name="connsiteY4" fmla="*/ 125082 h 727856"/>
                <a:gd name="connsiteX5" fmla="*/ 504888 w 690540"/>
                <a:gd name="connsiteY5" fmla="*/ 550436 h 727856"/>
                <a:gd name="connsiteX6" fmla="*/ 316834 w 690540"/>
                <a:gd name="connsiteY6" fmla="*/ 612736 h 727856"/>
                <a:gd name="connsiteX7" fmla="*/ 23586 w 690540"/>
                <a:gd name="connsiteY7" fmla="*/ 727856 h 727856"/>
                <a:gd name="connsiteX8" fmla="*/ 3982 w 690540"/>
                <a:gd name="connsiteY8" fmla="*/ 663445 h 727856"/>
                <a:gd name="connsiteX9" fmla="*/ 33207 w 690540"/>
                <a:gd name="connsiteY9" fmla="*/ 652734 h 727856"/>
                <a:gd name="connsiteX10" fmla="*/ 253884 w 690540"/>
                <a:gd name="connsiteY10" fmla="*/ 594004 h 727856"/>
                <a:gd name="connsiteX0" fmla="*/ 253884 w 689576"/>
                <a:gd name="connsiteY0" fmla="*/ 594363 h 728215"/>
                <a:gd name="connsiteX1" fmla="*/ 469892 w 689576"/>
                <a:gd name="connsiteY1" fmla="*/ 419921 h 728215"/>
                <a:gd name="connsiteX2" fmla="*/ 601495 w 689576"/>
                <a:gd name="connsiteY2" fmla="*/ 216028 h 728215"/>
                <a:gd name="connsiteX3" fmla="*/ 667073 w 689576"/>
                <a:gd name="connsiteY3" fmla="*/ 2811 h 728215"/>
                <a:gd name="connsiteX4" fmla="*/ 677432 w 689576"/>
                <a:gd name="connsiteY4" fmla="*/ 125441 h 728215"/>
                <a:gd name="connsiteX5" fmla="*/ 504888 w 689576"/>
                <a:gd name="connsiteY5" fmla="*/ 550795 h 728215"/>
                <a:gd name="connsiteX6" fmla="*/ 316834 w 689576"/>
                <a:gd name="connsiteY6" fmla="*/ 613095 h 728215"/>
                <a:gd name="connsiteX7" fmla="*/ 23586 w 689576"/>
                <a:gd name="connsiteY7" fmla="*/ 728215 h 728215"/>
                <a:gd name="connsiteX8" fmla="*/ 3982 w 689576"/>
                <a:gd name="connsiteY8" fmla="*/ 663804 h 728215"/>
                <a:gd name="connsiteX9" fmla="*/ 33207 w 689576"/>
                <a:gd name="connsiteY9" fmla="*/ 653093 h 728215"/>
                <a:gd name="connsiteX10" fmla="*/ 253884 w 689576"/>
                <a:gd name="connsiteY10" fmla="*/ 594363 h 728215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4888 w 699331"/>
                <a:gd name="connsiteY5" fmla="*/ 549064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702973"/>
                <a:gd name="connsiteY0" fmla="*/ 591575 h 725427"/>
                <a:gd name="connsiteX1" fmla="*/ 469892 w 702973"/>
                <a:gd name="connsiteY1" fmla="*/ 417133 h 725427"/>
                <a:gd name="connsiteX2" fmla="*/ 601495 w 702973"/>
                <a:gd name="connsiteY2" fmla="*/ 213240 h 725427"/>
                <a:gd name="connsiteX3" fmla="*/ 667073 w 702973"/>
                <a:gd name="connsiteY3" fmla="*/ 23 h 725427"/>
                <a:gd name="connsiteX4" fmla="*/ 693549 w 702973"/>
                <a:gd name="connsiteY4" fmla="*/ 202078 h 725427"/>
                <a:gd name="connsiteX5" fmla="*/ 502365 w 702973"/>
                <a:gd name="connsiteY5" fmla="*/ 519425 h 725427"/>
                <a:gd name="connsiteX6" fmla="*/ 316834 w 702973"/>
                <a:gd name="connsiteY6" fmla="*/ 610307 h 725427"/>
                <a:gd name="connsiteX7" fmla="*/ 23586 w 702973"/>
                <a:gd name="connsiteY7" fmla="*/ 725427 h 725427"/>
                <a:gd name="connsiteX8" fmla="*/ 3982 w 702973"/>
                <a:gd name="connsiteY8" fmla="*/ 661016 h 725427"/>
                <a:gd name="connsiteX9" fmla="*/ 33207 w 702973"/>
                <a:gd name="connsiteY9" fmla="*/ 650305 h 725427"/>
                <a:gd name="connsiteX10" fmla="*/ 253884 w 702973"/>
                <a:gd name="connsiteY10" fmla="*/ 591575 h 725427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02365 w 704357"/>
                <a:gd name="connsiteY5" fmla="*/ 5159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4357" h="721952">
                  <a:moveTo>
                    <a:pt x="253884" y="588100"/>
                  </a:moveTo>
                  <a:cubicBezTo>
                    <a:pt x="332155" y="553121"/>
                    <a:pt x="411957" y="476714"/>
                    <a:pt x="469892" y="413658"/>
                  </a:cubicBezTo>
                  <a:cubicBezTo>
                    <a:pt x="527827" y="350602"/>
                    <a:pt x="568632" y="279283"/>
                    <a:pt x="601495" y="209765"/>
                  </a:cubicBezTo>
                  <a:cubicBezTo>
                    <a:pt x="634358" y="140247"/>
                    <a:pt x="659559" y="1884"/>
                    <a:pt x="674901" y="24"/>
                  </a:cubicBezTo>
                  <a:cubicBezTo>
                    <a:pt x="690243" y="-1836"/>
                    <a:pt x="720580" y="107272"/>
                    <a:pt x="693549" y="198603"/>
                  </a:cubicBezTo>
                  <a:cubicBezTo>
                    <a:pt x="666518" y="289934"/>
                    <a:pt x="581011" y="456038"/>
                    <a:pt x="518428" y="525250"/>
                  </a:cubicBezTo>
                  <a:cubicBezTo>
                    <a:pt x="455845" y="594462"/>
                    <a:pt x="400523" y="581093"/>
                    <a:pt x="318049" y="613877"/>
                  </a:cubicBezTo>
                  <a:cubicBezTo>
                    <a:pt x="235575" y="646661"/>
                    <a:pt x="119090" y="687825"/>
                    <a:pt x="23586" y="721952"/>
                  </a:cubicBezTo>
                  <a:cubicBezTo>
                    <a:pt x="-7992" y="679672"/>
                    <a:pt x="-154" y="694454"/>
                    <a:pt x="3982" y="657541"/>
                  </a:cubicBezTo>
                  <a:cubicBezTo>
                    <a:pt x="7228" y="647557"/>
                    <a:pt x="-7191" y="661008"/>
                    <a:pt x="33207" y="646830"/>
                  </a:cubicBezTo>
                  <a:cubicBezTo>
                    <a:pt x="79279" y="665524"/>
                    <a:pt x="175613" y="623079"/>
                    <a:pt x="253884" y="588100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66" name="Freeform 14">
              <a:extLst>
                <a:ext uri="{FF2B5EF4-FFF2-40B4-BE49-F238E27FC236}">
                  <a16:creationId xmlns="" xmlns:a16="http://schemas.microsoft.com/office/drawing/2014/main" id="{8EFD5AFC-05EA-4F6A-A16F-B3BAE6C6A7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36865" y="4394632"/>
              <a:ext cx="491891" cy="202884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1045"/>
                <a:gd name="connsiteY0" fmla="*/ 0 h 10158"/>
                <a:gd name="connsiteX1" fmla="*/ 11045 w 11045"/>
                <a:gd name="connsiteY1" fmla="*/ 10158 h 10158"/>
                <a:gd name="connsiteX0" fmla="*/ 0 w 11418"/>
                <a:gd name="connsiteY0" fmla="*/ 0 h 10475"/>
                <a:gd name="connsiteX1" fmla="*/ 11418 w 11418"/>
                <a:gd name="connsiteY1" fmla="*/ 10475 h 10475"/>
                <a:gd name="connsiteX0" fmla="*/ 0 w 11418"/>
                <a:gd name="connsiteY0" fmla="*/ 26 h 10501"/>
                <a:gd name="connsiteX1" fmla="*/ 11418 w 11418"/>
                <a:gd name="connsiteY1" fmla="*/ 10501 h 10501"/>
                <a:gd name="connsiteX0" fmla="*/ 0 w 11418"/>
                <a:gd name="connsiteY0" fmla="*/ 14 h 10489"/>
                <a:gd name="connsiteX1" fmla="*/ 11418 w 11418"/>
                <a:gd name="connsiteY1" fmla="*/ 10489 h 10489"/>
                <a:gd name="connsiteX0" fmla="*/ 0 w 11567"/>
                <a:gd name="connsiteY0" fmla="*/ 17 h 9066"/>
                <a:gd name="connsiteX1" fmla="*/ 11567 w 11567"/>
                <a:gd name="connsiteY1" fmla="*/ 9066 h 9066"/>
                <a:gd name="connsiteX0" fmla="*/ 0 w 10000"/>
                <a:gd name="connsiteY0" fmla="*/ 1185 h 11166"/>
                <a:gd name="connsiteX1" fmla="*/ 10000 w 10000"/>
                <a:gd name="connsiteY1" fmla="*/ 11166 h 1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1166">
                  <a:moveTo>
                    <a:pt x="0" y="1185"/>
                  </a:moveTo>
                  <a:cubicBezTo>
                    <a:pt x="6771" y="-3592"/>
                    <a:pt x="7473" y="7365"/>
                    <a:pt x="10000" y="11166"/>
                  </a:cubicBezTo>
                </a:path>
              </a:pathLst>
            </a:custGeom>
            <a:noFill/>
            <a:ln w="3810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4" name="Groep 48">
              <a:extLst>
                <a:ext uri="{FF2B5EF4-FFF2-40B4-BE49-F238E27FC236}">
                  <a16:creationId xmlns="" xmlns:a16="http://schemas.microsoft.com/office/drawing/2014/main" id="{671D8AA3-76C4-4C6A-A04C-943246D2022D}"/>
                </a:ext>
              </a:extLst>
            </p:cNvPr>
            <p:cNvGrpSpPr/>
            <p:nvPr/>
          </p:nvGrpSpPr>
          <p:grpSpPr>
            <a:xfrm>
              <a:off x="5743905" y="4228279"/>
              <a:ext cx="525202" cy="829584"/>
              <a:chOff x="120525" y="3469678"/>
              <a:chExt cx="525202" cy="829584"/>
            </a:xfrm>
          </p:grpSpPr>
          <p:sp>
            <p:nvSpPr>
              <p:cNvPr id="325" name="Line 11">
                <a:extLst>
                  <a:ext uri="{FF2B5EF4-FFF2-40B4-BE49-F238E27FC236}">
                    <a16:creationId xmlns="" xmlns:a16="http://schemas.microsoft.com/office/drawing/2014/main" id="{0AE2368D-D2C0-4BF5-B202-3BD8F4D209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20525" y="415561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6" name="Line 12">
                <a:extLst>
                  <a:ext uri="{FF2B5EF4-FFF2-40B4-BE49-F238E27FC236}">
                    <a16:creationId xmlns="" xmlns:a16="http://schemas.microsoft.com/office/drawing/2014/main" id="{EBB97142-F318-42B9-85AF-76138856D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53384" y="397668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7" name="Line 13">
                <a:extLst>
                  <a:ext uri="{FF2B5EF4-FFF2-40B4-BE49-F238E27FC236}">
                    <a16:creationId xmlns="" xmlns:a16="http://schemas.microsoft.com/office/drawing/2014/main" id="{DCB2BF44-4A72-4631-B11E-063AE2508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293964" y="375108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8" name="Line 14">
                <a:extLst>
                  <a:ext uri="{FF2B5EF4-FFF2-40B4-BE49-F238E27FC236}">
                    <a16:creationId xmlns="" xmlns:a16="http://schemas.microsoft.com/office/drawing/2014/main" id="{C4F716EB-19B8-43F7-808B-99867E59E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453343" y="3589145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9" name="Line 15">
                <a:extLst>
                  <a:ext uri="{FF2B5EF4-FFF2-40B4-BE49-F238E27FC236}">
                    <a16:creationId xmlns="" xmlns:a16="http://schemas.microsoft.com/office/drawing/2014/main" id="{87316D44-CF52-4C79-830D-756EC4816A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604449" y="3469678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5" name="Groep 31">
              <a:extLst>
                <a:ext uri="{FF2B5EF4-FFF2-40B4-BE49-F238E27FC236}">
                  <a16:creationId xmlns="" xmlns:a16="http://schemas.microsoft.com/office/drawing/2014/main" id="{857F7F27-B3EE-4B1A-8E36-E87A0E288CC6}"/>
                </a:ext>
              </a:extLst>
            </p:cNvPr>
            <p:cNvGrpSpPr/>
            <p:nvPr/>
          </p:nvGrpSpPr>
          <p:grpSpPr>
            <a:xfrm>
              <a:off x="7849442" y="1414906"/>
              <a:ext cx="99897" cy="517515"/>
              <a:chOff x="3654035" y="1299000"/>
              <a:chExt cx="99897" cy="517515"/>
            </a:xfrm>
          </p:grpSpPr>
          <p:sp>
            <p:nvSpPr>
              <p:cNvPr id="317" name="Line 28">
                <a:extLst>
                  <a:ext uri="{FF2B5EF4-FFF2-40B4-BE49-F238E27FC236}">
                    <a16:creationId xmlns="" xmlns:a16="http://schemas.microsoft.com/office/drawing/2014/main" id="{65573F4A-5533-4BFA-B69D-90A72B287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54035" y="167286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8" name="Line 29">
                <a:extLst>
                  <a:ext uri="{FF2B5EF4-FFF2-40B4-BE49-F238E27FC236}">
                    <a16:creationId xmlns="" xmlns:a16="http://schemas.microsoft.com/office/drawing/2014/main" id="{A4DBBB7C-FD4C-4733-B67D-454E2C5BB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68767" y="1486014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9" name="Line 30">
                <a:extLst>
                  <a:ext uri="{FF2B5EF4-FFF2-40B4-BE49-F238E27FC236}">
                    <a16:creationId xmlns="" xmlns:a16="http://schemas.microsoft.com/office/drawing/2014/main" id="{56C0679A-B476-4D71-9690-63361F6A1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712654" y="129900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82" name="Freeform 16">
              <a:extLst>
                <a:ext uri="{FF2B5EF4-FFF2-40B4-BE49-F238E27FC236}">
                  <a16:creationId xmlns="" xmlns:a16="http://schemas.microsoft.com/office/drawing/2014/main" id="{5D0E791D-31C7-4F63-A791-C427B72030C8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794222" y="2108282"/>
              <a:ext cx="809642" cy="668321"/>
            </a:xfrm>
            <a:custGeom>
              <a:avLst/>
              <a:gdLst>
                <a:gd name="T0" fmla="*/ 2147483647 w 9509"/>
                <a:gd name="T1" fmla="*/ 0 h 8520"/>
                <a:gd name="T2" fmla="*/ 2147483647 w 9509"/>
                <a:gd name="T3" fmla="*/ 2147483647 h 8520"/>
                <a:gd name="T4" fmla="*/ 2147483647 w 9509"/>
                <a:gd name="T5" fmla="*/ 2147483647 h 8520"/>
                <a:gd name="T6" fmla="*/ 0 w 9509"/>
                <a:gd name="T7" fmla="*/ 2147483647 h 852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9200 w 9200"/>
                <a:gd name="connsiteY0" fmla="*/ 0 h 14498"/>
                <a:gd name="connsiteX1" fmla="*/ 6612 w 9200"/>
                <a:gd name="connsiteY1" fmla="*/ 8790 h 14498"/>
                <a:gd name="connsiteX2" fmla="*/ 2497 w 9200"/>
                <a:gd name="connsiteY2" fmla="*/ 6556 h 14498"/>
                <a:gd name="connsiteX3" fmla="*/ 0 w 9200"/>
                <a:gd name="connsiteY3" fmla="*/ 14498 h 14498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2714 w 10000"/>
                <a:gd name="connsiteY2" fmla="*/ 4522 h 10000"/>
                <a:gd name="connsiteX3" fmla="*/ 0 w 10000"/>
                <a:gd name="connsiteY3" fmla="*/ 10000 h 10000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3985 w 10000"/>
                <a:gd name="connsiteY2" fmla="*/ 4965 h 10000"/>
                <a:gd name="connsiteX3" fmla="*/ 0 w 10000"/>
                <a:gd name="connsiteY3" fmla="*/ 10000 h 10000"/>
                <a:gd name="connsiteX0" fmla="*/ 8662 w 8662"/>
                <a:gd name="connsiteY0" fmla="*/ 0 h 10332"/>
                <a:gd name="connsiteX1" fmla="*/ 4712 w 8662"/>
                <a:gd name="connsiteY1" fmla="*/ 1298 h 10332"/>
                <a:gd name="connsiteX2" fmla="*/ 2647 w 8662"/>
                <a:gd name="connsiteY2" fmla="*/ 4965 h 10332"/>
                <a:gd name="connsiteX3" fmla="*/ 0 w 8662"/>
                <a:gd name="connsiteY3" fmla="*/ 10332 h 10332"/>
                <a:gd name="connsiteX0" fmla="*/ 10000 w 10000"/>
                <a:gd name="connsiteY0" fmla="*/ 0 h 10000"/>
                <a:gd name="connsiteX1" fmla="*/ 5440 w 10000"/>
                <a:gd name="connsiteY1" fmla="*/ 1256 h 10000"/>
                <a:gd name="connsiteX2" fmla="*/ 3056 w 10000"/>
                <a:gd name="connsiteY2" fmla="*/ 4805 h 10000"/>
                <a:gd name="connsiteX3" fmla="*/ 0 w 10000"/>
                <a:gd name="connsiteY3" fmla="*/ 10000 h 10000"/>
                <a:gd name="connsiteX0" fmla="*/ 9846 w 9846"/>
                <a:gd name="connsiteY0" fmla="*/ 0 h 11287"/>
                <a:gd name="connsiteX1" fmla="*/ 5286 w 9846"/>
                <a:gd name="connsiteY1" fmla="*/ 1256 h 11287"/>
                <a:gd name="connsiteX2" fmla="*/ 2902 w 9846"/>
                <a:gd name="connsiteY2" fmla="*/ 4805 h 11287"/>
                <a:gd name="connsiteX3" fmla="*/ 0 w 9846"/>
                <a:gd name="connsiteY3" fmla="*/ 11287 h 11287"/>
                <a:gd name="connsiteX0" fmla="*/ 10000 w 10000"/>
                <a:gd name="connsiteY0" fmla="*/ 0 h 10000"/>
                <a:gd name="connsiteX1" fmla="*/ 5369 w 10000"/>
                <a:gd name="connsiteY1" fmla="*/ 1113 h 10000"/>
                <a:gd name="connsiteX2" fmla="*/ 2947 w 10000"/>
                <a:gd name="connsiteY2" fmla="*/ 4257 h 10000"/>
                <a:gd name="connsiteX3" fmla="*/ 0 w 10000"/>
                <a:gd name="connsiteY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9160" y="601"/>
                    <a:pt x="6544" y="404"/>
                    <a:pt x="5369" y="1113"/>
                  </a:cubicBezTo>
                  <a:cubicBezTo>
                    <a:pt x="4194" y="1822"/>
                    <a:pt x="4527" y="3835"/>
                    <a:pt x="2947" y="4257"/>
                  </a:cubicBezTo>
                  <a:cubicBezTo>
                    <a:pt x="1367" y="4678"/>
                    <a:pt x="657" y="5785"/>
                    <a:pt x="0" y="1000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cxnSp>
          <p:nvCxnSpPr>
            <p:cNvPr id="286" name="Rechte verbindingslijn 52">
              <a:extLst>
                <a:ext uri="{FF2B5EF4-FFF2-40B4-BE49-F238E27FC236}">
                  <a16:creationId xmlns="" xmlns:a16="http://schemas.microsoft.com/office/drawing/2014/main" id="{14E11AA5-20A0-4DA9-B698-FAC4C703B45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120291" y="3836438"/>
              <a:ext cx="351997" cy="21498"/>
            </a:xfrm>
            <a:prstGeom prst="line">
              <a:avLst/>
            </a:prstGeom>
            <a:noFill/>
            <a:ln w="31750" cap="rnd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287" name="Vrije vorm 118">
              <a:extLst>
                <a:ext uri="{FF2B5EF4-FFF2-40B4-BE49-F238E27FC236}">
                  <a16:creationId xmlns="" xmlns:a16="http://schemas.microsoft.com/office/drawing/2014/main" id="{92D6A8AD-72DD-4B5E-9F04-267DD29B7125}"/>
                </a:ext>
              </a:extLst>
            </p:cNvPr>
            <p:cNvSpPr/>
            <p:nvPr/>
          </p:nvSpPr>
          <p:spPr bwMode="auto">
            <a:xfrm rot="6664258">
              <a:off x="6216131" y="3715887"/>
              <a:ext cx="240885" cy="523407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235644"/>
                <a:gd name="connsiteY0" fmla="*/ 0 h 522963"/>
                <a:gd name="connsiteX1" fmla="*/ 235644 w 235644"/>
                <a:gd name="connsiteY1" fmla="*/ 522963 h 522963"/>
                <a:gd name="connsiteX0" fmla="*/ 0 w 240945"/>
                <a:gd name="connsiteY0" fmla="*/ 0 h 523473"/>
                <a:gd name="connsiteX1" fmla="*/ 240945 w 240945"/>
                <a:gd name="connsiteY1" fmla="*/ 523473 h 52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0945" h="523473">
                  <a:moveTo>
                    <a:pt x="0" y="0"/>
                  </a:moveTo>
                  <a:cubicBezTo>
                    <a:pt x="294495" y="636200"/>
                    <a:pt x="-58554" y="-127774"/>
                    <a:pt x="240945" y="523473"/>
                  </a:cubicBezTo>
                </a:path>
              </a:pathLst>
            </a:custGeom>
            <a:noFill/>
            <a:ln w="190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89" name="Freeform 19">
              <a:extLst>
                <a:ext uri="{FF2B5EF4-FFF2-40B4-BE49-F238E27FC236}">
                  <a16:creationId xmlns="" xmlns:a16="http://schemas.microsoft.com/office/drawing/2014/main" id="{152A5123-DBCB-494A-BC31-49BA7E605331}"/>
                </a:ext>
              </a:extLst>
            </p:cNvPr>
            <p:cNvSpPr>
              <a:spLocks noChangeAspect="1"/>
            </p:cNvSpPr>
            <p:nvPr/>
          </p:nvSpPr>
          <p:spPr bwMode="auto">
            <a:xfrm rot="17562086">
              <a:off x="6250041" y="3062039"/>
              <a:ext cx="673187" cy="34983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786" h="28065">
                  <a:moveTo>
                    <a:pt x="717" y="6094"/>
                  </a:moveTo>
                  <a:cubicBezTo>
                    <a:pt x="-4568" y="6910"/>
                    <a:pt x="21092" y="10917"/>
                    <a:pt x="22194" y="12966"/>
                  </a:cubicBezTo>
                  <a:cubicBezTo>
                    <a:pt x="23296" y="15016"/>
                    <a:pt x="1077" y="17606"/>
                    <a:pt x="7331" y="18391"/>
                  </a:cubicBezTo>
                  <a:cubicBezTo>
                    <a:pt x="11782" y="19671"/>
                    <a:pt x="40806" y="18102"/>
                    <a:pt x="46155" y="17555"/>
                  </a:cubicBezTo>
                  <a:cubicBezTo>
                    <a:pt x="54986" y="17443"/>
                    <a:pt x="68983" y="25609"/>
                    <a:pt x="78107" y="26012"/>
                  </a:cubicBezTo>
                  <a:cubicBezTo>
                    <a:pt x="87231" y="26415"/>
                    <a:pt x="96803" y="18374"/>
                    <a:pt x="100899" y="19973"/>
                  </a:cubicBezTo>
                  <a:cubicBezTo>
                    <a:pt x="104995" y="21572"/>
                    <a:pt x="98317" y="28681"/>
                    <a:pt x="107001" y="28022"/>
                  </a:cubicBezTo>
                  <a:cubicBezTo>
                    <a:pt x="115681" y="22729"/>
                    <a:pt x="134603" y="20699"/>
                    <a:pt x="128648" y="19018"/>
                  </a:cubicBezTo>
                  <a:cubicBezTo>
                    <a:pt x="130289" y="17593"/>
                    <a:pt x="67731" y="13224"/>
                    <a:pt x="56658" y="10330"/>
                  </a:cubicBezTo>
                  <a:cubicBezTo>
                    <a:pt x="45585" y="7436"/>
                    <a:pt x="63811" y="3285"/>
                    <a:pt x="62208" y="1654"/>
                  </a:cubicBezTo>
                  <a:cubicBezTo>
                    <a:pt x="60605" y="23"/>
                    <a:pt x="50684" y="-506"/>
                    <a:pt x="47040" y="542"/>
                  </a:cubicBezTo>
                  <a:cubicBezTo>
                    <a:pt x="43396" y="1590"/>
                    <a:pt x="48062" y="7020"/>
                    <a:pt x="40341" y="7945"/>
                  </a:cubicBezTo>
                  <a:cubicBezTo>
                    <a:pt x="32621" y="8870"/>
                    <a:pt x="3957" y="3297"/>
                    <a:pt x="717" y="6094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2" name="Freeform 19">
              <a:extLst>
                <a:ext uri="{FF2B5EF4-FFF2-40B4-BE49-F238E27FC236}">
                  <a16:creationId xmlns="" xmlns:a16="http://schemas.microsoft.com/office/drawing/2014/main" id="{3AD6C5C3-067A-4C80-B141-17E012C66569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729984" y="4106460"/>
              <a:ext cx="98521" cy="13579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10975 w 33099"/>
                <a:gd name="connsiteY0" fmla="*/ 7945 h 19483"/>
                <a:gd name="connsiteX1" fmla="*/ 74 w 33099"/>
                <a:gd name="connsiteY1" fmla="*/ 19098 h 19483"/>
                <a:gd name="connsiteX2" fmla="*/ 16789 w 33099"/>
                <a:gd name="connsiteY2" fmla="*/ 17555 h 19483"/>
                <a:gd name="connsiteX3" fmla="*/ 28248 w 33099"/>
                <a:gd name="connsiteY3" fmla="*/ 14196 h 19483"/>
                <a:gd name="connsiteX4" fmla="*/ 27292 w 33099"/>
                <a:gd name="connsiteY4" fmla="*/ 10330 h 19483"/>
                <a:gd name="connsiteX5" fmla="*/ 32842 w 33099"/>
                <a:gd name="connsiteY5" fmla="*/ 1654 h 19483"/>
                <a:gd name="connsiteX6" fmla="*/ 17674 w 33099"/>
                <a:gd name="connsiteY6" fmla="*/ 542 h 19483"/>
                <a:gd name="connsiteX7" fmla="*/ 10975 w 33099"/>
                <a:gd name="connsiteY7" fmla="*/ 7945 h 19483"/>
                <a:gd name="connsiteX0" fmla="*/ 6 w 22130"/>
                <a:gd name="connsiteY0" fmla="*/ 7945 h 17863"/>
                <a:gd name="connsiteX1" fmla="*/ 5820 w 22130"/>
                <a:gd name="connsiteY1" fmla="*/ 17555 h 17863"/>
                <a:gd name="connsiteX2" fmla="*/ 17279 w 22130"/>
                <a:gd name="connsiteY2" fmla="*/ 14196 h 17863"/>
                <a:gd name="connsiteX3" fmla="*/ 16323 w 22130"/>
                <a:gd name="connsiteY3" fmla="*/ 10330 h 17863"/>
                <a:gd name="connsiteX4" fmla="*/ 21873 w 22130"/>
                <a:gd name="connsiteY4" fmla="*/ 1654 h 17863"/>
                <a:gd name="connsiteX5" fmla="*/ 6705 w 22130"/>
                <a:gd name="connsiteY5" fmla="*/ 542 h 17863"/>
                <a:gd name="connsiteX6" fmla="*/ 6 w 22130"/>
                <a:gd name="connsiteY6" fmla="*/ 7945 h 17863"/>
                <a:gd name="connsiteX0" fmla="*/ 0 w 22124"/>
                <a:gd name="connsiteY0" fmla="*/ 7945 h 14243"/>
                <a:gd name="connsiteX1" fmla="*/ 17273 w 22124"/>
                <a:gd name="connsiteY1" fmla="*/ 14196 h 14243"/>
                <a:gd name="connsiteX2" fmla="*/ 16317 w 22124"/>
                <a:gd name="connsiteY2" fmla="*/ 10330 h 14243"/>
                <a:gd name="connsiteX3" fmla="*/ 21867 w 22124"/>
                <a:gd name="connsiteY3" fmla="*/ 1654 h 14243"/>
                <a:gd name="connsiteX4" fmla="*/ 6699 w 22124"/>
                <a:gd name="connsiteY4" fmla="*/ 542 h 14243"/>
                <a:gd name="connsiteX5" fmla="*/ 0 w 22124"/>
                <a:gd name="connsiteY5" fmla="*/ 7945 h 14243"/>
                <a:gd name="connsiteX0" fmla="*/ 0 w 22265"/>
                <a:gd name="connsiteY0" fmla="*/ 7945 h 10641"/>
                <a:gd name="connsiteX1" fmla="*/ 16317 w 22265"/>
                <a:gd name="connsiteY1" fmla="*/ 10330 h 10641"/>
                <a:gd name="connsiteX2" fmla="*/ 21867 w 22265"/>
                <a:gd name="connsiteY2" fmla="*/ 1654 h 10641"/>
                <a:gd name="connsiteX3" fmla="*/ 6699 w 22265"/>
                <a:gd name="connsiteY3" fmla="*/ 542 h 10641"/>
                <a:gd name="connsiteX4" fmla="*/ 0 w 22265"/>
                <a:gd name="connsiteY4" fmla="*/ 7945 h 10641"/>
                <a:gd name="connsiteX0" fmla="*/ 0 w 18559"/>
                <a:gd name="connsiteY0" fmla="*/ 7843 h 10618"/>
                <a:gd name="connsiteX1" fmla="*/ 12651 w 18559"/>
                <a:gd name="connsiteY1" fmla="*/ 10323 h 10618"/>
                <a:gd name="connsiteX2" fmla="*/ 18201 w 18559"/>
                <a:gd name="connsiteY2" fmla="*/ 1647 h 10618"/>
                <a:gd name="connsiteX3" fmla="*/ 3033 w 18559"/>
                <a:gd name="connsiteY3" fmla="*/ 535 h 10618"/>
                <a:gd name="connsiteX4" fmla="*/ 0 w 18559"/>
                <a:gd name="connsiteY4" fmla="*/ 7843 h 10618"/>
                <a:gd name="connsiteX0" fmla="*/ 26 w 18585"/>
                <a:gd name="connsiteY0" fmla="*/ 7843 h 10855"/>
                <a:gd name="connsiteX1" fmla="*/ 12677 w 18585"/>
                <a:gd name="connsiteY1" fmla="*/ 10323 h 10855"/>
                <a:gd name="connsiteX2" fmla="*/ 18227 w 18585"/>
                <a:gd name="connsiteY2" fmla="*/ 1647 h 10855"/>
                <a:gd name="connsiteX3" fmla="*/ 3059 w 18585"/>
                <a:gd name="connsiteY3" fmla="*/ 535 h 10855"/>
                <a:gd name="connsiteX4" fmla="*/ 26 w 18585"/>
                <a:gd name="connsiteY4" fmla="*/ 7843 h 10855"/>
                <a:gd name="connsiteX0" fmla="*/ 37 w 18599"/>
                <a:gd name="connsiteY0" fmla="*/ 7843 h 11146"/>
                <a:gd name="connsiteX1" fmla="*/ 12688 w 18599"/>
                <a:gd name="connsiteY1" fmla="*/ 10323 h 11146"/>
                <a:gd name="connsiteX2" fmla="*/ 18238 w 18599"/>
                <a:gd name="connsiteY2" fmla="*/ 1647 h 11146"/>
                <a:gd name="connsiteX3" fmla="*/ 3070 w 18599"/>
                <a:gd name="connsiteY3" fmla="*/ 535 h 11146"/>
                <a:gd name="connsiteX4" fmla="*/ 37 w 18599"/>
                <a:gd name="connsiteY4" fmla="*/ 7843 h 11146"/>
                <a:gd name="connsiteX0" fmla="*/ 32 w 18633"/>
                <a:gd name="connsiteY0" fmla="*/ 7843 h 12249"/>
                <a:gd name="connsiteX1" fmla="*/ 12683 w 18633"/>
                <a:gd name="connsiteY1" fmla="*/ 10323 h 12249"/>
                <a:gd name="connsiteX2" fmla="*/ 18233 w 18633"/>
                <a:gd name="connsiteY2" fmla="*/ 1647 h 12249"/>
                <a:gd name="connsiteX3" fmla="*/ 3065 w 18633"/>
                <a:gd name="connsiteY3" fmla="*/ 535 h 12249"/>
                <a:gd name="connsiteX4" fmla="*/ 32 w 18633"/>
                <a:gd name="connsiteY4" fmla="*/ 7843 h 12249"/>
                <a:gd name="connsiteX0" fmla="*/ 527 w 18967"/>
                <a:gd name="connsiteY0" fmla="*/ 7822 h 11475"/>
                <a:gd name="connsiteX1" fmla="*/ 11718 w 18967"/>
                <a:gd name="connsiteY1" fmla="*/ 9766 h 11475"/>
                <a:gd name="connsiteX2" fmla="*/ 18728 w 18967"/>
                <a:gd name="connsiteY2" fmla="*/ 1626 h 11475"/>
                <a:gd name="connsiteX3" fmla="*/ 3560 w 18967"/>
                <a:gd name="connsiteY3" fmla="*/ 514 h 11475"/>
                <a:gd name="connsiteX4" fmla="*/ 527 w 18967"/>
                <a:gd name="connsiteY4" fmla="*/ 7822 h 11475"/>
                <a:gd name="connsiteX0" fmla="*/ 527 w 18994"/>
                <a:gd name="connsiteY0" fmla="*/ 7822 h 10894"/>
                <a:gd name="connsiteX1" fmla="*/ 11718 w 18994"/>
                <a:gd name="connsiteY1" fmla="*/ 9766 h 10894"/>
                <a:gd name="connsiteX2" fmla="*/ 18728 w 18994"/>
                <a:gd name="connsiteY2" fmla="*/ 1626 h 10894"/>
                <a:gd name="connsiteX3" fmla="*/ 3560 w 18994"/>
                <a:gd name="connsiteY3" fmla="*/ 514 h 10894"/>
                <a:gd name="connsiteX4" fmla="*/ 527 w 18994"/>
                <a:gd name="connsiteY4" fmla="*/ 7822 h 1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94" h="10894">
                  <a:moveTo>
                    <a:pt x="527" y="7822"/>
                  </a:moveTo>
                  <a:cubicBezTo>
                    <a:pt x="1887" y="9364"/>
                    <a:pt x="6226" y="12611"/>
                    <a:pt x="11718" y="9766"/>
                  </a:cubicBezTo>
                  <a:cubicBezTo>
                    <a:pt x="16016" y="7540"/>
                    <a:pt x="20088" y="3168"/>
                    <a:pt x="18728" y="1626"/>
                  </a:cubicBezTo>
                  <a:cubicBezTo>
                    <a:pt x="17368" y="84"/>
                    <a:pt x="6594" y="-519"/>
                    <a:pt x="3560" y="514"/>
                  </a:cubicBezTo>
                  <a:cubicBezTo>
                    <a:pt x="526" y="1547"/>
                    <a:pt x="-833" y="6280"/>
                    <a:pt x="527" y="7822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4" name="Freeform 19">
              <a:extLst>
                <a:ext uri="{FF2B5EF4-FFF2-40B4-BE49-F238E27FC236}">
                  <a16:creationId xmlns="" xmlns:a16="http://schemas.microsoft.com/office/drawing/2014/main" id="{8C76D7DF-18A5-408F-B8AA-C70BE4266FAF}"/>
                </a:ext>
              </a:extLst>
            </p:cNvPr>
            <p:cNvSpPr>
              <a:spLocks noChangeAspect="1"/>
            </p:cNvSpPr>
            <p:nvPr/>
          </p:nvSpPr>
          <p:spPr bwMode="auto">
            <a:xfrm rot="7890041" flipV="1">
              <a:off x="7320734" y="1464561"/>
              <a:ext cx="668819" cy="371051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7331 w 129931"/>
                <a:gd name="connsiteY2" fmla="*/ 18391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32817 w 129931"/>
                <a:gd name="connsiteY2" fmla="*/ 14765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43 w 128938"/>
                <a:gd name="connsiteY0" fmla="*/ 4173 h 28804"/>
                <a:gd name="connsiteX1" fmla="*/ 21201 w 128938"/>
                <a:gd name="connsiteY1" fmla="*/ 12966 h 28804"/>
                <a:gd name="connsiteX2" fmla="*/ 31824 w 128938"/>
                <a:gd name="connsiteY2" fmla="*/ 14765 h 28804"/>
                <a:gd name="connsiteX3" fmla="*/ 45162 w 128938"/>
                <a:gd name="connsiteY3" fmla="*/ 17555 h 28804"/>
                <a:gd name="connsiteX4" fmla="*/ 77114 w 128938"/>
                <a:gd name="connsiteY4" fmla="*/ 26012 h 28804"/>
                <a:gd name="connsiteX5" fmla="*/ 99906 w 128938"/>
                <a:gd name="connsiteY5" fmla="*/ 19973 h 28804"/>
                <a:gd name="connsiteX6" fmla="*/ 108719 w 128938"/>
                <a:gd name="connsiteY6" fmla="*/ 28765 h 28804"/>
                <a:gd name="connsiteX7" fmla="*/ 127655 w 128938"/>
                <a:gd name="connsiteY7" fmla="*/ 19018 h 28804"/>
                <a:gd name="connsiteX8" fmla="*/ 55665 w 128938"/>
                <a:gd name="connsiteY8" fmla="*/ 10330 h 28804"/>
                <a:gd name="connsiteX9" fmla="*/ 61215 w 128938"/>
                <a:gd name="connsiteY9" fmla="*/ 1654 h 28804"/>
                <a:gd name="connsiteX10" fmla="*/ 46047 w 128938"/>
                <a:gd name="connsiteY10" fmla="*/ 542 h 28804"/>
                <a:gd name="connsiteX11" fmla="*/ 39348 w 128938"/>
                <a:gd name="connsiteY11" fmla="*/ 7945 h 28804"/>
                <a:gd name="connsiteX12" fmla="*/ 743 w 128938"/>
                <a:gd name="connsiteY12" fmla="*/ 4173 h 28804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114 w 128938"/>
                <a:gd name="connsiteY4" fmla="*/ 26012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221 w 128938"/>
                <a:gd name="connsiteY4" fmla="*/ 17889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161 w 128938"/>
                <a:gd name="connsiteY1" fmla="*/ 1269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9 w 128944"/>
                <a:gd name="connsiteY0" fmla="*/ 4173 h 29767"/>
                <a:gd name="connsiteX1" fmla="*/ 21167 w 128944"/>
                <a:gd name="connsiteY1" fmla="*/ 12696 h 29767"/>
                <a:gd name="connsiteX2" fmla="*/ 31830 w 128944"/>
                <a:gd name="connsiteY2" fmla="*/ 14765 h 29767"/>
                <a:gd name="connsiteX3" fmla="*/ 45168 w 128944"/>
                <a:gd name="connsiteY3" fmla="*/ 17555 h 29767"/>
                <a:gd name="connsiteX4" fmla="*/ 77227 w 128944"/>
                <a:gd name="connsiteY4" fmla="*/ 17889 h 29767"/>
                <a:gd name="connsiteX5" fmla="*/ 87571 w 128944"/>
                <a:gd name="connsiteY5" fmla="*/ 28949 h 29767"/>
                <a:gd name="connsiteX6" fmla="*/ 108725 w 128944"/>
                <a:gd name="connsiteY6" fmla="*/ 28765 h 29767"/>
                <a:gd name="connsiteX7" fmla="*/ 127661 w 128944"/>
                <a:gd name="connsiteY7" fmla="*/ 19018 h 29767"/>
                <a:gd name="connsiteX8" fmla="*/ 55671 w 128944"/>
                <a:gd name="connsiteY8" fmla="*/ 10330 h 29767"/>
                <a:gd name="connsiteX9" fmla="*/ 61221 w 128944"/>
                <a:gd name="connsiteY9" fmla="*/ 1654 h 29767"/>
                <a:gd name="connsiteX10" fmla="*/ 46053 w 128944"/>
                <a:gd name="connsiteY10" fmla="*/ 542 h 29767"/>
                <a:gd name="connsiteX11" fmla="*/ 39354 w 128944"/>
                <a:gd name="connsiteY11" fmla="*/ 7945 h 29767"/>
                <a:gd name="connsiteX12" fmla="*/ 749 w 128944"/>
                <a:gd name="connsiteY12" fmla="*/ 4173 h 2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944" h="29767">
                  <a:moveTo>
                    <a:pt x="749" y="4173"/>
                  </a:moveTo>
                  <a:cubicBezTo>
                    <a:pt x="-4536" y="4989"/>
                    <a:pt x="19814" y="6729"/>
                    <a:pt x="21167" y="12696"/>
                  </a:cubicBezTo>
                  <a:cubicBezTo>
                    <a:pt x="22269" y="14746"/>
                    <a:pt x="25576" y="13980"/>
                    <a:pt x="31830" y="14765"/>
                  </a:cubicBezTo>
                  <a:cubicBezTo>
                    <a:pt x="36281" y="16045"/>
                    <a:pt x="39819" y="18102"/>
                    <a:pt x="45168" y="17555"/>
                  </a:cubicBezTo>
                  <a:cubicBezTo>
                    <a:pt x="63179" y="25464"/>
                    <a:pt x="66541" y="17778"/>
                    <a:pt x="77227" y="17889"/>
                  </a:cubicBezTo>
                  <a:cubicBezTo>
                    <a:pt x="86351" y="18292"/>
                    <a:pt x="83475" y="27350"/>
                    <a:pt x="87571" y="28949"/>
                  </a:cubicBezTo>
                  <a:cubicBezTo>
                    <a:pt x="91667" y="30548"/>
                    <a:pt x="100041" y="29424"/>
                    <a:pt x="108725" y="28765"/>
                  </a:cubicBezTo>
                  <a:cubicBezTo>
                    <a:pt x="117405" y="23472"/>
                    <a:pt x="133616" y="20699"/>
                    <a:pt x="127661" y="19018"/>
                  </a:cubicBezTo>
                  <a:cubicBezTo>
                    <a:pt x="129302" y="17593"/>
                    <a:pt x="66744" y="13224"/>
                    <a:pt x="55671" y="10330"/>
                  </a:cubicBezTo>
                  <a:cubicBezTo>
                    <a:pt x="44598" y="7436"/>
                    <a:pt x="62824" y="3285"/>
                    <a:pt x="61221" y="1654"/>
                  </a:cubicBezTo>
                  <a:cubicBezTo>
                    <a:pt x="59618" y="23"/>
                    <a:pt x="49697" y="-506"/>
                    <a:pt x="46053" y="542"/>
                  </a:cubicBezTo>
                  <a:cubicBezTo>
                    <a:pt x="42409" y="1590"/>
                    <a:pt x="46905" y="7340"/>
                    <a:pt x="39354" y="7945"/>
                  </a:cubicBezTo>
                  <a:cubicBezTo>
                    <a:pt x="31803" y="8550"/>
                    <a:pt x="3989" y="1376"/>
                    <a:pt x="749" y="417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9" name="Rectangle 19">
            <a:extLst>
              <a:ext uri="{FF2B5EF4-FFF2-40B4-BE49-F238E27FC236}">
                <a16:creationId xmlns="" xmlns:a16="http://schemas.microsoft.com/office/drawing/2014/main" id="{E520107F-6FE5-42B4-B1F9-69CCD3E53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61435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Zeesluizen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spui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sluizen 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voor de Nieuwe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Waterweg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188027652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3">
            <a:extLst>
              <a:ext uri="{FF2B5EF4-FFF2-40B4-BE49-F238E27FC236}">
                <a16:creationId xmlns="" xmlns:a16="http://schemas.microsoft.com/office/drawing/2014/main" id="{81EFFC8E-2FFE-41FA-8F49-039549EDCDC5}"/>
              </a:ext>
            </a:extLst>
          </p:cNvPr>
          <p:cNvGrpSpPr/>
          <p:nvPr/>
        </p:nvGrpSpPr>
        <p:grpSpPr>
          <a:xfrm>
            <a:off x="4959824" y="187075"/>
            <a:ext cx="3904302" cy="6483975"/>
            <a:chOff x="5137200" y="183600"/>
            <a:chExt cx="3904302" cy="6483975"/>
          </a:xfrm>
        </p:grpSpPr>
        <p:sp>
          <p:nvSpPr>
            <p:cNvPr id="237" name="Rechthoek 27">
              <a:extLst>
                <a:ext uri="{FF2B5EF4-FFF2-40B4-BE49-F238E27FC236}">
                  <a16:creationId xmlns="" xmlns:a16="http://schemas.microsoft.com/office/drawing/2014/main" id="{8EDE2975-C66A-4550-BBD7-645DACC3CB13}"/>
                </a:ext>
              </a:extLst>
            </p:cNvPr>
            <p:cNvSpPr/>
            <p:nvPr/>
          </p:nvSpPr>
          <p:spPr bwMode="auto">
            <a:xfrm>
              <a:off x="5137200" y="183600"/>
              <a:ext cx="3892550" cy="6408738"/>
            </a:xfrm>
            <a:prstGeom prst="rect">
              <a:avLst/>
            </a:prstGeom>
            <a:solidFill>
              <a:srgbClr val="92CDD2"/>
            </a:solidFill>
            <a:ln w="25400" cap="flat" cmpd="sng" algn="ctr">
              <a:solidFill>
                <a:srgbClr val="BBE0E3">
                  <a:shade val="50000"/>
                </a:srgbClr>
              </a:solidFill>
              <a:prstDash val="solid"/>
            </a:ln>
            <a:effectLst>
              <a:outerShdw blurRad="292100" dist="139700" dir="2700000" algn="ctr" rotWithShape="0">
                <a:srgbClr val="000000">
                  <a:alpha val="65000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8" name="Vrije vorm 103">
              <a:extLst>
                <a:ext uri="{FF2B5EF4-FFF2-40B4-BE49-F238E27FC236}">
                  <a16:creationId xmlns="" xmlns:a16="http://schemas.microsoft.com/office/drawing/2014/main" id="{B072E54D-B1BD-416F-899C-22113D776D91}"/>
                </a:ext>
              </a:extLst>
            </p:cNvPr>
            <p:cNvSpPr/>
            <p:nvPr/>
          </p:nvSpPr>
          <p:spPr bwMode="auto">
            <a:xfrm>
              <a:off x="6263852" y="825500"/>
              <a:ext cx="2767936" cy="4452706"/>
            </a:xfrm>
            <a:custGeom>
              <a:avLst/>
              <a:gdLst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190625 w 2724150"/>
                <a:gd name="connsiteY25" fmla="*/ 2971800 h 4972050"/>
                <a:gd name="connsiteX26" fmla="*/ 1400175 w 2724150"/>
                <a:gd name="connsiteY26" fmla="*/ 3086100 h 4972050"/>
                <a:gd name="connsiteX27" fmla="*/ 1371600 w 2724150"/>
                <a:gd name="connsiteY27" fmla="*/ 3143250 h 4972050"/>
                <a:gd name="connsiteX28" fmla="*/ 1133475 w 2724150"/>
                <a:gd name="connsiteY28" fmla="*/ 3038475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79500 w 2724150"/>
                <a:gd name="connsiteY25" fmla="*/ 294005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724150 w 2724150"/>
                <a:gd name="connsiteY7" fmla="*/ 0 h 4972050"/>
                <a:gd name="connsiteX8" fmla="*/ 2543175 w 2724150"/>
                <a:gd name="connsiteY8" fmla="*/ 9525 h 4972050"/>
                <a:gd name="connsiteX9" fmla="*/ 2381250 w 2724150"/>
                <a:gd name="connsiteY9" fmla="*/ 85725 h 4972050"/>
                <a:gd name="connsiteX10" fmla="*/ 2238375 w 2724150"/>
                <a:gd name="connsiteY10" fmla="*/ 238125 h 4972050"/>
                <a:gd name="connsiteX11" fmla="*/ 2085975 w 2724150"/>
                <a:gd name="connsiteY11" fmla="*/ 514350 h 4972050"/>
                <a:gd name="connsiteX12" fmla="*/ 1905000 w 2724150"/>
                <a:gd name="connsiteY12" fmla="*/ 838200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71600 w 2724150"/>
                <a:gd name="connsiteY29" fmla="*/ 3143250 h 4972050"/>
                <a:gd name="connsiteX30" fmla="*/ 1133475 w 2724150"/>
                <a:gd name="connsiteY30" fmla="*/ 3038475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57475 w 2724150"/>
                <a:gd name="connsiteY7" fmla="*/ 2962275 h 4972050"/>
                <a:gd name="connsiteX8" fmla="*/ 2724150 w 2724150"/>
                <a:gd name="connsiteY8" fmla="*/ 0 h 4972050"/>
                <a:gd name="connsiteX9" fmla="*/ 2543175 w 2724150"/>
                <a:gd name="connsiteY9" fmla="*/ 9525 h 4972050"/>
                <a:gd name="connsiteX10" fmla="*/ 2381250 w 2724150"/>
                <a:gd name="connsiteY10" fmla="*/ 85725 h 4972050"/>
                <a:gd name="connsiteX11" fmla="*/ 2238375 w 2724150"/>
                <a:gd name="connsiteY11" fmla="*/ 238125 h 4972050"/>
                <a:gd name="connsiteX12" fmla="*/ 2085975 w 2724150"/>
                <a:gd name="connsiteY12" fmla="*/ 514350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71600 w 2724150"/>
                <a:gd name="connsiteY30" fmla="*/ 3143250 h 4972050"/>
                <a:gd name="connsiteX31" fmla="*/ 1133475 w 2724150"/>
                <a:gd name="connsiteY31" fmla="*/ 3038475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93006 w 2724150"/>
                <a:gd name="connsiteY32" fmla="*/ 31837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293019 w 2724150"/>
                <a:gd name="connsiteY32" fmla="*/ 3200400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93019 w 2724150"/>
                <a:gd name="connsiteY33" fmla="*/ 3200400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97794 w 2724150"/>
                <a:gd name="connsiteY29" fmla="*/ 3167062 h 4972050"/>
                <a:gd name="connsiteX30" fmla="*/ 1335882 w 2724150"/>
                <a:gd name="connsiteY30" fmla="*/ 3276601 h 4972050"/>
                <a:gd name="connsiteX31" fmla="*/ 1221581 w 2724150"/>
                <a:gd name="connsiteY31" fmla="*/ 3305175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97794 w 2724150"/>
                <a:gd name="connsiteY28" fmla="*/ 3167062 h 4972050"/>
                <a:gd name="connsiteX29" fmla="*/ 1335882 w 2724150"/>
                <a:gd name="connsiteY29" fmla="*/ 3276601 h 4972050"/>
                <a:gd name="connsiteX30" fmla="*/ 1221581 w 2724150"/>
                <a:gd name="connsiteY30" fmla="*/ 3305175 h 4972050"/>
                <a:gd name="connsiteX31" fmla="*/ 1112044 w 2724150"/>
                <a:gd name="connsiteY31" fmla="*/ 3298031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9800 w 2724150"/>
                <a:gd name="connsiteY15" fmla="*/ 1533525 h 4972050"/>
                <a:gd name="connsiteX16" fmla="*/ 1581150 w 2724150"/>
                <a:gd name="connsiteY16" fmla="*/ 1390650 h 4972050"/>
                <a:gd name="connsiteX17" fmla="*/ 1285875 w 2724150"/>
                <a:gd name="connsiteY17" fmla="*/ 1781175 h 4972050"/>
                <a:gd name="connsiteX18" fmla="*/ 1009650 w 2724150"/>
                <a:gd name="connsiteY18" fmla="*/ 2190750 h 4972050"/>
                <a:gd name="connsiteX19" fmla="*/ 695325 w 2724150"/>
                <a:gd name="connsiteY19" fmla="*/ 2581275 h 4972050"/>
                <a:gd name="connsiteX20" fmla="*/ 414337 w 2724150"/>
                <a:gd name="connsiteY20" fmla="*/ 2950369 h 4972050"/>
                <a:gd name="connsiteX21" fmla="*/ 828675 w 2724150"/>
                <a:gd name="connsiteY21" fmla="*/ 2924175 h 4972050"/>
                <a:gd name="connsiteX22" fmla="*/ 897731 w 2724150"/>
                <a:gd name="connsiteY22" fmla="*/ 2928937 h 4972050"/>
                <a:gd name="connsiteX23" fmla="*/ 912018 w 2724150"/>
                <a:gd name="connsiteY23" fmla="*/ 2986088 h 4972050"/>
                <a:gd name="connsiteX24" fmla="*/ 1135856 w 2724150"/>
                <a:gd name="connsiteY24" fmla="*/ 2965450 h 4972050"/>
                <a:gd name="connsiteX25" fmla="*/ 1277144 w 2724150"/>
                <a:gd name="connsiteY25" fmla="*/ 3034506 h 4972050"/>
                <a:gd name="connsiteX26" fmla="*/ 1400175 w 2724150"/>
                <a:gd name="connsiteY26" fmla="*/ 3086100 h 4972050"/>
                <a:gd name="connsiteX27" fmla="*/ 1397794 w 2724150"/>
                <a:gd name="connsiteY27" fmla="*/ 3167062 h 4972050"/>
                <a:gd name="connsiteX28" fmla="*/ 1335882 w 2724150"/>
                <a:gd name="connsiteY28" fmla="*/ 3276601 h 4972050"/>
                <a:gd name="connsiteX29" fmla="*/ 1221581 w 2724150"/>
                <a:gd name="connsiteY29" fmla="*/ 3305175 h 4972050"/>
                <a:gd name="connsiteX30" fmla="*/ 1112044 w 2724150"/>
                <a:gd name="connsiteY30" fmla="*/ 3298031 h 4972050"/>
                <a:gd name="connsiteX31" fmla="*/ 1081088 w 2724150"/>
                <a:gd name="connsiteY31" fmla="*/ 3209925 h 4972050"/>
                <a:gd name="connsiteX32" fmla="*/ 1040606 w 2724150"/>
                <a:gd name="connsiteY32" fmla="*/ 3040856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581150 w 2724150"/>
                <a:gd name="connsiteY15" fmla="*/ 1390650 h 4972050"/>
                <a:gd name="connsiteX16" fmla="*/ 1285875 w 2724150"/>
                <a:gd name="connsiteY16" fmla="*/ 1781175 h 4972050"/>
                <a:gd name="connsiteX17" fmla="*/ 1009650 w 2724150"/>
                <a:gd name="connsiteY17" fmla="*/ 2190750 h 4972050"/>
                <a:gd name="connsiteX18" fmla="*/ 695325 w 2724150"/>
                <a:gd name="connsiteY18" fmla="*/ 2581275 h 4972050"/>
                <a:gd name="connsiteX19" fmla="*/ 414337 w 2724150"/>
                <a:gd name="connsiteY19" fmla="*/ 2950369 h 4972050"/>
                <a:gd name="connsiteX20" fmla="*/ 828675 w 2724150"/>
                <a:gd name="connsiteY20" fmla="*/ 2924175 h 4972050"/>
                <a:gd name="connsiteX21" fmla="*/ 897731 w 2724150"/>
                <a:gd name="connsiteY21" fmla="*/ 2928937 h 4972050"/>
                <a:gd name="connsiteX22" fmla="*/ 912018 w 2724150"/>
                <a:gd name="connsiteY22" fmla="*/ 2986088 h 4972050"/>
                <a:gd name="connsiteX23" fmla="*/ 1135856 w 2724150"/>
                <a:gd name="connsiteY23" fmla="*/ 2965450 h 4972050"/>
                <a:gd name="connsiteX24" fmla="*/ 1277144 w 2724150"/>
                <a:gd name="connsiteY24" fmla="*/ 3034506 h 4972050"/>
                <a:gd name="connsiteX25" fmla="*/ 1400175 w 2724150"/>
                <a:gd name="connsiteY25" fmla="*/ 3086100 h 4972050"/>
                <a:gd name="connsiteX26" fmla="*/ 1397794 w 2724150"/>
                <a:gd name="connsiteY26" fmla="*/ 3167062 h 4972050"/>
                <a:gd name="connsiteX27" fmla="*/ 1335882 w 2724150"/>
                <a:gd name="connsiteY27" fmla="*/ 3276601 h 4972050"/>
                <a:gd name="connsiteX28" fmla="*/ 1221581 w 2724150"/>
                <a:gd name="connsiteY28" fmla="*/ 3305175 h 4972050"/>
                <a:gd name="connsiteX29" fmla="*/ 1112044 w 2724150"/>
                <a:gd name="connsiteY29" fmla="*/ 3298031 h 4972050"/>
                <a:gd name="connsiteX30" fmla="*/ 1081088 w 2724150"/>
                <a:gd name="connsiteY30" fmla="*/ 3209925 h 4972050"/>
                <a:gd name="connsiteX31" fmla="*/ 1040606 w 2724150"/>
                <a:gd name="connsiteY31" fmla="*/ 3040856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285875 w 2724150"/>
                <a:gd name="connsiteY15" fmla="*/ 17811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28675 w 2724150"/>
                <a:gd name="connsiteY18" fmla="*/ 2924175 h 4972050"/>
                <a:gd name="connsiteX19" fmla="*/ 897731 w 2724150"/>
                <a:gd name="connsiteY19" fmla="*/ 2928937 h 4972050"/>
                <a:gd name="connsiteX20" fmla="*/ 912018 w 2724150"/>
                <a:gd name="connsiteY20" fmla="*/ 2986088 h 4972050"/>
                <a:gd name="connsiteX21" fmla="*/ 1135856 w 2724150"/>
                <a:gd name="connsiteY21" fmla="*/ 2965450 h 4972050"/>
                <a:gd name="connsiteX22" fmla="*/ 1277144 w 2724150"/>
                <a:gd name="connsiteY22" fmla="*/ 3034506 h 4972050"/>
                <a:gd name="connsiteX23" fmla="*/ 1400175 w 2724150"/>
                <a:gd name="connsiteY23" fmla="*/ 3086100 h 4972050"/>
                <a:gd name="connsiteX24" fmla="*/ 1397794 w 2724150"/>
                <a:gd name="connsiteY24" fmla="*/ 3167062 h 4972050"/>
                <a:gd name="connsiteX25" fmla="*/ 1335882 w 2724150"/>
                <a:gd name="connsiteY25" fmla="*/ 3276601 h 4972050"/>
                <a:gd name="connsiteX26" fmla="*/ 1221581 w 2724150"/>
                <a:gd name="connsiteY26" fmla="*/ 3305175 h 4972050"/>
                <a:gd name="connsiteX27" fmla="*/ 1112044 w 2724150"/>
                <a:gd name="connsiteY27" fmla="*/ 3298031 h 4972050"/>
                <a:gd name="connsiteX28" fmla="*/ 1081088 w 2724150"/>
                <a:gd name="connsiteY28" fmla="*/ 3209925 h 4972050"/>
                <a:gd name="connsiteX29" fmla="*/ 1040606 w 2724150"/>
                <a:gd name="connsiteY29" fmla="*/ 3040856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912018 w 2724150"/>
                <a:gd name="connsiteY19" fmla="*/ 2986088 h 4972050"/>
                <a:gd name="connsiteX20" fmla="*/ 1135856 w 2724150"/>
                <a:gd name="connsiteY20" fmla="*/ 2965450 h 4972050"/>
                <a:gd name="connsiteX21" fmla="*/ 1277144 w 2724150"/>
                <a:gd name="connsiteY21" fmla="*/ 3034506 h 4972050"/>
                <a:gd name="connsiteX22" fmla="*/ 1400175 w 2724150"/>
                <a:gd name="connsiteY22" fmla="*/ 3086100 h 4972050"/>
                <a:gd name="connsiteX23" fmla="*/ 1397794 w 2724150"/>
                <a:gd name="connsiteY23" fmla="*/ 3167062 h 4972050"/>
                <a:gd name="connsiteX24" fmla="*/ 1335882 w 2724150"/>
                <a:gd name="connsiteY24" fmla="*/ 3276601 h 4972050"/>
                <a:gd name="connsiteX25" fmla="*/ 1221581 w 2724150"/>
                <a:gd name="connsiteY25" fmla="*/ 3305175 h 4972050"/>
                <a:gd name="connsiteX26" fmla="*/ 1112044 w 2724150"/>
                <a:gd name="connsiteY26" fmla="*/ 3298031 h 4972050"/>
                <a:gd name="connsiteX27" fmla="*/ 1081088 w 2724150"/>
                <a:gd name="connsiteY27" fmla="*/ 3209925 h 4972050"/>
                <a:gd name="connsiteX28" fmla="*/ 1040606 w 2724150"/>
                <a:gd name="connsiteY28" fmla="*/ 3040856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1135856 w 2724150"/>
                <a:gd name="connsiteY19" fmla="*/ 2965450 h 4972050"/>
                <a:gd name="connsiteX20" fmla="*/ 1277144 w 2724150"/>
                <a:gd name="connsiteY20" fmla="*/ 3034506 h 4972050"/>
                <a:gd name="connsiteX21" fmla="*/ 1400175 w 2724150"/>
                <a:gd name="connsiteY21" fmla="*/ 3086100 h 4972050"/>
                <a:gd name="connsiteX22" fmla="*/ 1397794 w 2724150"/>
                <a:gd name="connsiteY22" fmla="*/ 3167062 h 4972050"/>
                <a:gd name="connsiteX23" fmla="*/ 1335882 w 2724150"/>
                <a:gd name="connsiteY23" fmla="*/ 3276601 h 4972050"/>
                <a:gd name="connsiteX24" fmla="*/ 1221581 w 2724150"/>
                <a:gd name="connsiteY24" fmla="*/ 3305175 h 4972050"/>
                <a:gd name="connsiteX25" fmla="*/ 1112044 w 2724150"/>
                <a:gd name="connsiteY25" fmla="*/ 3298031 h 4972050"/>
                <a:gd name="connsiteX26" fmla="*/ 1081088 w 2724150"/>
                <a:gd name="connsiteY26" fmla="*/ 3209925 h 4972050"/>
                <a:gd name="connsiteX27" fmla="*/ 1040606 w 2724150"/>
                <a:gd name="connsiteY27" fmla="*/ 3040856 h 4972050"/>
                <a:gd name="connsiteX28" fmla="*/ 304800 w 2724150"/>
                <a:gd name="connsiteY28" fmla="*/ 3105150 h 4972050"/>
                <a:gd name="connsiteX29" fmla="*/ 171450 w 2724150"/>
                <a:gd name="connsiteY29" fmla="*/ 3352800 h 4972050"/>
                <a:gd name="connsiteX30" fmla="*/ 104775 w 2724150"/>
                <a:gd name="connsiteY30" fmla="*/ 3552825 h 4972050"/>
                <a:gd name="connsiteX31" fmla="*/ 38100 w 2724150"/>
                <a:gd name="connsiteY31" fmla="*/ 3810000 h 4972050"/>
                <a:gd name="connsiteX32" fmla="*/ 0 w 2724150"/>
                <a:gd name="connsiteY32" fmla="*/ 4057650 h 4972050"/>
                <a:gd name="connsiteX33" fmla="*/ 0 w 2724150"/>
                <a:gd name="connsiteY33" fmla="*/ 4333875 h 4972050"/>
                <a:gd name="connsiteX34" fmla="*/ 28575 w 2724150"/>
                <a:gd name="connsiteY34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135856 w 2724150"/>
                <a:gd name="connsiteY18" fmla="*/ 2965450 h 4972050"/>
                <a:gd name="connsiteX19" fmla="*/ 1277144 w 2724150"/>
                <a:gd name="connsiteY19" fmla="*/ 3034506 h 4972050"/>
                <a:gd name="connsiteX20" fmla="*/ 1400175 w 2724150"/>
                <a:gd name="connsiteY20" fmla="*/ 3086100 h 4972050"/>
                <a:gd name="connsiteX21" fmla="*/ 1397794 w 2724150"/>
                <a:gd name="connsiteY21" fmla="*/ 3167062 h 4972050"/>
                <a:gd name="connsiteX22" fmla="*/ 1335882 w 2724150"/>
                <a:gd name="connsiteY22" fmla="*/ 3276601 h 4972050"/>
                <a:gd name="connsiteX23" fmla="*/ 1221581 w 2724150"/>
                <a:gd name="connsiteY23" fmla="*/ 3305175 h 4972050"/>
                <a:gd name="connsiteX24" fmla="*/ 1112044 w 2724150"/>
                <a:gd name="connsiteY24" fmla="*/ 3298031 h 4972050"/>
                <a:gd name="connsiteX25" fmla="*/ 1081088 w 2724150"/>
                <a:gd name="connsiteY25" fmla="*/ 3209925 h 4972050"/>
                <a:gd name="connsiteX26" fmla="*/ 1040606 w 2724150"/>
                <a:gd name="connsiteY26" fmla="*/ 3040856 h 4972050"/>
                <a:gd name="connsiteX27" fmla="*/ 304800 w 2724150"/>
                <a:gd name="connsiteY27" fmla="*/ 3105150 h 4972050"/>
                <a:gd name="connsiteX28" fmla="*/ 171450 w 2724150"/>
                <a:gd name="connsiteY28" fmla="*/ 3352800 h 4972050"/>
                <a:gd name="connsiteX29" fmla="*/ 104775 w 2724150"/>
                <a:gd name="connsiteY29" fmla="*/ 3552825 h 4972050"/>
                <a:gd name="connsiteX30" fmla="*/ 38100 w 2724150"/>
                <a:gd name="connsiteY30" fmla="*/ 3810000 h 4972050"/>
                <a:gd name="connsiteX31" fmla="*/ 0 w 2724150"/>
                <a:gd name="connsiteY31" fmla="*/ 4057650 h 4972050"/>
                <a:gd name="connsiteX32" fmla="*/ 0 w 2724150"/>
                <a:gd name="connsiteY32" fmla="*/ 4333875 h 4972050"/>
                <a:gd name="connsiteX33" fmla="*/ 28575 w 2724150"/>
                <a:gd name="connsiteY3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277144 w 2724150"/>
                <a:gd name="connsiteY18" fmla="*/ 3034506 h 4972050"/>
                <a:gd name="connsiteX19" fmla="*/ 1400175 w 2724150"/>
                <a:gd name="connsiteY19" fmla="*/ 3086100 h 4972050"/>
                <a:gd name="connsiteX20" fmla="*/ 1397794 w 2724150"/>
                <a:gd name="connsiteY20" fmla="*/ 3167062 h 4972050"/>
                <a:gd name="connsiteX21" fmla="*/ 1335882 w 2724150"/>
                <a:gd name="connsiteY21" fmla="*/ 3276601 h 4972050"/>
                <a:gd name="connsiteX22" fmla="*/ 1221581 w 2724150"/>
                <a:gd name="connsiteY22" fmla="*/ 3305175 h 4972050"/>
                <a:gd name="connsiteX23" fmla="*/ 1112044 w 2724150"/>
                <a:gd name="connsiteY23" fmla="*/ 3298031 h 4972050"/>
                <a:gd name="connsiteX24" fmla="*/ 1081088 w 2724150"/>
                <a:gd name="connsiteY24" fmla="*/ 3209925 h 4972050"/>
                <a:gd name="connsiteX25" fmla="*/ 1040606 w 2724150"/>
                <a:gd name="connsiteY25" fmla="*/ 3040856 h 4972050"/>
                <a:gd name="connsiteX26" fmla="*/ 304800 w 2724150"/>
                <a:gd name="connsiteY26" fmla="*/ 3105150 h 4972050"/>
                <a:gd name="connsiteX27" fmla="*/ 171450 w 2724150"/>
                <a:gd name="connsiteY27" fmla="*/ 3352800 h 4972050"/>
                <a:gd name="connsiteX28" fmla="*/ 104775 w 2724150"/>
                <a:gd name="connsiteY28" fmla="*/ 3552825 h 4972050"/>
                <a:gd name="connsiteX29" fmla="*/ 38100 w 2724150"/>
                <a:gd name="connsiteY29" fmla="*/ 3810000 h 4972050"/>
                <a:gd name="connsiteX30" fmla="*/ 0 w 2724150"/>
                <a:gd name="connsiteY30" fmla="*/ 4057650 h 4972050"/>
                <a:gd name="connsiteX31" fmla="*/ 0 w 2724150"/>
                <a:gd name="connsiteY31" fmla="*/ 4333875 h 4972050"/>
                <a:gd name="connsiteX32" fmla="*/ 28575 w 2724150"/>
                <a:gd name="connsiteY3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397794 w 2724150"/>
                <a:gd name="connsiteY19" fmla="*/ 31670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517775 w 2724150"/>
                <a:gd name="connsiteY12" fmla="*/ 11525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657475"/>
                <a:gd name="connsiteY0" fmla="*/ 4140200 h 4568825"/>
                <a:gd name="connsiteX1" fmla="*/ 352425 w 2657475"/>
                <a:gd name="connsiteY1" fmla="*/ 4235450 h 4568825"/>
                <a:gd name="connsiteX2" fmla="*/ 1200150 w 2657475"/>
                <a:gd name="connsiteY2" fmla="*/ 4416425 h 4568825"/>
                <a:gd name="connsiteX3" fmla="*/ 1514475 w 2657475"/>
                <a:gd name="connsiteY3" fmla="*/ 4568825 h 4568825"/>
                <a:gd name="connsiteX4" fmla="*/ 1762125 w 2657475"/>
                <a:gd name="connsiteY4" fmla="*/ 4530725 h 4568825"/>
                <a:gd name="connsiteX5" fmla="*/ 2628900 w 2657475"/>
                <a:gd name="connsiteY5" fmla="*/ 3730625 h 4568825"/>
                <a:gd name="connsiteX6" fmla="*/ 2647950 w 2657475"/>
                <a:gd name="connsiteY6" fmla="*/ 2901950 h 4568825"/>
                <a:gd name="connsiteX7" fmla="*/ 2647950 w 2657475"/>
                <a:gd name="connsiteY7" fmla="*/ 2749550 h 4568825"/>
                <a:gd name="connsiteX8" fmla="*/ 2657475 w 2657475"/>
                <a:gd name="connsiteY8" fmla="*/ 2559050 h 4568825"/>
                <a:gd name="connsiteX9" fmla="*/ 2606675 w 2657475"/>
                <a:gd name="connsiteY9" fmla="*/ 0 h 4568825"/>
                <a:gd name="connsiteX10" fmla="*/ 2470150 w 2657475"/>
                <a:gd name="connsiteY10" fmla="*/ 381000 h 4568825"/>
                <a:gd name="connsiteX11" fmla="*/ 2517775 w 2657475"/>
                <a:gd name="connsiteY11" fmla="*/ 749300 h 4568825"/>
                <a:gd name="connsiteX12" fmla="*/ 2486025 w 2657475"/>
                <a:gd name="connsiteY12" fmla="*/ 1073150 h 4568825"/>
                <a:gd name="connsiteX13" fmla="*/ 2447925 w 2657475"/>
                <a:gd name="connsiteY13" fmla="*/ 1216025 h 4568825"/>
                <a:gd name="connsiteX14" fmla="*/ 2200275 w 2657475"/>
                <a:gd name="connsiteY14" fmla="*/ 1720850 h 4568825"/>
                <a:gd name="connsiteX15" fmla="*/ 1924050 w 2657475"/>
                <a:gd name="connsiteY15" fmla="*/ 2232025 h 4568825"/>
                <a:gd name="connsiteX16" fmla="*/ 1749425 w 2657475"/>
                <a:gd name="connsiteY16" fmla="*/ 2470150 h 4568825"/>
                <a:gd name="connsiteX17" fmla="*/ 1958975 w 2657475"/>
                <a:gd name="connsiteY17" fmla="*/ 2733675 h 4568825"/>
                <a:gd name="connsiteX18" fmla="*/ 1956594 w 2657475"/>
                <a:gd name="connsiteY18" fmla="*/ 3284537 h 4568825"/>
                <a:gd name="connsiteX19" fmla="*/ 1335882 w 2657475"/>
                <a:gd name="connsiteY19" fmla="*/ 2873376 h 4568825"/>
                <a:gd name="connsiteX20" fmla="*/ 1221581 w 2657475"/>
                <a:gd name="connsiteY20" fmla="*/ 2901950 h 4568825"/>
                <a:gd name="connsiteX21" fmla="*/ 1112044 w 2657475"/>
                <a:gd name="connsiteY21" fmla="*/ 2894806 h 4568825"/>
                <a:gd name="connsiteX22" fmla="*/ 1081088 w 2657475"/>
                <a:gd name="connsiteY22" fmla="*/ 2806700 h 4568825"/>
                <a:gd name="connsiteX23" fmla="*/ 1040606 w 2657475"/>
                <a:gd name="connsiteY23" fmla="*/ 2637631 h 4568825"/>
                <a:gd name="connsiteX24" fmla="*/ 304800 w 2657475"/>
                <a:gd name="connsiteY24" fmla="*/ 2701925 h 4568825"/>
                <a:gd name="connsiteX25" fmla="*/ 171450 w 2657475"/>
                <a:gd name="connsiteY25" fmla="*/ 2949575 h 4568825"/>
                <a:gd name="connsiteX26" fmla="*/ 104775 w 2657475"/>
                <a:gd name="connsiteY26" fmla="*/ 3149600 h 4568825"/>
                <a:gd name="connsiteX27" fmla="*/ 38100 w 2657475"/>
                <a:gd name="connsiteY27" fmla="*/ 3406775 h 4568825"/>
                <a:gd name="connsiteX28" fmla="*/ 0 w 2657475"/>
                <a:gd name="connsiteY28" fmla="*/ 3654425 h 4568825"/>
                <a:gd name="connsiteX29" fmla="*/ 0 w 2657475"/>
                <a:gd name="connsiteY29" fmla="*/ 3930650 h 4568825"/>
                <a:gd name="connsiteX30" fmla="*/ 28575 w 2657475"/>
                <a:gd name="connsiteY30" fmla="*/ 4140200 h 4568825"/>
                <a:gd name="connsiteX0" fmla="*/ 28575 w 2657475"/>
                <a:gd name="connsiteY0" fmla="*/ 3759200 h 4187825"/>
                <a:gd name="connsiteX1" fmla="*/ 352425 w 2657475"/>
                <a:gd name="connsiteY1" fmla="*/ 3854450 h 4187825"/>
                <a:gd name="connsiteX2" fmla="*/ 1200150 w 2657475"/>
                <a:gd name="connsiteY2" fmla="*/ 4035425 h 4187825"/>
                <a:gd name="connsiteX3" fmla="*/ 1514475 w 2657475"/>
                <a:gd name="connsiteY3" fmla="*/ 4187825 h 4187825"/>
                <a:gd name="connsiteX4" fmla="*/ 1762125 w 2657475"/>
                <a:gd name="connsiteY4" fmla="*/ 4149725 h 4187825"/>
                <a:gd name="connsiteX5" fmla="*/ 2628900 w 2657475"/>
                <a:gd name="connsiteY5" fmla="*/ 3349625 h 4187825"/>
                <a:gd name="connsiteX6" fmla="*/ 2647950 w 2657475"/>
                <a:gd name="connsiteY6" fmla="*/ 2520950 h 4187825"/>
                <a:gd name="connsiteX7" fmla="*/ 2647950 w 2657475"/>
                <a:gd name="connsiteY7" fmla="*/ 2368550 h 4187825"/>
                <a:gd name="connsiteX8" fmla="*/ 2657475 w 2657475"/>
                <a:gd name="connsiteY8" fmla="*/ 2178050 h 4187825"/>
                <a:gd name="connsiteX9" fmla="*/ 2470150 w 2657475"/>
                <a:gd name="connsiteY9" fmla="*/ 0 h 4187825"/>
                <a:gd name="connsiteX10" fmla="*/ 2517775 w 2657475"/>
                <a:gd name="connsiteY10" fmla="*/ 368300 h 4187825"/>
                <a:gd name="connsiteX11" fmla="*/ 2486025 w 2657475"/>
                <a:gd name="connsiteY11" fmla="*/ 692150 h 4187825"/>
                <a:gd name="connsiteX12" fmla="*/ 2447925 w 2657475"/>
                <a:gd name="connsiteY12" fmla="*/ 835025 h 4187825"/>
                <a:gd name="connsiteX13" fmla="*/ 2200275 w 2657475"/>
                <a:gd name="connsiteY13" fmla="*/ 1339850 h 4187825"/>
                <a:gd name="connsiteX14" fmla="*/ 1924050 w 2657475"/>
                <a:gd name="connsiteY14" fmla="*/ 1851025 h 4187825"/>
                <a:gd name="connsiteX15" fmla="*/ 1749425 w 2657475"/>
                <a:gd name="connsiteY15" fmla="*/ 2089150 h 4187825"/>
                <a:gd name="connsiteX16" fmla="*/ 1958975 w 2657475"/>
                <a:gd name="connsiteY16" fmla="*/ 2352675 h 4187825"/>
                <a:gd name="connsiteX17" fmla="*/ 1956594 w 2657475"/>
                <a:gd name="connsiteY17" fmla="*/ 2903537 h 4187825"/>
                <a:gd name="connsiteX18" fmla="*/ 1335882 w 2657475"/>
                <a:gd name="connsiteY18" fmla="*/ 2492376 h 4187825"/>
                <a:gd name="connsiteX19" fmla="*/ 1221581 w 2657475"/>
                <a:gd name="connsiteY19" fmla="*/ 2520950 h 4187825"/>
                <a:gd name="connsiteX20" fmla="*/ 1112044 w 2657475"/>
                <a:gd name="connsiteY20" fmla="*/ 2513806 h 4187825"/>
                <a:gd name="connsiteX21" fmla="*/ 1081088 w 2657475"/>
                <a:gd name="connsiteY21" fmla="*/ 2425700 h 4187825"/>
                <a:gd name="connsiteX22" fmla="*/ 1040606 w 2657475"/>
                <a:gd name="connsiteY22" fmla="*/ 2256631 h 4187825"/>
                <a:gd name="connsiteX23" fmla="*/ 304800 w 2657475"/>
                <a:gd name="connsiteY23" fmla="*/ 2320925 h 4187825"/>
                <a:gd name="connsiteX24" fmla="*/ 171450 w 2657475"/>
                <a:gd name="connsiteY24" fmla="*/ 2568575 h 4187825"/>
                <a:gd name="connsiteX25" fmla="*/ 104775 w 2657475"/>
                <a:gd name="connsiteY25" fmla="*/ 2768600 h 4187825"/>
                <a:gd name="connsiteX26" fmla="*/ 38100 w 2657475"/>
                <a:gd name="connsiteY26" fmla="*/ 3025775 h 4187825"/>
                <a:gd name="connsiteX27" fmla="*/ 0 w 2657475"/>
                <a:gd name="connsiteY27" fmla="*/ 3273425 h 4187825"/>
                <a:gd name="connsiteX28" fmla="*/ 0 w 2657475"/>
                <a:gd name="connsiteY28" fmla="*/ 3549650 h 4187825"/>
                <a:gd name="connsiteX29" fmla="*/ 28575 w 2657475"/>
                <a:gd name="connsiteY29" fmla="*/ 3759200 h 4187825"/>
                <a:gd name="connsiteX0" fmla="*/ 28575 w 2657475"/>
                <a:gd name="connsiteY0" fmla="*/ 3390900 h 3819525"/>
                <a:gd name="connsiteX1" fmla="*/ 352425 w 2657475"/>
                <a:gd name="connsiteY1" fmla="*/ 3486150 h 3819525"/>
                <a:gd name="connsiteX2" fmla="*/ 1200150 w 2657475"/>
                <a:gd name="connsiteY2" fmla="*/ 3667125 h 3819525"/>
                <a:gd name="connsiteX3" fmla="*/ 1514475 w 2657475"/>
                <a:gd name="connsiteY3" fmla="*/ 3819525 h 3819525"/>
                <a:gd name="connsiteX4" fmla="*/ 1762125 w 2657475"/>
                <a:gd name="connsiteY4" fmla="*/ 3781425 h 3819525"/>
                <a:gd name="connsiteX5" fmla="*/ 2628900 w 2657475"/>
                <a:gd name="connsiteY5" fmla="*/ 2981325 h 3819525"/>
                <a:gd name="connsiteX6" fmla="*/ 2647950 w 2657475"/>
                <a:gd name="connsiteY6" fmla="*/ 2152650 h 3819525"/>
                <a:gd name="connsiteX7" fmla="*/ 2647950 w 2657475"/>
                <a:gd name="connsiteY7" fmla="*/ 2000250 h 3819525"/>
                <a:gd name="connsiteX8" fmla="*/ 2657475 w 2657475"/>
                <a:gd name="connsiteY8" fmla="*/ 1809750 h 3819525"/>
                <a:gd name="connsiteX9" fmla="*/ 2517775 w 2657475"/>
                <a:gd name="connsiteY9" fmla="*/ 0 h 3819525"/>
                <a:gd name="connsiteX10" fmla="*/ 2486025 w 2657475"/>
                <a:gd name="connsiteY10" fmla="*/ 323850 h 3819525"/>
                <a:gd name="connsiteX11" fmla="*/ 2447925 w 2657475"/>
                <a:gd name="connsiteY11" fmla="*/ 466725 h 3819525"/>
                <a:gd name="connsiteX12" fmla="*/ 2200275 w 2657475"/>
                <a:gd name="connsiteY12" fmla="*/ 971550 h 3819525"/>
                <a:gd name="connsiteX13" fmla="*/ 1924050 w 2657475"/>
                <a:gd name="connsiteY13" fmla="*/ 1482725 h 3819525"/>
                <a:gd name="connsiteX14" fmla="*/ 1749425 w 2657475"/>
                <a:gd name="connsiteY14" fmla="*/ 1720850 h 3819525"/>
                <a:gd name="connsiteX15" fmla="*/ 1958975 w 2657475"/>
                <a:gd name="connsiteY15" fmla="*/ 1984375 h 3819525"/>
                <a:gd name="connsiteX16" fmla="*/ 1956594 w 2657475"/>
                <a:gd name="connsiteY16" fmla="*/ 2535237 h 3819525"/>
                <a:gd name="connsiteX17" fmla="*/ 1335882 w 2657475"/>
                <a:gd name="connsiteY17" fmla="*/ 2124076 h 3819525"/>
                <a:gd name="connsiteX18" fmla="*/ 1221581 w 2657475"/>
                <a:gd name="connsiteY18" fmla="*/ 2152650 h 3819525"/>
                <a:gd name="connsiteX19" fmla="*/ 1112044 w 2657475"/>
                <a:gd name="connsiteY19" fmla="*/ 2145506 h 3819525"/>
                <a:gd name="connsiteX20" fmla="*/ 1081088 w 2657475"/>
                <a:gd name="connsiteY20" fmla="*/ 2057400 h 3819525"/>
                <a:gd name="connsiteX21" fmla="*/ 1040606 w 2657475"/>
                <a:gd name="connsiteY21" fmla="*/ 1888331 h 3819525"/>
                <a:gd name="connsiteX22" fmla="*/ 304800 w 2657475"/>
                <a:gd name="connsiteY22" fmla="*/ 1952625 h 3819525"/>
                <a:gd name="connsiteX23" fmla="*/ 171450 w 2657475"/>
                <a:gd name="connsiteY23" fmla="*/ 2200275 h 3819525"/>
                <a:gd name="connsiteX24" fmla="*/ 104775 w 2657475"/>
                <a:gd name="connsiteY24" fmla="*/ 2400300 h 3819525"/>
                <a:gd name="connsiteX25" fmla="*/ 38100 w 2657475"/>
                <a:gd name="connsiteY25" fmla="*/ 2657475 h 3819525"/>
                <a:gd name="connsiteX26" fmla="*/ 0 w 2657475"/>
                <a:gd name="connsiteY26" fmla="*/ 2905125 h 3819525"/>
                <a:gd name="connsiteX27" fmla="*/ 0 w 2657475"/>
                <a:gd name="connsiteY27" fmla="*/ 3181350 h 3819525"/>
                <a:gd name="connsiteX28" fmla="*/ 28575 w 2657475"/>
                <a:gd name="connsiteY28" fmla="*/ 3390900 h 3819525"/>
                <a:gd name="connsiteX0" fmla="*/ 28575 w 2657475"/>
                <a:gd name="connsiteY0" fmla="*/ 3067050 h 3495675"/>
                <a:gd name="connsiteX1" fmla="*/ 352425 w 2657475"/>
                <a:gd name="connsiteY1" fmla="*/ 3162300 h 3495675"/>
                <a:gd name="connsiteX2" fmla="*/ 1200150 w 2657475"/>
                <a:gd name="connsiteY2" fmla="*/ 3343275 h 3495675"/>
                <a:gd name="connsiteX3" fmla="*/ 1514475 w 2657475"/>
                <a:gd name="connsiteY3" fmla="*/ 3495675 h 3495675"/>
                <a:gd name="connsiteX4" fmla="*/ 1762125 w 2657475"/>
                <a:gd name="connsiteY4" fmla="*/ 3457575 h 3495675"/>
                <a:gd name="connsiteX5" fmla="*/ 2628900 w 2657475"/>
                <a:gd name="connsiteY5" fmla="*/ 2657475 h 3495675"/>
                <a:gd name="connsiteX6" fmla="*/ 2647950 w 2657475"/>
                <a:gd name="connsiteY6" fmla="*/ 1828800 h 3495675"/>
                <a:gd name="connsiteX7" fmla="*/ 2647950 w 2657475"/>
                <a:gd name="connsiteY7" fmla="*/ 1676400 h 3495675"/>
                <a:gd name="connsiteX8" fmla="*/ 2657475 w 2657475"/>
                <a:gd name="connsiteY8" fmla="*/ 1485900 h 3495675"/>
                <a:gd name="connsiteX9" fmla="*/ 2486025 w 2657475"/>
                <a:gd name="connsiteY9" fmla="*/ 0 h 3495675"/>
                <a:gd name="connsiteX10" fmla="*/ 2447925 w 2657475"/>
                <a:gd name="connsiteY10" fmla="*/ 142875 h 3495675"/>
                <a:gd name="connsiteX11" fmla="*/ 2200275 w 2657475"/>
                <a:gd name="connsiteY11" fmla="*/ 647700 h 3495675"/>
                <a:gd name="connsiteX12" fmla="*/ 1924050 w 2657475"/>
                <a:gd name="connsiteY12" fmla="*/ 1158875 h 3495675"/>
                <a:gd name="connsiteX13" fmla="*/ 1749425 w 2657475"/>
                <a:gd name="connsiteY13" fmla="*/ 1397000 h 3495675"/>
                <a:gd name="connsiteX14" fmla="*/ 1958975 w 2657475"/>
                <a:gd name="connsiteY14" fmla="*/ 1660525 h 3495675"/>
                <a:gd name="connsiteX15" fmla="*/ 1956594 w 2657475"/>
                <a:gd name="connsiteY15" fmla="*/ 2211387 h 3495675"/>
                <a:gd name="connsiteX16" fmla="*/ 1335882 w 2657475"/>
                <a:gd name="connsiteY16" fmla="*/ 1800226 h 3495675"/>
                <a:gd name="connsiteX17" fmla="*/ 1221581 w 2657475"/>
                <a:gd name="connsiteY17" fmla="*/ 1828800 h 3495675"/>
                <a:gd name="connsiteX18" fmla="*/ 1112044 w 2657475"/>
                <a:gd name="connsiteY18" fmla="*/ 1821656 h 3495675"/>
                <a:gd name="connsiteX19" fmla="*/ 1081088 w 2657475"/>
                <a:gd name="connsiteY19" fmla="*/ 1733550 h 3495675"/>
                <a:gd name="connsiteX20" fmla="*/ 1040606 w 2657475"/>
                <a:gd name="connsiteY20" fmla="*/ 1564481 h 3495675"/>
                <a:gd name="connsiteX21" fmla="*/ 304800 w 2657475"/>
                <a:gd name="connsiteY21" fmla="*/ 1628775 h 3495675"/>
                <a:gd name="connsiteX22" fmla="*/ 171450 w 2657475"/>
                <a:gd name="connsiteY22" fmla="*/ 1876425 h 3495675"/>
                <a:gd name="connsiteX23" fmla="*/ 104775 w 2657475"/>
                <a:gd name="connsiteY23" fmla="*/ 2076450 h 3495675"/>
                <a:gd name="connsiteX24" fmla="*/ 38100 w 2657475"/>
                <a:gd name="connsiteY24" fmla="*/ 2333625 h 3495675"/>
                <a:gd name="connsiteX25" fmla="*/ 0 w 2657475"/>
                <a:gd name="connsiteY25" fmla="*/ 2581275 h 3495675"/>
                <a:gd name="connsiteX26" fmla="*/ 0 w 2657475"/>
                <a:gd name="connsiteY26" fmla="*/ 2857500 h 3495675"/>
                <a:gd name="connsiteX27" fmla="*/ 28575 w 2657475"/>
                <a:gd name="connsiteY27" fmla="*/ 3067050 h 3495675"/>
                <a:gd name="connsiteX0" fmla="*/ 28575 w 2657475"/>
                <a:gd name="connsiteY0" fmla="*/ 2924175 h 3352800"/>
                <a:gd name="connsiteX1" fmla="*/ 352425 w 2657475"/>
                <a:gd name="connsiteY1" fmla="*/ 3019425 h 3352800"/>
                <a:gd name="connsiteX2" fmla="*/ 1200150 w 2657475"/>
                <a:gd name="connsiteY2" fmla="*/ 3200400 h 3352800"/>
                <a:gd name="connsiteX3" fmla="*/ 1514475 w 2657475"/>
                <a:gd name="connsiteY3" fmla="*/ 3352800 h 3352800"/>
                <a:gd name="connsiteX4" fmla="*/ 1762125 w 2657475"/>
                <a:gd name="connsiteY4" fmla="*/ 3314700 h 3352800"/>
                <a:gd name="connsiteX5" fmla="*/ 2628900 w 2657475"/>
                <a:gd name="connsiteY5" fmla="*/ 2514600 h 3352800"/>
                <a:gd name="connsiteX6" fmla="*/ 2647950 w 2657475"/>
                <a:gd name="connsiteY6" fmla="*/ 1685925 h 3352800"/>
                <a:gd name="connsiteX7" fmla="*/ 2647950 w 2657475"/>
                <a:gd name="connsiteY7" fmla="*/ 1533525 h 3352800"/>
                <a:gd name="connsiteX8" fmla="*/ 2657475 w 2657475"/>
                <a:gd name="connsiteY8" fmla="*/ 1343025 h 3352800"/>
                <a:gd name="connsiteX9" fmla="*/ 2447925 w 2657475"/>
                <a:gd name="connsiteY9" fmla="*/ 0 h 3352800"/>
                <a:gd name="connsiteX10" fmla="*/ 2200275 w 2657475"/>
                <a:gd name="connsiteY10" fmla="*/ 504825 h 3352800"/>
                <a:gd name="connsiteX11" fmla="*/ 1924050 w 2657475"/>
                <a:gd name="connsiteY11" fmla="*/ 1016000 h 3352800"/>
                <a:gd name="connsiteX12" fmla="*/ 1749425 w 2657475"/>
                <a:gd name="connsiteY12" fmla="*/ 1254125 h 3352800"/>
                <a:gd name="connsiteX13" fmla="*/ 1958975 w 2657475"/>
                <a:gd name="connsiteY13" fmla="*/ 1517650 h 3352800"/>
                <a:gd name="connsiteX14" fmla="*/ 1956594 w 2657475"/>
                <a:gd name="connsiteY14" fmla="*/ 2068512 h 3352800"/>
                <a:gd name="connsiteX15" fmla="*/ 1335882 w 2657475"/>
                <a:gd name="connsiteY15" fmla="*/ 1657351 h 3352800"/>
                <a:gd name="connsiteX16" fmla="*/ 1221581 w 2657475"/>
                <a:gd name="connsiteY16" fmla="*/ 1685925 h 3352800"/>
                <a:gd name="connsiteX17" fmla="*/ 1112044 w 2657475"/>
                <a:gd name="connsiteY17" fmla="*/ 1678781 h 3352800"/>
                <a:gd name="connsiteX18" fmla="*/ 1081088 w 2657475"/>
                <a:gd name="connsiteY18" fmla="*/ 1590675 h 3352800"/>
                <a:gd name="connsiteX19" fmla="*/ 1040606 w 2657475"/>
                <a:gd name="connsiteY19" fmla="*/ 1421606 h 3352800"/>
                <a:gd name="connsiteX20" fmla="*/ 304800 w 2657475"/>
                <a:gd name="connsiteY20" fmla="*/ 1485900 h 3352800"/>
                <a:gd name="connsiteX21" fmla="*/ 171450 w 2657475"/>
                <a:gd name="connsiteY21" fmla="*/ 1733550 h 3352800"/>
                <a:gd name="connsiteX22" fmla="*/ 104775 w 2657475"/>
                <a:gd name="connsiteY22" fmla="*/ 1933575 h 3352800"/>
                <a:gd name="connsiteX23" fmla="*/ 38100 w 2657475"/>
                <a:gd name="connsiteY23" fmla="*/ 2190750 h 3352800"/>
                <a:gd name="connsiteX24" fmla="*/ 0 w 2657475"/>
                <a:gd name="connsiteY24" fmla="*/ 2438400 h 3352800"/>
                <a:gd name="connsiteX25" fmla="*/ 0 w 2657475"/>
                <a:gd name="connsiteY25" fmla="*/ 2714625 h 3352800"/>
                <a:gd name="connsiteX26" fmla="*/ 28575 w 2657475"/>
                <a:gd name="connsiteY26" fmla="*/ 2924175 h 3352800"/>
                <a:gd name="connsiteX0" fmla="*/ 28575 w 2657475"/>
                <a:gd name="connsiteY0" fmla="*/ 2419350 h 2847975"/>
                <a:gd name="connsiteX1" fmla="*/ 352425 w 2657475"/>
                <a:gd name="connsiteY1" fmla="*/ 2514600 h 2847975"/>
                <a:gd name="connsiteX2" fmla="*/ 1200150 w 2657475"/>
                <a:gd name="connsiteY2" fmla="*/ 2695575 h 2847975"/>
                <a:gd name="connsiteX3" fmla="*/ 1514475 w 2657475"/>
                <a:gd name="connsiteY3" fmla="*/ 2847975 h 2847975"/>
                <a:gd name="connsiteX4" fmla="*/ 1762125 w 2657475"/>
                <a:gd name="connsiteY4" fmla="*/ 2809875 h 2847975"/>
                <a:gd name="connsiteX5" fmla="*/ 2628900 w 2657475"/>
                <a:gd name="connsiteY5" fmla="*/ 2009775 h 2847975"/>
                <a:gd name="connsiteX6" fmla="*/ 2647950 w 2657475"/>
                <a:gd name="connsiteY6" fmla="*/ 1181100 h 2847975"/>
                <a:gd name="connsiteX7" fmla="*/ 2647950 w 2657475"/>
                <a:gd name="connsiteY7" fmla="*/ 1028700 h 2847975"/>
                <a:gd name="connsiteX8" fmla="*/ 2657475 w 2657475"/>
                <a:gd name="connsiteY8" fmla="*/ 838200 h 2847975"/>
                <a:gd name="connsiteX9" fmla="*/ 2200275 w 2657475"/>
                <a:gd name="connsiteY9" fmla="*/ 0 h 2847975"/>
                <a:gd name="connsiteX10" fmla="*/ 1924050 w 2657475"/>
                <a:gd name="connsiteY10" fmla="*/ 511175 h 2847975"/>
                <a:gd name="connsiteX11" fmla="*/ 1749425 w 2657475"/>
                <a:gd name="connsiteY11" fmla="*/ 749300 h 2847975"/>
                <a:gd name="connsiteX12" fmla="*/ 1958975 w 2657475"/>
                <a:gd name="connsiteY12" fmla="*/ 1012825 h 2847975"/>
                <a:gd name="connsiteX13" fmla="*/ 1956594 w 2657475"/>
                <a:gd name="connsiteY13" fmla="*/ 1563687 h 2847975"/>
                <a:gd name="connsiteX14" fmla="*/ 1335882 w 2657475"/>
                <a:gd name="connsiteY14" fmla="*/ 1152526 h 2847975"/>
                <a:gd name="connsiteX15" fmla="*/ 1221581 w 2657475"/>
                <a:gd name="connsiteY15" fmla="*/ 1181100 h 2847975"/>
                <a:gd name="connsiteX16" fmla="*/ 1112044 w 2657475"/>
                <a:gd name="connsiteY16" fmla="*/ 1173956 h 2847975"/>
                <a:gd name="connsiteX17" fmla="*/ 1081088 w 2657475"/>
                <a:gd name="connsiteY17" fmla="*/ 1085850 h 2847975"/>
                <a:gd name="connsiteX18" fmla="*/ 1040606 w 2657475"/>
                <a:gd name="connsiteY18" fmla="*/ 916781 h 2847975"/>
                <a:gd name="connsiteX19" fmla="*/ 304800 w 2657475"/>
                <a:gd name="connsiteY19" fmla="*/ 981075 h 2847975"/>
                <a:gd name="connsiteX20" fmla="*/ 171450 w 2657475"/>
                <a:gd name="connsiteY20" fmla="*/ 1228725 h 2847975"/>
                <a:gd name="connsiteX21" fmla="*/ 104775 w 2657475"/>
                <a:gd name="connsiteY21" fmla="*/ 1428750 h 2847975"/>
                <a:gd name="connsiteX22" fmla="*/ 38100 w 2657475"/>
                <a:gd name="connsiteY22" fmla="*/ 1685925 h 2847975"/>
                <a:gd name="connsiteX23" fmla="*/ 0 w 2657475"/>
                <a:gd name="connsiteY23" fmla="*/ 1933575 h 2847975"/>
                <a:gd name="connsiteX24" fmla="*/ 0 w 2657475"/>
                <a:gd name="connsiteY24" fmla="*/ 2209800 h 2847975"/>
                <a:gd name="connsiteX25" fmla="*/ 28575 w 2657475"/>
                <a:gd name="connsiteY25" fmla="*/ 2419350 h 2847975"/>
                <a:gd name="connsiteX0" fmla="*/ 28575 w 2657475"/>
                <a:gd name="connsiteY0" fmla="*/ 1908175 h 2336800"/>
                <a:gd name="connsiteX1" fmla="*/ 352425 w 2657475"/>
                <a:gd name="connsiteY1" fmla="*/ 2003425 h 2336800"/>
                <a:gd name="connsiteX2" fmla="*/ 1200150 w 2657475"/>
                <a:gd name="connsiteY2" fmla="*/ 2184400 h 2336800"/>
                <a:gd name="connsiteX3" fmla="*/ 1514475 w 2657475"/>
                <a:gd name="connsiteY3" fmla="*/ 2336800 h 2336800"/>
                <a:gd name="connsiteX4" fmla="*/ 1762125 w 2657475"/>
                <a:gd name="connsiteY4" fmla="*/ 2298700 h 2336800"/>
                <a:gd name="connsiteX5" fmla="*/ 2628900 w 2657475"/>
                <a:gd name="connsiteY5" fmla="*/ 1498600 h 2336800"/>
                <a:gd name="connsiteX6" fmla="*/ 2647950 w 2657475"/>
                <a:gd name="connsiteY6" fmla="*/ 669925 h 2336800"/>
                <a:gd name="connsiteX7" fmla="*/ 2647950 w 2657475"/>
                <a:gd name="connsiteY7" fmla="*/ 517525 h 2336800"/>
                <a:gd name="connsiteX8" fmla="*/ 2657475 w 2657475"/>
                <a:gd name="connsiteY8" fmla="*/ 327025 h 2336800"/>
                <a:gd name="connsiteX9" fmla="*/ 1924050 w 2657475"/>
                <a:gd name="connsiteY9" fmla="*/ 0 h 2336800"/>
                <a:gd name="connsiteX10" fmla="*/ 1749425 w 2657475"/>
                <a:gd name="connsiteY10" fmla="*/ 238125 h 2336800"/>
                <a:gd name="connsiteX11" fmla="*/ 1958975 w 2657475"/>
                <a:gd name="connsiteY11" fmla="*/ 501650 h 2336800"/>
                <a:gd name="connsiteX12" fmla="*/ 1956594 w 2657475"/>
                <a:gd name="connsiteY12" fmla="*/ 1052512 h 2336800"/>
                <a:gd name="connsiteX13" fmla="*/ 1335882 w 2657475"/>
                <a:gd name="connsiteY13" fmla="*/ 641351 h 2336800"/>
                <a:gd name="connsiteX14" fmla="*/ 1221581 w 2657475"/>
                <a:gd name="connsiteY14" fmla="*/ 669925 h 2336800"/>
                <a:gd name="connsiteX15" fmla="*/ 1112044 w 2657475"/>
                <a:gd name="connsiteY15" fmla="*/ 662781 h 2336800"/>
                <a:gd name="connsiteX16" fmla="*/ 1081088 w 2657475"/>
                <a:gd name="connsiteY16" fmla="*/ 574675 h 2336800"/>
                <a:gd name="connsiteX17" fmla="*/ 1040606 w 2657475"/>
                <a:gd name="connsiteY17" fmla="*/ 405606 h 2336800"/>
                <a:gd name="connsiteX18" fmla="*/ 304800 w 2657475"/>
                <a:gd name="connsiteY18" fmla="*/ 469900 h 2336800"/>
                <a:gd name="connsiteX19" fmla="*/ 171450 w 2657475"/>
                <a:gd name="connsiteY19" fmla="*/ 717550 h 2336800"/>
                <a:gd name="connsiteX20" fmla="*/ 104775 w 2657475"/>
                <a:gd name="connsiteY20" fmla="*/ 917575 h 2336800"/>
                <a:gd name="connsiteX21" fmla="*/ 38100 w 2657475"/>
                <a:gd name="connsiteY21" fmla="*/ 1174750 h 2336800"/>
                <a:gd name="connsiteX22" fmla="*/ 0 w 2657475"/>
                <a:gd name="connsiteY22" fmla="*/ 1422400 h 2336800"/>
                <a:gd name="connsiteX23" fmla="*/ 0 w 2657475"/>
                <a:gd name="connsiteY23" fmla="*/ 1698625 h 2336800"/>
                <a:gd name="connsiteX24" fmla="*/ 28575 w 2657475"/>
                <a:gd name="connsiteY24" fmla="*/ 1908175 h 2336800"/>
                <a:gd name="connsiteX0" fmla="*/ 28575 w 2657475"/>
                <a:gd name="connsiteY0" fmla="*/ 1670050 h 2098675"/>
                <a:gd name="connsiteX1" fmla="*/ 352425 w 2657475"/>
                <a:gd name="connsiteY1" fmla="*/ 1765300 h 2098675"/>
                <a:gd name="connsiteX2" fmla="*/ 1200150 w 2657475"/>
                <a:gd name="connsiteY2" fmla="*/ 1946275 h 2098675"/>
                <a:gd name="connsiteX3" fmla="*/ 1514475 w 2657475"/>
                <a:gd name="connsiteY3" fmla="*/ 2098675 h 2098675"/>
                <a:gd name="connsiteX4" fmla="*/ 1762125 w 2657475"/>
                <a:gd name="connsiteY4" fmla="*/ 2060575 h 2098675"/>
                <a:gd name="connsiteX5" fmla="*/ 2628900 w 2657475"/>
                <a:gd name="connsiteY5" fmla="*/ 1260475 h 2098675"/>
                <a:gd name="connsiteX6" fmla="*/ 2647950 w 2657475"/>
                <a:gd name="connsiteY6" fmla="*/ 431800 h 2098675"/>
                <a:gd name="connsiteX7" fmla="*/ 2647950 w 2657475"/>
                <a:gd name="connsiteY7" fmla="*/ 279400 h 2098675"/>
                <a:gd name="connsiteX8" fmla="*/ 2657475 w 2657475"/>
                <a:gd name="connsiteY8" fmla="*/ 88900 h 2098675"/>
                <a:gd name="connsiteX9" fmla="*/ 1749425 w 2657475"/>
                <a:gd name="connsiteY9" fmla="*/ 0 h 2098675"/>
                <a:gd name="connsiteX10" fmla="*/ 1958975 w 2657475"/>
                <a:gd name="connsiteY10" fmla="*/ 263525 h 2098675"/>
                <a:gd name="connsiteX11" fmla="*/ 1956594 w 2657475"/>
                <a:gd name="connsiteY11" fmla="*/ 814387 h 2098675"/>
                <a:gd name="connsiteX12" fmla="*/ 1335882 w 2657475"/>
                <a:gd name="connsiteY12" fmla="*/ 403226 h 2098675"/>
                <a:gd name="connsiteX13" fmla="*/ 1221581 w 2657475"/>
                <a:gd name="connsiteY13" fmla="*/ 431800 h 2098675"/>
                <a:gd name="connsiteX14" fmla="*/ 1112044 w 2657475"/>
                <a:gd name="connsiteY14" fmla="*/ 424656 h 2098675"/>
                <a:gd name="connsiteX15" fmla="*/ 1081088 w 2657475"/>
                <a:gd name="connsiteY15" fmla="*/ 336550 h 2098675"/>
                <a:gd name="connsiteX16" fmla="*/ 1040606 w 2657475"/>
                <a:gd name="connsiteY16" fmla="*/ 167481 h 2098675"/>
                <a:gd name="connsiteX17" fmla="*/ 304800 w 2657475"/>
                <a:gd name="connsiteY17" fmla="*/ 231775 h 2098675"/>
                <a:gd name="connsiteX18" fmla="*/ 171450 w 2657475"/>
                <a:gd name="connsiteY18" fmla="*/ 479425 h 2098675"/>
                <a:gd name="connsiteX19" fmla="*/ 104775 w 2657475"/>
                <a:gd name="connsiteY19" fmla="*/ 679450 h 2098675"/>
                <a:gd name="connsiteX20" fmla="*/ 38100 w 2657475"/>
                <a:gd name="connsiteY20" fmla="*/ 936625 h 2098675"/>
                <a:gd name="connsiteX21" fmla="*/ 0 w 2657475"/>
                <a:gd name="connsiteY21" fmla="*/ 1184275 h 2098675"/>
                <a:gd name="connsiteX22" fmla="*/ 0 w 2657475"/>
                <a:gd name="connsiteY22" fmla="*/ 1460500 h 2098675"/>
                <a:gd name="connsiteX23" fmla="*/ 28575 w 2657475"/>
                <a:gd name="connsiteY23" fmla="*/ 1670050 h 2098675"/>
                <a:gd name="connsiteX0" fmla="*/ 28575 w 2657475"/>
                <a:gd name="connsiteY0" fmla="*/ 1581150 h 2009775"/>
                <a:gd name="connsiteX1" fmla="*/ 352425 w 2657475"/>
                <a:gd name="connsiteY1" fmla="*/ 1676400 h 2009775"/>
                <a:gd name="connsiteX2" fmla="*/ 1200150 w 2657475"/>
                <a:gd name="connsiteY2" fmla="*/ 1857375 h 2009775"/>
                <a:gd name="connsiteX3" fmla="*/ 1514475 w 2657475"/>
                <a:gd name="connsiteY3" fmla="*/ 2009775 h 2009775"/>
                <a:gd name="connsiteX4" fmla="*/ 1762125 w 2657475"/>
                <a:gd name="connsiteY4" fmla="*/ 1971675 h 2009775"/>
                <a:gd name="connsiteX5" fmla="*/ 2628900 w 2657475"/>
                <a:gd name="connsiteY5" fmla="*/ 1171575 h 2009775"/>
                <a:gd name="connsiteX6" fmla="*/ 2647950 w 2657475"/>
                <a:gd name="connsiteY6" fmla="*/ 342900 h 2009775"/>
                <a:gd name="connsiteX7" fmla="*/ 2647950 w 2657475"/>
                <a:gd name="connsiteY7" fmla="*/ 190500 h 2009775"/>
                <a:gd name="connsiteX8" fmla="*/ 2657475 w 2657475"/>
                <a:gd name="connsiteY8" fmla="*/ 0 h 2009775"/>
                <a:gd name="connsiteX9" fmla="*/ 1958975 w 2657475"/>
                <a:gd name="connsiteY9" fmla="*/ 174625 h 2009775"/>
                <a:gd name="connsiteX10" fmla="*/ 1956594 w 2657475"/>
                <a:gd name="connsiteY10" fmla="*/ 725487 h 2009775"/>
                <a:gd name="connsiteX11" fmla="*/ 1335882 w 2657475"/>
                <a:gd name="connsiteY11" fmla="*/ 314326 h 2009775"/>
                <a:gd name="connsiteX12" fmla="*/ 1221581 w 2657475"/>
                <a:gd name="connsiteY12" fmla="*/ 342900 h 2009775"/>
                <a:gd name="connsiteX13" fmla="*/ 1112044 w 2657475"/>
                <a:gd name="connsiteY13" fmla="*/ 335756 h 2009775"/>
                <a:gd name="connsiteX14" fmla="*/ 1081088 w 2657475"/>
                <a:gd name="connsiteY14" fmla="*/ 247650 h 2009775"/>
                <a:gd name="connsiteX15" fmla="*/ 1040606 w 2657475"/>
                <a:gd name="connsiteY15" fmla="*/ 78581 h 2009775"/>
                <a:gd name="connsiteX16" fmla="*/ 304800 w 2657475"/>
                <a:gd name="connsiteY16" fmla="*/ 142875 h 2009775"/>
                <a:gd name="connsiteX17" fmla="*/ 171450 w 2657475"/>
                <a:gd name="connsiteY17" fmla="*/ 390525 h 2009775"/>
                <a:gd name="connsiteX18" fmla="*/ 104775 w 2657475"/>
                <a:gd name="connsiteY18" fmla="*/ 590550 h 2009775"/>
                <a:gd name="connsiteX19" fmla="*/ 38100 w 2657475"/>
                <a:gd name="connsiteY19" fmla="*/ 847725 h 2009775"/>
                <a:gd name="connsiteX20" fmla="*/ 0 w 2657475"/>
                <a:gd name="connsiteY20" fmla="*/ 1095375 h 2009775"/>
                <a:gd name="connsiteX21" fmla="*/ 0 w 2657475"/>
                <a:gd name="connsiteY21" fmla="*/ 1371600 h 2009775"/>
                <a:gd name="connsiteX22" fmla="*/ 28575 w 2657475"/>
                <a:gd name="connsiteY22" fmla="*/ 1581150 h 2009775"/>
                <a:gd name="connsiteX0" fmla="*/ 28575 w 2647950"/>
                <a:gd name="connsiteY0" fmla="*/ 150256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21" fmla="*/ 28575 w 2647950"/>
                <a:gd name="connsiteY21" fmla="*/ 150256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365125 w 2647950"/>
                <a:gd name="connsiteY17" fmla="*/ 5056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673100 w 2647950"/>
                <a:gd name="connsiteY19" fmla="*/ 578644 h 1931194"/>
                <a:gd name="connsiteX20" fmla="*/ 0 w 2647950"/>
                <a:gd name="connsiteY20" fmla="*/ 12930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255910 w 2476500"/>
                <a:gd name="connsiteY1" fmla="*/ 146922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173360 w 2476500"/>
                <a:gd name="connsiteY1" fmla="*/ 136127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262260 w 2476500"/>
                <a:gd name="connsiteY1" fmla="*/ 124697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497210 w 2476500"/>
                <a:gd name="connsiteY1" fmla="*/ 10310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471810 w 2476500"/>
                <a:gd name="connsiteY1" fmla="*/ 10056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662310 w 2476500"/>
                <a:gd name="connsiteY1" fmla="*/ 78977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687710 w 2476500"/>
                <a:gd name="connsiteY1" fmla="*/ 82152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833760 w 2476500"/>
                <a:gd name="connsiteY1" fmla="*/ 65007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00360 w 2476500"/>
                <a:gd name="connsiteY4" fmla="*/ 1369216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33450 w 2476500"/>
                <a:gd name="connsiteY26" fmla="*/ 4929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86148 w 2476500"/>
                <a:gd name="connsiteY1" fmla="*/ 569117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6167 w 2476500"/>
                <a:gd name="connsiteY1" fmla="*/ 642935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3785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90600 w 2476500"/>
                <a:gd name="connsiteY0" fmla="*/ 450056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90600 w 2476500"/>
                <a:gd name="connsiteY28" fmla="*/ 450056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330325 w 2476500"/>
                <a:gd name="connsiteY16" fmla="*/ 14938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500510 w 2476500"/>
                <a:gd name="connsiteY16" fmla="*/ 139539 h 1931194"/>
                <a:gd name="connsiteX17" fmla="*/ 1330325 w 2476500"/>
                <a:gd name="connsiteY17" fmla="*/ 149384 h 1931194"/>
                <a:gd name="connsiteX18" fmla="*/ 1782450 w 2476500"/>
                <a:gd name="connsiteY18" fmla="*/ 490059 h 1931194"/>
                <a:gd name="connsiteX19" fmla="*/ 1785144 w 2476500"/>
                <a:gd name="connsiteY19" fmla="*/ 646906 h 1931194"/>
                <a:gd name="connsiteX20" fmla="*/ 1164432 w 2476500"/>
                <a:gd name="connsiteY20" fmla="*/ 235745 h 1931194"/>
                <a:gd name="connsiteX21" fmla="*/ 1050131 w 2476500"/>
                <a:gd name="connsiteY21" fmla="*/ 264319 h 1931194"/>
                <a:gd name="connsiteX22" fmla="*/ 940594 w 2476500"/>
                <a:gd name="connsiteY22" fmla="*/ 257175 h 1931194"/>
                <a:gd name="connsiteX23" fmla="*/ 909638 w 2476500"/>
                <a:gd name="connsiteY23" fmla="*/ 169069 h 1931194"/>
                <a:gd name="connsiteX24" fmla="*/ 869156 w 2476500"/>
                <a:gd name="connsiteY24" fmla="*/ 0 h 1931194"/>
                <a:gd name="connsiteX25" fmla="*/ 133350 w 2476500"/>
                <a:gd name="connsiteY25" fmla="*/ 64294 h 1931194"/>
                <a:gd name="connsiteX26" fmla="*/ 0 w 2476500"/>
                <a:gd name="connsiteY26" fmla="*/ 311944 h 1931194"/>
                <a:gd name="connsiteX27" fmla="*/ 250825 w 2476500"/>
                <a:gd name="connsiteY27" fmla="*/ 353219 h 1931194"/>
                <a:gd name="connsiteX28" fmla="*/ 501650 w 2476500"/>
                <a:gd name="connsiteY28" fmla="*/ 394494 h 1931194"/>
                <a:gd name="connsiteX29" fmla="*/ 620713 w 2476500"/>
                <a:gd name="connsiteY29" fmla="*/ 340519 h 1931194"/>
                <a:gd name="connsiteX30" fmla="*/ 962025 w 2476500"/>
                <a:gd name="connsiteY30" fmla="*/ 433388 h 1931194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982350 w 2476500"/>
                <a:gd name="connsiteY16" fmla="*/ 0 h 1997395"/>
                <a:gd name="connsiteX17" fmla="*/ 1330325 w 2476500"/>
                <a:gd name="connsiteY17" fmla="*/ 215585 h 1997395"/>
                <a:gd name="connsiteX18" fmla="*/ 1782450 w 2476500"/>
                <a:gd name="connsiteY18" fmla="*/ 556260 h 1997395"/>
                <a:gd name="connsiteX19" fmla="*/ 1785144 w 2476500"/>
                <a:gd name="connsiteY19" fmla="*/ 713107 h 1997395"/>
                <a:gd name="connsiteX20" fmla="*/ 1164432 w 2476500"/>
                <a:gd name="connsiteY20" fmla="*/ 301946 h 1997395"/>
                <a:gd name="connsiteX21" fmla="*/ 1050131 w 2476500"/>
                <a:gd name="connsiteY21" fmla="*/ 330520 h 1997395"/>
                <a:gd name="connsiteX22" fmla="*/ 940594 w 2476500"/>
                <a:gd name="connsiteY22" fmla="*/ 323376 h 1997395"/>
                <a:gd name="connsiteX23" fmla="*/ 909638 w 2476500"/>
                <a:gd name="connsiteY23" fmla="*/ 235270 h 1997395"/>
                <a:gd name="connsiteX24" fmla="*/ 869156 w 2476500"/>
                <a:gd name="connsiteY24" fmla="*/ 66201 h 1997395"/>
                <a:gd name="connsiteX25" fmla="*/ 133350 w 2476500"/>
                <a:gd name="connsiteY25" fmla="*/ 130495 h 1997395"/>
                <a:gd name="connsiteX26" fmla="*/ 0 w 2476500"/>
                <a:gd name="connsiteY26" fmla="*/ 378145 h 1997395"/>
                <a:gd name="connsiteX27" fmla="*/ 250825 w 2476500"/>
                <a:gd name="connsiteY27" fmla="*/ 419420 h 1997395"/>
                <a:gd name="connsiteX28" fmla="*/ 501650 w 2476500"/>
                <a:gd name="connsiteY28" fmla="*/ 460695 h 1997395"/>
                <a:gd name="connsiteX29" fmla="*/ 620713 w 2476500"/>
                <a:gd name="connsiteY29" fmla="*/ 406720 h 1997395"/>
                <a:gd name="connsiteX30" fmla="*/ 962025 w 2476500"/>
                <a:gd name="connsiteY30" fmla="*/ 499589 h 1997395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1741810 w 2476500"/>
                <a:gd name="connsiteY16" fmla="*/ 87631 h 1997395"/>
                <a:gd name="connsiteX17" fmla="*/ 982350 w 2476500"/>
                <a:gd name="connsiteY17" fmla="*/ 0 h 1997395"/>
                <a:gd name="connsiteX18" fmla="*/ 1330325 w 2476500"/>
                <a:gd name="connsiteY18" fmla="*/ 215585 h 1997395"/>
                <a:gd name="connsiteX19" fmla="*/ 1782450 w 2476500"/>
                <a:gd name="connsiteY19" fmla="*/ 556260 h 1997395"/>
                <a:gd name="connsiteX20" fmla="*/ 1785144 w 2476500"/>
                <a:gd name="connsiteY20" fmla="*/ 713107 h 1997395"/>
                <a:gd name="connsiteX21" fmla="*/ 1164432 w 2476500"/>
                <a:gd name="connsiteY21" fmla="*/ 301946 h 1997395"/>
                <a:gd name="connsiteX22" fmla="*/ 1050131 w 2476500"/>
                <a:gd name="connsiteY22" fmla="*/ 330520 h 1997395"/>
                <a:gd name="connsiteX23" fmla="*/ 940594 w 2476500"/>
                <a:gd name="connsiteY23" fmla="*/ 323376 h 1997395"/>
                <a:gd name="connsiteX24" fmla="*/ 909638 w 2476500"/>
                <a:gd name="connsiteY24" fmla="*/ 235270 h 1997395"/>
                <a:gd name="connsiteX25" fmla="*/ 869156 w 2476500"/>
                <a:gd name="connsiteY25" fmla="*/ 66201 h 1997395"/>
                <a:gd name="connsiteX26" fmla="*/ 133350 w 2476500"/>
                <a:gd name="connsiteY26" fmla="*/ 130495 h 1997395"/>
                <a:gd name="connsiteX27" fmla="*/ 0 w 2476500"/>
                <a:gd name="connsiteY27" fmla="*/ 378145 h 1997395"/>
                <a:gd name="connsiteX28" fmla="*/ 250825 w 2476500"/>
                <a:gd name="connsiteY28" fmla="*/ 419420 h 1997395"/>
                <a:gd name="connsiteX29" fmla="*/ 501650 w 2476500"/>
                <a:gd name="connsiteY29" fmla="*/ 460695 h 1997395"/>
                <a:gd name="connsiteX30" fmla="*/ 620713 w 2476500"/>
                <a:gd name="connsiteY30" fmla="*/ 406720 h 1997395"/>
                <a:gd name="connsiteX31" fmla="*/ 962025 w 2476500"/>
                <a:gd name="connsiteY31" fmla="*/ 499589 h 1997395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96882 h 2094688"/>
                <a:gd name="connsiteX1" fmla="*/ 1105223 w 2476500"/>
                <a:gd name="connsiteY1" fmla="*/ 715942 h 2094688"/>
                <a:gd name="connsiteX2" fmla="*/ 1036167 w 2476500"/>
                <a:gd name="connsiteY2" fmla="*/ 806429 h 2094688"/>
                <a:gd name="connsiteX3" fmla="*/ 808360 w 2476500"/>
                <a:gd name="connsiteY3" fmla="*/ 807223 h 2094688"/>
                <a:gd name="connsiteX4" fmla="*/ 680566 w 2476500"/>
                <a:gd name="connsiteY4" fmla="*/ 982642 h 2094688"/>
                <a:gd name="connsiteX5" fmla="*/ 462285 w 2476500"/>
                <a:gd name="connsiteY5" fmla="*/ 1169173 h 2094688"/>
                <a:gd name="connsiteX6" fmla="*/ 376561 w 2476500"/>
                <a:gd name="connsiteY6" fmla="*/ 1368405 h 2094688"/>
                <a:gd name="connsiteX7" fmla="*/ 295598 w 2476500"/>
                <a:gd name="connsiteY7" fmla="*/ 1532710 h 2094688"/>
                <a:gd name="connsiteX8" fmla="*/ 173360 w 2476500"/>
                <a:gd name="connsiteY8" fmla="*/ 1524773 h 2094688"/>
                <a:gd name="connsiteX9" fmla="*/ 180975 w 2476500"/>
                <a:gd name="connsiteY9" fmla="*/ 1761313 h 2094688"/>
                <a:gd name="connsiteX10" fmla="*/ 1028700 w 2476500"/>
                <a:gd name="connsiteY10" fmla="*/ 1942288 h 2094688"/>
                <a:gd name="connsiteX11" fmla="*/ 1343025 w 2476500"/>
                <a:gd name="connsiteY11" fmla="*/ 2094688 h 2094688"/>
                <a:gd name="connsiteX12" fmla="*/ 1590675 w 2476500"/>
                <a:gd name="connsiteY12" fmla="*/ 2056588 h 2094688"/>
                <a:gd name="connsiteX13" fmla="*/ 2457450 w 2476500"/>
                <a:gd name="connsiteY13" fmla="*/ 1256488 h 2094688"/>
                <a:gd name="connsiteX14" fmla="*/ 2476500 w 2476500"/>
                <a:gd name="connsiteY14" fmla="*/ 427813 h 2094688"/>
                <a:gd name="connsiteX15" fmla="*/ 2476500 w 2476500"/>
                <a:gd name="connsiteY15" fmla="*/ 275413 h 2094688"/>
                <a:gd name="connsiteX16" fmla="*/ 878210 w 2476500"/>
                <a:gd name="connsiteY16" fmla="*/ 7124 h 2094688"/>
                <a:gd name="connsiteX17" fmla="*/ 982350 w 2476500"/>
                <a:gd name="connsiteY17" fmla="*/ 97293 h 2094688"/>
                <a:gd name="connsiteX18" fmla="*/ 1330325 w 2476500"/>
                <a:gd name="connsiteY18" fmla="*/ 312878 h 2094688"/>
                <a:gd name="connsiteX19" fmla="*/ 1782450 w 2476500"/>
                <a:gd name="connsiteY19" fmla="*/ 653553 h 2094688"/>
                <a:gd name="connsiteX20" fmla="*/ 1785144 w 2476500"/>
                <a:gd name="connsiteY20" fmla="*/ 810400 h 2094688"/>
                <a:gd name="connsiteX21" fmla="*/ 1164432 w 2476500"/>
                <a:gd name="connsiteY21" fmla="*/ 399239 h 2094688"/>
                <a:gd name="connsiteX22" fmla="*/ 1050131 w 2476500"/>
                <a:gd name="connsiteY22" fmla="*/ 427813 h 2094688"/>
                <a:gd name="connsiteX23" fmla="*/ 940594 w 2476500"/>
                <a:gd name="connsiteY23" fmla="*/ 420669 h 2094688"/>
                <a:gd name="connsiteX24" fmla="*/ 909638 w 2476500"/>
                <a:gd name="connsiteY24" fmla="*/ 332563 h 2094688"/>
                <a:gd name="connsiteX25" fmla="*/ 869156 w 2476500"/>
                <a:gd name="connsiteY25" fmla="*/ 163494 h 2094688"/>
                <a:gd name="connsiteX26" fmla="*/ 133350 w 2476500"/>
                <a:gd name="connsiteY26" fmla="*/ 227788 h 2094688"/>
                <a:gd name="connsiteX27" fmla="*/ 0 w 2476500"/>
                <a:gd name="connsiteY27" fmla="*/ 475438 h 2094688"/>
                <a:gd name="connsiteX28" fmla="*/ 250825 w 2476500"/>
                <a:gd name="connsiteY28" fmla="*/ 516713 h 2094688"/>
                <a:gd name="connsiteX29" fmla="*/ 501650 w 2476500"/>
                <a:gd name="connsiteY29" fmla="*/ 557988 h 2094688"/>
                <a:gd name="connsiteX30" fmla="*/ 620713 w 2476500"/>
                <a:gd name="connsiteY30" fmla="*/ 504013 h 2094688"/>
                <a:gd name="connsiteX31" fmla="*/ 962025 w 2476500"/>
                <a:gd name="connsiteY31" fmla="*/ 596882 h 2094688"/>
                <a:gd name="connsiteX0" fmla="*/ 962025 w 2476500"/>
                <a:gd name="connsiteY0" fmla="*/ 506433 h 2004239"/>
                <a:gd name="connsiteX1" fmla="*/ 1105223 w 2476500"/>
                <a:gd name="connsiteY1" fmla="*/ 625493 h 2004239"/>
                <a:gd name="connsiteX2" fmla="*/ 1036167 w 2476500"/>
                <a:gd name="connsiteY2" fmla="*/ 715980 h 2004239"/>
                <a:gd name="connsiteX3" fmla="*/ 808360 w 2476500"/>
                <a:gd name="connsiteY3" fmla="*/ 716774 h 2004239"/>
                <a:gd name="connsiteX4" fmla="*/ 680566 w 2476500"/>
                <a:gd name="connsiteY4" fmla="*/ 892193 h 2004239"/>
                <a:gd name="connsiteX5" fmla="*/ 462285 w 2476500"/>
                <a:gd name="connsiteY5" fmla="*/ 1078724 h 2004239"/>
                <a:gd name="connsiteX6" fmla="*/ 376561 w 2476500"/>
                <a:gd name="connsiteY6" fmla="*/ 1277956 h 2004239"/>
                <a:gd name="connsiteX7" fmla="*/ 295598 w 2476500"/>
                <a:gd name="connsiteY7" fmla="*/ 1442261 h 2004239"/>
                <a:gd name="connsiteX8" fmla="*/ 173360 w 2476500"/>
                <a:gd name="connsiteY8" fmla="*/ 1434324 h 2004239"/>
                <a:gd name="connsiteX9" fmla="*/ 180975 w 2476500"/>
                <a:gd name="connsiteY9" fmla="*/ 1670864 h 2004239"/>
                <a:gd name="connsiteX10" fmla="*/ 1028700 w 2476500"/>
                <a:gd name="connsiteY10" fmla="*/ 1851839 h 2004239"/>
                <a:gd name="connsiteX11" fmla="*/ 1343025 w 2476500"/>
                <a:gd name="connsiteY11" fmla="*/ 2004239 h 2004239"/>
                <a:gd name="connsiteX12" fmla="*/ 1590675 w 2476500"/>
                <a:gd name="connsiteY12" fmla="*/ 1966139 h 2004239"/>
                <a:gd name="connsiteX13" fmla="*/ 2457450 w 2476500"/>
                <a:gd name="connsiteY13" fmla="*/ 1166039 h 2004239"/>
                <a:gd name="connsiteX14" fmla="*/ 2476500 w 2476500"/>
                <a:gd name="connsiteY14" fmla="*/ 337364 h 2004239"/>
                <a:gd name="connsiteX15" fmla="*/ 2476500 w 2476500"/>
                <a:gd name="connsiteY15" fmla="*/ 184964 h 2004239"/>
                <a:gd name="connsiteX16" fmla="*/ 713110 w 2476500"/>
                <a:gd name="connsiteY16" fmla="*/ 18275 h 2004239"/>
                <a:gd name="connsiteX17" fmla="*/ 982350 w 2476500"/>
                <a:gd name="connsiteY17" fmla="*/ 6844 h 2004239"/>
                <a:gd name="connsiteX18" fmla="*/ 1330325 w 2476500"/>
                <a:gd name="connsiteY18" fmla="*/ 222429 h 2004239"/>
                <a:gd name="connsiteX19" fmla="*/ 1782450 w 2476500"/>
                <a:gd name="connsiteY19" fmla="*/ 563104 h 2004239"/>
                <a:gd name="connsiteX20" fmla="*/ 1785144 w 2476500"/>
                <a:gd name="connsiteY20" fmla="*/ 719951 h 2004239"/>
                <a:gd name="connsiteX21" fmla="*/ 1164432 w 2476500"/>
                <a:gd name="connsiteY21" fmla="*/ 308790 h 2004239"/>
                <a:gd name="connsiteX22" fmla="*/ 1050131 w 2476500"/>
                <a:gd name="connsiteY22" fmla="*/ 337364 h 2004239"/>
                <a:gd name="connsiteX23" fmla="*/ 940594 w 2476500"/>
                <a:gd name="connsiteY23" fmla="*/ 330220 h 2004239"/>
                <a:gd name="connsiteX24" fmla="*/ 909638 w 2476500"/>
                <a:gd name="connsiteY24" fmla="*/ 242114 h 2004239"/>
                <a:gd name="connsiteX25" fmla="*/ 869156 w 2476500"/>
                <a:gd name="connsiteY25" fmla="*/ 73045 h 2004239"/>
                <a:gd name="connsiteX26" fmla="*/ 133350 w 2476500"/>
                <a:gd name="connsiteY26" fmla="*/ 137339 h 2004239"/>
                <a:gd name="connsiteX27" fmla="*/ 0 w 2476500"/>
                <a:gd name="connsiteY27" fmla="*/ 384989 h 2004239"/>
                <a:gd name="connsiteX28" fmla="*/ 250825 w 2476500"/>
                <a:gd name="connsiteY28" fmla="*/ 426264 h 2004239"/>
                <a:gd name="connsiteX29" fmla="*/ 501650 w 2476500"/>
                <a:gd name="connsiteY29" fmla="*/ 467539 h 2004239"/>
                <a:gd name="connsiteX30" fmla="*/ 620713 w 2476500"/>
                <a:gd name="connsiteY30" fmla="*/ 413564 h 2004239"/>
                <a:gd name="connsiteX31" fmla="*/ 962025 w 2476500"/>
                <a:gd name="connsiteY31" fmla="*/ 506433 h 2004239"/>
                <a:gd name="connsiteX0" fmla="*/ 962025 w 2476500"/>
                <a:gd name="connsiteY0" fmla="*/ 517033 h 2014839"/>
                <a:gd name="connsiteX1" fmla="*/ 1105223 w 2476500"/>
                <a:gd name="connsiteY1" fmla="*/ 636093 h 2014839"/>
                <a:gd name="connsiteX2" fmla="*/ 1036167 w 2476500"/>
                <a:gd name="connsiteY2" fmla="*/ 726580 h 2014839"/>
                <a:gd name="connsiteX3" fmla="*/ 808360 w 2476500"/>
                <a:gd name="connsiteY3" fmla="*/ 727374 h 2014839"/>
                <a:gd name="connsiteX4" fmla="*/ 680566 w 2476500"/>
                <a:gd name="connsiteY4" fmla="*/ 902793 h 2014839"/>
                <a:gd name="connsiteX5" fmla="*/ 462285 w 2476500"/>
                <a:gd name="connsiteY5" fmla="*/ 1089324 h 2014839"/>
                <a:gd name="connsiteX6" fmla="*/ 376561 w 2476500"/>
                <a:gd name="connsiteY6" fmla="*/ 1288556 h 2014839"/>
                <a:gd name="connsiteX7" fmla="*/ 295598 w 2476500"/>
                <a:gd name="connsiteY7" fmla="*/ 1452861 h 2014839"/>
                <a:gd name="connsiteX8" fmla="*/ 173360 w 2476500"/>
                <a:gd name="connsiteY8" fmla="*/ 1444924 h 2014839"/>
                <a:gd name="connsiteX9" fmla="*/ 180975 w 2476500"/>
                <a:gd name="connsiteY9" fmla="*/ 1681464 h 2014839"/>
                <a:gd name="connsiteX10" fmla="*/ 1028700 w 2476500"/>
                <a:gd name="connsiteY10" fmla="*/ 1862439 h 2014839"/>
                <a:gd name="connsiteX11" fmla="*/ 1343025 w 2476500"/>
                <a:gd name="connsiteY11" fmla="*/ 2014839 h 2014839"/>
                <a:gd name="connsiteX12" fmla="*/ 1590675 w 2476500"/>
                <a:gd name="connsiteY12" fmla="*/ 1976739 h 2014839"/>
                <a:gd name="connsiteX13" fmla="*/ 2457450 w 2476500"/>
                <a:gd name="connsiteY13" fmla="*/ 1176639 h 2014839"/>
                <a:gd name="connsiteX14" fmla="*/ 2476500 w 2476500"/>
                <a:gd name="connsiteY14" fmla="*/ 347964 h 2014839"/>
                <a:gd name="connsiteX15" fmla="*/ 2476500 w 2476500"/>
                <a:gd name="connsiteY15" fmla="*/ 195564 h 2014839"/>
                <a:gd name="connsiteX16" fmla="*/ 713110 w 2476500"/>
                <a:gd name="connsiteY16" fmla="*/ 28875 h 2014839"/>
                <a:gd name="connsiteX17" fmla="*/ 982350 w 2476500"/>
                <a:gd name="connsiteY17" fmla="*/ 17444 h 2014839"/>
                <a:gd name="connsiteX18" fmla="*/ 1330325 w 2476500"/>
                <a:gd name="connsiteY18" fmla="*/ 233029 h 2014839"/>
                <a:gd name="connsiteX19" fmla="*/ 1782450 w 2476500"/>
                <a:gd name="connsiteY19" fmla="*/ 573704 h 2014839"/>
                <a:gd name="connsiteX20" fmla="*/ 1785144 w 2476500"/>
                <a:gd name="connsiteY20" fmla="*/ 730551 h 2014839"/>
                <a:gd name="connsiteX21" fmla="*/ 1164432 w 2476500"/>
                <a:gd name="connsiteY21" fmla="*/ 319390 h 2014839"/>
                <a:gd name="connsiteX22" fmla="*/ 1050131 w 2476500"/>
                <a:gd name="connsiteY22" fmla="*/ 347964 h 2014839"/>
                <a:gd name="connsiteX23" fmla="*/ 940594 w 2476500"/>
                <a:gd name="connsiteY23" fmla="*/ 340820 h 2014839"/>
                <a:gd name="connsiteX24" fmla="*/ 909638 w 2476500"/>
                <a:gd name="connsiteY24" fmla="*/ 252714 h 2014839"/>
                <a:gd name="connsiteX25" fmla="*/ 869156 w 2476500"/>
                <a:gd name="connsiteY25" fmla="*/ 83645 h 2014839"/>
                <a:gd name="connsiteX26" fmla="*/ 133350 w 2476500"/>
                <a:gd name="connsiteY26" fmla="*/ 147939 h 2014839"/>
                <a:gd name="connsiteX27" fmla="*/ 0 w 2476500"/>
                <a:gd name="connsiteY27" fmla="*/ 395589 h 2014839"/>
                <a:gd name="connsiteX28" fmla="*/ 250825 w 2476500"/>
                <a:gd name="connsiteY28" fmla="*/ 436864 h 2014839"/>
                <a:gd name="connsiteX29" fmla="*/ 501650 w 2476500"/>
                <a:gd name="connsiteY29" fmla="*/ 478139 h 2014839"/>
                <a:gd name="connsiteX30" fmla="*/ 620713 w 2476500"/>
                <a:gd name="connsiteY30" fmla="*/ 424164 h 2014839"/>
                <a:gd name="connsiteX31" fmla="*/ 962025 w 2476500"/>
                <a:gd name="connsiteY31" fmla="*/ 517033 h 2014839"/>
                <a:gd name="connsiteX0" fmla="*/ 962025 w 2476500"/>
                <a:gd name="connsiteY0" fmla="*/ 524707 h 2022513"/>
                <a:gd name="connsiteX1" fmla="*/ 1105223 w 2476500"/>
                <a:gd name="connsiteY1" fmla="*/ 643767 h 2022513"/>
                <a:gd name="connsiteX2" fmla="*/ 1036167 w 2476500"/>
                <a:gd name="connsiteY2" fmla="*/ 734254 h 2022513"/>
                <a:gd name="connsiteX3" fmla="*/ 808360 w 2476500"/>
                <a:gd name="connsiteY3" fmla="*/ 735048 h 2022513"/>
                <a:gd name="connsiteX4" fmla="*/ 680566 w 2476500"/>
                <a:gd name="connsiteY4" fmla="*/ 910467 h 2022513"/>
                <a:gd name="connsiteX5" fmla="*/ 462285 w 2476500"/>
                <a:gd name="connsiteY5" fmla="*/ 1096998 h 2022513"/>
                <a:gd name="connsiteX6" fmla="*/ 376561 w 2476500"/>
                <a:gd name="connsiteY6" fmla="*/ 1296230 h 2022513"/>
                <a:gd name="connsiteX7" fmla="*/ 295598 w 2476500"/>
                <a:gd name="connsiteY7" fmla="*/ 1460535 h 2022513"/>
                <a:gd name="connsiteX8" fmla="*/ 173360 w 2476500"/>
                <a:gd name="connsiteY8" fmla="*/ 1452598 h 2022513"/>
                <a:gd name="connsiteX9" fmla="*/ 180975 w 2476500"/>
                <a:gd name="connsiteY9" fmla="*/ 1689138 h 2022513"/>
                <a:gd name="connsiteX10" fmla="*/ 1028700 w 2476500"/>
                <a:gd name="connsiteY10" fmla="*/ 1870113 h 2022513"/>
                <a:gd name="connsiteX11" fmla="*/ 1343025 w 2476500"/>
                <a:gd name="connsiteY11" fmla="*/ 2022513 h 2022513"/>
                <a:gd name="connsiteX12" fmla="*/ 1590675 w 2476500"/>
                <a:gd name="connsiteY12" fmla="*/ 1984413 h 2022513"/>
                <a:gd name="connsiteX13" fmla="*/ 2457450 w 2476500"/>
                <a:gd name="connsiteY13" fmla="*/ 1184313 h 2022513"/>
                <a:gd name="connsiteX14" fmla="*/ 2476500 w 2476500"/>
                <a:gd name="connsiteY14" fmla="*/ 355638 h 2022513"/>
                <a:gd name="connsiteX15" fmla="*/ 2476500 w 2476500"/>
                <a:gd name="connsiteY15" fmla="*/ 203238 h 2022513"/>
                <a:gd name="connsiteX16" fmla="*/ 862335 w 2476500"/>
                <a:gd name="connsiteY16" fmla="*/ 7974 h 2022513"/>
                <a:gd name="connsiteX17" fmla="*/ 713110 w 2476500"/>
                <a:gd name="connsiteY17" fmla="*/ 36549 h 2022513"/>
                <a:gd name="connsiteX18" fmla="*/ 982350 w 2476500"/>
                <a:gd name="connsiteY18" fmla="*/ 25118 h 2022513"/>
                <a:gd name="connsiteX19" fmla="*/ 1330325 w 2476500"/>
                <a:gd name="connsiteY19" fmla="*/ 240703 h 2022513"/>
                <a:gd name="connsiteX20" fmla="*/ 1782450 w 2476500"/>
                <a:gd name="connsiteY20" fmla="*/ 581378 h 2022513"/>
                <a:gd name="connsiteX21" fmla="*/ 1785144 w 2476500"/>
                <a:gd name="connsiteY21" fmla="*/ 738225 h 2022513"/>
                <a:gd name="connsiteX22" fmla="*/ 1164432 w 2476500"/>
                <a:gd name="connsiteY22" fmla="*/ 327064 h 2022513"/>
                <a:gd name="connsiteX23" fmla="*/ 1050131 w 2476500"/>
                <a:gd name="connsiteY23" fmla="*/ 355638 h 2022513"/>
                <a:gd name="connsiteX24" fmla="*/ 940594 w 2476500"/>
                <a:gd name="connsiteY24" fmla="*/ 348494 h 2022513"/>
                <a:gd name="connsiteX25" fmla="*/ 909638 w 2476500"/>
                <a:gd name="connsiteY25" fmla="*/ 260388 h 2022513"/>
                <a:gd name="connsiteX26" fmla="*/ 869156 w 2476500"/>
                <a:gd name="connsiteY26" fmla="*/ 91319 h 2022513"/>
                <a:gd name="connsiteX27" fmla="*/ 133350 w 2476500"/>
                <a:gd name="connsiteY27" fmla="*/ 155613 h 2022513"/>
                <a:gd name="connsiteX28" fmla="*/ 0 w 2476500"/>
                <a:gd name="connsiteY28" fmla="*/ 403263 h 2022513"/>
                <a:gd name="connsiteX29" fmla="*/ 250825 w 2476500"/>
                <a:gd name="connsiteY29" fmla="*/ 444538 h 2022513"/>
                <a:gd name="connsiteX30" fmla="*/ 501650 w 2476500"/>
                <a:gd name="connsiteY30" fmla="*/ 485813 h 2022513"/>
                <a:gd name="connsiteX31" fmla="*/ 620713 w 2476500"/>
                <a:gd name="connsiteY31" fmla="*/ 431838 h 2022513"/>
                <a:gd name="connsiteX32" fmla="*/ 962025 w 2476500"/>
                <a:gd name="connsiteY32" fmla="*/ 524707 h 2022513"/>
                <a:gd name="connsiteX0" fmla="*/ 962025 w 2476500"/>
                <a:gd name="connsiteY0" fmla="*/ 560072 h 2057878"/>
                <a:gd name="connsiteX1" fmla="*/ 1105223 w 2476500"/>
                <a:gd name="connsiteY1" fmla="*/ 679132 h 2057878"/>
                <a:gd name="connsiteX2" fmla="*/ 1036167 w 2476500"/>
                <a:gd name="connsiteY2" fmla="*/ 769619 h 2057878"/>
                <a:gd name="connsiteX3" fmla="*/ 808360 w 2476500"/>
                <a:gd name="connsiteY3" fmla="*/ 770413 h 2057878"/>
                <a:gd name="connsiteX4" fmla="*/ 680566 w 2476500"/>
                <a:gd name="connsiteY4" fmla="*/ 945832 h 2057878"/>
                <a:gd name="connsiteX5" fmla="*/ 462285 w 2476500"/>
                <a:gd name="connsiteY5" fmla="*/ 1132363 h 2057878"/>
                <a:gd name="connsiteX6" fmla="*/ 376561 w 2476500"/>
                <a:gd name="connsiteY6" fmla="*/ 1331595 h 2057878"/>
                <a:gd name="connsiteX7" fmla="*/ 295598 w 2476500"/>
                <a:gd name="connsiteY7" fmla="*/ 1495900 h 2057878"/>
                <a:gd name="connsiteX8" fmla="*/ 173360 w 2476500"/>
                <a:gd name="connsiteY8" fmla="*/ 1487963 h 2057878"/>
                <a:gd name="connsiteX9" fmla="*/ 180975 w 2476500"/>
                <a:gd name="connsiteY9" fmla="*/ 1724503 h 2057878"/>
                <a:gd name="connsiteX10" fmla="*/ 1028700 w 2476500"/>
                <a:gd name="connsiteY10" fmla="*/ 1905478 h 2057878"/>
                <a:gd name="connsiteX11" fmla="*/ 1343025 w 2476500"/>
                <a:gd name="connsiteY11" fmla="*/ 2057878 h 2057878"/>
                <a:gd name="connsiteX12" fmla="*/ 1590675 w 2476500"/>
                <a:gd name="connsiteY12" fmla="*/ 2019778 h 2057878"/>
                <a:gd name="connsiteX13" fmla="*/ 2457450 w 2476500"/>
                <a:gd name="connsiteY13" fmla="*/ 1219678 h 2057878"/>
                <a:gd name="connsiteX14" fmla="*/ 2476500 w 2476500"/>
                <a:gd name="connsiteY14" fmla="*/ 391003 h 2057878"/>
                <a:gd name="connsiteX15" fmla="*/ 2476500 w 2476500"/>
                <a:gd name="connsiteY15" fmla="*/ 238603 h 2057878"/>
                <a:gd name="connsiteX16" fmla="*/ 713110 w 2476500"/>
                <a:gd name="connsiteY16" fmla="*/ 5239 h 2057878"/>
                <a:gd name="connsiteX17" fmla="*/ 713110 w 2476500"/>
                <a:gd name="connsiteY17" fmla="*/ 71914 h 2057878"/>
                <a:gd name="connsiteX18" fmla="*/ 982350 w 2476500"/>
                <a:gd name="connsiteY18" fmla="*/ 60483 h 2057878"/>
                <a:gd name="connsiteX19" fmla="*/ 1330325 w 2476500"/>
                <a:gd name="connsiteY19" fmla="*/ 276068 h 2057878"/>
                <a:gd name="connsiteX20" fmla="*/ 1782450 w 2476500"/>
                <a:gd name="connsiteY20" fmla="*/ 616743 h 2057878"/>
                <a:gd name="connsiteX21" fmla="*/ 1785144 w 2476500"/>
                <a:gd name="connsiteY21" fmla="*/ 773590 h 2057878"/>
                <a:gd name="connsiteX22" fmla="*/ 1164432 w 2476500"/>
                <a:gd name="connsiteY22" fmla="*/ 362429 h 2057878"/>
                <a:gd name="connsiteX23" fmla="*/ 1050131 w 2476500"/>
                <a:gd name="connsiteY23" fmla="*/ 391003 h 2057878"/>
                <a:gd name="connsiteX24" fmla="*/ 940594 w 2476500"/>
                <a:gd name="connsiteY24" fmla="*/ 383859 h 2057878"/>
                <a:gd name="connsiteX25" fmla="*/ 909638 w 2476500"/>
                <a:gd name="connsiteY25" fmla="*/ 295753 h 2057878"/>
                <a:gd name="connsiteX26" fmla="*/ 869156 w 2476500"/>
                <a:gd name="connsiteY26" fmla="*/ 126684 h 2057878"/>
                <a:gd name="connsiteX27" fmla="*/ 133350 w 2476500"/>
                <a:gd name="connsiteY27" fmla="*/ 190978 h 2057878"/>
                <a:gd name="connsiteX28" fmla="*/ 0 w 2476500"/>
                <a:gd name="connsiteY28" fmla="*/ 438628 h 2057878"/>
                <a:gd name="connsiteX29" fmla="*/ 250825 w 2476500"/>
                <a:gd name="connsiteY29" fmla="*/ 479903 h 2057878"/>
                <a:gd name="connsiteX30" fmla="*/ 501650 w 2476500"/>
                <a:gd name="connsiteY30" fmla="*/ 521178 h 2057878"/>
                <a:gd name="connsiteX31" fmla="*/ 620713 w 2476500"/>
                <a:gd name="connsiteY31" fmla="*/ 467203 h 2057878"/>
                <a:gd name="connsiteX32" fmla="*/ 962025 w 2476500"/>
                <a:gd name="connsiteY32" fmla="*/ 560072 h 2057878"/>
                <a:gd name="connsiteX0" fmla="*/ 962025 w 2476500"/>
                <a:gd name="connsiteY0" fmla="*/ 554833 h 2052639"/>
                <a:gd name="connsiteX1" fmla="*/ 1105223 w 2476500"/>
                <a:gd name="connsiteY1" fmla="*/ 673893 h 2052639"/>
                <a:gd name="connsiteX2" fmla="*/ 1036167 w 2476500"/>
                <a:gd name="connsiteY2" fmla="*/ 764380 h 2052639"/>
                <a:gd name="connsiteX3" fmla="*/ 808360 w 2476500"/>
                <a:gd name="connsiteY3" fmla="*/ 765174 h 2052639"/>
                <a:gd name="connsiteX4" fmla="*/ 680566 w 2476500"/>
                <a:gd name="connsiteY4" fmla="*/ 940593 h 2052639"/>
                <a:gd name="connsiteX5" fmla="*/ 462285 w 2476500"/>
                <a:gd name="connsiteY5" fmla="*/ 1127124 h 2052639"/>
                <a:gd name="connsiteX6" fmla="*/ 376561 w 2476500"/>
                <a:gd name="connsiteY6" fmla="*/ 1326356 h 2052639"/>
                <a:gd name="connsiteX7" fmla="*/ 295598 w 2476500"/>
                <a:gd name="connsiteY7" fmla="*/ 1490661 h 2052639"/>
                <a:gd name="connsiteX8" fmla="*/ 173360 w 2476500"/>
                <a:gd name="connsiteY8" fmla="*/ 1482724 h 2052639"/>
                <a:gd name="connsiteX9" fmla="*/ 180975 w 2476500"/>
                <a:gd name="connsiteY9" fmla="*/ 1719264 h 2052639"/>
                <a:gd name="connsiteX10" fmla="*/ 1028700 w 2476500"/>
                <a:gd name="connsiteY10" fmla="*/ 1900239 h 2052639"/>
                <a:gd name="connsiteX11" fmla="*/ 1343025 w 2476500"/>
                <a:gd name="connsiteY11" fmla="*/ 2052639 h 2052639"/>
                <a:gd name="connsiteX12" fmla="*/ 1590675 w 2476500"/>
                <a:gd name="connsiteY12" fmla="*/ 2014539 h 2052639"/>
                <a:gd name="connsiteX13" fmla="*/ 2457450 w 2476500"/>
                <a:gd name="connsiteY13" fmla="*/ 1214439 h 2052639"/>
                <a:gd name="connsiteX14" fmla="*/ 2476500 w 2476500"/>
                <a:gd name="connsiteY14" fmla="*/ 385764 h 2052639"/>
                <a:gd name="connsiteX15" fmla="*/ 2476500 w 2476500"/>
                <a:gd name="connsiteY15" fmla="*/ 233364 h 2052639"/>
                <a:gd name="connsiteX16" fmla="*/ 713110 w 2476500"/>
                <a:gd name="connsiteY16" fmla="*/ 0 h 2052639"/>
                <a:gd name="connsiteX17" fmla="*/ 713110 w 2476500"/>
                <a:gd name="connsiteY17" fmla="*/ 66675 h 2052639"/>
                <a:gd name="connsiteX18" fmla="*/ 982350 w 2476500"/>
                <a:gd name="connsiteY18" fmla="*/ 55244 h 2052639"/>
                <a:gd name="connsiteX19" fmla="*/ 1330325 w 2476500"/>
                <a:gd name="connsiteY19" fmla="*/ 270829 h 2052639"/>
                <a:gd name="connsiteX20" fmla="*/ 1782450 w 2476500"/>
                <a:gd name="connsiteY20" fmla="*/ 611504 h 2052639"/>
                <a:gd name="connsiteX21" fmla="*/ 1785144 w 2476500"/>
                <a:gd name="connsiteY21" fmla="*/ 768351 h 2052639"/>
                <a:gd name="connsiteX22" fmla="*/ 1164432 w 2476500"/>
                <a:gd name="connsiteY22" fmla="*/ 357190 h 2052639"/>
                <a:gd name="connsiteX23" fmla="*/ 1050131 w 2476500"/>
                <a:gd name="connsiteY23" fmla="*/ 385764 h 2052639"/>
                <a:gd name="connsiteX24" fmla="*/ 940594 w 2476500"/>
                <a:gd name="connsiteY24" fmla="*/ 378620 h 2052639"/>
                <a:gd name="connsiteX25" fmla="*/ 909638 w 2476500"/>
                <a:gd name="connsiteY25" fmla="*/ 290514 h 2052639"/>
                <a:gd name="connsiteX26" fmla="*/ 869156 w 2476500"/>
                <a:gd name="connsiteY26" fmla="*/ 121445 h 2052639"/>
                <a:gd name="connsiteX27" fmla="*/ 133350 w 2476500"/>
                <a:gd name="connsiteY27" fmla="*/ 185739 h 2052639"/>
                <a:gd name="connsiteX28" fmla="*/ 0 w 2476500"/>
                <a:gd name="connsiteY28" fmla="*/ 433389 h 2052639"/>
                <a:gd name="connsiteX29" fmla="*/ 250825 w 2476500"/>
                <a:gd name="connsiteY29" fmla="*/ 474664 h 2052639"/>
                <a:gd name="connsiteX30" fmla="*/ 501650 w 2476500"/>
                <a:gd name="connsiteY30" fmla="*/ 515939 h 2052639"/>
                <a:gd name="connsiteX31" fmla="*/ 620713 w 2476500"/>
                <a:gd name="connsiteY31" fmla="*/ 461964 h 2052639"/>
                <a:gd name="connsiteX32" fmla="*/ 962025 w 2476500"/>
                <a:gd name="connsiteY32" fmla="*/ 554833 h 2052639"/>
                <a:gd name="connsiteX0" fmla="*/ 962025 w 2476500"/>
                <a:gd name="connsiteY0" fmla="*/ 555854 h 2053660"/>
                <a:gd name="connsiteX1" fmla="*/ 1105223 w 2476500"/>
                <a:gd name="connsiteY1" fmla="*/ 674914 h 2053660"/>
                <a:gd name="connsiteX2" fmla="*/ 1036167 w 2476500"/>
                <a:gd name="connsiteY2" fmla="*/ 765401 h 2053660"/>
                <a:gd name="connsiteX3" fmla="*/ 808360 w 2476500"/>
                <a:gd name="connsiteY3" fmla="*/ 766195 h 2053660"/>
                <a:gd name="connsiteX4" fmla="*/ 680566 w 2476500"/>
                <a:gd name="connsiteY4" fmla="*/ 941614 h 2053660"/>
                <a:gd name="connsiteX5" fmla="*/ 462285 w 2476500"/>
                <a:gd name="connsiteY5" fmla="*/ 1128145 h 2053660"/>
                <a:gd name="connsiteX6" fmla="*/ 376561 w 2476500"/>
                <a:gd name="connsiteY6" fmla="*/ 1327377 h 2053660"/>
                <a:gd name="connsiteX7" fmla="*/ 295598 w 2476500"/>
                <a:gd name="connsiteY7" fmla="*/ 1491682 h 2053660"/>
                <a:gd name="connsiteX8" fmla="*/ 173360 w 2476500"/>
                <a:gd name="connsiteY8" fmla="*/ 1483745 h 2053660"/>
                <a:gd name="connsiteX9" fmla="*/ 180975 w 2476500"/>
                <a:gd name="connsiteY9" fmla="*/ 1720285 h 2053660"/>
                <a:gd name="connsiteX10" fmla="*/ 1028700 w 2476500"/>
                <a:gd name="connsiteY10" fmla="*/ 1901260 h 2053660"/>
                <a:gd name="connsiteX11" fmla="*/ 1343025 w 2476500"/>
                <a:gd name="connsiteY11" fmla="*/ 2053660 h 2053660"/>
                <a:gd name="connsiteX12" fmla="*/ 1590675 w 2476500"/>
                <a:gd name="connsiteY12" fmla="*/ 2015560 h 2053660"/>
                <a:gd name="connsiteX13" fmla="*/ 2457450 w 2476500"/>
                <a:gd name="connsiteY13" fmla="*/ 1215460 h 2053660"/>
                <a:gd name="connsiteX14" fmla="*/ 2476500 w 2476500"/>
                <a:gd name="connsiteY14" fmla="*/ 386785 h 2053660"/>
                <a:gd name="connsiteX15" fmla="*/ 2476500 w 2476500"/>
                <a:gd name="connsiteY15" fmla="*/ 234385 h 2053660"/>
                <a:gd name="connsiteX16" fmla="*/ 713110 w 2476500"/>
                <a:gd name="connsiteY16" fmla="*/ 1021 h 2053660"/>
                <a:gd name="connsiteX17" fmla="*/ 713110 w 2476500"/>
                <a:gd name="connsiteY17" fmla="*/ 67696 h 2053660"/>
                <a:gd name="connsiteX18" fmla="*/ 982350 w 2476500"/>
                <a:gd name="connsiteY18" fmla="*/ 56265 h 2053660"/>
                <a:gd name="connsiteX19" fmla="*/ 1330325 w 2476500"/>
                <a:gd name="connsiteY19" fmla="*/ 271850 h 2053660"/>
                <a:gd name="connsiteX20" fmla="*/ 1782450 w 2476500"/>
                <a:gd name="connsiteY20" fmla="*/ 612525 h 2053660"/>
                <a:gd name="connsiteX21" fmla="*/ 1785144 w 2476500"/>
                <a:gd name="connsiteY21" fmla="*/ 769372 h 2053660"/>
                <a:gd name="connsiteX22" fmla="*/ 1164432 w 2476500"/>
                <a:gd name="connsiteY22" fmla="*/ 358211 h 2053660"/>
                <a:gd name="connsiteX23" fmla="*/ 1050131 w 2476500"/>
                <a:gd name="connsiteY23" fmla="*/ 386785 h 2053660"/>
                <a:gd name="connsiteX24" fmla="*/ 940594 w 2476500"/>
                <a:gd name="connsiteY24" fmla="*/ 379641 h 2053660"/>
                <a:gd name="connsiteX25" fmla="*/ 909638 w 2476500"/>
                <a:gd name="connsiteY25" fmla="*/ 291535 h 2053660"/>
                <a:gd name="connsiteX26" fmla="*/ 869156 w 2476500"/>
                <a:gd name="connsiteY26" fmla="*/ 122466 h 2053660"/>
                <a:gd name="connsiteX27" fmla="*/ 133350 w 2476500"/>
                <a:gd name="connsiteY27" fmla="*/ 186760 h 2053660"/>
                <a:gd name="connsiteX28" fmla="*/ 0 w 2476500"/>
                <a:gd name="connsiteY28" fmla="*/ 434410 h 2053660"/>
                <a:gd name="connsiteX29" fmla="*/ 250825 w 2476500"/>
                <a:gd name="connsiteY29" fmla="*/ 475685 h 2053660"/>
                <a:gd name="connsiteX30" fmla="*/ 501650 w 2476500"/>
                <a:gd name="connsiteY30" fmla="*/ 516960 h 2053660"/>
                <a:gd name="connsiteX31" fmla="*/ 620713 w 2476500"/>
                <a:gd name="connsiteY31" fmla="*/ 462985 h 2053660"/>
                <a:gd name="connsiteX32" fmla="*/ 962025 w 2476500"/>
                <a:gd name="connsiteY32" fmla="*/ 555854 h 2053660"/>
                <a:gd name="connsiteX0" fmla="*/ 962025 w 2476500"/>
                <a:gd name="connsiteY0" fmla="*/ 566480 h 2064286"/>
                <a:gd name="connsiteX1" fmla="*/ 1105223 w 2476500"/>
                <a:gd name="connsiteY1" fmla="*/ 685540 h 2064286"/>
                <a:gd name="connsiteX2" fmla="*/ 1036167 w 2476500"/>
                <a:gd name="connsiteY2" fmla="*/ 776027 h 2064286"/>
                <a:gd name="connsiteX3" fmla="*/ 808360 w 2476500"/>
                <a:gd name="connsiteY3" fmla="*/ 776821 h 2064286"/>
                <a:gd name="connsiteX4" fmla="*/ 680566 w 2476500"/>
                <a:gd name="connsiteY4" fmla="*/ 952240 h 2064286"/>
                <a:gd name="connsiteX5" fmla="*/ 462285 w 2476500"/>
                <a:gd name="connsiteY5" fmla="*/ 1138771 h 2064286"/>
                <a:gd name="connsiteX6" fmla="*/ 376561 w 2476500"/>
                <a:gd name="connsiteY6" fmla="*/ 1338003 h 2064286"/>
                <a:gd name="connsiteX7" fmla="*/ 295598 w 2476500"/>
                <a:gd name="connsiteY7" fmla="*/ 1502308 h 2064286"/>
                <a:gd name="connsiteX8" fmla="*/ 173360 w 2476500"/>
                <a:gd name="connsiteY8" fmla="*/ 1494371 h 2064286"/>
                <a:gd name="connsiteX9" fmla="*/ 180975 w 2476500"/>
                <a:gd name="connsiteY9" fmla="*/ 1730911 h 2064286"/>
                <a:gd name="connsiteX10" fmla="*/ 1028700 w 2476500"/>
                <a:gd name="connsiteY10" fmla="*/ 1911886 h 2064286"/>
                <a:gd name="connsiteX11" fmla="*/ 1343025 w 2476500"/>
                <a:gd name="connsiteY11" fmla="*/ 2064286 h 2064286"/>
                <a:gd name="connsiteX12" fmla="*/ 1590675 w 2476500"/>
                <a:gd name="connsiteY12" fmla="*/ 2026186 h 2064286"/>
                <a:gd name="connsiteX13" fmla="*/ 2457450 w 2476500"/>
                <a:gd name="connsiteY13" fmla="*/ 1226086 h 2064286"/>
                <a:gd name="connsiteX14" fmla="*/ 2476500 w 2476500"/>
                <a:gd name="connsiteY14" fmla="*/ 397411 h 2064286"/>
                <a:gd name="connsiteX15" fmla="*/ 2476500 w 2476500"/>
                <a:gd name="connsiteY15" fmla="*/ 245011 h 2064286"/>
                <a:gd name="connsiteX16" fmla="*/ 976635 w 2476500"/>
                <a:gd name="connsiteY16" fmla="*/ 24347 h 2064286"/>
                <a:gd name="connsiteX17" fmla="*/ 713110 w 2476500"/>
                <a:gd name="connsiteY17" fmla="*/ 11647 h 2064286"/>
                <a:gd name="connsiteX18" fmla="*/ 713110 w 2476500"/>
                <a:gd name="connsiteY18" fmla="*/ 78322 h 2064286"/>
                <a:gd name="connsiteX19" fmla="*/ 982350 w 2476500"/>
                <a:gd name="connsiteY19" fmla="*/ 66891 h 2064286"/>
                <a:gd name="connsiteX20" fmla="*/ 1330325 w 2476500"/>
                <a:gd name="connsiteY20" fmla="*/ 282476 h 2064286"/>
                <a:gd name="connsiteX21" fmla="*/ 1782450 w 2476500"/>
                <a:gd name="connsiteY21" fmla="*/ 623151 h 2064286"/>
                <a:gd name="connsiteX22" fmla="*/ 1785144 w 2476500"/>
                <a:gd name="connsiteY22" fmla="*/ 779998 h 2064286"/>
                <a:gd name="connsiteX23" fmla="*/ 1164432 w 2476500"/>
                <a:gd name="connsiteY23" fmla="*/ 368837 h 2064286"/>
                <a:gd name="connsiteX24" fmla="*/ 1050131 w 2476500"/>
                <a:gd name="connsiteY24" fmla="*/ 397411 h 2064286"/>
                <a:gd name="connsiteX25" fmla="*/ 940594 w 2476500"/>
                <a:gd name="connsiteY25" fmla="*/ 390267 h 2064286"/>
                <a:gd name="connsiteX26" fmla="*/ 909638 w 2476500"/>
                <a:gd name="connsiteY26" fmla="*/ 302161 h 2064286"/>
                <a:gd name="connsiteX27" fmla="*/ 869156 w 2476500"/>
                <a:gd name="connsiteY27" fmla="*/ 133092 h 2064286"/>
                <a:gd name="connsiteX28" fmla="*/ 133350 w 2476500"/>
                <a:gd name="connsiteY28" fmla="*/ 197386 h 2064286"/>
                <a:gd name="connsiteX29" fmla="*/ 0 w 2476500"/>
                <a:gd name="connsiteY29" fmla="*/ 445036 h 2064286"/>
                <a:gd name="connsiteX30" fmla="*/ 250825 w 2476500"/>
                <a:gd name="connsiteY30" fmla="*/ 486311 h 2064286"/>
                <a:gd name="connsiteX31" fmla="*/ 501650 w 2476500"/>
                <a:gd name="connsiteY31" fmla="*/ 527586 h 2064286"/>
                <a:gd name="connsiteX32" fmla="*/ 620713 w 2476500"/>
                <a:gd name="connsiteY32" fmla="*/ 473611 h 2064286"/>
                <a:gd name="connsiteX33" fmla="*/ 962025 w 2476500"/>
                <a:gd name="connsiteY33" fmla="*/ 566480 h 2064286"/>
                <a:gd name="connsiteX0" fmla="*/ 962025 w 2476500"/>
                <a:gd name="connsiteY0" fmla="*/ 586146 h 2083952"/>
                <a:gd name="connsiteX1" fmla="*/ 1105223 w 2476500"/>
                <a:gd name="connsiteY1" fmla="*/ 705206 h 2083952"/>
                <a:gd name="connsiteX2" fmla="*/ 1036167 w 2476500"/>
                <a:gd name="connsiteY2" fmla="*/ 795693 h 2083952"/>
                <a:gd name="connsiteX3" fmla="*/ 808360 w 2476500"/>
                <a:gd name="connsiteY3" fmla="*/ 796487 h 2083952"/>
                <a:gd name="connsiteX4" fmla="*/ 680566 w 2476500"/>
                <a:gd name="connsiteY4" fmla="*/ 971906 h 2083952"/>
                <a:gd name="connsiteX5" fmla="*/ 462285 w 2476500"/>
                <a:gd name="connsiteY5" fmla="*/ 1158437 h 2083952"/>
                <a:gd name="connsiteX6" fmla="*/ 376561 w 2476500"/>
                <a:gd name="connsiteY6" fmla="*/ 1357669 h 2083952"/>
                <a:gd name="connsiteX7" fmla="*/ 295598 w 2476500"/>
                <a:gd name="connsiteY7" fmla="*/ 1521974 h 2083952"/>
                <a:gd name="connsiteX8" fmla="*/ 173360 w 2476500"/>
                <a:gd name="connsiteY8" fmla="*/ 1514037 h 2083952"/>
                <a:gd name="connsiteX9" fmla="*/ 180975 w 2476500"/>
                <a:gd name="connsiteY9" fmla="*/ 1750577 h 2083952"/>
                <a:gd name="connsiteX10" fmla="*/ 1028700 w 2476500"/>
                <a:gd name="connsiteY10" fmla="*/ 1931552 h 2083952"/>
                <a:gd name="connsiteX11" fmla="*/ 1343025 w 2476500"/>
                <a:gd name="connsiteY11" fmla="*/ 2083952 h 2083952"/>
                <a:gd name="connsiteX12" fmla="*/ 1590675 w 2476500"/>
                <a:gd name="connsiteY12" fmla="*/ 2045852 h 2083952"/>
                <a:gd name="connsiteX13" fmla="*/ 2457450 w 2476500"/>
                <a:gd name="connsiteY13" fmla="*/ 1245752 h 2083952"/>
                <a:gd name="connsiteX14" fmla="*/ 2476500 w 2476500"/>
                <a:gd name="connsiteY14" fmla="*/ 417077 h 2083952"/>
                <a:gd name="connsiteX15" fmla="*/ 2476500 w 2476500"/>
                <a:gd name="connsiteY15" fmla="*/ 264677 h 2083952"/>
                <a:gd name="connsiteX16" fmla="*/ 1002035 w 2476500"/>
                <a:gd name="connsiteY16" fmla="*/ 15438 h 2083952"/>
                <a:gd name="connsiteX17" fmla="*/ 713110 w 2476500"/>
                <a:gd name="connsiteY17" fmla="*/ 31313 h 2083952"/>
                <a:gd name="connsiteX18" fmla="*/ 713110 w 2476500"/>
                <a:gd name="connsiteY18" fmla="*/ 97988 h 2083952"/>
                <a:gd name="connsiteX19" fmla="*/ 982350 w 2476500"/>
                <a:gd name="connsiteY19" fmla="*/ 86557 h 2083952"/>
                <a:gd name="connsiteX20" fmla="*/ 1330325 w 2476500"/>
                <a:gd name="connsiteY20" fmla="*/ 302142 h 2083952"/>
                <a:gd name="connsiteX21" fmla="*/ 1782450 w 2476500"/>
                <a:gd name="connsiteY21" fmla="*/ 642817 h 2083952"/>
                <a:gd name="connsiteX22" fmla="*/ 1785144 w 2476500"/>
                <a:gd name="connsiteY22" fmla="*/ 799664 h 2083952"/>
                <a:gd name="connsiteX23" fmla="*/ 1164432 w 2476500"/>
                <a:gd name="connsiteY23" fmla="*/ 388503 h 2083952"/>
                <a:gd name="connsiteX24" fmla="*/ 1050131 w 2476500"/>
                <a:gd name="connsiteY24" fmla="*/ 417077 h 2083952"/>
                <a:gd name="connsiteX25" fmla="*/ 940594 w 2476500"/>
                <a:gd name="connsiteY25" fmla="*/ 409933 h 2083952"/>
                <a:gd name="connsiteX26" fmla="*/ 909638 w 2476500"/>
                <a:gd name="connsiteY26" fmla="*/ 321827 h 2083952"/>
                <a:gd name="connsiteX27" fmla="*/ 869156 w 2476500"/>
                <a:gd name="connsiteY27" fmla="*/ 152758 h 2083952"/>
                <a:gd name="connsiteX28" fmla="*/ 133350 w 2476500"/>
                <a:gd name="connsiteY28" fmla="*/ 217052 h 2083952"/>
                <a:gd name="connsiteX29" fmla="*/ 0 w 2476500"/>
                <a:gd name="connsiteY29" fmla="*/ 464702 h 2083952"/>
                <a:gd name="connsiteX30" fmla="*/ 250825 w 2476500"/>
                <a:gd name="connsiteY30" fmla="*/ 505977 h 2083952"/>
                <a:gd name="connsiteX31" fmla="*/ 501650 w 2476500"/>
                <a:gd name="connsiteY31" fmla="*/ 547252 h 2083952"/>
                <a:gd name="connsiteX32" fmla="*/ 620713 w 2476500"/>
                <a:gd name="connsiteY32" fmla="*/ 493277 h 2083952"/>
                <a:gd name="connsiteX33" fmla="*/ 962025 w 2476500"/>
                <a:gd name="connsiteY33" fmla="*/ 586146 h 2083952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920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981151 w 2476500"/>
                <a:gd name="connsiteY16" fmla="*/ 214862 h 2068514"/>
                <a:gd name="connsiteX17" fmla="*/ 1389385 w 2476500"/>
                <a:gd name="connsiteY17" fmla="*/ 180975 h 2068514"/>
                <a:gd name="connsiteX18" fmla="*/ 1002035 w 2476500"/>
                <a:gd name="connsiteY18" fmla="*/ 0 h 2068514"/>
                <a:gd name="connsiteX19" fmla="*/ 710729 w 2476500"/>
                <a:gd name="connsiteY19" fmla="*/ 18256 h 2068514"/>
                <a:gd name="connsiteX20" fmla="*/ 713110 w 2476500"/>
                <a:gd name="connsiteY20" fmla="*/ 82550 h 2068514"/>
                <a:gd name="connsiteX21" fmla="*/ 982350 w 2476500"/>
                <a:gd name="connsiteY21" fmla="*/ 71119 h 2068514"/>
                <a:gd name="connsiteX22" fmla="*/ 1349375 w 2476500"/>
                <a:gd name="connsiteY22" fmla="*/ 272417 h 2068514"/>
                <a:gd name="connsiteX23" fmla="*/ 1782450 w 2476500"/>
                <a:gd name="connsiteY23" fmla="*/ 627379 h 2068514"/>
                <a:gd name="connsiteX24" fmla="*/ 1785144 w 2476500"/>
                <a:gd name="connsiteY24" fmla="*/ 784226 h 2068514"/>
                <a:gd name="connsiteX25" fmla="*/ 1164432 w 2476500"/>
                <a:gd name="connsiteY25" fmla="*/ 373065 h 2068514"/>
                <a:gd name="connsiteX26" fmla="*/ 1050131 w 2476500"/>
                <a:gd name="connsiteY26" fmla="*/ 401639 h 2068514"/>
                <a:gd name="connsiteX27" fmla="*/ 940594 w 2476500"/>
                <a:gd name="connsiteY27" fmla="*/ 394495 h 2068514"/>
                <a:gd name="connsiteX28" fmla="*/ 909638 w 2476500"/>
                <a:gd name="connsiteY28" fmla="*/ 306389 h 2068514"/>
                <a:gd name="connsiteX29" fmla="*/ 869156 w 2476500"/>
                <a:gd name="connsiteY29" fmla="*/ 137320 h 2068514"/>
                <a:gd name="connsiteX30" fmla="*/ 133350 w 2476500"/>
                <a:gd name="connsiteY30" fmla="*/ 201614 h 2068514"/>
                <a:gd name="connsiteX31" fmla="*/ 0 w 2476500"/>
                <a:gd name="connsiteY31" fmla="*/ 449264 h 2068514"/>
                <a:gd name="connsiteX32" fmla="*/ 250825 w 2476500"/>
                <a:gd name="connsiteY32" fmla="*/ 490539 h 2068514"/>
                <a:gd name="connsiteX33" fmla="*/ 501650 w 2476500"/>
                <a:gd name="connsiteY33" fmla="*/ 531814 h 2068514"/>
                <a:gd name="connsiteX34" fmla="*/ 620713 w 2476500"/>
                <a:gd name="connsiteY34" fmla="*/ 477839 h 2068514"/>
                <a:gd name="connsiteX35" fmla="*/ 962025 w 2476500"/>
                <a:gd name="connsiteY35" fmla="*/ 570708 h 2068514"/>
                <a:gd name="connsiteX0" fmla="*/ 962025 w 2876550"/>
                <a:gd name="connsiteY0" fmla="*/ 1909418 h 3407224"/>
                <a:gd name="connsiteX1" fmla="*/ 1105223 w 2876550"/>
                <a:gd name="connsiteY1" fmla="*/ 2028478 h 3407224"/>
                <a:gd name="connsiteX2" fmla="*/ 1036167 w 2876550"/>
                <a:gd name="connsiteY2" fmla="*/ 2118965 h 3407224"/>
                <a:gd name="connsiteX3" fmla="*/ 808360 w 2876550"/>
                <a:gd name="connsiteY3" fmla="*/ 2119759 h 3407224"/>
                <a:gd name="connsiteX4" fmla="*/ 680566 w 2876550"/>
                <a:gd name="connsiteY4" fmla="*/ 2295178 h 3407224"/>
                <a:gd name="connsiteX5" fmla="*/ 462285 w 2876550"/>
                <a:gd name="connsiteY5" fmla="*/ 2481709 h 3407224"/>
                <a:gd name="connsiteX6" fmla="*/ 376561 w 2876550"/>
                <a:gd name="connsiteY6" fmla="*/ 2680941 h 3407224"/>
                <a:gd name="connsiteX7" fmla="*/ 295598 w 2876550"/>
                <a:gd name="connsiteY7" fmla="*/ 2845246 h 3407224"/>
                <a:gd name="connsiteX8" fmla="*/ 173360 w 2876550"/>
                <a:gd name="connsiteY8" fmla="*/ 2837309 h 3407224"/>
                <a:gd name="connsiteX9" fmla="*/ 180975 w 2876550"/>
                <a:gd name="connsiteY9" fmla="*/ 3073849 h 3407224"/>
                <a:gd name="connsiteX10" fmla="*/ 1028700 w 2876550"/>
                <a:gd name="connsiteY10" fmla="*/ 3254824 h 3407224"/>
                <a:gd name="connsiteX11" fmla="*/ 1343025 w 2876550"/>
                <a:gd name="connsiteY11" fmla="*/ 3407224 h 3407224"/>
                <a:gd name="connsiteX12" fmla="*/ 1590675 w 2876550"/>
                <a:gd name="connsiteY12" fmla="*/ 3369124 h 3407224"/>
                <a:gd name="connsiteX13" fmla="*/ 2457450 w 2876550"/>
                <a:gd name="connsiteY13" fmla="*/ 2569024 h 3407224"/>
                <a:gd name="connsiteX14" fmla="*/ 2476500 w 2876550"/>
                <a:gd name="connsiteY14" fmla="*/ 1740349 h 3407224"/>
                <a:gd name="connsiteX15" fmla="*/ 2876550 w 2876550"/>
                <a:gd name="connsiteY15" fmla="*/ 449 h 3407224"/>
                <a:gd name="connsiteX16" fmla="*/ 1981151 w 2876550"/>
                <a:gd name="connsiteY16" fmla="*/ 1553572 h 3407224"/>
                <a:gd name="connsiteX17" fmla="*/ 1389385 w 2876550"/>
                <a:gd name="connsiteY17" fmla="*/ 1519685 h 3407224"/>
                <a:gd name="connsiteX18" fmla="*/ 1002035 w 2876550"/>
                <a:gd name="connsiteY18" fmla="*/ 1338710 h 3407224"/>
                <a:gd name="connsiteX19" fmla="*/ 710729 w 2876550"/>
                <a:gd name="connsiteY19" fmla="*/ 1356966 h 3407224"/>
                <a:gd name="connsiteX20" fmla="*/ 713110 w 2876550"/>
                <a:gd name="connsiteY20" fmla="*/ 1421260 h 3407224"/>
                <a:gd name="connsiteX21" fmla="*/ 982350 w 2876550"/>
                <a:gd name="connsiteY21" fmla="*/ 1409829 h 3407224"/>
                <a:gd name="connsiteX22" fmla="*/ 1349375 w 2876550"/>
                <a:gd name="connsiteY22" fmla="*/ 1611127 h 3407224"/>
                <a:gd name="connsiteX23" fmla="*/ 1782450 w 2876550"/>
                <a:gd name="connsiteY23" fmla="*/ 1966089 h 3407224"/>
                <a:gd name="connsiteX24" fmla="*/ 1785144 w 2876550"/>
                <a:gd name="connsiteY24" fmla="*/ 2122936 h 3407224"/>
                <a:gd name="connsiteX25" fmla="*/ 1164432 w 2876550"/>
                <a:gd name="connsiteY25" fmla="*/ 1711775 h 3407224"/>
                <a:gd name="connsiteX26" fmla="*/ 1050131 w 2876550"/>
                <a:gd name="connsiteY26" fmla="*/ 1740349 h 3407224"/>
                <a:gd name="connsiteX27" fmla="*/ 940594 w 2876550"/>
                <a:gd name="connsiteY27" fmla="*/ 1733205 h 3407224"/>
                <a:gd name="connsiteX28" fmla="*/ 909638 w 2876550"/>
                <a:gd name="connsiteY28" fmla="*/ 1645099 h 3407224"/>
                <a:gd name="connsiteX29" fmla="*/ 869156 w 2876550"/>
                <a:gd name="connsiteY29" fmla="*/ 1476030 h 3407224"/>
                <a:gd name="connsiteX30" fmla="*/ 133350 w 2876550"/>
                <a:gd name="connsiteY30" fmla="*/ 1540324 h 3407224"/>
                <a:gd name="connsiteX31" fmla="*/ 0 w 2876550"/>
                <a:gd name="connsiteY31" fmla="*/ 1787974 h 3407224"/>
                <a:gd name="connsiteX32" fmla="*/ 250825 w 2876550"/>
                <a:gd name="connsiteY32" fmla="*/ 1829249 h 3407224"/>
                <a:gd name="connsiteX33" fmla="*/ 501650 w 2876550"/>
                <a:gd name="connsiteY33" fmla="*/ 1870524 h 3407224"/>
                <a:gd name="connsiteX34" fmla="*/ 620713 w 2876550"/>
                <a:gd name="connsiteY34" fmla="*/ 1816549 h 3407224"/>
                <a:gd name="connsiteX35" fmla="*/ 962025 w 2876550"/>
                <a:gd name="connsiteY35" fmla="*/ 1909418 h 3407224"/>
                <a:gd name="connsiteX0" fmla="*/ 962025 w 3302000"/>
                <a:gd name="connsiteY0" fmla="*/ 1909418 h 3407224"/>
                <a:gd name="connsiteX1" fmla="*/ 1105223 w 3302000"/>
                <a:gd name="connsiteY1" fmla="*/ 2028478 h 3407224"/>
                <a:gd name="connsiteX2" fmla="*/ 1036167 w 3302000"/>
                <a:gd name="connsiteY2" fmla="*/ 2118965 h 3407224"/>
                <a:gd name="connsiteX3" fmla="*/ 808360 w 3302000"/>
                <a:gd name="connsiteY3" fmla="*/ 2119759 h 3407224"/>
                <a:gd name="connsiteX4" fmla="*/ 680566 w 3302000"/>
                <a:gd name="connsiteY4" fmla="*/ 2295178 h 3407224"/>
                <a:gd name="connsiteX5" fmla="*/ 462285 w 3302000"/>
                <a:gd name="connsiteY5" fmla="*/ 2481709 h 3407224"/>
                <a:gd name="connsiteX6" fmla="*/ 376561 w 3302000"/>
                <a:gd name="connsiteY6" fmla="*/ 2680941 h 3407224"/>
                <a:gd name="connsiteX7" fmla="*/ 295598 w 3302000"/>
                <a:gd name="connsiteY7" fmla="*/ 2845246 h 3407224"/>
                <a:gd name="connsiteX8" fmla="*/ 173360 w 3302000"/>
                <a:gd name="connsiteY8" fmla="*/ 2837309 h 3407224"/>
                <a:gd name="connsiteX9" fmla="*/ 180975 w 3302000"/>
                <a:gd name="connsiteY9" fmla="*/ 3073849 h 3407224"/>
                <a:gd name="connsiteX10" fmla="*/ 1028700 w 3302000"/>
                <a:gd name="connsiteY10" fmla="*/ 3254824 h 3407224"/>
                <a:gd name="connsiteX11" fmla="*/ 1343025 w 3302000"/>
                <a:gd name="connsiteY11" fmla="*/ 3407224 h 3407224"/>
                <a:gd name="connsiteX12" fmla="*/ 1590675 w 3302000"/>
                <a:gd name="connsiteY12" fmla="*/ 3369124 h 3407224"/>
                <a:gd name="connsiteX13" fmla="*/ 2457450 w 3302000"/>
                <a:gd name="connsiteY13" fmla="*/ 2569024 h 3407224"/>
                <a:gd name="connsiteX14" fmla="*/ 3302000 w 3302000"/>
                <a:gd name="connsiteY14" fmla="*/ 610049 h 3407224"/>
                <a:gd name="connsiteX15" fmla="*/ 2876550 w 3302000"/>
                <a:gd name="connsiteY15" fmla="*/ 449 h 3407224"/>
                <a:gd name="connsiteX16" fmla="*/ 1981151 w 3302000"/>
                <a:gd name="connsiteY16" fmla="*/ 1553572 h 3407224"/>
                <a:gd name="connsiteX17" fmla="*/ 1389385 w 3302000"/>
                <a:gd name="connsiteY17" fmla="*/ 1519685 h 3407224"/>
                <a:gd name="connsiteX18" fmla="*/ 1002035 w 3302000"/>
                <a:gd name="connsiteY18" fmla="*/ 1338710 h 3407224"/>
                <a:gd name="connsiteX19" fmla="*/ 710729 w 3302000"/>
                <a:gd name="connsiteY19" fmla="*/ 1356966 h 3407224"/>
                <a:gd name="connsiteX20" fmla="*/ 713110 w 3302000"/>
                <a:gd name="connsiteY20" fmla="*/ 1421260 h 3407224"/>
                <a:gd name="connsiteX21" fmla="*/ 982350 w 3302000"/>
                <a:gd name="connsiteY21" fmla="*/ 1409829 h 3407224"/>
                <a:gd name="connsiteX22" fmla="*/ 1349375 w 3302000"/>
                <a:gd name="connsiteY22" fmla="*/ 1611127 h 3407224"/>
                <a:gd name="connsiteX23" fmla="*/ 1782450 w 3302000"/>
                <a:gd name="connsiteY23" fmla="*/ 1966089 h 3407224"/>
                <a:gd name="connsiteX24" fmla="*/ 1785144 w 3302000"/>
                <a:gd name="connsiteY24" fmla="*/ 2122936 h 3407224"/>
                <a:gd name="connsiteX25" fmla="*/ 1164432 w 3302000"/>
                <a:gd name="connsiteY25" fmla="*/ 1711775 h 3407224"/>
                <a:gd name="connsiteX26" fmla="*/ 1050131 w 3302000"/>
                <a:gd name="connsiteY26" fmla="*/ 1740349 h 3407224"/>
                <a:gd name="connsiteX27" fmla="*/ 940594 w 3302000"/>
                <a:gd name="connsiteY27" fmla="*/ 1733205 h 3407224"/>
                <a:gd name="connsiteX28" fmla="*/ 909638 w 3302000"/>
                <a:gd name="connsiteY28" fmla="*/ 1645099 h 3407224"/>
                <a:gd name="connsiteX29" fmla="*/ 869156 w 3302000"/>
                <a:gd name="connsiteY29" fmla="*/ 1476030 h 3407224"/>
                <a:gd name="connsiteX30" fmla="*/ 133350 w 3302000"/>
                <a:gd name="connsiteY30" fmla="*/ 1540324 h 3407224"/>
                <a:gd name="connsiteX31" fmla="*/ 0 w 3302000"/>
                <a:gd name="connsiteY31" fmla="*/ 1787974 h 3407224"/>
                <a:gd name="connsiteX32" fmla="*/ 250825 w 3302000"/>
                <a:gd name="connsiteY32" fmla="*/ 1829249 h 3407224"/>
                <a:gd name="connsiteX33" fmla="*/ 501650 w 3302000"/>
                <a:gd name="connsiteY33" fmla="*/ 1870524 h 3407224"/>
                <a:gd name="connsiteX34" fmla="*/ 620713 w 3302000"/>
                <a:gd name="connsiteY34" fmla="*/ 1816549 h 3407224"/>
                <a:gd name="connsiteX35" fmla="*/ 962025 w 3302000"/>
                <a:gd name="connsiteY35" fmla="*/ 1909418 h 3407224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3016201 w 3302000"/>
                <a:gd name="connsiteY15" fmla="*/ 187873 h 3406775"/>
                <a:gd name="connsiteX16" fmla="*/ 2876550 w 3302000"/>
                <a:gd name="connsiteY16" fmla="*/ 0 h 3406775"/>
                <a:gd name="connsiteX17" fmla="*/ 1981151 w 3302000"/>
                <a:gd name="connsiteY17" fmla="*/ 1553123 h 3406775"/>
                <a:gd name="connsiteX18" fmla="*/ 1389385 w 3302000"/>
                <a:gd name="connsiteY18" fmla="*/ 1519236 h 3406775"/>
                <a:gd name="connsiteX19" fmla="*/ 1002035 w 3302000"/>
                <a:gd name="connsiteY19" fmla="*/ 1338261 h 3406775"/>
                <a:gd name="connsiteX20" fmla="*/ 710729 w 3302000"/>
                <a:gd name="connsiteY20" fmla="*/ 1356517 h 3406775"/>
                <a:gd name="connsiteX21" fmla="*/ 713110 w 3302000"/>
                <a:gd name="connsiteY21" fmla="*/ 1420811 h 3406775"/>
                <a:gd name="connsiteX22" fmla="*/ 982350 w 3302000"/>
                <a:gd name="connsiteY22" fmla="*/ 1409380 h 3406775"/>
                <a:gd name="connsiteX23" fmla="*/ 1349375 w 3302000"/>
                <a:gd name="connsiteY23" fmla="*/ 1610678 h 3406775"/>
                <a:gd name="connsiteX24" fmla="*/ 1782450 w 3302000"/>
                <a:gd name="connsiteY24" fmla="*/ 1965640 h 3406775"/>
                <a:gd name="connsiteX25" fmla="*/ 1785144 w 3302000"/>
                <a:gd name="connsiteY25" fmla="*/ 2122487 h 3406775"/>
                <a:gd name="connsiteX26" fmla="*/ 1164432 w 3302000"/>
                <a:gd name="connsiteY26" fmla="*/ 1711326 h 3406775"/>
                <a:gd name="connsiteX27" fmla="*/ 1050131 w 3302000"/>
                <a:gd name="connsiteY27" fmla="*/ 1739900 h 3406775"/>
                <a:gd name="connsiteX28" fmla="*/ 940594 w 3302000"/>
                <a:gd name="connsiteY28" fmla="*/ 1732756 h 3406775"/>
                <a:gd name="connsiteX29" fmla="*/ 909638 w 3302000"/>
                <a:gd name="connsiteY29" fmla="*/ 1644650 h 3406775"/>
                <a:gd name="connsiteX30" fmla="*/ 869156 w 3302000"/>
                <a:gd name="connsiteY30" fmla="*/ 1475581 h 3406775"/>
                <a:gd name="connsiteX31" fmla="*/ 133350 w 3302000"/>
                <a:gd name="connsiteY31" fmla="*/ 1539875 h 3406775"/>
                <a:gd name="connsiteX32" fmla="*/ 0 w 3302000"/>
                <a:gd name="connsiteY32" fmla="*/ 1787525 h 3406775"/>
                <a:gd name="connsiteX33" fmla="*/ 250825 w 3302000"/>
                <a:gd name="connsiteY33" fmla="*/ 1828800 h 3406775"/>
                <a:gd name="connsiteX34" fmla="*/ 501650 w 3302000"/>
                <a:gd name="connsiteY34" fmla="*/ 1870075 h 3406775"/>
                <a:gd name="connsiteX35" fmla="*/ 620713 w 3302000"/>
                <a:gd name="connsiteY35" fmla="*/ 1816100 h 3406775"/>
                <a:gd name="connsiteX36" fmla="*/ 962025 w 3302000"/>
                <a:gd name="connsiteY36" fmla="*/ 1908969 h 3406775"/>
                <a:gd name="connsiteX0" fmla="*/ 962025 w 3302000"/>
                <a:gd name="connsiteY0" fmla="*/ 3314946 h 4812752"/>
                <a:gd name="connsiteX1" fmla="*/ 1105223 w 3302000"/>
                <a:gd name="connsiteY1" fmla="*/ 3434006 h 4812752"/>
                <a:gd name="connsiteX2" fmla="*/ 1036167 w 3302000"/>
                <a:gd name="connsiteY2" fmla="*/ 3524493 h 4812752"/>
                <a:gd name="connsiteX3" fmla="*/ 808360 w 3302000"/>
                <a:gd name="connsiteY3" fmla="*/ 3525287 h 4812752"/>
                <a:gd name="connsiteX4" fmla="*/ 680566 w 3302000"/>
                <a:gd name="connsiteY4" fmla="*/ 3700706 h 4812752"/>
                <a:gd name="connsiteX5" fmla="*/ 462285 w 3302000"/>
                <a:gd name="connsiteY5" fmla="*/ 3887237 h 4812752"/>
                <a:gd name="connsiteX6" fmla="*/ 376561 w 3302000"/>
                <a:gd name="connsiteY6" fmla="*/ 4086469 h 4812752"/>
                <a:gd name="connsiteX7" fmla="*/ 295598 w 3302000"/>
                <a:gd name="connsiteY7" fmla="*/ 4250774 h 4812752"/>
                <a:gd name="connsiteX8" fmla="*/ 173360 w 3302000"/>
                <a:gd name="connsiteY8" fmla="*/ 4242837 h 4812752"/>
                <a:gd name="connsiteX9" fmla="*/ 180975 w 3302000"/>
                <a:gd name="connsiteY9" fmla="*/ 4479377 h 4812752"/>
                <a:gd name="connsiteX10" fmla="*/ 1028700 w 3302000"/>
                <a:gd name="connsiteY10" fmla="*/ 4660352 h 4812752"/>
                <a:gd name="connsiteX11" fmla="*/ 1343025 w 3302000"/>
                <a:gd name="connsiteY11" fmla="*/ 4812752 h 4812752"/>
                <a:gd name="connsiteX12" fmla="*/ 1590675 w 3302000"/>
                <a:gd name="connsiteY12" fmla="*/ 4774652 h 4812752"/>
                <a:gd name="connsiteX13" fmla="*/ 2457450 w 3302000"/>
                <a:gd name="connsiteY13" fmla="*/ 3974552 h 4812752"/>
                <a:gd name="connsiteX14" fmla="*/ 3302000 w 3302000"/>
                <a:gd name="connsiteY14" fmla="*/ 2015577 h 4812752"/>
                <a:gd name="connsiteX15" fmla="*/ 3009851 w 3302000"/>
                <a:gd name="connsiteY15" fmla="*/ 0 h 4812752"/>
                <a:gd name="connsiteX16" fmla="*/ 2876550 w 3302000"/>
                <a:gd name="connsiteY16" fmla="*/ 1405977 h 4812752"/>
                <a:gd name="connsiteX17" fmla="*/ 1981151 w 3302000"/>
                <a:gd name="connsiteY17" fmla="*/ 2959100 h 4812752"/>
                <a:gd name="connsiteX18" fmla="*/ 1389385 w 3302000"/>
                <a:gd name="connsiteY18" fmla="*/ 2925213 h 4812752"/>
                <a:gd name="connsiteX19" fmla="*/ 1002035 w 3302000"/>
                <a:gd name="connsiteY19" fmla="*/ 2744238 h 4812752"/>
                <a:gd name="connsiteX20" fmla="*/ 710729 w 3302000"/>
                <a:gd name="connsiteY20" fmla="*/ 2762494 h 4812752"/>
                <a:gd name="connsiteX21" fmla="*/ 713110 w 3302000"/>
                <a:gd name="connsiteY21" fmla="*/ 2826788 h 4812752"/>
                <a:gd name="connsiteX22" fmla="*/ 982350 w 3302000"/>
                <a:gd name="connsiteY22" fmla="*/ 2815357 h 4812752"/>
                <a:gd name="connsiteX23" fmla="*/ 1349375 w 3302000"/>
                <a:gd name="connsiteY23" fmla="*/ 3016655 h 4812752"/>
                <a:gd name="connsiteX24" fmla="*/ 1782450 w 3302000"/>
                <a:gd name="connsiteY24" fmla="*/ 3371617 h 4812752"/>
                <a:gd name="connsiteX25" fmla="*/ 1785144 w 3302000"/>
                <a:gd name="connsiteY25" fmla="*/ 3528464 h 4812752"/>
                <a:gd name="connsiteX26" fmla="*/ 1164432 w 3302000"/>
                <a:gd name="connsiteY26" fmla="*/ 3117303 h 4812752"/>
                <a:gd name="connsiteX27" fmla="*/ 1050131 w 3302000"/>
                <a:gd name="connsiteY27" fmla="*/ 3145877 h 4812752"/>
                <a:gd name="connsiteX28" fmla="*/ 940594 w 3302000"/>
                <a:gd name="connsiteY28" fmla="*/ 3138733 h 4812752"/>
                <a:gd name="connsiteX29" fmla="*/ 909638 w 3302000"/>
                <a:gd name="connsiteY29" fmla="*/ 3050627 h 4812752"/>
                <a:gd name="connsiteX30" fmla="*/ 869156 w 3302000"/>
                <a:gd name="connsiteY30" fmla="*/ 2881558 h 4812752"/>
                <a:gd name="connsiteX31" fmla="*/ 133350 w 3302000"/>
                <a:gd name="connsiteY31" fmla="*/ 2945852 h 4812752"/>
                <a:gd name="connsiteX32" fmla="*/ 0 w 3302000"/>
                <a:gd name="connsiteY32" fmla="*/ 3193502 h 4812752"/>
                <a:gd name="connsiteX33" fmla="*/ 250825 w 3302000"/>
                <a:gd name="connsiteY33" fmla="*/ 3234777 h 4812752"/>
                <a:gd name="connsiteX34" fmla="*/ 501650 w 3302000"/>
                <a:gd name="connsiteY34" fmla="*/ 3276052 h 4812752"/>
                <a:gd name="connsiteX35" fmla="*/ 620713 w 3302000"/>
                <a:gd name="connsiteY35" fmla="*/ 3222077 h 4812752"/>
                <a:gd name="connsiteX36" fmla="*/ 962025 w 3302000"/>
                <a:gd name="connsiteY36" fmla="*/ 3314946 h 4812752"/>
                <a:gd name="connsiteX0" fmla="*/ 962025 w 3302000"/>
                <a:gd name="connsiteY0" fmla="*/ 3324319 h 4822125"/>
                <a:gd name="connsiteX1" fmla="*/ 1105223 w 3302000"/>
                <a:gd name="connsiteY1" fmla="*/ 3443379 h 4822125"/>
                <a:gd name="connsiteX2" fmla="*/ 1036167 w 3302000"/>
                <a:gd name="connsiteY2" fmla="*/ 3533866 h 4822125"/>
                <a:gd name="connsiteX3" fmla="*/ 808360 w 3302000"/>
                <a:gd name="connsiteY3" fmla="*/ 3534660 h 4822125"/>
                <a:gd name="connsiteX4" fmla="*/ 680566 w 3302000"/>
                <a:gd name="connsiteY4" fmla="*/ 3710079 h 4822125"/>
                <a:gd name="connsiteX5" fmla="*/ 462285 w 3302000"/>
                <a:gd name="connsiteY5" fmla="*/ 3896610 h 4822125"/>
                <a:gd name="connsiteX6" fmla="*/ 376561 w 3302000"/>
                <a:gd name="connsiteY6" fmla="*/ 4095842 h 4822125"/>
                <a:gd name="connsiteX7" fmla="*/ 295598 w 3302000"/>
                <a:gd name="connsiteY7" fmla="*/ 4260147 h 4822125"/>
                <a:gd name="connsiteX8" fmla="*/ 173360 w 3302000"/>
                <a:gd name="connsiteY8" fmla="*/ 4252210 h 4822125"/>
                <a:gd name="connsiteX9" fmla="*/ 180975 w 3302000"/>
                <a:gd name="connsiteY9" fmla="*/ 4488750 h 4822125"/>
                <a:gd name="connsiteX10" fmla="*/ 1028700 w 3302000"/>
                <a:gd name="connsiteY10" fmla="*/ 4669725 h 4822125"/>
                <a:gd name="connsiteX11" fmla="*/ 1343025 w 3302000"/>
                <a:gd name="connsiteY11" fmla="*/ 4822125 h 4822125"/>
                <a:gd name="connsiteX12" fmla="*/ 1590675 w 3302000"/>
                <a:gd name="connsiteY12" fmla="*/ 4784025 h 4822125"/>
                <a:gd name="connsiteX13" fmla="*/ 2457450 w 3302000"/>
                <a:gd name="connsiteY13" fmla="*/ 3983925 h 4822125"/>
                <a:gd name="connsiteX14" fmla="*/ 3302000 w 3302000"/>
                <a:gd name="connsiteY14" fmla="*/ 2024950 h 4822125"/>
                <a:gd name="connsiteX15" fmla="*/ 3009851 w 3302000"/>
                <a:gd name="connsiteY15" fmla="*/ 9373 h 4822125"/>
                <a:gd name="connsiteX16" fmla="*/ 2876550 w 3302000"/>
                <a:gd name="connsiteY16" fmla="*/ 1415350 h 4822125"/>
                <a:gd name="connsiteX17" fmla="*/ 1981151 w 3302000"/>
                <a:gd name="connsiteY17" fmla="*/ 2968473 h 4822125"/>
                <a:gd name="connsiteX18" fmla="*/ 1389385 w 3302000"/>
                <a:gd name="connsiteY18" fmla="*/ 2934586 h 4822125"/>
                <a:gd name="connsiteX19" fmla="*/ 1002035 w 3302000"/>
                <a:gd name="connsiteY19" fmla="*/ 2753611 h 4822125"/>
                <a:gd name="connsiteX20" fmla="*/ 710729 w 3302000"/>
                <a:gd name="connsiteY20" fmla="*/ 2771867 h 4822125"/>
                <a:gd name="connsiteX21" fmla="*/ 713110 w 3302000"/>
                <a:gd name="connsiteY21" fmla="*/ 2836161 h 4822125"/>
                <a:gd name="connsiteX22" fmla="*/ 982350 w 3302000"/>
                <a:gd name="connsiteY22" fmla="*/ 2824730 h 4822125"/>
                <a:gd name="connsiteX23" fmla="*/ 1349375 w 3302000"/>
                <a:gd name="connsiteY23" fmla="*/ 3026028 h 4822125"/>
                <a:gd name="connsiteX24" fmla="*/ 1782450 w 3302000"/>
                <a:gd name="connsiteY24" fmla="*/ 3380990 h 4822125"/>
                <a:gd name="connsiteX25" fmla="*/ 1785144 w 3302000"/>
                <a:gd name="connsiteY25" fmla="*/ 3537837 h 4822125"/>
                <a:gd name="connsiteX26" fmla="*/ 1164432 w 3302000"/>
                <a:gd name="connsiteY26" fmla="*/ 3126676 h 4822125"/>
                <a:gd name="connsiteX27" fmla="*/ 1050131 w 3302000"/>
                <a:gd name="connsiteY27" fmla="*/ 3155250 h 4822125"/>
                <a:gd name="connsiteX28" fmla="*/ 940594 w 3302000"/>
                <a:gd name="connsiteY28" fmla="*/ 3148106 h 4822125"/>
                <a:gd name="connsiteX29" fmla="*/ 909638 w 3302000"/>
                <a:gd name="connsiteY29" fmla="*/ 3060000 h 4822125"/>
                <a:gd name="connsiteX30" fmla="*/ 869156 w 3302000"/>
                <a:gd name="connsiteY30" fmla="*/ 2890931 h 4822125"/>
                <a:gd name="connsiteX31" fmla="*/ 133350 w 3302000"/>
                <a:gd name="connsiteY31" fmla="*/ 2955225 h 4822125"/>
                <a:gd name="connsiteX32" fmla="*/ 0 w 3302000"/>
                <a:gd name="connsiteY32" fmla="*/ 3202875 h 4822125"/>
                <a:gd name="connsiteX33" fmla="*/ 250825 w 3302000"/>
                <a:gd name="connsiteY33" fmla="*/ 3244150 h 4822125"/>
                <a:gd name="connsiteX34" fmla="*/ 501650 w 3302000"/>
                <a:gd name="connsiteY34" fmla="*/ 3285425 h 4822125"/>
                <a:gd name="connsiteX35" fmla="*/ 620713 w 3302000"/>
                <a:gd name="connsiteY35" fmla="*/ 3231450 h 4822125"/>
                <a:gd name="connsiteX36" fmla="*/ 962025 w 3302000"/>
                <a:gd name="connsiteY36" fmla="*/ 3324319 h 4822125"/>
                <a:gd name="connsiteX0" fmla="*/ 962025 w 3328293"/>
                <a:gd name="connsiteY0" fmla="*/ 3440229 h 4938035"/>
                <a:gd name="connsiteX1" fmla="*/ 1105223 w 3328293"/>
                <a:gd name="connsiteY1" fmla="*/ 3559289 h 4938035"/>
                <a:gd name="connsiteX2" fmla="*/ 1036167 w 3328293"/>
                <a:gd name="connsiteY2" fmla="*/ 3649776 h 4938035"/>
                <a:gd name="connsiteX3" fmla="*/ 808360 w 3328293"/>
                <a:gd name="connsiteY3" fmla="*/ 3650570 h 4938035"/>
                <a:gd name="connsiteX4" fmla="*/ 680566 w 3328293"/>
                <a:gd name="connsiteY4" fmla="*/ 3825989 h 4938035"/>
                <a:gd name="connsiteX5" fmla="*/ 462285 w 3328293"/>
                <a:gd name="connsiteY5" fmla="*/ 4012520 h 4938035"/>
                <a:gd name="connsiteX6" fmla="*/ 376561 w 3328293"/>
                <a:gd name="connsiteY6" fmla="*/ 4211752 h 4938035"/>
                <a:gd name="connsiteX7" fmla="*/ 295598 w 3328293"/>
                <a:gd name="connsiteY7" fmla="*/ 4376057 h 4938035"/>
                <a:gd name="connsiteX8" fmla="*/ 173360 w 3328293"/>
                <a:gd name="connsiteY8" fmla="*/ 4368120 h 4938035"/>
                <a:gd name="connsiteX9" fmla="*/ 180975 w 3328293"/>
                <a:gd name="connsiteY9" fmla="*/ 4604660 h 4938035"/>
                <a:gd name="connsiteX10" fmla="*/ 1028700 w 3328293"/>
                <a:gd name="connsiteY10" fmla="*/ 4785635 h 4938035"/>
                <a:gd name="connsiteX11" fmla="*/ 1343025 w 3328293"/>
                <a:gd name="connsiteY11" fmla="*/ 4938035 h 4938035"/>
                <a:gd name="connsiteX12" fmla="*/ 1590675 w 3328293"/>
                <a:gd name="connsiteY12" fmla="*/ 4899935 h 4938035"/>
                <a:gd name="connsiteX13" fmla="*/ 2457450 w 3328293"/>
                <a:gd name="connsiteY13" fmla="*/ 4099835 h 4938035"/>
                <a:gd name="connsiteX14" fmla="*/ 3302000 w 3328293"/>
                <a:gd name="connsiteY14" fmla="*/ 2140860 h 4938035"/>
                <a:gd name="connsiteX15" fmla="*/ 3105101 w 3328293"/>
                <a:gd name="connsiteY15" fmla="*/ 296734 h 4938035"/>
                <a:gd name="connsiteX16" fmla="*/ 3009851 w 3328293"/>
                <a:gd name="connsiteY16" fmla="*/ 125283 h 4938035"/>
                <a:gd name="connsiteX17" fmla="*/ 2876550 w 3328293"/>
                <a:gd name="connsiteY17" fmla="*/ 1531260 h 4938035"/>
                <a:gd name="connsiteX18" fmla="*/ 1981151 w 3328293"/>
                <a:gd name="connsiteY18" fmla="*/ 3084383 h 4938035"/>
                <a:gd name="connsiteX19" fmla="*/ 1389385 w 3328293"/>
                <a:gd name="connsiteY19" fmla="*/ 3050496 h 4938035"/>
                <a:gd name="connsiteX20" fmla="*/ 1002035 w 3328293"/>
                <a:gd name="connsiteY20" fmla="*/ 2869521 h 4938035"/>
                <a:gd name="connsiteX21" fmla="*/ 710729 w 3328293"/>
                <a:gd name="connsiteY21" fmla="*/ 2887777 h 4938035"/>
                <a:gd name="connsiteX22" fmla="*/ 713110 w 3328293"/>
                <a:gd name="connsiteY22" fmla="*/ 2952071 h 4938035"/>
                <a:gd name="connsiteX23" fmla="*/ 982350 w 3328293"/>
                <a:gd name="connsiteY23" fmla="*/ 2940640 h 4938035"/>
                <a:gd name="connsiteX24" fmla="*/ 1349375 w 3328293"/>
                <a:gd name="connsiteY24" fmla="*/ 3141938 h 4938035"/>
                <a:gd name="connsiteX25" fmla="*/ 1782450 w 3328293"/>
                <a:gd name="connsiteY25" fmla="*/ 3496900 h 4938035"/>
                <a:gd name="connsiteX26" fmla="*/ 1785144 w 3328293"/>
                <a:gd name="connsiteY26" fmla="*/ 3653747 h 4938035"/>
                <a:gd name="connsiteX27" fmla="*/ 1164432 w 3328293"/>
                <a:gd name="connsiteY27" fmla="*/ 3242586 h 4938035"/>
                <a:gd name="connsiteX28" fmla="*/ 1050131 w 3328293"/>
                <a:gd name="connsiteY28" fmla="*/ 3271160 h 4938035"/>
                <a:gd name="connsiteX29" fmla="*/ 940594 w 3328293"/>
                <a:gd name="connsiteY29" fmla="*/ 3264016 h 4938035"/>
                <a:gd name="connsiteX30" fmla="*/ 909638 w 3328293"/>
                <a:gd name="connsiteY30" fmla="*/ 3175910 h 4938035"/>
                <a:gd name="connsiteX31" fmla="*/ 869156 w 3328293"/>
                <a:gd name="connsiteY31" fmla="*/ 3006841 h 4938035"/>
                <a:gd name="connsiteX32" fmla="*/ 133350 w 3328293"/>
                <a:gd name="connsiteY32" fmla="*/ 3071135 h 4938035"/>
                <a:gd name="connsiteX33" fmla="*/ 0 w 3328293"/>
                <a:gd name="connsiteY33" fmla="*/ 3318785 h 4938035"/>
                <a:gd name="connsiteX34" fmla="*/ 250825 w 3328293"/>
                <a:gd name="connsiteY34" fmla="*/ 3360060 h 4938035"/>
                <a:gd name="connsiteX35" fmla="*/ 501650 w 3328293"/>
                <a:gd name="connsiteY35" fmla="*/ 3401335 h 4938035"/>
                <a:gd name="connsiteX36" fmla="*/ 620713 w 3328293"/>
                <a:gd name="connsiteY36" fmla="*/ 3347360 h 4938035"/>
                <a:gd name="connsiteX37" fmla="*/ 962025 w 3328293"/>
                <a:gd name="connsiteY37" fmla="*/ 3440229 h 4938035"/>
                <a:gd name="connsiteX0" fmla="*/ 962025 w 3362690"/>
                <a:gd name="connsiteY0" fmla="*/ 3681236 h 5179042"/>
                <a:gd name="connsiteX1" fmla="*/ 1105223 w 3362690"/>
                <a:gd name="connsiteY1" fmla="*/ 3800296 h 5179042"/>
                <a:gd name="connsiteX2" fmla="*/ 1036167 w 3362690"/>
                <a:gd name="connsiteY2" fmla="*/ 3890783 h 5179042"/>
                <a:gd name="connsiteX3" fmla="*/ 808360 w 3362690"/>
                <a:gd name="connsiteY3" fmla="*/ 3891577 h 5179042"/>
                <a:gd name="connsiteX4" fmla="*/ 680566 w 3362690"/>
                <a:gd name="connsiteY4" fmla="*/ 4066996 h 5179042"/>
                <a:gd name="connsiteX5" fmla="*/ 462285 w 3362690"/>
                <a:gd name="connsiteY5" fmla="*/ 4253527 h 5179042"/>
                <a:gd name="connsiteX6" fmla="*/ 376561 w 3362690"/>
                <a:gd name="connsiteY6" fmla="*/ 4452759 h 5179042"/>
                <a:gd name="connsiteX7" fmla="*/ 295598 w 3362690"/>
                <a:gd name="connsiteY7" fmla="*/ 4617064 h 5179042"/>
                <a:gd name="connsiteX8" fmla="*/ 173360 w 3362690"/>
                <a:gd name="connsiteY8" fmla="*/ 4609127 h 5179042"/>
                <a:gd name="connsiteX9" fmla="*/ 180975 w 3362690"/>
                <a:gd name="connsiteY9" fmla="*/ 4845667 h 5179042"/>
                <a:gd name="connsiteX10" fmla="*/ 1028700 w 3362690"/>
                <a:gd name="connsiteY10" fmla="*/ 5026642 h 5179042"/>
                <a:gd name="connsiteX11" fmla="*/ 1343025 w 3362690"/>
                <a:gd name="connsiteY11" fmla="*/ 5179042 h 5179042"/>
                <a:gd name="connsiteX12" fmla="*/ 1590675 w 3362690"/>
                <a:gd name="connsiteY12" fmla="*/ 5140942 h 5179042"/>
                <a:gd name="connsiteX13" fmla="*/ 2457450 w 3362690"/>
                <a:gd name="connsiteY13" fmla="*/ 4340842 h 5179042"/>
                <a:gd name="connsiteX14" fmla="*/ 3302000 w 3362690"/>
                <a:gd name="connsiteY14" fmla="*/ 2381867 h 5179042"/>
                <a:gd name="connsiteX15" fmla="*/ 3301951 w 3362690"/>
                <a:gd name="connsiteY15" fmla="*/ 137691 h 5179042"/>
                <a:gd name="connsiteX16" fmla="*/ 3009851 w 3362690"/>
                <a:gd name="connsiteY16" fmla="*/ 366290 h 5179042"/>
                <a:gd name="connsiteX17" fmla="*/ 2876550 w 3362690"/>
                <a:gd name="connsiteY17" fmla="*/ 1772267 h 5179042"/>
                <a:gd name="connsiteX18" fmla="*/ 1981151 w 3362690"/>
                <a:gd name="connsiteY18" fmla="*/ 3325390 h 5179042"/>
                <a:gd name="connsiteX19" fmla="*/ 1389385 w 3362690"/>
                <a:gd name="connsiteY19" fmla="*/ 3291503 h 5179042"/>
                <a:gd name="connsiteX20" fmla="*/ 1002035 w 3362690"/>
                <a:gd name="connsiteY20" fmla="*/ 3110528 h 5179042"/>
                <a:gd name="connsiteX21" fmla="*/ 710729 w 3362690"/>
                <a:gd name="connsiteY21" fmla="*/ 3128784 h 5179042"/>
                <a:gd name="connsiteX22" fmla="*/ 713110 w 3362690"/>
                <a:gd name="connsiteY22" fmla="*/ 3193078 h 5179042"/>
                <a:gd name="connsiteX23" fmla="*/ 982350 w 3362690"/>
                <a:gd name="connsiteY23" fmla="*/ 3181647 h 5179042"/>
                <a:gd name="connsiteX24" fmla="*/ 1349375 w 3362690"/>
                <a:gd name="connsiteY24" fmla="*/ 3382945 h 5179042"/>
                <a:gd name="connsiteX25" fmla="*/ 1782450 w 3362690"/>
                <a:gd name="connsiteY25" fmla="*/ 3737907 h 5179042"/>
                <a:gd name="connsiteX26" fmla="*/ 1785144 w 3362690"/>
                <a:gd name="connsiteY26" fmla="*/ 3894754 h 5179042"/>
                <a:gd name="connsiteX27" fmla="*/ 1164432 w 3362690"/>
                <a:gd name="connsiteY27" fmla="*/ 3483593 h 5179042"/>
                <a:gd name="connsiteX28" fmla="*/ 1050131 w 3362690"/>
                <a:gd name="connsiteY28" fmla="*/ 3512167 h 5179042"/>
                <a:gd name="connsiteX29" fmla="*/ 940594 w 3362690"/>
                <a:gd name="connsiteY29" fmla="*/ 3505023 h 5179042"/>
                <a:gd name="connsiteX30" fmla="*/ 909638 w 3362690"/>
                <a:gd name="connsiteY30" fmla="*/ 3416917 h 5179042"/>
                <a:gd name="connsiteX31" fmla="*/ 869156 w 3362690"/>
                <a:gd name="connsiteY31" fmla="*/ 3247848 h 5179042"/>
                <a:gd name="connsiteX32" fmla="*/ 133350 w 3362690"/>
                <a:gd name="connsiteY32" fmla="*/ 3312142 h 5179042"/>
                <a:gd name="connsiteX33" fmla="*/ 0 w 3362690"/>
                <a:gd name="connsiteY33" fmla="*/ 3559792 h 5179042"/>
                <a:gd name="connsiteX34" fmla="*/ 250825 w 3362690"/>
                <a:gd name="connsiteY34" fmla="*/ 3601067 h 5179042"/>
                <a:gd name="connsiteX35" fmla="*/ 501650 w 3362690"/>
                <a:gd name="connsiteY35" fmla="*/ 3642342 h 5179042"/>
                <a:gd name="connsiteX36" fmla="*/ 620713 w 3362690"/>
                <a:gd name="connsiteY36" fmla="*/ 3588367 h 5179042"/>
                <a:gd name="connsiteX37" fmla="*/ 962025 w 3362690"/>
                <a:gd name="connsiteY37" fmla="*/ 3681236 h 5179042"/>
                <a:gd name="connsiteX0" fmla="*/ 962025 w 3362690"/>
                <a:gd name="connsiteY0" fmla="*/ 3543545 h 5041351"/>
                <a:gd name="connsiteX1" fmla="*/ 1105223 w 3362690"/>
                <a:gd name="connsiteY1" fmla="*/ 3662605 h 5041351"/>
                <a:gd name="connsiteX2" fmla="*/ 1036167 w 3362690"/>
                <a:gd name="connsiteY2" fmla="*/ 3753092 h 5041351"/>
                <a:gd name="connsiteX3" fmla="*/ 808360 w 3362690"/>
                <a:gd name="connsiteY3" fmla="*/ 3753886 h 5041351"/>
                <a:gd name="connsiteX4" fmla="*/ 680566 w 3362690"/>
                <a:gd name="connsiteY4" fmla="*/ 3929305 h 5041351"/>
                <a:gd name="connsiteX5" fmla="*/ 462285 w 3362690"/>
                <a:gd name="connsiteY5" fmla="*/ 4115836 h 5041351"/>
                <a:gd name="connsiteX6" fmla="*/ 376561 w 3362690"/>
                <a:gd name="connsiteY6" fmla="*/ 4315068 h 5041351"/>
                <a:gd name="connsiteX7" fmla="*/ 295598 w 3362690"/>
                <a:gd name="connsiteY7" fmla="*/ 4479373 h 5041351"/>
                <a:gd name="connsiteX8" fmla="*/ 173360 w 3362690"/>
                <a:gd name="connsiteY8" fmla="*/ 4471436 h 5041351"/>
                <a:gd name="connsiteX9" fmla="*/ 180975 w 3362690"/>
                <a:gd name="connsiteY9" fmla="*/ 4707976 h 5041351"/>
                <a:gd name="connsiteX10" fmla="*/ 1028700 w 3362690"/>
                <a:gd name="connsiteY10" fmla="*/ 4888951 h 5041351"/>
                <a:gd name="connsiteX11" fmla="*/ 1343025 w 3362690"/>
                <a:gd name="connsiteY11" fmla="*/ 5041351 h 5041351"/>
                <a:gd name="connsiteX12" fmla="*/ 1590675 w 3362690"/>
                <a:gd name="connsiteY12" fmla="*/ 5003251 h 5041351"/>
                <a:gd name="connsiteX13" fmla="*/ 2457450 w 3362690"/>
                <a:gd name="connsiteY13" fmla="*/ 4203151 h 5041351"/>
                <a:gd name="connsiteX14" fmla="*/ 3302000 w 3362690"/>
                <a:gd name="connsiteY14" fmla="*/ 2244176 h 5041351"/>
                <a:gd name="connsiteX15" fmla="*/ 3301951 w 3362690"/>
                <a:gd name="connsiteY15" fmla="*/ 0 h 5041351"/>
                <a:gd name="connsiteX16" fmla="*/ 3009851 w 3362690"/>
                <a:gd name="connsiteY16" fmla="*/ 228599 h 5041351"/>
                <a:gd name="connsiteX17" fmla="*/ 2876550 w 3362690"/>
                <a:gd name="connsiteY17" fmla="*/ 1634576 h 5041351"/>
                <a:gd name="connsiteX18" fmla="*/ 1981151 w 3362690"/>
                <a:gd name="connsiteY18" fmla="*/ 3187699 h 5041351"/>
                <a:gd name="connsiteX19" fmla="*/ 1389385 w 3362690"/>
                <a:gd name="connsiteY19" fmla="*/ 3153812 h 5041351"/>
                <a:gd name="connsiteX20" fmla="*/ 1002035 w 3362690"/>
                <a:gd name="connsiteY20" fmla="*/ 2972837 h 5041351"/>
                <a:gd name="connsiteX21" fmla="*/ 710729 w 3362690"/>
                <a:gd name="connsiteY21" fmla="*/ 2991093 h 5041351"/>
                <a:gd name="connsiteX22" fmla="*/ 713110 w 3362690"/>
                <a:gd name="connsiteY22" fmla="*/ 3055387 h 5041351"/>
                <a:gd name="connsiteX23" fmla="*/ 982350 w 3362690"/>
                <a:gd name="connsiteY23" fmla="*/ 3043956 h 5041351"/>
                <a:gd name="connsiteX24" fmla="*/ 1349375 w 3362690"/>
                <a:gd name="connsiteY24" fmla="*/ 3245254 h 5041351"/>
                <a:gd name="connsiteX25" fmla="*/ 1782450 w 3362690"/>
                <a:gd name="connsiteY25" fmla="*/ 3600216 h 5041351"/>
                <a:gd name="connsiteX26" fmla="*/ 1785144 w 3362690"/>
                <a:gd name="connsiteY26" fmla="*/ 3757063 h 5041351"/>
                <a:gd name="connsiteX27" fmla="*/ 1164432 w 3362690"/>
                <a:gd name="connsiteY27" fmla="*/ 3345902 h 5041351"/>
                <a:gd name="connsiteX28" fmla="*/ 1050131 w 3362690"/>
                <a:gd name="connsiteY28" fmla="*/ 3374476 h 5041351"/>
                <a:gd name="connsiteX29" fmla="*/ 940594 w 3362690"/>
                <a:gd name="connsiteY29" fmla="*/ 3367332 h 5041351"/>
                <a:gd name="connsiteX30" fmla="*/ 909638 w 3362690"/>
                <a:gd name="connsiteY30" fmla="*/ 3279226 h 5041351"/>
                <a:gd name="connsiteX31" fmla="*/ 869156 w 3362690"/>
                <a:gd name="connsiteY31" fmla="*/ 3110157 h 5041351"/>
                <a:gd name="connsiteX32" fmla="*/ 133350 w 3362690"/>
                <a:gd name="connsiteY32" fmla="*/ 3174451 h 5041351"/>
                <a:gd name="connsiteX33" fmla="*/ 0 w 3362690"/>
                <a:gd name="connsiteY33" fmla="*/ 3422101 h 5041351"/>
                <a:gd name="connsiteX34" fmla="*/ 250825 w 3362690"/>
                <a:gd name="connsiteY34" fmla="*/ 3463376 h 5041351"/>
                <a:gd name="connsiteX35" fmla="*/ 501650 w 3362690"/>
                <a:gd name="connsiteY35" fmla="*/ 3504651 h 5041351"/>
                <a:gd name="connsiteX36" fmla="*/ 620713 w 3362690"/>
                <a:gd name="connsiteY36" fmla="*/ 3450676 h 5041351"/>
                <a:gd name="connsiteX37" fmla="*/ 962025 w 3362690"/>
                <a:gd name="connsiteY37" fmla="*/ 3543545 h 5041351"/>
                <a:gd name="connsiteX0" fmla="*/ 962025 w 3350917"/>
                <a:gd name="connsiteY0" fmla="*/ 3543545 h 5041351"/>
                <a:gd name="connsiteX1" fmla="*/ 1105223 w 3350917"/>
                <a:gd name="connsiteY1" fmla="*/ 3662605 h 5041351"/>
                <a:gd name="connsiteX2" fmla="*/ 1036167 w 3350917"/>
                <a:gd name="connsiteY2" fmla="*/ 3753092 h 5041351"/>
                <a:gd name="connsiteX3" fmla="*/ 808360 w 3350917"/>
                <a:gd name="connsiteY3" fmla="*/ 3753886 h 5041351"/>
                <a:gd name="connsiteX4" fmla="*/ 680566 w 3350917"/>
                <a:gd name="connsiteY4" fmla="*/ 3929305 h 5041351"/>
                <a:gd name="connsiteX5" fmla="*/ 462285 w 3350917"/>
                <a:gd name="connsiteY5" fmla="*/ 4115836 h 5041351"/>
                <a:gd name="connsiteX6" fmla="*/ 376561 w 3350917"/>
                <a:gd name="connsiteY6" fmla="*/ 4315068 h 5041351"/>
                <a:gd name="connsiteX7" fmla="*/ 295598 w 3350917"/>
                <a:gd name="connsiteY7" fmla="*/ 4479373 h 5041351"/>
                <a:gd name="connsiteX8" fmla="*/ 173360 w 3350917"/>
                <a:gd name="connsiteY8" fmla="*/ 4471436 h 5041351"/>
                <a:gd name="connsiteX9" fmla="*/ 180975 w 3350917"/>
                <a:gd name="connsiteY9" fmla="*/ 4707976 h 5041351"/>
                <a:gd name="connsiteX10" fmla="*/ 1028700 w 3350917"/>
                <a:gd name="connsiteY10" fmla="*/ 4888951 h 5041351"/>
                <a:gd name="connsiteX11" fmla="*/ 1343025 w 3350917"/>
                <a:gd name="connsiteY11" fmla="*/ 5041351 h 5041351"/>
                <a:gd name="connsiteX12" fmla="*/ 1590675 w 3350917"/>
                <a:gd name="connsiteY12" fmla="*/ 5003251 h 5041351"/>
                <a:gd name="connsiteX13" fmla="*/ 2457450 w 3350917"/>
                <a:gd name="connsiteY13" fmla="*/ 4203151 h 5041351"/>
                <a:gd name="connsiteX14" fmla="*/ 3302000 w 3350917"/>
                <a:gd name="connsiteY14" fmla="*/ 2244176 h 5041351"/>
                <a:gd name="connsiteX15" fmla="*/ 3301951 w 3350917"/>
                <a:gd name="connsiteY15" fmla="*/ 0 h 5041351"/>
                <a:gd name="connsiteX16" fmla="*/ 3009851 w 3350917"/>
                <a:gd name="connsiteY16" fmla="*/ 228599 h 5041351"/>
                <a:gd name="connsiteX17" fmla="*/ 2876550 w 3350917"/>
                <a:gd name="connsiteY17" fmla="*/ 1634576 h 5041351"/>
                <a:gd name="connsiteX18" fmla="*/ 1981151 w 3350917"/>
                <a:gd name="connsiteY18" fmla="*/ 3187699 h 5041351"/>
                <a:gd name="connsiteX19" fmla="*/ 1389385 w 3350917"/>
                <a:gd name="connsiteY19" fmla="*/ 3153812 h 5041351"/>
                <a:gd name="connsiteX20" fmla="*/ 1002035 w 3350917"/>
                <a:gd name="connsiteY20" fmla="*/ 2972837 h 5041351"/>
                <a:gd name="connsiteX21" fmla="*/ 710729 w 3350917"/>
                <a:gd name="connsiteY21" fmla="*/ 2991093 h 5041351"/>
                <a:gd name="connsiteX22" fmla="*/ 713110 w 3350917"/>
                <a:gd name="connsiteY22" fmla="*/ 3055387 h 5041351"/>
                <a:gd name="connsiteX23" fmla="*/ 982350 w 3350917"/>
                <a:gd name="connsiteY23" fmla="*/ 3043956 h 5041351"/>
                <a:gd name="connsiteX24" fmla="*/ 1349375 w 3350917"/>
                <a:gd name="connsiteY24" fmla="*/ 3245254 h 5041351"/>
                <a:gd name="connsiteX25" fmla="*/ 1782450 w 3350917"/>
                <a:gd name="connsiteY25" fmla="*/ 3600216 h 5041351"/>
                <a:gd name="connsiteX26" fmla="*/ 1785144 w 3350917"/>
                <a:gd name="connsiteY26" fmla="*/ 3757063 h 5041351"/>
                <a:gd name="connsiteX27" fmla="*/ 1164432 w 3350917"/>
                <a:gd name="connsiteY27" fmla="*/ 3345902 h 5041351"/>
                <a:gd name="connsiteX28" fmla="*/ 1050131 w 3350917"/>
                <a:gd name="connsiteY28" fmla="*/ 3374476 h 5041351"/>
                <a:gd name="connsiteX29" fmla="*/ 940594 w 3350917"/>
                <a:gd name="connsiteY29" fmla="*/ 3367332 h 5041351"/>
                <a:gd name="connsiteX30" fmla="*/ 909638 w 3350917"/>
                <a:gd name="connsiteY30" fmla="*/ 3279226 h 5041351"/>
                <a:gd name="connsiteX31" fmla="*/ 869156 w 3350917"/>
                <a:gd name="connsiteY31" fmla="*/ 3110157 h 5041351"/>
                <a:gd name="connsiteX32" fmla="*/ 133350 w 3350917"/>
                <a:gd name="connsiteY32" fmla="*/ 3174451 h 5041351"/>
                <a:gd name="connsiteX33" fmla="*/ 0 w 3350917"/>
                <a:gd name="connsiteY33" fmla="*/ 3422101 h 5041351"/>
                <a:gd name="connsiteX34" fmla="*/ 250825 w 3350917"/>
                <a:gd name="connsiteY34" fmla="*/ 3463376 h 5041351"/>
                <a:gd name="connsiteX35" fmla="*/ 501650 w 3350917"/>
                <a:gd name="connsiteY35" fmla="*/ 3504651 h 5041351"/>
                <a:gd name="connsiteX36" fmla="*/ 620713 w 3350917"/>
                <a:gd name="connsiteY36" fmla="*/ 3450676 h 5041351"/>
                <a:gd name="connsiteX37" fmla="*/ 962025 w 3350917"/>
                <a:gd name="connsiteY37" fmla="*/ 3543545 h 5041351"/>
                <a:gd name="connsiteX0" fmla="*/ 962025 w 3308689"/>
                <a:gd name="connsiteY0" fmla="*/ 3543545 h 5041351"/>
                <a:gd name="connsiteX1" fmla="*/ 1105223 w 3308689"/>
                <a:gd name="connsiteY1" fmla="*/ 3662605 h 5041351"/>
                <a:gd name="connsiteX2" fmla="*/ 1036167 w 3308689"/>
                <a:gd name="connsiteY2" fmla="*/ 3753092 h 5041351"/>
                <a:gd name="connsiteX3" fmla="*/ 808360 w 3308689"/>
                <a:gd name="connsiteY3" fmla="*/ 3753886 h 5041351"/>
                <a:gd name="connsiteX4" fmla="*/ 680566 w 3308689"/>
                <a:gd name="connsiteY4" fmla="*/ 3929305 h 5041351"/>
                <a:gd name="connsiteX5" fmla="*/ 462285 w 3308689"/>
                <a:gd name="connsiteY5" fmla="*/ 4115836 h 5041351"/>
                <a:gd name="connsiteX6" fmla="*/ 376561 w 3308689"/>
                <a:gd name="connsiteY6" fmla="*/ 4315068 h 5041351"/>
                <a:gd name="connsiteX7" fmla="*/ 295598 w 3308689"/>
                <a:gd name="connsiteY7" fmla="*/ 4479373 h 5041351"/>
                <a:gd name="connsiteX8" fmla="*/ 173360 w 3308689"/>
                <a:gd name="connsiteY8" fmla="*/ 4471436 h 5041351"/>
                <a:gd name="connsiteX9" fmla="*/ 180975 w 3308689"/>
                <a:gd name="connsiteY9" fmla="*/ 4707976 h 5041351"/>
                <a:gd name="connsiteX10" fmla="*/ 1028700 w 3308689"/>
                <a:gd name="connsiteY10" fmla="*/ 4888951 h 5041351"/>
                <a:gd name="connsiteX11" fmla="*/ 1343025 w 3308689"/>
                <a:gd name="connsiteY11" fmla="*/ 5041351 h 5041351"/>
                <a:gd name="connsiteX12" fmla="*/ 1590675 w 3308689"/>
                <a:gd name="connsiteY12" fmla="*/ 5003251 h 5041351"/>
                <a:gd name="connsiteX13" fmla="*/ 2457450 w 3308689"/>
                <a:gd name="connsiteY13" fmla="*/ 4203151 h 5041351"/>
                <a:gd name="connsiteX14" fmla="*/ 3302000 w 3308689"/>
                <a:gd name="connsiteY14" fmla="*/ 2244176 h 5041351"/>
                <a:gd name="connsiteX15" fmla="*/ 3301951 w 3308689"/>
                <a:gd name="connsiteY15" fmla="*/ 0 h 5041351"/>
                <a:gd name="connsiteX16" fmla="*/ 3009851 w 3308689"/>
                <a:gd name="connsiteY16" fmla="*/ 228599 h 5041351"/>
                <a:gd name="connsiteX17" fmla="*/ 2876550 w 3308689"/>
                <a:gd name="connsiteY17" fmla="*/ 1634576 h 5041351"/>
                <a:gd name="connsiteX18" fmla="*/ 1981151 w 3308689"/>
                <a:gd name="connsiteY18" fmla="*/ 3187699 h 5041351"/>
                <a:gd name="connsiteX19" fmla="*/ 1389385 w 3308689"/>
                <a:gd name="connsiteY19" fmla="*/ 3153812 h 5041351"/>
                <a:gd name="connsiteX20" fmla="*/ 1002035 w 3308689"/>
                <a:gd name="connsiteY20" fmla="*/ 2972837 h 5041351"/>
                <a:gd name="connsiteX21" fmla="*/ 710729 w 3308689"/>
                <a:gd name="connsiteY21" fmla="*/ 2991093 h 5041351"/>
                <a:gd name="connsiteX22" fmla="*/ 713110 w 3308689"/>
                <a:gd name="connsiteY22" fmla="*/ 3055387 h 5041351"/>
                <a:gd name="connsiteX23" fmla="*/ 982350 w 3308689"/>
                <a:gd name="connsiteY23" fmla="*/ 3043956 h 5041351"/>
                <a:gd name="connsiteX24" fmla="*/ 1349375 w 3308689"/>
                <a:gd name="connsiteY24" fmla="*/ 3245254 h 5041351"/>
                <a:gd name="connsiteX25" fmla="*/ 1782450 w 3308689"/>
                <a:gd name="connsiteY25" fmla="*/ 3600216 h 5041351"/>
                <a:gd name="connsiteX26" fmla="*/ 1785144 w 3308689"/>
                <a:gd name="connsiteY26" fmla="*/ 3757063 h 5041351"/>
                <a:gd name="connsiteX27" fmla="*/ 1164432 w 3308689"/>
                <a:gd name="connsiteY27" fmla="*/ 3345902 h 5041351"/>
                <a:gd name="connsiteX28" fmla="*/ 1050131 w 3308689"/>
                <a:gd name="connsiteY28" fmla="*/ 3374476 h 5041351"/>
                <a:gd name="connsiteX29" fmla="*/ 940594 w 3308689"/>
                <a:gd name="connsiteY29" fmla="*/ 3367332 h 5041351"/>
                <a:gd name="connsiteX30" fmla="*/ 909638 w 3308689"/>
                <a:gd name="connsiteY30" fmla="*/ 3279226 h 5041351"/>
                <a:gd name="connsiteX31" fmla="*/ 869156 w 3308689"/>
                <a:gd name="connsiteY31" fmla="*/ 3110157 h 5041351"/>
                <a:gd name="connsiteX32" fmla="*/ 133350 w 3308689"/>
                <a:gd name="connsiteY32" fmla="*/ 3174451 h 5041351"/>
                <a:gd name="connsiteX33" fmla="*/ 0 w 3308689"/>
                <a:gd name="connsiteY33" fmla="*/ 3422101 h 5041351"/>
                <a:gd name="connsiteX34" fmla="*/ 250825 w 3308689"/>
                <a:gd name="connsiteY34" fmla="*/ 3463376 h 5041351"/>
                <a:gd name="connsiteX35" fmla="*/ 501650 w 3308689"/>
                <a:gd name="connsiteY35" fmla="*/ 3504651 h 5041351"/>
                <a:gd name="connsiteX36" fmla="*/ 620713 w 3308689"/>
                <a:gd name="connsiteY36" fmla="*/ 3450676 h 5041351"/>
                <a:gd name="connsiteX37" fmla="*/ 962025 w 3308689"/>
                <a:gd name="connsiteY37" fmla="*/ 3543545 h 5041351"/>
                <a:gd name="connsiteX0" fmla="*/ 962025 w 3303210"/>
                <a:gd name="connsiteY0" fmla="*/ 3543545 h 5041351"/>
                <a:gd name="connsiteX1" fmla="*/ 1105223 w 3303210"/>
                <a:gd name="connsiteY1" fmla="*/ 3662605 h 5041351"/>
                <a:gd name="connsiteX2" fmla="*/ 1036167 w 3303210"/>
                <a:gd name="connsiteY2" fmla="*/ 3753092 h 5041351"/>
                <a:gd name="connsiteX3" fmla="*/ 808360 w 3303210"/>
                <a:gd name="connsiteY3" fmla="*/ 3753886 h 5041351"/>
                <a:gd name="connsiteX4" fmla="*/ 680566 w 3303210"/>
                <a:gd name="connsiteY4" fmla="*/ 3929305 h 5041351"/>
                <a:gd name="connsiteX5" fmla="*/ 462285 w 3303210"/>
                <a:gd name="connsiteY5" fmla="*/ 4115836 h 5041351"/>
                <a:gd name="connsiteX6" fmla="*/ 376561 w 3303210"/>
                <a:gd name="connsiteY6" fmla="*/ 4315068 h 5041351"/>
                <a:gd name="connsiteX7" fmla="*/ 295598 w 3303210"/>
                <a:gd name="connsiteY7" fmla="*/ 4479373 h 5041351"/>
                <a:gd name="connsiteX8" fmla="*/ 173360 w 3303210"/>
                <a:gd name="connsiteY8" fmla="*/ 4471436 h 5041351"/>
                <a:gd name="connsiteX9" fmla="*/ 180975 w 3303210"/>
                <a:gd name="connsiteY9" fmla="*/ 4707976 h 5041351"/>
                <a:gd name="connsiteX10" fmla="*/ 1028700 w 3303210"/>
                <a:gd name="connsiteY10" fmla="*/ 4888951 h 5041351"/>
                <a:gd name="connsiteX11" fmla="*/ 1343025 w 3303210"/>
                <a:gd name="connsiteY11" fmla="*/ 5041351 h 5041351"/>
                <a:gd name="connsiteX12" fmla="*/ 1590675 w 3303210"/>
                <a:gd name="connsiteY12" fmla="*/ 5003251 h 5041351"/>
                <a:gd name="connsiteX13" fmla="*/ 2457450 w 3303210"/>
                <a:gd name="connsiteY13" fmla="*/ 4203151 h 5041351"/>
                <a:gd name="connsiteX14" fmla="*/ 3302000 w 3303210"/>
                <a:gd name="connsiteY14" fmla="*/ 2244176 h 5041351"/>
                <a:gd name="connsiteX15" fmla="*/ 3301951 w 3303210"/>
                <a:gd name="connsiteY15" fmla="*/ 0 h 5041351"/>
                <a:gd name="connsiteX16" fmla="*/ 3009851 w 3303210"/>
                <a:gd name="connsiteY16" fmla="*/ 228599 h 5041351"/>
                <a:gd name="connsiteX17" fmla="*/ 2876550 w 3303210"/>
                <a:gd name="connsiteY17" fmla="*/ 1634576 h 5041351"/>
                <a:gd name="connsiteX18" fmla="*/ 1981151 w 3303210"/>
                <a:gd name="connsiteY18" fmla="*/ 3187699 h 5041351"/>
                <a:gd name="connsiteX19" fmla="*/ 1389385 w 3303210"/>
                <a:gd name="connsiteY19" fmla="*/ 3153812 h 5041351"/>
                <a:gd name="connsiteX20" fmla="*/ 1002035 w 3303210"/>
                <a:gd name="connsiteY20" fmla="*/ 2972837 h 5041351"/>
                <a:gd name="connsiteX21" fmla="*/ 710729 w 3303210"/>
                <a:gd name="connsiteY21" fmla="*/ 2991093 h 5041351"/>
                <a:gd name="connsiteX22" fmla="*/ 713110 w 3303210"/>
                <a:gd name="connsiteY22" fmla="*/ 3055387 h 5041351"/>
                <a:gd name="connsiteX23" fmla="*/ 982350 w 3303210"/>
                <a:gd name="connsiteY23" fmla="*/ 3043956 h 5041351"/>
                <a:gd name="connsiteX24" fmla="*/ 1349375 w 3303210"/>
                <a:gd name="connsiteY24" fmla="*/ 3245254 h 5041351"/>
                <a:gd name="connsiteX25" fmla="*/ 1782450 w 3303210"/>
                <a:gd name="connsiteY25" fmla="*/ 3600216 h 5041351"/>
                <a:gd name="connsiteX26" fmla="*/ 1785144 w 3303210"/>
                <a:gd name="connsiteY26" fmla="*/ 3757063 h 5041351"/>
                <a:gd name="connsiteX27" fmla="*/ 1164432 w 3303210"/>
                <a:gd name="connsiteY27" fmla="*/ 3345902 h 5041351"/>
                <a:gd name="connsiteX28" fmla="*/ 1050131 w 3303210"/>
                <a:gd name="connsiteY28" fmla="*/ 3374476 h 5041351"/>
                <a:gd name="connsiteX29" fmla="*/ 940594 w 3303210"/>
                <a:gd name="connsiteY29" fmla="*/ 3367332 h 5041351"/>
                <a:gd name="connsiteX30" fmla="*/ 909638 w 3303210"/>
                <a:gd name="connsiteY30" fmla="*/ 3279226 h 5041351"/>
                <a:gd name="connsiteX31" fmla="*/ 869156 w 3303210"/>
                <a:gd name="connsiteY31" fmla="*/ 3110157 h 5041351"/>
                <a:gd name="connsiteX32" fmla="*/ 133350 w 3303210"/>
                <a:gd name="connsiteY32" fmla="*/ 3174451 h 5041351"/>
                <a:gd name="connsiteX33" fmla="*/ 0 w 3303210"/>
                <a:gd name="connsiteY33" fmla="*/ 3422101 h 5041351"/>
                <a:gd name="connsiteX34" fmla="*/ 250825 w 3303210"/>
                <a:gd name="connsiteY34" fmla="*/ 3463376 h 5041351"/>
                <a:gd name="connsiteX35" fmla="*/ 501650 w 3303210"/>
                <a:gd name="connsiteY35" fmla="*/ 3504651 h 5041351"/>
                <a:gd name="connsiteX36" fmla="*/ 620713 w 3303210"/>
                <a:gd name="connsiteY36" fmla="*/ 3450676 h 5041351"/>
                <a:gd name="connsiteX37" fmla="*/ 962025 w 3303210"/>
                <a:gd name="connsiteY37" fmla="*/ 3543545 h 504135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3009851 w 3303210"/>
                <a:gd name="connsiteY16" fmla="*/ 247649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133350 w 3304038"/>
                <a:gd name="connsiteY31" fmla="*/ 3193501 h 5060401"/>
                <a:gd name="connsiteX32" fmla="*/ 0 w 3304038"/>
                <a:gd name="connsiteY32" fmla="*/ 3441151 h 5060401"/>
                <a:gd name="connsiteX33" fmla="*/ 250825 w 3304038"/>
                <a:gd name="connsiteY33" fmla="*/ 3482426 h 5060401"/>
                <a:gd name="connsiteX34" fmla="*/ 501650 w 3304038"/>
                <a:gd name="connsiteY34" fmla="*/ 3523701 h 5060401"/>
                <a:gd name="connsiteX35" fmla="*/ 620713 w 3304038"/>
                <a:gd name="connsiteY35" fmla="*/ 3469726 h 5060401"/>
                <a:gd name="connsiteX36" fmla="*/ 962025 w 3304038"/>
                <a:gd name="connsiteY36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0 w 3304038"/>
                <a:gd name="connsiteY31" fmla="*/ 3441151 h 5060401"/>
                <a:gd name="connsiteX32" fmla="*/ 250825 w 3304038"/>
                <a:gd name="connsiteY32" fmla="*/ 3482426 h 5060401"/>
                <a:gd name="connsiteX33" fmla="*/ 501650 w 3304038"/>
                <a:gd name="connsiteY33" fmla="*/ 3523701 h 5060401"/>
                <a:gd name="connsiteX34" fmla="*/ 620713 w 3304038"/>
                <a:gd name="connsiteY34" fmla="*/ 3469726 h 5060401"/>
                <a:gd name="connsiteX35" fmla="*/ 962025 w 3304038"/>
                <a:gd name="connsiteY35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328290 w 3130678"/>
                <a:gd name="connsiteY32" fmla="*/ 3523701 h 5060401"/>
                <a:gd name="connsiteX33" fmla="*/ 447353 w 3130678"/>
                <a:gd name="connsiteY33" fmla="*/ 3469726 h 5060401"/>
                <a:gd name="connsiteX34" fmla="*/ 788665 w 3130678"/>
                <a:gd name="connsiteY34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447353 w 3130678"/>
                <a:gd name="connsiteY32" fmla="*/ 3469726 h 5060401"/>
                <a:gd name="connsiteX33" fmla="*/ 788665 w 3130678"/>
                <a:gd name="connsiteY33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447353 w 3130678"/>
                <a:gd name="connsiteY31" fmla="*/ 3469726 h 5060401"/>
                <a:gd name="connsiteX32" fmla="*/ 788665 w 3130678"/>
                <a:gd name="connsiteY32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447353 w 3130678"/>
                <a:gd name="connsiteY30" fmla="*/ 3469726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664047 w 3130678"/>
                <a:gd name="connsiteY30" fmla="*/ 346258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9307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93075 h 5060401"/>
                <a:gd name="connsiteX0" fmla="*/ 788665 w 3130678"/>
                <a:gd name="connsiteY0" fmla="*/ 3593075 h 5060401"/>
                <a:gd name="connsiteX1" fmla="*/ 862807 w 3130678"/>
                <a:gd name="connsiteY1" fmla="*/ 3772142 h 5060401"/>
                <a:gd name="connsiteX2" fmla="*/ 635000 w 3130678"/>
                <a:gd name="connsiteY2" fmla="*/ 3772936 h 5060401"/>
                <a:gd name="connsiteX3" fmla="*/ 507206 w 3130678"/>
                <a:gd name="connsiteY3" fmla="*/ 3948355 h 5060401"/>
                <a:gd name="connsiteX4" fmla="*/ 288925 w 3130678"/>
                <a:gd name="connsiteY4" fmla="*/ 4134886 h 5060401"/>
                <a:gd name="connsiteX5" fmla="*/ 203201 w 3130678"/>
                <a:gd name="connsiteY5" fmla="*/ 4334118 h 5060401"/>
                <a:gd name="connsiteX6" fmla="*/ 122238 w 3130678"/>
                <a:gd name="connsiteY6" fmla="*/ 4498423 h 5060401"/>
                <a:gd name="connsiteX7" fmla="*/ 0 w 3130678"/>
                <a:gd name="connsiteY7" fmla="*/ 4490486 h 5060401"/>
                <a:gd name="connsiteX8" fmla="*/ 7615 w 3130678"/>
                <a:gd name="connsiteY8" fmla="*/ 4727026 h 5060401"/>
                <a:gd name="connsiteX9" fmla="*/ 855340 w 3130678"/>
                <a:gd name="connsiteY9" fmla="*/ 4908001 h 5060401"/>
                <a:gd name="connsiteX10" fmla="*/ 1169665 w 3130678"/>
                <a:gd name="connsiteY10" fmla="*/ 5060401 h 5060401"/>
                <a:gd name="connsiteX11" fmla="*/ 1417315 w 3130678"/>
                <a:gd name="connsiteY11" fmla="*/ 5022301 h 5060401"/>
                <a:gd name="connsiteX12" fmla="*/ 2284090 w 3130678"/>
                <a:gd name="connsiteY12" fmla="*/ 4222201 h 5060401"/>
                <a:gd name="connsiteX13" fmla="*/ 3128640 w 3130678"/>
                <a:gd name="connsiteY13" fmla="*/ 2263226 h 5060401"/>
                <a:gd name="connsiteX14" fmla="*/ 3128591 w 3130678"/>
                <a:gd name="connsiteY14" fmla="*/ 0 h 5060401"/>
                <a:gd name="connsiteX15" fmla="*/ 2822203 w 3130678"/>
                <a:gd name="connsiteY15" fmla="*/ 230980 h 5060401"/>
                <a:gd name="connsiteX16" fmla="*/ 2703190 w 3130678"/>
                <a:gd name="connsiteY16" fmla="*/ 1653626 h 5060401"/>
                <a:gd name="connsiteX17" fmla="*/ 1807791 w 3130678"/>
                <a:gd name="connsiteY17" fmla="*/ 3206749 h 5060401"/>
                <a:gd name="connsiteX18" fmla="*/ 1216025 w 3130678"/>
                <a:gd name="connsiteY18" fmla="*/ 3172862 h 5060401"/>
                <a:gd name="connsiteX19" fmla="*/ 828675 w 3130678"/>
                <a:gd name="connsiteY19" fmla="*/ 2991887 h 5060401"/>
                <a:gd name="connsiteX20" fmla="*/ 537369 w 3130678"/>
                <a:gd name="connsiteY20" fmla="*/ 3010143 h 5060401"/>
                <a:gd name="connsiteX21" fmla="*/ 539750 w 3130678"/>
                <a:gd name="connsiteY21" fmla="*/ 3074437 h 5060401"/>
                <a:gd name="connsiteX22" fmla="*/ 808990 w 3130678"/>
                <a:gd name="connsiteY22" fmla="*/ 3063006 h 5060401"/>
                <a:gd name="connsiteX23" fmla="*/ 1176015 w 3130678"/>
                <a:gd name="connsiteY23" fmla="*/ 3264304 h 5060401"/>
                <a:gd name="connsiteX24" fmla="*/ 1609090 w 3130678"/>
                <a:gd name="connsiteY24" fmla="*/ 3619266 h 5060401"/>
                <a:gd name="connsiteX25" fmla="*/ 1611784 w 3130678"/>
                <a:gd name="connsiteY25" fmla="*/ 3776113 h 5060401"/>
                <a:gd name="connsiteX26" fmla="*/ 991072 w 3130678"/>
                <a:gd name="connsiteY26" fmla="*/ 3364952 h 5060401"/>
                <a:gd name="connsiteX27" fmla="*/ 876771 w 3130678"/>
                <a:gd name="connsiteY27" fmla="*/ 3393526 h 5060401"/>
                <a:gd name="connsiteX28" fmla="*/ 767234 w 3130678"/>
                <a:gd name="connsiteY28" fmla="*/ 3386382 h 5060401"/>
                <a:gd name="connsiteX29" fmla="*/ 714054 w 3130678"/>
                <a:gd name="connsiteY29" fmla="*/ 3519732 h 5060401"/>
                <a:gd name="connsiteX30" fmla="*/ 788665 w 3130678"/>
                <a:gd name="connsiteY30" fmla="*/ 3593075 h 5060401"/>
                <a:gd name="connsiteX0" fmla="*/ 788665 w 3130678"/>
                <a:gd name="connsiteY0" fmla="*/ 3593075 h 5060401"/>
                <a:gd name="connsiteX1" fmla="*/ 635000 w 3130678"/>
                <a:gd name="connsiteY1" fmla="*/ 377293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593075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155090 w 3497103"/>
                <a:gd name="connsiteY0" fmla="*/ 3609744 h 5060401"/>
                <a:gd name="connsiteX1" fmla="*/ 871885 w 3497103"/>
                <a:gd name="connsiteY1" fmla="*/ 3689116 h 5060401"/>
                <a:gd name="connsiteX2" fmla="*/ 621218 w 3497103"/>
                <a:gd name="connsiteY2" fmla="*/ 3714992 h 5060401"/>
                <a:gd name="connsiteX3" fmla="*/ 105282 w 3497103"/>
                <a:gd name="connsiteY3" fmla="*/ 3691973 h 5060401"/>
                <a:gd name="connsiteX4" fmla="*/ 24320 w 3497103"/>
                <a:gd name="connsiteY4" fmla="*/ 4086468 h 5060401"/>
                <a:gd name="connsiteX5" fmla="*/ 488663 w 3497103"/>
                <a:gd name="connsiteY5" fmla="*/ 4498423 h 5060401"/>
                <a:gd name="connsiteX6" fmla="*/ 366425 w 3497103"/>
                <a:gd name="connsiteY6" fmla="*/ 4490486 h 5060401"/>
                <a:gd name="connsiteX7" fmla="*/ 374040 w 3497103"/>
                <a:gd name="connsiteY7" fmla="*/ 4727026 h 5060401"/>
                <a:gd name="connsiteX8" fmla="*/ 1221765 w 3497103"/>
                <a:gd name="connsiteY8" fmla="*/ 4908001 h 5060401"/>
                <a:gd name="connsiteX9" fmla="*/ 1536090 w 3497103"/>
                <a:gd name="connsiteY9" fmla="*/ 5060401 h 5060401"/>
                <a:gd name="connsiteX10" fmla="*/ 1783740 w 3497103"/>
                <a:gd name="connsiteY10" fmla="*/ 5022301 h 5060401"/>
                <a:gd name="connsiteX11" fmla="*/ 2650515 w 3497103"/>
                <a:gd name="connsiteY11" fmla="*/ 4222201 h 5060401"/>
                <a:gd name="connsiteX12" fmla="*/ 3495065 w 3497103"/>
                <a:gd name="connsiteY12" fmla="*/ 2263226 h 5060401"/>
                <a:gd name="connsiteX13" fmla="*/ 3495016 w 3497103"/>
                <a:gd name="connsiteY13" fmla="*/ 0 h 5060401"/>
                <a:gd name="connsiteX14" fmla="*/ 3188628 w 3497103"/>
                <a:gd name="connsiteY14" fmla="*/ 230980 h 5060401"/>
                <a:gd name="connsiteX15" fmla="*/ 3069615 w 3497103"/>
                <a:gd name="connsiteY15" fmla="*/ 1653626 h 5060401"/>
                <a:gd name="connsiteX16" fmla="*/ 2174216 w 3497103"/>
                <a:gd name="connsiteY16" fmla="*/ 3206749 h 5060401"/>
                <a:gd name="connsiteX17" fmla="*/ 1582450 w 3497103"/>
                <a:gd name="connsiteY17" fmla="*/ 3172862 h 5060401"/>
                <a:gd name="connsiteX18" fmla="*/ 1195100 w 3497103"/>
                <a:gd name="connsiteY18" fmla="*/ 2991887 h 5060401"/>
                <a:gd name="connsiteX19" fmla="*/ 903794 w 3497103"/>
                <a:gd name="connsiteY19" fmla="*/ 3010143 h 5060401"/>
                <a:gd name="connsiteX20" fmla="*/ 906175 w 3497103"/>
                <a:gd name="connsiteY20" fmla="*/ 3074437 h 5060401"/>
                <a:gd name="connsiteX21" fmla="*/ 1175415 w 3497103"/>
                <a:gd name="connsiteY21" fmla="*/ 3063006 h 5060401"/>
                <a:gd name="connsiteX22" fmla="*/ 1542440 w 3497103"/>
                <a:gd name="connsiteY22" fmla="*/ 3264304 h 5060401"/>
                <a:gd name="connsiteX23" fmla="*/ 1975515 w 3497103"/>
                <a:gd name="connsiteY23" fmla="*/ 3619266 h 5060401"/>
                <a:gd name="connsiteX24" fmla="*/ 1978209 w 3497103"/>
                <a:gd name="connsiteY24" fmla="*/ 3776113 h 5060401"/>
                <a:gd name="connsiteX25" fmla="*/ 1357497 w 3497103"/>
                <a:gd name="connsiteY25" fmla="*/ 3364952 h 5060401"/>
                <a:gd name="connsiteX26" fmla="*/ 1243196 w 3497103"/>
                <a:gd name="connsiteY26" fmla="*/ 3393526 h 5060401"/>
                <a:gd name="connsiteX27" fmla="*/ 1133659 w 3497103"/>
                <a:gd name="connsiteY27" fmla="*/ 3386382 h 5060401"/>
                <a:gd name="connsiteX28" fmla="*/ 1080479 w 3497103"/>
                <a:gd name="connsiteY28" fmla="*/ 3519732 h 5060401"/>
                <a:gd name="connsiteX29" fmla="*/ 1155090 w 3497103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1095053 w 3489453"/>
                <a:gd name="connsiteY7" fmla="*/ 4800845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776090 w 3489453"/>
                <a:gd name="connsiteY10" fmla="*/ 5022301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1668934 w 3489453"/>
                <a:gd name="connsiteY16" fmla="*/ 1329776 h 5091358"/>
                <a:gd name="connsiteX17" fmla="*/ 1216447 w 3489453"/>
                <a:gd name="connsiteY17" fmla="*/ 2004218 h 5091358"/>
                <a:gd name="connsiteX18" fmla="*/ 453231 w 3489453"/>
                <a:gd name="connsiteY18" fmla="*/ 2972836 h 5091358"/>
                <a:gd name="connsiteX19" fmla="*/ 915988 w 3489453"/>
                <a:gd name="connsiteY19" fmla="*/ 2941881 h 5091358"/>
                <a:gd name="connsiteX20" fmla="*/ 896144 w 3489453"/>
                <a:gd name="connsiteY20" fmla="*/ 3010143 h 5091358"/>
                <a:gd name="connsiteX21" fmla="*/ 898525 w 3489453"/>
                <a:gd name="connsiteY21" fmla="*/ 3074437 h 5091358"/>
                <a:gd name="connsiteX22" fmla="*/ 1167765 w 3489453"/>
                <a:gd name="connsiteY22" fmla="*/ 3063006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725367 w 3489453"/>
                <a:gd name="connsiteY16" fmla="*/ 558005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82467 w 3489453"/>
                <a:gd name="connsiteY17" fmla="*/ 410368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59843 w 3489453"/>
                <a:gd name="connsiteY17" fmla="*/ 831549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493168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91577 w 3489453"/>
                <a:gd name="connsiteY24" fmla="*/ 299156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1191577 w 3489453"/>
                <a:gd name="connsiteY23" fmla="*/ 299156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191577 w 3489453"/>
                <a:gd name="connsiteY22" fmla="*/ 299156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395412 w 3489453"/>
                <a:gd name="connsiteY23" fmla="*/ 3197718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9668 w 3489453"/>
                <a:gd name="connsiteY23" fmla="*/ 3102468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42974 w 3489453"/>
                <a:gd name="connsiteY23" fmla="*/ 30381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890265 w 3489453"/>
                <a:gd name="connsiteY33" fmla="*/ 3476394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67858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362653 w 3556235"/>
                <a:gd name="connsiteY0" fmla="*/ 3428769 h 5091358"/>
                <a:gd name="connsiteX1" fmla="*/ 1318367 w 3556235"/>
                <a:gd name="connsiteY1" fmla="*/ 3532747 h 5091358"/>
                <a:gd name="connsiteX2" fmla="*/ 1416155 w 3556235"/>
                <a:gd name="connsiteY2" fmla="*/ 3679274 h 5091358"/>
                <a:gd name="connsiteX3" fmla="*/ 1319319 w 3556235"/>
                <a:gd name="connsiteY3" fmla="*/ 3720548 h 5091358"/>
                <a:gd name="connsiteX4" fmla="*/ 1235977 w 3556235"/>
                <a:gd name="connsiteY4" fmla="*/ 3672130 h 5091358"/>
                <a:gd name="connsiteX5" fmla="*/ 969275 w 3556235"/>
                <a:gd name="connsiteY5" fmla="*/ 3769760 h 5091358"/>
                <a:gd name="connsiteX6" fmla="*/ 140599 w 3556235"/>
                <a:gd name="connsiteY6" fmla="*/ 4564555 h 5091358"/>
                <a:gd name="connsiteX7" fmla="*/ 101707 w 3556235"/>
                <a:gd name="connsiteY7" fmla="*/ 4645268 h 5091358"/>
                <a:gd name="connsiteX8" fmla="*/ 1161835 w 3556235"/>
                <a:gd name="connsiteY8" fmla="*/ 4800845 h 5091358"/>
                <a:gd name="connsiteX9" fmla="*/ 1476160 w 3556235"/>
                <a:gd name="connsiteY9" fmla="*/ 5091358 h 5091358"/>
                <a:gd name="connsiteX10" fmla="*/ 1826203 w 3556235"/>
                <a:gd name="connsiteY10" fmla="*/ 4988964 h 5091358"/>
                <a:gd name="connsiteX11" fmla="*/ 2273878 w 3556235"/>
                <a:gd name="connsiteY11" fmla="*/ 4386507 h 5091358"/>
                <a:gd name="connsiteX12" fmla="*/ 2612015 w 3556235"/>
                <a:gd name="connsiteY12" fmla="*/ 3915020 h 5091358"/>
                <a:gd name="connsiteX13" fmla="*/ 3554197 w 3556235"/>
                <a:gd name="connsiteY13" fmla="*/ 2263226 h 5091358"/>
                <a:gd name="connsiteX14" fmla="*/ 3554148 w 3556235"/>
                <a:gd name="connsiteY14" fmla="*/ 0 h 5091358"/>
                <a:gd name="connsiteX15" fmla="*/ 3247760 w 3556235"/>
                <a:gd name="connsiteY15" fmla="*/ 230980 h 5091358"/>
                <a:gd name="connsiteX16" fmla="*/ 3039799 w 3556235"/>
                <a:gd name="connsiteY16" fmla="*/ 381793 h 5091358"/>
                <a:gd name="connsiteX17" fmla="*/ 2743730 w 3556235"/>
                <a:gd name="connsiteY17" fmla="*/ 100805 h 5091358"/>
                <a:gd name="connsiteX18" fmla="*/ 2569475 w 3556235"/>
                <a:gd name="connsiteY18" fmla="*/ 891874 h 5091358"/>
                <a:gd name="connsiteX19" fmla="*/ 2423056 w 3556235"/>
                <a:gd name="connsiteY19" fmla="*/ 1656556 h 5091358"/>
                <a:gd name="connsiteX20" fmla="*/ 2088141 w 3556235"/>
                <a:gd name="connsiteY20" fmla="*/ 2439439 h 5091358"/>
                <a:gd name="connsiteX21" fmla="*/ 1535641 w 3556235"/>
                <a:gd name="connsiteY21" fmla="*/ 3123406 h 5091358"/>
                <a:gd name="connsiteX22" fmla="*/ 1256614 w 3556235"/>
                <a:gd name="connsiteY22" fmla="*/ 2987125 h 5091358"/>
                <a:gd name="connsiteX23" fmla="*/ 967847 w 3556235"/>
                <a:gd name="connsiteY23" fmla="*/ 3010619 h 5091358"/>
                <a:gd name="connsiteX24" fmla="*/ 976419 w 3556235"/>
                <a:gd name="connsiteY24" fmla="*/ 3076274 h 5091358"/>
                <a:gd name="connsiteX25" fmla="*/ 1221688 w 3556235"/>
                <a:gd name="connsiteY25" fmla="*/ 3061986 h 5091358"/>
                <a:gd name="connsiteX26" fmla="*/ 1476481 w 3556235"/>
                <a:gd name="connsiteY26" fmla="*/ 3181049 h 5091358"/>
                <a:gd name="connsiteX27" fmla="*/ 1601572 w 3556235"/>
                <a:gd name="connsiteY27" fmla="*/ 3264304 h 5091358"/>
                <a:gd name="connsiteX28" fmla="*/ 2034647 w 3556235"/>
                <a:gd name="connsiteY28" fmla="*/ 3619266 h 5091358"/>
                <a:gd name="connsiteX29" fmla="*/ 2037341 w 3556235"/>
                <a:gd name="connsiteY29" fmla="*/ 3776113 h 5091358"/>
                <a:gd name="connsiteX30" fmla="*/ 1416629 w 3556235"/>
                <a:gd name="connsiteY30" fmla="*/ 3364952 h 5091358"/>
                <a:gd name="connsiteX31" fmla="*/ 1302328 w 3556235"/>
                <a:gd name="connsiteY31" fmla="*/ 3393526 h 5091358"/>
                <a:gd name="connsiteX32" fmla="*/ 1208666 w 3556235"/>
                <a:gd name="connsiteY32" fmla="*/ 3383207 h 5091358"/>
                <a:gd name="connsiteX33" fmla="*/ 1203111 w 3556235"/>
                <a:gd name="connsiteY33" fmla="*/ 3414957 h 5091358"/>
                <a:gd name="connsiteX34" fmla="*/ 1362653 w 3556235"/>
                <a:gd name="connsiteY34" fmla="*/ 3428769 h 5091358"/>
                <a:gd name="connsiteX0" fmla="*/ 1369326 w 3562908"/>
                <a:gd name="connsiteY0" fmla="*/ 3428769 h 5091358"/>
                <a:gd name="connsiteX1" fmla="*/ 1325040 w 3562908"/>
                <a:gd name="connsiteY1" fmla="*/ 3532747 h 5091358"/>
                <a:gd name="connsiteX2" fmla="*/ 1422828 w 3562908"/>
                <a:gd name="connsiteY2" fmla="*/ 3679274 h 5091358"/>
                <a:gd name="connsiteX3" fmla="*/ 1325992 w 3562908"/>
                <a:gd name="connsiteY3" fmla="*/ 3720548 h 5091358"/>
                <a:gd name="connsiteX4" fmla="*/ 1242650 w 3562908"/>
                <a:gd name="connsiteY4" fmla="*/ 3672130 h 5091358"/>
                <a:gd name="connsiteX5" fmla="*/ 975948 w 3562908"/>
                <a:gd name="connsiteY5" fmla="*/ 3769760 h 5091358"/>
                <a:gd name="connsiteX6" fmla="*/ 130603 w 3562908"/>
                <a:gd name="connsiteY6" fmla="*/ 4595512 h 5091358"/>
                <a:gd name="connsiteX7" fmla="*/ 108380 w 3562908"/>
                <a:gd name="connsiteY7" fmla="*/ 4645268 h 5091358"/>
                <a:gd name="connsiteX8" fmla="*/ 1168508 w 3562908"/>
                <a:gd name="connsiteY8" fmla="*/ 4800845 h 5091358"/>
                <a:gd name="connsiteX9" fmla="*/ 1482833 w 3562908"/>
                <a:gd name="connsiteY9" fmla="*/ 5091358 h 5091358"/>
                <a:gd name="connsiteX10" fmla="*/ 1832876 w 3562908"/>
                <a:gd name="connsiteY10" fmla="*/ 4988964 h 5091358"/>
                <a:gd name="connsiteX11" fmla="*/ 2280551 w 3562908"/>
                <a:gd name="connsiteY11" fmla="*/ 4386507 h 5091358"/>
                <a:gd name="connsiteX12" fmla="*/ 2618688 w 3562908"/>
                <a:gd name="connsiteY12" fmla="*/ 3915020 h 5091358"/>
                <a:gd name="connsiteX13" fmla="*/ 3560870 w 3562908"/>
                <a:gd name="connsiteY13" fmla="*/ 2263226 h 5091358"/>
                <a:gd name="connsiteX14" fmla="*/ 3560821 w 3562908"/>
                <a:gd name="connsiteY14" fmla="*/ 0 h 5091358"/>
                <a:gd name="connsiteX15" fmla="*/ 3254433 w 3562908"/>
                <a:gd name="connsiteY15" fmla="*/ 230980 h 5091358"/>
                <a:gd name="connsiteX16" fmla="*/ 3046472 w 3562908"/>
                <a:gd name="connsiteY16" fmla="*/ 381793 h 5091358"/>
                <a:gd name="connsiteX17" fmla="*/ 2750403 w 3562908"/>
                <a:gd name="connsiteY17" fmla="*/ 100805 h 5091358"/>
                <a:gd name="connsiteX18" fmla="*/ 2576148 w 3562908"/>
                <a:gd name="connsiteY18" fmla="*/ 891874 h 5091358"/>
                <a:gd name="connsiteX19" fmla="*/ 2429729 w 3562908"/>
                <a:gd name="connsiteY19" fmla="*/ 1656556 h 5091358"/>
                <a:gd name="connsiteX20" fmla="*/ 2094814 w 3562908"/>
                <a:gd name="connsiteY20" fmla="*/ 2439439 h 5091358"/>
                <a:gd name="connsiteX21" fmla="*/ 1542314 w 3562908"/>
                <a:gd name="connsiteY21" fmla="*/ 3123406 h 5091358"/>
                <a:gd name="connsiteX22" fmla="*/ 1263287 w 3562908"/>
                <a:gd name="connsiteY22" fmla="*/ 2987125 h 5091358"/>
                <a:gd name="connsiteX23" fmla="*/ 974520 w 3562908"/>
                <a:gd name="connsiteY23" fmla="*/ 3010619 h 5091358"/>
                <a:gd name="connsiteX24" fmla="*/ 983092 w 3562908"/>
                <a:gd name="connsiteY24" fmla="*/ 3076274 h 5091358"/>
                <a:gd name="connsiteX25" fmla="*/ 1228361 w 3562908"/>
                <a:gd name="connsiteY25" fmla="*/ 3061986 h 5091358"/>
                <a:gd name="connsiteX26" fmla="*/ 1483154 w 3562908"/>
                <a:gd name="connsiteY26" fmla="*/ 3181049 h 5091358"/>
                <a:gd name="connsiteX27" fmla="*/ 1608245 w 3562908"/>
                <a:gd name="connsiteY27" fmla="*/ 3264304 h 5091358"/>
                <a:gd name="connsiteX28" fmla="*/ 2041320 w 3562908"/>
                <a:gd name="connsiteY28" fmla="*/ 3619266 h 5091358"/>
                <a:gd name="connsiteX29" fmla="*/ 2044014 w 3562908"/>
                <a:gd name="connsiteY29" fmla="*/ 3776113 h 5091358"/>
                <a:gd name="connsiteX30" fmla="*/ 1423302 w 3562908"/>
                <a:gd name="connsiteY30" fmla="*/ 3364952 h 5091358"/>
                <a:gd name="connsiteX31" fmla="*/ 1309001 w 3562908"/>
                <a:gd name="connsiteY31" fmla="*/ 3393526 h 5091358"/>
                <a:gd name="connsiteX32" fmla="*/ 1215339 w 3562908"/>
                <a:gd name="connsiteY32" fmla="*/ 3383207 h 5091358"/>
                <a:gd name="connsiteX33" fmla="*/ 1209784 w 3562908"/>
                <a:gd name="connsiteY33" fmla="*/ 3414957 h 5091358"/>
                <a:gd name="connsiteX34" fmla="*/ 1369326 w 3562908"/>
                <a:gd name="connsiteY34" fmla="*/ 3428769 h 5091358"/>
                <a:gd name="connsiteX0" fmla="*/ 1332519 w 3526101"/>
                <a:gd name="connsiteY0" fmla="*/ 3428769 h 5091358"/>
                <a:gd name="connsiteX1" fmla="*/ 1288233 w 3526101"/>
                <a:gd name="connsiteY1" fmla="*/ 3532747 h 5091358"/>
                <a:gd name="connsiteX2" fmla="*/ 1386021 w 3526101"/>
                <a:gd name="connsiteY2" fmla="*/ 3679274 h 5091358"/>
                <a:gd name="connsiteX3" fmla="*/ 1289185 w 3526101"/>
                <a:gd name="connsiteY3" fmla="*/ 3720548 h 5091358"/>
                <a:gd name="connsiteX4" fmla="*/ 1205843 w 3526101"/>
                <a:gd name="connsiteY4" fmla="*/ 3672130 h 5091358"/>
                <a:gd name="connsiteX5" fmla="*/ 939141 w 3526101"/>
                <a:gd name="connsiteY5" fmla="*/ 3769760 h 5091358"/>
                <a:gd name="connsiteX6" fmla="*/ 93796 w 3526101"/>
                <a:gd name="connsiteY6" fmla="*/ 4595512 h 5091358"/>
                <a:gd name="connsiteX7" fmla="*/ 71573 w 3526101"/>
                <a:gd name="connsiteY7" fmla="*/ 4645268 h 5091358"/>
                <a:gd name="connsiteX8" fmla="*/ 1131701 w 3526101"/>
                <a:gd name="connsiteY8" fmla="*/ 4800845 h 5091358"/>
                <a:gd name="connsiteX9" fmla="*/ 1446026 w 3526101"/>
                <a:gd name="connsiteY9" fmla="*/ 5091358 h 5091358"/>
                <a:gd name="connsiteX10" fmla="*/ 1796069 w 3526101"/>
                <a:gd name="connsiteY10" fmla="*/ 4988964 h 5091358"/>
                <a:gd name="connsiteX11" fmla="*/ 2243744 w 3526101"/>
                <a:gd name="connsiteY11" fmla="*/ 4386507 h 5091358"/>
                <a:gd name="connsiteX12" fmla="*/ 2581881 w 3526101"/>
                <a:gd name="connsiteY12" fmla="*/ 3915020 h 5091358"/>
                <a:gd name="connsiteX13" fmla="*/ 3524063 w 3526101"/>
                <a:gd name="connsiteY13" fmla="*/ 2263226 h 5091358"/>
                <a:gd name="connsiteX14" fmla="*/ 3524014 w 3526101"/>
                <a:gd name="connsiteY14" fmla="*/ 0 h 5091358"/>
                <a:gd name="connsiteX15" fmla="*/ 3217626 w 3526101"/>
                <a:gd name="connsiteY15" fmla="*/ 230980 h 5091358"/>
                <a:gd name="connsiteX16" fmla="*/ 3009665 w 3526101"/>
                <a:gd name="connsiteY16" fmla="*/ 381793 h 5091358"/>
                <a:gd name="connsiteX17" fmla="*/ 2713596 w 3526101"/>
                <a:gd name="connsiteY17" fmla="*/ 100805 h 5091358"/>
                <a:gd name="connsiteX18" fmla="*/ 2539341 w 3526101"/>
                <a:gd name="connsiteY18" fmla="*/ 891874 h 5091358"/>
                <a:gd name="connsiteX19" fmla="*/ 2392922 w 3526101"/>
                <a:gd name="connsiteY19" fmla="*/ 1656556 h 5091358"/>
                <a:gd name="connsiteX20" fmla="*/ 2058007 w 3526101"/>
                <a:gd name="connsiteY20" fmla="*/ 2439439 h 5091358"/>
                <a:gd name="connsiteX21" fmla="*/ 1505507 w 3526101"/>
                <a:gd name="connsiteY21" fmla="*/ 3123406 h 5091358"/>
                <a:gd name="connsiteX22" fmla="*/ 1226480 w 3526101"/>
                <a:gd name="connsiteY22" fmla="*/ 2987125 h 5091358"/>
                <a:gd name="connsiteX23" fmla="*/ 937713 w 3526101"/>
                <a:gd name="connsiteY23" fmla="*/ 3010619 h 5091358"/>
                <a:gd name="connsiteX24" fmla="*/ 946285 w 3526101"/>
                <a:gd name="connsiteY24" fmla="*/ 3076274 h 5091358"/>
                <a:gd name="connsiteX25" fmla="*/ 1191554 w 3526101"/>
                <a:gd name="connsiteY25" fmla="*/ 3061986 h 5091358"/>
                <a:gd name="connsiteX26" fmla="*/ 1446347 w 3526101"/>
                <a:gd name="connsiteY26" fmla="*/ 3181049 h 5091358"/>
                <a:gd name="connsiteX27" fmla="*/ 1571438 w 3526101"/>
                <a:gd name="connsiteY27" fmla="*/ 3264304 h 5091358"/>
                <a:gd name="connsiteX28" fmla="*/ 2004513 w 3526101"/>
                <a:gd name="connsiteY28" fmla="*/ 3619266 h 5091358"/>
                <a:gd name="connsiteX29" fmla="*/ 2007207 w 3526101"/>
                <a:gd name="connsiteY29" fmla="*/ 3776113 h 5091358"/>
                <a:gd name="connsiteX30" fmla="*/ 1386495 w 3526101"/>
                <a:gd name="connsiteY30" fmla="*/ 3364952 h 5091358"/>
                <a:gd name="connsiteX31" fmla="*/ 1272194 w 3526101"/>
                <a:gd name="connsiteY31" fmla="*/ 3393526 h 5091358"/>
                <a:gd name="connsiteX32" fmla="*/ 1178532 w 3526101"/>
                <a:gd name="connsiteY32" fmla="*/ 3383207 h 5091358"/>
                <a:gd name="connsiteX33" fmla="*/ 1172977 w 3526101"/>
                <a:gd name="connsiteY33" fmla="*/ 3414957 h 5091358"/>
                <a:gd name="connsiteX34" fmla="*/ 1332519 w 3526101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2223 w 3454528"/>
                <a:gd name="connsiteY6" fmla="*/ 4595512 h 5091358"/>
                <a:gd name="connsiteX7" fmla="*/ 0 w 3454528"/>
                <a:gd name="connsiteY7" fmla="*/ 4645268 h 5091358"/>
                <a:gd name="connsiteX8" fmla="*/ 1060128 w 3454528"/>
                <a:gd name="connsiteY8" fmla="*/ 4800845 h 5091358"/>
                <a:gd name="connsiteX9" fmla="*/ 1374453 w 3454528"/>
                <a:gd name="connsiteY9" fmla="*/ 5091358 h 5091358"/>
                <a:gd name="connsiteX10" fmla="*/ 1724496 w 3454528"/>
                <a:gd name="connsiteY10" fmla="*/ 4988964 h 5091358"/>
                <a:gd name="connsiteX11" fmla="*/ 2172171 w 3454528"/>
                <a:gd name="connsiteY11" fmla="*/ 4386507 h 5091358"/>
                <a:gd name="connsiteX12" fmla="*/ 2510308 w 3454528"/>
                <a:gd name="connsiteY12" fmla="*/ 3915020 h 5091358"/>
                <a:gd name="connsiteX13" fmla="*/ 3452490 w 3454528"/>
                <a:gd name="connsiteY13" fmla="*/ 2263226 h 5091358"/>
                <a:gd name="connsiteX14" fmla="*/ 3452441 w 3454528"/>
                <a:gd name="connsiteY14" fmla="*/ 0 h 5091358"/>
                <a:gd name="connsiteX15" fmla="*/ 3146053 w 3454528"/>
                <a:gd name="connsiteY15" fmla="*/ 230980 h 5091358"/>
                <a:gd name="connsiteX16" fmla="*/ 2938092 w 3454528"/>
                <a:gd name="connsiteY16" fmla="*/ 381793 h 5091358"/>
                <a:gd name="connsiteX17" fmla="*/ 2642023 w 3454528"/>
                <a:gd name="connsiteY17" fmla="*/ 100805 h 5091358"/>
                <a:gd name="connsiteX18" fmla="*/ 2467768 w 3454528"/>
                <a:gd name="connsiteY18" fmla="*/ 891874 h 5091358"/>
                <a:gd name="connsiteX19" fmla="*/ 2321349 w 3454528"/>
                <a:gd name="connsiteY19" fmla="*/ 1656556 h 5091358"/>
                <a:gd name="connsiteX20" fmla="*/ 1986434 w 3454528"/>
                <a:gd name="connsiteY20" fmla="*/ 2439439 h 5091358"/>
                <a:gd name="connsiteX21" fmla="*/ 1433934 w 3454528"/>
                <a:gd name="connsiteY21" fmla="*/ 3123406 h 5091358"/>
                <a:gd name="connsiteX22" fmla="*/ 1154907 w 3454528"/>
                <a:gd name="connsiteY22" fmla="*/ 2987125 h 5091358"/>
                <a:gd name="connsiteX23" fmla="*/ 866140 w 3454528"/>
                <a:gd name="connsiteY23" fmla="*/ 3010619 h 5091358"/>
                <a:gd name="connsiteX24" fmla="*/ 874712 w 3454528"/>
                <a:gd name="connsiteY24" fmla="*/ 3076274 h 5091358"/>
                <a:gd name="connsiteX25" fmla="*/ 1119981 w 3454528"/>
                <a:gd name="connsiteY25" fmla="*/ 3061986 h 5091358"/>
                <a:gd name="connsiteX26" fmla="*/ 1374774 w 3454528"/>
                <a:gd name="connsiteY26" fmla="*/ 3181049 h 5091358"/>
                <a:gd name="connsiteX27" fmla="*/ 1499865 w 3454528"/>
                <a:gd name="connsiteY27" fmla="*/ 3264304 h 5091358"/>
                <a:gd name="connsiteX28" fmla="*/ 1932940 w 3454528"/>
                <a:gd name="connsiteY28" fmla="*/ 3619266 h 5091358"/>
                <a:gd name="connsiteX29" fmla="*/ 1935634 w 3454528"/>
                <a:gd name="connsiteY29" fmla="*/ 3776113 h 5091358"/>
                <a:gd name="connsiteX30" fmla="*/ 1314922 w 3454528"/>
                <a:gd name="connsiteY30" fmla="*/ 3364952 h 5091358"/>
                <a:gd name="connsiteX31" fmla="*/ 1200621 w 3454528"/>
                <a:gd name="connsiteY31" fmla="*/ 3393526 h 5091358"/>
                <a:gd name="connsiteX32" fmla="*/ 1106959 w 3454528"/>
                <a:gd name="connsiteY32" fmla="*/ 3383207 h 5091358"/>
                <a:gd name="connsiteX33" fmla="*/ 1101404 w 3454528"/>
                <a:gd name="connsiteY33" fmla="*/ 3414957 h 5091358"/>
                <a:gd name="connsiteX34" fmla="*/ 1260946 w 3454528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181767 w 3454528"/>
                <a:gd name="connsiteY6" fmla="*/ 4431205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350836 w 3454528"/>
                <a:gd name="connsiteY6" fmla="*/ 4378818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48467 w 3454528"/>
                <a:gd name="connsiteY6" fmla="*/ 4414537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86580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91342 w 3454528"/>
                <a:gd name="connsiteY6" fmla="*/ 4169268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48480 w 3454528"/>
                <a:gd name="connsiteY6" fmla="*/ 41216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2292 w 3454528"/>
                <a:gd name="connsiteY6" fmla="*/ 4024012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62767 w 3454528"/>
                <a:gd name="connsiteY6" fmla="*/ 4021630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660398 w 3454528"/>
                <a:gd name="connsiteY6" fmla="*/ 3935905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15180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45476 w 3454528"/>
                <a:gd name="connsiteY19" fmla="*/ 4447944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931188 w 3454528"/>
                <a:gd name="connsiteY19" fmla="*/ 4452706 h 5091358"/>
                <a:gd name="connsiteX20" fmla="*/ 2111211 w 3454528"/>
                <a:gd name="connsiteY20" fmla="*/ 43484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4800845"/>
                <a:gd name="connsiteX1" fmla="*/ 1216660 w 3454528"/>
                <a:gd name="connsiteY1" fmla="*/ 3532747 h 4800845"/>
                <a:gd name="connsiteX2" fmla="*/ 1314448 w 3454528"/>
                <a:gd name="connsiteY2" fmla="*/ 3679274 h 4800845"/>
                <a:gd name="connsiteX3" fmla="*/ 1217612 w 3454528"/>
                <a:gd name="connsiteY3" fmla="*/ 3720548 h 4800845"/>
                <a:gd name="connsiteX4" fmla="*/ 1134270 w 3454528"/>
                <a:gd name="connsiteY4" fmla="*/ 3672130 h 4800845"/>
                <a:gd name="connsiteX5" fmla="*/ 867568 w 3454528"/>
                <a:gd name="connsiteY5" fmla="*/ 3769760 h 4800845"/>
                <a:gd name="connsiteX6" fmla="*/ 879474 w 3454528"/>
                <a:gd name="connsiteY6" fmla="*/ 3866849 h 4800845"/>
                <a:gd name="connsiteX7" fmla="*/ 784223 w 3454528"/>
                <a:gd name="connsiteY7" fmla="*/ 3990674 h 4800845"/>
                <a:gd name="connsiteX8" fmla="*/ 562767 w 3454528"/>
                <a:gd name="connsiteY8" fmla="*/ 4021630 h 4800845"/>
                <a:gd name="connsiteX9" fmla="*/ 503236 w 3454528"/>
                <a:gd name="connsiteY9" fmla="*/ 4083543 h 4800845"/>
                <a:gd name="connsiteX10" fmla="*/ 500855 w 3454528"/>
                <a:gd name="connsiteY10" fmla="*/ 4183556 h 4800845"/>
                <a:gd name="connsiteX11" fmla="*/ 577055 w 3454528"/>
                <a:gd name="connsiteY11" fmla="*/ 4247849 h 4800845"/>
                <a:gd name="connsiteX12" fmla="*/ 484186 w 3454528"/>
                <a:gd name="connsiteY12" fmla="*/ 4457399 h 4800845"/>
                <a:gd name="connsiteX13" fmla="*/ 400842 w 3454528"/>
                <a:gd name="connsiteY13" fmla="*/ 4481212 h 4800845"/>
                <a:gd name="connsiteX14" fmla="*/ 236536 w 3454528"/>
                <a:gd name="connsiteY14" fmla="*/ 4466924 h 4800845"/>
                <a:gd name="connsiteX15" fmla="*/ 22223 w 3454528"/>
                <a:gd name="connsiteY15" fmla="*/ 4595512 h 4800845"/>
                <a:gd name="connsiteX16" fmla="*/ 0 w 3454528"/>
                <a:gd name="connsiteY16" fmla="*/ 4645268 h 4800845"/>
                <a:gd name="connsiteX17" fmla="*/ 1060128 w 3454528"/>
                <a:gd name="connsiteY17" fmla="*/ 4800845 h 4800845"/>
                <a:gd name="connsiteX18" fmla="*/ 1526853 w 3454528"/>
                <a:gd name="connsiteY18" fmla="*/ 4381745 h 4800845"/>
                <a:gd name="connsiteX19" fmla="*/ 1931188 w 3454528"/>
                <a:gd name="connsiteY19" fmla="*/ 4452706 h 4800845"/>
                <a:gd name="connsiteX20" fmla="*/ 2111211 w 3454528"/>
                <a:gd name="connsiteY20" fmla="*/ 4348407 h 4800845"/>
                <a:gd name="connsiteX21" fmla="*/ 2510308 w 3454528"/>
                <a:gd name="connsiteY21" fmla="*/ 3915020 h 4800845"/>
                <a:gd name="connsiteX22" fmla="*/ 3452490 w 3454528"/>
                <a:gd name="connsiteY22" fmla="*/ 2263226 h 4800845"/>
                <a:gd name="connsiteX23" fmla="*/ 3452441 w 3454528"/>
                <a:gd name="connsiteY23" fmla="*/ 0 h 4800845"/>
                <a:gd name="connsiteX24" fmla="*/ 3146053 w 3454528"/>
                <a:gd name="connsiteY24" fmla="*/ 230980 h 4800845"/>
                <a:gd name="connsiteX25" fmla="*/ 2938092 w 3454528"/>
                <a:gd name="connsiteY25" fmla="*/ 381793 h 4800845"/>
                <a:gd name="connsiteX26" fmla="*/ 2642023 w 3454528"/>
                <a:gd name="connsiteY26" fmla="*/ 100805 h 4800845"/>
                <a:gd name="connsiteX27" fmla="*/ 2467768 w 3454528"/>
                <a:gd name="connsiteY27" fmla="*/ 891874 h 4800845"/>
                <a:gd name="connsiteX28" fmla="*/ 2321349 w 3454528"/>
                <a:gd name="connsiteY28" fmla="*/ 1656556 h 4800845"/>
                <a:gd name="connsiteX29" fmla="*/ 1986434 w 3454528"/>
                <a:gd name="connsiteY29" fmla="*/ 2439439 h 4800845"/>
                <a:gd name="connsiteX30" fmla="*/ 1433934 w 3454528"/>
                <a:gd name="connsiteY30" fmla="*/ 3123406 h 4800845"/>
                <a:gd name="connsiteX31" fmla="*/ 1154907 w 3454528"/>
                <a:gd name="connsiteY31" fmla="*/ 2987125 h 4800845"/>
                <a:gd name="connsiteX32" fmla="*/ 866140 w 3454528"/>
                <a:gd name="connsiteY32" fmla="*/ 3010619 h 4800845"/>
                <a:gd name="connsiteX33" fmla="*/ 874712 w 3454528"/>
                <a:gd name="connsiteY33" fmla="*/ 3076274 h 4800845"/>
                <a:gd name="connsiteX34" fmla="*/ 1119981 w 3454528"/>
                <a:gd name="connsiteY34" fmla="*/ 3061986 h 4800845"/>
                <a:gd name="connsiteX35" fmla="*/ 1374774 w 3454528"/>
                <a:gd name="connsiteY35" fmla="*/ 3181049 h 4800845"/>
                <a:gd name="connsiteX36" fmla="*/ 1499865 w 3454528"/>
                <a:gd name="connsiteY36" fmla="*/ 3264304 h 4800845"/>
                <a:gd name="connsiteX37" fmla="*/ 1932940 w 3454528"/>
                <a:gd name="connsiteY37" fmla="*/ 3619266 h 4800845"/>
                <a:gd name="connsiteX38" fmla="*/ 1935634 w 3454528"/>
                <a:gd name="connsiteY38" fmla="*/ 3776113 h 4800845"/>
                <a:gd name="connsiteX39" fmla="*/ 1314922 w 3454528"/>
                <a:gd name="connsiteY39" fmla="*/ 3364952 h 4800845"/>
                <a:gd name="connsiteX40" fmla="*/ 1200621 w 3454528"/>
                <a:gd name="connsiteY40" fmla="*/ 3393526 h 4800845"/>
                <a:gd name="connsiteX41" fmla="*/ 1106959 w 3454528"/>
                <a:gd name="connsiteY41" fmla="*/ 3383207 h 4800845"/>
                <a:gd name="connsiteX42" fmla="*/ 1101404 w 3454528"/>
                <a:gd name="connsiteY42" fmla="*/ 3414957 h 4800845"/>
                <a:gd name="connsiteX43" fmla="*/ 1260946 w 3454528"/>
                <a:gd name="connsiteY43" fmla="*/ 3428769 h 4800845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562767 w 3454528"/>
                <a:gd name="connsiteY8" fmla="*/ 4021630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503236 w 3454528"/>
                <a:gd name="connsiteY9" fmla="*/ 4083543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500855 w 3454528"/>
                <a:gd name="connsiteY10" fmla="*/ 4183556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577055 w 3454528"/>
                <a:gd name="connsiteY11" fmla="*/ 4247849 h 4645268"/>
                <a:gd name="connsiteX12" fmla="*/ 484186 w 3454528"/>
                <a:gd name="connsiteY12" fmla="*/ 4457399 h 4645268"/>
                <a:gd name="connsiteX13" fmla="*/ 400842 w 3454528"/>
                <a:gd name="connsiteY13" fmla="*/ 4481212 h 4645268"/>
                <a:gd name="connsiteX14" fmla="*/ 236536 w 3454528"/>
                <a:gd name="connsiteY14" fmla="*/ 4466924 h 4645268"/>
                <a:gd name="connsiteX15" fmla="*/ 22223 w 3454528"/>
                <a:gd name="connsiteY15" fmla="*/ 4595512 h 4645268"/>
                <a:gd name="connsiteX16" fmla="*/ 0 w 3454528"/>
                <a:gd name="connsiteY16" fmla="*/ 4645268 h 4645268"/>
                <a:gd name="connsiteX17" fmla="*/ 1450653 w 3454528"/>
                <a:gd name="connsiteY17" fmla="*/ 4200770 h 4645268"/>
                <a:gd name="connsiteX18" fmla="*/ 1526853 w 3454528"/>
                <a:gd name="connsiteY18" fmla="*/ 4381745 h 4645268"/>
                <a:gd name="connsiteX19" fmla="*/ 1931188 w 3454528"/>
                <a:gd name="connsiteY19" fmla="*/ 4452706 h 4645268"/>
                <a:gd name="connsiteX20" fmla="*/ 2111211 w 3454528"/>
                <a:gd name="connsiteY20" fmla="*/ 4348407 h 4645268"/>
                <a:gd name="connsiteX21" fmla="*/ 2510308 w 3454528"/>
                <a:gd name="connsiteY21" fmla="*/ 3915020 h 4645268"/>
                <a:gd name="connsiteX22" fmla="*/ 3452490 w 3454528"/>
                <a:gd name="connsiteY22" fmla="*/ 2263226 h 4645268"/>
                <a:gd name="connsiteX23" fmla="*/ 3452441 w 3454528"/>
                <a:gd name="connsiteY23" fmla="*/ 0 h 4645268"/>
                <a:gd name="connsiteX24" fmla="*/ 3146053 w 3454528"/>
                <a:gd name="connsiteY24" fmla="*/ 230980 h 4645268"/>
                <a:gd name="connsiteX25" fmla="*/ 2938092 w 3454528"/>
                <a:gd name="connsiteY25" fmla="*/ 381793 h 4645268"/>
                <a:gd name="connsiteX26" fmla="*/ 2642023 w 3454528"/>
                <a:gd name="connsiteY26" fmla="*/ 100805 h 4645268"/>
                <a:gd name="connsiteX27" fmla="*/ 2467768 w 3454528"/>
                <a:gd name="connsiteY27" fmla="*/ 891874 h 4645268"/>
                <a:gd name="connsiteX28" fmla="*/ 2321349 w 3454528"/>
                <a:gd name="connsiteY28" fmla="*/ 1656556 h 4645268"/>
                <a:gd name="connsiteX29" fmla="*/ 1986434 w 3454528"/>
                <a:gd name="connsiteY29" fmla="*/ 2439439 h 4645268"/>
                <a:gd name="connsiteX30" fmla="*/ 1433934 w 3454528"/>
                <a:gd name="connsiteY30" fmla="*/ 3123406 h 4645268"/>
                <a:gd name="connsiteX31" fmla="*/ 1154907 w 3454528"/>
                <a:gd name="connsiteY31" fmla="*/ 2987125 h 4645268"/>
                <a:gd name="connsiteX32" fmla="*/ 866140 w 3454528"/>
                <a:gd name="connsiteY32" fmla="*/ 3010619 h 4645268"/>
                <a:gd name="connsiteX33" fmla="*/ 874712 w 3454528"/>
                <a:gd name="connsiteY33" fmla="*/ 3076274 h 4645268"/>
                <a:gd name="connsiteX34" fmla="*/ 1119981 w 3454528"/>
                <a:gd name="connsiteY34" fmla="*/ 3061986 h 4645268"/>
                <a:gd name="connsiteX35" fmla="*/ 1374774 w 3454528"/>
                <a:gd name="connsiteY35" fmla="*/ 3181049 h 4645268"/>
                <a:gd name="connsiteX36" fmla="*/ 1499865 w 3454528"/>
                <a:gd name="connsiteY36" fmla="*/ 3264304 h 4645268"/>
                <a:gd name="connsiteX37" fmla="*/ 1932940 w 3454528"/>
                <a:gd name="connsiteY37" fmla="*/ 3619266 h 4645268"/>
                <a:gd name="connsiteX38" fmla="*/ 1935634 w 3454528"/>
                <a:gd name="connsiteY38" fmla="*/ 3776113 h 4645268"/>
                <a:gd name="connsiteX39" fmla="*/ 1314922 w 3454528"/>
                <a:gd name="connsiteY39" fmla="*/ 3364952 h 4645268"/>
                <a:gd name="connsiteX40" fmla="*/ 1200621 w 3454528"/>
                <a:gd name="connsiteY40" fmla="*/ 3393526 h 4645268"/>
                <a:gd name="connsiteX41" fmla="*/ 1106959 w 3454528"/>
                <a:gd name="connsiteY41" fmla="*/ 3383207 h 4645268"/>
                <a:gd name="connsiteX42" fmla="*/ 1101404 w 3454528"/>
                <a:gd name="connsiteY42" fmla="*/ 3414957 h 4645268"/>
                <a:gd name="connsiteX43" fmla="*/ 1260946 w 3454528"/>
                <a:gd name="connsiteY43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84186 w 3454528"/>
                <a:gd name="connsiteY11" fmla="*/ 4457399 h 4645268"/>
                <a:gd name="connsiteX12" fmla="*/ 400842 w 3454528"/>
                <a:gd name="connsiteY12" fmla="*/ 4481212 h 4645268"/>
                <a:gd name="connsiteX13" fmla="*/ 236536 w 3454528"/>
                <a:gd name="connsiteY13" fmla="*/ 4466924 h 4645268"/>
                <a:gd name="connsiteX14" fmla="*/ 22223 w 3454528"/>
                <a:gd name="connsiteY14" fmla="*/ 4595512 h 4645268"/>
                <a:gd name="connsiteX15" fmla="*/ 0 w 3454528"/>
                <a:gd name="connsiteY15" fmla="*/ 4645268 h 4645268"/>
                <a:gd name="connsiteX16" fmla="*/ 1450653 w 3454528"/>
                <a:gd name="connsiteY16" fmla="*/ 4200770 h 4645268"/>
                <a:gd name="connsiteX17" fmla="*/ 1526853 w 3454528"/>
                <a:gd name="connsiteY17" fmla="*/ 4381745 h 4645268"/>
                <a:gd name="connsiteX18" fmla="*/ 1931188 w 3454528"/>
                <a:gd name="connsiteY18" fmla="*/ 4452706 h 4645268"/>
                <a:gd name="connsiteX19" fmla="*/ 2111211 w 3454528"/>
                <a:gd name="connsiteY19" fmla="*/ 4348407 h 4645268"/>
                <a:gd name="connsiteX20" fmla="*/ 2510308 w 3454528"/>
                <a:gd name="connsiteY20" fmla="*/ 3915020 h 4645268"/>
                <a:gd name="connsiteX21" fmla="*/ 3452490 w 3454528"/>
                <a:gd name="connsiteY21" fmla="*/ 2263226 h 4645268"/>
                <a:gd name="connsiteX22" fmla="*/ 3452441 w 3454528"/>
                <a:gd name="connsiteY22" fmla="*/ 0 h 4645268"/>
                <a:gd name="connsiteX23" fmla="*/ 3146053 w 3454528"/>
                <a:gd name="connsiteY23" fmla="*/ 230980 h 4645268"/>
                <a:gd name="connsiteX24" fmla="*/ 2938092 w 3454528"/>
                <a:gd name="connsiteY24" fmla="*/ 381793 h 4645268"/>
                <a:gd name="connsiteX25" fmla="*/ 2642023 w 3454528"/>
                <a:gd name="connsiteY25" fmla="*/ 100805 h 4645268"/>
                <a:gd name="connsiteX26" fmla="*/ 2467768 w 3454528"/>
                <a:gd name="connsiteY26" fmla="*/ 891874 h 4645268"/>
                <a:gd name="connsiteX27" fmla="*/ 2321349 w 3454528"/>
                <a:gd name="connsiteY27" fmla="*/ 1656556 h 4645268"/>
                <a:gd name="connsiteX28" fmla="*/ 1986434 w 3454528"/>
                <a:gd name="connsiteY28" fmla="*/ 2439439 h 4645268"/>
                <a:gd name="connsiteX29" fmla="*/ 1433934 w 3454528"/>
                <a:gd name="connsiteY29" fmla="*/ 3123406 h 4645268"/>
                <a:gd name="connsiteX30" fmla="*/ 1154907 w 3454528"/>
                <a:gd name="connsiteY30" fmla="*/ 2987125 h 4645268"/>
                <a:gd name="connsiteX31" fmla="*/ 866140 w 3454528"/>
                <a:gd name="connsiteY31" fmla="*/ 3010619 h 4645268"/>
                <a:gd name="connsiteX32" fmla="*/ 874712 w 3454528"/>
                <a:gd name="connsiteY32" fmla="*/ 3076274 h 4645268"/>
                <a:gd name="connsiteX33" fmla="*/ 1119981 w 3454528"/>
                <a:gd name="connsiteY33" fmla="*/ 3061986 h 4645268"/>
                <a:gd name="connsiteX34" fmla="*/ 1374774 w 3454528"/>
                <a:gd name="connsiteY34" fmla="*/ 3181049 h 4645268"/>
                <a:gd name="connsiteX35" fmla="*/ 1499865 w 3454528"/>
                <a:gd name="connsiteY35" fmla="*/ 3264304 h 4645268"/>
                <a:gd name="connsiteX36" fmla="*/ 1932940 w 3454528"/>
                <a:gd name="connsiteY36" fmla="*/ 3619266 h 4645268"/>
                <a:gd name="connsiteX37" fmla="*/ 1935634 w 3454528"/>
                <a:gd name="connsiteY37" fmla="*/ 3776113 h 4645268"/>
                <a:gd name="connsiteX38" fmla="*/ 1314922 w 3454528"/>
                <a:gd name="connsiteY38" fmla="*/ 3364952 h 4645268"/>
                <a:gd name="connsiteX39" fmla="*/ 1200621 w 3454528"/>
                <a:gd name="connsiteY39" fmla="*/ 3393526 h 4645268"/>
                <a:gd name="connsiteX40" fmla="*/ 1106959 w 3454528"/>
                <a:gd name="connsiteY40" fmla="*/ 3383207 h 4645268"/>
                <a:gd name="connsiteX41" fmla="*/ 1101404 w 3454528"/>
                <a:gd name="connsiteY41" fmla="*/ 3414957 h 4645268"/>
                <a:gd name="connsiteX42" fmla="*/ 1260946 w 3454528"/>
                <a:gd name="connsiteY42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400842 w 3454528"/>
                <a:gd name="connsiteY11" fmla="*/ 4481212 h 4645268"/>
                <a:gd name="connsiteX12" fmla="*/ 236536 w 3454528"/>
                <a:gd name="connsiteY12" fmla="*/ 4466924 h 4645268"/>
                <a:gd name="connsiteX13" fmla="*/ 22223 w 3454528"/>
                <a:gd name="connsiteY13" fmla="*/ 4595512 h 4645268"/>
                <a:gd name="connsiteX14" fmla="*/ 0 w 3454528"/>
                <a:gd name="connsiteY14" fmla="*/ 4645268 h 4645268"/>
                <a:gd name="connsiteX15" fmla="*/ 1450653 w 3454528"/>
                <a:gd name="connsiteY15" fmla="*/ 4200770 h 4645268"/>
                <a:gd name="connsiteX16" fmla="*/ 1526853 w 3454528"/>
                <a:gd name="connsiteY16" fmla="*/ 4381745 h 4645268"/>
                <a:gd name="connsiteX17" fmla="*/ 1931188 w 3454528"/>
                <a:gd name="connsiteY17" fmla="*/ 4452706 h 4645268"/>
                <a:gd name="connsiteX18" fmla="*/ 2111211 w 3454528"/>
                <a:gd name="connsiteY18" fmla="*/ 4348407 h 4645268"/>
                <a:gd name="connsiteX19" fmla="*/ 2510308 w 3454528"/>
                <a:gd name="connsiteY19" fmla="*/ 3915020 h 4645268"/>
                <a:gd name="connsiteX20" fmla="*/ 3452490 w 3454528"/>
                <a:gd name="connsiteY20" fmla="*/ 2263226 h 4645268"/>
                <a:gd name="connsiteX21" fmla="*/ 3452441 w 3454528"/>
                <a:gd name="connsiteY21" fmla="*/ 0 h 4645268"/>
                <a:gd name="connsiteX22" fmla="*/ 3146053 w 3454528"/>
                <a:gd name="connsiteY22" fmla="*/ 230980 h 4645268"/>
                <a:gd name="connsiteX23" fmla="*/ 2938092 w 3454528"/>
                <a:gd name="connsiteY23" fmla="*/ 381793 h 4645268"/>
                <a:gd name="connsiteX24" fmla="*/ 2642023 w 3454528"/>
                <a:gd name="connsiteY24" fmla="*/ 100805 h 4645268"/>
                <a:gd name="connsiteX25" fmla="*/ 2467768 w 3454528"/>
                <a:gd name="connsiteY25" fmla="*/ 891874 h 4645268"/>
                <a:gd name="connsiteX26" fmla="*/ 2321349 w 3454528"/>
                <a:gd name="connsiteY26" fmla="*/ 1656556 h 4645268"/>
                <a:gd name="connsiteX27" fmla="*/ 1986434 w 3454528"/>
                <a:gd name="connsiteY27" fmla="*/ 2439439 h 4645268"/>
                <a:gd name="connsiteX28" fmla="*/ 1433934 w 3454528"/>
                <a:gd name="connsiteY28" fmla="*/ 3123406 h 4645268"/>
                <a:gd name="connsiteX29" fmla="*/ 1154907 w 3454528"/>
                <a:gd name="connsiteY29" fmla="*/ 2987125 h 4645268"/>
                <a:gd name="connsiteX30" fmla="*/ 866140 w 3454528"/>
                <a:gd name="connsiteY30" fmla="*/ 3010619 h 4645268"/>
                <a:gd name="connsiteX31" fmla="*/ 874712 w 3454528"/>
                <a:gd name="connsiteY31" fmla="*/ 3076274 h 4645268"/>
                <a:gd name="connsiteX32" fmla="*/ 1119981 w 3454528"/>
                <a:gd name="connsiteY32" fmla="*/ 3061986 h 4645268"/>
                <a:gd name="connsiteX33" fmla="*/ 1374774 w 3454528"/>
                <a:gd name="connsiteY33" fmla="*/ 3181049 h 4645268"/>
                <a:gd name="connsiteX34" fmla="*/ 1499865 w 3454528"/>
                <a:gd name="connsiteY34" fmla="*/ 3264304 h 4645268"/>
                <a:gd name="connsiteX35" fmla="*/ 1932940 w 3454528"/>
                <a:gd name="connsiteY35" fmla="*/ 3619266 h 4645268"/>
                <a:gd name="connsiteX36" fmla="*/ 1935634 w 3454528"/>
                <a:gd name="connsiteY36" fmla="*/ 3776113 h 4645268"/>
                <a:gd name="connsiteX37" fmla="*/ 1314922 w 3454528"/>
                <a:gd name="connsiteY37" fmla="*/ 3364952 h 4645268"/>
                <a:gd name="connsiteX38" fmla="*/ 1200621 w 3454528"/>
                <a:gd name="connsiteY38" fmla="*/ 3393526 h 4645268"/>
                <a:gd name="connsiteX39" fmla="*/ 1106959 w 3454528"/>
                <a:gd name="connsiteY39" fmla="*/ 3383207 h 4645268"/>
                <a:gd name="connsiteX40" fmla="*/ 1101404 w 3454528"/>
                <a:gd name="connsiteY40" fmla="*/ 3414957 h 4645268"/>
                <a:gd name="connsiteX41" fmla="*/ 1260946 w 3454528"/>
                <a:gd name="connsiteY41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36536 w 3454528"/>
                <a:gd name="connsiteY11" fmla="*/ 4466924 h 4645268"/>
                <a:gd name="connsiteX12" fmla="*/ 22223 w 3454528"/>
                <a:gd name="connsiteY12" fmla="*/ 4595512 h 4645268"/>
                <a:gd name="connsiteX13" fmla="*/ 0 w 3454528"/>
                <a:gd name="connsiteY13" fmla="*/ 4645268 h 4645268"/>
                <a:gd name="connsiteX14" fmla="*/ 1450653 w 3454528"/>
                <a:gd name="connsiteY14" fmla="*/ 4200770 h 4645268"/>
                <a:gd name="connsiteX15" fmla="*/ 1526853 w 3454528"/>
                <a:gd name="connsiteY15" fmla="*/ 4381745 h 4645268"/>
                <a:gd name="connsiteX16" fmla="*/ 1931188 w 3454528"/>
                <a:gd name="connsiteY16" fmla="*/ 4452706 h 4645268"/>
                <a:gd name="connsiteX17" fmla="*/ 2111211 w 3454528"/>
                <a:gd name="connsiteY17" fmla="*/ 4348407 h 4645268"/>
                <a:gd name="connsiteX18" fmla="*/ 2510308 w 3454528"/>
                <a:gd name="connsiteY18" fmla="*/ 3915020 h 4645268"/>
                <a:gd name="connsiteX19" fmla="*/ 3452490 w 3454528"/>
                <a:gd name="connsiteY19" fmla="*/ 2263226 h 4645268"/>
                <a:gd name="connsiteX20" fmla="*/ 3452441 w 3454528"/>
                <a:gd name="connsiteY20" fmla="*/ 0 h 4645268"/>
                <a:gd name="connsiteX21" fmla="*/ 3146053 w 3454528"/>
                <a:gd name="connsiteY21" fmla="*/ 230980 h 4645268"/>
                <a:gd name="connsiteX22" fmla="*/ 2938092 w 3454528"/>
                <a:gd name="connsiteY22" fmla="*/ 381793 h 4645268"/>
                <a:gd name="connsiteX23" fmla="*/ 2642023 w 3454528"/>
                <a:gd name="connsiteY23" fmla="*/ 100805 h 4645268"/>
                <a:gd name="connsiteX24" fmla="*/ 2467768 w 3454528"/>
                <a:gd name="connsiteY24" fmla="*/ 891874 h 4645268"/>
                <a:gd name="connsiteX25" fmla="*/ 2321349 w 3454528"/>
                <a:gd name="connsiteY25" fmla="*/ 1656556 h 4645268"/>
                <a:gd name="connsiteX26" fmla="*/ 1986434 w 3454528"/>
                <a:gd name="connsiteY26" fmla="*/ 2439439 h 4645268"/>
                <a:gd name="connsiteX27" fmla="*/ 1433934 w 3454528"/>
                <a:gd name="connsiteY27" fmla="*/ 3123406 h 4645268"/>
                <a:gd name="connsiteX28" fmla="*/ 1154907 w 3454528"/>
                <a:gd name="connsiteY28" fmla="*/ 2987125 h 4645268"/>
                <a:gd name="connsiteX29" fmla="*/ 866140 w 3454528"/>
                <a:gd name="connsiteY29" fmla="*/ 3010619 h 4645268"/>
                <a:gd name="connsiteX30" fmla="*/ 874712 w 3454528"/>
                <a:gd name="connsiteY30" fmla="*/ 3076274 h 4645268"/>
                <a:gd name="connsiteX31" fmla="*/ 1119981 w 3454528"/>
                <a:gd name="connsiteY31" fmla="*/ 3061986 h 4645268"/>
                <a:gd name="connsiteX32" fmla="*/ 1374774 w 3454528"/>
                <a:gd name="connsiteY32" fmla="*/ 3181049 h 4645268"/>
                <a:gd name="connsiteX33" fmla="*/ 1499865 w 3454528"/>
                <a:gd name="connsiteY33" fmla="*/ 3264304 h 4645268"/>
                <a:gd name="connsiteX34" fmla="*/ 1932940 w 3454528"/>
                <a:gd name="connsiteY34" fmla="*/ 3619266 h 4645268"/>
                <a:gd name="connsiteX35" fmla="*/ 1935634 w 3454528"/>
                <a:gd name="connsiteY35" fmla="*/ 3776113 h 4645268"/>
                <a:gd name="connsiteX36" fmla="*/ 1314922 w 3454528"/>
                <a:gd name="connsiteY36" fmla="*/ 3364952 h 4645268"/>
                <a:gd name="connsiteX37" fmla="*/ 1200621 w 3454528"/>
                <a:gd name="connsiteY37" fmla="*/ 3393526 h 4645268"/>
                <a:gd name="connsiteX38" fmla="*/ 1106959 w 3454528"/>
                <a:gd name="connsiteY38" fmla="*/ 3383207 h 4645268"/>
                <a:gd name="connsiteX39" fmla="*/ 1101404 w 3454528"/>
                <a:gd name="connsiteY39" fmla="*/ 3414957 h 4645268"/>
                <a:gd name="connsiteX40" fmla="*/ 1260946 w 3454528"/>
                <a:gd name="connsiteY40" fmla="*/ 3428769 h 4645268"/>
                <a:gd name="connsiteX0" fmla="*/ 1260946 w 3454528"/>
                <a:gd name="connsiteY0" fmla="*/ 3428769 h 4645268"/>
                <a:gd name="connsiteX1" fmla="*/ 1216660 w 3454528"/>
                <a:gd name="connsiteY1" fmla="*/ 3532747 h 4645268"/>
                <a:gd name="connsiteX2" fmla="*/ 1314448 w 3454528"/>
                <a:gd name="connsiteY2" fmla="*/ 3679274 h 4645268"/>
                <a:gd name="connsiteX3" fmla="*/ 1217612 w 3454528"/>
                <a:gd name="connsiteY3" fmla="*/ 3720548 h 4645268"/>
                <a:gd name="connsiteX4" fmla="*/ 1134270 w 3454528"/>
                <a:gd name="connsiteY4" fmla="*/ 3672130 h 4645268"/>
                <a:gd name="connsiteX5" fmla="*/ 867568 w 3454528"/>
                <a:gd name="connsiteY5" fmla="*/ 3769760 h 4645268"/>
                <a:gd name="connsiteX6" fmla="*/ 879474 w 3454528"/>
                <a:gd name="connsiteY6" fmla="*/ 3866849 h 4645268"/>
                <a:gd name="connsiteX7" fmla="*/ 784223 w 3454528"/>
                <a:gd name="connsiteY7" fmla="*/ 3990674 h 4645268"/>
                <a:gd name="connsiteX8" fmla="*/ 686592 w 3454528"/>
                <a:gd name="connsiteY8" fmla="*/ 4064493 h 4645268"/>
                <a:gd name="connsiteX9" fmla="*/ 1043780 w 3454528"/>
                <a:gd name="connsiteY9" fmla="*/ 4245468 h 4645268"/>
                <a:gd name="connsiteX10" fmla="*/ 993773 w 3454528"/>
                <a:gd name="connsiteY10" fmla="*/ 4295474 h 4645268"/>
                <a:gd name="connsiteX11" fmla="*/ 22223 w 3454528"/>
                <a:gd name="connsiteY11" fmla="*/ 4595512 h 4645268"/>
                <a:gd name="connsiteX12" fmla="*/ 0 w 3454528"/>
                <a:gd name="connsiteY12" fmla="*/ 4645268 h 4645268"/>
                <a:gd name="connsiteX13" fmla="*/ 1450653 w 3454528"/>
                <a:gd name="connsiteY13" fmla="*/ 4200770 h 4645268"/>
                <a:gd name="connsiteX14" fmla="*/ 1526853 w 3454528"/>
                <a:gd name="connsiteY14" fmla="*/ 4381745 h 4645268"/>
                <a:gd name="connsiteX15" fmla="*/ 1931188 w 3454528"/>
                <a:gd name="connsiteY15" fmla="*/ 4452706 h 4645268"/>
                <a:gd name="connsiteX16" fmla="*/ 2111211 w 3454528"/>
                <a:gd name="connsiteY16" fmla="*/ 4348407 h 4645268"/>
                <a:gd name="connsiteX17" fmla="*/ 2510308 w 3454528"/>
                <a:gd name="connsiteY17" fmla="*/ 3915020 h 4645268"/>
                <a:gd name="connsiteX18" fmla="*/ 3452490 w 3454528"/>
                <a:gd name="connsiteY18" fmla="*/ 2263226 h 4645268"/>
                <a:gd name="connsiteX19" fmla="*/ 3452441 w 3454528"/>
                <a:gd name="connsiteY19" fmla="*/ 0 h 4645268"/>
                <a:gd name="connsiteX20" fmla="*/ 3146053 w 3454528"/>
                <a:gd name="connsiteY20" fmla="*/ 230980 h 4645268"/>
                <a:gd name="connsiteX21" fmla="*/ 2938092 w 3454528"/>
                <a:gd name="connsiteY21" fmla="*/ 381793 h 4645268"/>
                <a:gd name="connsiteX22" fmla="*/ 2642023 w 3454528"/>
                <a:gd name="connsiteY22" fmla="*/ 100805 h 4645268"/>
                <a:gd name="connsiteX23" fmla="*/ 2467768 w 3454528"/>
                <a:gd name="connsiteY23" fmla="*/ 891874 h 4645268"/>
                <a:gd name="connsiteX24" fmla="*/ 2321349 w 3454528"/>
                <a:gd name="connsiteY24" fmla="*/ 1656556 h 4645268"/>
                <a:gd name="connsiteX25" fmla="*/ 1986434 w 3454528"/>
                <a:gd name="connsiteY25" fmla="*/ 2439439 h 4645268"/>
                <a:gd name="connsiteX26" fmla="*/ 1433934 w 3454528"/>
                <a:gd name="connsiteY26" fmla="*/ 3123406 h 4645268"/>
                <a:gd name="connsiteX27" fmla="*/ 1154907 w 3454528"/>
                <a:gd name="connsiteY27" fmla="*/ 2987125 h 4645268"/>
                <a:gd name="connsiteX28" fmla="*/ 866140 w 3454528"/>
                <a:gd name="connsiteY28" fmla="*/ 3010619 h 4645268"/>
                <a:gd name="connsiteX29" fmla="*/ 874712 w 3454528"/>
                <a:gd name="connsiteY29" fmla="*/ 3076274 h 4645268"/>
                <a:gd name="connsiteX30" fmla="*/ 1119981 w 3454528"/>
                <a:gd name="connsiteY30" fmla="*/ 3061986 h 4645268"/>
                <a:gd name="connsiteX31" fmla="*/ 1374774 w 3454528"/>
                <a:gd name="connsiteY31" fmla="*/ 3181049 h 4645268"/>
                <a:gd name="connsiteX32" fmla="*/ 1499865 w 3454528"/>
                <a:gd name="connsiteY32" fmla="*/ 3264304 h 4645268"/>
                <a:gd name="connsiteX33" fmla="*/ 1932940 w 3454528"/>
                <a:gd name="connsiteY33" fmla="*/ 3619266 h 4645268"/>
                <a:gd name="connsiteX34" fmla="*/ 1935634 w 3454528"/>
                <a:gd name="connsiteY34" fmla="*/ 3776113 h 4645268"/>
                <a:gd name="connsiteX35" fmla="*/ 1314922 w 3454528"/>
                <a:gd name="connsiteY35" fmla="*/ 3364952 h 4645268"/>
                <a:gd name="connsiteX36" fmla="*/ 1200621 w 3454528"/>
                <a:gd name="connsiteY36" fmla="*/ 3393526 h 4645268"/>
                <a:gd name="connsiteX37" fmla="*/ 1106959 w 3454528"/>
                <a:gd name="connsiteY37" fmla="*/ 3383207 h 4645268"/>
                <a:gd name="connsiteX38" fmla="*/ 1101404 w 3454528"/>
                <a:gd name="connsiteY38" fmla="*/ 3414957 h 4645268"/>
                <a:gd name="connsiteX39" fmla="*/ 1260946 w 3454528"/>
                <a:gd name="connsiteY39" fmla="*/ 3428769 h 4645268"/>
                <a:gd name="connsiteX0" fmla="*/ 1265526 w 3459108"/>
                <a:gd name="connsiteY0" fmla="*/ 3428769 h 4645870"/>
                <a:gd name="connsiteX1" fmla="*/ 1221240 w 3459108"/>
                <a:gd name="connsiteY1" fmla="*/ 3532747 h 4645870"/>
                <a:gd name="connsiteX2" fmla="*/ 1319028 w 3459108"/>
                <a:gd name="connsiteY2" fmla="*/ 3679274 h 4645870"/>
                <a:gd name="connsiteX3" fmla="*/ 1222192 w 3459108"/>
                <a:gd name="connsiteY3" fmla="*/ 3720548 h 4645870"/>
                <a:gd name="connsiteX4" fmla="*/ 1138850 w 3459108"/>
                <a:gd name="connsiteY4" fmla="*/ 3672130 h 4645870"/>
                <a:gd name="connsiteX5" fmla="*/ 872148 w 3459108"/>
                <a:gd name="connsiteY5" fmla="*/ 3769760 h 4645870"/>
                <a:gd name="connsiteX6" fmla="*/ 884054 w 3459108"/>
                <a:gd name="connsiteY6" fmla="*/ 3866849 h 4645870"/>
                <a:gd name="connsiteX7" fmla="*/ 788803 w 3459108"/>
                <a:gd name="connsiteY7" fmla="*/ 3990674 h 4645870"/>
                <a:gd name="connsiteX8" fmla="*/ 691172 w 3459108"/>
                <a:gd name="connsiteY8" fmla="*/ 4064493 h 4645870"/>
                <a:gd name="connsiteX9" fmla="*/ 1048360 w 3459108"/>
                <a:gd name="connsiteY9" fmla="*/ 4245468 h 4645870"/>
                <a:gd name="connsiteX10" fmla="*/ 998353 w 3459108"/>
                <a:gd name="connsiteY10" fmla="*/ 4295474 h 4645870"/>
                <a:gd name="connsiteX11" fmla="*/ 4580 w 3459108"/>
                <a:gd name="connsiteY11" fmla="*/ 4645268 h 4645870"/>
                <a:gd name="connsiteX12" fmla="*/ 1455233 w 3459108"/>
                <a:gd name="connsiteY12" fmla="*/ 4200770 h 4645870"/>
                <a:gd name="connsiteX13" fmla="*/ 1531433 w 3459108"/>
                <a:gd name="connsiteY13" fmla="*/ 4381745 h 4645870"/>
                <a:gd name="connsiteX14" fmla="*/ 1935768 w 3459108"/>
                <a:gd name="connsiteY14" fmla="*/ 4452706 h 4645870"/>
                <a:gd name="connsiteX15" fmla="*/ 2115791 w 3459108"/>
                <a:gd name="connsiteY15" fmla="*/ 4348407 h 4645870"/>
                <a:gd name="connsiteX16" fmla="*/ 2514888 w 3459108"/>
                <a:gd name="connsiteY16" fmla="*/ 3915020 h 4645870"/>
                <a:gd name="connsiteX17" fmla="*/ 3457070 w 3459108"/>
                <a:gd name="connsiteY17" fmla="*/ 2263226 h 4645870"/>
                <a:gd name="connsiteX18" fmla="*/ 3457021 w 3459108"/>
                <a:gd name="connsiteY18" fmla="*/ 0 h 4645870"/>
                <a:gd name="connsiteX19" fmla="*/ 3150633 w 3459108"/>
                <a:gd name="connsiteY19" fmla="*/ 230980 h 4645870"/>
                <a:gd name="connsiteX20" fmla="*/ 2942672 w 3459108"/>
                <a:gd name="connsiteY20" fmla="*/ 381793 h 4645870"/>
                <a:gd name="connsiteX21" fmla="*/ 2646603 w 3459108"/>
                <a:gd name="connsiteY21" fmla="*/ 100805 h 4645870"/>
                <a:gd name="connsiteX22" fmla="*/ 2472348 w 3459108"/>
                <a:gd name="connsiteY22" fmla="*/ 891874 h 4645870"/>
                <a:gd name="connsiteX23" fmla="*/ 2325929 w 3459108"/>
                <a:gd name="connsiteY23" fmla="*/ 1656556 h 4645870"/>
                <a:gd name="connsiteX24" fmla="*/ 1991014 w 3459108"/>
                <a:gd name="connsiteY24" fmla="*/ 2439439 h 4645870"/>
                <a:gd name="connsiteX25" fmla="*/ 1438514 w 3459108"/>
                <a:gd name="connsiteY25" fmla="*/ 3123406 h 4645870"/>
                <a:gd name="connsiteX26" fmla="*/ 1159487 w 3459108"/>
                <a:gd name="connsiteY26" fmla="*/ 2987125 h 4645870"/>
                <a:gd name="connsiteX27" fmla="*/ 870720 w 3459108"/>
                <a:gd name="connsiteY27" fmla="*/ 3010619 h 4645870"/>
                <a:gd name="connsiteX28" fmla="*/ 879292 w 3459108"/>
                <a:gd name="connsiteY28" fmla="*/ 3076274 h 4645870"/>
                <a:gd name="connsiteX29" fmla="*/ 1124561 w 3459108"/>
                <a:gd name="connsiteY29" fmla="*/ 3061986 h 4645870"/>
                <a:gd name="connsiteX30" fmla="*/ 1379354 w 3459108"/>
                <a:gd name="connsiteY30" fmla="*/ 3181049 h 4645870"/>
                <a:gd name="connsiteX31" fmla="*/ 1504445 w 3459108"/>
                <a:gd name="connsiteY31" fmla="*/ 3264304 h 4645870"/>
                <a:gd name="connsiteX32" fmla="*/ 1937520 w 3459108"/>
                <a:gd name="connsiteY32" fmla="*/ 3619266 h 4645870"/>
                <a:gd name="connsiteX33" fmla="*/ 1940214 w 3459108"/>
                <a:gd name="connsiteY33" fmla="*/ 3776113 h 4645870"/>
                <a:gd name="connsiteX34" fmla="*/ 1319502 w 3459108"/>
                <a:gd name="connsiteY34" fmla="*/ 3364952 h 4645870"/>
                <a:gd name="connsiteX35" fmla="*/ 1205201 w 3459108"/>
                <a:gd name="connsiteY35" fmla="*/ 3393526 h 4645870"/>
                <a:gd name="connsiteX36" fmla="*/ 1111539 w 3459108"/>
                <a:gd name="connsiteY36" fmla="*/ 3383207 h 4645870"/>
                <a:gd name="connsiteX37" fmla="*/ 1105984 w 3459108"/>
                <a:gd name="connsiteY37" fmla="*/ 3414957 h 4645870"/>
                <a:gd name="connsiteX38" fmla="*/ 1265526 w 3459108"/>
                <a:gd name="connsiteY38" fmla="*/ 3428769 h 4645870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308428 w 2769183"/>
                <a:gd name="connsiteY10" fmla="*/ 4295474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7509 w 2769183"/>
                <a:gd name="connsiteY10" fmla="*/ 4269280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5601 w 2769183"/>
                <a:gd name="connsiteY0" fmla="*/ 3428769 h 4452706"/>
                <a:gd name="connsiteX1" fmla="*/ 531315 w 2769183"/>
                <a:gd name="connsiteY1" fmla="*/ 3532747 h 4452706"/>
                <a:gd name="connsiteX2" fmla="*/ 629103 w 2769183"/>
                <a:gd name="connsiteY2" fmla="*/ 3679274 h 4452706"/>
                <a:gd name="connsiteX3" fmla="*/ 532267 w 2769183"/>
                <a:gd name="connsiteY3" fmla="*/ 3720548 h 4452706"/>
                <a:gd name="connsiteX4" fmla="*/ 448925 w 2769183"/>
                <a:gd name="connsiteY4" fmla="*/ 3672130 h 4452706"/>
                <a:gd name="connsiteX5" fmla="*/ 182223 w 2769183"/>
                <a:gd name="connsiteY5" fmla="*/ 3769760 h 4452706"/>
                <a:gd name="connsiteX6" fmla="*/ 194129 w 2769183"/>
                <a:gd name="connsiteY6" fmla="*/ 3866849 h 4452706"/>
                <a:gd name="connsiteX7" fmla="*/ 98878 w 2769183"/>
                <a:gd name="connsiteY7" fmla="*/ 3990674 h 4452706"/>
                <a:gd name="connsiteX8" fmla="*/ 1247 w 2769183"/>
                <a:gd name="connsiteY8" fmla="*/ 4064493 h 4452706"/>
                <a:gd name="connsiteX9" fmla="*/ 358435 w 2769183"/>
                <a:gd name="connsiteY9" fmla="*/ 4245468 h 4452706"/>
                <a:gd name="connsiteX10" fmla="*/ 579891 w 2769183"/>
                <a:gd name="connsiteY10" fmla="*/ 4264517 h 4452706"/>
                <a:gd name="connsiteX11" fmla="*/ 765308 w 2769183"/>
                <a:gd name="connsiteY11" fmla="*/ 4200770 h 4452706"/>
                <a:gd name="connsiteX12" fmla="*/ 841508 w 2769183"/>
                <a:gd name="connsiteY12" fmla="*/ 4381745 h 4452706"/>
                <a:gd name="connsiteX13" fmla="*/ 1245843 w 2769183"/>
                <a:gd name="connsiteY13" fmla="*/ 4452706 h 4452706"/>
                <a:gd name="connsiteX14" fmla="*/ 1425866 w 2769183"/>
                <a:gd name="connsiteY14" fmla="*/ 4348407 h 4452706"/>
                <a:gd name="connsiteX15" fmla="*/ 1824963 w 2769183"/>
                <a:gd name="connsiteY15" fmla="*/ 3915020 h 4452706"/>
                <a:gd name="connsiteX16" fmla="*/ 2767145 w 2769183"/>
                <a:gd name="connsiteY16" fmla="*/ 2263226 h 4452706"/>
                <a:gd name="connsiteX17" fmla="*/ 2767096 w 2769183"/>
                <a:gd name="connsiteY17" fmla="*/ 0 h 4452706"/>
                <a:gd name="connsiteX18" fmla="*/ 2460708 w 2769183"/>
                <a:gd name="connsiteY18" fmla="*/ 230980 h 4452706"/>
                <a:gd name="connsiteX19" fmla="*/ 2252747 w 2769183"/>
                <a:gd name="connsiteY19" fmla="*/ 381793 h 4452706"/>
                <a:gd name="connsiteX20" fmla="*/ 1956678 w 2769183"/>
                <a:gd name="connsiteY20" fmla="*/ 100805 h 4452706"/>
                <a:gd name="connsiteX21" fmla="*/ 1782423 w 2769183"/>
                <a:gd name="connsiteY21" fmla="*/ 891874 h 4452706"/>
                <a:gd name="connsiteX22" fmla="*/ 1636004 w 2769183"/>
                <a:gd name="connsiteY22" fmla="*/ 1656556 h 4452706"/>
                <a:gd name="connsiteX23" fmla="*/ 1301089 w 2769183"/>
                <a:gd name="connsiteY23" fmla="*/ 2439439 h 4452706"/>
                <a:gd name="connsiteX24" fmla="*/ 748589 w 2769183"/>
                <a:gd name="connsiteY24" fmla="*/ 3123406 h 4452706"/>
                <a:gd name="connsiteX25" fmla="*/ 469562 w 2769183"/>
                <a:gd name="connsiteY25" fmla="*/ 2987125 h 4452706"/>
                <a:gd name="connsiteX26" fmla="*/ 180795 w 2769183"/>
                <a:gd name="connsiteY26" fmla="*/ 3010619 h 4452706"/>
                <a:gd name="connsiteX27" fmla="*/ 189367 w 2769183"/>
                <a:gd name="connsiteY27" fmla="*/ 3076274 h 4452706"/>
                <a:gd name="connsiteX28" fmla="*/ 434636 w 2769183"/>
                <a:gd name="connsiteY28" fmla="*/ 3061986 h 4452706"/>
                <a:gd name="connsiteX29" fmla="*/ 689429 w 2769183"/>
                <a:gd name="connsiteY29" fmla="*/ 3181049 h 4452706"/>
                <a:gd name="connsiteX30" fmla="*/ 814520 w 2769183"/>
                <a:gd name="connsiteY30" fmla="*/ 3264304 h 4452706"/>
                <a:gd name="connsiteX31" fmla="*/ 1247595 w 2769183"/>
                <a:gd name="connsiteY31" fmla="*/ 3619266 h 4452706"/>
                <a:gd name="connsiteX32" fmla="*/ 1250289 w 2769183"/>
                <a:gd name="connsiteY32" fmla="*/ 3776113 h 4452706"/>
                <a:gd name="connsiteX33" fmla="*/ 629577 w 2769183"/>
                <a:gd name="connsiteY33" fmla="*/ 3364952 h 4452706"/>
                <a:gd name="connsiteX34" fmla="*/ 515276 w 2769183"/>
                <a:gd name="connsiteY34" fmla="*/ 3393526 h 4452706"/>
                <a:gd name="connsiteX35" fmla="*/ 421614 w 2769183"/>
                <a:gd name="connsiteY35" fmla="*/ 3383207 h 4452706"/>
                <a:gd name="connsiteX36" fmla="*/ 416059 w 2769183"/>
                <a:gd name="connsiteY36" fmla="*/ 3414957 h 4452706"/>
                <a:gd name="connsiteX37" fmla="*/ 575601 w 2769183"/>
                <a:gd name="connsiteY37" fmla="*/ 3428769 h 4452706"/>
                <a:gd name="connsiteX0" fmla="*/ 576109 w 2769691"/>
                <a:gd name="connsiteY0" fmla="*/ 3428769 h 4452706"/>
                <a:gd name="connsiteX1" fmla="*/ 531823 w 2769691"/>
                <a:gd name="connsiteY1" fmla="*/ 3532747 h 4452706"/>
                <a:gd name="connsiteX2" fmla="*/ 629611 w 2769691"/>
                <a:gd name="connsiteY2" fmla="*/ 3679274 h 4452706"/>
                <a:gd name="connsiteX3" fmla="*/ 532775 w 2769691"/>
                <a:gd name="connsiteY3" fmla="*/ 3720548 h 4452706"/>
                <a:gd name="connsiteX4" fmla="*/ 449433 w 2769691"/>
                <a:gd name="connsiteY4" fmla="*/ 3672130 h 4452706"/>
                <a:gd name="connsiteX5" fmla="*/ 182731 w 2769691"/>
                <a:gd name="connsiteY5" fmla="*/ 3769760 h 4452706"/>
                <a:gd name="connsiteX6" fmla="*/ 194637 w 2769691"/>
                <a:gd name="connsiteY6" fmla="*/ 3866849 h 4452706"/>
                <a:gd name="connsiteX7" fmla="*/ 99386 w 2769691"/>
                <a:gd name="connsiteY7" fmla="*/ 3990674 h 4452706"/>
                <a:gd name="connsiteX8" fmla="*/ 1755 w 2769691"/>
                <a:gd name="connsiteY8" fmla="*/ 4064493 h 4452706"/>
                <a:gd name="connsiteX9" fmla="*/ 358943 w 2769691"/>
                <a:gd name="connsiteY9" fmla="*/ 4245468 h 4452706"/>
                <a:gd name="connsiteX10" fmla="*/ 580399 w 2769691"/>
                <a:gd name="connsiteY10" fmla="*/ 4264517 h 4452706"/>
                <a:gd name="connsiteX11" fmla="*/ 765816 w 2769691"/>
                <a:gd name="connsiteY11" fmla="*/ 4200770 h 4452706"/>
                <a:gd name="connsiteX12" fmla="*/ 842016 w 2769691"/>
                <a:gd name="connsiteY12" fmla="*/ 4381745 h 4452706"/>
                <a:gd name="connsiteX13" fmla="*/ 1246351 w 2769691"/>
                <a:gd name="connsiteY13" fmla="*/ 4452706 h 4452706"/>
                <a:gd name="connsiteX14" fmla="*/ 1426374 w 2769691"/>
                <a:gd name="connsiteY14" fmla="*/ 4348407 h 4452706"/>
                <a:gd name="connsiteX15" fmla="*/ 1825471 w 2769691"/>
                <a:gd name="connsiteY15" fmla="*/ 3915020 h 4452706"/>
                <a:gd name="connsiteX16" fmla="*/ 2767653 w 2769691"/>
                <a:gd name="connsiteY16" fmla="*/ 2263226 h 4452706"/>
                <a:gd name="connsiteX17" fmla="*/ 2767604 w 2769691"/>
                <a:gd name="connsiteY17" fmla="*/ 0 h 4452706"/>
                <a:gd name="connsiteX18" fmla="*/ 2461216 w 2769691"/>
                <a:gd name="connsiteY18" fmla="*/ 230980 h 4452706"/>
                <a:gd name="connsiteX19" fmla="*/ 2253255 w 2769691"/>
                <a:gd name="connsiteY19" fmla="*/ 381793 h 4452706"/>
                <a:gd name="connsiteX20" fmla="*/ 1957186 w 2769691"/>
                <a:gd name="connsiteY20" fmla="*/ 100805 h 4452706"/>
                <a:gd name="connsiteX21" fmla="*/ 1782931 w 2769691"/>
                <a:gd name="connsiteY21" fmla="*/ 891874 h 4452706"/>
                <a:gd name="connsiteX22" fmla="*/ 1636512 w 2769691"/>
                <a:gd name="connsiteY22" fmla="*/ 1656556 h 4452706"/>
                <a:gd name="connsiteX23" fmla="*/ 1301597 w 2769691"/>
                <a:gd name="connsiteY23" fmla="*/ 2439439 h 4452706"/>
                <a:gd name="connsiteX24" fmla="*/ 749097 w 2769691"/>
                <a:gd name="connsiteY24" fmla="*/ 3123406 h 4452706"/>
                <a:gd name="connsiteX25" fmla="*/ 470070 w 2769691"/>
                <a:gd name="connsiteY25" fmla="*/ 2987125 h 4452706"/>
                <a:gd name="connsiteX26" fmla="*/ 181303 w 2769691"/>
                <a:gd name="connsiteY26" fmla="*/ 3010619 h 4452706"/>
                <a:gd name="connsiteX27" fmla="*/ 189875 w 2769691"/>
                <a:gd name="connsiteY27" fmla="*/ 3076274 h 4452706"/>
                <a:gd name="connsiteX28" fmla="*/ 435144 w 2769691"/>
                <a:gd name="connsiteY28" fmla="*/ 3061986 h 4452706"/>
                <a:gd name="connsiteX29" fmla="*/ 689937 w 2769691"/>
                <a:gd name="connsiteY29" fmla="*/ 3181049 h 4452706"/>
                <a:gd name="connsiteX30" fmla="*/ 815028 w 2769691"/>
                <a:gd name="connsiteY30" fmla="*/ 3264304 h 4452706"/>
                <a:gd name="connsiteX31" fmla="*/ 1248103 w 2769691"/>
                <a:gd name="connsiteY31" fmla="*/ 3619266 h 4452706"/>
                <a:gd name="connsiteX32" fmla="*/ 1250797 w 2769691"/>
                <a:gd name="connsiteY32" fmla="*/ 3776113 h 4452706"/>
                <a:gd name="connsiteX33" fmla="*/ 630085 w 2769691"/>
                <a:gd name="connsiteY33" fmla="*/ 3364952 h 4452706"/>
                <a:gd name="connsiteX34" fmla="*/ 515784 w 2769691"/>
                <a:gd name="connsiteY34" fmla="*/ 3393526 h 4452706"/>
                <a:gd name="connsiteX35" fmla="*/ 422122 w 2769691"/>
                <a:gd name="connsiteY35" fmla="*/ 3383207 h 4452706"/>
                <a:gd name="connsiteX36" fmla="*/ 416567 w 2769691"/>
                <a:gd name="connsiteY36" fmla="*/ 3414957 h 4452706"/>
                <a:gd name="connsiteX37" fmla="*/ 576109 w 2769691"/>
                <a:gd name="connsiteY37" fmla="*/ 3428769 h 4452706"/>
                <a:gd name="connsiteX0" fmla="*/ 574354 w 2767936"/>
                <a:gd name="connsiteY0" fmla="*/ 3428769 h 4452706"/>
                <a:gd name="connsiteX1" fmla="*/ 530068 w 2767936"/>
                <a:gd name="connsiteY1" fmla="*/ 3532747 h 4452706"/>
                <a:gd name="connsiteX2" fmla="*/ 627856 w 2767936"/>
                <a:gd name="connsiteY2" fmla="*/ 3679274 h 4452706"/>
                <a:gd name="connsiteX3" fmla="*/ 531020 w 2767936"/>
                <a:gd name="connsiteY3" fmla="*/ 3720548 h 4452706"/>
                <a:gd name="connsiteX4" fmla="*/ 447678 w 2767936"/>
                <a:gd name="connsiteY4" fmla="*/ 3672130 h 4452706"/>
                <a:gd name="connsiteX5" fmla="*/ 180976 w 2767936"/>
                <a:gd name="connsiteY5" fmla="*/ 3769760 h 4452706"/>
                <a:gd name="connsiteX6" fmla="*/ 192882 w 2767936"/>
                <a:gd name="connsiteY6" fmla="*/ 3866849 h 4452706"/>
                <a:gd name="connsiteX7" fmla="*/ 97631 w 2767936"/>
                <a:gd name="connsiteY7" fmla="*/ 3990674 h 4452706"/>
                <a:gd name="connsiteX8" fmla="*/ 0 w 2767936"/>
                <a:gd name="connsiteY8" fmla="*/ 4064493 h 4452706"/>
                <a:gd name="connsiteX9" fmla="*/ 357188 w 2767936"/>
                <a:gd name="connsiteY9" fmla="*/ 4245468 h 4452706"/>
                <a:gd name="connsiteX10" fmla="*/ 578644 w 2767936"/>
                <a:gd name="connsiteY10" fmla="*/ 4264517 h 4452706"/>
                <a:gd name="connsiteX11" fmla="*/ 764061 w 2767936"/>
                <a:gd name="connsiteY11" fmla="*/ 4200770 h 4452706"/>
                <a:gd name="connsiteX12" fmla="*/ 840261 w 2767936"/>
                <a:gd name="connsiteY12" fmla="*/ 4381745 h 4452706"/>
                <a:gd name="connsiteX13" fmla="*/ 1244596 w 2767936"/>
                <a:gd name="connsiteY13" fmla="*/ 4452706 h 4452706"/>
                <a:gd name="connsiteX14" fmla="*/ 1424619 w 2767936"/>
                <a:gd name="connsiteY14" fmla="*/ 4348407 h 4452706"/>
                <a:gd name="connsiteX15" fmla="*/ 1823716 w 2767936"/>
                <a:gd name="connsiteY15" fmla="*/ 3915020 h 4452706"/>
                <a:gd name="connsiteX16" fmla="*/ 2765898 w 2767936"/>
                <a:gd name="connsiteY16" fmla="*/ 2263226 h 4452706"/>
                <a:gd name="connsiteX17" fmla="*/ 2765849 w 2767936"/>
                <a:gd name="connsiteY17" fmla="*/ 0 h 4452706"/>
                <a:gd name="connsiteX18" fmla="*/ 2459461 w 2767936"/>
                <a:gd name="connsiteY18" fmla="*/ 230980 h 4452706"/>
                <a:gd name="connsiteX19" fmla="*/ 2251500 w 2767936"/>
                <a:gd name="connsiteY19" fmla="*/ 381793 h 4452706"/>
                <a:gd name="connsiteX20" fmla="*/ 1955431 w 2767936"/>
                <a:gd name="connsiteY20" fmla="*/ 100805 h 4452706"/>
                <a:gd name="connsiteX21" fmla="*/ 1781176 w 2767936"/>
                <a:gd name="connsiteY21" fmla="*/ 891874 h 4452706"/>
                <a:gd name="connsiteX22" fmla="*/ 1634757 w 2767936"/>
                <a:gd name="connsiteY22" fmla="*/ 1656556 h 4452706"/>
                <a:gd name="connsiteX23" fmla="*/ 1299842 w 2767936"/>
                <a:gd name="connsiteY23" fmla="*/ 2439439 h 4452706"/>
                <a:gd name="connsiteX24" fmla="*/ 747342 w 2767936"/>
                <a:gd name="connsiteY24" fmla="*/ 3123406 h 4452706"/>
                <a:gd name="connsiteX25" fmla="*/ 468315 w 2767936"/>
                <a:gd name="connsiteY25" fmla="*/ 2987125 h 4452706"/>
                <a:gd name="connsiteX26" fmla="*/ 179548 w 2767936"/>
                <a:gd name="connsiteY26" fmla="*/ 3010619 h 4452706"/>
                <a:gd name="connsiteX27" fmla="*/ 188120 w 2767936"/>
                <a:gd name="connsiteY27" fmla="*/ 3076274 h 4452706"/>
                <a:gd name="connsiteX28" fmla="*/ 433389 w 2767936"/>
                <a:gd name="connsiteY28" fmla="*/ 3061986 h 4452706"/>
                <a:gd name="connsiteX29" fmla="*/ 688182 w 2767936"/>
                <a:gd name="connsiteY29" fmla="*/ 3181049 h 4452706"/>
                <a:gd name="connsiteX30" fmla="*/ 813273 w 2767936"/>
                <a:gd name="connsiteY30" fmla="*/ 3264304 h 4452706"/>
                <a:gd name="connsiteX31" fmla="*/ 1246348 w 2767936"/>
                <a:gd name="connsiteY31" fmla="*/ 3619266 h 4452706"/>
                <a:gd name="connsiteX32" fmla="*/ 1249042 w 2767936"/>
                <a:gd name="connsiteY32" fmla="*/ 3776113 h 4452706"/>
                <a:gd name="connsiteX33" fmla="*/ 628330 w 2767936"/>
                <a:gd name="connsiteY33" fmla="*/ 3364952 h 4452706"/>
                <a:gd name="connsiteX34" fmla="*/ 514029 w 2767936"/>
                <a:gd name="connsiteY34" fmla="*/ 3393526 h 4452706"/>
                <a:gd name="connsiteX35" fmla="*/ 420367 w 2767936"/>
                <a:gd name="connsiteY35" fmla="*/ 3383207 h 4452706"/>
                <a:gd name="connsiteX36" fmla="*/ 414812 w 2767936"/>
                <a:gd name="connsiteY36" fmla="*/ 3414957 h 4452706"/>
                <a:gd name="connsiteX37" fmla="*/ 574354 w 2767936"/>
                <a:gd name="connsiteY37" fmla="*/ 3428769 h 4452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67936" h="4452706">
                  <a:moveTo>
                    <a:pt x="574354" y="3428769"/>
                  </a:moveTo>
                  <a:cubicBezTo>
                    <a:pt x="547684" y="3482875"/>
                    <a:pt x="546948" y="3484648"/>
                    <a:pt x="530068" y="3532747"/>
                  </a:cubicBezTo>
                  <a:cubicBezTo>
                    <a:pt x="560814" y="3587991"/>
                    <a:pt x="573881" y="3612865"/>
                    <a:pt x="627856" y="3679274"/>
                  </a:cubicBezTo>
                  <a:cubicBezTo>
                    <a:pt x="567531" y="3738541"/>
                    <a:pt x="567533" y="3704936"/>
                    <a:pt x="531020" y="3720548"/>
                  </a:cubicBezTo>
                  <a:cubicBezTo>
                    <a:pt x="496227" y="3698323"/>
                    <a:pt x="492128" y="3688137"/>
                    <a:pt x="447678" y="3672130"/>
                  </a:cubicBezTo>
                  <a:cubicBezTo>
                    <a:pt x="374653" y="3691842"/>
                    <a:pt x="286677" y="3729014"/>
                    <a:pt x="180976" y="3769760"/>
                  </a:cubicBezTo>
                  <a:cubicBezTo>
                    <a:pt x="187325" y="3816500"/>
                    <a:pt x="190105" y="3830030"/>
                    <a:pt x="192882" y="3866849"/>
                  </a:cubicBezTo>
                  <a:cubicBezTo>
                    <a:pt x="178991" y="3903668"/>
                    <a:pt x="139700" y="3964877"/>
                    <a:pt x="97631" y="3990674"/>
                  </a:cubicBezTo>
                  <a:cubicBezTo>
                    <a:pt x="18256" y="4004077"/>
                    <a:pt x="26194" y="4039887"/>
                    <a:pt x="0" y="4064493"/>
                  </a:cubicBezTo>
                  <a:cubicBezTo>
                    <a:pt x="95250" y="4120055"/>
                    <a:pt x="247650" y="4195065"/>
                    <a:pt x="357188" y="4245468"/>
                  </a:cubicBezTo>
                  <a:cubicBezTo>
                    <a:pt x="446088" y="4254903"/>
                    <a:pt x="478632" y="4250627"/>
                    <a:pt x="578644" y="4264517"/>
                  </a:cubicBezTo>
                  <a:lnTo>
                    <a:pt x="764061" y="4200770"/>
                  </a:lnTo>
                  <a:lnTo>
                    <a:pt x="840261" y="4381745"/>
                  </a:lnTo>
                  <a:lnTo>
                    <a:pt x="1244596" y="4452706"/>
                  </a:lnTo>
                  <a:cubicBezTo>
                    <a:pt x="1328735" y="4401906"/>
                    <a:pt x="1345244" y="4408732"/>
                    <a:pt x="1424619" y="4348407"/>
                  </a:cubicBezTo>
                  <a:lnTo>
                    <a:pt x="1823716" y="3915020"/>
                  </a:lnTo>
                  <a:lnTo>
                    <a:pt x="2765898" y="2263226"/>
                  </a:lnTo>
                  <a:cubicBezTo>
                    <a:pt x="2766684" y="2081813"/>
                    <a:pt x="2770091" y="354980"/>
                    <a:pt x="2765849" y="0"/>
                  </a:cubicBezTo>
                  <a:cubicBezTo>
                    <a:pt x="2635402" y="95076"/>
                    <a:pt x="2549940" y="163339"/>
                    <a:pt x="2459461" y="230980"/>
                  </a:cubicBezTo>
                  <a:lnTo>
                    <a:pt x="2251500" y="381793"/>
                  </a:lnTo>
                  <a:cubicBezTo>
                    <a:pt x="2144344" y="278605"/>
                    <a:pt x="2062587" y="203993"/>
                    <a:pt x="1955431" y="100805"/>
                  </a:cubicBezTo>
                  <a:cubicBezTo>
                    <a:pt x="1915144" y="372614"/>
                    <a:pt x="1832637" y="632582"/>
                    <a:pt x="1781176" y="891874"/>
                  </a:cubicBezTo>
                  <a:cubicBezTo>
                    <a:pt x="1742415" y="1151166"/>
                    <a:pt x="1683229" y="1413181"/>
                    <a:pt x="1634757" y="1656556"/>
                  </a:cubicBezTo>
                  <a:cubicBezTo>
                    <a:pt x="1556456" y="1890794"/>
                    <a:pt x="1401161" y="2232189"/>
                    <a:pt x="1299842" y="2439439"/>
                  </a:cubicBezTo>
                  <a:cubicBezTo>
                    <a:pt x="1145052" y="2645641"/>
                    <a:pt x="916622" y="2928407"/>
                    <a:pt x="747342" y="3123406"/>
                  </a:cubicBezTo>
                  <a:cubicBezTo>
                    <a:pt x="613120" y="3063478"/>
                    <a:pt x="559005" y="3028228"/>
                    <a:pt x="468315" y="2987125"/>
                  </a:cubicBezTo>
                  <a:cubicBezTo>
                    <a:pt x="383208" y="2988965"/>
                    <a:pt x="288345" y="3004507"/>
                    <a:pt x="179548" y="3010619"/>
                  </a:cubicBezTo>
                  <a:cubicBezTo>
                    <a:pt x="136421" y="3018730"/>
                    <a:pt x="145813" y="3066919"/>
                    <a:pt x="188120" y="3076274"/>
                  </a:cubicBezTo>
                  <a:cubicBezTo>
                    <a:pt x="244714" y="3071341"/>
                    <a:pt x="322264" y="3064367"/>
                    <a:pt x="433389" y="3061986"/>
                  </a:cubicBezTo>
                  <a:cubicBezTo>
                    <a:pt x="530067" y="3102297"/>
                    <a:pt x="625662" y="3154076"/>
                    <a:pt x="688182" y="3181049"/>
                  </a:cubicBezTo>
                  <a:cubicBezTo>
                    <a:pt x="789040" y="3251905"/>
                    <a:pt x="720245" y="3191268"/>
                    <a:pt x="813273" y="3264304"/>
                  </a:cubicBezTo>
                  <a:cubicBezTo>
                    <a:pt x="906301" y="3337340"/>
                    <a:pt x="1246745" y="3527456"/>
                    <a:pt x="1246348" y="3619266"/>
                  </a:cubicBezTo>
                  <a:cubicBezTo>
                    <a:pt x="1245951" y="3711076"/>
                    <a:pt x="1352045" y="3818499"/>
                    <a:pt x="1249042" y="3776113"/>
                  </a:cubicBezTo>
                  <a:cubicBezTo>
                    <a:pt x="1232770" y="3794766"/>
                    <a:pt x="712732" y="3404904"/>
                    <a:pt x="628330" y="3364952"/>
                  </a:cubicBezTo>
                  <a:cubicBezTo>
                    <a:pt x="541546" y="3382150"/>
                    <a:pt x="548689" y="3390484"/>
                    <a:pt x="514029" y="3393526"/>
                  </a:cubicBezTo>
                  <a:cubicBezTo>
                    <a:pt x="479369" y="3396568"/>
                    <a:pt x="455689" y="3381620"/>
                    <a:pt x="420367" y="3383207"/>
                  </a:cubicBezTo>
                  <a:lnTo>
                    <a:pt x="414812" y="3414957"/>
                  </a:lnTo>
                  <a:cubicBezTo>
                    <a:pt x="492070" y="3422102"/>
                    <a:pt x="505033" y="3409720"/>
                    <a:pt x="574354" y="3428769"/>
                  </a:cubicBezTo>
                  <a:close/>
                </a:path>
              </a:pathLst>
            </a:custGeom>
            <a:solidFill>
              <a:srgbClr val="4CADB4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pic>
          <p:nvPicPr>
            <p:cNvPr id="239" name="Picture 2" descr="C:\Users\Dick\AppData\Local\Microsoft\Windows Live Mail\WLMDSS.tmp\WLM3D98.tmp\KAART.png">
              <a:extLst>
                <a:ext uri="{FF2B5EF4-FFF2-40B4-BE49-F238E27FC236}">
                  <a16:creationId xmlns="" xmlns:a16="http://schemas.microsoft.com/office/drawing/2014/main" id="{E5F18679-D588-4CF4-BCDE-0C87915762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 l="27856" t="16913" r="49294" b="15221"/>
            <a:stretch>
              <a:fillRect/>
            </a:stretch>
          </p:blipFill>
          <p:spPr bwMode="auto">
            <a:xfrm>
              <a:off x="5246176" y="349325"/>
              <a:ext cx="3779837" cy="6318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" name="Group 12">
              <a:extLst>
                <a:ext uri="{FF2B5EF4-FFF2-40B4-BE49-F238E27FC236}">
                  <a16:creationId xmlns="" xmlns:a16="http://schemas.microsoft.com/office/drawing/2014/main" id="{3C9EB240-6B40-45DB-A1E9-48B8C915017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21300000">
              <a:off x="6367513" y="3857075"/>
              <a:ext cx="144462" cy="33338"/>
              <a:chOff x="1211" y="1429"/>
              <a:chExt cx="333" cy="93"/>
            </a:xfrm>
          </p:grpSpPr>
          <p:sp>
            <p:nvSpPr>
              <p:cNvPr id="330" name="AutoShape 13">
                <a:extLst>
                  <a:ext uri="{FF2B5EF4-FFF2-40B4-BE49-F238E27FC236}">
                    <a16:creationId xmlns="" xmlns:a16="http://schemas.microsoft.com/office/drawing/2014/main" id="{7D620F97-966C-4FAC-8C4F-D6D238BA5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430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1" name="AutoShape 14">
                <a:extLst>
                  <a:ext uri="{FF2B5EF4-FFF2-40B4-BE49-F238E27FC236}">
                    <a16:creationId xmlns="" xmlns:a16="http://schemas.microsoft.com/office/drawing/2014/main" id="{5F9756A3-5B96-43DD-980C-F19F2D138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1211" y="1429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41" name="Vrije vorm 117">
              <a:extLst>
                <a:ext uri="{FF2B5EF4-FFF2-40B4-BE49-F238E27FC236}">
                  <a16:creationId xmlns="" xmlns:a16="http://schemas.microsoft.com/office/drawing/2014/main" id="{6D299EA0-AC74-445C-A59A-489726C6E767}"/>
                </a:ext>
              </a:extLst>
            </p:cNvPr>
            <p:cNvSpPr/>
            <p:nvPr/>
          </p:nvSpPr>
          <p:spPr bwMode="auto">
            <a:xfrm rot="6664258">
              <a:off x="6622307" y="3664194"/>
              <a:ext cx="107950" cy="376237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5586 w 123423"/>
                <a:gd name="connsiteY0" fmla="*/ 0 h 504384"/>
                <a:gd name="connsiteX1" fmla="*/ 2963 w 123423"/>
                <a:gd name="connsiteY1" fmla="*/ 273830 h 504384"/>
                <a:gd name="connsiteX2" fmla="*/ 123423 w 123423"/>
                <a:gd name="connsiteY2" fmla="*/ 504384 h 504384"/>
                <a:gd name="connsiteX0" fmla="*/ 5858 w 122069"/>
                <a:gd name="connsiteY0" fmla="*/ 0 h 354449"/>
                <a:gd name="connsiteX1" fmla="*/ 1609 w 122069"/>
                <a:gd name="connsiteY1" fmla="*/ 123895 h 354449"/>
                <a:gd name="connsiteX2" fmla="*/ 122069 w 122069"/>
                <a:gd name="connsiteY2" fmla="*/ 354449 h 354449"/>
                <a:gd name="connsiteX0" fmla="*/ 38599 w 120460"/>
                <a:gd name="connsiteY0" fmla="*/ 0 h 377891"/>
                <a:gd name="connsiteX1" fmla="*/ 0 w 120460"/>
                <a:gd name="connsiteY1" fmla="*/ 147337 h 377891"/>
                <a:gd name="connsiteX2" fmla="*/ 120460 w 120460"/>
                <a:gd name="connsiteY2" fmla="*/ 377891 h 377891"/>
                <a:gd name="connsiteX0" fmla="*/ 38599 w 120460"/>
                <a:gd name="connsiteY0" fmla="*/ 0 h 377891"/>
                <a:gd name="connsiteX1" fmla="*/ 0 w 120460"/>
                <a:gd name="connsiteY1" fmla="*/ 147337 h 377891"/>
                <a:gd name="connsiteX2" fmla="*/ 120460 w 120460"/>
                <a:gd name="connsiteY2" fmla="*/ 377891 h 377891"/>
                <a:gd name="connsiteX0" fmla="*/ 14320 w 120460"/>
                <a:gd name="connsiteY0" fmla="*/ 0 h 381297"/>
                <a:gd name="connsiteX1" fmla="*/ 0 w 120460"/>
                <a:gd name="connsiteY1" fmla="*/ 150743 h 381297"/>
                <a:gd name="connsiteX2" fmla="*/ 120460 w 120460"/>
                <a:gd name="connsiteY2" fmla="*/ 381297 h 381297"/>
                <a:gd name="connsiteX0" fmla="*/ 14320 w 108147"/>
                <a:gd name="connsiteY0" fmla="*/ 0 h 375833"/>
                <a:gd name="connsiteX1" fmla="*/ 0 w 108147"/>
                <a:gd name="connsiteY1" fmla="*/ 150743 h 375833"/>
                <a:gd name="connsiteX2" fmla="*/ 108147 w 108147"/>
                <a:gd name="connsiteY2" fmla="*/ 375833 h 375833"/>
                <a:gd name="connsiteX0" fmla="*/ 14320 w 108147"/>
                <a:gd name="connsiteY0" fmla="*/ 0 h 375833"/>
                <a:gd name="connsiteX1" fmla="*/ 0 w 108147"/>
                <a:gd name="connsiteY1" fmla="*/ 150743 h 375833"/>
                <a:gd name="connsiteX2" fmla="*/ 108147 w 108147"/>
                <a:gd name="connsiteY2" fmla="*/ 375833 h 37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147" h="375833">
                  <a:moveTo>
                    <a:pt x="14320" y="0"/>
                  </a:moveTo>
                  <a:cubicBezTo>
                    <a:pt x="-2177" y="197963"/>
                    <a:pt x="8140" y="61504"/>
                    <a:pt x="0" y="150743"/>
                  </a:cubicBezTo>
                  <a:cubicBezTo>
                    <a:pt x="93989" y="346090"/>
                    <a:pt x="14793" y="173464"/>
                    <a:pt x="108147" y="375833"/>
                  </a:cubicBezTo>
                </a:path>
              </a:pathLst>
            </a:cu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2" name="Rechthoek 1">
              <a:extLst>
                <a:ext uri="{FF2B5EF4-FFF2-40B4-BE49-F238E27FC236}">
                  <a16:creationId xmlns="" xmlns:a16="http://schemas.microsoft.com/office/drawing/2014/main" id="{347D92DB-A9F7-4680-BE9A-AE861C774A16}"/>
                </a:ext>
              </a:extLst>
            </p:cNvPr>
            <p:cNvSpPr/>
            <p:nvPr/>
          </p:nvSpPr>
          <p:spPr bwMode="auto">
            <a:xfrm>
              <a:off x="6611988" y="4007888"/>
              <a:ext cx="344487" cy="217487"/>
            </a:xfrm>
            <a:custGeom>
              <a:avLst/>
              <a:gdLst>
                <a:gd name="connsiteX0" fmla="*/ 0 w 347085"/>
                <a:gd name="connsiteY0" fmla="*/ 0 h 139371"/>
                <a:gd name="connsiteX1" fmla="*/ 347085 w 347085"/>
                <a:gd name="connsiteY1" fmla="*/ 0 h 139371"/>
                <a:gd name="connsiteX2" fmla="*/ 347085 w 347085"/>
                <a:gd name="connsiteY2" fmla="*/ 139371 h 139371"/>
                <a:gd name="connsiteX3" fmla="*/ 0 w 347085"/>
                <a:gd name="connsiteY3" fmla="*/ 139371 h 139371"/>
                <a:gd name="connsiteX4" fmla="*/ 0 w 347085"/>
                <a:gd name="connsiteY4" fmla="*/ 0 h 139371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0 w 347085"/>
                <a:gd name="connsiteY4" fmla="*/ 139371 h 139812"/>
                <a:gd name="connsiteX5" fmla="*/ 0 w 347085"/>
                <a:gd name="connsiteY5" fmla="*/ 0 h 139812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28575 w 347085"/>
                <a:gd name="connsiteY4" fmla="*/ 132227 h 139812"/>
                <a:gd name="connsiteX5" fmla="*/ 0 w 347085"/>
                <a:gd name="connsiteY5" fmla="*/ 0 h 139812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3797 w 375660"/>
                <a:gd name="connsiteY2" fmla="*/ 158862 h 225537"/>
                <a:gd name="connsiteX3" fmla="*/ 375660 w 375660"/>
                <a:gd name="connsiteY3" fmla="*/ 225096 h 225537"/>
                <a:gd name="connsiteX4" fmla="*/ 309503 w 375660"/>
                <a:gd name="connsiteY4" fmla="*/ 225537 h 225537"/>
                <a:gd name="connsiteX5" fmla="*/ 57150 w 375660"/>
                <a:gd name="connsiteY5" fmla="*/ 217952 h 225537"/>
                <a:gd name="connsiteX6" fmla="*/ 0 w 375660"/>
                <a:gd name="connsiteY6" fmla="*/ 0 h 225537"/>
                <a:gd name="connsiteX0" fmla="*/ 0 w 375660"/>
                <a:gd name="connsiteY0" fmla="*/ 0 h 225096"/>
                <a:gd name="connsiteX1" fmla="*/ 375660 w 375660"/>
                <a:gd name="connsiteY1" fmla="*/ 85725 h 225096"/>
                <a:gd name="connsiteX2" fmla="*/ 373797 w 375660"/>
                <a:gd name="connsiteY2" fmla="*/ 158862 h 225096"/>
                <a:gd name="connsiteX3" fmla="*/ 375660 w 375660"/>
                <a:gd name="connsiteY3" fmla="*/ 225096 h 225096"/>
                <a:gd name="connsiteX4" fmla="*/ 180916 w 375660"/>
                <a:gd name="connsiteY4" fmla="*/ 211249 h 225096"/>
                <a:gd name="connsiteX5" fmla="*/ 57150 w 375660"/>
                <a:gd name="connsiteY5" fmla="*/ 217952 h 225096"/>
                <a:gd name="connsiteX6" fmla="*/ 0 w 375660"/>
                <a:gd name="connsiteY6" fmla="*/ 0 h 225096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73797 w 375660"/>
                <a:gd name="connsiteY2" fmla="*/ 158862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21409 w 375660"/>
                <a:gd name="connsiteY2" fmla="*/ 108856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21409"/>
                <a:gd name="connsiteY0" fmla="*/ 0 h 217952"/>
                <a:gd name="connsiteX1" fmla="*/ 308985 w 321409"/>
                <a:gd name="connsiteY1" fmla="*/ 35719 h 217952"/>
                <a:gd name="connsiteX2" fmla="*/ 321409 w 321409"/>
                <a:gd name="connsiteY2" fmla="*/ 108856 h 217952"/>
                <a:gd name="connsiteX3" fmla="*/ 308985 w 321409"/>
                <a:gd name="connsiteY3" fmla="*/ 163184 h 217952"/>
                <a:gd name="connsiteX4" fmla="*/ 180916 w 321409"/>
                <a:gd name="connsiteY4" fmla="*/ 211249 h 217952"/>
                <a:gd name="connsiteX5" fmla="*/ 57150 w 321409"/>
                <a:gd name="connsiteY5" fmla="*/ 217952 h 217952"/>
                <a:gd name="connsiteX6" fmla="*/ 0 w 321409"/>
                <a:gd name="connsiteY6" fmla="*/ 0 h 217952"/>
                <a:gd name="connsiteX0" fmla="*/ 0 w 314265"/>
                <a:gd name="connsiteY0" fmla="*/ 0 h 217952"/>
                <a:gd name="connsiteX1" fmla="*/ 308985 w 314265"/>
                <a:gd name="connsiteY1" fmla="*/ 35719 h 217952"/>
                <a:gd name="connsiteX2" fmla="*/ 314265 w 314265"/>
                <a:gd name="connsiteY2" fmla="*/ 106474 h 217952"/>
                <a:gd name="connsiteX3" fmla="*/ 308985 w 314265"/>
                <a:gd name="connsiteY3" fmla="*/ 163184 h 217952"/>
                <a:gd name="connsiteX4" fmla="*/ 180916 w 314265"/>
                <a:gd name="connsiteY4" fmla="*/ 211249 h 217952"/>
                <a:gd name="connsiteX5" fmla="*/ 57150 w 314265"/>
                <a:gd name="connsiteY5" fmla="*/ 217952 h 217952"/>
                <a:gd name="connsiteX6" fmla="*/ 0 w 314265"/>
                <a:gd name="connsiteY6" fmla="*/ 0 h 217952"/>
                <a:gd name="connsiteX0" fmla="*/ 0 w 318510"/>
                <a:gd name="connsiteY0" fmla="*/ 0 h 217952"/>
                <a:gd name="connsiteX1" fmla="*/ 318510 w 318510"/>
                <a:gd name="connsiteY1" fmla="*/ 35719 h 217952"/>
                <a:gd name="connsiteX2" fmla="*/ 314265 w 318510"/>
                <a:gd name="connsiteY2" fmla="*/ 106474 h 217952"/>
                <a:gd name="connsiteX3" fmla="*/ 308985 w 318510"/>
                <a:gd name="connsiteY3" fmla="*/ 163184 h 217952"/>
                <a:gd name="connsiteX4" fmla="*/ 180916 w 318510"/>
                <a:gd name="connsiteY4" fmla="*/ 211249 h 217952"/>
                <a:gd name="connsiteX5" fmla="*/ 57150 w 318510"/>
                <a:gd name="connsiteY5" fmla="*/ 217952 h 217952"/>
                <a:gd name="connsiteX6" fmla="*/ 0 w 318510"/>
                <a:gd name="connsiteY6" fmla="*/ 0 h 217952"/>
                <a:gd name="connsiteX0" fmla="*/ 0 w 344704"/>
                <a:gd name="connsiteY0" fmla="*/ 0 h 217952"/>
                <a:gd name="connsiteX1" fmla="*/ 344704 w 344704"/>
                <a:gd name="connsiteY1" fmla="*/ 7144 h 217952"/>
                <a:gd name="connsiteX2" fmla="*/ 314265 w 344704"/>
                <a:gd name="connsiteY2" fmla="*/ 106474 h 217952"/>
                <a:gd name="connsiteX3" fmla="*/ 308985 w 344704"/>
                <a:gd name="connsiteY3" fmla="*/ 163184 h 217952"/>
                <a:gd name="connsiteX4" fmla="*/ 180916 w 344704"/>
                <a:gd name="connsiteY4" fmla="*/ 211249 h 217952"/>
                <a:gd name="connsiteX5" fmla="*/ 57150 w 344704"/>
                <a:gd name="connsiteY5" fmla="*/ 217952 h 217952"/>
                <a:gd name="connsiteX6" fmla="*/ 0 w 344704"/>
                <a:gd name="connsiteY6" fmla="*/ 0 h 21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04" h="217952">
                  <a:moveTo>
                    <a:pt x="0" y="0"/>
                  </a:moveTo>
                  <a:lnTo>
                    <a:pt x="344704" y="7144"/>
                  </a:lnTo>
                  <a:lnTo>
                    <a:pt x="314265" y="106474"/>
                  </a:lnTo>
                  <a:lnTo>
                    <a:pt x="308985" y="163184"/>
                  </a:lnTo>
                  <a:lnTo>
                    <a:pt x="180916" y="211249"/>
                  </a:lnTo>
                  <a:lnTo>
                    <a:pt x="57150" y="217952"/>
                  </a:lnTo>
                  <a:cubicBezTo>
                    <a:pt x="38100" y="145301"/>
                    <a:pt x="11906" y="72651"/>
                    <a:pt x="0" y="0"/>
                  </a:cubicBezTo>
                  <a:close/>
                </a:path>
              </a:pathLst>
            </a:custGeom>
            <a:solidFill>
              <a:srgbClr val="92CD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3" name="Freeform 73">
              <a:extLst>
                <a:ext uri="{FF2B5EF4-FFF2-40B4-BE49-F238E27FC236}">
                  <a16:creationId xmlns="" xmlns:a16="http://schemas.microsoft.com/office/drawing/2014/main" id="{50973D03-4F20-4BD5-A2C9-4087EF3BA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72300" y="3945975"/>
              <a:ext cx="336550" cy="309563"/>
            </a:xfrm>
            <a:custGeom>
              <a:avLst/>
              <a:gdLst>
                <a:gd name="T0" fmla="*/ 2147483647 w 630"/>
                <a:gd name="T1" fmla="*/ 0 h 578"/>
                <a:gd name="T2" fmla="*/ 2147483647 w 630"/>
                <a:gd name="T3" fmla="*/ 2147483647 h 578"/>
                <a:gd name="T4" fmla="*/ 2147483647 w 630"/>
                <a:gd name="T5" fmla="*/ 2147483647 h 578"/>
                <a:gd name="T6" fmla="*/ 2147483647 w 630"/>
                <a:gd name="T7" fmla="*/ 2147483647 h 578"/>
                <a:gd name="T8" fmla="*/ 2147483647 w 630"/>
                <a:gd name="T9" fmla="*/ 2147483647 h 578"/>
                <a:gd name="T10" fmla="*/ 2147483647 w 630"/>
                <a:gd name="T11" fmla="*/ 2147483647 h 578"/>
                <a:gd name="T12" fmla="*/ 2147483647 w 630"/>
                <a:gd name="T13" fmla="*/ 2147483647 h 578"/>
                <a:gd name="T14" fmla="*/ 2147483647 w 630"/>
                <a:gd name="T15" fmla="*/ 2147483647 h 578"/>
                <a:gd name="T16" fmla="*/ 2147483647 w 630"/>
                <a:gd name="T17" fmla="*/ 2147483647 h 578"/>
                <a:gd name="T18" fmla="*/ 2147483647 w 630"/>
                <a:gd name="T19" fmla="*/ 2147483647 h 578"/>
                <a:gd name="T20" fmla="*/ 2147483647 w 630"/>
                <a:gd name="T21" fmla="*/ 2147483647 h 578"/>
                <a:gd name="T22" fmla="*/ 2147483647 w 630"/>
                <a:gd name="T23" fmla="*/ 2147483647 h 578"/>
                <a:gd name="T24" fmla="*/ 2147483647 w 630"/>
                <a:gd name="T25" fmla="*/ 2147483647 h 578"/>
                <a:gd name="T26" fmla="*/ 2147483647 w 630"/>
                <a:gd name="T27" fmla="*/ 2147483647 h 578"/>
                <a:gd name="T28" fmla="*/ 2147483647 w 630"/>
                <a:gd name="T29" fmla="*/ 2147483647 h 578"/>
                <a:gd name="T30" fmla="*/ 2147483647 w 630"/>
                <a:gd name="T31" fmla="*/ 2147483647 h 578"/>
                <a:gd name="T32" fmla="*/ 2147483647 w 630"/>
                <a:gd name="T33" fmla="*/ 2147483647 h 578"/>
                <a:gd name="T34" fmla="*/ 2147483647 w 630"/>
                <a:gd name="T35" fmla="*/ 2147483647 h 578"/>
                <a:gd name="T36" fmla="*/ 2147483647 w 630"/>
                <a:gd name="T37" fmla="*/ 2147483647 h 578"/>
                <a:gd name="T38" fmla="*/ 2147483647 w 630"/>
                <a:gd name="T39" fmla="*/ 2147483647 h 578"/>
                <a:gd name="T40" fmla="*/ 2147483647 w 630"/>
                <a:gd name="T41" fmla="*/ 2147483647 h 578"/>
                <a:gd name="T42" fmla="*/ 2147483647 w 630"/>
                <a:gd name="T43" fmla="*/ 2147483647 h 578"/>
                <a:gd name="T44" fmla="*/ 2147483647 w 630"/>
                <a:gd name="T45" fmla="*/ 2147483647 h 578"/>
                <a:gd name="T46" fmla="*/ 2147483647 w 630"/>
                <a:gd name="T47" fmla="*/ 2147483647 h 578"/>
                <a:gd name="T48" fmla="*/ 2147483647 w 630"/>
                <a:gd name="T49" fmla="*/ 2147483647 h 578"/>
                <a:gd name="T50" fmla="*/ 2147483647 w 630"/>
                <a:gd name="T51" fmla="*/ 2147483647 h 578"/>
                <a:gd name="T52" fmla="*/ 2147483647 w 630"/>
                <a:gd name="T53" fmla="*/ 2147483647 h 578"/>
                <a:gd name="T54" fmla="*/ 2147483647 w 630"/>
                <a:gd name="T55" fmla="*/ 2147483647 h 578"/>
                <a:gd name="T56" fmla="*/ 2147483647 w 630"/>
                <a:gd name="T57" fmla="*/ 2147483647 h 578"/>
                <a:gd name="T58" fmla="*/ 2147483647 w 630"/>
                <a:gd name="T59" fmla="*/ 2147483647 h 578"/>
                <a:gd name="T60" fmla="*/ 2147483647 w 630"/>
                <a:gd name="T61" fmla="*/ 2147483647 h 578"/>
                <a:gd name="T62" fmla="*/ 2147483647 w 630"/>
                <a:gd name="T63" fmla="*/ 2147483647 h 578"/>
                <a:gd name="T64" fmla="*/ 2147483647 w 630"/>
                <a:gd name="T65" fmla="*/ 2147483647 h 578"/>
                <a:gd name="T66" fmla="*/ 2147483647 w 630"/>
                <a:gd name="T67" fmla="*/ 2147483647 h 578"/>
                <a:gd name="T68" fmla="*/ 2147483647 w 630"/>
                <a:gd name="T69" fmla="*/ 2147483647 h 578"/>
                <a:gd name="T70" fmla="*/ 2147483647 w 630"/>
                <a:gd name="T71" fmla="*/ 2147483647 h 578"/>
                <a:gd name="T72" fmla="*/ 2147483647 w 630"/>
                <a:gd name="T73" fmla="*/ 2147483647 h 578"/>
                <a:gd name="T74" fmla="*/ 2147483647 w 630"/>
                <a:gd name="T75" fmla="*/ 2147483647 h 578"/>
                <a:gd name="T76" fmla="*/ 2147483647 w 630"/>
                <a:gd name="T77" fmla="*/ 2147483647 h 578"/>
                <a:gd name="T78" fmla="*/ 2147483647 w 630"/>
                <a:gd name="T79" fmla="*/ 2147483647 h 578"/>
                <a:gd name="T80" fmla="*/ 2147483647 w 630"/>
                <a:gd name="T81" fmla="*/ 2147483647 h 578"/>
                <a:gd name="T82" fmla="*/ 2147483647 w 630"/>
                <a:gd name="T83" fmla="*/ 2147483647 h 578"/>
                <a:gd name="T84" fmla="*/ 2147483647 w 630"/>
                <a:gd name="T85" fmla="*/ 2147483647 h 578"/>
                <a:gd name="T86" fmla="*/ 2147483647 w 630"/>
                <a:gd name="T87" fmla="*/ 2147483647 h 578"/>
                <a:gd name="T88" fmla="*/ 2147483647 w 630"/>
                <a:gd name="T89" fmla="*/ 2147483647 h 578"/>
                <a:gd name="T90" fmla="*/ 2147483647 w 630"/>
                <a:gd name="T91" fmla="*/ 2147483647 h 578"/>
                <a:gd name="T92" fmla="*/ 2147483647 w 630"/>
                <a:gd name="T93" fmla="*/ 2147483647 h 578"/>
                <a:gd name="T94" fmla="*/ 2147483647 w 630"/>
                <a:gd name="T95" fmla="*/ 2147483647 h 578"/>
                <a:gd name="T96" fmla="*/ 0 w 630"/>
                <a:gd name="T97" fmla="*/ 2147483647 h 578"/>
                <a:gd name="T98" fmla="*/ 2147483647 w 630"/>
                <a:gd name="T99" fmla="*/ 0 h 57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30" h="578">
                  <a:moveTo>
                    <a:pt x="147" y="0"/>
                  </a:moveTo>
                  <a:cubicBezTo>
                    <a:pt x="202" y="2"/>
                    <a:pt x="292" y="23"/>
                    <a:pt x="333" y="33"/>
                  </a:cubicBezTo>
                  <a:cubicBezTo>
                    <a:pt x="405" y="50"/>
                    <a:pt x="348" y="43"/>
                    <a:pt x="392" y="63"/>
                  </a:cubicBezTo>
                  <a:lnTo>
                    <a:pt x="598" y="142"/>
                  </a:lnTo>
                  <a:lnTo>
                    <a:pt x="618" y="187"/>
                  </a:lnTo>
                  <a:lnTo>
                    <a:pt x="565" y="200"/>
                  </a:lnTo>
                  <a:lnTo>
                    <a:pt x="248" y="65"/>
                  </a:lnTo>
                  <a:lnTo>
                    <a:pt x="106" y="249"/>
                  </a:lnTo>
                  <a:lnTo>
                    <a:pt x="132" y="273"/>
                  </a:lnTo>
                  <a:lnTo>
                    <a:pt x="227" y="152"/>
                  </a:lnTo>
                  <a:lnTo>
                    <a:pt x="238" y="260"/>
                  </a:lnTo>
                  <a:lnTo>
                    <a:pt x="152" y="378"/>
                  </a:lnTo>
                  <a:lnTo>
                    <a:pt x="162" y="409"/>
                  </a:lnTo>
                  <a:lnTo>
                    <a:pt x="287" y="254"/>
                  </a:lnTo>
                  <a:lnTo>
                    <a:pt x="322" y="274"/>
                  </a:lnTo>
                  <a:lnTo>
                    <a:pt x="330" y="210"/>
                  </a:lnTo>
                  <a:lnTo>
                    <a:pt x="295" y="228"/>
                  </a:lnTo>
                  <a:lnTo>
                    <a:pt x="273" y="166"/>
                  </a:lnTo>
                  <a:lnTo>
                    <a:pt x="300" y="127"/>
                  </a:lnTo>
                  <a:lnTo>
                    <a:pt x="356" y="152"/>
                  </a:lnTo>
                  <a:lnTo>
                    <a:pt x="518" y="222"/>
                  </a:lnTo>
                  <a:lnTo>
                    <a:pt x="504" y="250"/>
                  </a:lnTo>
                  <a:lnTo>
                    <a:pt x="385" y="198"/>
                  </a:lnTo>
                  <a:lnTo>
                    <a:pt x="395" y="244"/>
                  </a:lnTo>
                  <a:lnTo>
                    <a:pt x="420" y="269"/>
                  </a:lnTo>
                  <a:lnTo>
                    <a:pt x="605" y="259"/>
                  </a:lnTo>
                  <a:lnTo>
                    <a:pt x="630" y="320"/>
                  </a:lnTo>
                  <a:lnTo>
                    <a:pt x="424" y="340"/>
                  </a:lnTo>
                  <a:lnTo>
                    <a:pt x="450" y="365"/>
                  </a:lnTo>
                  <a:lnTo>
                    <a:pt x="623" y="347"/>
                  </a:lnTo>
                  <a:lnTo>
                    <a:pt x="610" y="379"/>
                  </a:lnTo>
                  <a:lnTo>
                    <a:pt x="538" y="412"/>
                  </a:lnTo>
                  <a:lnTo>
                    <a:pt x="443" y="439"/>
                  </a:lnTo>
                  <a:lnTo>
                    <a:pt x="397" y="355"/>
                  </a:lnTo>
                  <a:lnTo>
                    <a:pt x="377" y="360"/>
                  </a:lnTo>
                  <a:lnTo>
                    <a:pt x="434" y="474"/>
                  </a:lnTo>
                  <a:lnTo>
                    <a:pt x="606" y="422"/>
                  </a:lnTo>
                  <a:lnTo>
                    <a:pt x="616" y="454"/>
                  </a:lnTo>
                  <a:lnTo>
                    <a:pt x="420" y="523"/>
                  </a:lnTo>
                  <a:lnTo>
                    <a:pt x="374" y="574"/>
                  </a:lnTo>
                  <a:lnTo>
                    <a:pt x="227" y="578"/>
                  </a:lnTo>
                  <a:lnTo>
                    <a:pt x="173" y="568"/>
                  </a:lnTo>
                  <a:lnTo>
                    <a:pt x="165" y="514"/>
                  </a:lnTo>
                  <a:lnTo>
                    <a:pt x="73" y="251"/>
                  </a:lnTo>
                  <a:lnTo>
                    <a:pt x="63" y="186"/>
                  </a:lnTo>
                  <a:lnTo>
                    <a:pt x="54" y="117"/>
                  </a:lnTo>
                  <a:lnTo>
                    <a:pt x="39" y="63"/>
                  </a:lnTo>
                  <a:lnTo>
                    <a:pt x="24" y="30"/>
                  </a:lnTo>
                  <a:lnTo>
                    <a:pt x="0" y="21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6B3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4" name="Freeform 19">
              <a:extLst>
                <a:ext uri="{FF2B5EF4-FFF2-40B4-BE49-F238E27FC236}">
                  <a16:creationId xmlns="" xmlns:a16="http://schemas.microsoft.com/office/drawing/2014/main" id="{5D3CD6E8-F0B1-4C57-AE82-A944A8BE4074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7008863" y="3960262"/>
              <a:ext cx="152400" cy="30162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45" h="11301">
                  <a:moveTo>
                    <a:pt x="33" y="7983"/>
                  </a:moveTo>
                  <a:cubicBezTo>
                    <a:pt x="-268" y="8305"/>
                    <a:pt x="1632" y="8368"/>
                    <a:pt x="1610" y="8892"/>
                  </a:cubicBezTo>
                  <a:cubicBezTo>
                    <a:pt x="1588" y="9416"/>
                    <a:pt x="488" y="11108"/>
                    <a:pt x="666" y="11282"/>
                  </a:cubicBezTo>
                  <a:cubicBezTo>
                    <a:pt x="844" y="11456"/>
                    <a:pt x="2012" y="10432"/>
                    <a:pt x="2679" y="9934"/>
                  </a:cubicBezTo>
                  <a:cubicBezTo>
                    <a:pt x="3346" y="9436"/>
                    <a:pt x="3766" y="9209"/>
                    <a:pt x="4668" y="8293"/>
                  </a:cubicBezTo>
                  <a:cubicBezTo>
                    <a:pt x="5570" y="7377"/>
                    <a:pt x="6879" y="5744"/>
                    <a:pt x="8090" y="4440"/>
                  </a:cubicBezTo>
                  <a:cubicBezTo>
                    <a:pt x="9290" y="3135"/>
                    <a:pt x="11516" y="1191"/>
                    <a:pt x="11886" y="471"/>
                  </a:cubicBezTo>
                  <a:cubicBezTo>
                    <a:pt x="12256" y="-249"/>
                    <a:pt x="10795" y="51"/>
                    <a:pt x="10312" y="120"/>
                  </a:cubicBezTo>
                  <a:cubicBezTo>
                    <a:pt x="9829" y="189"/>
                    <a:pt x="9848" y="651"/>
                    <a:pt x="8987" y="888"/>
                  </a:cubicBezTo>
                  <a:cubicBezTo>
                    <a:pt x="8126" y="1125"/>
                    <a:pt x="5048" y="1277"/>
                    <a:pt x="5145" y="1539"/>
                  </a:cubicBezTo>
                  <a:cubicBezTo>
                    <a:pt x="5243" y="1801"/>
                    <a:pt x="8162" y="1681"/>
                    <a:pt x="8047" y="2236"/>
                  </a:cubicBezTo>
                  <a:cubicBezTo>
                    <a:pt x="7932" y="2791"/>
                    <a:pt x="6900" y="3620"/>
                    <a:pt x="6247" y="4281"/>
                  </a:cubicBezTo>
                  <a:cubicBezTo>
                    <a:pt x="4034" y="4451"/>
                    <a:pt x="2665" y="4997"/>
                    <a:pt x="2327" y="5275"/>
                  </a:cubicBezTo>
                  <a:cubicBezTo>
                    <a:pt x="1989" y="5553"/>
                    <a:pt x="4188" y="5621"/>
                    <a:pt x="4220" y="5951"/>
                  </a:cubicBezTo>
                  <a:cubicBezTo>
                    <a:pt x="4252" y="6281"/>
                    <a:pt x="2901" y="6881"/>
                    <a:pt x="2519" y="7255"/>
                  </a:cubicBezTo>
                  <a:cubicBezTo>
                    <a:pt x="2137" y="7629"/>
                    <a:pt x="342" y="7312"/>
                    <a:pt x="33" y="798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5" name="Vrije vorm 109">
              <a:extLst>
                <a:ext uri="{FF2B5EF4-FFF2-40B4-BE49-F238E27FC236}">
                  <a16:creationId xmlns="" xmlns:a16="http://schemas.microsoft.com/office/drawing/2014/main" id="{3987B61B-C2E5-49F0-9F42-312C26F394A9}"/>
                </a:ext>
              </a:extLst>
            </p:cNvPr>
            <p:cNvSpPr/>
            <p:nvPr/>
          </p:nvSpPr>
          <p:spPr bwMode="auto">
            <a:xfrm rot="6664258">
              <a:off x="6403558" y="3539097"/>
              <a:ext cx="250965" cy="832810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21765 w 133647"/>
                <a:gd name="connsiteY0" fmla="*/ 0 h 555164"/>
                <a:gd name="connsiteX1" fmla="*/ 0 w 133647"/>
                <a:gd name="connsiteY1" fmla="*/ 283758 h 555164"/>
                <a:gd name="connsiteX2" fmla="*/ 133647 w 133647"/>
                <a:gd name="connsiteY2" fmla="*/ 555164 h 555164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52752"/>
                <a:gd name="connsiteY0" fmla="*/ 0 h 1064003"/>
                <a:gd name="connsiteX1" fmla="*/ 0 w 352752"/>
                <a:gd name="connsiteY1" fmla="*/ 283758 h 1064003"/>
                <a:gd name="connsiteX2" fmla="*/ 352752 w 352752"/>
                <a:gd name="connsiteY2" fmla="*/ 1064003 h 106400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249297"/>
                <a:gd name="connsiteY0" fmla="*/ 0 h 835361"/>
                <a:gd name="connsiteX1" fmla="*/ 0 w 249297"/>
                <a:gd name="connsiteY1" fmla="*/ 283758 h 835361"/>
                <a:gd name="connsiteX2" fmla="*/ 249297 w 249297"/>
                <a:gd name="connsiteY2" fmla="*/ 835361 h 835361"/>
                <a:gd name="connsiteX0" fmla="*/ 21765 w 251524"/>
                <a:gd name="connsiteY0" fmla="*/ 0 h 834502"/>
                <a:gd name="connsiteX1" fmla="*/ 0 w 251524"/>
                <a:gd name="connsiteY1" fmla="*/ 283758 h 834502"/>
                <a:gd name="connsiteX2" fmla="*/ 251524 w 251524"/>
                <a:gd name="connsiteY2" fmla="*/ 834502 h 83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1524" h="834502">
                  <a:moveTo>
                    <a:pt x="21765" y="0"/>
                  </a:moveTo>
                  <a:cubicBezTo>
                    <a:pt x="5268" y="197963"/>
                    <a:pt x="12689" y="80484"/>
                    <a:pt x="0" y="283758"/>
                  </a:cubicBezTo>
                  <a:cubicBezTo>
                    <a:pt x="101711" y="499144"/>
                    <a:pt x="114675" y="539065"/>
                    <a:pt x="251524" y="834502"/>
                  </a:cubicBezTo>
                </a:path>
              </a:pathLst>
            </a:custGeom>
            <a:noFill/>
            <a:ln w="190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="" xmlns:a16="http://schemas.microsoft.com/office/drawing/2014/main" id="{4A97B0C3-162C-4B86-A1EC-2A2B354483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88336" y="4568122"/>
              <a:ext cx="2153166" cy="433226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8634"/>
                <a:gd name="connsiteY0" fmla="*/ 0 h 6789"/>
                <a:gd name="connsiteX1" fmla="*/ 1312 w 8634"/>
                <a:gd name="connsiteY1" fmla="*/ 3424 h 6789"/>
                <a:gd name="connsiteX2" fmla="*/ 3005 w 8634"/>
                <a:gd name="connsiteY2" fmla="*/ 6765 h 6789"/>
                <a:gd name="connsiteX3" fmla="*/ 5524 w 8634"/>
                <a:gd name="connsiteY3" fmla="*/ 5009 h 6789"/>
                <a:gd name="connsiteX4" fmla="*/ 8634 w 8634"/>
                <a:gd name="connsiteY4" fmla="*/ 5694 h 6789"/>
                <a:gd name="connsiteX0" fmla="*/ 0 w 10169"/>
                <a:gd name="connsiteY0" fmla="*/ 0 h 10337"/>
                <a:gd name="connsiteX1" fmla="*/ 1689 w 10169"/>
                <a:gd name="connsiteY1" fmla="*/ 5380 h 10337"/>
                <a:gd name="connsiteX2" fmla="*/ 3649 w 10169"/>
                <a:gd name="connsiteY2" fmla="*/ 10302 h 10337"/>
                <a:gd name="connsiteX3" fmla="*/ 6567 w 10169"/>
                <a:gd name="connsiteY3" fmla="*/ 7715 h 10337"/>
                <a:gd name="connsiteX4" fmla="*/ 10169 w 10169"/>
                <a:gd name="connsiteY4" fmla="*/ 8724 h 10337"/>
                <a:gd name="connsiteX0" fmla="*/ 0 w 10203"/>
                <a:gd name="connsiteY0" fmla="*/ 0 h 10225"/>
                <a:gd name="connsiteX1" fmla="*/ 1723 w 10203"/>
                <a:gd name="connsiteY1" fmla="*/ 5268 h 10225"/>
                <a:gd name="connsiteX2" fmla="*/ 3683 w 10203"/>
                <a:gd name="connsiteY2" fmla="*/ 10190 h 10225"/>
                <a:gd name="connsiteX3" fmla="*/ 6601 w 10203"/>
                <a:gd name="connsiteY3" fmla="*/ 7603 h 10225"/>
                <a:gd name="connsiteX4" fmla="*/ 10203 w 10203"/>
                <a:gd name="connsiteY4" fmla="*/ 8612 h 1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03" h="10225">
                  <a:moveTo>
                    <a:pt x="0" y="0"/>
                  </a:moveTo>
                  <a:cubicBezTo>
                    <a:pt x="590" y="1629"/>
                    <a:pt x="1109" y="3570"/>
                    <a:pt x="1723" y="5268"/>
                  </a:cubicBezTo>
                  <a:cubicBezTo>
                    <a:pt x="2337" y="6966"/>
                    <a:pt x="2872" y="9779"/>
                    <a:pt x="3683" y="10190"/>
                  </a:cubicBezTo>
                  <a:cubicBezTo>
                    <a:pt x="4499" y="10567"/>
                    <a:pt x="5510" y="7855"/>
                    <a:pt x="6601" y="7603"/>
                  </a:cubicBezTo>
                  <a:cubicBezTo>
                    <a:pt x="7686" y="7317"/>
                    <a:pt x="9455" y="8422"/>
                    <a:pt x="10203" y="8612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="" xmlns:a16="http://schemas.microsoft.com/office/drawing/2014/main" id="{6EF99CAD-A8F8-4CDB-BE63-87D998B2A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49743" y="3654480"/>
              <a:ext cx="2186996" cy="913162"/>
            </a:xfrm>
            <a:custGeom>
              <a:avLst/>
              <a:gdLst>
                <a:gd name="T0" fmla="*/ 0 w 10000"/>
                <a:gd name="T1" fmla="*/ 2147483647 h 10235"/>
                <a:gd name="T2" fmla="*/ 2147483647 w 10000"/>
                <a:gd name="T3" fmla="*/ 2147483647 h 10235"/>
                <a:gd name="T4" fmla="*/ 2147483647 w 10000"/>
                <a:gd name="T5" fmla="*/ 2147483647 h 10235"/>
                <a:gd name="T6" fmla="*/ 2147483647 w 10000"/>
                <a:gd name="T7" fmla="*/ 2147483647 h 10235"/>
                <a:gd name="T8" fmla="*/ 2147483647 w 10000"/>
                <a:gd name="T9" fmla="*/ 2147483647 h 10235"/>
                <a:gd name="T10" fmla="*/ 2147483647 w 10000"/>
                <a:gd name="T11" fmla="*/ 2147483647 h 10235"/>
                <a:gd name="T12" fmla="*/ 2147483647 w 10000"/>
                <a:gd name="T13" fmla="*/ 2147483647 h 10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182"/>
                <a:gd name="connsiteY0" fmla="*/ 101 h 11518"/>
                <a:gd name="connsiteX1" fmla="*/ 669 w 9182"/>
                <a:gd name="connsiteY1" fmla="*/ 2397 h 11518"/>
                <a:gd name="connsiteX2" fmla="*/ 1097 w 9182"/>
                <a:gd name="connsiteY2" fmla="*/ 4589 h 11518"/>
                <a:gd name="connsiteX3" fmla="*/ 2977 w 9182"/>
                <a:gd name="connsiteY3" fmla="*/ 7924 h 11518"/>
                <a:gd name="connsiteX4" fmla="*/ 4495 w 9182"/>
                <a:gd name="connsiteY4" fmla="*/ 11360 h 11518"/>
                <a:gd name="connsiteX5" fmla="*/ 7073 w 9182"/>
                <a:gd name="connsiteY5" fmla="*/ 10946 h 11518"/>
                <a:gd name="connsiteX6" fmla="*/ 9182 w 9182"/>
                <a:gd name="connsiteY6" fmla="*/ 10862 h 11518"/>
                <a:gd name="connsiteX0" fmla="*/ 0 w 10000"/>
                <a:gd name="connsiteY0" fmla="*/ 0 h 9912"/>
                <a:gd name="connsiteX1" fmla="*/ 729 w 10000"/>
                <a:gd name="connsiteY1" fmla="*/ 1993 h 9912"/>
                <a:gd name="connsiteX2" fmla="*/ 1195 w 10000"/>
                <a:gd name="connsiteY2" fmla="*/ 3896 h 9912"/>
                <a:gd name="connsiteX3" fmla="*/ 3242 w 10000"/>
                <a:gd name="connsiteY3" fmla="*/ 6792 h 9912"/>
                <a:gd name="connsiteX4" fmla="*/ 4895 w 10000"/>
                <a:gd name="connsiteY4" fmla="*/ 9775 h 9912"/>
                <a:gd name="connsiteX5" fmla="*/ 7703 w 10000"/>
                <a:gd name="connsiteY5" fmla="*/ 9415 h 9912"/>
                <a:gd name="connsiteX6" fmla="*/ 10000 w 10000"/>
                <a:gd name="connsiteY6" fmla="*/ 9342 h 9912"/>
                <a:gd name="connsiteX0" fmla="*/ 0 w 10000"/>
                <a:gd name="connsiteY0" fmla="*/ 0 h 10000"/>
                <a:gd name="connsiteX1" fmla="*/ 1195 w 10000"/>
                <a:gd name="connsiteY1" fmla="*/ 3931 h 10000"/>
                <a:gd name="connsiteX2" fmla="*/ 3242 w 10000"/>
                <a:gd name="connsiteY2" fmla="*/ 6852 h 10000"/>
                <a:gd name="connsiteX3" fmla="*/ 4895 w 10000"/>
                <a:gd name="connsiteY3" fmla="*/ 9862 h 10000"/>
                <a:gd name="connsiteX4" fmla="*/ 7703 w 10000"/>
                <a:gd name="connsiteY4" fmla="*/ 9499 h 10000"/>
                <a:gd name="connsiteX5" fmla="*/ 10000 w 10000"/>
                <a:gd name="connsiteY5" fmla="*/ 9425 h 10000"/>
                <a:gd name="connsiteX0" fmla="*/ 0 w 9472"/>
                <a:gd name="connsiteY0" fmla="*/ 0 h 9917"/>
                <a:gd name="connsiteX1" fmla="*/ 667 w 9472"/>
                <a:gd name="connsiteY1" fmla="*/ 3848 h 9917"/>
                <a:gd name="connsiteX2" fmla="*/ 2714 w 9472"/>
                <a:gd name="connsiteY2" fmla="*/ 6769 h 9917"/>
                <a:gd name="connsiteX3" fmla="*/ 4367 w 9472"/>
                <a:gd name="connsiteY3" fmla="*/ 9779 h 9917"/>
                <a:gd name="connsiteX4" fmla="*/ 7175 w 9472"/>
                <a:gd name="connsiteY4" fmla="*/ 9416 h 9917"/>
                <a:gd name="connsiteX5" fmla="*/ 9472 w 9472"/>
                <a:gd name="connsiteY5" fmla="*/ 9342 h 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2" h="9917">
                  <a:moveTo>
                    <a:pt x="0" y="0"/>
                  </a:moveTo>
                  <a:cubicBezTo>
                    <a:pt x="249" y="819"/>
                    <a:pt x="215" y="2720"/>
                    <a:pt x="667" y="3848"/>
                  </a:cubicBezTo>
                  <a:cubicBezTo>
                    <a:pt x="1119" y="4976"/>
                    <a:pt x="2099" y="5781"/>
                    <a:pt x="2714" y="6769"/>
                  </a:cubicBezTo>
                  <a:cubicBezTo>
                    <a:pt x="3327" y="7772"/>
                    <a:pt x="3621" y="9342"/>
                    <a:pt x="4367" y="9779"/>
                  </a:cubicBezTo>
                  <a:cubicBezTo>
                    <a:pt x="5109" y="10216"/>
                    <a:pt x="6266" y="9488"/>
                    <a:pt x="7175" y="9416"/>
                  </a:cubicBezTo>
                  <a:cubicBezTo>
                    <a:pt x="8082" y="9342"/>
                    <a:pt x="8918" y="9356"/>
                    <a:pt x="9472" y="9342"/>
                  </a:cubicBezTo>
                </a:path>
              </a:pathLst>
            </a:custGeom>
            <a:noFill/>
            <a:ln w="317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8" name="Freeform 15">
              <a:extLst>
                <a:ext uri="{FF2B5EF4-FFF2-40B4-BE49-F238E27FC236}">
                  <a16:creationId xmlns="" xmlns:a16="http://schemas.microsoft.com/office/drawing/2014/main" id="{ABF45CE1-B15C-486B-A605-28763D46B9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97473" y="4515607"/>
              <a:ext cx="842744" cy="383525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10550"/>
                <a:gd name="connsiteY0" fmla="*/ 0 h 13801"/>
                <a:gd name="connsiteX1" fmla="*/ 1810 w 10550"/>
                <a:gd name="connsiteY1" fmla="*/ 2238 h 13801"/>
                <a:gd name="connsiteX2" fmla="*/ 2465 w 10550"/>
                <a:gd name="connsiteY2" fmla="*/ 4843 h 13801"/>
                <a:gd name="connsiteX3" fmla="*/ 4345 w 10550"/>
                <a:gd name="connsiteY3" fmla="*/ 8178 h 13801"/>
                <a:gd name="connsiteX4" fmla="*/ 5863 w 10550"/>
                <a:gd name="connsiteY4" fmla="*/ 11614 h 13801"/>
                <a:gd name="connsiteX5" fmla="*/ 8441 w 10550"/>
                <a:gd name="connsiteY5" fmla="*/ 13798 h 13801"/>
                <a:gd name="connsiteX6" fmla="*/ 10550 w 10550"/>
                <a:gd name="connsiteY6" fmla="*/ 11116 h 13801"/>
                <a:gd name="connsiteX0" fmla="*/ 0 w 10550"/>
                <a:gd name="connsiteY0" fmla="*/ 0 h 13803"/>
                <a:gd name="connsiteX1" fmla="*/ 1810 w 10550"/>
                <a:gd name="connsiteY1" fmla="*/ 2238 h 13803"/>
                <a:gd name="connsiteX2" fmla="*/ 2465 w 10550"/>
                <a:gd name="connsiteY2" fmla="*/ 4843 h 13803"/>
                <a:gd name="connsiteX3" fmla="*/ 5863 w 10550"/>
                <a:gd name="connsiteY3" fmla="*/ 11614 h 13803"/>
                <a:gd name="connsiteX4" fmla="*/ 8441 w 10550"/>
                <a:gd name="connsiteY4" fmla="*/ 13798 h 13803"/>
                <a:gd name="connsiteX5" fmla="*/ 10550 w 10550"/>
                <a:gd name="connsiteY5" fmla="*/ 11116 h 13803"/>
                <a:gd name="connsiteX0" fmla="*/ 0 w 10550"/>
                <a:gd name="connsiteY0" fmla="*/ 0 h 13809"/>
                <a:gd name="connsiteX1" fmla="*/ 1810 w 10550"/>
                <a:gd name="connsiteY1" fmla="*/ 2238 h 13809"/>
                <a:gd name="connsiteX2" fmla="*/ 5863 w 10550"/>
                <a:gd name="connsiteY2" fmla="*/ 11614 h 13809"/>
                <a:gd name="connsiteX3" fmla="*/ 8441 w 10550"/>
                <a:gd name="connsiteY3" fmla="*/ 13798 h 13809"/>
                <a:gd name="connsiteX4" fmla="*/ 10550 w 10550"/>
                <a:gd name="connsiteY4" fmla="*/ 11116 h 13809"/>
                <a:gd name="connsiteX0" fmla="*/ 0 w 8740"/>
                <a:gd name="connsiteY0" fmla="*/ 0 h 11571"/>
                <a:gd name="connsiteX1" fmla="*/ 4053 w 8740"/>
                <a:gd name="connsiteY1" fmla="*/ 9376 h 11571"/>
                <a:gd name="connsiteX2" fmla="*/ 6631 w 8740"/>
                <a:gd name="connsiteY2" fmla="*/ 11560 h 11571"/>
                <a:gd name="connsiteX3" fmla="*/ 8740 w 8740"/>
                <a:gd name="connsiteY3" fmla="*/ 8878 h 11571"/>
                <a:gd name="connsiteX0" fmla="*/ 0 w 5363"/>
                <a:gd name="connsiteY0" fmla="*/ 430 h 2326"/>
                <a:gd name="connsiteX1" fmla="*/ 2950 w 5363"/>
                <a:gd name="connsiteY1" fmla="*/ 2317 h 2326"/>
                <a:gd name="connsiteX2" fmla="*/ 5363 w 5363"/>
                <a:gd name="connsiteY2" fmla="*/ 0 h 2326"/>
                <a:gd name="connsiteX0" fmla="*/ 0 w 8222"/>
                <a:gd name="connsiteY0" fmla="*/ 7992 h 11870"/>
                <a:gd name="connsiteX1" fmla="*/ 3723 w 8222"/>
                <a:gd name="connsiteY1" fmla="*/ 9961 h 11870"/>
                <a:gd name="connsiteX2" fmla="*/ 8222 w 8222"/>
                <a:gd name="connsiteY2" fmla="*/ 0 h 11870"/>
                <a:gd name="connsiteX0" fmla="*/ 0 w 10000"/>
                <a:gd name="connsiteY0" fmla="*/ 6733 h 9421"/>
                <a:gd name="connsiteX1" fmla="*/ 8165 w 10000"/>
                <a:gd name="connsiteY1" fmla="*/ 6544 h 9421"/>
                <a:gd name="connsiteX2" fmla="*/ 10000 w 10000"/>
                <a:gd name="connsiteY2" fmla="*/ 0 h 9421"/>
                <a:gd name="connsiteX0" fmla="*/ 0 w 8165"/>
                <a:gd name="connsiteY0" fmla="*/ 201 h 3054"/>
                <a:gd name="connsiteX1" fmla="*/ 8165 w 8165"/>
                <a:gd name="connsiteY1" fmla="*/ 0 h 3054"/>
                <a:gd name="connsiteX0" fmla="*/ 0 w 13250"/>
                <a:gd name="connsiteY0" fmla="*/ 22500 h 28294"/>
                <a:gd name="connsiteX1" fmla="*/ 13250 w 13250"/>
                <a:gd name="connsiteY1" fmla="*/ 0 h 28294"/>
                <a:gd name="connsiteX0" fmla="*/ 0 w 7352"/>
                <a:gd name="connsiteY0" fmla="*/ 35348 h 40078"/>
                <a:gd name="connsiteX1" fmla="*/ 7352 w 7352"/>
                <a:gd name="connsiteY1" fmla="*/ 0 h 40078"/>
                <a:gd name="connsiteX0" fmla="*/ 0 w 10000"/>
                <a:gd name="connsiteY0" fmla="*/ 8820 h 8820"/>
                <a:gd name="connsiteX1" fmla="*/ 10000 w 10000"/>
                <a:gd name="connsiteY1" fmla="*/ 0 h 8820"/>
                <a:gd name="connsiteX0" fmla="*/ 0 w 7217"/>
                <a:gd name="connsiteY0" fmla="*/ 13998 h 13998"/>
                <a:gd name="connsiteX1" fmla="*/ 7217 w 7217"/>
                <a:gd name="connsiteY1" fmla="*/ 0 h 13998"/>
                <a:gd name="connsiteX0" fmla="*/ 0 w 12949"/>
                <a:gd name="connsiteY0" fmla="*/ 10000 h 10000"/>
                <a:gd name="connsiteX1" fmla="*/ 12949 w 12949"/>
                <a:gd name="connsiteY1" fmla="*/ 0 h 10000"/>
                <a:gd name="connsiteX0" fmla="*/ 0 w 13630"/>
                <a:gd name="connsiteY0" fmla="*/ 10260 h 10260"/>
                <a:gd name="connsiteX1" fmla="*/ 13630 w 13630"/>
                <a:gd name="connsiteY1" fmla="*/ 0 h 10260"/>
                <a:gd name="connsiteX0" fmla="*/ 0 w 14367"/>
                <a:gd name="connsiteY0" fmla="*/ 10844 h 10844"/>
                <a:gd name="connsiteX1" fmla="*/ 14367 w 14367"/>
                <a:gd name="connsiteY1" fmla="*/ 0 h 1084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325 h 10325"/>
                <a:gd name="connsiteX1" fmla="*/ 14424 w 14424"/>
                <a:gd name="connsiteY1" fmla="*/ 0 h 10325"/>
                <a:gd name="connsiteX0" fmla="*/ 0 w 14481"/>
                <a:gd name="connsiteY0" fmla="*/ 10585 h 10585"/>
                <a:gd name="connsiteX1" fmla="*/ 14481 w 14481"/>
                <a:gd name="connsiteY1" fmla="*/ 0 h 10585"/>
                <a:gd name="connsiteX0" fmla="*/ 0 w 14481"/>
                <a:gd name="connsiteY0" fmla="*/ 10585 h 10585"/>
                <a:gd name="connsiteX1" fmla="*/ 11581 w 14481"/>
                <a:gd name="connsiteY1" fmla="*/ 1522 h 10585"/>
                <a:gd name="connsiteX2" fmla="*/ 14481 w 14481"/>
                <a:gd name="connsiteY2" fmla="*/ 0 h 10585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8655"/>
                <a:gd name="connsiteY0" fmla="*/ 10889 h 10889"/>
                <a:gd name="connsiteX1" fmla="*/ 11581 w 18655"/>
                <a:gd name="connsiteY1" fmla="*/ 1826 h 10889"/>
                <a:gd name="connsiteX2" fmla="*/ 18655 w 18655"/>
                <a:gd name="connsiteY2" fmla="*/ 304 h 10889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9903"/>
                <a:gd name="connsiteY0" fmla="*/ 10455 h 10455"/>
                <a:gd name="connsiteX1" fmla="*/ 11581 w 19903"/>
                <a:gd name="connsiteY1" fmla="*/ 1392 h 10455"/>
                <a:gd name="connsiteX2" fmla="*/ 19903 w 19903"/>
                <a:gd name="connsiteY2" fmla="*/ 0 h 10455"/>
                <a:gd name="connsiteX0" fmla="*/ 0 w 20073"/>
                <a:gd name="connsiteY0" fmla="*/ 10455 h 10455"/>
                <a:gd name="connsiteX1" fmla="*/ 11581 w 20073"/>
                <a:gd name="connsiteY1" fmla="*/ 1392 h 10455"/>
                <a:gd name="connsiteX2" fmla="*/ 20073 w 20073"/>
                <a:gd name="connsiteY2" fmla="*/ 0 h 10455"/>
                <a:gd name="connsiteX0" fmla="*/ 0 w 20073"/>
                <a:gd name="connsiteY0" fmla="*/ 10455 h 10455"/>
                <a:gd name="connsiteX1" fmla="*/ 11184 w 20073"/>
                <a:gd name="connsiteY1" fmla="*/ 1717 h 10455"/>
                <a:gd name="connsiteX2" fmla="*/ 20073 w 20073"/>
                <a:gd name="connsiteY2" fmla="*/ 0 h 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73" h="10455">
                  <a:moveTo>
                    <a:pt x="0" y="10455"/>
                  </a:moveTo>
                  <a:cubicBezTo>
                    <a:pt x="3860" y="7434"/>
                    <a:pt x="7839" y="3459"/>
                    <a:pt x="11184" y="1717"/>
                  </a:cubicBezTo>
                  <a:cubicBezTo>
                    <a:pt x="14529" y="-25"/>
                    <a:pt x="15072" y="181"/>
                    <a:pt x="20073" y="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pic>
          <p:nvPicPr>
            <p:cNvPr id="249" name="Picture 12">
              <a:extLst>
                <a:ext uri="{FF2B5EF4-FFF2-40B4-BE49-F238E27FC236}">
                  <a16:creationId xmlns="" xmlns:a16="http://schemas.microsoft.com/office/drawing/2014/main" id="{3DB48979-A699-4196-B361-1C95AD6847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2509879">
              <a:off x="6868487" y="3876122"/>
              <a:ext cx="144463" cy="523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50" name="Vrije vorm 118">
              <a:extLst>
                <a:ext uri="{FF2B5EF4-FFF2-40B4-BE49-F238E27FC236}">
                  <a16:creationId xmlns="" xmlns:a16="http://schemas.microsoft.com/office/drawing/2014/main" id="{D3888C23-22D2-4965-A467-AE57386CD19D}"/>
                </a:ext>
              </a:extLst>
            </p:cNvPr>
            <p:cNvSpPr/>
            <p:nvPr/>
          </p:nvSpPr>
          <p:spPr bwMode="auto">
            <a:xfrm rot="6664258">
              <a:off x="6677789" y="4268452"/>
              <a:ext cx="65721" cy="300301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190433 w 381692"/>
                <a:gd name="connsiteY1" fmla="*/ 406050 h 829114"/>
                <a:gd name="connsiteX2" fmla="*/ 381692 w 381692"/>
                <a:gd name="connsiteY2" fmla="*/ 829114 h 829114"/>
                <a:gd name="connsiteX0" fmla="*/ 26034 w 191259"/>
                <a:gd name="connsiteY0" fmla="*/ 0 h 876775"/>
                <a:gd name="connsiteX1" fmla="*/ 0 w 191259"/>
                <a:gd name="connsiteY1" fmla="*/ 453711 h 876775"/>
                <a:gd name="connsiteX2" fmla="*/ 191259 w 191259"/>
                <a:gd name="connsiteY2" fmla="*/ 876775 h 876775"/>
                <a:gd name="connsiteX0" fmla="*/ 48778 w 214003"/>
                <a:gd name="connsiteY0" fmla="*/ 0 h 876775"/>
                <a:gd name="connsiteX1" fmla="*/ 22744 w 214003"/>
                <a:gd name="connsiteY1" fmla="*/ 453711 h 876775"/>
                <a:gd name="connsiteX2" fmla="*/ 214003 w 214003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46091 w 211316"/>
                <a:gd name="connsiteY0" fmla="*/ 0 h 876775"/>
                <a:gd name="connsiteX1" fmla="*/ 20057 w 211316"/>
                <a:gd name="connsiteY1" fmla="*/ 453711 h 876775"/>
                <a:gd name="connsiteX2" fmla="*/ 211316 w 211316"/>
                <a:gd name="connsiteY2" fmla="*/ 876775 h 876775"/>
                <a:gd name="connsiteX0" fmla="*/ 63253 w 228478"/>
                <a:gd name="connsiteY0" fmla="*/ 0 h 876775"/>
                <a:gd name="connsiteX1" fmla="*/ 14281 w 228478"/>
                <a:gd name="connsiteY1" fmla="*/ 217537 h 876775"/>
                <a:gd name="connsiteX2" fmla="*/ 228478 w 228478"/>
                <a:gd name="connsiteY2" fmla="*/ 876775 h 876775"/>
                <a:gd name="connsiteX0" fmla="*/ 50885 w 216110"/>
                <a:gd name="connsiteY0" fmla="*/ 0 h 876775"/>
                <a:gd name="connsiteX1" fmla="*/ 1913 w 216110"/>
                <a:gd name="connsiteY1" fmla="*/ 217537 h 876775"/>
                <a:gd name="connsiteX2" fmla="*/ 216110 w 216110"/>
                <a:gd name="connsiteY2" fmla="*/ 876775 h 876775"/>
                <a:gd name="connsiteX0" fmla="*/ 95259 w 95259"/>
                <a:gd name="connsiteY0" fmla="*/ 0 h 341381"/>
                <a:gd name="connsiteX1" fmla="*/ 46287 w 95259"/>
                <a:gd name="connsiteY1" fmla="*/ 217537 h 341381"/>
                <a:gd name="connsiteX2" fmla="*/ 33759 w 95259"/>
                <a:gd name="connsiteY2" fmla="*/ 341381 h 341381"/>
                <a:gd name="connsiteX0" fmla="*/ 67195 w 67195"/>
                <a:gd name="connsiteY0" fmla="*/ 0 h 341381"/>
                <a:gd name="connsiteX1" fmla="*/ 18223 w 67195"/>
                <a:gd name="connsiteY1" fmla="*/ 217537 h 341381"/>
                <a:gd name="connsiteX2" fmla="*/ 5695 w 67195"/>
                <a:gd name="connsiteY2" fmla="*/ 341381 h 341381"/>
                <a:gd name="connsiteX0" fmla="*/ 67921 w 67921"/>
                <a:gd name="connsiteY0" fmla="*/ 0 h 341381"/>
                <a:gd name="connsiteX1" fmla="*/ 15523 w 67921"/>
                <a:gd name="connsiteY1" fmla="*/ 208648 h 341381"/>
                <a:gd name="connsiteX2" fmla="*/ 6421 w 67921"/>
                <a:gd name="connsiteY2" fmla="*/ 341381 h 341381"/>
                <a:gd name="connsiteX0" fmla="*/ 69975 w 69975"/>
                <a:gd name="connsiteY0" fmla="*/ 0 h 341381"/>
                <a:gd name="connsiteX1" fmla="*/ 10726 w 69975"/>
                <a:gd name="connsiteY1" fmla="*/ 190869 h 341381"/>
                <a:gd name="connsiteX2" fmla="*/ 8475 w 69975"/>
                <a:gd name="connsiteY2" fmla="*/ 341381 h 341381"/>
                <a:gd name="connsiteX0" fmla="*/ 65738 w 65738"/>
                <a:gd name="connsiteY0" fmla="*/ 0 h 300339"/>
                <a:gd name="connsiteX1" fmla="*/ 6489 w 65738"/>
                <a:gd name="connsiteY1" fmla="*/ 190869 h 300339"/>
                <a:gd name="connsiteX2" fmla="*/ 11397 w 65738"/>
                <a:gd name="connsiteY2" fmla="*/ 300339 h 30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738" h="300339">
                  <a:moveTo>
                    <a:pt x="65738" y="0"/>
                  </a:moveTo>
                  <a:cubicBezTo>
                    <a:pt x="18073" y="156046"/>
                    <a:pt x="15546" y="140813"/>
                    <a:pt x="6489" y="190869"/>
                  </a:cubicBezTo>
                  <a:cubicBezTo>
                    <a:pt x="-2568" y="240926"/>
                    <a:pt x="-3198" y="247148"/>
                    <a:pt x="11397" y="300339"/>
                  </a:cubicBezTo>
                </a:path>
              </a:pathLst>
            </a:custGeom>
            <a:noFill/>
            <a:ln w="63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51" name="Vrije vorm 118">
              <a:extLst>
                <a:ext uri="{FF2B5EF4-FFF2-40B4-BE49-F238E27FC236}">
                  <a16:creationId xmlns="" xmlns:a16="http://schemas.microsoft.com/office/drawing/2014/main" id="{4D7CDBB6-EE94-4AB3-AFB2-A171142AEF39}"/>
                </a:ext>
              </a:extLst>
            </p:cNvPr>
            <p:cNvSpPr/>
            <p:nvPr/>
          </p:nvSpPr>
          <p:spPr bwMode="auto">
            <a:xfrm rot="5052755">
              <a:off x="6614036" y="4203552"/>
              <a:ext cx="5691" cy="108710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190433 w 381692"/>
                <a:gd name="connsiteY1" fmla="*/ 406050 h 829114"/>
                <a:gd name="connsiteX2" fmla="*/ 381692 w 381692"/>
                <a:gd name="connsiteY2" fmla="*/ 829114 h 829114"/>
                <a:gd name="connsiteX0" fmla="*/ 26034 w 191259"/>
                <a:gd name="connsiteY0" fmla="*/ 0 h 876775"/>
                <a:gd name="connsiteX1" fmla="*/ 0 w 191259"/>
                <a:gd name="connsiteY1" fmla="*/ 453711 h 876775"/>
                <a:gd name="connsiteX2" fmla="*/ 191259 w 191259"/>
                <a:gd name="connsiteY2" fmla="*/ 876775 h 876775"/>
                <a:gd name="connsiteX0" fmla="*/ 48778 w 214003"/>
                <a:gd name="connsiteY0" fmla="*/ 0 h 876775"/>
                <a:gd name="connsiteX1" fmla="*/ 22744 w 214003"/>
                <a:gd name="connsiteY1" fmla="*/ 453711 h 876775"/>
                <a:gd name="connsiteX2" fmla="*/ 214003 w 214003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46091 w 211316"/>
                <a:gd name="connsiteY0" fmla="*/ 0 h 876775"/>
                <a:gd name="connsiteX1" fmla="*/ 20057 w 211316"/>
                <a:gd name="connsiteY1" fmla="*/ 453711 h 876775"/>
                <a:gd name="connsiteX2" fmla="*/ 211316 w 211316"/>
                <a:gd name="connsiteY2" fmla="*/ 876775 h 876775"/>
                <a:gd name="connsiteX0" fmla="*/ 63253 w 228478"/>
                <a:gd name="connsiteY0" fmla="*/ 0 h 876775"/>
                <a:gd name="connsiteX1" fmla="*/ 14281 w 228478"/>
                <a:gd name="connsiteY1" fmla="*/ 217537 h 876775"/>
                <a:gd name="connsiteX2" fmla="*/ 228478 w 228478"/>
                <a:gd name="connsiteY2" fmla="*/ 876775 h 876775"/>
                <a:gd name="connsiteX0" fmla="*/ 50885 w 216110"/>
                <a:gd name="connsiteY0" fmla="*/ 0 h 876775"/>
                <a:gd name="connsiteX1" fmla="*/ 1913 w 216110"/>
                <a:gd name="connsiteY1" fmla="*/ 217537 h 876775"/>
                <a:gd name="connsiteX2" fmla="*/ 216110 w 216110"/>
                <a:gd name="connsiteY2" fmla="*/ 876775 h 876775"/>
                <a:gd name="connsiteX0" fmla="*/ 95259 w 95259"/>
                <a:gd name="connsiteY0" fmla="*/ 0 h 341381"/>
                <a:gd name="connsiteX1" fmla="*/ 46287 w 95259"/>
                <a:gd name="connsiteY1" fmla="*/ 217537 h 341381"/>
                <a:gd name="connsiteX2" fmla="*/ 33759 w 95259"/>
                <a:gd name="connsiteY2" fmla="*/ 341381 h 341381"/>
                <a:gd name="connsiteX0" fmla="*/ 67195 w 67195"/>
                <a:gd name="connsiteY0" fmla="*/ 0 h 341381"/>
                <a:gd name="connsiteX1" fmla="*/ 18223 w 67195"/>
                <a:gd name="connsiteY1" fmla="*/ 217537 h 341381"/>
                <a:gd name="connsiteX2" fmla="*/ 5695 w 67195"/>
                <a:gd name="connsiteY2" fmla="*/ 341381 h 341381"/>
                <a:gd name="connsiteX0" fmla="*/ 67921 w 67921"/>
                <a:gd name="connsiteY0" fmla="*/ 0 h 341381"/>
                <a:gd name="connsiteX1" fmla="*/ 15523 w 67921"/>
                <a:gd name="connsiteY1" fmla="*/ 208648 h 341381"/>
                <a:gd name="connsiteX2" fmla="*/ 6421 w 67921"/>
                <a:gd name="connsiteY2" fmla="*/ 341381 h 341381"/>
                <a:gd name="connsiteX0" fmla="*/ 69975 w 69975"/>
                <a:gd name="connsiteY0" fmla="*/ 0 h 341381"/>
                <a:gd name="connsiteX1" fmla="*/ 10726 w 69975"/>
                <a:gd name="connsiteY1" fmla="*/ 190869 h 341381"/>
                <a:gd name="connsiteX2" fmla="*/ 8475 w 69975"/>
                <a:gd name="connsiteY2" fmla="*/ 341381 h 341381"/>
                <a:gd name="connsiteX0" fmla="*/ 59249 w 59249"/>
                <a:gd name="connsiteY0" fmla="*/ 0 h 190869"/>
                <a:gd name="connsiteX1" fmla="*/ 0 w 59249"/>
                <a:gd name="connsiteY1" fmla="*/ 190869 h 190869"/>
                <a:gd name="connsiteX0" fmla="*/ 18232 w 23537"/>
                <a:gd name="connsiteY0" fmla="*/ 0 h 108724"/>
                <a:gd name="connsiteX1" fmla="*/ 22372 w 23537"/>
                <a:gd name="connsiteY1" fmla="*/ 108724 h 108724"/>
                <a:gd name="connsiteX0" fmla="*/ 20005 w 24153"/>
                <a:gd name="connsiteY0" fmla="*/ 0 h 108724"/>
                <a:gd name="connsiteX1" fmla="*/ 24145 w 24153"/>
                <a:gd name="connsiteY1" fmla="*/ 108724 h 108724"/>
                <a:gd name="connsiteX0" fmla="*/ 0 w 5692"/>
                <a:gd name="connsiteY0" fmla="*/ 0 h 108724"/>
                <a:gd name="connsiteX1" fmla="*/ 4140 w 5692"/>
                <a:gd name="connsiteY1" fmla="*/ 108724 h 10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2" h="108724">
                  <a:moveTo>
                    <a:pt x="0" y="0"/>
                  </a:moveTo>
                  <a:cubicBezTo>
                    <a:pt x="8888" y="46877"/>
                    <a:pt x="4911" y="50867"/>
                    <a:pt x="4140" y="108724"/>
                  </a:cubicBezTo>
                </a:path>
              </a:pathLst>
            </a:custGeom>
            <a:noFill/>
            <a:ln w="63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52" name="Vrije vorm 118">
              <a:extLst>
                <a:ext uri="{FF2B5EF4-FFF2-40B4-BE49-F238E27FC236}">
                  <a16:creationId xmlns="" xmlns:a16="http://schemas.microsoft.com/office/drawing/2014/main" id="{986271B3-687F-4DD9-A13D-6A3A6E22E954}"/>
                </a:ext>
              </a:extLst>
            </p:cNvPr>
            <p:cNvSpPr/>
            <p:nvPr/>
          </p:nvSpPr>
          <p:spPr bwMode="auto">
            <a:xfrm rot="2740879">
              <a:off x="6692976" y="4258584"/>
              <a:ext cx="22199" cy="69770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190433 w 381692"/>
                <a:gd name="connsiteY1" fmla="*/ 406050 h 829114"/>
                <a:gd name="connsiteX2" fmla="*/ 381692 w 381692"/>
                <a:gd name="connsiteY2" fmla="*/ 829114 h 829114"/>
                <a:gd name="connsiteX0" fmla="*/ 26034 w 191259"/>
                <a:gd name="connsiteY0" fmla="*/ 0 h 876775"/>
                <a:gd name="connsiteX1" fmla="*/ 0 w 191259"/>
                <a:gd name="connsiteY1" fmla="*/ 453711 h 876775"/>
                <a:gd name="connsiteX2" fmla="*/ 191259 w 191259"/>
                <a:gd name="connsiteY2" fmla="*/ 876775 h 876775"/>
                <a:gd name="connsiteX0" fmla="*/ 48778 w 214003"/>
                <a:gd name="connsiteY0" fmla="*/ 0 h 876775"/>
                <a:gd name="connsiteX1" fmla="*/ 22744 w 214003"/>
                <a:gd name="connsiteY1" fmla="*/ 453711 h 876775"/>
                <a:gd name="connsiteX2" fmla="*/ 214003 w 214003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46091 w 211316"/>
                <a:gd name="connsiteY0" fmla="*/ 0 h 876775"/>
                <a:gd name="connsiteX1" fmla="*/ 20057 w 211316"/>
                <a:gd name="connsiteY1" fmla="*/ 453711 h 876775"/>
                <a:gd name="connsiteX2" fmla="*/ 211316 w 211316"/>
                <a:gd name="connsiteY2" fmla="*/ 876775 h 876775"/>
                <a:gd name="connsiteX0" fmla="*/ 63253 w 228478"/>
                <a:gd name="connsiteY0" fmla="*/ 0 h 876775"/>
                <a:gd name="connsiteX1" fmla="*/ 14281 w 228478"/>
                <a:gd name="connsiteY1" fmla="*/ 217537 h 876775"/>
                <a:gd name="connsiteX2" fmla="*/ 228478 w 228478"/>
                <a:gd name="connsiteY2" fmla="*/ 876775 h 876775"/>
                <a:gd name="connsiteX0" fmla="*/ 50885 w 216110"/>
                <a:gd name="connsiteY0" fmla="*/ 0 h 876775"/>
                <a:gd name="connsiteX1" fmla="*/ 1913 w 216110"/>
                <a:gd name="connsiteY1" fmla="*/ 217537 h 876775"/>
                <a:gd name="connsiteX2" fmla="*/ 216110 w 216110"/>
                <a:gd name="connsiteY2" fmla="*/ 876775 h 876775"/>
                <a:gd name="connsiteX0" fmla="*/ 95259 w 95259"/>
                <a:gd name="connsiteY0" fmla="*/ 0 h 341381"/>
                <a:gd name="connsiteX1" fmla="*/ 46287 w 95259"/>
                <a:gd name="connsiteY1" fmla="*/ 217537 h 341381"/>
                <a:gd name="connsiteX2" fmla="*/ 33759 w 95259"/>
                <a:gd name="connsiteY2" fmla="*/ 341381 h 341381"/>
                <a:gd name="connsiteX0" fmla="*/ 67195 w 67195"/>
                <a:gd name="connsiteY0" fmla="*/ 0 h 341381"/>
                <a:gd name="connsiteX1" fmla="*/ 18223 w 67195"/>
                <a:gd name="connsiteY1" fmla="*/ 217537 h 341381"/>
                <a:gd name="connsiteX2" fmla="*/ 5695 w 67195"/>
                <a:gd name="connsiteY2" fmla="*/ 341381 h 341381"/>
                <a:gd name="connsiteX0" fmla="*/ 67921 w 67921"/>
                <a:gd name="connsiteY0" fmla="*/ 0 h 341381"/>
                <a:gd name="connsiteX1" fmla="*/ 15523 w 67921"/>
                <a:gd name="connsiteY1" fmla="*/ 208648 h 341381"/>
                <a:gd name="connsiteX2" fmla="*/ 6421 w 67921"/>
                <a:gd name="connsiteY2" fmla="*/ 341381 h 341381"/>
                <a:gd name="connsiteX0" fmla="*/ 69975 w 69975"/>
                <a:gd name="connsiteY0" fmla="*/ 0 h 341381"/>
                <a:gd name="connsiteX1" fmla="*/ 10726 w 69975"/>
                <a:gd name="connsiteY1" fmla="*/ 190869 h 341381"/>
                <a:gd name="connsiteX2" fmla="*/ 8475 w 69975"/>
                <a:gd name="connsiteY2" fmla="*/ 341381 h 341381"/>
                <a:gd name="connsiteX0" fmla="*/ 59249 w 59249"/>
                <a:gd name="connsiteY0" fmla="*/ 0 h 190869"/>
                <a:gd name="connsiteX1" fmla="*/ 0 w 59249"/>
                <a:gd name="connsiteY1" fmla="*/ 190869 h 190869"/>
                <a:gd name="connsiteX0" fmla="*/ 18232 w 23537"/>
                <a:gd name="connsiteY0" fmla="*/ 0 h 108724"/>
                <a:gd name="connsiteX1" fmla="*/ 22372 w 23537"/>
                <a:gd name="connsiteY1" fmla="*/ 108724 h 108724"/>
                <a:gd name="connsiteX0" fmla="*/ 20005 w 24153"/>
                <a:gd name="connsiteY0" fmla="*/ 0 h 108724"/>
                <a:gd name="connsiteX1" fmla="*/ 24145 w 24153"/>
                <a:gd name="connsiteY1" fmla="*/ 108724 h 108724"/>
                <a:gd name="connsiteX0" fmla="*/ 0 w 5692"/>
                <a:gd name="connsiteY0" fmla="*/ 0 h 108724"/>
                <a:gd name="connsiteX1" fmla="*/ 4140 w 5692"/>
                <a:gd name="connsiteY1" fmla="*/ 108724 h 108724"/>
                <a:gd name="connsiteX0" fmla="*/ 0 w 39062"/>
                <a:gd name="connsiteY0" fmla="*/ 0 h 6418"/>
                <a:gd name="connsiteX1" fmla="*/ 39009 w 39062"/>
                <a:gd name="connsiteY1" fmla="*/ 6418 h 6418"/>
                <a:gd name="connsiteX0" fmla="*/ 0 w 9986"/>
                <a:gd name="connsiteY0" fmla="*/ 0 h 10000"/>
                <a:gd name="connsiteX1" fmla="*/ 9986 w 9986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6197" y="4538"/>
                    <a:pt x="6600" y="2930"/>
                    <a:pt x="10000" y="10000"/>
                  </a:cubicBezTo>
                </a:path>
              </a:pathLst>
            </a:custGeom>
            <a:noFill/>
            <a:ln w="63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53" name="Vrije vorm 118">
              <a:extLst>
                <a:ext uri="{FF2B5EF4-FFF2-40B4-BE49-F238E27FC236}">
                  <a16:creationId xmlns="" xmlns:a16="http://schemas.microsoft.com/office/drawing/2014/main" id="{053384BD-F14C-4EC0-B028-3A2FB46252EB}"/>
                </a:ext>
              </a:extLst>
            </p:cNvPr>
            <p:cNvSpPr/>
            <p:nvPr/>
          </p:nvSpPr>
          <p:spPr bwMode="auto">
            <a:xfrm rot="2740879">
              <a:off x="6710384" y="4314199"/>
              <a:ext cx="15585" cy="79951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190433 w 381692"/>
                <a:gd name="connsiteY1" fmla="*/ 406050 h 829114"/>
                <a:gd name="connsiteX2" fmla="*/ 381692 w 381692"/>
                <a:gd name="connsiteY2" fmla="*/ 829114 h 829114"/>
                <a:gd name="connsiteX0" fmla="*/ 26034 w 191259"/>
                <a:gd name="connsiteY0" fmla="*/ 0 h 876775"/>
                <a:gd name="connsiteX1" fmla="*/ 0 w 191259"/>
                <a:gd name="connsiteY1" fmla="*/ 453711 h 876775"/>
                <a:gd name="connsiteX2" fmla="*/ 191259 w 191259"/>
                <a:gd name="connsiteY2" fmla="*/ 876775 h 876775"/>
                <a:gd name="connsiteX0" fmla="*/ 48778 w 214003"/>
                <a:gd name="connsiteY0" fmla="*/ 0 h 876775"/>
                <a:gd name="connsiteX1" fmla="*/ 22744 w 214003"/>
                <a:gd name="connsiteY1" fmla="*/ 453711 h 876775"/>
                <a:gd name="connsiteX2" fmla="*/ 214003 w 214003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46091 w 211316"/>
                <a:gd name="connsiteY0" fmla="*/ 0 h 876775"/>
                <a:gd name="connsiteX1" fmla="*/ 20057 w 211316"/>
                <a:gd name="connsiteY1" fmla="*/ 453711 h 876775"/>
                <a:gd name="connsiteX2" fmla="*/ 211316 w 211316"/>
                <a:gd name="connsiteY2" fmla="*/ 876775 h 876775"/>
                <a:gd name="connsiteX0" fmla="*/ 63253 w 228478"/>
                <a:gd name="connsiteY0" fmla="*/ 0 h 876775"/>
                <a:gd name="connsiteX1" fmla="*/ 14281 w 228478"/>
                <a:gd name="connsiteY1" fmla="*/ 217537 h 876775"/>
                <a:gd name="connsiteX2" fmla="*/ 228478 w 228478"/>
                <a:gd name="connsiteY2" fmla="*/ 876775 h 876775"/>
                <a:gd name="connsiteX0" fmla="*/ 50885 w 216110"/>
                <a:gd name="connsiteY0" fmla="*/ 0 h 876775"/>
                <a:gd name="connsiteX1" fmla="*/ 1913 w 216110"/>
                <a:gd name="connsiteY1" fmla="*/ 217537 h 876775"/>
                <a:gd name="connsiteX2" fmla="*/ 216110 w 216110"/>
                <a:gd name="connsiteY2" fmla="*/ 876775 h 876775"/>
                <a:gd name="connsiteX0" fmla="*/ 95259 w 95259"/>
                <a:gd name="connsiteY0" fmla="*/ 0 h 341381"/>
                <a:gd name="connsiteX1" fmla="*/ 46287 w 95259"/>
                <a:gd name="connsiteY1" fmla="*/ 217537 h 341381"/>
                <a:gd name="connsiteX2" fmla="*/ 33759 w 95259"/>
                <a:gd name="connsiteY2" fmla="*/ 341381 h 341381"/>
                <a:gd name="connsiteX0" fmla="*/ 67195 w 67195"/>
                <a:gd name="connsiteY0" fmla="*/ 0 h 341381"/>
                <a:gd name="connsiteX1" fmla="*/ 18223 w 67195"/>
                <a:gd name="connsiteY1" fmla="*/ 217537 h 341381"/>
                <a:gd name="connsiteX2" fmla="*/ 5695 w 67195"/>
                <a:gd name="connsiteY2" fmla="*/ 341381 h 341381"/>
                <a:gd name="connsiteX0" fmla="*/ 67921 w 67921"/>
                <a:gd name="connsiteY0" fmla="*/ 0 h 341381"/>
                <a:gd name="connsiteX1" fmla="*/ 15523 w 67921"/>
                <a:gd name="connsiteY1" fmla="*/ 208648 h 341381"/>
                <a:gd name="connsiteX2" fmla="*/ 6421 w 67921"/>
                <a:gd name="connsiteY2" fmla="*/ 341381 h 341381"/>
                <a:gd name="connsiteX0" fmla="*/ 69975 w 69975"/>
                <a:gd name="connsiteY0" fmla="*/ 0 h 341381"/>
                <a:gd name="connsiteX1" fmla="*/ 10726 w 69975"/>
                <a:gd name="connsiteY1" fmla="*/ 190869 h 341381"/>
                <a:gd name="connsiteX2" fmla="*/ 8475 w 69975"/>
                <a:gd name="connsiteY2" fmla="*/ 341381 h 341381"/>
                <a:gd name="connsiteX0" fmla="*/ 59249 w 59249"/>
                <a:gd name="connsiteY0" fmla="*/ 0 h 190869"/>
                <a:gd name="connsiteX1" fmla="*/ 0 w 59249"/>
                <a:gd name="connsiteY1" fmla="*/ 190869 h 190869"/>
                <a:gd name="connsiteX0" fmla="*/ 18232 w 23537"/>
                <a:gd name="connsiteY0" fmla="*/ 0 h 108724"/>
                <a:gd name="connsiteX1" fmla="*/ 22372 w 23537"/>
                <a:gd name="connsiteY1" fmla="*/ 108724 h 108724"/>
                <a:gd name="connsiteX0" fmla="*/ 20005 w 24153"/>
                <a:gd name="connsiteY0" fmla="*/ 0 h 108724"/>
                <a:gd name="connsiteX1" fmla="*/ 24145 w 24153"/>
                <a:gd name="connsiteY1" fmla="*/ 108724 h 108724"/>
                <a:gd name="connsiteX0" fmla="*/ 0 w 5692"/>
                <a:gd name="connsiteY0" fmla="*/ 0 h 108724"/>
                <a:gd name="connsiteX1" fmla="*/ 4140 w 5692"/>
                <a:gd name="connsiteY1" fmla="*/ 108724 h 108724"/>
                <a:gd name="connsiteX0" fmla="*/ 0 w 39062"/>
                <a:gd name="connsiteY0" fmla="*/ 0 h 6418"/>
                <a:gd name="connsiteX1" fmla="*/ 39009 w 39062"/>
                <a:gd name="connsiteY1" fmla="*/ 6418 h 6418"/>
                <a:gd name="connsiteX0" fmla="*/ 0 w 9986"/>
                <a:gd name="connsiteY0" fmla="*/ 0 h 10000"/>
                <a:gd name="connsiteX1" fmla="*/ 9986 w 9986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8519"/>
                <a:gd name="connsiteY0" fmla="*/ 0 h 10971"/>
                <a:gd name="connsiteX1" fmla="*/ 8519 w 8519"/>
                <a:gd name="connsiteY1" fmla="*/ 10971 h 1097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8241"/>
                <a:gd name="connsiteY0" fmla="*/ 0 h 10445"/>
                <a:gd name="connsiteX1" fmla="*/ 8241 w 8241"/>
                <a:gd name="connsiteY1" fmla="*/ 10445 h 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41" h="10445">
                  <a:moveTo>
                    <a:pt x="0" y="0"/>
                  </a:moveTo>
                  <a:cubicBezTo>
                    <a:pt x="3755" y="5026"/>
                    <a:pt x="795" y="6211"/>
                    <a:pt x="8241" y="10445"/>
                  </a:cubicBezTo>
                </a:path>
              </a:pathLst>
            </a:custGeom>
            <a:noFill/>
            <a:ln w="63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cxnSp>
          <p:nvCxnSpPr>
            <p:cNvPr id="254" name="Straight Connector 138">
              <a:extLst>
                <a:ext uri="{FF2B5EF4-FFF2-40B4-BE49-F238E27FC236}">
                  <a16:creationId xmlns="" xmlns:a16="http://schemas.microsoft.com/office/drawing/2014/main" id="{A5351A44-F171-412A-A6E5-C7E4D73BE0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73911" y="4386647"/>
              <a:ext cx="17367" cy="21836"/>
            </a:xfrm>
            <a:prstGeom prst="line">
              <a:avLst/>
            </a:pr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255" name="Straight Connector 139">
              <a:extLst>
                <a:ext uri="{FF2B5EF4-FFF2-40B4-BE49-F238E27FC236}">
                  <a16:creationId xmlns="" xmlns:a16="http://schemas.microsoft.com/office/drawing/2014/main" id="{502321D7-6331-4FB9-8FD5-C0359C452EA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35801" y="4396173"/>
              <a:ext cx="17367" cy="21836"/>
            </a:xfrm>
            <a:prstGeom prst="line">
              <a:avLst/>
            </a:pr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256" name="Straight Connector 140">
              <a:extLst>
                <a:ext uri="{FF2B5EF4-FFF2-40B4-BE49-F238E27FC236}">
                  <a16:creationId xmlns="" xmlns:a16="http://schemas.microsoft.com/office/drawing/2014/main" id="{2701210D-F9AE-4008-8C51-F3D141A4AF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76282" y="4427124"/>
              <a:ext cx="17367" cy="21836"/>
            </a:xfrm>
            <a:prstGeom prst="line">
              <a:avLst/>
            </a:pr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257" name="Straight Connector 141">
              <a:extLst>
                <a:ext uri="{FF2B5EF4-FFF2-40B4-BE49-F238E27FC236}">
                  <a16:creationId xmlns="" xmlns:a16="http://schemas.microsoft.com/office/drawing/2014/main" id="{C6553E25-B35E-4BC9-83B0-B29932C776B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43181" y="4343701"/>
              <a:ext cx="28549" cy="29440"/>
            </a:xfrm>
            <a:prstGeom prst="line">
              <a:avLst/>
            </a:pr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258" name="Freeform 15">
              <a:extLst>
                <a:ext uri="{FF2B5EF4-FFF2-40B4-BE49-F238E27FC236}">
                  <a16:creationId xmlns="" xmlns:a16="http://schemas.microsoft.com/office/drawing/2014/main" id="{45DBC424-1FE9-4152-90CA-357E6E8F63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53694" y="4574714"/>
              <a:ext cx="1179836" cy="562398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459"/>
                <a:gd name="connsiteY0" fmla="*/ 0 h 10638"/>
                <a:gd name="connsiteX1" fmla="*/ 719 w 9459"/>
                <a:gd name="connsiteY1" fmla="*/ 1104 h 10638"/>
                <a:gd name="connsiteX2" fmla="*/ 1374 w 9459"/>
                <a:gd name="connsiteY2" fmla="*/ 3709 h 10638"/>
                <a:gd name="connsiteX3" fmla="*/ 3254 w 9459"/>
                <a:gd name="connsiteY3" fmla="*/ 7044 h 10638"/>
                <a:gd name="connsiteX4" fmla="*/ 4772 w 9459"/>
                <a:gd name="connsiteY4" fmla="*/ 10480 h 10638"/>
                <a:gd name="connsiteX5" fmla="*/ 7350 w 9459"/>
                <a:gd name="connsiteY5" fmla="*/ 10066 h 10638"/>
                <a:gd name="connsiteX6" fmla="*/ 9459 w 9459"/>
                <a:gd name="connsiteY6" fmla="*/ 9982 h 10638"/>
                <a:gd name="connsiteX0" fmla="*/ 111 w 9246"/>
                <a:gd name="connsiteY0" fmla="*/ 0 h 10000"/>
                <a:gd name="connsiteX1" fmla="*/ 6 w 9246"/>
                <a:gd name="connsiteY1" fmla="*/ 1038 h 10000"/>
                <a:gd name="connsiteX2" fmla="*/ 699 w 9246"/>
                <a:gd name="connsiteY2" fmla="*/ 3487 h 10000"/>
                <a:gd name="connsiteX3" fmla="*/ 2686 w 9246"/>
                <a:gd name="connsiteY3" fmla="*/ 6622 h 10000"/>
                <a:gd name="connsiteX4" fmla="*/ 4291 w 9246"/>
                <a:gd name="connsiteY4" fmla="*/ 9851 h 10000"/>
                <a:gd name="connsiteX5" fmla="*/ 7016 w 9246"/>
                <a:gd name="connsiteY5" fmla="*/ 9462 h 10000"/>
                <a:gd name="connsiteX6" fmla="*/ 9246 w 9246"/>
                <a:gd name="connsiteY6" fmla="*/ 9383 h 10000"/>
                <a:gd name="connsiteX0" fmla="*/ 223 w 9999"/>
                <a:gd name="connsiteY0" fmla="*/ 0 h 10710"/>
                <a:gd name="connsiteX1" fmla="*/ 5 w 9999"/>
                <a:gd name="connsiteY1" fmla="*/ 1748 h 10710"/>
                <a:gd name="connsiteX2" fmla="*/ 755 w 9999"/>
                <a:gd name="connsiteY2" fmla="*/ 4197 h 10710"/>
                <a:gd name="connsiteX3" fmla="*/ 2904 w 9999"/>
                <a:gd name="connsiteY3" fmla="*/ 7332 h 10710"/>
                <a:gd name="connsiteX4" fmla="*/ 4640 w 9999"/>
                <a:gd name="connsiteY4" fmla="*/ 10561 h 10710"/>
                <a:gd name="connsiteX5" fmla="*/ 7587 w 9999"/>
                <a:gd name="connsiteY5" fmla="*/ 10172 h 10710"/>
                <a:gd name="connsiteX6" fmla="*/ 9999 w 9999"/>
                <a:gd name="connsiteY6" fmla="*/ 10093 h 10710"/>
                <a:gd name="connsiteX0" fmla="*/ 0 w 9777"/>
                <a:gd name="connsiteY0" fmla="*/ 0 h 10000"/>
                <a:gd name="connsiteX1" fmla="*/ 163 w 9777"/>
                <a:gd name="connsiteY1" fmla="*/ 1632 h 10000"/>
                <a:gd name="connsiteX2" fmla="*/ 532 w 9777"/>
                <a:gd name="connsiteY2" fmla="*/ 3919 h 10000"/>
                <a:gd name="connsiteX3" fmla="*/ 2681 w 9777"/>
                <a:gd name="connsiteY3" fmla="*/ 6846 h 10000"/>
                <a:gd name="connsiteX4" fmla="*/ 4417 w 9777"/>
                <a:gd name="connsiteY4" fmla="*/ 9861 h 10000"/>
                <a:gd name="connsiteX5" fmla="*/ 7365 w 9777"/>
                <a:gd name="connsiteY5" fmla="*/ 9498 h 10000"/>
                <a:gd name="connsiteX6" fmla="*/ 9777 w 9777"/>
                <a:gd name="connsiteY6" fmla="*/ 9424 h 10000"/>
                <a:gd name="connsiteX0" fmla="*/ 0 w 10000"/>
                <a:gd name="connsiteY0" fmla="*/ 0 h 9989"/>
                <a:gd name="connsiteX1" fmla="*/ 167 w 10000"/>
                <a:gd name="connsiteY1" fmla="*/ 1632 h 9989"/>
                <a:gd name="connsiteX2" fmla="*/ 544 w 10000"/>
                <a:gd name="connsiteY2" fmla="*/ 3919 h 9989"/>
                <a:gd name="connsiteX3" fmla="*/ 2742 w 10000"/>
                <a:gd name="connsiteY3" fmla="*/ 6846 h 9989"/>
                <a:gd name="connsiteX4" fmla="*/ 4518 w 10000"/>
                <a:gd name="connsiteY4" fmla="*/ 9861 h 9989"/>
                <a:gd name="connsiteX5" fmla="*/ 10000 w 10000"/>
                <a:gd name="connsiteY5" fmla="*/ 9424 h 9989"/>
                <a:gd name="connsiteX0" fmla="*/ 0 w 5534"/>
                <a:gd name="connsiteY0" fmla="*/ 0 h 9888"/>
                <a:gd name="connsiteX1" fmla="*/ 167 w 5534"/>
                <a:gd name="connsiteY1" fmla="*/ 1634 h 9888"/>
                <a:gd name="connsiteX2" fmla="*/ 544 w 5534"/>
                <a:gd name="connsiteY2" fmla="*/ 3923 h 9888"/>
                <a:gd name="connsiteX3" fmla="*/ 2742 w 5534"/>
                <a:gd name="connsiteY3" fmla="*/ 6854 h 9888"/>
                <a:gd name="connsiteX4" fmla="*/ 4518 w 5534"/>
                <a:gd name="connsiteY4" fmla="*/ 9872 h 9888"/>
                <a:gd name="connsiteX5" fmla="*/ 5534 w 5534"/>
                <a:gd name="connsiteY5" fmla="*/ 5449 h 9888"/>
                <a:gd name="connsiteX0" fmla="*/ 0 w 10000"/>
                <a:gd name="connsiteY0" fmla="*/ 0 h 10001"/>
                <a:gd name="connsiteX1" fmla="*/ 302 w 10000"/>
                <a:gd name="connsiteY1" fmla="*/ 1653 h 10001"/>
                <a:gd name="connsiteX2" fmla="*/ 983 w 10000"/>
                <a:gd name="connsiteY2" fmla="*/ 3967 h 10001"/>
                <a:gd name="connsiteX3" fmla="*/ 4955 w 10000"/>
                <a:gd name="connsiteY3" fmla="*/ 6932 h 10001"/>
                <a:gd name="connsiteX4" fmla="*/ 8164 w 10000"/>
                <a:gd name="connsiteY4" fmla="*/ 9984 h 10001"/>
                <a:gd name="connsiteX5" fmla="*/ 10000 w 10000"/>
                <a:gd name="connsiteY5" fmla="*/ 5511 h 10001"/>
                <a:gd name="connsiteX0" fmla="*/ 0 w 10000"/>
                <a:gd name="connsiteY0" fmla="*/ 0 h 7844"/>
                <a:gd name="connsiteX1" fmla="*/ 302 w 10000"/>
                <a:gd name="connsiteY1" fmla="*/ 1653 h 7844"/>
                <a:gd name="connsiteX2" fmla="*/ 983 w 10000"/>
                <a:gd name="connsiteY2" fmla="*/ 3967 h 7844"/>
                <a:gd name="connsiteX3" fmla="*/ 4955 w 10000"/>
                <a:gd name="connsiteY3" fmla="*/ 6932 h 7844"/>
                <a:gd name="connsiteX4" fmla="*/ 7395 w 10000"/>
                <a:gd name="connsiteY4" fmla="*/ 7717 h 7844"/>
                <a:gd name="connsiteX5" fmla="*/ 10000 w 10000"/>
                <a:gd name="connsiteY5" fmla="*/ 5511 h 7844"/>
                <a:gd name="connsiteX0" fmla="*/ 0 w 10000"/>
                <a:gd name="connsiteY0" fmla="*/ 0 h 9876"/>
                <a:gd name="connsiteX1" fmla="*/ 302 w 10000"/>
                <a:gd name="connsiteY1" fmla="*/ 2107 h 9876"/>
                <a:gd name="connsiteX2" fmla="*/ 983 w 10000"/>
                <a:gd name="connsiteY2" fmla="*/ 5057 h 9876"/>
                <a:gd name="connsiteX3" fmla="*/ 4955 w 10000"/>
                <a:gd name="connsiteY3" fmla="*/ 8195 h 9876"/>
                <a:gd name="connsiteX4" fmla="*/ 7395 w 10000"/>
                <a:gd name="connsiteY4" fmla="*/ 9838 h 9876"/>
                <a:gd name="connsiteX5" fmla="*/ 10000 w 10000"/>
                <a:gd name="connsiteY5" fmla="*/ 7026 h 9876"/>
                <a:gd name="connsiteX0" fmla="*/ 0 w 10000"/>
                <a:gd name="connsiteY0" fmla="*/ 0 h 9969"/>
                <a:gd name="connsiteX1" fmla="*/ 302 w 10000"/>
                <a:gd name="connsiteY1" fmla="*/ 2133 h 9969"/>
                <a:gd name="connsiteX2" fmla="*/ 983 w 10000"/>
                <a:gd name="connsiteY2" fmla="*/ 5120 h 9969"/>
                <a:gd name="connsiteX3" fmla="*/ 3994 w 10000"/>
                <a:gd name="connsiteY3" fmla="*/ 7756 h 9969"/>
                <a:gd name="connsiteX4" fmla="*/ 7395 w 10000"/>
                <a:gd name="connsiteY4" fmla="*/ 9962 h 9969"/>
                <a:gd name="connsiteX5" fmla="*/ 10000 w 10000"/>
                <a:gd name="connsiteY5" fmla="*/ 7114 h 9969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983 w 10000"/>
                <a:gd name="connsiteY2" fmla="*/ 5136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9616"/>
                <a:gd name="connsiteY0" fmla="*/ 0 h 9565"/>
                <a:gd name="connsiteX1" fmla="*/ 751 w 9616"/>
                <a:gd name="connsiteY1" fmla="*/ 3553 h 9565"/>
                <a:gd name="connsiteX2" fmla="*/ 2585 w 9616"/>
                <a:gd name="connsiteY2" fmla="*/ 5027 h 9565"/>
                <a:gd name="connsiteX3" fmla="*/ 3610 w 9616"/>
                <a:gd name="connsiteY3" fmla="*/ 7345 h 9565"/>
                <a:gd name="connsiteX4" fmla="*/ 7011 w 9616"/>
                <a:gd name="connsiteY4" fmla="*/ 9558 h 9565"/>
                <a:gd name="connsiteX5" fmla="*/ 9616 w 9616"/>
                <a:gd name="connsiteY5" fmla="*/ 6701 h 9565"/>
                <a:gd name="connsiteX0" fmla="*/ 9 w 10009"/>
                <a:gd name="connsiteY0" fmla="*/ 0 h 10001"/>
                <a:gd name="connsiteX1" fmla="*/ 790 w 10009"/>
                <a:gd name="connsiteY1" fmla="*/ 3715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9 w 10009"/>
                <a:gd name="connsiteY0" fmla="*/ 0 h 10001"/>
                <a:gd name="connsiteX1" fmla="*/ 790 w 10009"/>
                <a:gd name="connsiteY1" fmla="*/ 4170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80 w 10080"/>
                <a:gd name="connsiteY0" fmla="*/ 0 h 10001"/>
                <a:gd name="connsiteX1" fmla="*/ 861 w 10080"/>
                <a:gd name="connsiteY1" fmla="*/ 4170 h 10001"/>
                <a:gd name="connsiteX2" fmla="*/ 2768 w 10080"/>
                <a:gd name="connsiteY2" fmla="*/ 5256 h 10001"/>
                <a:gd name="connsiteX3" fmla="*/ 3834 w 10080"/>
                <a:gd name="connsiteY3" fmla="*/ 7679 h 10001"/>
                <a:gd name="connsiteX4" fmla="*/ 7371 w 10080"/>
                <a:gd name="connsiteY4" fmla="*/ 9993 h 10001"/>
                <a:gd name="connsiteX5" fmla="*/ 10080 w 10080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69"/>
                <a:gd name="connsiteX1" fmla="*/ 1017 w 10036"/>
                <a:gd name="connsiteY1" fmla="*/ 4397 h 10069"/>
                <a:gd name="connsiteX2" fmla="*/ 2724 w 10036"/>
                <a:gd name="connsiteY2" fmla="*/ 5256 h 10069"/>
                <a:gd name="connsiteX3" fmla="*/ 3790 w 10036"/>
                <a:gd name="connsiteY3" fmla="*/ 7679 h 10069"/>
                <a:gd name="connsiteX4" fmla="*/ 7306 w 10036"/>
                <a:gd name="connsiteY4" fmla="*/ 10064 h 10069"/>
                <a:gd name="connsiteX5" fmla="*/ 10036 w 10036"/>
                <a:gd name="connsiteY5" fmla="*/ 7006 h 10069"/>
                <a:gd name="connsiteX0" fmla="*/ 36 w 10036"/>
                <a:gd name="connsiteY0" fmla="*/ 0 h 10082"/>
                <a:gd name="connsiteX1" fmla="*/ 1017 w 10036"/>
                <a:gd name="connsiteY1" fmla="*/ 4397 h 10082"/>
                <a:gd name="connsiteX2" fmla="*/ 2724 w 10036"/>
                <a:gd name="connsiteY2" fmla="*/ 5256 h 10082"/>
                <a:gd name="connsiteX3" fmla="*/ 5226 w 10036"/>
                <a:gd name="connsiteY3" fmla="*/ 8141 h 10082"/>
                <a:gd name="connsiteX4" fmla="*/ 7306 w 10036"/>
                <a:gd name="connsiteY4" fmla="*/ 10064 h 10082"/>
                <a:gd name="connsiteX5" fmla="*/ 10036 w 10036"/>
                <a:gd name="connsiteY5" fmla="*/ 7006 h 10082"/>
                <a:gd name="connsiteX0" fmla="*/ 36 w 10036"/>
                <a:gd name="connsiteY0" fmla="*/ 0 h 10080"/>
                <a:gd name="connsiteX1" fmla="*/ 1017 w 10036"/>
                <a:gd name="connsiteY1" fmla="*/ 4397 h 10080"/>
                <a:gd name="connsiteX2" fmla="*/ 2724 w 10036"/>
                <a:gd name="connsiteY2" fmla="*/ 5256 h 10080"/>
                <a:gd name="connsiteX3" fmla="*/ 5226 w 10036"/>
                <a:gd name="connsiteY3" fmla="*/ 8141 h 10080"/>
                <a:gd name="connsiteX4" fmla="*/ 7306 w 10036"/>
                <a:gd name="connsiteY4" fmla="*/ 10064 h 10080"/>
                <a:gd name="connsiteX5" fmla="*/ 10036 w 10036"/>
                <a:gd name="connsiteY5" fmla="*/ 7006 h 10080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043"/>
                <a:gd name="connsiteX1" fmla="*/ 1017 w 10036"/>
                <a:gd name="connsiteY1" fmla="*/ 4397 h 10043"/>
                <a:gd name="connsiteX2" fmla="*/ 2724 w 10036"/>
                <a:gd name="connsiteY2" fmla="*/ 5256 h 10043"/>
                <a:gd name="connsiteX3" fmla="*/ 4955 w 10036"/>
                <a:gd name="connsiteY3" fmla="*/ 7999 h 10043"/>
                <a:gd name="connsiteX4" fmla="*/ 7014 w 10036"/>
                <a:gd name="connsiteY4" fmla="*/ 10029 h 10043"/>
                <a:gd name="connsiteX5" fmla="*/ 10036 w 10036"/>
                <a:gd name="connsiteY5" fmla="*/ 7006 h 10043"/>
                <a:gd name="connsiteX0" fmla="*/ 36 w 10057"/>
                <a:gd name="connsiteY0" fmla="*/ 0 h 10040"/>
                <a:gd name="connsiteX1" fmla="*/ 1017 w 10057"/>
                <a:gd name="connsiteY1" fmla="*/ 4397 h 10040"/>
                <a:gd name="connsiteX2" fmla="*/ 2724 w 10057"/>
                <a:gd name="connsiteY2" fmla="*/ 5256 h 10040"/>
                <a:gd name="connsiteX3" fmla="*/ 4955 w 10057"/>
                <a:gd name="connsiteY3" fmla="*/ 7999 h 10040"/>
                <a:gd name="connsiteX4" fmla="*/ 7014 w 10057"/>
                <a:gd name="connsiteY4" fmla="*/ 10029 h 10040"/>
                <a:gd name="connsiteX5" fmla="*/ 10057 w 10057"/>
                <a:gd name="connsiteY5" fmla="*/ 7077 h 10040"/>
                <a:gd name="connsiteX0" fmla="*/ 36 w 10057"/>
                <a:gd name="connsiteY0" fmla="*/ 0 h 10036"/>
                <a:gd name="connsiteX1" fmla="*/ 1017 w 10057"/>
                <a:gd name="connsiteY1" fmla="*/ 4397 h 10036"/>
                <a:gd name="connsiteX2" fmla="*/ 2724 w 10057"/>
                <a:gd name="connsiteY2" fmla="*/ 5256 h 10036"/>
                <a:gd name="connsiteX3" fmla="*/ 4705 w 10057"/>
                <a:gd name="connsiteY3" fmla="*/ 7857 h 10036"/>
                <a:gd name="connsiteX4" fmla="*/ 7014 w 10057"/>
                <a:gd name="connsiteY4" fmla="*/ 10029 h 10036"/>
                <a:gd name="connsiteX5" fmla="*/ 10057 w 10057"/>
                <a:gd name="connsiteY5" fmla="*/ 7077 h 10036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11 w 10032"/>
                <a:gd name="connsiteY0" fmla="*/ 0 h 10035"/>
                <a:gd name="connsiteX1" fmla="*/ 992 w 10032"/>
                <a:gd name="connsiteY1" fmla="*/ 4397 h 10035"/>
                <a:gd name="connsiteX2" fmla="*/ 2553 w 10032"/>
                <a:gd name="connsiteY2" fmla="*/ 5363 h 10035"/>
                <a:gd name="connsiteX3" fmla="*/ 4680 w 10032"/>
                <a:gd name="connsiteY3" fmla="*/ 7857 h 10035"/>
                <a:gd name="connsiteX4" fmla="*/ 6989 w 10032"/>
                <a:gd name="connsiteY4" fmla="*/ 10029 h 10035"/>
                <a:gd name="connsiteX5" fmla="*/ 10032 w 10032"/>
                <a:gd name="connsiteY5" fmla="*/ 7077 h 10035"/>
                <a:gd name="connsiteX0" fmla="*/ 8 w 10029"/>
                <a:gd name="connsiteY0" fmla="*/ 0 h 10035"/>
                <a:gd name="connsiteX1" fmla="*/ 989 w 10029"/>
                <a:gd name="connsiteY1" fmla="*/ 4397 h 10035"/>
                <a:gd name="connsiteX2" fmla="*/ 2550 w 10029"/>
                <a:gd name="connsiteY2" fmla="*/ 5363 h 10035"/>
                <a:gd name="connsiteX3" fmla="*/ 4677 w 10029"/>
                <a:gd name="connsiteY3" fmla="*/ 7857 h 10035"/>
                <a:gd name="connsiteX4" fmla="*/ 6986 w 10029"/>
                <a:gd name="connsiteY4" fmla="*/ 10029 h 10035"/>
                <a:gd name="connsiteX5" fmla="*/ 10029 w 10029"/>
                <a:gd name="connsiteY5" fmla="*/ 7077 h 10035"/>
                <a:gd name="connsiteX0" fmla="*/ 13 w 10034"/>
                <a:gd name="connsiteY0" fmla="*/ 0 h 10035"/>
                <a:gd name="connsiteX1" fmla="*/ 682 w 10034"/>
                <a:gd name="connsiteY1" fmla="*/ 4326 h 10035"/>
                <a:gd name="connsiteX2" fmla="*/ 2555 w 10034"/>
                <a:gd name="connsiteY2" fmla="*/ 5363 h 10035"/>
                <a:gd name="connsiteX3" fmla="*/ 4682 w 10034"/>
                <a:gd name="connsiteY3" fmla="*/ 7857 h 10035"/>
                <a:gd name="connsiteX4" fmla="*/ 6991 w 10034"/>
                <a:gd name="connsiteY4" fmla="*/ 10029 h 10035"/>
                <a:gd name="connsiteX5" fmla="*/ 10034 w 10034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26 w 10047"/>
                <a:gd name="connsiteY0" fmla="*/ 0 h 10035"/>
                <a:gd name="connsiteX1" fmla="*/ 425 w 10047"/>
                <a:gd name="connsiteY1" fmla="*/ 4219 h 10035"/>
                <a:gd name="connsiteX2" fmla="*/ 2401 w 10047"/>
                <a:gd name="connsiteY2" fmla="*/ 5789 h 10035"/>
                <a:gd name="connsiteX3" fmla="*/ 4695 w 10047"/>
                <a:gd name="connsiteY3" fmla="*/ 7857 h 10035"/>
                <a:gd name="connsiteX4" fmla="*/ 7004 w 10047"/>
                <a:gd name="connsiteY4" fmla="*/ 10029 h 10035"/>
                <a:gd name="connsiteX5" fmla="*/ 10047 w 10047"/>
                <a:gd name="connsiteY5" fmla="*/ 7077 h 10035"/>
                <a:gd name="connsiteX0" fmla="*/ 34 w 10055"/>
                <a:gd name="connsiteY0" fmla="*/ 0 h 10035"/>
                <a:gd name="connsiteX1" fmla="*/ 433 w 10055"/>
                <a:gd name="connsiteY1" fmla="*/ 4219 h 10035"/>
                <a:gd name="connsiteX2" fmla="*/ 2409 w 10055"/>
                <a:gd name="connsiteY2" fmla="*/ 5789 h 10035"/>
                <a:gd name="connsiteX3" fmla="*/ 4703 w 10055"/>
                <a:gd name="connsiteY3" fmla="*/ 7857 h 10035"/>
                <a:gd name="connsiteX4" fmla="*/ 7012 w 10055"/>
                <a:gd name="connsiteY4" fmla="*/ 10029 h 10035"/>
                <a:gd name="connsiteX5" fmla="*/ 10055 w 10055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9753"/>
                <a:gd name="connsiteX1" fmla="*/ 437 w 10059"/>
                <a:gd name="connsiteY1" fmla="*/ 4219 h 9753"/>
                <a:gd name="connsiteX2" fmla="*/ 2413 w 10059"/>
                <a:gd name="connsiteY2" fmla="*/ 5789 h 9753"/>
                <a:gd name="connsiteX3" fmla="*/ 4707 w 10059"/>
                <a:gd name="connsiteY3" fmla="*/ 7857 h 9753"/>
                <a:gd name="connsiteX4" fmla="*/ 7016 w 10059"/>
                <a:gd name="connsiteY4" fmla="*/ 9745 h 9753"/>
                <a:gd name="connsiteX5" fmla="*/ 10059 w 10059"/>
                <a:gd name="connsiteY5" fmla="*/ 7077 h 9753"/>
                <a:gd name="connsiteX0" fmla="*/ 38 w 10000"/>
                <a:gd name="connsiteY0" fmla="*/ 0 h 9999"/>
                <a:gd name="connsiteX1" fmla="*/ 434 w 10000"/>
                <a:gd name="connsiteY1" fmla="*/ 4326 h 9999"/>
                <a:gd name="connsiteX2" fmla="*/ 2399 w 10000"/>
                <a:gd name="connsiteY2" fmla="*/ 5936 h 9999"/>
                <a:gd name="connsiteX3" fmla="*/ 4700 w 10000"/>
                <a:gd name="connsiteY3" fmla="*/ 7838 h 9999"/>
                <a:gd name="connsiteX4" fmla="*/ 6975 w 10000"/>
                <a:gd name="connsiteY4" fmla="*/ 9992 h 9999"/>
                <a:gd name="connsiteX5" fmla="*/ 10000 w 10000"/>
                <a:gd name="connsiteY5" fmla="*/ 7256 h 9999"/>
                <a:gd name="connsiteX0" fmla="*/ 38 w 10000"/>
                <a:gd name="connsiteY0" fmla="*/ 0 h 9993"/>
                <a:gd name="connsiteX1" fmla="*/ 434 w 10000"/>
                <a:gd name="connsiteY1" fmla="*/ 4326 h 9993"/>
                <a:gd name="connsiteX2" fmla="*/ 2399 w 10000"/>
                <a:gd name="connsiteY2" fmla="*/ 5937 h 9993"/>
                <a:gd name="connsiteX3" fmla="*/ 4700 w 10000"/>
                <a:gd name="connsiteY3" fmla="*/ 7839 h 9993"/>
                <a:gd name="connsiteX4" fmla="*/ 6975 w 10000"/>
                <a:gd name="connsiteY4" fmla="*/ 9993 h 9993"/>
                <a:gd name="connsiteX5" fmla="*/ 10000 w 10000"/>
                <a:gd name="connsiteY5" fmla="*/ 7257 h 9993"/>
                <a:gd name="connsiteX0" fmla="*/ 38 w 10000"/>
                <a:gd name="connsiteY0" fmla="*/ 0 h 10007"/>
                <a:gd name="connsiteX1" fmla="*/ 434 w 10000"/>
                <a:gd name="connsiteY1" fmla="*/ 4329 h 10007"/>
                <a:gd name="connsiteX2" fmla="*/ 2399 w 10000"/>
                <a:gd name="connsiteY2" fmla="*/ 5941 h 10007"/>
                <a:gd name="connsiteX3" fmla="*/ 4700 w 10000"/>
                <a:gd name="connsiteY3" fmla="*/ 7844 h 10007"/>
                <a:gd name="connsiteX4" fmla="*/ 6975 w 10000"/>
                <a:gd name="connsiteY4" fmla="*/ 10000 h 10007"/>
                <a:gd name="connsiteX5" fmla="*/ 10000 w 10000"/>
                <a:gd name="connsiteY5" fmla="*/ 7262 h 10007"/>
                <a:gd name="connsiteX0" fmla="*/ 38 w 10000"/>
                <a:gd name="connsiteY0" fmla="*/ 0 h 10027"/>
                <a:gd name="connsiteX1" fmla="*/ 434 w 10000"/>
                <a:gd name="connsiteY1" fmla="*/ 4329 h 10027"/>
                <a:gd name="connsiteX2" fmla="*/ 2399 w 10000"/>
                <a:gd name="connsiteY2" fmla="*/ 5941 h 10027"/>
                <a:gd name="connsiteX3" fmla="*/ 4700 w 10000"/>
                <a:gd name="connsiteY3" fmla="*/ 7844 h 10027"/>
                <a:gd name="connsiteX4" fmla="*/ 6975 w 10000"/>
                <a:gd name="connsiteY4" fmla="*/ 10000 h 10027"/>
                <a:gd name="connsiteX5" fmla="*/ 10000 w 10000"/>
                <a:gd name="connsiteY5" fmla="*/ 7262 h 10027"/>
                <a:gd name="connsiteX0" fmla="*/ 38 w 10000"/>
                <a:gd name="connsiteY0" fmla="*/ 0 h 10077"/>
                <a:gd name="connsiteX1" fmla="*/ 434 w 10000"/>
                <a:gd name="connsiteY1" fmla="*/ 4329 h 10077"/>
                <a:gd name="connsiteX2" fmla="*/ 2399 w 10000"/>
                <a:gd name="connsiteY2" fmla="*/ 5941 h 10077"/>
                <a:gd name="connsiteX3" fmla="*/ 4700 w 10000"/>
                <a:gd name="connsiteY3" fmla="*/ 7844 h 10077"/>
                <a:gd name="connsiteX4" fmla="*/ 6975 w 10000"/>
                <a:gd name="connsiteY4" fmla="*/ 10000 h 10077"/>
                <a:gd name="connsiteX5" fmla="*/ 10000 w 10000"/>
                <a:gd name="connsiteY5" fmla="*/ 7262 h 10077"/>
                <a:gd name="connsiteX0" fmla="*/ 38 w 10000"/>
                <a:gd name="connsiteY0" fmla="*/ 0 h 9838"/>
                <a:gd name="connsiteX1" fmla="*/ 434 w 10000"/>
                <a:gd name="connsiteY1" fmla="*/ 4329 h 9838"/>
                <a:gd name="connsiteX2" fmla="*/ 2399 w 10000"/>
                <a:gd name="connsiteY2" fmla="*/ 5941 h 9838"/>
                <a:gd name="connsiteX3" fmla="*/ 4700 w 10000"/>
                <a:gd name="connsiteY3" fmla="*/ 7844 h 9838"/>
                <a:gd name="connsiteX4" fmla="*/ 6892 w 10000"/>
                <a:gd name="connsiteY4" fmla="*/ 9745 h 9838"/>
                <a:gd name="connsiteX5" fmla="*/ 10000 w 10000"/>
                <a:gd name="connsiteY5" fmla="*/ 7262 h 9838"/>
                <a:gd name="connsiteX0" fmla="*/ 38 w 10000"/>
                <a:gd name="connsiteY0" fmla="*/ 0 h 10000"/>
                <a:gd name="connsiteX1" fmla="*/ 434 w 10000"/>
                <a:gd name="connsiteY1" fmla="*/ 4400 h 10000"/>
                <a:gd name="connsiteX2" fmla="*/ 2399 w 10000"/>
                <a:gd name="connsiteY2" fmla="*/ 6039 h 10000"/>
                <a:gd name="connsiteX3" fmla="*/ 4700 w 10000"/>
                <a:gd name="connsiteY3" fmla="*/ 7973 h 10000"/>
                <a:gd name="connsiteX4" fmla="*/ 6892 w 10000"/>
                <a:gd name="connsiteY4" fmla="*/ 9905 h 10000"/>
                <a:gd name="connsiteX5" fmla="*/ 10000 w 10000"/>
                <a:gd name="connsiteY5" fmla="*/ 7382 h 10000"/>
                <a:gd name="connsiteX0" fmla="*/ 38 w 10000"/>
                <a:gd name="connsiteY0" fmla="*/ 0 h 10153"/>
                <a:gd name="connsiteX1" fmla="*/ 434 w 10000"/>
                <a:gd name="connsiteY1" fmla="*/ 4400 h 10153"/>
                <a:gd name="connsiteX2" fmla="*/ 2399 w 10000"/>
                <a:gd name="connsiteY2" fmla="*/ 6039 h 10153"/>
                <a:gd name="connsiteX3" fmla="*/ 4700 w 10000"/>
                <a:gd name="connsiteY3" fmla="*/ 7973 h 10153"/>
                <a:gd name="connsiteX4" fmla="*/ 6892 w 10000"/>
                <a:gd name="connsiteY4" fmla="*/ 9905 h 10153"/>
                <a:gd name="connsiteX5" fmla="*/ 10000 w 10000"/>
                <a:gd name="connsiteY5" fmla="*/ 7382 h 10153"/>
                <a:gd name="connsiteX0" fmla="*/ 38 w 10000"/>
                <a:gd name="connsiteY0" fmla="*/ 0 h 10023"/>
                <a:gd name="connsiteX1" fmla="*/ 434 w 10000"/>
                <a:gd name="connsiteY1" fmla="*/ 4400 h 10023"/>
                <a:gd name="connsiteX2" fmla="*/ 2399 w 10000"/>
                <a:gd name="connsiteY2" fmla="*/ 6039 h 10023"/>
                <a:gd name="connsiteX3" fmla="*/ 4700 w 10000"/>
                <a:gd name="connsiteY3" fmla="*/ 7973 h 10023"/>
                <a:gd name="connsiteX4" fmla="*/ 6726 w 10000"/>
                <a:gd name="connsiteY4" fmla="*/ 9757 h 10023"/>
                <a:gd name="connsiteX5" fmla="*/ 10000 w 10000"/>
                <a:gd name="connsiteY5" fmla="*/ 7382 h 10023"/>
                <a:gd name="connsiteX0" fmla="*/ 38 w 10000"/>
                <a:gd name="connsiteY0" fmla="*/ 0 h 10062"/>
                <a:gd name="connsiteX1" fmla="*/ 434 w 10000"/>
                <a:gd name="connsiteY1" fmla="*/ 4400 h 10062"/>
                <a:gd name="connsiteX2" fmla="*/ 2399 w 10000"/>
                <a:gd name="connsiteY2" fmla="*/ 6039 h 10062"/>
                <a:gd name="connsiteX3" fmla="*/ 4700 w 10000"/>
                <a:gd name="connsiteY3" fmla="*/ 7973 h 10062"/>
                <a:gd name="connsiteX4" fmla="*/ 6726 w 10000"/>
                <a:gd name="connsiteY4" fmla="*/ 9757 h 10062"/>
                <a:gd name="connsiteX5" fmla="*/ 10000 w 10000"/>
                <a:gd name="connsiteY5" fmla="*/ 7382 h 10062"/>
                <a:gd name="connsiteX0" fmla="*/ 38 w 9917"/>
                <a:gd name="connsiteY0" fmla="*/ 0 h 9762"/>
                <a:gd name="connsiteX1" fmla="*/ 434 w 9917"/>
                <a:gd name="connsiteY1" fmla="*/ 4400 h 9762"/>
                <a:gd name="connsiteX2" fmla="*/ 2399 w 9917"/>
                <a:gd name="connsiteY2" fmla="*/ 6039 h 9762"/>
                <a:gd name="connsiteX3" fmla="*/ 4700 w 9917"/>
                <a:gd name="connsiteY3" fmla="*/ 7973 h 9762"/>
                <a:gd name="connsiteX4" fmla="*/ 6726 w 9917"/>
                <a:gd name="connsiteY4" fmla="*/ 9757 h 9762"/>
                <a:gd name="connsiteX5" fmla="*/ 9917 w 9917"/>
                <a:gd name="connsiteY5" fmla="*/ 7382 h 9762"/>
                <a:gd name="connsiteX0" fmla="*/ 38 w 10000"/>
                <a:gd name="connsiteY0" fmla="*/ 0 h 10303"/>
                <a:gd name="connsiteX1" fmla="*/ 438 w 10000"/>
                <a:gd name="connsiteY1" fmla="*/ 4507 h 10303"/>
                <a:gd name="connsiteX2" fmla="*/ 2419 w 10000"/>
                <a:gd name="connsiteY2" fmla="*/ 6186 h 10303"/>
                <a:gd name="connsiteX3" fmla="*/ 4739 w 10000"/>
                <a:gd name="connsiteY3" fmla="*/ 8167 h 10303"/>
                <a:gd name="connsiteX4" fmla="*/ 6928 w 10000"/>
                <a:gd name="connsiteY4" fmla="*/ 10299 h 10303"/>
                <a:gd name="connsiteX5" fmla="*/ 10000 w 10000"/>
                <a:gd name="connsiteY5" fmla="*/ 7562 h 10303"/>
                <a:gd name="connsiteX0" fmla="*/ 38 w 10000"/>
                <a:gd name="connsiteY0" fmla="*/ 0 h 10342"/>
                <a:gd name="connsiteX1" fmla="*/ 438 w 10000"/>
                <a:gd name="connsiteY1" fmla="*/ 4507 h 10342"/>
                <a:gd name="connsiteX2" fmla="*/ 2419 w 10000"/>
                <a:gd name="connsiteY2" fmla="*/ 6186 h 10342"/>
                <a:gd name="connsiteX3" fmla="*/ 4739 w 10000"/>
                <a:gd name="connsiteY3" fmla="*/ 8167 h 10342"/>
                <a:gd name="connsiteX4" fmla="*/ 6928 w 10000"/>
                <a:gd name="connsiteY4" fmla="*/ 10299 h 10342"/>
                <a:gd name="connsiteX5" fmla="*/ 10000 w 10000"/>
                <a:gd name="connsiteY5" fmla="*/ 7562 h 10342"/>
                <a:gd name="connsiteX0" fmla="*/ 38 w 10000"/>
                <a:gd name="connsiteY0" fmla="*/ 0 h 10129"/>
                <a:gd name="connsiteX1" fmla="*/ 438 w 10000"/>
                <a:gd name="connsiteY1" fmla="*/ 4507 h 10129"/>
                <a:gd name="connsiteX2" fmla="*/ 2419 w 10000"/>
                <a:gd name="connsiteY2" fmla="*/ 6186 h 10129"/>
                <a:gd name="connsiteX3" fmla="*/ 4739 w 10000"/>
                <a:gd name="connsiteY3" fmla="*/ 8167 h 10129"/>
                <a:gd name="connsiteX4" fmla="*/ 6803 w 10000"/>
                <a:gd name="connsiteY4" fmla="*/ 10071 h 10129"/>
                <a:gd name="connsiteX5" fmla="*/ 10000 w 10000"/>
                <a:gd name="connsiteY5" fmla="*/ 7562 h 10129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803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803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991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264"/>
                <a:gd name="connsiteX1" fmla="*/ 438 w 10000"/>
                <a:gd name="connsiteY1" fmla="*/ 4507 h 10264"/>
                <a:gd name="connsiteX2" fmla="*/ 2419 w 10000"/>
                <a:gd name="connsiteY2" fmla="*/ 6186 h 10264"/>
                <a:gd name="connsiteX3" fmla="*/ 5094 w 10000"/>
                <a:gd name="connsiteY3" fmla="*/ 8053 h 10264"/>
                <a:gd name="connsiteX4" fmla="*/ 7074 w 10000"/>
                <a:gd name="connsiteY4" fmla="*/ 10261 h 10264"/>
                <a:gd name="connsiteX5" fmla="*/ 10000 w 10000"/>
                <a:gd name="connsiteY5" fmla="*/ 7562 h 10264"/>
                <a:gd name="connsiteX0" fmla="*/ 38 w 10000"/>
                <a:gd name="connsiteY0" fmla="*/ 0 h 10264"/>
                <a:gd name="connsiteX1" fmla="*/ 438 w 10000"/>
                <a:gd name="connsiteY1" fmla="*/ 4507 h 10264"/>
                <a:gd name="connsiteX2" fmla="*/ 2419 w 10000"/>
                <a:gd name="connsiteY2" fmla="*/ 6186 h 10264"/>
                <a:gd name="connsiteX3" fmla="*/ 5094 w 10000"/>
                <a:gd name="connsiteY3" fmla="*/ 8053 h 10264"/>
                <a:gd name="connsiteX4" fmla="*/ 7074 w 10000"/>
                <a:gd name="connsiteY4" fmla="*/ 10261 h 10264"/>
                <a:gd name="connsiteX5" fmla="*/ 10000 w 10000"/>
                <a:gd name="connsiteY5" fmla="*/ 7562 h 10264"/>
                <a:gd name="connsiteX0" fmla="*/ 38 w 9937"/>
                <a:gd name="connsiteY0" fmla="*/ 0 h 10264"/>
                <a:gd name="connsiteX1" fmla="*/ 438 w 9937"/>
                <a:gd name="connsiteY1" fmla="*/ 4507 h 10264"/>
                <a:gd name="connsiteX2" fmla="*/ 2419 w 9937"/>
                <a:gd name="connsiteY2" fmla="*/ 6186 h 10264"/>
                <a:gd name="connsiteX3" fmla="*/ 5094 w 9937"/>
                <a:gd name="connsiteY3" fmla="*/ 8053 h 10264"/>
                <a:gd name="connsiteX4" fmla="*/ 7074 w 9937"/>
                <a:gd name="connsiteY4" fmla="*/ 10261 h 10264"/>
                <a:gd name="connsiteX5" fmla="*/ 9937 w 9937"/>
                <a:gd name="connsiteY5" fmla="*/ 7524 h 10264"/>
                <a:gd name="connsiteX0" fmla="*/ 38 w 10000"/>
                <a:gd name="connsiteY0" fmla="*/ 0 h 10000"/>
                <a:gd name="connsiteX1" fmla="*/ 441 w 10000"/>
                <a:gd name="connsiteY1" fmla="*/ 4391 h 10000"/>
                <a:gd name="connsiteX2" fmla="*/ 2434 w 10000"/>
                <a:gd name="connsiteY2" fmla="*/ 6027 h 10000"/>
                <a:gd name="connsiteX3" fmla="*/ 5126 w 10000"/>
                <a:gd name="connsiteY3" fmla="*/ 7846 h 10000"/>
                <a:gd name="connsiteX4" fmla="*/ 7119 w 10000"/>
                <a:gd name="connsiteY4" fmla="*/ 9997 h 10000"/>
                <a:gd name="connsiteX5" fmla="*/ 10000 w 10000"/>
                <a:gd name="connsiteY5" fmla="*/ 7330 h 10000"/>
                <a:gd name="connsiteX0" fmla="*/ 38 w 10000"/>
                <a:gd name="connsiteY0" fmla="*/ 0 h 10026"/>
                <a:gd name="connsiteX1" fmla="*/ 441 w 10000"/>
                <a:gd name="connsiteY1" fmla="*/ 4391 h 10026"/>
                <a:gd name="connsiteX2" fmla="*/ 2434 w 10000"/>
                <a:gd name="connsiteY2" fmla="*/ 6027 h 10026"/>
                <a:gd name="connsiteX3" fmla="*/ 5126 w 10000"/>
                <a:gd name="connsiteY3" fmla="*/ 7846 h 10026"/>
                <a:gd name="connsiteX4" fmla="*/ 7119 w 10000"/>
                <a:gd name="connsiteY4" fmla="*/ 9997 h 10026"/>
                <a:gd name="connsiteX5" fmla="*/ 10000 w 10000"/>
                <a:gd name="connsiteY5" fmla="*/ 7330 h 10026"/>
                <a:gd name="connsiteX0" fmla="*/ 28 w 9990"/>
                <a:gd name="connsiteY0" fmla="*/ 0 h 10026"/>
                <a:gd name="connsiteX1" fmla="*/ 431 w 9990"/>
                <a:gd name="connsiteY1" fmla="*/ 4391 h 10026"/>
                <a:gd name="connsiteX2" fmla="*/ 2508 w 9990"/>
                <a:gd name="connsiteY2" fmla="*/ 5768 h 10026"/>
                <a:gd name="connsiteX3" fmla="*/ 5116 w 9990"/>
                <a:gd name="connsiteY3" fmla="*/ 7846 h 10026"/>
                <a:gd name="connsiteX4" fmla="*/ 7109 w 9990"/>
                <a:gd name="connsiteY4" fmla="*/ 9997 h 10026"/>
                <a:gd name="connsiteX5" fmla="*/ 9990 w 9990"/>
                <a:gd name="connsiteY5" fmla="*/ 7330 h 10026"/>
                <a:gd name="connsiteX0" fmla="*/ 28 w 10000"/>
                <a:gd name="connsiteY0" fmla="*/ 0 h 10000"/>
                <a:gd name="connsiteX1" fmla="*/ 431 w 10000"/>
                <a:gd name="connsiteY1" fmla="*/ 4380 h 10000"/>
                <a:gd name="connsiteX2" fmla="*/ 2511 w 10000"/>
                <a:gd name="connsiteY2" fmla="*/ 5753 h 10000"/>
                <a:gd name="connsiteX3" fmla="*/ 5121 w 10000"/>
                <a:gd name="connsiteY3" fmla="*/ 7826 h 10000"/>
                <a:gd name="connsiteX4" fmla="*/ 7116 w 10000"/>
                <a:gd name="connsiteY4" fmla="*/ 9971 h 10000"/>
                <a:gd name="connsiteX5" fmla="*/ 10000 w 10000"/>
                <a:gd name="connsiteY5" fmla="*/ 7311 h 10000"/>
                <a:gd name="connsiteX0" fmla="*/ 28 w 10000"/>
                <a:gd name="connsiteY0" fmla="*/ 0 h 10000"/>
                <a:gd name="connsiteX1" fmla="*/ 431 w 10000"/>
                <a:gd name="connsiteY1" fmla="*/ 4380 h 10000"/>
                <a:gd name="connsiteX2" fmla="*/ 2511 w 10000"/>
                <a:gd name="connsiteY2" fmla="*/ 5753 h 10000"/>
                <a:gd name="connsiteX3" fmla="*/ 5121 w 10000"/>
                <a:gd name="connsiteY3" fmla="*/ 7826 h 10000"/>
                <a:gd name="connsiteX4" fmla="*/ 7116 w 10000"/>
                <a:gd name="connsiteY4" fmla="*/ 9971 h 10000"/>
                <a:gd name="connsiteX5" fmla="*/ 10000 w 10000"/>
                <a:gd name="connsiteY5" fmla="*/ 7311 h 10000"/>
                <a:gd name="connsiteX0" fmla="*/ 26 w 9998"/>
                <a:gd name="connsiteY0" fmla="*/ 0 h 10000"/>
                <a:gd name="connsiteX1" fmla="*/ 429 w 9998"/>
                <a:gd name="connsiteY1" fmla="*/ 4380 h 10000"/>
                <a:gd name="connsiteX2" fmla="*/ 2383 w 9998"/>
                <a:gd name="connsiteY2" fmla="*/ 5495 h 10000"/>
                <a:gd name="connsiteX3" fmla="*/ 5119 w 9998"/>
                <a:gd name="connsiteY3" fmla="*/ 7826 h 10000"/>
                <a:gd name="connsiteX4" fmla="*/ 7114 w 9998"/>
                <a:gd name="connsiteY4" fmla="*/ 9971 h 10000"/>
                <a:gd name="connsiteX5" fmla="*/ 9998 w 9998"/>
                <a:gd name="connsiteY5" fmla="*/ 7311 h 10000"/>
                <a:gd name="connsiteX0" fmla="*/ 16 w 9990"/>
                <a:gd name="connsiteY0" fmla="*/ 0 h 10000"/>
                <a:gd name="connsiteX1" fmla="*/ 545 w 9990"/>
                <a:gd name="connsiteY1" fmla="*/ 4122 h 10000"/>
                <a:gd name="connsiteX2" fmla="*/ 2373 w 9990"/>
                <a:gd name="connsiteY2" fmla="*/ 5495 h 10000"/>
                <a:gd name="connsiteX3" fmla="*/ 5110 w 9990"/>
                <a:gd name="connsiteY3" fmla="*/ 7826 h 10000"/>
                <a:gd name="connsiteX4" fmla="*/ 7105 w 9990"/>
                <a:gd name="connsiteY4" fmla="*/ 9971 h 10000"/>
                <a:gd name="connsiteX5" fmla="*/ 9990 w 9990"/>
                <a:gd name="connsiteY5" fmla="*/ 7311 h 10000"/>
                <a:gd name="connsiteX0" fmla="*/ 5 w 10726"/>
                <a:gd name="connsiteY0" fmla="*/ 0 h 9705"/>
                <a:gd name="connsiteX1" fmla="*/ 1272 w 10726"/>
                <a:gd name="connsiteY1" fmla="*/ 3827 h 9705"/>
                <a:gd name="connsiteX2" fmla="*/ 3101 w 10726"/>
                <a:gd name="connsiteY2" fmla="*/ 5200 h 9705"/>
                <a:gd name="connsiteX3" fmla="*/ 5841 w 10726"/>
                <a:gd name="connsiteY3" fmla="*/ 7531 h 9705"/>
                <a:gd name="connsiteX4" fmla="*/ 7838 w 10726"/>
                <a:gd name="connsiteY4" fmla="*/ 9676 h 9705"/>
                <a:gd name="connsiteX5" fmla="*/ 10726 w 10726"/>
                <a:gd name="connsiteY5" fmla="*/ 7016 h 9705"/>
                <a:gd name="connsiteX0" fmla="*/ 0 w 9995"/>
                <a:gd name="connsiteY0" fmla="*/ 0 h 10000"/>
                <a:gd name="connsiteX1" fmla="*/ 1181 w 9995"/>
                <a:gd name="connsiteY1" fmla="*/ 3943 h 10000"/>
                <a:gd name="connsiteX2" fmla="*/ 2886 w 9995"/>
                <a:gd name="connsiteY2" fmla="*/ 5358 h 10000"/>
                <a:gd name="connsiteX3" fmla="*/ 5441 w 9995"/>
                <a:gd name="connsiteY3" fmla="*/ 7760 h 10000"/>
                <a:gd name="connsiteX4" fmla="*/ 7302 w 9995"/>
                <a:gd name="connsiteY4" fmla="*/ 9970 h 10000"/>
                <a:gd name="connsiteX5" fmla="*/ 9995 w 9995"/>
                <a:gd name="connsiteY5" fmla="*/ 7229 h 10000"/>
                <a:gd name="connsiteX0" fmla="*/ 0 w 10000"/>
                <a:gd name="connsiteY0" fmla="*/ 0 h 10000"/>
                <a:gd name="connsiteX1" fmla="*/ 1182 w 10000"/>
                <a:gd name="connsiteY1" fmla="*/ 3943 h 10000"/>
                <a:gd name="connsiteX2" fmla="*/ 2887 w 10000"/>
                <a:gd name="connsiteY2" fmla="*/ 5358 h 10000"/>
                <a:gd name="connsiteX3" fmla="*/ 5444 w 10000"/>
                <a:gd name="connsiteY3" fmla="*/ 7760 h 10000"/>
                <a:gd name="connsiteX4" fmla="*/ 7306 w 10000"/>
                <a:gd name="connsiteY4" fmla="*/ 9970 h 10000"/>
                <a:gd name="connsiteX5" fmla="*/ 10000 w 10000"/>
                <a:gd name="connsiteY5" fmla="*/ 7229 h 10000"/>
                <a:gd name="connsiteX0" fmla="*/ 0 w 9784"/>
                <a:gd name="connsiteY0" fmla="*/ 0 h 8860"/>
                <a:gd name="connsiteX1" fmla="*/ 966 w 9784"/>
                <a:gd name="connsiteY1" fmla="*/ 2803 h 8860"/>
                <a:gd name="connsiteX2" fmla="*/ 2671 w 9784"/>
                <a:gd name="connsiteY2" fmla="*/ 4218 h 8860"/>
                <a:gd name="connsiteX3" fmla="*/ 5228 w 9784"/>
                <a:gd name="connsiteY3" fmla="*/ 6620 h 8860"/>
                <a:gd name="connsiteX4" fmla="*/ 7090 w 9784"/>
                <a:gd name="connsiteY4" fmla="*/ 8830 h 8860"/>
                <a:gd name="connsiteX5" fmla="*/ 9784 w 9784"/>
                <a:gd name="connsiteY5" fmla="*/ 6089 h 8860"/>
                <a:gd name="connsiteX0" fmla="*/ 0 w 9940"/>
                <a:gd name="connsiteY0" fmla="*/ 0 h 10129"/>
                <a:gd name="connsiteX1" fmla="*/ 927 w 9940"/>
                <a:gd name="connsiteY1" fmla="*/ 3293 h 10129"/>
                <a:gd name="connsiteX2" fmla="*/ 2670 w 9940"/>
                <a:gd name="connsiteY2" fmla="*/ 4890 h 10129"/>
                <a:gd name="connsiteX3" fmla="*/ 5283 w 9940"/>
                <a:gd name="connsiteY3" fmla="*/ 7601 h 10129"/>
                <a:gd name="connsiteX4" fmla="*/ 7187 w 9940"/>
                <a:gd name="connsiteY4" fmla="*/ 10095 h 10129"/>
                <a:gd name="connsiteX5" fmla="*/ 9940 w 9940"/>
                <a:gd name="connsiteY5" fmla="*/ 7001 h 10129"/>
                <a:gd name="connsiteX0" fmla="*/ 0 w 10000"/>
                <a:gd name="connsiteY0" fmla="*/ 0 h 10000"/>
                <a:gd name="connsiteX1" fmla="*/ 933 w 10000"/>
                <a:gd name="connsiteY1" fmla="*/ 3251 h 10000"/>
                <a:gd name="connsiteX2" fmla="*/ 2686 w 10000"/>
                <a:gd name="connsiteY2" fmla="*/ 4828 h 10000"/>
                <a:gd name="connsiteX3" fmla="*/ 5315 w 10000"/>
                <a:gd name="connsiteY3" fmla="*/ 7504 h 10000"/>
                <a:gd name="connsiteX4" fmla="*/ 7230 w 10000"/>
                <a:gd name="connsiteY4" fmla="*/ 9966 h 10000"/>
                <a:gd name="connsiteX5" fmla="*/ 10000 w 10000"/>
                <a:gd name="connsiteY5" fmla="*/ 6912 h 10000"/>
                <a:gd name="connsiteX0" fmla="*/ 0 w 10000"/>
                <a:gd name="connsiteY0" fmla="*/ 0 h 10000"/>
                <a:gd name="connsiteX1" fmla="*/ 933 w 10000"/>
                <a:gd name="connsiteY1" fmla="*/ 3251 h 10000"/>
                <a:gd name="connsiteX2" fmla="*/ 2726 w 10000"/>
                <a:gd name="connsiteY2" fmla="*/ 4828 h 10000"/>
                <a:gd name="connsiteX3" fmla="*/ 5315 w 10000"/>
                <a:gd name="connsiteY3" fmla="*/ 7504 h 10000"/>
                <a:gd name="connsiteX4" fmla="*/ 7230 w 10000"/>
                <a:gd name="connsiteY4" fmla="*/ 9966 h 10000"/>
                <a:gd name="connsiteX5" fmla="*/ 10000 w 10000"/>
                <a:gd name="connsiteY5" fmla="*/ 69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491" y="2270"/>
                    <a:pt x="479" y="2446"/>
                    <a:pt x="933" y="3251"/>
                  </a:cubicBezTo>
                  <a:cubicBezTo>
                    <a:pt x="1387" y="4056"/>
                    <a:pt x="2276" y="3103"/>
                    <a:pt x="2726" y="4828"/>
                  </a:cubicBezTo>
                  <a:cubicBezTo>
                    <a:pt x="3176" y="6553"/>
                    <a:pt x="4564" y="6648"/>
                    <a:pt x="5315" y="7504"/>
                  </a:cubicBezTo>
                  <a:cubicBezTo>
                    <a:pt x="6066" y="8360"/>
                    <a:pt x="6652" y="9895"/>
                    <a:pt x="7230" y="9966"/>
                  </a:cubicBezTo>
                  <a:cubicBezTo>
                    <a:pt x="7811" y="10038"/>
                    <a:pt x="8986" y="10293"/>
                    <a:pt x="10000" y="6912"/>
                  </a:cubicBezTo>
                </a:path>
              </a:pathLst>
            </a:custGeom>
            <a:noFill/>
            <a:ln w="158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5" name="Vrije vorm 78">
              <a:extLst>
                <a:ext uri="{FF2B5EF4-FFF2-40B4-BE49-F238E27FC236}">
                  <a16:creationId xmlns="" xmlns:a16="http://schemas.microsoft.com/office/drawing/2014/main" id="{CE972D05-1CEE-4320-9E03-FEB455A46F73}"/>
                </a:ext>
              </a:extLst>
            </p:cNvPr>
            <p:cNvSpPr/>
            <p:nvPr/>
          </p:nvSpPr>
          <p:spPr bwMode="auto">
            <a:xfrm rot="11389508">
              <a:off x="5958648" y="4356644"/>
              <a:ext cx="706410" cy="721447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53884 w 669092"/>
                <a:gd name="connsiteY0" fmla="*/ 591557 h 725409"/>
                <a:gd name="connsiteX1" fmla="*/ 389459 w 669092"/>
                <a:gd name="connsiteY1" fmla="*/ 537503 h 725409"/>
                <a:gd name="connsiteX2" fmla="*/ 667073 w 669092"/>
                <a:gd name="connsiteY2" fmla="*/ 5 h 725409"/>
                <a:gd name="connsiteX3" fmla="*/ 504888 w 669092"/>
                <a:gd name="connsiteY3" fmla="*/ 547989 h 725409"/>
                <a:gd name="connsiteX4" fmla="*/ 316834 w 669092"/>
                <a:gd name="connsiteY4" fmla="*/ 610289 h 725409"/>
                <a:gd name="connsiteX5" fmla="*/ 23586 w 669092"/>
                <a:gd name="connsiteY5" fmla="*/ 725409 h 725409"/>
                <a:gd name="connsiteX6" fmla="*/ 3982 w 669092"/>
                <a:gd name="connsiteY6" fmla="*/ 660998 h 725409"/>
                <a:gd name="connsiteX7" fmla="*/ 33207 w 669092"/>
                <a:gd name="connsiteY7" fmla="*/ 650287 h 725409"/>
                <a:gd name="connsiteX8" fmla="*/ 253884 w 669092"/>
                <a:gd name="connsiteY8" fmla="*/ 591557 h 725409"/>
                <a:gd name="connsiteX0" fmla="*/ 253884 w 667296"/>
                <a:gd name="connsiteY0" fmla="*/ 592554 h 726406"/>
                <a:gd name="connsiteX1" fmla="*/ 469892 w 667296"/>
                <a:gd name="connsiteY1" fmla="*/ 418112 h 726406"/>
                <a:gd name="connsiteX2" fmla="*/ 667073 w 667296"/>
                <a:gd name="connsiteY2" fmla="*/ 1002 h 726406"/>
                <a:gd name="connsiteX3" fmla="*/ 504888 w 667296"/>
                <a:gd name="connsiteY3" fmla="*/ 548986 h 726406"/>
                <a:gd name="connsiteX4" fmla="*/ 316834 w 667296"/>
                <a:gd name="connsiteY4" fmla="*/ 611286 h 726406"/>
                <a:gd name="connsiteX5" fmla="*/ 23586 w 667296"/>
                <a:gd name="connsiteY5" fmla="*/ 726406 h 726406"/>
                <a:gd name="connsiteX6" fmla="*/ 3982 w 667296"/>
                <a:gd name="connsiteY6" fmla="*/ 661995 h 726406"/>
                <a:gd name="connsiteX7" fmla="*/ 33207 w 667296"/>
                <a:gd name="connsiteY7" fmla="*/ 651284 h 726406"/>
                <a:gd name="connsiteX8" fmla="*/ 253884 w 667296"/>
                <a:gd name="connsiteY8" fmla="*/ 592554 h 726406"/>
                <a:gd name="connsiteX0" fmla="*/ 253884 w 676803"/>
                <a:gd name="connsiteY0" fmla="*/ 600241 h 734093"/>
                <a:gd name="connsiteX1" fmla="*/ 469892 w 676803"/>
                <a:gd name="connsiteY1" fmla="*/ 425799 h 734093"/>
                <a:gd name="connsiteX2" fmla="*/ 667073 w 676803"/>
                <a:gd name="connsiteY2" fmla="*/ 8689 h 734093"/>
                <a:gd name="connsiteX3" fmla="*/ 632040 w 676803"/>
                <a:gd name="connsiteY3" fmla="*/ 175484 h 734093"/>
                <a:gd name="connsiteX4" fmla="*/ 504888 w 676803"/>
                <a:gd name="connsiteY4" fmla="*/ 556673 h 734093"/>
                <a:gd name="connsiteX5" fmla="*/ 316834 w 676803"/>
                <a:gd name="connsiteY5" fmla="*/ 618973 h 734093"/>
                <a:gd name="connsiteX6" fmla="*/ 23586 w 676803"/>
                <a:gd name="connsiteY6" fmla="*/ 734093 h 734093"/>
                <a:gd name="connsiteX7" fmla="*/ 3982 w 676803"/>
                <a:gd name="connsiteY7" fmla="*/ 669682 h 734093"/>
                <a:gd name="connsiteX8" fmla="*/ 33207 w 676803"/>
                <a:gd name="connsiteY8" fmla="*/ 658971 h 734093"/>
                <a:gd name="connsiteX9" fmla="*/ 253884 w 676803"/>
                <a:gd name="connsiteY9" fmla="*/ 600241 h 734093"/>
                <a:gd name="connsiteX0" fmla="*/ 253884 w 695624"/>
                <a:gd name="connsiteY0" fmla="*/ 606442 h 740294"/>
                <a:gd name="connsiteX1" fmla="*/ 469892 w 695624"/>
                <a:gd name="connsiteY1" fmla="*/ 432000 h 740294"/>
                <a:gd name="connsiteX2" fmla="*/ 667073 w 695624"/>
                <a:gd name="connsiteY2" fmla="*/ 14890 h 740294"/>
                <a:gd name="connsiteX3" fmla="*/ 677432 w 695624"/>
                <a:gd name="connsiteY3" fmla="*/ 137520 h 740294"/>
                <a:gd name="connsiteX4" fmla="*/ 504888 w 695624"/>
                <a:gd name="connsiteY4" fmla="*/ 562874 h 740294"/>
                <a:gd name="connsiteX5" fmla="*/ 316834 w 695624"/>
                <a:gd name="connsiteY5" fmla="*/ 625174 h 740294"/>
                <a:gd name="connsiteX6" fmla="*/ 23586 w 695624"/>
                <a:gd name="connsiteY6" fmla="*/ 740294 h 740294"/>
                <a:gd name="connsiteX7" fmla="*/ 3982 w 695624"/>
                <a:gd name="connsiteY7" fmla="*/ 675883 h 740294"/>
                <a:gd name="connsiteX8" fmla="*/ 33207 w 695624"/>
                <a:gd name="connsiteY8" fmla="*/ 665172 h 740294"/>
                <a:gd name="connsiteX9" fmla="*/ 253884 w 695624"/>
                <a:gd name="connsiteY9" fmla="*/ 606442 h 740294"/>
                <a:gd name="connsiteX0" fmla="*/ 253884 w 690540"/>
                <a:gd name="connsiteY0" fmla="*/ 594004 h 727856"/>
                <a:gd name="connsiteX1" fmla="*/ 469892 w 690540"/>
                <a:gd name="connsiteY1" fmla="*/ 419562 h 727856"/>
                <a:gd name="connsiteX2" fmla="*/ 576075 w 690540"/>
                <a:gd name="connsiteY2" fmla="*/ 207995 h 727856"/>
                <a:gd name="connsiteX3" fmla="*/ 667073 w 690540"/>
                <a:gd name="connsiteY3" fmla="*/ 2452 h 727856"/>
                <a:gd name="connsiteX4" fmla="*/ 677432 w 690540"/>
                <a:gd name="connsiteY4" fmla="*/ 125082 h 727856"/>
                <a:gd name="connsiteX5" fmla="*/ 504888 w 690540"/>
                <a:gd name="connsiteY5" fmla="*/ 550436 h 727856"/>
                <a:gd name="connsiteX6" fmla="*/ 316834 w 690540"/>
                <a:gd name="connsiteY6" fmla="*/ 612736 h 727856"/>
                <a:gd name="connsiteX7" fmla="*/ 23586 w 690540"/>
                <a:gd name="connsiteY7" fmla="*/ 727856 h 727856"/>
                <a:gd name="connsiteX8" fmla="*/ 3982 w 690540"/>
                <a:gd name="connsiteY8" fmla="*/ 663445 h 727856"/>
                <a:gd name="connsiteX9" fmla="*/ 33207 w 690540"/>
                <a:gd name="connsiteY9" fmla="*/ 652734 h 727856"/>
                <a:gd name="connsiteX10" fmla="*/ 253884 w 690540"/>
                <a:gd name="connsiteY10" fmla="*/ 594004 h 727856"/>
                <a:gd name="connsiteX0" fmla="*/ 253884 w 689576"/>
                <a:gd name="connsiteY0" fmla="*/ 594363 h 728215"/>
                <a:gd name="connsiteX1" fmla="*/ 469892 w 689576"/>
                <a:gd name="connsiteY1" fmla="*/ 419921 h 728215"/>
                <a:gd name="connsiteX2" fmla="*/ 601495 w 689576"/>
                <a:gd name="connsiteY2" fmla="*/ 216028 h 728215"/>
                <a:gd name="connsiteX3" fmla="*/ 667073 w 689576"/>
                <a:gd name="connsiteY3" fmla="*/ 2811 h 728215"/>
                <a:gd name="connsiteX4" fmla="*/ 677432 w 689576"/>
                <a:gd name="connsiteY4" fmla="*/ 125441 h 728215"/>
                <a:gd name="connsiteX5" fmla="*/ 504888 w 689576"/>
                <a:gd name="connsiteY5" fmla="*/ 550795 h 728215"/>
                <a:gd name="connsiteX6" fmla="*/ 316834 w 689576"/>
                <a:gd name="connsiteY6" fmla="*/ 613095 h 728215"/>
                <a:gd name="connsiteX7" fmla="*/ 23586 w 689576"/>
                <a:gd name="connsiteY7" fmla="*/ 728215 h 728215"/>
                <a:gd name="connsiteX8" fmla="*/ 3982 w 689576"/>
                <a:gd name="connsiteY8" fmla="*/ 663804 h 728215"/>
                <a:gd name="connsiteX9" fmla="*/ 33207 w 689576"/>
                <a:gd name="connsiteY9" fmla="*/ 653093 h 728215"/>
                <a:gd name="connsiteX10" fmla="*/ 253884 w 689576"/>
                <a:gd name="connsiteY10" fmla="*/ 594363 h 728215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4888 w 699331"/>
                <a:gd name="connsiteY5" fmla="*/ 549064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702973"/>
                <a:gd name="connsiteY0" fmla="*/ 591575 h 725427"/>
                <a:gd name="connsiteX1" fmla="*/ 469892 w 702973"/>
                <a:gd name="connsiteY1" fmla="*/ 417133 h 725427"/>
                <a:gd name="connsiteX2" fmla="*/ 601495 w 702973"/>
                <a:gd name="connsiteY2" fmla="*/ 213240 h 725427"/>
                <a:gd name="connsiteX3" fmla="*/ 667073 w 702973"/>
                <a:gd name="connsiteY3" fmla="*/ 23 h 725427"/>
                <a:gd name="connsiteX4" fmla="*/ 693549 w 702973"/>
                <a:gd name="connsiteY4" fmla="*/ 202078 h 725427"/>
                <a:gd name="connsiteX5" fmla="*/ 502365 w 702973"/>
                <a:gd name="connsiteY5" fmla="*/ 519425 h 725427"/>
                <a:gd name="connsiteX6" fmla="*/ 316834 w 702973"/>
                <a:gd name="connsiteY6" fmla="*/ 610307 h 725427"/>
                <a:gd name="connsiteX7" fmla="*/ 23586 w 702973"/>
                <a:gd name="connsiteY7" fmla="*/ 725427 h 725427"/>
                <a:gd name="connsiteX8" fmla="*/ 3982 w 702973"/>
                <a:gd name="connsiteY8" fmla="*/ 661016 h 725427"/>
                <a:gd name="connsiteX9" fmla="*/ 33207 w 702973"/>
                <a:gd name="connsiteY9" fmla="*/ 650305 h 725427"/>
                <a:gd name="connsiteX10" fmla="*/ 253884 w 702973"/>
                <a:gd name="connsiteY10" fmla="*/ 591575 h 725427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02365 w 704357"/>
                <a:gd name="connsiteY5" fmla="*/ 5159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4357" h="721952">
                  <a:moveTo>
                    <a:pt x="253884" y="588100"/>
                  </a:moveTo>
                  <a:cubicBezTo>
                    <a:pt x="332155" y="553121"/>
                    <a:pt x="411957" y="476714"/>
                    <a:pt x="469892" y="413658"/>
                  </a:cubicBezTo>
                  <a:cubicBezTo>
                    <a:pt x="527827" y="350602"/>
                    <a:pt x="568632" y="279283"/>
                    <a:pt x="601495" y="209765"/>
                  </a:cubicBezTo>
                  <a:cubicBezTo>
                    <a:pt x="634358" y="140247"/>
                    <a:pt x="659559" y="1884"/>
                    <a:pt x="674901" y="24"/>
                  </a:cubicBezTo>
                  <a:cubicBezTo>
                    <a:pt x="690243" y="-1836"/>
                    <a:pt x="720580" y="107272"/>
                    <a:pt x="693549" y="198603"/>
                  </a:cubicBezTo>
                  <a:cubicBezTo>
                    <a:pt x="666518" y="289934"/>
                    <a:pt x="581011" y="456038"/>
                    <a:pt x="518428" y="525250"/>
                  </a:cubicBezTo>
                  <a:cubicBezTo>
                    <a:pt x="455845" y="594462"/>
                    <a:pt x="400523" y="581093"/>
                    <a:pt x="318049" y="613877"/>
                  </a:cubicBezTo>
                  <a:cubicBezTo>
                    <a:pt x="235575" y="646661"/>
                    <a:pt x="119090" y="687825"/>
                    <a:pt x="23586" y="721952"/>
                  </a:cubicBezTo>
                  <a:cubicBezTo>
                    <a:pt x="-7992" y="679672"/>
                    <a:pt x="-154" y="694454"/>
                    <a:pt x="3982" y="657541"/>
                  </a:cubicBezTo>
                  <a:cubicBezTo>
                    <a:pt x="7228" y="647557"/>
                    <a:pt x="-7191" y="661008"/>
                    <a:pt x="33207" y="646830"/>
                  </a:cubicBezTo>
                  <a:cubicBezTo>
                    <a:pt x="79279" y="665524"/>
                    <a:pt x="175613" y="623079"/>
                    <a:pt x="253884" y="588100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66" name="Freeform 14">
              <a:extLst>
                <a:ext uri="{FF2B5EF4-FFF2-40B4-BE49-F238E27FC236}">
                  <a16:creationId xmlns="" xmlns:a16="http://schemas.microsoft.com/office/drawing/2014/main" id="{8EFD5AFC-05EA-4F6A-A16F-B3BAE6C6A7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36865" y="4394632"/>
              <a:ext cx="491891" cy="202884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1045"/>
                <a:gd name="connsiteY0" fmla="*/ 0 h 10158"/>
                <a:gd name="connsiteX1" fmla="*/ 11045 w 11045"/>
                <a:gd name="connsiteY1" fmla="*/ 10158 h 10158"/>
                <a:gd name="connsiteX0" fmla="*/ 0 w 11418"/>
                <a:gd name="connsiteY0" fmla="*/ 0 h 10475"/>
                <a:gd name="connsiteX1" fmla="*/ 11418 w 11418"/>
                <a:gd name="connsiteY1" fmla="*/ 10475 h 10475"/>
                <a:gd name="connsiteX0" fmla="*/ 0 w 11418"/>
                <a:gd name="connsiteY0" fmla="*/ 26 h 10501"/>
                <a:gd name="connsiteX1" fmla="*/ 11418 w 11418"/>
                <a:gd name="connsiteY1" fmla="*/ 10501 h 10501"/>
                <a:gd name="connsiteX0" fmla="*/ 0 w 11418"/>
                <a:gd name="connsiteY0" fmla="*/ 14 h 10489"/>
                <a:gd name="connsiteX1" fmla="*/ 11418 w 11418"/>
                <a:gd name="connsiteY1" fmla="*/ 10489 h 10489"/>
                <a:gd name="connsiteX0" fmla="*/ 0 w 11567"/>
                <a:gd name="connsiteY0" fmla="*/ 17 h 9066"/>
                <a:gd name="connsiteX1" fmla="*/ 11567 w 11567"/>
                <a:gd name="connsiteY1" fmla="*/ 9066 h 9066"/>
                <a:gd name="connsiteX0" fmla="*/ 0 w 10000"/>
                <a:gd name="connsiteY0" fmla="*/ 1185 h 11166"/>
                <a:gd name="connsiteX1" fmla="*/ 10000 w 10000"/>
                <a:gd name="connsiteY1" fmla="*/ 11166 h 1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1166">
                  <a:moveTo>
                    <a:pt x="0" y="1185"/>
                  </a:moveTo>
                  <a:cubicBezTo>
                    <a:pt x="6771" y="-3592"/>
                    <a:pt x="7473" y="7365"/>
                    <a:pt x="10000" y="11166"/>
                  </a:cubicBezTo>
                </a:path>
              </a:pathLst>
            </a:custGeom>
            <a:noFill/>
            <a:ln w="3810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4" name="Groep 48">
              <a:extLst>
                <a:ext uri="{FF2B5EF4-FFF2-40B4-BE49-F238E27FC236}">
                  <a16:creationId xmlns="" xmlns:a16="http://schemas.microsoft.com/office/drawing/2014/main" id="{671D8AA3-76C4-4C6A-A04C-943246D2022D}"/>
                </a:ext>
              </a:extLst>
            </p:cNvPr>
            <p:cNvGrpSpPr/>
            <p:nvPr/>
          </p:nvGrpSpPr>
          <p:grpSpPr>
            <a:xfrm>
              <a:off x="5743905" y="4228279"/>
              <a:ext cx="525202" cy="829584"/>
              <a:chOff x="120525" y="3469678"/>
              <a:chExt cx="525202" cy="829584"/>
            </a:xfrm>
          </p:grpSpPr>
          <p:sp>
            <p:nvSpPr>
              <p:cNvPr id="325" name="Line 11">
                <a:extLst>
                  <a:ext uri="{FF2B5EF4-FFF2-40B4-BE49-F238E27FC236}">
                    <a16:creationId xmlns="" xmlns:a16="http://schemas.microsoft.com/office/drawing/2014/main" id="{0AE2368D-D2C0-4BF5-B202-3BD8F4D209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20525" y="415561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6" name="Line 12">
                <a:extLst>
                  <a:ext uri="{FF2B5EF4-FFF2-40B4-BE49-F238E27FC236}">
                    <a16:creationId xmlns="" xmlns:a16="http://schemas.microsoft.com/office/drawing/2014/main" id="{EBB97142-F318-42B9-85AF-76138856D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53384" y="397668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7" name="Line 13">
                <a:extLst>
                  <a:ext uri="{FF2B5EF4-FFF2-40B4-BE49-F238E27FC236}">
                    <a16:creationId xmlns="" xmlns:a16="http://schemas.microsoft.com/office/drawing/2014/main" id="{DCB2BF44-4A72-4631-B11E-063AE2508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293964" y="375108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8" name="Line 14">
                <a:extLst>
                  <a:ext uri="{FF2B5EF4-FFF2-40B4-BE49-F238E27FC236}">
                    <a16:creationId xmlns="" xmlns:a16="http://schemas.microsoft.com/office/drawing/2014/main" id="{C4F716EB-19B8-43F7-808B-99867E59E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453343" y="3589145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9" name="Line 15">
                <a:extLst>
                  <a:ext uri="{FF2B5EF4-FFF2-40B4-BE49-F238E27FC236}">
                    <a16:creationId xmlns="" xmlns:a16="http://schemas.microsoft.com/office/drawing/2014/main" id="{87316D44-CF52-4C79-830D-756EC4816A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604449" y="3469678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5" name="Groep 31">
              <a:extLst>
                <a:ext uri="{FF2B5EF4-FFF2-40B4-BE49-F238E27FC236}">
                  <a16:creationId xmlns="" xmlns:a16="http://schemas.microsoft.com/office/drawing/2014/main" id="{857F7F27-B3EE-4B1A-8E36-E87A0E288CC6}"/>
                </a:ext>
              </a:extLst>
            </p:cNvPr>
            <p:cNvGrpSpPr/>
            <p:nvPr/>
          </p:nvGrpSpPr>
          <p:grpSpPr>
            <a:xfrm>
              <a:off x="7849442" y="1414906"/>
              <a:ext cx="99897" cy="517515"/>
              <a:chOff x="3654035" y="1299000"/>
              <a:chExt cx="99897" cy="517515"/>
            </a:xfrm>
          </p:grpSpPr>
          <p:sp>
            <p:nvSpPr>
              <p:cNvPr id="317" name="Line 28">
                <a:extLst>
                  <a:ext uri="{FF2B5EF4-FFF2-40B4-BE49-F238E27FC236}">
                    <a16:creationId xmlns="" xmlns:a16="http://schemas.microsoft.com/office/drawing/2014/main" id="{65573F4A-5533-4BFA-B69D-90A72B287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54035" y="167286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8" name="Line 29">
                <a:extLst>
                  <a:ext uri="{FF2B5EF4-FFF2-40B4-BE49-F238E27FC236}">
                    <a16:creationId xmlns="" xmlns:a16="http://schemas.microsoft.com/office/drawing/2014/main" id="{A4DBBB7C-FD4C-4733-B67D-454E2C5BB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68767" y="1486014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9" name="Line 30">
                <a:extLst>
                  <a:ext uri="{FF2B5EF4-FFF2-40B4-BE49-F238E27FC236}">
                    <a16:creationId xmlns="" xmlns:a16="http://schemas.microsoft.com/office/drawing/2014/main" id="{56C0679A-B476-4D71-9690-63361F6A1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712654" y="129900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82" name="Freeform 16">
              <a:extLst>
                <a:ext uri="{FF2B5EF4-FFF2-40B4-BE49-F238E27FC236}">
                  <a16:creationId xmlns="" xmlns:a16="http://schemas.microsoft.com/office/drawing/2014/main" id="{5D0E791D-31C7-4F63-A791-C427B72030C8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794222" y="2108282"/>
              <a:ext cx="809642" cy="668321"/>
            </a:xfrm>
            <a:custGeom>
              <a:avLst/>
              <a:gdLst>
                <a:gd name="T0" fmla="*/ 2147483647 w 9509"/>
                <a:gd name="T1" fmla="*/ 0 h 8520"/>
                <a:gd name="T2" fmla="*/ 2147483647 w 9509"/>
                <a:gd name="T3" fmla="*/ 2147483647 h 8520"/>
                <a:gd name="T4" fmla="*/ 2147483647 w 9509"/>
                <a:gd name="T5" fmla="*/ 2147483647 h 8520"/>
                <a:gd name="T6" fmla="*/ 0 w 9509"/>
                <a:gd name="T7" fmla="*/ 2147483647 h 852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9200 w 9200"/>
                <a:gd name="connsiteY0" fmla="*/ 0 h 14498"/>
                <a:gd name="connsiteX1" fmla="*/ 6612 w 9200"/>
                <a:gd name="connsiteY1" fmla="*/ 8790 h 14498"/>
                <a:gd name="connsiteX2" fmla="*/ 2497 w 9200"/>
                <a:gd name="connsiteY2" fmla="*/ 6556 h 14498"/>
                <a:gd name="connsiteX3" fmla="*/ 0 w 9200"/>
                <a:gd name="connsiteY3" fmla="*/ 14498 h 14498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2714 w 10000"/>
                <a:gd name="connsiteY2" fmla="*/ 4522 h 10000"/>
                <a:gd name="connsiteX3" fmla="*/ 0 w 10000"/>
                <a:gd name="connsiteY3" fmla="*/ 10000 h 10000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3985 w 10000"/>
                <a:gd name="connsiteY2" fmla="*/ 4965 h 10000"/>
                <a:gd name="connsiteX3" fmla="*/ 0 w 10000"/>
                <a:gd name="connsiteY3" fmla="*/ 10000 h 10000"/>
                <a:gd name="connsiteX0" fmla="*/ 8662 w 8662"/>
                <a:gd name="connsiteY0" fmla="*/ 0 h 10332"/>
                <a:gd name="connsiteX1" fmla="*/ 4712 w 8662"/>
                <a:gd name="connsiteY1" fmla="*/ 1298 h 10332"/>
                <a:gd name="connsiteX2" fmla="*/ 2647 w 8662"/>
                <a:gd name="connsiteY2" fmla="*/ 4965 h 10332"/>
                <a:gd name="connsiteX3" fmla="*/ 0 w 8662"/>
                <a:gd name="connsiteY3" fmla="*/ 10332 h 10332"/>
                <a:gd name="connsiteX0" fmla="*/ 10000 w 10000"/>
                <a:gd name="connsiteY0" fmla="*/ 0 h 10000"/>
                <a:gd name="connsiteX1" fmla="*/ 5440 w 10000"/>
                <a:gd name="connsiteY1" fmla="*/ 1256 h 10000"/>
                <a:gd name="connsiteX2" fmla="*/ 3056 w 10000"/>
                <a:gd name="connsiteY2" fmla="*/ 4805 h 10000"/>
                <a:gd name="connsiteX3" fmla="*/ 0 w 10000"/>
                <a:gd name="connsiteY3" fmla="*/ 10000 h 10000"/>
                <a:gd name="connsiteX0" fmla="*/ 9846 w 9846"/>
                <a:gd name="connsiteY0" fmla="*/ 0 h 11287"/>
                <a:gd name="connsiteX1" fmla="*/ 5286 w 9846"/>
                <a:gd name="connsiteY1" fmla="*/ 1256 h 11287"/>
                <a:gd name="connsiteX2" fmla="*/ 2902 w 9846"/>
                <a:gd name="connsiteY2" fmla="*/ 4805 h 11287"/>
                <a:gd name="connsiteX3" fmla="*/ 0 w 9846"/>
                <a:gd name="connsiteY3" fmla="*/ 11287 h 11287"/>
                <a:gd name="connsiteX0" fmla="*/ 10000 w 10000"/>
                <a:gd name="connsiteY0" fmla="*/ 0 h 10000"/>
                <a:gd name="connsiteX1" fmla="*/ 5369 w 10000"/>
                <a:gd name="connsiteY1" fmla="*/ 1113 h 10000"/>
                <a:gd name="connsiteX2" fmla="*/ 2947 w 10000"/>
                <a:gd name="connsiteY2" fmla="*/ 4257 h 10000"/>
                <a:gd name="connsiteX3" fmla="*/ 0 w 10000"/>
                <a:gd name="connsiteY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9160" y="601"/>
                    <a:pt x="6544" y="404"/>
                    <a:pt x="5369" y="1113"/>
                  </a:cubicBezTo>
                  <a:cubicBezTo>
                    <a:pt x="4194" y="1822"/>
                    <a:pt x="4527" y="3835"/>
                    <a:pt x="2947" y="4257"/>
                  </a:cubicBezTo>
                  <a:cubicBezTo>
                    <a:pt x="1367" y="4678"/>
                    <a:pt x="657" y="5785"/>
                    <a:pt x="0" y="1000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cxnSp>
          <p:nvCxnSpPr>
            <p:cNvPr id="286" name="Rechte verbindingslijn 52">
              <a:extLst>
                <a:ext uri="{FF2B5EF4-FFF2-40B4-BE49-F238E27FC236}">
                  <a16:creationId xmlns="" xmlns:a16="http://schemas.microsoft.com/office/drawing/2014/main" id="{14E11AA5-20A0-4DA9-B698-FAC4C703B45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120291" y="3836438"/>
              <a:ext cx="351997" cy="21498"/>
            </a:xfrm>
            <a:prstGeom prst="line">
              <a:avLst/>
            </a:prstGeom>
            <a:noFill/>
            <a:ln w="31750" cap="rnd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287" name="Vrije vorm 118">
              <a:extLst>
                <a:ext uri="{FF2B5EF4-FFF2-40B4-BE49-F238E27FC236}">
                  <a16:creationId xmlns="" xmlns:a16="http://schemas.microsoft.com/office/drawing/2014/main" id="{92D6A8AD-72DD-4B5E-9F04-267DD29B7125}"/>
                </a:ext>
              </a:extLst>
            </p:cNvPr>
            <p:cNvSpPr/>
            <p:nvPr/>
          </p:nvSpPr>
          <p:spPr bwMode="auto">
            <a:xfrm rot="6664258">
              <a:off x="6216131" y="3715887"/>
              <a:ext cx="240885" cy="523407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235644"/>
                <a:gd name="connsiteY0" fmla="*/ 0 h 522963"/>
                <a:gd name="connsiteX1" fmla="*/ 235644 w 235644"/>
                <a:gd name="connsiteY1" fmla="*/ 522963 h 522963"/>
                <a:gd name="connsiteX0" fmla="*/ 0 w 240945"/>
                <a:gd name="connsiteY0" fmla="*/ 0 h 523473"/>
                <a:gd name="connsiteX1" fmla="*/ 240945 w 240945"/>
                <a:gd name="connsiteY1" fmla="*/ 523473 h 52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0945" h="523473">
                  <a:moveTo>
                    <a:pt x="0" y="0"/>
                  </a:moveTo>
                  <a:cubicBezTo>
                    <a:pt x="294495" y="636200"/>
                    <a:pt x="-58554" y="-127774"/>
                    <a:pt x="240945" y="523473"/>
                  </a:cubicBezTo>
                </a:path>
              </a:pathLst>
            </a:custGeom>
            <a:noFill/>
            <a:ln w="190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89" name="Freeform 19">
              <a:extLst>
                <a:ext uri="{FF2B5EF4-FFF2-40B4-BE49-F238E27FC236}">
                  <a16:creationId xmlns="" xmlns:a16="http://schemas.microsoft.com/office/drawing/2014/main" id="{152A5123-DBCB-494A-BC31-49BA7E605331}"/>
                </a:ext>
              </a:extLst>
            </p:cNvPr>
            <p:cNvSpPr>
              <a:spLocks noChangeAspect="1"/>
            </p:cNvSpPr>
            <p:nvPr/>
          </p:nvSpPr>
          <p:spPr bwMode="auto">
            <a:xfrm rot="17562086">
              <a:off x="6250041" y="3062039"/>
              <a:ext cx="673187" cy="34983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786" h="28065">
                  <a:moveTo>
                    <a:pt x="717" y="6094"/>
                  </a:moveTo>
                  <a:cubicBezTo>
                    <a:pt x="-4568" y="6910"/>
                    <a:pt x="21092" y="10917"/>
                    <a:pt x="22194" y="12966"/>
                  </a:cubicBezTo>
                  <a:cubicBezTo>
                    <a:pt x="23296" y="15016"/>
                    <a:pt x="1077" y="17606"/>
                    <a:pt x="7331" y="18391"/>
                  </a:cubicBezTo>
                  <a:cubicBezTo>
                    <a:pt x="11782" y="19671"/>
                    <a:pt x="40806" y="18102"/>
                    <a:pt x="46155" y="17555"/>
                  </a:cubicBezTo>
                  <a:cubicBezTo>
                    <a:pt x="54986" y="17443"/>
                    <a:pt x="68983" y="25609"/>
                    <a:pt x="78107" y="26012"/>
                  </a:cubicBezTo>
                  <a:cubicBezTo>
                    <a:pt x="87231" y="26415"/>
                    <a:pt x="96803" y="18374"/>
                    <a:pt x="100899" y="19973"/>
                  </a:cubicBezTo>
                  <a:cubicBezTo>
                    <a:pt x="104995" y="21572"/>
                    <a:pt x="98317" y="28681"/>
                    <a:pt x="107001" y="28022"/>
                  </a:cubicBezTo>
                  <a:cubicBezTo>
                    <a:pt x="115681" y="22729"/>
                    <a:pt x="134603" y="20699"/>
                    <a:pt x="128648" y="19018"/>
                  </a:cubicBezTo>
                  <a:cubicBezTo>
                    <a:pt x="130289" y="17593"/>
                    <a:pt x="67731" y="13224"/>
                    <a:pt x="56658" y="10330"/>
                  </a:cubicBezTo>
                  <a:cubicBezTo>
                    <a:pt x="45585" y="7436"/>
                    <a:pt x="63811" y="3285"/>
                    <a:pt x="62208" y="1654"/>
                  </a:cubicBezTo>
                  <a:cubicBezTo>
                    <a:pt x="60605" y="23"/>
                    <a:pt x="50684" y="-506"/>
                    <a:pt x="47040" y="542"/>
                  </a:cubicBezTo>
                  <a:cubicBezTo>
                    <a:pt x="43396" y="1590"/>
                    <a:pt x="48062" y="7020"/>
                    <a:pt x="40341" y="7945"/>
                  </a:cubicBezTo>
                  <a:cubicBezTo>
                    <a:pt x="32621" y="8870"/>
                    <a:pt x="3957" y="3297"/>
                    <a:pt x="717" y="6094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2" name="Freeform 19">
              <a:extLst>
                <a:ext uri="{FF2B5EF4-FFF2-40B4-BE49-F238E27FC236}">
                  <a16:creationId xmlns="" xmlns:a16="http://schemas.microsoft.com/office/drawing/2014/main" id="{3AD6C5C3-067A-4C80-B141-17E012C66569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729984" y="4106460"/>
              <a:ext cx="98521" cy="13579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10975 w 33099"/>
                <a:gd name="connsiteY0" fmla="*/ 7945 h 19483"/>
                <a:gd name="connsiteX1" fmla="*/ 74 w 33099"/>
                <a:gd name="connsiteY1" fmla="*/ 19098 h 19483"/>
                <a:gd name="connsiteX2" fmla="*/ 16789 w 33099"/>
                <a:gd name="connsiteY2" fmla="*/ 17555 h 19483"/>
                <a:gd name="connsiteX3" fmla="*/ 28248 w 33099"/>
                <a:gd name="connsiteY3" fmla="*/ 14196 h 19483"/>
                <a:gd name="connsiteX4" fmla="*/ 27292 w 33099"/>
                <a:gd name="connsiteY4" fmla="*/ 10330 h 19483"/>
                <a:gd name="connsiteX5" fmla="*/ 32842 w 33099"/>
                <a:gd name="connsiteY5" fmla="*/ 1654 h 19483"/>
                <a:gd name="connsiteX6" fmla="*/ 17674 w 33099"/>
                <a:gd name="connsiteY6" fmla="*/ 542 h 19483"/>
                <a:gd name="connsiteX7" fmla="*/ 10975 w 33099"/>
                <a:gd name="connsiteY7" fmla="*/ 7945 h 19483"/>
                <a:gd name="connsiteX0" fmla="*/ 6 w 22130"/>
                <a:gd name="connsiteY0" fmla="*/ 7945 h 17863"/>
                <a:gd name="connsiteX1" fmla="*/ 5820 w 22130"/>
                <a:gd name="connsiteY1" fmla="*/ 17555 h 17863"/>
                <a:gd name="connsiteX2" fmla="*/ 17279 w 22130"/>
                <a:gd name="connsiteY2" fmla="*/ 14196 h 17863"/>
                <a:gd name="connsiteX3" fmla="*/ 16323 w 22130"/>
                <a:gd name="connsiteY3" fmla="*/ 10330 h 17863"/>
                <a:gd name="connsiteX4" fmla="*/ 21873 w 22130"/>
                <a:gd name="connsiteY4" fmla="*/ 1654 h 17863"/>
                <a:gd name="connsiteX5" fmla="*/ 6705 w 22130"/>
                <a:gd name="connsiteY5" fmla="*/ 542 h 17863"/>
                <a:gd name="connsiteX6" fmla="*/ 6 w 22130"/>
                <a:gd name="connsiteY6" fmla="*/ 7945 h 17863"/>
                <a:gd name="connsiteX0" fmla="*/ 0 w 22124"/>
                <a:gd name="connsiteY0" fmla="*/ 7945 h 14243"/>
                <a:gd name="connsiteX1" fmla="*/ 17273 w 22124"/>
                <a:gd name="connsiteY1" fmla="*/ 14196 h 14243"/>
                <a:gd name="connsiteX2" fmla="*/ 16317 w 22124"/>
                <a:gd name="connsiteY2" fmla="*/ 10330 h 14243"/>
                <a:gd name="connsiteX3" fmla="*/ 21867 w 22124"/>
                <a:gd name="connsiteY3" fmla="*/ 1654 h 14243"/>
                <a:gd name="connsiteX4" fmla="*/ 6699 w 22124"/>
                <a:gd name="connsiteY4" fmla="*/ 542 h 14243"/>
                <a:gd name="connsiteX5" fmla="*/ 0 w 22124"/>
                <a:gd name="connsiteY5" fmla="*/ 7945 h 14243"/>
                <a:gd name="connsiteX0" fmla="*/ 0 w 22265"/>
                <a:gd name="connsiteY0" fmla="*/ 7945 h 10641"/>
                <a:gd name="connsiteX1" fmla="*/ 16317 w 22265"/>
                <a:gd name="connsiteY1" fmla="*/ 10330 h 10641"/>
                <a:gd name="connsiteX2" fmla="*/ 21867 w 22265"/>
                <a:gd name="connsiteY2" fmla="*/ 1654 h 10641"/>
                <a:gd name="connsiteX3" fmla="*/ 6699 w 22265"/>
                <a:gd name="connsiteY3" fmla="*/ 542 h 10641"/>
                <a:gd name="connsiteX4" fmla="*/ 0 w 22265"/>
                <a:gd name="connsiteY4" fmla="*/ 7945 h 10641"/>
                <a:gd name="connsiteX0" fmla="*/ 0 w 18559"/>
                <a:gd name="connsiteY0" fmla="*/ 7843 h 10618"/>
                <a:gd name="connsiteX1" fmla="*/ 12651 w 18559"/>
                <a:gd name="connsiteY1" fmla="*/ 10323 h 10618"/>
                <a:gd name="connsiteX2" fmla="*/ 18201 w 18559"/>
                <a:gd name="connsiteY2" fmla="*/ 1647 h 10618"/>
                <a:gd name="connsiteX3" fmla="*/ 3033 w 18559"/>
                <a:gd name="connsiteY3" fmla="*/ 535 h 10618"/>
                <a:gd name="connsiteX4" fmla="*/ 0 w 18559"/>
                <a:gd name="connsiteY4" fmla="*/ 7843 h 10618"/>
                <a:gd name="connsiteX0" fmla="*/ 26 w 18585"/>
                <a:gd name="connsiteY0" fmla="*/ 7843 h 10855"/>
                <a:gd name="connsiteX1" fmla="*/ 12677 w 18585"/>
                <a:gd name="connsiteY1" fmla="*/ 10323 h 10855"/>
                <a:gd name="connsiteX2" fmla="*/ 18227 w 18585"/>
                <a:gd name="connsiteY2" fmla="*/ 1647 h 10855"/>
                <a:gd name="connsiteX3" fmla="*/ 3059 w 18585"/>
                <a:gd name="connsiteY3" fmla="*/ 535 h 10855"/>
                <a:gd name="connsiteX4" fmla="*/ 26 w 18585"/>
                <a:gd name="connsiteY4" fmla="*/ 7843 h 10855"/>
                <a:gd name="connsiteX0" fmla="*/ 37 w 18599"/>
                <a:gd name="connsiteY0" fmla="*/ 7843 h 11146"/>
                <a:gd name="connsiteX1" fmla="*/ 12688 w 18599"/>
                <a:gd name="connsiteY1" fmla="*/ 10323 h 11146"/>
                <a:gd name="connsiteX2" fmla="*/ 18238 w 18599"/>
                <a:gd name="connsiteY2" fmla="*/ 1647 h 11146"/>
                <a:gd name="connsiteX3" fmla="*/ 3070 w 18599"/>
                <a:gd name="connsiteY3" fmla="*/ 535 h 11146"/>
                <a:gd name="connsiteX4" fmla="*/ 37 w 18599"/>
                <a:gd name="connsiteY4" fmla="*/ 7843 h 11146"/>
                <a:gd name="connsiteX0" fmla="*/ 32 w 18633"/>
                <a:gd name="connsiteY0" fmla="*/ 7843 h 12249"/>
                <a:gd name="connsiteX1" fmla="*/ 12683 w 18633"/>
                <a:gd name="connsiteY1" fmla="*/ 10323 h 12249"/>
                <a:gd name="connsiteX2" fmla="*/ 18233 w 18633"/>
                <a:gd name="connsiteY2" fmla="*/ 1647 h 12249"/>
                <a:gd name="connsiteX3" fmla="*/ 3065 w 18633"/>
                <a:gd name="connsiteY3" fmla="*/ 535 h 12249"/>
                <a:gd name="connsiteX4" fmla="*/ 32 w 18633"/>
                <a:gd name="connsiteY4" fmla="*/ 7843 h 12249"/>
                <a:gd name="connsiteX0" fmla="*/ 527 w 18967"/>
                <a:gd name="connsiteY0" fmla="*/ 7822 h 11475"/>
                <a:gd name="connsiteX1" fmla="*/ 11718 w 18967"/>
                <a:gd name="connsiteY1" fmla="*/ 9766 h 11475"/>
                <a:gd name="connsiteX2" fmla="*/ 18728 w 18967"/>
                <a:gd name="connsiteY2" fmla="*/ 1626 h 11475"/>
                <a:gd name="connsiteX3" fmla="*/ 3560 w 18967"/>
                <a:gd name="connsiteY3" fmla="*/ 514 h 11475"/>
                <a:gd name="connsiteX4" fmla="*/ 527 w 18967"/>
                <a:gd name="connsiteY4" fmla="*/ 7822 h 11475"/>
                <a:gd name="connsiteX0" fmla="*/ 527 w 18994"/>
                <a:gd name="connsiteY0" fmla="*/ 7822 h 10894"/>
                <a:gd name="connsiteX1" fmla="*/ 11718 w 18994"/>
                <a:gd name="connsiteY1" fmla="*/ 9766 h 10894"/>
                <a:gd name="connsiteX2" fmla="*/ 18728 w 18994"/>
                <a:gd name="connsiteY2" fmla="*/ 1626 h 10894"/>
                <a:gd name="connsiteX3" fmla="*/ 3560 w 18994"/>
                <a:gd name="connsiteY3" fmla="*/ 514 h 10894"/>
                <a:gd name="connsiteX4" fmla="*/ 527 w 18994"/>
                <a:gd name="connsiteY4" fmla="*/ 7822 h 1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94" h="10894">
                  <a:moveTo>
                    <a:pt x="527" y="7822"/>
                  </a:moveTo>
                  <a:cubicBezTo>
                    <a:pt x="1887" y="9364"/>
                    <a:pt x="6226" y="12611"/>
                    <a:pt x="11718" y="9766"/>
                  </a:cubicBezTo>
                  <a:cubicBezTo>
                    <a:pt x="16016" y="7540"/>
                    <a:pt x="20088" y="3168"/>
                    <a:pt x="18728" y="1626"/>
                  </a:cubicBezTo>
                  <a:cubicBezTo>
                    <a:pt x="17368" y="84"/>
                    <a:pt x="6594" y="-519"/>
                    <a:pt x="3560" y="514"/>
                  </a:cubicBezTo>
                  <a:cubicBezTo>
                    <a:pt x="526" y="1547"/>
                    <a:pt x="-833" y="6280"/>
                    <a:pt x="527" y="7822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3" name="Freeform 14">
              <a:extLst>
                <a:ext uri="{FF2B5EF4-FFF2-40B4-BE49-F238E27FC236}">
                  <a16:creationId xmlns="" xmlns:a16="http://schemas.microsoft.com/office/drawing/2014/main" id="{921EA641-9C94-4CED-9988-470479DFB8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57077" y="4282587"/>
              <a:ext cx="445536" cy="267881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0000"/>
                <a:gd name="connsiteY0" fmla="*/ 0 h 10000"/>
                <a:gd name="connsiteX1" fmla="*/ 4282 w 10000"/>
                <a:gd name="connsiteY1" fmla="*/ 2430 h 10000"/>
                <a:gd name="connsiteX2" fmla="*/ 10000 w 10000"/>
                <a:gd name="connsiteY2" fmla="*/ 10000 h 10000"/>
                <a:gd name="connsiteX0" fmla="*/ 0 w 10000"/>
                <a:gd name="connsiteY0" fmla="*/ 0 h 10000"/>
                <a:gd name="connsiteX1" fmla="*/ 4282 w 10000"/>
                <a:gd name="connsiteY1" fmla="*/ 2430 h 10000"/>
                <a:gd name="connsiteX2" fmla="*/ 10000 w 10000"/>
                <a:gd name="connsiteY2" fmla="*/ 10000 h 10000"/>
                <a:gd name="connsiteX0" fmla="*/ 0 w 10000"/>
                <a:gd name="connsiteY0" fmla="*/ 0 h 10000"/>
                <a:gd name="connsiteX1" fmla="*/ 4282 w 10000"/>
                <a:gd name="connsiteY1" fmla="*/ 2430 h 10000"/>
                <a:gd name="connsiteX2" fmla="*/ 5962 w 10000"/>
                <a:gd name="connsiteY2" fmla="*/ 4331 h 10000"/>
                <a:gd name="connsiteX3" fmla="*/ 10000 w 10000"/>
                <a:gd name="connsiteY3" fmla="*/ 10000 h 10000"/>
                <a:gd name="connsiteX0" fmla="*/ 0 w 10000"/>
                <a:gd name="connsiteY0" fmla="*/ 0 h 10000"/>
                <a:gd name="connsiteX1" fmla="*/ 4282 w 10000"/>
                <a:gd name="connsiteY1" fmla="*/ 2430 h 10000"/>
                <a:gd name="connsiteX2" fmla="*/ 5962 w 10000"/>
                <a:gd name="connsiteY2" fmla="*/ 4331 h 10000"/>
                <a:gd name="connsiteX3" fmla="*/ 10000 w 10000"/>
                <a:gd name="connsiteY3" fmla="*/ 10000 h 10000"/>
                <a:gd name="connsiteX0" fmla="*/ 0 w 11120"/>
                <a:gd name="connsiteY0" fmla="*/ 0 h 13446"/>
                <a:gd name="connsiteX1" fmla="*/ 5402 w 11120"/>
                <a:gd name="connsiteY1" fmla="*/ 5876 h 13446"/>
                <a:gd name="connsiteX2" fmla="*/ 7082 w 11120"/>
                <a:gd name="connsiteY2" fmla="*/ 7777 h 13446"/>
                <a:gd name="connsiteX3" fmla="*/ 11120 w 11120"/>
                <a:gd name="connsiteY3" fmla="*/ 13446 h 13446"/>
                <a:gd name="connsiteX0" fmla="*/ 0 w 11120"/>
                <a:gd name="connsiteY0" fmla="*/ 0 h 13446"/>
                <a:gd name="connsiteX1" fmla="*/ 3386 w 11120"/>
                <a:gd name="connsiteY1" fmla="*/ 1480 h 13446"/>
                <a:gd name="connsiteX2" fmla="*/ 7082 w 11120"/>
                <a:gd name="connsiteY2" fmla="*/ 7777 h 13446"/>
                <a:gd name="connsiteX3" fmla="*/ 11120 w 11120"/>
                <a:gd name="connsiteY3" fmla="*/ 13446 h 13446"/>
                <a:gd name="connsiteX0" fmla="*/ 0 w 12800"/>
                <a:gd name="connsiteY0" fmla="*/ 0 h 13446"/>
                <a:gd name="connsiteX1" fmla="*/ 5066 w 12800"/>
                <a:gd name="connsiteY1" fmla="*/ 1480 h 13446"/>
                <a:gd name="connsiteX2" fmla="*/ 8762 w 12800"/>
                <a:gd name="connsiteY2" fmla="*/ 7777 h 13446"/>
                <a:gd name="connsiteX3" fmla="*/ 12800 w 12800"/>
                <a:gd name="connsiteY3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8762 w 12800"/>
                <a:gd name="connsiteY2" fmla="*/ 7777 h 13446"/>
                <a:gd name="connsiteX3" fmla="*/ 12800 w 12800"/>
                <a:gd name="connsiteY3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12800 w 12800"/>
                <a:gd name="connsiteY3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7138 w 12800"/>
                <a:gd name="connsiteY3" fmla="*/ 7420 h 13446"/>
                <a:gd name="connsiteX4" fmla="*/ 12800 w 12800"/>
                <a:gd name="connsiteY4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7138 w 12800"/>
                <a:gd name="connsiteY3" fmla="*/ 7420 h 13446"/>
                <a:gd name="connsiteX4" fmla="*/ 12800 w 12800"/>
                <a:gd name="connsiteY4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6354 w 12800"/>
                <a:gd name="connsiteY3" fmla="*/ 1717 h 13446"/>
                <a:gd name="connsiteX4" fmla="*/ 12800 w 12800"/>
                <a:gd name="connsiteY4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6354 w 12800"/>
                <a:gd name="connsiteY3" fmla="*/ 1717 h 13446"/>
                <a:gd name="connsiteX4" fmla="*/ 7866 w 12800"/>
                <a:gd name="connsiteY4" fmla="*/ 4450 h 13446"/>
                <a:gd name="connsiteX5" fmla="*/ 12800 w 12800"/>
                <a:gd name="connsiteY5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6354 w 12800"/>
                <a:gd name="connsiteY3" fmla="*/ 1717 h 13446"/>
                <a:gd name="connsiteX4" fmla="*/ 7866 w 12800"/>
                <a:gd name="connsiteY4" fmla="*/ 4450 h 13446"/>
                <a:gd name="connsiteX5" fmla="*/ 12800 w 12800"/>
                <a:gd name="connsiteY5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6354 w 12800"/>
                <a:gd name="connsiteY3" fmla="*/ 1717 h 13446"/>
                <a:gd name="connsiteX4" fmla="*/ 6186 w 12800"/>
                <a:gd name="connsiteY4" fmla="*/ 5638 h 13446"/>
                <a:gd name="connsiteX5" fmla="*/ 12800 w 12800"/>
                <a:gd name="connsiteY5" fmla="*/ 13446 h 13446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10336 w 10336"/>
                <a:gd name="connsiteY5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362 w 10336"/>
                <a:gd name="connsiteY5" fmla="*/ 8608 h 14397"/>
                <a:gd name="connsiteX6" fmla="*/ 10336 w 10336"/>
                <a:gd name="connsiteY6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362 w 10336"/>
                <a:gd name="connsiteY5" fmla="*/ 8608 h 14397"/>
                <a:gd name="connsiteX6" fmla="*/ 10336 w 10336"/>
                <a:gd name="connsiteY6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8258 w 10336"/>
                <a:gd name="connsiteY5" fmla="*/ 10509 h 14397"/>
                <a:gd name="connsiteX6" fmla="*/ 10336 w 10336"/>
                <a:gd name="connsiteY6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082 w 10336"/>
                <a:gd name="connsiteY5" fmla="*/ 8133 h 14397"/>
                <a:gd name="connsiteX6" fmla="*/ 8258 w 10336"/>
                <a:gd name="connsiteY6" fmla="*/ 10509 h 14397"/>
                <a:gd name="connsiteX7" fmla="*/ 10336 w 10336"/>
                <a:gd name="connsiteY7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082 w 10336"/>
                <a:gd name="connsiteY5" fmla="*/ 8133 h 14397"/>
                <a:gd name="connsiteX6" fmla="*/ 8258 w 10336"/>
                <a:gd name="connsiteY6" fmla="*/ 10509 h 14397"/>
                <a:gd name="connsiteX7" fmla="*/ 10336 w 10336"/>
                <a:gd name="connsiteY7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8034 w 10336"/>
                <a:gd name="connsiteY5" fmla="*/ 8014 h 14397"/>
                <a:gd name="connsiteX6" fmla="*/ 8258 w 10336"/>
                <a:gd name="connsiteY6" fmla="*/ 10509 h 14397"/>
                <a:gd name="connsiteX7" fmla="*/ 10336 w 10336"/>
                <a:gd name="connsiteY7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026 w 10336"/>
                <a:gd name="connsiteY5" fmla="*/ 6945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026 w 10336"/>
                <a:gd name="connsiteY5" fmla="*/ 6945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6858 w 10336"/>
                <a:gd name="connsiteY5" fmla="*/ 8133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6970 w 10336"/>
                <a:gd name="connsiteY5" fmla="*/ 8489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7250 w 10336"/>
                <a:gd name="connsiteY4" fmla="*/ 5994 h 14397"/>
                <a:gd name="connsiteX5" fmla="*/ 6970 w 10336"/>
                <a:gd name="connsiteY5" fmla="*/ 8489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7250 w 10336"/>
                <a:gd name="connsiteY4" fmla="*/ 5994 h 14397"/>
                <a:gd name="connsiteX5" fmla="*/ 6970 w 10336"/>
                <a:gd name="connsiteY5" fmla="*/ 8489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746 w 10336"/>
                <a:gd name="connsiteY4" fmla="*/ 3381 h 14397"/>
                <a:gd name="connsiteX5" fmla="*/ 7250 w 10336"/>
                <a:gd name="connsiteY5" fmla="*/ 5994 h 14397"/>
                <a:gd name="connsiteX6" fmla="*/ 6970 w 10336"/>
                <a:gd name="connsiteY6" fmla="*/ 8489 h 14397"/>
                <a:gd name="connsiteX7" fmla="*/ 8034 w 10336"/>
                <a:gd name="connsiteY7" fmla="*/ 8014 h 14397"/>
                <a:gd name="connsiteX8" fmla="*/ 8258 w 10336"/>
                <a:gd name="connsiteY8" fmla="*/ 10509 h 14397"/>
                <a:gd name="connsiteX9" fmla="*/ 10336 w 10336"/>
                <a:gd name="connsiteY9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298 w 10336"/>
                <a:gd name="connsiteY4" fmla="*/ 6708 h 14397"/>
                <a:gd name="connsiteX5" fmla="*/ 7250 w 10336"/>
                <a:gd name="connsiteY5" fmla="*/ 5994 h 14397"/>
                <a:gd name="connsiteX6" fmla="*/ 6970 w 10336"/>
                <a:gd name="connsiteY6" fmla="*/ 8489 h 14397"/>
                <a:gd name="connsiteX7" fmla="*/ 8034 w 10336"/>
                <a:gd name="connsiteY7" fmla="*/ 8014 h 14397"/>
                <a:gd name="connsiteX8" fmla="*/ 8258 w 10336"/>
                <a:gd name="connsiteY8" fmla="*/ 10509 h 14397"/>
                <a:gd name="connsiteX9" fmla="*/ 10336 w 10336"/>
                <a:gd name="connsiteY9" fmla="*/ 14397 h 14397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298 w 10448"/>
                <a:gd name="connsiteY4" fmla="*/ 6708 h 14635"/>
                <a:gd name="connsiteX5" fmla="*/ 7250 w 10448"/>
                <a:gd name="connsiteY5" fmla="*/ 5994 h 14635"/>
                <a:gd name="connsiteX6" fmla="*/ 6970 w 10448"/>
                <a:gd name="connsiteY6" fmla="*/ 8489 h 14635"/>
                <a:gd name="connsiteX7" fmla="*/ 8034 w 10448"/>
                <a:gd name="connsiteY7" fmla="*/ 8014 h 14635"/>
                <a:gd name="connsiteX8" fmla="*/ 8258 w 10448"/>
                <a:gd name="connsiteY8" fmla="*/ 10509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298 w 10448"/>
                <a:gd name="connsiteY4" fmla="*/ 6708 h 14635"/>
                <a:gd name="connsiteX5" fmla="*/ 7250 w 10448"/>
                <a:gd name="connsiteY5" fmla="*/ 5994 h 14635"/>
                <a:gd name="connsiteX6" fmla="*/ 6970 w 10448"/>
                <a:gd name="connsiteY6" fmla="*/ 8489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298 w 10448"/>
                <a:gd name="connsiteY4" fmla="*/ 6708 h 14635"/>
                <a:gd name="connsiteX5" fmla="*/ 7250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298 w 10448"/>
                <a:gd name="connsiteY4" fmla="*/ 6708 h 14635"/>
                <a:gd name="connsiteX5" fmla="*/ 7418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354 w 10448"/>
                <a:gd name="connsiteY4" fmla="*/ 6470 h 14635"/>
                <a:gd name="connsiteX5" fmla="*/ 7418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7306 w 10448"/>
                <a:gd name="connsiteY3" fmla="*/ 1361 h 14635"/>
                <a:gd name="connsiteX4" fmla="*/ 6354 w 10448"/>
                <a:gd name="connsiteY4" fmla="*/ 6470 h 14635"/>
                <a:gd name="connsiteX5" fmla="*/ 7418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7306 w 10448"/>
                <a:gd name="connsiteY3" fmla="*/ 1361 h 14635"/>
                <a:gd name="connsiteX4" fmla="*/ 6354 w 10448"/>
                <a:gd name="connsiteY4" fmla="*/ 6470 h 14635"/>
                <a:gd name="connsiteX5" fmla="*/ 7418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279"/>
                <a:gd name="connsiteX1" fmla="*/ 4730 w 10448"/>
                <a:gd name="connsiteY1" fmla="*/ 649 h 14279"/>
                <a:gd name="connsiteX2" fmla="*/ 5010 w 10448"/>
                <a:gd name="connsiteY2" fmla="*/ 4451 h 14279"/>
                <a:gd name="connsiteX3" fmla="*/ 7306 w 10448"/>
                <a:gd name="connsiteY3" fmla="*/ 1005 h 14279"/>
                <a:gd name="connsiteX4" fmla="*/ 6354 w 10448"/>
                <a:gd name="connsiteY4" fmla="*/ 6114 h 14279"/>
                <a:gd name="connsiteX5" fmla="*/ 7418 w 10448"/>
                <a:gd name="connsiteY5" fmla="*/ 5638 h 14279"/>
                <a:gd name="connsiteX6" fmla="*/ 7026 w 10448"/>
                <a:gd name="connsiteY6" fmla="*/ 8014 h 14279"/>
                <a:gd name="connsiteX7" fmla="*/ 8034 w 10448"/>
                <a:gd name="connsiteY7" fmla="*/ 7658 h 14279"/>
                <a:gd name="connsiteX8" fmla="*/ 8426 w 10448"/>
                <a:gd name="connsiteY8" fmla="*/ 9797 h 14279"/>
                <a:gd name="connsiteX9" fmla="*/ 10448 w 10448"/>
                <a:gd name="connsiteY9" fmla="*/ 14279 h 14279"/>
                <a:gd name="connsiteX0" fmla="*/ 0 w 10504"/>
                <a:gd name="connsiteY0" fmla="*/ 551 h 13761"/>
                <a:gd name="connsiteX1" fmla="*/ 4786 w 10504"/>
                <a:gd name="connsiteY1" fmla="*/ 131 h 13761"/>
                <a:gd name="connsiteX2" fmla="*/ 5066 w 10504"/>
                <a:gd name="connsiteY2" fmla="*/ 3933 h 13761"/>
                <a:gd name="connsiteX3" fmla="*/ 7362 w 10504"/>
                <a:gd name="connsiteY3" fmla="*/ 487 h 13761"/>
                <a:gd name="connsiteX4" fmla="*/ 6410 w 10504"/>
                <a:gd name="connsiteY4" fmla="*/ 5596 h 13761"/>
                <a:gd name="connsiteX5" fmla="*/ 7474 w 10504"/>
                <a:gd name="connsiteY5" fmla="*/ 5120 h 13761"/>
                <a:gd name="connsiteX6" fmla="*/ 7082 w 10504"/>
                <a:gd name="connsiteY6" fmla="*/ 7496 h 13761"/>
                <a:gd name="connsiteX7" fmla="*/ 8090 w 10504"/>
                <a:gd name="connsiteY7" fmla="*/ 7140 h 13761"/>
                <a:gd name="connsiteX8" fmla="*/ 8482 w 10504"/>
                <a:gd name="connsiteY8" fmla="*/ 9279 h 13761"/>
                <a:gd name="connsiteX9" fmla="*/ 10504 w 10504"/>
                <a:gd name="connsiteY9" fmla="*/ 13761 h 13761"/>
                <a:gd name="connsiteX0" fmla="*/ 0 w 10504"/>
                <a:gd name="connsiteY0" fmla="*/ 421 h 13631"/>
                <a:gd name="connsiteX1" fmla="*/ 4786 w 10504"/>
                <a:gd name="connsiteY1" fmla="*/ 1 h 13631"/>
                <a:gd name="connsiteX2" fmla="*/ 5066 w 10504"/>
                <a:gd name="connsiteY2" fmla="*/ 3803 h 13631"/>
                <a:gd name="connsiteX3" fmla="*/ 7362 w 10504"/>
                <a:gd name="connsiteY3" fmla="*/ 357 h 13631"/>
                <a:gd name="connsiteX4" fmla="*/ 6410 w 10504"/>
                <a:gd name="connsiteY4" fmla="*/ 5466 h 13631"/>
                <a:gd name="connsiteX5" fmla="*/ 7474 w 10504"/>
                <a:gd name="connsiteY5" fmla="*/ 4990 h 13631"/>
                <a:gd name="connsiteX6" fmla="*/ 7082 w 10504"/>
                <a:gd name="connsiteY6" fmla="*/ 7366 h 13631"/>
                <a:gd name="connsiteX7" fmla="*/ 8090 w 10504"/>
                <a:gd name="connsiteY7" fmla="*/ 7010 h 13631"/>
                <a:gd name="connsiteX8" fmla="*/ 8482 w 10504"/>
                <a:gd name="connsiteY8" fmla="*/ 9149 h 13631"/>
                <a:gd name="connsiteX9" fmla="*/ 10504 w 10504"/>
                <a:gd name="connsiteY9" fmla="*/ 13631 h 13631"/>
                <a:gd name="connsiteX0" fmla="*/ 0 w 10504"/>
                <a:gd name="connsiteY0" fmla="*/ 461 h 13671"/>
                <a:gd name="connsiteX1" fmla="*/ 4786 w 10504"/>
                <a:gd name="connsiteY1" fmla="*/ 41 h 13671"/>
                <a:gd name="connsiteX2" fmla="*/ 5066 w 10504"/>
                <a:gd name="connsiteY2" fmla="*/ 3843 h 13671"/>
                <a:gd name="connsiteX3" fmla="*/ 7362 w 10504"/>
                <a:gd name="connsiteY3" fmla="*/ 397 h 13671"/>
                <a:gd name="connsiteX4" fmla="*/ 6410 w 10504"/>
                <a:gd name="connsiteY4" fmla="*/ 5506 h 13671"/>
                <a:gd name="connsiteX5" fmla="*/ 7474 w 10504"/>
                <a:gd name="connsiteY5" fmla="*/ 5030 h 13671"/>
                <a:gd name="connsiteX6" fmla="*/ 7082 w 10504"/>
                <a:gd name="connsiteY6" fmla="*/ 7406 h 13671"/>
                <a:gd name="connsiteX7" fmla="*/ 8090 w 10504"/>
                <a:gd name="connsiteY7" fmla="*/ 7050 h 13671"/>
                <a:gd name="connsiteX8" fmla="*/ 8482 w 10504"/>
                <a:gd name="connsiteY8" fmla="*/ 9189 h 13671"/>
                <a:gd name="connsiteX9" fmla="*/ 10504 w 10504"/>
                <a:gd name="connsiteY9" fmla="*/ 13671 h 13671"/>
                <a:gd name="connsiteX0" fmla="*/ 0 w 10504"/>
                <a:gd name="connsiteY0" fmla="*/ 347 h 13795"/>
                <a:gd name="connsiteX1" fmla="*/ 4786 w 10504"/>
                <a:gd name="connsiteY1" fmla="*/ 165 h 13795"/>
                <a:gd name="connsiteX2" fmla="*/ 5066 w 10504"/>
                <a:gd name="connsiteY2" fmla="*/ 3967 h 13795"/>
                <a:gd name="connsiteX3" fmla="*/ 7362 w 10504"/>
                <a:gd name="connsiteY3" fmla="*/ 521 h 13795"/>
                <a:gd name="connsiteX4" fmla="*/ 6410 w 10504"/>
                <a:gd name="connsiteY4" fmla="*/ 5630 h 13795"/>
                <a:gd name="connsiteX5" fmla="*/ 7474 w 10504"/>
                <a:gd name="connsiteY5" fmla="*/ 5154 h 13795"/>
                <a:gd name="connsiteX6" fmla="*/ 7082 w 10504"/>
                <a:gd name="connsiteY6" fmla="*/ 7530 h 13795"/>
                <a:gd name="connsiteX7" fmla="*/ 8090 w 10504"/>
                <a:gd name="connsiteY7" fmla="*/ 7174 h 13795"/>
                <a:gd name="connsiteX8" fmla="*/ 8482 w 10504"/>
                <a:gd name="connsiteY8" fmla="*/ 9313 h 13795"/>
                <a:gd name="connsiteX9" fmla="*/ 10504 w 10504"/>
                <a:gd name="connsiteY9" fmla="*/ 13795 h 13795"/>
                <a:gd name="connsiteX0" fmla="*/ 0 w 10504"/>
                <a:gd name="connsiteY0" fmla="*/ 192 h 13640"/>
                <a:gd name="connsiteX1" fmla="*/ 4786 w 10504"/>
                <a:gd name="connsiteY1" fmla="*/ 10 h 13640"/>
                <a:gd name="connsiteX2" fmla="*/ 5066 w 10504"/>
                <a:gd name="connsiteY2" fmla="*/ 3812 h 13640"/>
                <a:gd name="connsiteX3" fmla="*/ 7362 w 10504"/>
                <a:gd name="connsiteY3" fmla="*/ 366 h 13640"/>
                <a:gd name="connsiteX4" fmla="*/ 6410 w 10504"/>
                <a:gd name="connsiteY4" fmla="*/ 5475 h 13640"/>
                <a:gd name="connsiteX5" fmla="*/ 7474 w 10504"/>
                <a:gd name="connsiteY5" fmla="*/ 4999 h 13640"/>
                <a:gd name="connsiteX6" fmla="*/ 7082 w 10504"/>
                <a:gd name="connsiteY6" fmla="*/ 7375 h 13640"/>
                <a:gd name="connsiteX7" fmla="*/ 8090 w 10504"/>
                <a:gd name="connsiteY7" fmla="*/ 7019 h 13640"/>
                <a:gd name="connsiteX8" fmla="*/ 8482 w 10504"/>
                <a:gd name="connsiteY8" fmla="*/ 9158 h 13640"/>
                <a:gd name="connsiteX9" fmla="*/ 10504 w 10504"/>
                <a:gd name="connsiteY9" fmla="*/ 13640 h 13640"/>
                <a:gd name="connsiteX0" fmla="*/ 0 w 10504"/>
                <a:gd name="connsiteY0" fmla="*/ 257 h 13705"/>
                <a:gd name="connsiteX1" fmla="*/ 4786 w 10504"/>
                <a:gd name="connsiteY1" fmla="*/ 75 h 13705"/>
                <a:gd name="connsiteX2" fmla="*/ 5066 w 10504"/>
                <a:gd name="connsiteY2" fmla="*/ 3877 h 13705"/>
                <a:gd name="connsiteX3" fmla="*/ 7362 w 10504"/>
                <a:gd name="connsiteY3" fmla="*/ 431 h 13705"/>
                <a:gd name="connsiteX4" fmla="*/ 6410 w 10504"/>
                <a:gd name="connsiteY4" fmla="*/ 5540 h 13705"/>
                <a:gd name="connsiteX5" fmla="*/ 7474 w 10504"/>
                <a:gd name="connsiteY5" fmla="*/ 5064 h 13705"/>
                <a:gd name="connsiteX6" fmla="*/ 7082 w 10504"/>
                <a:gd name="connsiteY6" fmla="*/ 7440 h 13705"/>
                <a:gd name="connsiteX7" fmla="*/ 8090 w 10504"/>
                <a:gd name="connsiteY7" fmla="*/ 7084 h 13705"/>
                <a:gd name="connsiteX8" fmla="*/ 8482 w 10504"/>
                <a:gd name="connsiteY8" fmla="*/ 9223 h 13705"/>
                <a:gd name="connsiteX9" fmla="*/ 10504 w 10504"/>
                <a:gd name="connsiteY9" fmla="*/ 13705 h 13705"/>
                <a:gd name="connsiteX0" fmla="*/ 0 w 28087"/>
                <a:gd name="connsiteY0" fmla="*/ 0 h 19983"/>
                <a:gd name="connsiteX1" fmla="*/ 22369 w 28087"/>
                <a:gd name="connsiteY1" fmla="*/ 6353 h 19983"/>
                <a:gd name="connsiteX2" fmla="*/ 22649 w 28087"/>
                <a:gd name="connsiteY2" fmla="*/ 10155 h 19983"/>
                <a:gd name="connsiteX3" fmla="*/ 24945 w 28087"/>
                <a:gd name="connsiteY3" fmla="*/ 6709 h 19983"/>
                <a:gd name="connsiteX4" fmla="*/ 23993 w 28087"/>
                <a:gd name="connsiteY4" fmla="*/ 11818 h 19983"/>
                <a:gd name="connsiteX5" fmla="*/ 25057 w 28087"/>
                <a:gd name="connsiteY5" fmla="*/ 11342 h 19983"/>
                <a:gd name="connsiteX6" fmla="*/ 24665 w 28087"/>
                <a:gd name="connsiteY6" fmla="*/ 13718 h 19983"/>
                <a:gd name="connsiteX7" fmla="*/ 25673 w 28087"/>
                <a:gd name="connsiteY7" fmla="*/ 13362 h 19983"/>
                <a:gd name="connsiteX8" fmla="*/ 26065 w 28087"/>
                <a:gd name="connsiteY8" fmla="*/ 15501 h 19983"/>
                <a:gd name="connsiteX9" fmla="*/ 28087 w 28087"/>
                <a:gd name="connsiteY9" fmla="*/ 19983 h 19983"/>
                <a:gd name="connsiteX0" fmla="*/ 0 w 28087"/>
                <a:gd name="connsiteY0" fmla="*/ 0 h 19983"/>
                <a:gd name="connsiteX1" fmla="*/ 4264 w 28087"/>
                <a:gd name="connsiteY1" fmla="*/ 1164 h 19983"/>
                <a:gd name="connsiteX2" fmla="*/ 22369 w 28087"/>
                <a:gd name="connsiteY2" fmla="*/ 6353 h 19983"/>
                <a:gd name="connsiteX3" fmla="*/ 22649 w 28087"/>
                <a:gd name="connsiteY3" fmla="*/ 10155 h 19983"/>
                <a:gd name="connsiteX4" fmla="*/ 24945 w 28087"/>
                <a:gd name="connsiteY4" fmla="*/ 6709 h 19983"/>
                <a:gd name="connsiteX5" fmla="*/ 23993 w 28087"/>
                <a:gd name="connsiteY5" fmla="*/ 11818 h 19983"/>
                <a:gd name="connsiteX6" fmla="*/ 25057 w 28087"/>
                <a:gd name="connsiteY6" fmla="*/ 11342 h 19983"/>
                <a:gd name="connsiteX7" fmla="*/ 24665 w 28087"/>
                <a:gd name="connsiteY7" fmla="*/ 13718 h 19983"/>
                <a:gd name="connsiteX8" fmla="*/ 25673 w 28087"/>
                <a:gd name="connsiteY8" fmla="*/ 13362 h 19983"/>
                <a:gd name="connsiteX9" fmla="*/ 26065 w 28087"/>
                <a:gd name="connsiteY9" fmla="*/ 15501 h 19983"/>
                <a:gd name="connsiteX10" fmla="*/ 28087 w 28087"/>
                <a:gd name="connsiteY10" fmla="*/ 19983 h 19983"/>
                <a:gd name="connsiteX0" fmla="*/ 0 w 28087"/>
                <a:gd name="connsiteY0" fmla="*/ 0 h 19983"/>
                <a:gd name="connsiteX1" fmla="*/ 4040 w 28087"/>
                <a:gd name="connsiteY1" fmla="*/ 3065 h 19983"/>
                <a:gd name="connsiteX2" fmla="*/ 22369 w 28087"/>
                <a:gd name="connsiteY2" fmla="*/ 6353 h 19983"/>
                <a:gd name="connsiteX3" fmla="*/ 22649 w 28087"/>
                <a:gd name="connsiteY3" fmla="*/ 10155 h 19983"/>
                <a:gd name="connsiteX4" fmla="*/ 24945 w 28087"/>
                <a:gd name="connsiteY4" fmla="*/ 6709 h 19983"/>
                <a:gd name="connsiteX5" fmla="*/ 23993 w 28087"/>
                <a:gd name="connsiteY5" fmla="*/ 11818 h 19983"/>
                <a:gd name="connsiteX6" fmla="*/ 25057 w 28087"/>
                <a:gd name="connsiteY6" fmla="*/ 11342 h 19983"/>
                <a:gd name="connsiteX7" fmla="*/ 24665 w 28087"/>
                <a:gd name="connsiteY7" fmla="*/ 13718 h 19983"/>
                <a:gd name="connsiteX8" fmla="*/ 25673 w 28087"/>
                <a:gd name="connsiteY8" fmla="*/ 13362 h 19983"/>
                <a:gd name="connsiteX9" fmla="*/ 26065 w 28087"/>
                <a:gd name="connsiteY9" fmla="*/ 15501 h 19983"/>
                <a:gd name="connsiteX10" fmla="*/ 28087 w 28087"/>
                <a:gd name="connsiteY10" fmla="*/ 19983 h 19983"/>
                <a:gd name="connsiteX0" fmla="*/ 0 w 29095"/>
                <a:gd name="connsiteY0" fmla="*/ 0 h 21409"/>
                <a:gd name="connsiteX1" fmla="*/ 5048 w 29095"/>
                <a:gd name="connsiteY1" fmla="*/ 4491 h 21409"/>
                <a:gd name="connsiteX2" fmla="*/ 23377 w 29095"/>
                <a:gd name="connsiteY2" fmla="*/ 7779 h 21409"/>
                <a:gd name="connsiteX3" fmla="*/ 23657 w 29095"/>
                <a:gd name="connsiteY3" fmla="*/ 11581 h 21409"/>
                <a:gd name="connsiteX4" fmla="*/ 25953 w 29095"/>
                <a:gd name="connsiteY4" fmla="*/ 8135 h 21409"/>
                <a:gd name="connsiteX5" fmla="*/ 25001 w 29095"/>
                <a:gd name="connsiteY5" fmla="*/ 13244 h 21409"/>
                <a:gd name="connsiteX6" fmla="*/ 26065 w 29095"/>
                <a:gd name="connsiteY6" fmla="*/ 12768 h 21409"/>
                <a:gd name="connsiteX7" fmla="*/ 25673 w 29095"/>
                <a:gd name="connsiteY7" fmla="*/ 15144 h 21409"/>
                <a:gd name="connsiteX8" fmla="*/ 26681 w 29095"/>
                <a:gd name="connsiteY8" fmla="*/ 14788 h 21409"/>
                <a:gd name="connsiteX9" fmla="*/ 27073 w 29095"/>
                <a:gd name="connsiteY9" fmla="*/ 16927 h 21409"/>
                <a:gd name="connsiteX10" fmla="*/ 29095 w 29095"/>
                <a:gd name="connsiteY10" fmla="*/ 21409 h 21409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24049 w 29767"/>
                <a:gd name="connsiteY2" fmla="*/ 8373 h 22003"/>
                <a:gd name="connsiteX3" fmla="*/ 24329 w 29767"/>
                <a:gd name="connsiteY3" fmla="*/ 12175 h 22003"/>
                <a:gd name="connsiteX4" fmla="*/ 26625 w 29767"/>
                <a:gd name="connsiteY4" fmla="*/ 8729 h 22003"/>
                <a:gd name="connsiteX5" fmla="*/ 25673 w 29767"/>
                <a:gd name="connsiteY5" fmla="*/ 13838 h 22003"/>
                <a:gd name="connsiteX6" fmla="*/ 26737 w 29767"/>
                <a:gd name="connsiteY6" fmla="*/ 13362 h 22003"/>
                <a:gd name="connsiteX7" fmla="*/ 26345 w 29767"/>
                <a:gd name="connsiteY7" fmla="*/ 15738 h 22003"/>
                <a:gd name="connsiteX8" fmla="*/ 27353 w 29767"/>
                <a:gd name="connsiteY8" fmla="*/ 15382 h 22003"/>
                <a:gd name="connsiteX9" fmla="*/ 27745 w 29767"/>
                <a:gd name="connsiteY9" fmla="*/ 17521 h 22003"/>
                <a:gd name="connsiteX10" fmla="*/ 29767 w 29767"/>
                <a:gd name="connsiteY10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7848 w 29767"/>
                <a:gd name="connsiteY2" fmla="*/ 5442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10591 w 29767"/>
                <a:gd name="connsiteY3" fmla="*/ 3541 h 22003"/>
                <a:gd name="connsiteX4" fmla="*/ 24049 w 29767"/>
                <a:gd name="connsiteY4" fmla="*/ 8373 h 22003"/>
                <a:gd name="connsiteX5" fmla="*/ 24329 w 29767"/>
                <a:gd name="connsiteY5" fmla="*/ 12175 h 22003"/>
                <a:gd name="connsiteX6" fmla="*/ 26625 w 29767"/>
                <a:gd name="connsiteY6" fmla="*/ 8729 h 22003"/>
                <a:gd name="connsiteX7" fmla="*/ 25673 w 29767"/>
                <a:gd name="connsiteY7" fmla="*/ 13838 h 22003"/>
                <a:gd name="connsiteX8" fmla="*/ 26737 w 29767"/>
                <a:gd name="connsiteY8" fmla="*/ 13362 h 22003"/>
                <a:gd name="connsiteX9" fmla="*/ 26345 w 29767"/>
                <a:gd name="connsiteY9" fmla="*/ 15738 h 22003"/>
                <a:gd name="connsiteX10" fmla="*/ 27353 w 29767"/>
                <a:gd name="connsiteY10" fmla="*/ 15382 h 22003"/>
                <a:gd name="connsiteX11" fmla="*/ 27745 w 29767"/>
                <a:gd name="connsiteY11" fmla="*/ 17521 h 22003"/>
                <a:gd name="connsiteX12" fmla="*/ 29767 w 29767"/>
                <a:gd name="connsiteY12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24049 w 29767"/>
                <a:gd name="connsiteY4" fmla="*/ 8373 h 22003"/>
                <a:gd name="connsiteX5" fmla="*/ 24329 w 29767"/>
                <a:gd name="connsiteY5" fmla="*/ 12175 h 22003"/>
                <a:gd name="connsiteX6" fmla="*/ 26625 w 29767"/>
                <a:gd name="connsiteY6" fmla="*/ 8729 h 22003"/>
                <a:gd name="connsiteX7" fmla="*/ 25673 w 29767"/>
                <a:gd name="connsiteY7" fmla="*/ 13838 h 22003"/>
                <a:gd name="connsiteX8" fmla="*/ 26737 w 29767"/>
                <a:gd name="connsiteY8" fmla="*/ 13362 h 22003"/>
                <a:gd name="connsiteX9" fmla="*/ 26345 w 29767"/>
                <a:gd name="connsiteY9" fmla="*/ 15738 h 22003"/>
                <a:gd name="connsiteX10" fmla="*/ 27353 w 29767"/>
                <a:gd name="connsiteY10" fmla="*/ 15382 h 22003"/>
                <a:gd name="connsiteX11" fmla="*/ 27745 w 29767"/>
                <a:gd name="connsiteY11" fmla="*/ 17521 h 22003"/>
                <a:gd name="connsiteX12" fmla="*/ 29767 w 29767"/>
                <a:gd name="connsiteY12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24049 w 29767"/>
                <a:gd name="connsiteY4" fmla="*/ 8373 h 22003"/>
                <a:gd name="connsiteX5" fmla="*/ 24329 w 29767"/>
                <a:gd name="connsiteY5" fmla="*/ 12175 h 22003"/>
                <a:gd name="connsiteX6" fmla="*/ 26625 w 29767"/>
                <a:gd name="connsiteY6" fmla="*/ 8729 h 22003"/>
                <a:gd name="connsiteX7" fmla="*/ 25673 w 29767"/>
                <a:gd name="connsiteY7" fmla="*/ 13838 h 22003"/>
                <a:gd name="connsiteX8" fmla="*/ 26737 w 29767"/>
                <a:gd name="connsiteY8" fmla="*/ 13362 h 22003"/>
                <a:gd name="connsiteX9" fmla="*/ 26345 w 29767"/>
                <a:gd name="connsiteY9" fmla="*/ 15738 h 22003"/>
                <a:gd name="connsiteX10" fmla="*/ 27353 w 29767"/>
                <a:gd name="connsiteY10" fmla="*/ 15382 h 22003"/>
                <a:gd name="connsiteX11" fmla="*/ 27745 w 29767"/>
                <a:gd name="connsiteY11" fmla="*/ 17521 h 22003"/>
                <a:gd name="connsiteX12" fmla="*/ 29767 w 29767"/>
                <a:gd name="connsiteY12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24049 w 29767"/>
                <a:gd name="connsiteY4" fmla="*/ 8373 h 22003"/>
                <a:gd name="connsiteX5" fmla="*/ 24329 w 29767"/>
                <a:gd name="connsiteY5" fmla="*/ 12175 h 22003"/>
                <a:gd name="connsiteX6" fmla="*/ 26625 w 29767"/>
                <a:gd name="connsiteY6" fmla="*/ 8729 h 22003"/>
                <a:gd name="connsiteX7" fmla="*/ 25673 w 29767"/>
                <a:gd name="connsiteY7" fmla="*/ 13838 h 22003"/>
                <a:gd name="connsiteX8" fmla="*/ 26737 w 29767"/>
                <a:gd name="connsiteY8" fmla="*/ 13362 h 22003"/>
                <a:gd name="connsiteX9" fmla="*/ 26345 w 29767"/>
                <a:gd name="connsiteY9" fmla="*/ 15738 h 22003"/>
                <a:gd name="connsiteX10" fmla="*/ 27353 w 29767"/>
                <a:gd name="connsiteY10" fmla="*/ 15382 h 22003"/>
                <a:gd name="connsiteX11" fmla="*/ 27745 w 29767"/>
                <a:gd name="connsiteY11" fmla="*/ 17521 h 22003"/>
                <a:gd name="connsiteX12" fmla="*/ 29767 w 29767"/>
                <a:gd name="connsiteY12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327 w 29767"/>
                <a:gd name="connsiteY4" fmla="*/ 8412 h 22003"/>
                <a:gd name="connsiteX5" fmla="*/ 24049 w 29767"/>
                <a:gd name="connsiteY5" fmla="*/ 8373 h 22003"/>
                <a:gd name="connsiteX6" fmla="*/ 24329 w 29767"/>
                <a:gd name="connsiteY6" fmla="*/ 12175 h 22003"/>
                <a:gd name="connsiteX7" fmla="*/ 26625 w 29767"/>
                <a:gd name="connsiteY7" fmla="*/ 8729 h 22003"/>
                <a:gd name="connsiteX8" fmla="*/ 25673 w 29767"/>
                <a:gd name="connsiteY8" fmla="*/ 13838 h 22003"/>
                <a:gd name="connsiteX9" fmla="*/ 26737 w 29767"/>
                <a:gd name="connsiteY9" fmla="*/ 13362 h 22003"/>
                <a:gd name="connsiteX10" fmla="*/ 26345 w 29767"/>
                <a:gd name="connsiteY10" fmla="*/ 15738 h 22003"/>
                <a:gd name="connsiteX11" fmla="*/ 27353 w 29767"/>
                <a:gd name="connsiteY11" fmla="*/ 15382 h 22003"/>
                <a:gd name="connsiteX12" fmla="*/ 27745 w 29767"/>
                <a:gd name="connsiteY12" fmla="*/ 17521 h 22003"/>
                <a:gd name="connsiteX13" fmla="*/ 29767 w 29767"/>
                <a:gd name="connsiteY13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327 w 29767"/>
                <a:gd name="connsiteY4" fmla="*/ 8412 h 22003"/>
                <a:gd name="connsiteX5" fmla="*/ 24049 w 29767"/>
                <a:gd name="connsiteY5" fmla="*/ 8373 h 22003"/>
                <a:gd name="connsiteX6" fmla="*/ 24329 w 29767"/>
                <a:gd name="connsiteY6" fmla="*/ 12175 h 22003"/>
                <a:gd name="connsiteX7" fmla="*/ 26625 w 29767"/>
                <a:gd name="connsiteY7" fmla="*/ 8729 h 22003"/>
                <a:gd name="connsiteX8" fmla="*/ 25673 w 29767"/>
                <a:gd name="connsiteY8" fmla="*/ 13838 h 22003"/>
                <a:gd name="connsiteX9" fmla="*/ 26737 w 29767"/>
                <a:gd name="connsiteY9" fmla="*/ 13362 h 22003"/>
                <a:gd name="connsiteX10" fmla="*/ 26345 w 29767"/>
                <a:gd name="connsiteY10" fmla="*/ 15738 h 22003"/>
                <a:gd name="connsiteX11" fmla="*/ 27353 w 29767"/>
                <a:gd name="connsiteY11" fmla="*/ 15382 h 22003"/>
                <a:gd name="connsiteX12" fmla="*/ 27745 w 29767"/>
                <a:gd name="connsiteY12" fmla="*/ 17521 h 22003"/>
                <a:gd name="connsiteX13" fmla="*/ 29767 w 29767"/>
                <a:gd name="connsiteY13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24049 w 29767"/>
                <a:gd name="connsiteY5" fmla="*/ 8373 h 22003"/>
                <a:gd name="connsiteX6" fmla="*/ 24329 w 29767"/>
                <a:gd name="connsiteY6" fmla="*/ 12175 h 22003"/>
                <a:gd name="connsiteX7" fmla="*/ 26625 w 29767"/>
                <a:gd name="connsiteY7" fmla="*/ 8729 h 22003"/>
                <a:gd name="connsiteX8" fmla="*/ 25673 w 29767"/>
                <a:gd name="connsiteY8" fmla="*/ 13838 h 22003"/>
                <a:gd name="connsiteX9" fmla="*/ 26737 w 29767"/>
                <a:gd name="connsiteY9" fmla="*/ 13362 h 22003"/>
                <a:gd name="connsiteX10" fmla="*/ 26345 w 29767"/>
                <a:gd name="connsiteY10" fmla="*/ 15738 h 22003"/>
                <a:gd name="connsiteX11" fmla="*/ 27353 w 29767"/>
                <a:gd name="connsiteY11" fmla="*/ 15382 h 22003"/>
                <a:gd name="connsiteX12" fmla="*/ 27745 w 29767"/>
                <a:gd name="connsiteY12" fmla="*/ 17521 h 22003"/>
                <a:gd name="connsiteX13" fmla="*/ 29767 w 29767"/>
                <a:gd name="connsiteY13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24049 w 29767"/>
                <a:gd name="connsiteY5" fmla="*/ 8373 h 22003"/>
                <a:gd name="connsiteX6" fmla="*/ 24329 w 29767"/>
                <a:gd name="connsiteY6" fmla="*/ 12175 h 22003"/>
                <a:gd name="connsiteX7" fmla="*/ 26625 w 29767"/>
                <a:gd name="connsiteY7" fmla="*/ 8729 h 22003"/>
                <a:gd name="connsiteX8" fmla="*/ 25673 w 29767"/>
                <a:gd name="connsiteY8" fmla="*/ 13838 h 22003"/>
                <a:gd name="connsiteX9" fmla="*/ 26737 w 29767"/>
                <a:gd name="connsiteY9" fmla="*/ 13362 h 22003"/>
                <a:gd name="connsiteX10" fmla="*/ 26345 w 29767"/>
                <a:gd name="connsiteY10" fmla="*/ 15738 h 22003"/>
                <a:gd name="connsiteX11" fmla="*/ 27353 w 29767"/>
                <a:gd name="connsiteY11" fmla="*/ 15382 h 22003"/>
                <a:gd name="connsiteX12" fmla="*/ 27745 w 29767"/>
                <a:gd name="connsiteY12" fmla="*/ 17521 h 22003"/>
                <a:gd name="connsiteX13" fmla="*/ 29767 w 29767"/>
                <a:gd name="connsiteY13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5351 w 29767"/>
                <a:gd name="connsiteY5" fmla="*/ 4610 h 22003"/>
                <a:gd name="connsiteX6" fmla="*/ 24049 w 29767"/>
                <a:gd name="connsiteY6" fmla="*/ 8373 h 22003"/>
                <a:gd name="connsiteX7" fmla="*/ 24329 w 29767"/>
                <a:gd name="connsiteY7" fmla="*/ 12175 h 22003"/>
                <a:gd name="connsiteX8" fmla="*/ 26625 w 29767"/>
                <a:gd name="connsiteY8" fmla="*/ 8729 h 22003"/>
                <a:gd name="connsiteX9" fmla="*/ 25673 w 29767"/>
                <a:gd name="connsiteY9" fmla="*/ 13838 h 22003"/>
                <a:gd name="connsiteX10" fmla="*/ 26737 w 29767"/>
                <a:gd name="connsiteY10" fmla="*/ 13362 h 22003"/>
                <a:gd name="connsiteX11" fmla="*/ 26345 w 29767"/>
                <a:gd name="connsiteY11" fmla="*/ 15738 h 22003"/>
                <a:gd name="connsiteX12" fmla="*/ 27353 w 29767"/>
                <a:gd name="connsiteY12" fmla="*/ 15382 h 22003"/>
                <a:gd name="connsiteX13" fmla="*/ 27745 w 29767"/>
                <a:gd name="connsiteY13" fmla="*/ 17521 h 22003"/>
                <a:gd name="connsiteX14" fmla="*/ 29767 w 29767"/>
                <a:gd name="connsiteY14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24049 w 29767"/>
                <a:gd name="connsiteY6" fmla="*/ 8373 h 22003"/>
                <a:gd name="connsiteX7" fmla="*/ 24329 w 29767"/>
                <a:gd name="connsiteY7" fmla="*/ 12175 h 22003"/>
                <a:gd name="connsiteX8" fmla="*/ 26625 w 29767"/>
                <a:gd name="connsiteY8" fmla="*/ 8729 h 22003"/>
                <a:gd name="connsiteX9" fmla="*/ 25673 w 29767"/>
                <a:gd name="connsiteY9" fmla="*/ 13838 h 22003"/>
                <a:gd name="connsiteX10" fmla="*/ 26737 w 29767"/>
                <a:gd name="connsiteY10" fmla="*/ 13362 h 22003"/>
                <a:gd name="connsiteX11" fmla="*/ 26345 w 29767"/>
                <a:gd name="connsiteY11" fmla="*/ 15738 h 22003"/>
                <a:gd name="connsiteX12" fmla="*/ 27353 w 29767"/>
                <a:gd name="connsiteY12" fmla="*/ 15382 h 22003"/>
                <a:gd name="connsiteX13" fmla="*/ 27745 w 29767"/>
                <a:gd name="connsiteY13" fmla="*/ 17521 h 22003"/>
                <a:gd name="connsiteX14" fmla="*/ 29767 w 29767"/>
                <a:gd name="connsiteY14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24049 w 29767"/>
                <a:gd name="connsiteY6" fmla="*/ 8373 h 22003"/>
                <a:gd name="connsiteX7" fmla="*/ 24329 w 29767"/>
                <a:gd name="connsiteY7" fmla="*/ 12175 h 22003"/>
                <a:gd name="connsiteX8" fmla="*/ 26625 w 29767"/>
                <a:gd name="connsiteY8" fmla="*/ 8729 h 22003"/>
                <a:gd name="connsiteX9" fmla="*/ 25673 w 29767"/>
                <a:gd name="connsiteY9" fmla="*/ 13838 h 22003"/>
                <a:gd name="connsiteX10" fmla="*/ 26737 w 29767"/>
                <a:gd name="connsiteY10" fmla="*/ 13362 h 22003"/>
                <a:gd name="connsiteX11" fmla="*/ 26345 w 29767"/>
                <a:gd name="connsiteY11" fmla="*/ 15738 h 22003"/>
                <a:gd name="connsiteX12" fmla="*/ 27353 w 29767"/>
                <a:gd name="connsiteY12" fmla="*/ 15382 h 22003"/>
                <a:gd name="connsiteX13" fmla="*/ 27745 w 29767"/>
                <a:gd name="connsiteY13" fmla="*/ 17521 h 22003"/>
                <a:gd name="connsiteX14" fmla="*/ 29767 w 29767"/>
                <a:gd name="connsiteY14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24049 w 29767"/>
                <a:gd name="connsiteY6" fmla="*/ 8373 h 22003"/>
                <a:gd name="connsiteX7" fmla="*/ 24329 w 29767"/>
                <a:gd name="connsiteY7" fmla="*/ 12175 h 22003"/>
                <a:gd name="connsiteX8" fmla="*/ 26625 w 29767"/>
                <a:gd name="connsiteY8" fmla="*/ 8729 h 22003"/>
                <a:gd name="connsiteX9" fmla="*/ 25673 w 29767"/>
                <a:gd name="connsiteY9" fmla="*/ 13838 h 22003"/>
                <a:gd name="connsiteX10" fmla="*/ 26737 w 29767"/>
                <a:gd name="connsiteY10" fmla="*/ 13362 h 22003"/>
                <a:gd name="connsiteX11" fmla="*/ 26345 w 29767"/>
                <a:gd name="connsiteY11" fmla="*/ 15738 h 22003"/>
                <a:gd name="connsiteX12" fmla="*/ 27353 w 29767"/>
                <a:gd name="connsiteY12" fmla="*/ 15382 h 22003"/>
                <a:gd name="connsiteX13" fmla="*/ 27745 w 29767"/>
                <a:gd name="connsiteY13" fmla="*/ 17521 h 22003"/>
                <a:gd name="connsiteX14" fmla="*/ 29767 w 29767"/>
                <a:gd name="connsiteY14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7031 w 29767"/>
                <a:gd name="connsiteY6" fmla="*/ 9600 h 22003"/>
                <a:gd name="connsiteX7" fmla="*/ 24049 w 29767"/>
                <a:gd name="connsiteY7" fmla="*/ 8373 h 22003"/>
                <a:gd name="connsiteX8" fmla="*/ 24329 w 29767"/>
                <a:gd name="connsiteY8" fmla="*/ 12175 h 22003"/>
                <a:gd name="connsiteX9" fmla="*/ 26625 w 29767"/>
                <a:gd name="connsiteY9" fmla="*/ 8729 h 22003"/>
                <a:gd name="connsiteX10" fmla="*/ 25673 w 29767"/>
                <a:gd name="connsiteY10" fmla="*/ 13838 h 22003"/>
                <a:gd name="connsiteX11" fmla="*/ 26737 w 29767"/>
                <a:gd name="connsiteY11" fmla="*/ 13362 h 22003"/>
                <a:gd name="connsiteX12" fmla="*/ 26345 w 29767"/>
                <a:gd name="connsiteY12" fmla="*/ 15738 h 22003"/>
                <a:gd name="connsiteX13" fmla="*/ 27353 w 29767"/>
                <a:gd name="connsiteY13" fmla="*/ 15382 h 22003"/>
                <a:gd name="connsiteX14" fmla="*/ 27745 w 29767"/>
                <a:gd name="connsiteY14" fmla="*/ 17521 h 22003"/>
                <a:gd name="connsiteX15" fmla="*/ 29767 w 29767"/>
                <a:gd name="connsiteY15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4049 w 29767"/>
                <a:gd name="connsiteY7" fmla="*/ 8373 h 22003"/>
                <a:gd name="connsiteX8" fmla="*/ 24329 w 29767"/>
                <a:gd name="connsiteY8" fmla="*/ 12175 h 22003"/>
                <a:gd name="connsiteX9" fmla="*/ 26625 w 29767"/>
                <a:gd name="connsiteY9" fmla="*/ 8729 h 22003"/>
                <a:gd name="connsiteX10" fmla="*/ 25673 w 29767"/>
                <a:gd name="connsiteY10" fmla="*/ 13838 h 22003"/>
                <a:gd name="connsiteX11" fmla="*/ 26737 w 29767"/>
                <a:gd name="connsiteY11" fmla="*/ 13362 h 22003"/>
                <a:gd name="connsiteX12" fmla="*/ 26345 w 29767"/>
                <a:gd name="connsiteY12" fmla="*/ 15738 h 22003"/>
                <a:gd name="connsiteX13" fmla="*/ 27353 w 29767"/>
                <a:gd name="connsiteY13" fmla="*/ 15382 h 22003"/>
                <a:gd name="connsiteX14" fmla="*/ 27745 w 29767"/>
                <a:gd name="connsiteY14" fmla="*/ 17521 h 22003"/>
                <a:gd name="connsiteX15" fmla="*/ 29767 w 29767"/>
                <a:gd name="connsiteY15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4049 w 29767"/>
                <a:gd name="connsiteY7" fmla="*/ 8373 h 22003"/>
                <a:gd name="connsiteX8" fmla="*/ 24329 w 29767"/>
                <a:gd name="connsiteY8" fmla="*/ 12175 h 22003"/>
                <a:gd name="connsiteX9" fmla="*/ 26625 w 29767"/>
                <a:gd name="connsiteY9" fmla="*/ 8729 h 22003"/>
                <a:gd name="connsiteX10" fmla="*/ 25673 w 29767"/>
                <a:gd name="connsiteY10" fmla="*/ 13838 h 22003"/>
                <a:gd name="connsiteX11" fmla="*/ 26737 w 29767"/>
                <a:gd name="connsiteY11" fmla="*/ 13362 h 22003"/>
                <a:gd name="connsiteX12" fmla="*/ 26345 w 29767"/>
                <a:gd name="connsiteY12" fmla="*/ 15738 h 22003"/>
                <a:gd name="connsiteX13" fmla="*/ 27353 w 29767"/>
                <a:gd name="connsiteY13" fmla="*/ 15382 h 22003"/>
                <a:gd name="connsiteX14" fmla="*/ 27745 w 29767"/>
                <a:gd name="connsiteY14" fmla="*/ 17521 h 22003"/>
                <a:gd name="connsiteX15" fmla="*/ 29767 w 29767"/>
                <a:gd name="connsiteY15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0223 w 29767"/>
                <a:gd name="connsiteY7" fmla="*/ 6273 h 22003"/>
                <a:gd name="connsiteX8" fmla="*/ 24049 w 29767"/>
                <a:gd name="connsiteY8" fmla="*/ 8373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0335 w 29767"/>
                <a:gd name="connsiteY7" fmla="*/ 10075 h 22003"/>
                <a:gd name="connsiteX8" fmla="*/ 24049 w 29767"/>
                <a:gd name="connsiteY8" fmla="*/ 8373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0335 w 29767"/>
                <a:gd name="connsiteY7" fmla="*/ 10075 h 22003"/>
                <a:gd name="connsiteX8" fmla="*/ 24329 w 29767"/>
                <a:gd name="connsiteY8" fmla="*/ 8848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0335 w 29767"/>
                <a:gd name="connsiteY7" fmla="*/ 10075 h 22003"/>
                <a:gd name="connsiteX8" fmla="*/ 24329 w 29767"/>
                <a:gd name="connsiteY8" fmla="*/ 8848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1007 w 29767"/>
                <a:gd name="connsiteY7" fmla="*/ 10550 h 22003"/>
                <a:gd name="connsiteX8" fmla="*/ 24329 w 29767"/>
                <a:gd name="connsiteY8" fmla="*/ 8848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1007 w 29767"/>
                <a:gd name="connsiteY7" fmla="*/ 10550 h 22003"/>
                <a:gd name="connsiteX8" fmla="*/ 24329 w 29767"/>
                <a:gd name="connsiteY8" fmla="*/ 8848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4047"/>
                <a:gd name="connsiteY0" fmla="*/ 2311 h 19229"/>
                <a:gd name="connsiteX1" fmla="*/ 2520 w 24047"/>
                <a:gd name="connsiteY1" fmla="*/ 54 h 19229"/>
                <a:gd name="connsiteX2" fmla="*/ 4143 w 24047"/>
                <a:gd name="connsiteY2" fmla="*/ 5520 h 19229"/>
                <a:gd name="connsiteX3" fmla="*/ 6999 w 24047"/>
                <a:gd name="connsiteY3" fmla="*/ 1123 h 19229"/>
                <a:gd name="connsiteX4" fmla="*/ 8679 w 24047"/>
                <a:gd name="connsiteY4" fmla="*/ 6945 h 19229"/>
                <a:gd name="connsiteX5" fmla="*/ 11087 w 24047"/>
                <a:gd name="connsiteY5" fmla="*/ 2668 h 19229"/>
                <a:gd name="connsiteX6" fmla="*/ 15287 w 24047"/>
                <a:gd name="connsiteY6" fmla="*/ 7776 h 19229"/>
                <a:gd name="connsiteX7" fmla="*/ 18609 w 24047"/>
                <a:gd name="connsiteY7" fmla="*/ 6074 h 19229"/>
                <a:gd name="connsiteX8" fmla="*/ 18609 w 24047"/>
                <a:gd name="connsiteY8" fmla="*/ 9401 h 19229"/>
                <a:gd name="connsiteX9" fmla="*/ 20905 w 24047"/>
                <a:gd name="connsiteY9" fmla="*/ 5955 h 19229"/>
                <a:gd name="connsiteX10" fmla="*/ 19953 w 24047"/>
                <a:gd name="connsiteY10" fmla="*/ 11064 h 19229"/>
                <a:gd name="connsiteX11" fmla="*/ 21017 w 24047"/>
                <a:gd name="connsiteY11" fmla="*/ 10588 h 19229"/>
                <a:gd name="connsiteX12" fmla="*/ 20625 w 24047"/>
                <a:gd name="connsiteY12" fmla="*/ 12964 h 19229"/>
                <a:gd name="connsiteX13" fmla="*/ 21633 w 24047"/>
                <a:gd name="connsiteY13" fmla="*/ 12608 h 19229"/>
                <a:gd name="connsiteX14" fmla="*/ 22025 w 24047"/>
                <a:gd name="connsiteY14" fmla="*/ 14747 h 19229"/>
                <a:gd name="connsiteX15" fmla="*/ 24047 w 24047"/>
                <a:gd name="connsiteY15" fmla="*/ 19229 h 19229"/>
                <a:gd name="connsiteX0" fmla="*/ 0 w 21527"/>
                <a:gd name="connsiteY0" fmla="*/ 0 h 19175"/>
                <a:gd name="connsiteX1" fmla="*/ 1623 w 21527"/>
                <a:gd name="connsiteY1" fmla="*/ 5466 h 19175"/>
                <a:gd name="connsiteX2" fmla="*/ 4479 w 21527"/>
                <a:gd name="connsiteY2" fmla="*/ 1069 h 19175"/>
                <a:gd name="connsiteX3" fmla="*/ 6159 w 21527"/>
                <a:gd name="connsiteY3" fmla="*/ 6891 h 19175"/>
                <a:gd name="connsiteX4" fmla="*/ 8567 w 21527"/>
                <a:gd name="connsiteY4" fmla="*/ 2614 h 19175"/>
                <a:gd name="connsiteX5" fmla="*/ 12767 w 21527"/>
                <a:gd name="connsiteY5" fmla="*/ 7722 h 19175"/>
                <a:gd name="connsiteX6" fmla="*/ 16089 w 21527"/>
                <a:gd name="connsiteY6" fmla="*/ 6020 h 19175"/>
                <a:gd name="connsiteX7" fmla="*/ 16089 w 21527"/>
                <a:gd name="connsiteY7" fmla="*/ 9347 h 19175"/>
                <a:gd name="connsiteX8" fmla="*/ 18385 w 21527"/>
                <a:gd name="connsiteY8" fmla="*/ 5901 h 19175"/>
                <a:gd name="connsiteX9" fmla="*/ 17433 w 21527"/>
                <a:gd name="connsiteY9" fmla="*/ 11010 h 19175"/>
                <a:gd name="connsiteX10" fmla="*/ 18497 w 21527"/>
                <a:gd name="connsiteY10" fmla="*/ 10534 h 19175"/>
                <a:gd name="connsiteX11" fmla="*/ 18105 w 21527"/>
                <a:gd name="connsiteY11" fmla="*/ 12910 h 19175"/>
                <a:gd name="connsiteX12" fmla="*/ 19113 w 21527"/>
                <a:gd name="connsiteY12" fmla="*/ 12554 h 19175"/>
                <a:gd name="connsiteX13" fmla="*/ 19505 w 21527"/>
                <a:gd name="connsiteY13" fmla="*/ 14693 h 19175"/>
                <a:gd name="connsiteX14" fmla="*/ 21527 w 21527"/>
                <a:gd name="connsiteY14" fmla="*/ 19175 h 19175"/>
                <a:gd name="connsiteX0" fmla="*/ 0 w 19904"/>
                <a:gd name="connsiteY0" fmla="*/ 4406 h 18115"/>
                <a:gd name="connsiteX1" fmla="*/ 2856 w 19904"/>
                <a:gd name="connsiteY1" fmla="*/ 9 h 18115"/>
                <a:gd name="connsiteX2" fmla="*/ 4536 w 19904"/>
                <a:gd name="connsiteY2" fmla="*/ 5831 h 18115"/>
                <a:gd name="connsiteX3" fmla="*/ 6944 w 19904"/>
                <a:gd name="connsiteY3" fmla="*/ 1554 h 18115"/>
                <a:gd name="connsiteX4" fmla="*/ 11144 w 19904"/>
                <a:gd name="connsiteY4" fmla="*/ 6662 h 18115"/>
                <a:gd name="connsiteX5" fmla="*/ 14466 w 19904"/>
                <a:gd name="connsiteY5" fmla="*/ 4960 h 18115"/>
                <a:gd name="connsiteX6" fmla="*/ 14466 w 19904"/>
                <a:gd name="connsiteY6" fmla="*/ 8287 h 18115"/>
                <a:gd name="connsiteX7" fmla="*/ 16762 w 19904"/>
                <a:gd name="connsiteY7" fmla="*/ 4841 h 18115"/>
                <a:gd name="connsiteX8" fmla="*/ 15810 w 19904"/>
                <a:gd name="connsiteY8" fmla="*/ 9950 h 18115"/>
                <a:gd name="connsiteX9" fmla="*/ 16874 w 19904"/>
                <a:gd name="connsiteY9" fmla="*/ 9474 h 18115"/>
                <a:gd name="connsiteX10" fmla="*/ 16482 w 19904"/>
                <a:gd name="connsiteY10" fmla="*/ 11850 h 18115"/>
                <a:gd name="connsiteX11" fmla="*/ 17490 w 19904"/>
                <a:gd name="connsiteY11" fmla="*/ 11494 h 18115"/>
                <a:gd name="connsiteX12" fmla="*/ 17882 w 19904"/>
                <a:gd name="connsiteY12" fmla="*/ 13633 h 18115"/>
                <a:gd name="connsiteX13" fmla="*/ 19904 w 19904"/>
                <a:gd name="connsiteY13" fmla="*/ 18115 h 18115"/>
                <a:gd name="connsiteX0" fmla="*/ 0 w 17048"/>
                <a:gd name="connsiteY0" fmla="*/ 0 h 18106"/>
                <a:gd name="connsiteX1" fmla="*/ 1680 w 17048"/>
                <a:gd name="connsiteY1" fmla="*/ 5822 h 18106"/>
                <a:gd name="connsiteX2" fmla="*/ 4088 w 17048"/>
                <a:gd name="connsiteY2" fmla="*/ 1545 h 18106"/>
                <a:gd name="connsiteX3" fmla="*/ 8288 w 17048"/>
                <a:gd name="connsiteY3" fmla="*/ 6653 h 18106"/>
                <a:gd name="connsiteX4" fmla="*/ 11610 w 17048"/>
                <a:gd name="connsiteY4" fmla="*/ 4951 h 18106"/>
                <a:gd name="connsiteX5" fmla="*/ 11610 w 17048"/>
                <a:gd name="connsiteY5" fmla="*/ 8278 h 18106"/>
                <a:gd name="connsiteX6" fmla="*/ 13906 w 17048"/>
                <a:gd name="connsiteY6" fmla="*/ 4832 h 18106"/>
                <a:gd name="connsiteX7" fmla="*/ 12954 w 17048"/>
                <a:gd name="connsiteY7" fmla="*/ 9941 h 18106"/>
                <a:gd name="connsiteX8" fmla="*/ 14018 w 17048"/>
                <a:gd name="connsiteY8" fmla="*/ 9465 h 18106"/>
                <a:gd name="connsiteX9" fmla="*/ 13626 w 17048"/>
                <a:gd name="connsiteY9" fmla="*/ 11841 h 18106"/>
                <a:gd name="connsiteX10" fmla="*/ 14634 w 17048"/>
                <a:gd name="connsiteY10" fmla="*/ 11485 h 18106"/>
                <a:gd name="connsiteX11" fmla="*/ 15026 w 17048"/>
                <a:gd name="connsiteY11" fmla="*/ 13624 h 18106"/>
                <a:gd name="connsiteX12" fmla="*/ 17048 w 17048"/>
                <a:gd name="connsiteY12" fmla="*/ 18106 h 18106"/>
                <a:gd name="connsiteX0" fmla="*/ 0 w 15368"/>
                <a:gd name="connsiteY0" fmla="*/ 4281 h 16565"/>
                <a:gd name="connsiteX1" fmla="*/ 2408 w 15368"/>
                <a:gd name="connsiteY1" fmla="*/ 4 h 16565"/>
                <a:gd name="connsiteX2" fmla="*/ 6608 w 15368"/>
                <a:gd name="connsiteY2" fmla="*/ 5112 h 16565"/>
                <a:gd name="connsiteX3" fmla="*/ 9930 w 15368"/>
                <a:gd name="connsiteY3" fmla="*/ 3410 h 16565"/>
                <a:gd name="connsiteX4" fmla="*/ 9930 w 15368"/>
                <a:gd name="connsiteY4" fmla="*/ 6737 h 16565"/>
                <a:gd name="connsiteX5" fmla="*/ 12226 w 15368"/>
                <a:gd name="connsiteY5" fmla="*/ 3291 h 16565"/>
                <a:gd name="connsiteX6" fmla="*/ 11274 w 15368"/>
                <a:gd name="connsiteY6" fmla="*/ 8400 h 16565"/>
                <a:gd name="connsiteX7" fmla="*/ 12338 w 15368"/>
                <a:gd name="connsiteY7" fmla="*/ 7924 h 16565"/>
                <a:gd name="connsiteX8" fmla="*/ 11946 w 15368"/>
                <a:gd name="connsiteY8" fmla="*/ 10300 h 16565"/>
                <a:gd name="connsiteX9" fmla="*/ 12954 w 15368"/>
                <a:gd name="connsiteY9" fmla="*/ 9944 h 16565"/>
                <a:gd name="connsiteX10" fmla="*/ 13346 w 15368"/>
                <a:gd name="connsiteY10" fmla="*/ 12083 h 16565"/>
                <a:gd name="connsiteX11" fmla="*/ 15368 w 15368"/>
                <a:gd name="connsiteY11" fmla="*/ 16565 h 16565"/>
                <a:gd name="connsiteX0" fmla="*/ 0 w 12960"/>
                <a:gd name="connsiteY0" fmla="*/ 0 h 16561"/>
                <a:gd name="connsiteX1" fmla="*/ 4200 w 12960"/>
                <a:gd name="connsiteY1" fmla="*/ 5108 h 16561"/>
                <a:gd name="connsiteX2" fmla="*/ 7522 w 12960"/>
                <a:gd name="connsiteY2" fmla="*/ 3406 h 16561"/>
                <a:gd name="connsiteX3" fmla="*/ 7522 w 12960"/>
                <a:gd name="connsiteY3" fmla="*/ 6733 h 16561"/>
                <a:gd name="connsiteX4" fmla="*/ 9818 w 12960"/>
                <a:gd name="connsiteY4" fmla="*/ 3287 h 16561"/>
                <a:gd name="connsiteX5" fmla="*/ 8866 w 12960"/>
                <a:gd name="connsiteY5" fmla="*/ 8396 h 16561"/>
                <a:gd name="connsiteX6" fmla="*/ 9930 w 12960"/>
                <a:gd name="connsiteY6" fmla="*/ 7920 h 16561"/>
                <a:gd name="connsiteX7" fmla="*/ 9538 w 12960"/>
                <a:gd name="connsiteY7" fmla="*/ 10296 h 16561"/>
                <a:gd name="connsiteX8" fmla="*/ 10546 w 12960"/>
                <a:gd name="connsiteY8" fmla="*/ 9940 h 16561"/>
                <a:gd name="connsiteX9" fmla="*/ 10938 w 12960"/>
                <a:gd name="connsiteY9" fmla="*/ 12079 h 16561"/>
                <a:gd name="connsiteX10" fmla="*/ 12960 w 12960"/>
                <a:gd name="connsiteY10" fmla="*/ 16561 h 16561"/>
                <a:gd name="connsiteX0" fmla="*/ 0 w 8760"/>
                <a:gd name="connsiteY0" fmla="*/ 1836 h 13289"/>
                <a:gd name="connsiteX1" fmla="*/ 3322 w 8760"/>
                <a:gd name="connsiteY1" fmla="*/ 134 h 13289"/>
                <a:gd name="connsiteX2" fmla="*/ 3322 w 8760"/>
                <a:gd name="connsiteY2" fmla="*/ 3461 h 13289"/>
                <a:gd name="connsiteX3" fmla="*/ 5618 w 8760"/>
                <a:gd name="connsiteY3" fmla="*/ 15 h 13289"/>
                <a:gd name="connsiteX4" fmla="*/ 4666 w 8760"/>
                <a:gd name="connsiteY4" fmla="*/ 5124 h 13289"/>
                <a:gd name="connsiteX5" fmla="*/ 5730 w 8760"/>
                <a:gd name="connsiteY5" fmla="*/ 4648 h 13289"/>
                <a:gd name="connsiteX6" fmla="*/ 5338 w 8760"/>
                <a:gd name="connsiteY6" fmla="*/ 7024 h 13289"/>
                <a:gd name="connsiteX7" fmla="*/ 6346 w 8760"/>
                <a:gd name="connsiteY7" fmla="*/ 6668 h 13289"/>
                <a:gd name="connsiteX8" fmla="*/ 6738 w 8760"/>
                <a:gd name="connsiteY8" fmla="*/ 8807 h 13289"/>
                <a:gd name="connsiteX9" fmla="*/ 8760 w 8760"/>
                <a:gd name="connsiteY9" fmla="*/ 13289 h 13289"/>
                <a:gd name="connsiteX0" fmla="*/ 0 w 11960"/>
                <a:gd name="connsiteY0" fmla="*/ 9 h 10058"/>
                <a:gd name="connsiteX1" fmla="*/ 5752 w 11960"/>
                <a:gd name="connsiteY1" fmla="*/ 159 h 10058"/>
                <a:gd name="connsiteX2" fmla="*/ 5752 w 11960"/>
                <a:gd name="connsiteY2" fmla="*/ 2662 h 10058"/>
                <a:gd name="connsiteX3" fmla="*/ 8373 w 11960"/>
                <a:gd name="connsiteY3" fmla="*/ 69 h 10058"/>
                <a:gd name="connsiteX4" fmla="*/ 7286 w 11960"/>
                <a:gd name="connsiteY4" fmla="*/ 3914 h 10058"/>
                <a:gd name="connsiteX5" fmla="*/ 8501 w 11960"/>
                <a:gd name="connsiteY5" fmla="*/ 3556 h 10058"/>
                <a:gd name="connsiteX6" fmla="*/ 8054 w 11960"/>
                <a:gd name="connsiteY6" fmla="*/ 5344 h 10058"/>
                <a:gd name="connsiteX7" fmla="*/ 9204 w 11960"/>
                <a:gd name="connsiteY7" fmla="*/ 5076 h 10058"/>
                <a:gd name="connsiteX8" fmla="*/ 9652 w 11960"/>
                <a:gd name="connsiteY8" fmla="*/ 6685 h 10058"/>
                <a:gd name="connsiteX9" fmla="*/ 11960 w 11960"/>
                <a:gd name="connsiteY9" fmla="*/ 10058 h 1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960" h="10058">
                  <a:moveTo>
                    <a:pt x="0" y="9"/>
                  </a:moveTo>
                  <a:cubicBezTo>
                    <a:pt x="1378" y="376"/>
                    <a:pt x="4793" y="-283"/>
                    <a:pt x="5752" y="159"/>
                  </a:cubicBezTo>
                  <a:cubicBezTo>
                    <a:pt x="6711" y="601"/>
                    <a:pt x="5315" y="2677"/>
                    <a:pt x="5752" y="2662"/>
                  </a:cubicBezTo>
                  <a:cubicBezTo>
                    <a:pt x="6189" y="2647"/>
                    <a:pt x="8118" y="-139"/>
                    <a:pt x="8373" y="69"/>
                  </a:cubicBezTo>
                  <a:cubicBezTo>
                    <a:pt x="8629" y="278"/>
                    <a:pt x="7116" y="3377"/>
                    <a:pt x="7286" y="3914"/>
                  </a:cubicBezTo>
                  <a:cubicBezTo>
                    <a:pt x="7457" y="4450"/>
                    <a:pt x="8373" y="3317"/>
                    <a:pt x="8501" y="3556"/>
                  </a:cubicBezTo>
                  <a:cubicBezTo>
                    <a:pt x="8629" y="3794"/>
                    <a:pt x="7936" y="5090"/>
                    <a:pt x="8054" y="5344"/>
                  </a:cubicBezTo>
                  <a:cubicBezTo>
                    <a:pt x="8171" y="5597"/>
                    <a:pt x="8938" y="4852"/>
                    <a:pt x="9204" y="5076"/>
                  </a:cubicBezTo>
                  <a:cubicBezTo>
                    <a:pt x="9470" y="5299"/>
                    <a:pt x="9193" y="5855"/>
                    <a:pt x="9652" y="6685"/>
                  </a:cubicBezTo>
                  <a:cubicBezTo>
                    <a:pt x="10111" y="7515"/>
                    <a:pt x="11394" y="9332"/>
                    <a:pt x="11960" y="10058"/>
                  </a:cubicBezTo>
                </a:path>
              </a:pathLst>
            </a:custGeom>
            <a:noFill/>
            <a:ln w="63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94" name="Freeform 19">
              <a:extLst>
                <a:ext uri="{FF2B5EF4-FFF2-40B4-BE49-F238E27FC236}">
                  <a16:creationId xmlns="" xmlns:a16="http://schemas.microsoft.com/office/drawing/2014/main" id="{8C76D7DF-18A5-408F-B8AA-C70BE4266FAF}"/>
                </a:ext>
              </a:extLst>
            </p:cNvPr>
            <p:cNvSpPr>
              <a:spLocks noChangeAspect="1"/>
            </p:cNvSpPr>
            <p:nvPr/>
          </p:nvSpPr>
          <p:spPr bwMode="auto">
            <a:xfrm rot="7890041" flipV="1">
              <a:off x="7320734" y="1464561"/>
              <a:ext cx="668819" cy="371051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7331 w 129931"/>
                <a:gd name="connsiteY2" fmla="*/ 18391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32817 w 129931"/>
                <a:gd name="connsiteY2" fmla="*/ 14765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43 w 128938"/>
                <a:gd name="connsiteY0" fmla="*/ 4173 h 28804"/>
                <a:gd name="connsiteX1" fmla="*/ 21201 w 128938"/>
                <a:gd name="connsiteY1" fmla="*/ 12966 h 28804"/>
                <a:gd name="connsiteX2" fmla="*/ 31824 w 128938"/>
                <a:gd name="connsiteY2" fmla="*/ 14765 h 28804"/>
                <a:gd name="connsiteX3" fmla="*/ 45162 w 128938"/>
                <a:gd name="connsiteY3" fmla="*/ 17555 h 28804"/>
                <a:gd name="connsiteX4" fmla="*/ 77114 w 128938"/>
                <a:gd name="connsiteY4" fmla="*/ 26012 h 28804"/>
                <a:gd name="connsiteX5" fmla="*/ 99906 w 128938"/>
                <a:gd name="connsiteY5" fmla="*/ 19973 h 28804"/>
                <a:gd name="connsiteX6" fmla="*/ 108719 w 128938"/>
                <a:gd name="connsiteY6" fmla="*/ 28765 h 28804"/>
                <a:gd name="connsiteX7" fmla="*/ 127655 w 128938"/>
                <a:gd name="connsiteY7" fmla="*/ 19018 h 28804"/>
                <a:gd name="connsiteX8" fmla="*/ 55665 w 128938"/>
                <a:gd name="connsiteY8" fmla="*/ 10330 h 28804"/>
                <a:gd name="connsiteX9" fmla="*/ 61215 w 128938"/>
                <a:gd name="connsiteY9" fmla="*/ 1654 h 28804"/>
                <a:gd name="connsiteX10" fmla="*/ 46047 w 128938"/>
                <a:gd name="connsiteY10" fmla="*/ 542 h 28804"/>
                <a:gd name="connsiteX11" fmla="*/ 39348 w 128938"/>
                <a:gd name="connsiteY11" fmla="*/ 7945 h 28804"/>
                <a:gd name="connsiteX12" fmla="*/ 743 w 128938"/>
                <a:gd name="connsiteY12" fmla="*/ 4173 h 28804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114 w 128938"/>
                <a:gd name="connsiteY4" fmla="*/ 26012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221 w 128938"/>
                <a:gd name="connsiteY4" fmla="*/ 17889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161 w 128938"/>
                <a:gd name="connsiteY1" fmla="*/ 1269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9 w 128944"/>
                <a:gd name="connsiteY0" fmla="*/ 4173 h 29767"/>
                <a:gd name="connsiteX1" fmla="*/ 21167 w 128944"/>
                <a:gd name="connsiteY1" fmla="*/ 12696 h 29767"/>
                <a:gd name="connsiteX2" fmla="*/ 31830 w 128944"/>
                <a:gd name="connsiteY2" fmla="*/ 14765 h 29767"/>
                <a:gd name="connsiteX3" fmla="*/ 45168 w 128944"/>
                <a:gd name="connsiteY3" fmla="*/ 17555 h 29767"/>
                <a:gd name="connsiteX4" fmla="*/ 77227 w 128944"/>
                <a:gd name="connsiteY4" fmla="*/ 17889 h 29767"/>
                <a:gd name="connsiteX5" fmla="*/ 87571 w 128944"/>
                <a:gd name="connsiteY5" fmla="*/ 28949 h 29767"/>
                <a:gd name="connsiteX6" fmla="*/ 108725 w 128944"/>
                <a:gd name="connsiteY6" fmla="*/ 28765 h 29767"/>
                <a:gd name="connsiteX7" fmla="*/ 127661 w 128944"/>
                <a:gd name="connsiteY7" fmla="*/ 19018 h 29767"/>
                <a:gd name="connsiteX8" fmla="*/ 55671 w 128944"/>
                <a:gd name="connsiteY8" fmla="*/ 10330 h 29767"/>
                <a:gd name="connsiteX9" fmla="*/ 61221 w 128944"/>
                <a:gd name="connsiteY9" fmla="*/ 1654 h 29767"/>
                <a:gd name="connsiteX10" fmla="*/ 46053 w 128944"/>
                <a:gd name="connsiteY10" fmla="*/ 542 h 29767"/>
                <a:gd name="connsiteX11" fmla="*/ 39354 w 128944"/>
                <a:gd name="connsiteY11" fmla="*/ 7945 h 29767"/>
                <a:gd name="connsiteX12" fmla="*/ 749 w 128944"/>
                <a:gd name="connsiteY12" fmla="*/ 4173 h 2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944" h="29767">
                  <a:moveTo>
                    <a:pt x="749" y="4173"/>
                  </a:moveTo>
                  <a:cubicBezTo>
                    <a:pt x="-4536" y="4989"/>
                    <a:pt x="19814" y="6729"/>
                    <a:pt x="21167" y="12696"/>
                  </a:cubicBezTo>
                  <a:cubicBezTo>
                    <a:pt x="22269" y="14746"/>
                    <a:pt x="25576" y="13980"/>
                    <a:pt x="31830" y="14765"/>
                  </a:cubicBezTo>
                  <a:cubicBezTo>
                    <a:pt x="36281" y="16045"/>
                    <a:pt x="39819" y="18102"/>
                    <a:pt x="45168" y="17555"/>
                  </a:cubicBezTo>
                  <a:cubicBezTo>
                    <a:pt x="63179" y="25464"/>
                    <a:pt x="66541" y="17778"/>
                    <a:pt x="77227" y="17889"/>
                  </a:cubicBezTo>
                  <a:cubicBezTo>
                    <a:pt x="86351" y="18292"/>
                    <a:pt x="83475" y="27350"/>
                    <a:pt x="87571" y="28949"/>
                  </a:cubicBezTo>
                  <a:cubicBezTo>
                    <a:pt x="91667" y="30548"/>
                    <a:pt x="100041" y="29424"/>
                    <a:pt x="108725" y="28765"/>
                  </a:cubicBezTo>
                  <a:cubicBezTo>
                    <a:pt x="117405" y="23472"/>
                    <a:pt x="133616" y="20699"/>
                    <a:pt x="127661" y="19018"/>
                  </a:cubicBezTo>
                  <a:cubicBezTo>
                    <a:pt x="129302" y="17593"/>
                    <a:pt x="66744" y="13224"/>
                    <a:pt x="55671" y="10330"/>
                  </a:cubicBezTo>
                  <a:cubicBezTo>
                    <a:pt x="44598" y="7436"/>
                    <a:pt x="62824" y="3285"/>
                    <a:pt x="61221" y="1654"/>
                  </a:cubicBezTo>
                  <a:cubicBezTo>
                    <a:pt x="59618" y="23"/>
                    <a:pt x="49697" y="-506"/>
                    <a:pt x="46053" y="542"/>
                  </a:cubicBezTo>
                  <a:cubicBezTo>
                    <a:pt x="42409" y="1590"/>
                    <a:pt x="46905" y="7340"/>
                    <a:pt x="39354" y="7945"/>
                  </a:cubicBezTo>
                  <a:cubicBezTo>
                    <a:pt x="31803" y="8550"/>
                    <a:pt x="3989" y="1376"/>
                    <a:pt x="749" y="417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51" name="Rectangle 19">
            <a:extLst>
              <a:ext uri="{FF2B5EF4-FFF2-40B4-BE49-F238E27FC236}">
                <a16:creationId xmlns="" xmlns:a16="http://schemas.microsoft.com/office/drawing/2014/main" id="{1166789D-ED12-46AC-9B22-4EBCA3C92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61435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Zeesluizen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spui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sluizen 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voor de Nieuwe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Waterweg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Aanvang vismigratierivier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271359163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3">
            <a:extLst>
              <a:ext uri="{FF2B5EF4-FFF2-40B4-BE49-F238E27FC236}">
                <a16:creationId xmlns="" xmlns:a16="http://schemas.microsoft.com/office/drawing/2014/main" id="{81EFFC8E-2FFE-41FA-8F49-039549EDCDC5}"/>
              </a:ext>
            </a:extLst>
          </p:cNvPr>
          <p:cNvGrpSpPr/>
          <p:nvPr/>
        </p:nvGrpSpPr>
        <p:grpSpPr>
          <a:xfrm>
            <a:off x="4959824" y="187075"/>
            <a:ext cx="3904302" cy="6483850"/>
            <a:chOff x="5137200" y="183600"/>
            <a:chExt cx="3904302" cy="6483850"/>
          </a:xfrm>
        </p:grpSpPr>
        <p:sp>
          <p:nvSpPr>
            <p:cNvPr id="237" name="Rechthoek 27">
              <a:extLst>
                <a:ext uri="{FF2B5EF4-FFF2-40B4-BE49-F238E27FC236}">
                  <a16:creationId xmlns="" xmlns:a16="http://schemas.microsoft.com/office/drawing/2014/main" id="{8EDE2975-C66A-4550-BBD7-645DACC3CB13}"/>
                </a:ext>
              </a:extLst>
            </p:cNvPr>
            <p:cNvSpPr/>
            <p:nvPr/>
          </p:nvSpPr>
          <p:spPr bwMode="auto">
            <a:xfrm>
              <a:off x="5137200" y="183600"/>
              <a:ext cx="3892550" cy="6408738"/>
            </a:xfrm>
            <a:prstGeom prst="rect">
              <a:avLst/>
            </a:prstGeom>
            <a:solidFill>
              <a:srgbClr val="92CDD2"/>
            </a:solidFill>
            <a:ln w="25400" cap="flat" cmpd="sng" algn="ctr">
              <a:solidFill>
                <a:srgbClr val="BBE0E3">
                  <a:shade val="50000"/>
                </a:srgbClr>
              </a:solidFill>
              <a:prstDash val="solid"/>
            </a:ln>
            <a:effectLst>
              <a:outerShdw blurRad="292100" dist="139700" dir="2700000" algn="ctr" rotWithShape="0">
                <a:srgbClr val="000000">
                  <a:alpha val="65000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8" name="Vrije vorm 103">
              <a:extLst>
                <a:ext uri="{FF2B5EF4-FFF2-40B4-BE49-F238E27FC236}">
                  <a16:creationId xmlns="" xmlns:a16="http://schemas.microsoft.com/office/drawing/2014/main" id="{B072E54D-B1BD-416F-899C-22113D776D91}"/>
                </a:ext>
              </a:extLst>
            </p:cNvPr>
            <p:cNvSpPr/>
            <p:nvPr/>
          </p:nvSpPr>
          <p:spPr bwMode="auto">
            <a:xfrm>
              <a:off x="5577259" y="825501"/>
              <a:ext cx="3454528" cy="5091358"/>
            </a:xfrm>
            <a:custGeom>
              <a:avLst/>
              <a:gdLst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190625 w 2724150"/>
                <a:gd name="connsiteY25" fmla="*/ 2971800 h 4972050"/>
                <a:gd name="connsiteX26" fmla="*/ 1400175 w 2724150"/>
                <a:gd name="connsiteY26" fmla="*/ 3086100 h 4972050"/>
                <a:gd name="connsiteX27" fmla="*/ 1371600 w 2724150"/>
                <a:gd name="connsiteY27" fmla="*/ 3143250 h 4972050"/>
                <a:gd name="connsiteX28" fmla="*/ 1133475 w 2724150"/>
                <a:gd name="connsiteY28" fmla="*/ 3038475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79500 w 2724150"/>
                <a:gd name="connsiteY25" fmla="*/ 294005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724150 w 2724150"/>
                <a:gd name="connsiteY7" fmla="*/ 0 h 4972050"/>
                <a:gd name="connsiteX8" fmla="*/ 2543175 w 2724150"/>
                <a:gd name="connsiteY8" fmla="*/ 9525 h 4972050"/>
                <a:gd name="connsiteX9" fmla="*/ 2381250 w 2724150"/>
                <a:gd name="connsiteY9" fmla="*/ 85725 h 4972050"/>
                <a:gd name="connsiteX10" fmla="*/ 2238375 w 2724150"/>
                <a:gd name="connsiteY10" fmla="*/ 238125 h 4972050"/>
                <a:gd name="connsiteX11" fmla="*/ 2085975 w 2724150"/>
                <a:gd name="connsiteY11" fmla="*/ 514350 h 4972050"/>
                <a:gd name="connsiteX12" fmla="*/ 1905000 w 2724150"/>
                <a:gd name="connsiteY12" fmla="*/ 838200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71600 w 2724150"/>
                <a:gd name="connsiteY29" fmla="*/ 3143250 h 4972050"/>
                <a:gd name="connsiteX30" fmla="*/ 1133475 w 2724150"/>
                <a:gd name="connsiteY30" fmla="*/ 3038475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57475 w 2724150"/>
                <a:gd name="connsiteY7" fmla="*/ 2962275 h 4972050"/>
                <a:gd name="connsiteX8" fmla="*/ 2724150 w 2724150"/>
                <a:gd name="connsiteY8" fmla="*/ 0 h 4972050"/>
                <a:gd name="connsiteX9" fmla="*/ 2543175 w 2724150"/>
                <a:gd name="connsiteY9" fmla="*/ 9525 h 4972050"/>
                <a:gd name="connsiteX10" fmla="*/ 2381250 w 2724150"/>
                <a:gd name="connsiteY10" fmla="*/ 85725 h 4972050"/>
                <a:gd name="connsiteX11" fmla="*/ 2238375 w 2724150"/>
                <a:gd name="connsiteY11" fmla="*/ 238125 h 4972050"/>
                <a:gd name="connsiteX12" fmla="*/ 2085975 w 2724150"/>
                <a:gd name="connsiteY12" fmla="*/ 514350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71600 w 2724150"/>
                <a:gd name="connsiteY30" fmla="*/ 3143250 h 4972050"/>
                <a:gd name="connsiteX31" fmla="*/ 1133475 w 2724150"/>
                <a:gd name="connsiteY31" fmla="*/ 3038475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93006 w 2724150"/>
                <a:gd name="connsiteY32" fmla="*/ 31837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293019 w 2724150"/>
                <a:gd name="connsiteY32" fmla="*/ 3200400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93019 w 2724150"/>
                <a:gd name="connsiteY33" fmla="*/ 3200400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97794 w 2724150"/>
                <a:gd name="connsiteY29" fmla="*/ 3167062 h 4972050"/>
                <a:gd name="connsiteX30" fmla="*/ 1335882 w 2724150"/>
                <a:gd name="connsiteY30" fmla="*/ 3276601 h 4972050"/>
                <a:gd name="connsiteX31" fmla="*/ 1221581 w 2724150"/>
                <a:gd name="connsiteY31" fmla="*/ 3305175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97794 w 2724150"/>
                <a:gd name="connsiteY28" fmla="*/ 3167062 h 4972050"/>
                <a:gd name="connsiteX29" fmla="*/ 1335882 w 2724150"/>
                <a:gd name="connsiteY29" fmla="*/ 3276601 h 4972050"/>
                <a:gd name="connsiteX30" fmla="*/ 1221581 w 2724150"/>
                <a:gd name="connsiteY30" fmla="*/ 3305175 h 4972050"/>
                <a:gd name="connsiteX31" fmla="*/ 1112044 w 2724150"/>
                <a:gd name="connsiteY31" fmla="*/ 3298031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9800 w 2724150"/>
                <a:gd name="connsiteY15" fmla="*/ 1533525 h 4972050"/>
                <a:gd name="connsiteX16" fmla="*/ 1581150 w 2724150"/>
                <a:gd name="connsiteY16" fmla="*/ 1390650 h 4972050"/>
                <a:gd name="connsiteX17" fmla="*/ 1285875 w 2724150"/>
                <a:gd name="connsiteY17" fmla="*/ 1781175 h 4972050"/>
                <a:gd name="connsiteX18" fmla="*/ 1009650 w 2724150"/>
                <a:gd name="connsiteY18" fmla="*/ 2190750 h 4972050"/>
                <a:gd name="connsiteX19" fmla="*/ 695325 w 2724150"/>
                <a:gd name="connsiteY19" fmla="*/ 2581275 h 4972050"/>
                <a:gd name="connsiteX20" fmla="*/ 414337 w 2724150"/>
                <a:gd name="connsiteY20" fmla="*/ 2950369 h 4972050"/>
                <a:gd name="connsiteX21" fmla="*/ 828675 w 2724150"/>
                <a:gd name="connsiteY21" fmla="*/ 2924175 h 4972050"/>
                <a:gd name="connsiteX22" fmla="*/ 897731 w 2724150"/>
                <a:gd name="connsiteY22" fmla="*/ 2928937 h 4972050"/>
                <a:gd name="connsiteX23" fmla="*/ 912018 w 2724150"/>
                <a:gd name="connsiteY23" fmla="*/ 2986088 h 4972050"/>
                <a:gd name="connsiteX24" fmla="*/ 1135856 w 2724150"/>
                <a:gd name="connsiteY24" fmla="*/ 2965450 h 4972050"/>
                <a:gd name="connsiteX25" fmla="*/ 1277144 w 2724150"/>
                <a:gd name="connsiteY25" fmla="*/ 3034506 h 4972050"/>
                <a:gd name="connsiteX26" fmla="*/ 1400175 w 2724150"/>
                <a:gd name="connsiteY26" fmla="*/ 3086100 h 4972050"/>
                <a:gd name="connsiteX27" fmla="*/ 1397794 w 2724150"/>
                <a:gd name="connsiteY27" fmla="*/ 3167062 h 4972050"/>
                <a:gd name="connsiteX28" fmla="*/ 1335882 w 2724150"/>
                <a:gd name="connsiteY28" fmla="*/ 3276601 h 4972050"/>
                <a:gd name="connsiteX29" fmla="*/ 1221581 w 2724150"/>
                <a:gd name="connsiteY29" fmla="*/ 3305175 h 4972050"/>
                <a:gd name="connsiteX30" fmla="*/ 1112044 w 2724150"/>
                <a:gd name="connsiteY30" fmla="*/ 3298031 h 4972050"/>
                <a:gd name="connsiteX31" fmla="*/ 1081088 w 2724150"/>
                <a:gd name="connsiteY31" fmla="*/ 3209925 h 4972050"/>
                <a:gd name="connsiteX32" fmla="*/ 1040606 w 2724150"/>
                <a:gd name="connsiteY32" fmla="*/ 3040856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581150 w 2724150"/>
                <a:gd name="connsiteY15" fmla="*/ 1390650 h 4972050"/>
                <a:gd name="connsiteX16" fmla="*/ 1285875 w 2724150"/>
                <a:gd name="connsiteY16" fmla="*/ 1781175 h 4972050"/>
                <a:gd name="connsiteX17" fmla="*/ 1009650 w 2724150"/>
                <a:gd name="connsiteY17" fmla="*/ 2190750 h 4972050"/>
                <a:gd name="connsiteX18" fmla="*/ 695325 w 2724150"/>
                <a:gd name="connsiteY18" fmla="*/ 2581275 h 4972050"/>
                <a:gd name="connsiteX19" fmla="*/ 414337 w 2724150"/>
                <a:gd name="connsiteY19" fmla="*/ 2950369 h 4972050"/>
                <a:gd name="connsiteX20" fmla="*/ 828675 w 2724150"/>
                <a:gd name="connsiteY20" fmla="*/ 2924175 h 4972050"/>
                <a:gd name="connsiteX21" fmla="*/ 897731 w 2724150"/>
                <a:gd name="connsiteY21" fmla="*/ 2928937 h 4972050"/>
                <a:gd name="connsiteX22" fmla="*/ 912018 w 2724150"/>
                <a:gd name="connsiteY22" fmla="*/ 2986088 h 4972050"/>
                <a:gd name="connsiteX23" fmla="*/ 1135856 w 2724150"/>
                <a:gd name="connsiteY23" fmla="*/ 2965450 h 4972050"/>
                <a:gd name="connsiteX24" fmla="*/ 1277144 w 2724150"/>
                <a:gd name="connsiteY24" fmla="*/ 3034506 h 4972050"/>
                <a:gd name="connsiteX25" fmla="*/ 1400175 w 2724150"/>
                <a:gd name="connsiteY25" fmla="*/ 3086100 h 4972050"/>
                <a:gd name="connsiteX26" fmla="*/ 1397794 w 2724150"/>
                <a:gd name="connsiteY26" fmla="*/ 3167062 h 4972050"/>
                <a:gd name="connsiteX27" fmla="*/ 1335882 w 2724150"/>
                <a:gd name="connsiteY27" fmla="*/ 3276601 h 4972050"/>
                <a:gd name="connsiteX28" fmla="*/ 1221581 w 2724150"/>
                <a:gd name="connsiteY28" fmla="*/ 3305175 h 4972050"/>
                <a:gd name="connsiteX29" fmla="*/ 1112044 w 2724150"/>
                <a:gd name="connsiteY29" fmla="*/ 3298031 h 4972050"/>
                <a:gd name="connsiteX30" fmla="*/ 1081088 w 2724150"/>
                <a:gd name="connsiteY30" fmla="*/ 3209925 h 4972050"/>
                <a:gd name="connsiteX31" fmla="*/ 1040606 w 2724150"/>
                <a:gd name="connsiteY31" fmla="*/ 3040856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1285875 w 2724150"/>
                <a:gd name="connsiteY15" fmla="*/ 17811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009650 w 2724150"/>
                <a:gd name="connsiteY16" fmla="*/ 21907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695325 w 2724150"/>
                <a:gd name="connsiteY17" fmla="*/ 25812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414337 w 2724150"/>
                <a:gd name="connsiteY18" fmla="*/ 2950369 h 4972050"/>
                <a:gd name="connsiteX19" fmla="*/ 828675 w 2724150"/>
                <a:gd name="connsiteY19" fmla="*/ 2924175 h 4972050"/>
                <a:gd name="connsiteX20" fmla="*/ 897731 w 2724150"/>
                <a:gd name="connsiteY20" fmla="*/ 2928937 h 4972050"/>
                <a:gd name="connsiteX21" fmla="*/ 912018 w 2724150"/>
                <a:gd name="connsiteY21" fmla="*/ 2986088 h 4972050"/>
                <a:gd name="connsiteX22" fmla="*/ 1135856 w 2724150"/>
                <a:gd name="connsiteY22" fmla="*/ 2965450 h 4972050"/>
                <a:gd name="connsiteX23" fmla="*/ 1277144 w 2724150"/>
                <a:gd name="connsiteY23" fmla="*/ 3034506 h 4972050"/>
                <a:gd name="connsiteX24" fmla="*/ 1400175 w 2724150"/>
                <a:gd name="connsiteY24" fmla="*/ 3086100 h 4972050"/>
                <a:gd name="connsiteX25" fmla="*/ 1397794 w 2724150"/>
                <a:gd name="connsiteY25" fmla="*/ 3167062 h 4972050"/>
                <a:gd name="connsiteX26" fmla="*/ 1335882 w 2724150"/>
                <a:gd name="connsiteY26" fmla="*/ 3276601 h 4972050"/>
                <a:gd name="connsiteX27" fmla="*/ 1221581 w 2724150"/>
                <a:gd name="connsiteY27" fmla="*/ 3305175 h 4972050"/>
                <a:gd name="connsiteX28" fmla="*/ 1112044 w 2724150"/>
                <a:gd name="connsiteY28" fmla="*/ 3298031 h 4972050"/>
                <a:gd name="connsiteX29" fmla="*/ 1081088 w 2724150"/>
                <a:gd name="connsiteY29" fmla="*/ 3209925 h 4972050"/>
                <a:gd name="connsiteX30" fmla="*/ 1040606 w 2724150"/>
                <a:gd name="connsiteY30" fmla="*/ 3040856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28675 w 2724150"/>
                <a:gd name="connsiteY18" fmla="*/ 2924175 h 4972050"/>
                <a:gd name="connsiteX19" fmla="*/ 897731 w 2724150"/>
                <a:gd name="connsiteY19" fmla="*/ 2928937 h 4972050"/>
                <a:gd name="connsiteX20" fmla="*/ 912018 w 2724150"/>
                <a:gd name="connsiteY20" fmla="*/ 2986088 h 4972050"/>
                <a:gd name="connsiteX21" fmla="*/ 1135856 w 2724150"/>
                <a:gd name="connsiteY21" fmla="*/ 2965450 h 4972050"/>
                <a:gd name="connsiteX22" fmla="*/ 1277144 w 2724150"/>
                <a:gd name="connsiteY22" fmla="*/ 3034506 h 4972050"/>
                <a:gd name="connsiteX23" fmla="*/ 1400175 w 2724150"/>
                <a:gd name="connsiteY23" fmla="*/ 3086100 h 4972050"/>
                <a:gd name="connsiteX24" fmla="*/ 1397794 w 2724150"/>
                <a:gd name="connsiteY24" fmla="*/ 3167062 h 4972050"/>
                <a:gd name="connsiteX25" fmla="*/ 1335882 w 2724150"/>
                <a:gd name="connsiteY25" fmla="*/ 3276601 h 4972050"/>
                <a:gd name="connsiteX26" fmla="*/ 1221581 w 2724150"/>
                <a:gd name="connsiteY26" fmla="*/ 3305175 h 4972050"/>
                <a:gd name="connsiteX27" fmla="*/ 1112044 w 2724150"/>
                <a:gd name="connsiteY27" fmla="*/ 3298031 h 4972050"/>
                <a:gd name="connsiteX28" fmla="*/ 1081088 w 2724150"/>
                <a:gd name="connsiteY28" fmla="*/ 3209925 h 4972050"/>
                <a:gd name="connsiteX29" fmla="*/ 1040606 w 2724150"/>
                <a:gd name="connsiteY29" fmla="*/ 3040856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912018 w 2724150"/>
                <a:gd name="connsiteY19" fmla="*/ 2986088 h 4972050"/>
                <a:gd name="connsiteX20" fmla="*/ 1135856 w 2724150"/>
                <a:gd name="connsiteY20" fmla="*/ 2965450 h 4972050"/>
                <a:gd name="connsiteX21" fmla="*/ 1277144 w 2724150"/>
                <a:gd name="connsiteY21" fmla="*/ 3034506 h 4972050"/>
                <a:gd name="connsiteX22" fmla="*/ 1400175 w 2724150"/>
                <a:gd name="connsiteY22" fmla="*/ 3086100 h 4972050"/>
                <a:gd name="connsiteX23" fmla="*/ 1397794 w 2724150"/>
                <a:gd name="connsiteY23" fmla="*/ 3167062 h 4972050"/>
                <a:gd name="connsiteX24" fmla="*/ 1335882 w 2724150"/>
                <a:gd name="connsiteY24" fmla="*/ 3276601 h 4972050"/>
                <a:gd name="connsiteX25" fmla="*/ 1221581 w 2724150"/>
                <a:gd name="connsiteY25" fmla="*/ 3305175 h 4972050"/>
                <a:gd name="connsiteX26" fmla="*/ 1112044 w 2724150"/>
                <a:gd name="connsiteY26" fmla="*/ 3298031 h 4972050"/>
                <a:gd name="connsiteX27" fmla="*/ 1081088 w 2724150"/>
                <a:gd name="connsiteY27" fmla="*/ 3209925 h 4972050"/>
                <a:gd name="connsiteX28" fmla="*/ 1040606 w 2724150"/>
                <a:gd name="connsiteY28" fmla="*/ 3040856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897731 w 2724150"/>
                <a:gd name="connsiteY18" fmla="*/ 2928937 h 4972050"/>
                <a:gd name="connsiteX19" fmla="*/ 1135856 w 2724150"/>
                <a:gd name="connsiteY19" fmla="*/ 2965450 h 4972050"/>
                <a:gd name="connsiteX20" fmla="*/ 1277144 w 2724150"/>
                <a:gd name="connsiteY20" fmla="*/ 3034506 h 4972050"/>
                <a:gd name="connsiteX21" fmla="*/ 1400175 w 2724150"/>
                <a:gd name="connsiteY21" fmla="*/ 3086100 h 4972050"/>
                <a:gd name="connsiteX22" fmla="*/ 1397794 w 2724150"/>
                <a:gd name="connsiteY22" fmla="*/ 3167062 h 4972050"/>
                <a:gd name="connsiteX23" fmla="*/ 1335882 w 2724150"/>
                <a:gd name="connsiteY23" fmla="*/ 3276601 h 4972050"/>
                <a:gd name="connsiteX24" fmla="*/ 1221581 w 2724150"/>
                <a:gd name="connsiteY24" fmla="*/ 3305175 h 4972050"/>
                <a:gd name="connsiteX25" fmla="*/ 1112044 w 2724150"/>
                <a:gd name="connsiteY25" fmla="*/ 3298031 h 4972050"/>
                <a:gd name="connsiteX26" fmla="*/ 1081088 w 2724150"/>
                <a:gd name="connsiteY26" fmla="*/ 3209925 h 4972050"/>
                <a:gd name="connsiteX27" fmla="*/ 1040606 w 2724150"/>
                <a:gd name="connsiteY27" fmla="*/ 3040856 h 4972050"/>
                <a:gd name="connsiteX28" fmla="*/ 304800 w 2724150"/>
                <a:gd name="connsiteY28" fmla="*/ 3105150 h 4972050"/>
                <a:gd name="connsiteX29" fmla="*/ 171450 w 2724150"/>
                <a:gd name="connsiteY29" fmla="*/ 3352800 h 4972050"/>
                <a:gd name="connsiteX30" fmla="*/ 104775 w 2724150"/>
                <a:gd name="connsiteY30" fmla="*/ 3552825 h 4972050"/>
                <a:gd name="connsiteX31" fmla="*/ 38100 w 2724150"/>
                <a:gd name="connsiteY31" fmla="*/ 3810000 h 4972050"/>
                <a:gd name="connsiteX32" fmla="*/ 0 w 2724150"/>
                <a:gd name="connsiteY32" fmla="*/ 4057650 h 4972050"/>
                <a:gd name="connsiteX33" fmla="*/ 0 w 2724150"/>
                <a:gd name="connsiteY33" fmla="*/ 4333875 h 4972050"/>
                <a:gd name="connsiteX34" fmla="*/ 28575 w 2724150"/>
                <a:gd name="connsiteY34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135856 w 2724150"/>
                <a:gd name="connsiteY18" fmla="*/ 2965450 h 4972050"/>
                <a:gd name="connsiteX19" fmla="*/ 1277144 w 2724150"/>
                <a:gd name="connsiteY19" fmla="*/ 3034506 h 4972050"/>
                <a:gd name="connsiteX20" fmla="*/ 1400175 w 2724150"/>
                <a:gd name="connsiteY20" fmla="*/ 3086100 h 4972050"/>
                <a:gd name="connsiteX21" fmla="*/ 1397794 w 2724150"/>
                <a:gd name="connsiteY21" fmla="*/ 3167062 h 4972050"/>
                <a:gd name="connsiteX22" fmla="*/ 1335882 w 2724150"/>
                <a:gd name="connsiteY22" fmla="*/ 3276601 h 4972050"/>
                <a:gd name="connsiteX23" fmla="*/ 1221581 w 2724150"/>
                <a:gd name="connsiteY23" fmla="*/ 3305175 h 4972050"/>
                <a:gd name="connsiteX24" fmla="*/ 1112044 w 2724150"/>
                <a:gd name="connsiteY24" fmla="*/ 3298031 h 4972050"/>
                <a:gd name="connsiteX25" fmla="*/ 1081088 w 2724150"/>
                <a:gd name="connsiteY25" fmla="*/ 3209925 h 4972050"/>
                <a:gd name="connsiteX26" fmla="*/ 1040606 w 2724150"/>
                <a:gd name="connsiteY26" fmla="*/ 3040856 h 4972050"/>
                <a:gd name="connsiteX27" fmla="*/ 304800 w 2724150"/>
                <a:gd name="connsiteY27" fmla="*/ 3105150 h 4972050"/>
                <a:gd name="connsiteX28" fmla="*/ 171450 w 2724150"/>
                <a:gd name="connsiteY28" fmla="*/ 3352800 h 4972050"/>
                <a:gd name="connsiteX29" fmla="*/ 104775 w 2724150"/>
                <a:gd name="connsiteY29" fmla="*/ 3552825 h 4972050"/>
                <a:gd name="connsiteX30" fmla="*/ 38100 w 2724150"/>
                <a:gd name="connsiteY30" fmla="*/ 3810000 h 4972050"/>
                <a:gd name="connsiteX31" fmla="*/ 0 w 2724150"/>
                <a:gd name="connsiteY31" fmla="*/ 4057650 h 4972050"/>
                <a:gd name="connsiteX32" fmla="*/ 0 w 2724150"/>
                <a:gd name="connsiteY32" fmla="*/ 4333875 h 4972050"/>
                <a:gd name="connsiteX33" fmla="*/ 28575 w 2724150"/>
                <a:gd name="connsiteY3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277144 w 2724150"/>
                <a:gd name="connsiteY18" fmla="*/ 3034506 h 4972050"/>
                <a:gd name="connsiteX19" fmla="*/ 1400175 w 2724150"/>
                <a:gd name="connsiteY19" fmla="*/ 3086100 h 4972050"/>
                <a:gd name="connsiteX20" fmla="*/ 1397794 w 2724150"/>
                <a:gd name="connsiteY20" fmla="*/ 3167062 h 4972050"/>
                <a:gd name="connsiteX21" fmla="*/ 1335882 w 2724150"/>
                <a:gd name="connsiteY21" fmla="*/ 3276601 h 4972050"/>
                <a:gd name="connsiteX22" fmla="*/ 1221581 w 2724150"/>
                <a:gd name="connsiteY22" fmla="*/ 3305175 h 4972050"/>
                <a:gd name="connsiteX23" fmla="*/ 1112044 w 2724150"/>
                <a:gd name="connsiteY23" fmla="*/ 3298031 h 4972050"/>
                <a:gd name="connsiteX24" fmla="*/ 1081088 w 2724150"/>
                <a:gd name="connsiteY24" fmla="*/ 3209925 h 4972050"/>
                <a:gd name="connsiteX25" fmla="*/ 1040606 w 2724150"/>
                <a:gd name="connsiteY25" fmla="*/ 3040856 h 4972050"/>
                <a:gd name="connsiteX26" fmla="*/ 304800 w 2724150"/>
                <a:gd name="connsiteY26" fmla="*/ 3105150 h 4972050"/>
                <a:gd name="connsiteX27" fmla="*/ 171450 w 2724150"/>
                <a:gd name="connsiteY27" fmla="*/ 3352800 h 4972050"/>
                <a:gd name="connsiteX28" fmla="*/ 104775 w 2724150"/>
                <a:gd name="connsiteY28" fmla="*/ 3552825 h 4972050"/>
                <a:gd name="connsiteX29" fmla="*/ 38100 w 2724150"/>
                <a:gd name="connsiteY29" fmla="*/ 3810000 h 4972050"/>
                <a:gd name="connsiteX30" fmla="*/ 0 w 2724150"/>
                <a:gd name="connsiteY30" fmla="*/ 4057650 h 4972050"/>
                <a:gd name="connsiteX31" fmla="*/ 0 w 2724150"/>
                <a:gd name="connsiteY31" fmla="*/ 4333875 h 4972050"/>
                <a:gd name="connsiteX32" fmla="*/ 28575 w 2724150"/>
                <a:gd name="connsiteY3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397794 w 2724150"/>
                <a:gd name="connsiteY19" fmla="*/ 31670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400175 w 2724150"/>
                <a:gd name="connsiteY18" fmla="*/ 30861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05794 w 2724150"/>
                <a:gd name="connsiteY19" fmla="*/ 31416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730375 w 2724150"/>
                <a:gd name="connsiteY18" fmla="*/ 30480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339975 w 2724150"/>
                <a:gd name="connsiteY12" fmla="*/ 10509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606675 w 2724150"/>
                <a:gd name="connsiteY10" fmla="*/ 403225 h 4972050"/>
                <a:gd name="connsiteX11" fmla="*/ 2470150 w 2724150"/>
                <a:gd name="connsiteY11" fmla="*/ 784225 h 4972050"/>
                <a:gd name="connsiteX12" fmla="*/ 2517775 w 2724150"/>
                <a:gd name="connsiteY12" fmla="*/ 1152525 h 4972050"/>
                <a:gd name="connsiteX13" fmla="*/ 2486025 w 2724150"/>
                <a:gd name="connsiteY13" fmla="*/ 1476375 h 4972050"/>
                <a:gd name="connsiteX14" fmla="*/ 2447925 w 2724150"/>
                <a:gd name="connsiteY14" fmla="*/ 1619250 h 4972050"/>
                <a:gd name="connsiteX15" fmla="*/ 2200275 w 2724150"/>
                <a:gd name="connsiteY15" fmla="*/ 2124075 h 4972050"/>
                <a:gd name="connsiteX16" fmla="*/ 1924050 w 2724150"/>
                <a:gd name="connsiteY16" fmla="*/ 2635250 h 4972050"/>
                <a:gd name="connsiteX17" fmla="*/ 1749425 w 2724150"/>
                <a:gd name="connsiteY17" fmla="*/ 2873375 h 4972050"/>
                <a:gd name="connsiteX18" fmla="*/ 1958975 w 2724150"/>
                <a:gd name="connsiteY18" fmla="*/ 3136900 h 4972050"/>
                <a:gd name="connsiteX19" fmla="*/ 1956594 w 2724150"/>
                <a:gd name="connsiteY19" fmla="*/ 3687762 h 4972050"/>
                <a:gd name="connsiteX20" fmla="*/ 1335882 w 2724150"/>
                <a:gd name="connsiteY20" fmla="*/ 3276601 h 4972050"/>
                <a:gd name="connsiteX21" fmla="*/ 1221581 w 2724150"/>
                <a:gd name="connsiteY21" fmla="*/ 3305175 h 4972050"/>
                <a:gd name="connsiteX22" fmla="*/ 1112044 w 2724150"/>
                <a:gd name="connsiteY22" fmla="*/ 3298031 h 4972050"/>
                <a:gd name="connsiteX23" fmla="*/ 1081088 w 2724150"/>
                <a:gd name="connsiteY23" fmla="*/ 3209925 h 4972050"/>
                <a:gd name="connsiteX24" fmla="*/ 1040606 w 2724150"/>
                <a:gd name="connsiteY24" fmla="*/ 3040856 h 4972050"/>
                <a:gd name="connsiteX25" fmla="*/ 304800 w 2724150"/>
                <a:gd name="connsiteY25" fmla="*/ 3105150 h 4972050"/>
                <a:gd name="connsiteX26" fmla="*/ 171450 w 2724150"/>
                <a:gd name="connsiteY26" fmla="*/ 3352800 h 4972050"/>
                <a:gd name="connsiteX27" fmla="*/ 104775 w 2724150"/>
                <a:gd name="connsiteY27" fmla="*/ 3552825 h 4972050"/>
                <a:gd name="connsiteX28" fmla="*/ 38100 w 2724150"/>
                <a:gd name="connsiteY28" fmla="*/ 3810000 h 4972050"/>
                <a:gd name="connsiteX29" fmla="*/ 0 w 2724150"/>
                <a:gd name="connsiteY29" fmla="*/ 4057650 h 4972050"/>
                <a:gd name="connsiteX30" fmla="*/ 0 w 2724150"/>
                <a:gd name="connsiteY30" fmla="*/ 4333875 h 4972050"/>
                <a:gd name="connsiteX31" fmla="*/ 28575 w 2724150"/>
                <a:gd name="connsiteY31" fmla="*/ 4543425 h 4972050"/>
                <a:gd name="connsiteX0" fmla="*/ 28575 w 2657475"/>
                <a:gd name="connsiteY0" fmla="*/ 4140200 h 4568825"/>
                <a:gd name="connsiteX1" fmla="*/ 352425 w 2657475"/>
                <a:gd name="connsiteY1" fmla="*/ 4235450 h 4568825"/>
                <a:gd name="connsiteX2" fmla="*/ 1200150 w 2657475"/>
                <a:gd name="connsiteY2" fmla="*/ 4416425 h 4568825"/>
                <a:gd name="connsiteX3" fmla="*/ 1514475 w 2657475"/>
                <a:gd name="connsiteY3" fmla="*/ 4568825 h 4568825"/>
                <a:gd name="connsiteX4" fmla="*/ 1762125 w 2657475"/>
                <a:gd name="connsiteY4" fmla="*/ 4530725 h 4568825"/>
                <a:gd name="connsiteX5" fmla="*/ 2628900 w 2657475"/>
                <a:gd name="connsiteY5" fmla="*/ 3730625 h 4568825"/>
                <a:gd name="connsiteX6" fmla="*/ 2647950 w 2657475"/>
                <a:gd name="connsiteY6" fmla="*/ 2901950 h 4568825"/>
                <a:gd name="connsiteX7" fmla="*/ 2647950 w 2657475"/>
                <a:gd name="connsiteY7" fmla="*/ 2749550 h 4568825"/>
                <a:gd name="connsiteX8" fmla="*/ 2657475 w 2657475"/>
                <a:gd name="connsiteY8" fmla="*/ 2559050 h 4568825"/>
                <a:gd name="connsiteX9" fmla="*/ 2606675 w 2657475"/>
                <a:gd name="connsiteY9" fmla="*/ 0 h 4568825"/>
                <a:gd name="connsiteX10" fmla="*/ 2470150 w 2657475"/>
                <a:gd name="connsiteY10" fmla="*/ 381000 h 4568825"/>
                <a:gd name="connsiteX11" fmla="*/ 2517775 w 2657475"/>
                <a:gd name="connsiteY11" fmla="*/ 749300 h 4568825"/>
                <a:gd name="connsiteX12" fmla="*/ 2486025 w 2657475"/>
                <a:gd name="connsiteY12" fmla="*/ 1073150 h 4568825"/>
                <a:gd name="connsiteX13" fmla="*/ 2447925 w 2657475"/>
                <a:gd name="connsiteY13" fmla="*/ 1216025 h 4568825"/>
                <a:gd name="connsiteX14" fmla="*/ 2200275 w 2657475"/>
                <a:gd name="connsiteY14" fmla="*/ 1720850 h 4568825"/>
                <a:gd name="connsiteX15" fmla="*/ 1924050 w 2657475"/>
                <a:gd name="connsiteY15" fmla="*/ 2232025 h 4568825"/>
                <a:gd name="connsiteX16" fmla="*/ 1749425 w 2657475"/>
                <a:gd name="connsiteY16" fmla="*/ 2470150 h 4568825"/>
                <a:gd name="connsiteX17" fmla="*/ 1958975 w 2657475"/>
                <a:gd name="connsiteY17" fmla="*/ 2733675 h 4568825"/>
                <a:gd name="connsiteX18" fmla="*/ 1956594 w 2657475"/>
                <a:gd name="connsiteY18" fmla="*/ 3284537 h 4568825"/>
                <a:gd name="connsiteX19" fmla="*/ 1335882 w 2657475"/>
                <a:gd name="connsiteY19" fmla="*/ 2873376 h 4568825"/>
                <a:gd name="connsiteX20" fmla="*/ 1221581 w 2657475"/>
                <a:gd name="connsiteY20" fmla="*/ 2901950 h 4568825"/>
                <a:gd name="connsiteX21" fmla="*/ 1112044 w 2657475"/>
                <a:gd name="connsiteY21" fmla="*/ 2894806 h 4568825"/>
                <a:gd name="connsiteX22" fmla="*/ 1081088 w 2657475"/>
                <a:gd name="connsiteY22" fmla="*/ 2806700 h 4568825"/>
                <a:gd name="connsiteX23" fmla="*/ 1040606 w 2657475"/>
                <a:gd name="connsiteY23" fmla="*/ 2637631 h 4568825"/>
                <a:gd name="connsiteX24" fmla="*/ 304800 w 2657475"/>
                <a:gd name="connsiteY24" fmla="*/ 2701925 h 4568825"/>
                <a:gd name="connsiteX25" fmla="*/ 171450 w 2657475"/>
                <a:gd name="connsiteY25" fmla="*/ 2949575 h 4568825"/>
                <a:gd name="connsiteX26" fmla="*/ 104775 w 2657475"/>
                <a:gd name="connsiteY26" fmla="*/ 3149600 h 4568825"/>
                <a:gd name="connsiteX27" fmla="*/ 38100 w 2657475"/>
                <a:gd name="connsiteY27" fmla="*/ 3406775 h 4568825"/>
                <a:gd name="connsiteX28" fmla="*/ 0 w 2657475"/>
                <a:gd name="connsiteY28" fmla="*/ 3654425 h 4568825"/>
                <a:gd name="connsiteX29" fmla="*/ 0 w 2657475"/>
                <a:gd name="connsiteY29" fmla="*/ 3930650 h 4568825"/>
                <a:gd name="connsiteX30" fmla="*/ 28575 w 2657475"/>
                <a:gd name="connsiteY30" fmla="*/ 4140200 h 4568825"/>
                <a:gd name="connsiteX0" fmla="*/ 28575 w 2657475"/>
                <a:gd name="connsiteY0" fmla="*/ 3759200 h 4187825"/>
                <a:gd name="connsiteX1" fmla="*/ 352425 w 2657475"/>
                <a:gd name="connsiteY1" fmla="*/ 3854450 h 4187825"/>
                <a:gd name="connsiteX2" fmla="*/ 1200150 w 2657475"/>
                <a:gd name="connsiteY2" fmla="*/ 4035425 h 4187825"/>
                <a:gd name="connsiteX3" fmla="*/ 1514475 w 2657475"/>
                <a:gd name="connsiteY3" fmla="*/ 4187825 h 4187825"/>
                <a:gd name="connsiteX4" fmla="*/ 1762125 w 2657475"/>
                <a:gd name="connsiteY4" fmla="*/ 4149725 h 4187825"/>
                <a:gd name="connsiteX5" fmla="*/ 2628900 w 2657475"/>
                <a:gd name="connsiteY5" fmla="*/ 3349625 h 4187825"/>
                <a:gd name="connsiteX6" fmla="*/ 2647950 w 2657475"/>
                <a:gd name="connsiteY6" fmla="*/ 2520950 h 4187825"/>
                <a:gd name="connsiteX7" fmla="*/ 2647950 w 2657475"/>
                <a:gd name="connsiteY7" fmla="*/ 2368550 h 4187825"/>
                <a:gd name="connsiteX8" fmla="*/ 2657475 w 2657475"/>
                <a:gd name="connsiteY8" fmla="*/ 2178050 h 4187825"/>
                <a:gd name="connsiteX9" fmla="*/ 2470150 w 2657475"/>
                <a:gd name="connsiteY9" fmla="*/ 0 h 4187825"/>
                <a:gd name="connsiteX10" fmla="*/ 2517775 w 2657475"/>
                <a:gd name="connsiteY10" fmla="*/ 368300 h 4187825"/>
                <a:gd name="connsiteX11" fmla="*/ 2486025 w 2657475"/>
                <a:gd name="connsiteY11" fmla="*/ 692150 h 4187825"/>
                <a:gd name="connsiteX12" fmla="*/ 2447925 w 2657475"/>
                <a:gd name="connsiteY12" fmla="*/ 835025 h 4187825"/>
                <a:gd name="connsiteX13" fmla="*/ 2200275 w 2657475"/>
                <a:gd name="connsiteY13" fmla="*/ 1339850 h 4187825"/>
                <a:gd name="connsiteX14" fmla="*/ 1924050 w 2657475"/>
                <a:gd name="connsiteY14" fmla="*/ 1851025 h 4187825"/>
                <a:gd name="connsiteX15" fmla="*/ 1749425 w 2657475"/>
                <a:gd name="connsiteY15" fmla="*/ 2089150 h 4187825"/>
                <a:gd name="connsiteX16" fmla="*/ 1958975 w 2657475"/>
                <a:gd name="connsiteY16" fmla="*/ 2352675 h 4187825"/>
                <a:gd name="connsiteX17" fmla="*/ 1956594 w 2657475"/>
                <a:gd name="connsiteY17" fmla="*/ 2903537 h 4187825"/>
                <a:gd name="connsiteX18" fmla="*/ 1335882 w 2657475"/>
                <a:gd name="connsiteY18" fmla="*/ 2492376 h 4187825"/>
                <a:gd name="connsiteX19" fmla="*/ 1221581 w 2657475"/>
                <a:gd name="connsiteY19" fmla="*/ 2520950 h 4187825"/>
                <a:gd name="connsiteX20" fmla="*/ 1112044 w 2657475"/>
                <a:gd name="connsiteY20" fmla="*/ 2513806 h 4187825"/>
                <a:gd name="connsiteX21" fmla="*/ 1081088 w 2657475"/>
                <a:gd name="connsiteY21" fmla="*/ 2425700 h 4187825"/>
                <a:gd name="connsiteX22" fmla="*/ 1040606 w 2657475"/>
                <a:gd name="connsiteY22" fmla="*/ 2256631 h 4187825"/>
                <a:gd name="connsiteX23" fmla="*/ 304800 w 2657475"/>
                <a:gd name="connsiteY23" fmla="*/ 2320925 h 4187825"/>
                <a:gd name="connsiteX24" fmla="*/ 171450 w 2657475"/>
                <a:gd name="connsiteY24" fmla="*/ 2568575 h 4187825"/>
                <a:gd name="connsiteX25" fmla="*/ 104775 w 2657475"/>
                <a:gd name="connsiteY25" fmla="*/ 2768600 h 4187825"/>
                <a:gd name="connsiteX26" fmla="*/ 38100 w 2657475"/>
                <a:gd name="connsiteY26" fmla="*/ 3025775 h 4187825"/>
                <a:gd name="connsiteX27" fmla="*/ 0 w 2657475"/>
                <a:gd name="connsiteY27" fmla="*/ 3273425 h 4187825"/>
                <a:gd name="connsiteX28" fmla="*/ 0 w 2657475"/>
                <a:gd name="connsiteY28" fmla="*/ 3549650 h 4187825"/>
                <a:gd name="connsiteX29" fmla="*/ 28575 w 2657475"/>
                <a:gd name="connsiteY29" fmla="*/ 3759200 h 4187825"/>
                <a:gd name="connsiteX0" fmla="*/ 28575 w 2657475"/>
                <a:gd name="connsiteY0" fmla="*/ 3390900 h 3819525"/>
                <a:gd name="connsiteX1" fmla="*/ 352425 w 2657475"/>
                <a:gd name="connsiteY1" fmla="*/ 3486150 h 3819525"/>
                <a:gd name="connsiteX2" fmla="*/ 1200150 w 2657475"/>
                <a:gd name="connsiteY2" fmla="*/ 3667125 h 3819525"/>
                <a:gd name="connsiteX3" fmla="*/ 1514475 w 2657475"/>
                <a:gd name="connsiteY3" fmla="*/ 3819525 h 3819525"/>
                <a:gd name="connsiteX4" fmla="*/ 1762125 w 2657475"/>
                <a:gd name="connsiteY4" fmla="*/ 3781425 h 3819525"/>
                <a:gd name="connsiteX5" fmla="*/ 2628900 w 2657475"/>
                <a:gd name="connsiteY5" fmla="*/ 2981325 h 3819525"/>
                <a:gd name="connsiteX6" fmla="*/ 2647950 w 2657475"/>
                <a:gd name="connsiteY6" fmla="*/ 2152650 h 3819525"/>
                <a:gd name="connsiteX7" fmla="*/ 2647950 w 2657475"/>
                <a:gd name="connsiteY7" fmla="*/ 2000250 h 3819525"/>
                <a:gd name="connsiteX8" fmla="*/ 2657475 w 2657475"/>
                <a:gd name="connsiteY8" fmla="*/ 1809750 h 3819525"/>
                <a:gd name="connsiteX9" fmla="*/ 2517775 w 2657475"/>
                <a:gd name="connsiteY9" fmla="*/ 0 h 3819525"/>
                <a:gd name="connsiteX10" fmla="*/ 2486025 w 2657475"/>
                <a:gd name="connsiteY10" fmla="*/ 323850 h 3819525"/>
                <a:gd name="connsiteX11" fmla="*/ 2447925 w 2657475"/>
                <a:gd name="connsiteY11" fmla="*/ 466725 h 3819525"/>
                <a:gd name="connsiteX12" fmla="*/ 2200275 w 2657475"/>
                <a:gd name="connsiteY12" fmla="*/ 971550 h 3819525"/>
                <a:gd name="connsiteX13" fmla="*/ 1924050 w 2657475"/>
                <a:gd name="connsiteY13" fmla="*/ 1482725 h 3819525"/>
                <a:gd name="connsiteX14" fmla="*/ 1749425 w 2657475"/>
                <a:gd name="connsiteY14" fmla="*/ 1720850 h 3819525"/>
                <a:gd name="connsiteX15" fmla="*/ 1958975 w 2657475"/>
                <a:gd name="connsiteY15" fmla="*/ 1984375 h 3819525"/>
                <a:gd name="connsiteX16" fmla="*/ 1956594 w 2657475"/>
                <a:gd name="connsiteY16" fmla="*/ 2535237 h 3819525"/>
                <a:gd name="connsiteX17" fmla="*/ 1335882 w 2657475"/>
                <a:gd name="connsiteY17" fmla="*/ 2124076 h 3819525"/>
                <a:gd name="connsiteX18" fmla="*/ 1221581 w 2657475"/>
                <a:gd name="connsiteY18" fmla="*/ 2152650 h 3819525"/>
                <a:gd name="connsiteX19" fmla="*/ 1112044 w 2657475"/>
                <a:gd name="connsiteY19" fmla="*/ 2145506 h 3819525"/>
                <a:gd name="connsiteX20" fmla="*/ 1081088 w 2657475"/>
                <a:gd name="connsiteY20" fmla="*/ 2057400 h 3819525"/>
                <a:gd name="connsiteX21" fmla="*/ 1040606 w 2657475"/>
                <a:gd name="connsiteY21" fmla="*/ 1888331 h 3819525"/>
                <a:gd name="connsiteX22" fmla="*/ 304800 w 2657475"/>
                <a:gd name="connsiteY22" fmla="*/ 1952625 h 3819525"/>
                <a:gd name="connsiteX23" fmla="*/ 171450 w 2657475"/>
                <a:gd name="connsiteY23" fmla="*/ 2200275 h 3819525"/>
                <a:gd name="connsiteX24" fmla="*/ 104775 w 2657475"/>
                <a:gd name="connsiteY24" fmla="*/ 2400300 h 3819525"/>
                <a:gd name="connsiteX25" fmla="*/ 38100 w 2657475"/>
                <a:gd name="connsiteY25" fmla="*/ 2657475 h 3819525"/>
                <a:gd name="connsiteX26" fmla="*/ 0 w 2657475"/>
                <a:gd name="connsiteY26" fmla="*/ 2905125 h 3819525"/>
                <a:gd name="connsiteX27" fmla="*/ 0 w 2657475"/>
                <a:gd name="connsiteY27" fmla="*/ 3181350 h 3819525"/>
                <a:gd name="connsiteX28" fmla="*/ 28575 w 2657475"/>
                <a:gd name="connsiteY28" fmla="*/ 3390900 h 3819525"/>
                <a:gd name="connsiteX0" fmla="*/ 28575 w 2657475"/>
                <a:gd name="connsiteY0" fmla="*/ 3067050 h 3495675"/>
                <a:gd name="connsiteX1" fmla="*/ 352425 w 2657475"/>
                <a:gd name="connsiteY1" fmla="*/ 3162300 h 3495675"/>
                <a:gd name="connsiteX2" fmla="*/ 1200150 w 2657475"/>
                <a:gd name="connsiteY2" fmla="*/ 3343275 h 3495675"/>
                <a:gd name="connsiteX3" fmla="*/ 1514475 w 2657475"/>
                <a:gd name="connsiteY3" fmla="*/ 3495675 h 3495675"/>
                <a:gd name="connsiteX4" fmla="*/ 1762125 w 2657475"/>
                <a:gd name="connsiteY4" fmla="*/ 3457575 h 3495675"/>
                <a:gd name="connsiteX5" fmla="*/ 2628900 w 2657475"/>
                <a:gd name="connsiteY5" fmla="*/ 2657475 h 3495675"/>
                <a:gd name="connsiteX6" fmla="*/ 2647950 w 2657475"/>
                <a:gd name="connsiteY6" fmla="*/ 1828800 h 3495675"/>
                <a:gd name="connsiteX7" fmla="*/ 2647950 w 2657475"/>
                <a:gd name="connsiteY7" fmla="*/ 1676400 h 3495675"/>
                <a:gd name="connsiteX8" fmla="*/ 2657475 w 2657475"/>
                <a:gd name="connsiteY8" fmla="*/ 1485900 h 3495675"/>
                <a:gd name="connsiteX9" fmla="*/ 2486025 w 2657475"/>
                <a:gd name="connsiteY9" fmla="*/ 0 h 3495675"/>
                <a:gd name="connsiteX10" fmla="*/ 2447925 w 2657475"/>
                <a:gd name="connsiteY10" fmla="*/ 142875 h 3495675"/>
                <a:gd name="connsiteX11" fmla="*/ 2200275 w 2657475"/>
                <a:gd name="connsiteY11" fmla="*/ 647700 h 3495675"/>
                <a:gd name="connsiteX12" fmla="*/ 1924050 w 2657475"/>
                <a:gd name="connsiteY12" fmla="*/ 1158875 h 3495675"/>
                <a:gd name="connsiteX13" fmla="*/ 1749425 w 2657475"/>
                <a:gd name="connsiteY13" fmla="*/ 1397000 h 3495675"/>
                <a:gd name="connsiteX14" fmla="*/ 1958975 w 2657475"/>
                <a:gd name="connsiteY14" fmla="*/ 1660525 h 3495675"/>
                <a:gd name="connsiteX15" fmla="*/ 1956594 w 2657475"/>
                <a:gd name="connsiteY15" fmla="*/ 2211387 h 3495675"/>
                <a:gd name="connsiteX16" fmla="*/ 1335882 w 2657475"/>
                <a:gd name="connsiteY16" fmla="*/ 1800226 h 3495675"/>
                <a:gd name="connsiteX17" fmla="*/ 1221581 w 2657475"/>
                <a:gd name="connsiteY17" fmla="*/ 1828800 h 3495675"/>
                <a:gd name="connsiteX18" fmla="*/ 1112044 w 2657475"/>
                <a:gd name="connsiteY18" fmla="*/ 1821656 h 3495675"/>
                <a:gd name="connsiteX19" fmla="*/ 1081088 w 2657475"/>
                <a:gd name="connsiteY19" fmla="*/ 1733550 h 3495675"/>
                <a:gd name="connsiteX20" fmla="*/ 1040606 w 2657475"/>
                <a:gd name="connsiteY20" fmla="*/ 1564481 h 3495675"/>
                <a:gd name="connsiteX21" fmla="*/ 304800 w 2657475"/>
                <a:gd name="connsiteY21" fmla="*/ 1628775 h 3495675"/>
                <a:gd name="connsiteX22" fmla="*/ 171450 w 2657475"/>
                <a:gd name="connsiteY22" fmla="*/ 1876425 h 3495675"/>
                <a:gd name="connsiteX23" fmla="*/ 104775 w 2657475"/>
                <a:gd name="connsiteY23" fmla="*/ 2076450 h 3495675"/>
                <a:gd name="connsiteX24" fmla="*/ 38100 w 2657475"/>
                <a:gd name="connsiteY24" fmla="*/ 2333625 h 3495675"/>
                <a:gd name="connsiteX25" fmla="*/ 0 w 2657475"/>
                <a:gd name="connsiteY25" fmla="*/ 2581275 h 3495675"/>
                <a:gd name="connsiteX26" fmla="*/ 0 w 2657475"/>
                <a:gd name="connsiteY26" fmla="*/ 2857500 h 3495675"/>
                <a:gd name="connsiteX27" fmla="*/ 28575 w 2657475"/>
                <a:gd name="connsiteY27" fmla="*/ 3067050 h 3495675"/>
                <a:gd name="connsiteX0" fmla="*/ 28575 w 2657475"/>
                <a:gd name="connsiteY0" fmla="*/ 2924175 h 3352800"/>
                <a:gd name="connsiteX1" fmla="*/ 352425 w 2657475"/>
                <a:gd name="connsiteY1" fmla="*/ 3019425 h 3352800"/>
                <a:gd name="connsiteX2" fmla="*/ 1200150 w 2657475"/>
                <a:gd name="connsiteY2" fmla="*/ 3200400 h 3352800"/>
                <a:gd name="connsiteX3" fmla="*/ 1514475 w 2657475"/>
                <a:gd name="connsiteY3" fmla="*/ 3352800 h 3352800"/>
                <a:gd name="connsiteX4" fmla="*/ 1762125 w 2657475"/>
                <a:gd name="connsiteY4" fmla="*/ 3314700 h 3352800"/>
                <a:gd name="connsiteX5" fmla="*/ 2628900 w 2657475"/>
                <a:gd name="connsiteY5" fmla="*/ 2514600 h 3352800"/>
                <a:gd name="connsiteX6" fmla="*/ 2647950 w 2657475"/>
                <a:gd name="connsiteY6" fmla="*/ 1685925 h 3352800"/>
                <a:gd name="connsiteX7" fmla="*/ 2647950 w 2657475"/>
                <a:gd name="connsiteY7" fmla="*/ 1533525 h 3352800"/>
                <a:gd name="connsiteX8" fmla="*/ 2657475 w 2657475"/>
                <a:gd name="connsiteY8" fmla="*/ 1343025 h 3352800"/>
                <a:gd name="connsiteX9" fmla="*/ 2447925 w 2657475"/>
                <a:gd name="connsiteY9" fmla="*/ 0 h 3352800"/>
                <a:gd name="connsiteX10" fmla="*/ 2200275 w 2657475"/>
                <a:gd name="connsiteY10" fmla="*/ 504825 h 3352800"/>
                <a:gd name="connsiteX11" fmla="*/ 1924050 w 2657475"/>
                <a:gd name="connsiteY11" fmla="*/ 1016000 h 3352800"/>
                <a:gd name="connsiteX12" fmla="*/ 1749425 w 2657475"/>
                <a:gd name="connsiteY12" fmla="*/ 1254125 h 3352800"/>
                <a:gd name="connsiteX13" fmla="*/ 1958975 w 2657475"/>
                <a:gd name="connsiteY13" fmla="*/ 1517650 h 3352800"/>
                <a:gd name="connsiteX14" fmla="*/ 1956594 w 2657475"/>
                <a:gd name="connsiteY14" fmla="*/ 2068512 h 3352800"/>
                <a:gd name="connsiteX15" fmla="*/ 1335882 w 2657475"/>
                <a:gd name="connsiteY15" fmla="*/ 1657351 h 3352800"/>
                <a:gd name="connsiteX16" fmla="*/ 1221581 w 2657475"/>
                <a:gd name="connsiteY16" fmla="*/ 1685925 h 3352800"/>
                <a:gd name="connsiteX17" fmla="*/ 1112044 w 2657475"/>
                <a:gd name="connsiteY17" fmla="*/ 1678781 h 3352800"/>
                <a:gd name="connsiteX18" fmla="*/ 1081088 w 2657475"/>
                <a:gd name="connsiteY18" fmla="*/ 1590675 h 3352800"/>
                <a:gd name="connsiteX19" fmla="*/ 1040606 w 2657475"/>
                <a:gd name="connsiteY19" fmla="*/ 1421606 h 3352800"/>
                <a:gd name="connsiteX20" fmla="*/ 304800 w 2657475"/>
                <a:gd name="connsiteY20" fmla="*/ 1485900 h 3352800"/>
                <a:gd name="connsiteX21" fmla="*/ 171450 w 2657475"/>
                <a:gd name="connsiteY21" fmla="*/ 1733550 h 3352800"/>
                <a:gd name="connsiteX22" fmla="*/ 104775 w 2657475"/>
                <a:gd name="connsiteY22" fmla="*/ 1933575 h 3352800"/>
                <a:gd name="connsiteX23" fmla="*/ 38100 w 2657475"/>
                <a:gd name="connsiteY23" fmla="*/ 2190750 h 3352800"/>
                <a:gd name="connsiteX24" fmla="*/ 0 w 2657475"/>
                <a:gd name="connsiteY24" fmla="*/ 2438400 h 3352800"/>
                <a:gd name="connsiteX25" fmla="*/ 0 w 2657475"/>
                <a:gd name="connsiteY25" fmla="*/ 2714625 h 3352800"/>
                <a:gd name="connsiteX26" fmla="*/ 28575 w 2657475"/>
                <a:gd name="connsiteY26" fmla="*/ 2924175 h 3352800"/>
                <a:gd name="connsiteX0" fmla="*/ 28575 w 2657475"/>
                <a:gd name="connsiteY0" fmla="*/ 2419350 h 2847975"/>
                <a:gd name="connsiteX1" fmla="*/ 352425 w 2657475"/>
                <a:gd name="connsiteY1" fmla="*/ 2514600 h 2847975"/>
                <a:gd name="connsiteX2" fmla="*/ 1200150 w 2657475"/>
                <a:gd name="connsiteY2" fmla="*/ 2695575 h 2847975"/>
                <a:gd name="connsiteX3" fmla="*/ 1514475 w 2657475"/>
                <a:gd name="connsiteY3" fmla="*/ 2847975 h 2847975"/>
                <a:gd name="connsiteX4" fmla="*/ 1762125 w 2657475"/>
                <a:gd name="connsiteY4" fmla="*/ 2809875 h 2847975"/>
                <a:gd name="connsiteX5" fmla="*/ 2628900 w 2657475"/>
                <a:gd name="connsiteY5" fmla="*/ 2009775 h 2847975"/>
                <a:gd name="connsiteX6" fmla="*/ 2647950 w 2657475"/>
                <a:gd name="connsiteY6" fmla="*/ 1181100 h 2847975"/>
                <a:gd name="connsiteX7" fmla="*/ 2647950 w 2657475"/>
                <a:gd name="connsiteY7" fmla="*/ 1028700 h 2847975"/>
                <a:gd name="connsiteX8" fmla="*/ 2657475 w 2657475"/>
                <a:gd name="connsiteY8" fmla="*/ 838200 h 2847975"/>
                <a:gd name="connsiteX9" fmla="*/ 2200275 w 2657475"/>
                <a:gd name="connsiteY9" fmla="*/ 0 h 2847975"/>
                <a:gd name="connsiteX10" fmla="*/ 1924050 w 2657475"/>
                <a:gd name="connsiteY10" fmla="*/ 511175 h 2847975"/>
                <a:gd name="connsiteX11" fmla="*/ 1749425 w 2657475"/>
                <a:gd name="connsiteY11" fmla="*/ 749300 h 2847975"/>
                <a:gd name="connsiteX12" fmla="*/ 1958975 w 2657475"/>
                <a:gd name="connsiteY12" fmla="*/ 1012825 h 2847975"/>
                <a:gd name="connsiteX13" fmla="*/ 1956594 w 2657475"/>
                <a:gd name="connsiteY13" fmla="*/ 1563687 h 2847975"/>
                <a:gd name="connsiteX14" fmla="*/ 1335882 w 2657475"/>
                <a:gd name="connsiteY14" fmla="*/ 1152526 h 2847975"/>
                <a:gd name="connsiteX15" fmla="*/ 1221581 w 2657475"/>
                <a:gd name="connsiteY15" fmla="*/ 1181100 h 2847975"/>
                <a:gd name="connsiteX16" fmla="*/ 1112044 w 2657475"/>
                <a:gd name="connsiteY16" fmla="*/ 1173956 h 2847975"/>
                <a:gd name="connsiteX17" fmla="*/ 1081088 w 2657475"/>
                <a:gd name="connsiteY17" fmla="*/ 1085850 h 2847975"/>
                <a:gd name="connsiteX18" fmla="*/ 1040606 w 2657475"/>
                <a:gd name="connsiteY18" fmla="*/ 916781 h 2847975"/>
                <a:gd name="connsiteX19" fmla="*/ 304800 w 2657475"/>
                <a:gd name="connsiteY19" fmla="*/ 981075 h 2847975"/>
                <a:gd name="connsiteX20" fmla="*/ 171450 w 2657475"/>
                <a:gd name="connsiteY20" fmla="*/ 1228725 h 2847975"/>
                <a:gd name="connsiteX21" fmla="*/ 104775 w 2657475"/>
                <a:gd name="connsiteY21" fmla="*/ 1428750 h 2847975"/>
                <a:gd name="connsiteX22" fmla="*/ 38100 w 2657475"/>
                <a:gd name="connsiteY22" fmla="*/ 1685925 h 2847975"/>
                <a:gd name="connsiteX23" fmla="*/ 0 w 2657475"/>
                <a:gd name="connsiteY23" fmla="*/ 1933575 h 2847975"/>
                <a:gd name="connsiteX24" fmla="*/ 0 w 2657475"/>
                <a:gd name="connsiteY24" fmla="*/ 2209800 h 2847975"/>
                <a:gd name="connsiteX25" fmla="*/ 28575 w 2657475"/>
                <a:gd name="connsiteY25" fmla="*/ 2419350 h 2847975"/>
                <a:gd name="connsiteX0" fmla="*/ 28575 w 2657475"/>
                <a:gd name="connsiteY0" fmla="*/ 1908175 h 2336800"/>
                <a:gd name="connsiteX1" fmla="*/ 352425 w 2657475"/>
                <a:gd name="connsiteY1" fmla="*/ 2003425 h 2336800"/>
                <a:gd name="connsiteX2" fmla="*/ 1200150 w 2657475"/>
                <a:gd name="connsiteY2" fmla="*/ 2184400 h 2336800"/>
                <a:gd name="connsiteX3" fmla="*/ 1514475 w 2657475"/>
                <a:gd name="connsiteY3" fmla="*/ 2336800 h 2336800"/>
                <a:gd name="connsiteX4" fmla="*/ 1762125 w 2657475"/>
                <a:gd name="connsiteY4" fmla="*/ 2298700 h 2336800"/>
                <a:gd name="connsiteX5" fmla="*/ 2628900 w 2657475"/>
                <a:gd name="connsiteY5" fmla="*/ 1498600 h 2336800"/>
                <a:gd name="connsiteX6" fmla="*/ 2647950 w 2657475"/>
                <a:gd name="connsiteY6" fmla="*/ 669925 h 2336800"/>
                <a:gd name="connsiteX7" fmla="*/ 2647950 w 2657475"/>
                <a:gd name="connsiteY7" fmla="*/ 517525 h 2336800"/>
                <a:gd name="connsiteX8" fmla="*/ 2657475 w 2657475"/>
                <a:gd name="connsiteY8" fmla="*/ 327025 h 2336800"/>
                <a:gd name="connsiteX9" fmla="*/ 1924050 w 2657475"/>
                <a:gd name="connsiteY9" fmla="*/ 0 h 2336800"/>
                <a:gd name="connsiteX10" fmla="*/ 1749425 w 2657475"/>
                <a:gd name="connsiteY10" fmla="*/ 238125 h 2336800"/>
                <a:gd name="connsiteX11" fmla="*/ 1958975 w 2657475"/>
                <a:gd name="connsiteY11" fmla="*/ 501650 h 2336800"/>
                <a:gd name="connsiteX12" fmla="*/ 1956594 w 2657475"/>
                <a:gd name="connsiteY12" fmla="*/ 1052512 h 2336800"/>
                <a:gd name="connsiteX13" fmla="*/ 1335882 w 2657475"/>
                <a:gd name="connsiteY13" fmla="*/ 641351 h 2336800"/>
                <a:gd name="connsiteX14" fmla="*/ 1221581 w 2657475"/>
                <a:gd name="connsiteY14" fmla="*/ 669925 h 2336800"/>
                <a:gd name="connsiteX15" fmla="*/ 1112044 w 2657475"/>
                <a:gd name="connsiteY15" fmla="*/ 662781 h 2336800"/>
                <a:gd name="connsiteX16" fmla="*/ 1081088 w 2657475"/>
                <a:gd name="connsiteY16" fmla="*/ 574675 h 2336800"/>
                <a:gd name="connsiteX17" fmla="*/ 1040606 w 2657475"/>
                <a:gd name="connsiteY17" fmla="*/ 405606 h 2336800"/>
                <a:gd name="connsiteX18" fmla="*/ 304800 w 2657475"/>
                <a:gd name="connsiteY18" fmla="*/ 469900 h 2336800"/>
                <a:gd name="connsiteX19" fmla="*/ 171450 w 2657475"/>
                <a:gd name="connsiteY19" fmla="*/ 717550 h 2336800"/>
                <a:gd name="connsiteX20" fmla="*/ 104775 w 2657475"/>
                <a:gd name="connsiteY20" fmla="*/ 917575 h 2336800"/>
                <a:gd name="connsiteX21" fmla="*/ 38100 w 2657475"/>
                <a:gd name="connsiteY21" fmla="*/ 1174750 h 2336800"/>
                <a:gd name="connsiteX22" fmla="*/ 0 w 2657475"/>
                <a:gd name="connsiteY22" fmla="*/ 1422400 h 2336800"/>
                <a:gd name="connsiteX23" fmla="*/ 0 w 2657475"/>
                <a:gd name="connsiteY23" fmla="*/ 1698625 h 2336800"/>
                <a:gd name="connsiteX24" fmla="*/ 28575 w 2657475"/>
                <a:gd name="connsiteY24" fmla="*/ 1908175 h 2336800"/>
                <a:gd name="connsiteX0" fmla="*/ 28575 w 2657475"/>
                <a:gd name="connsiteY0" fmla="*/ 1670050 h 2098675"/>
                <a:gd name="connsiteX1" fmla="*/ 352425 w 2657475"/>
                <a:gd name="connsiteY1" fmla="*/ 1765300 h 2098675"/>
                <a:gd name="connsiteX2" fmla="*/ 1200150 w 2657475"/>
                <a:gd name="connsiteY2" fmla="*/ 1946275 h 2098675"/>
                <a:gd name="connsiteX3" fmla="*/ 1514475 w 2657475"/>
                <a:gd name="connsiteY3" fmla="*/ 2098675 h 2098675"/>
                <a:gd name="connsiteX4" fmla="*/ 1762125 w 2657475"/>
                <a:gd name="connsiteY4" fmla="*/ 2060575 h 2098675"/>
                <a:gd name="connsiteX5" fmla="*/ 2628900 w 2657475"/>
                <a:gd name="connsiteY5" fmla="*/ 1260475 h 2098675"/>
                <a:gd name="connsiteX6" fmla="*/ 2647950 w 2657475"/>
                <a:gd name="connsiteY6" fmla="*/ 431800 h 2098675"/>
                <a:gd name="connsiteX7" fmla="*/ 2647950 w 2657475"/>
                <a:gd name="connsiteY7" fmla="*/ 279400 h 2098675"/>
                <a:gd name="connsiteX8" fmla="*/ 2657475 w 2657475"/>
                <a:gd name="connsiteY8" fmla="*/ 88900 h 2098675"/>
                <a:gd name="connsiteX9" fmla="*/ 1749425 w 2657475"/>
                <a:gd name="connsiteY9" fmla="*/ 0 h 2098675"/>
                <a:gd name="connsiteX10" fmla="*/ 1958975 w 2657475"/>
                <a:gd name="connsiteY10" fmla="*/ 263525 h 2098675"/>
                <a:gd name="connsiteX11" fmla="*/ 1956594 w 2657475"/>
                <a:gd name="connsiteY11" fmla="*/ 814387 h 2098675"/>
                <a:gd name="connsiteX12" fmla="*/ 1335882 w 2657475"/>
                <a:gd name="connsiteY12" fmla="*/ 403226 h 2098675"/>
                <a:gd name="connsiteX13" fmla="*/ 1221581 w 2657475"/>
                <a:gd name="connsiteY13" fmla="*/ 431800 h 2098675"/>
                <a:gd name="connsiteX14" fmla="*/ 1112044 w 2657475"/>
                <a:gd name="connsiteY14" fmla="*/ 424656 h 2098675"/>
                <a:gd name="connsiteX15" fmla="*/ 1081088 w 2657475"/>
                <a:gd name="connsiteY15" fmla="*/ 336550 h 2098675"/>
                <a:gd name="connsiteX16" fmla="*/ 1040606 w 2657475"/>
                <a:gd name="connsiteY16" fmla="*/ 167481 h 2098675"/>
                <a:gd name="connsiteX17" fmla="*/ 304800 w 2657475"/>
                <a:gd name="connsiteY17" fmla="*/ 231775 h 2098675"/>
                <a:gd name="connsiteX18" fmla="*/ 171450 w 2657475"/>
                <a:gd name="connsiteY18" fmla="*/ 479425 h 2098675"/>
                <a:gd name="connsiteX19" fmla="*/ 104775 w 2657475"/>
                <a:gd name="connsiteY19" fmla="*/ 679450 h 2098675"/>
                <a:gd name="connsiteX20" fmla="*/ 38100 w 2657475"/>
                <a:gd name="connsiteY20" fmla="*/ 936625 h 2098675"/>
                <a:gd name="connsiteX21" fmla="*/ 0 w 2657475"/>
                <a:gd name="connsiteY21" fmla="*/ 1184275 h 2098675"/>
                <a:gd name="connsiteX22" fmla="*/ 0 w 2657475"/>
                <a:gd name="connsiteY22" fmla="*/ 1460500 h 2098675"/>
                <a:gd name="connsiteX23" fmla="*/ 28575 w 2657475"/>
                <a:gd name="connsiteY23" fmla="*/ 1670050 h 2098675"/>
                <a:gd name="connsiteX0" fmla="*/ 28575 w 2657475"/>
                <a:gd name="connsiteY0" fmla="*/ 1581150 h 2009775"/>
                <a:gd name="connsiteX1" fmla="*/ 352425 w 2657475"/>
                <a:gd name="connsiteY1" fmla="*/ 1676400 h 2009775"/>
                <a:gd name="connsiteX2" fmla="*/ 1200150 w 2657475"/>
                <a:gd name="connsiteY2" fmla="*/ 1857375 h 2009775"/>
                <a:gd name="connsiteX3" fmla="*/ 1514475 w 2657475"/>
                <a:gd name="connsiteY3" fmla="*/ 2009775 h 2009775"/>
                <a:gd name="connsiteX4" fmla="*/ 1762125 w 2657475"/>
                <a:gd name="connsiteY4" fmla="*/ 1971675 h 2009775"/>
                <a:gd name="connsiteX5" fmla="*/ 2628900 w 2657475"/>
                <a:gd name="connsiteY5" fmla="*/ 1171575 h 2009775"/>
                <a:gd name="connsiteX6" fmla="*/ 2647950 w 2657475"/>
                <a:gd name="connsiteY6" fmla="*/ 342900 h 2009775"/>
                <a:gd name="connsiteX7" fmla="*/ 2647950 w 2657475"/>
                <a:gd name="connsiteY7" fmla="*/ 190500 h 2009775"/>
                <a:gd name="connsiteX8" fmla="*/ 2657475 w 2657475"/>
                <a:gd name="connsiteY8" fmla="*/ 0 h 2009775"/>
                <a:gd name="connsiteX9" fmla="*/ 1958975 w 2657475"/>
                <a:gd name="connsiteY9" fmla="*/ 174625 h 2009775"/>
                <a:gd name="connsiteX10" fmla="*/ 1956594 w 2657475"/>
                <a:gd name="connsiteY10" fmla="*/ 725487 h 2009775"/>
                <a:gd name="connsiteX11" fmla="*/ 1335882 w 2657475"/>
                <a:gd name="connsiteY11" fmla="*/ 314326 h 2009775"/>
                <a:gd name="connsiteX12" fmla="*/ 1221581 w 2657475"/>
                <a:gd name="connsiteY12" fmla="*/ 342900 h 2009775"/>
                <a:gd name="connsiteX13" fmla="*/ 1112044 w 2657475"/>
                <a:gd name="connsiteY13" fmla="*/ 335756 h 2009775"/>
                <a:gd name="connsiteX14" fmla="*/ 1081088 w 2657475"/>
                <a:gd name="connsiteY14" fmla="*/ 247650 h 2009775"/>
                <a:gd name="connsiteX15" fmla="*/ 1040606 w 2657475"/>
                <a:gd name="connsiteY15" fmla="*/ 78581 h 2009775"/>
                <a:gd name="connsiteX16" fmla="*/ 304800 w 2657475"/>
                <a:gd name="connsiteY16" fmla="*/ 142875 h 2009775"/>
                <a:gd name="connsiteX17" fmla="*/ 171450 w 2657475"/>
                <a:gd name="connsiteY17" fmla="*/ 390525 h 2009775"/>
                <a:gd name="connsiteX18" fmla="*/ 104775 w 2657475"/>
                <a:gd name="connsiteY18" fmla="*/ 590550 h 2009775"/>
                <a:gd name="connsiteX19" fmla="*/ 38100 w 2657475"/>
                <a:gd name="connsiteY19" fmla="*/ 847725 h 2009775"/>
                <a:gd name="connsiteX20" fmla="*/ 0 w 2657475"/>
                <a:gd name="connsiteY20" fmla="*/ 1095375 h 2009775"/>
                <a:gd name="connsiteX21" fmla="*/ 0 w 2657475"/>
                <a:gd name="connsiteY21" fmla="*/ 1371600 h 2009775"/>
                <a:gd name="connsiteX22" fmla="*/ 28575 w 2657475"/>
                <a:gd name="connsiteY22" fmla="*/ 1581150 h 2009775"/>
                <a:gd name="connsiteX0" fmla="*/ 28575 w 2647950"/>
                <a:gd name="connsiteY0" fmla="*/ 150256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21" fmla="*/ 28575 w 2647950"/>
                <a:gd name="connsiteY21" fmla="*/ 150256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104775 w 2647950"/>
                <a:gd name="connsiteY17" fmla="*/ 51196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365125 w 2647950"/>
                <a:gd name="connsiteY17" fmla="*/ 5056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38100 w 2647950"/>
                <a:gd name="connsiteY18" fmla="*/ 76914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0 w 2647950"/>
                <a:gd name="connsiteY19" fmla="*/ 1016794 h 1931194"/>
                <a:gd name="connsiteX20" fmla="*/ 0 w 2647950"/>
                <a:gd name="connsiteY20" fmla="*/ 1293019 h 1931194"/>
                <a:gd name="connsiteX0" fmla="*/ 0 w 2647950"/>
                <a:gd name="connsiteY0" fmla="*/ 1293019 h 1931194"/>
                <a:gd name="connsiteX1" fmla="*/ 352425 w 2647950"/>
                <a:gd name="connsiteY1" fmla="*/ 1597819 h 1931194"/>
                <a:gd name="connsiteX2" fmla="*/ 1200150 w 2647950"/>
                <a:gd name="connsiteY2" fmla="*/ 1778794 h 1931194"/>
                <a:gd name="connsiteX3" fmla="*/ 1514475 w 2647950"/>
                <a:gd name="connsiteY3" fmla="*/ 1931194 h 1931194"/>
                <a:gd name="connsiteX4" fmla="*/ 1762125 w 2647950"/>
                <a:gd name="connsiteY4" fmla="*/ 1893094 h 1931194"/>
                <a:gd name="connsiteX5" fmla="*/ 2628900 w 2647950"/>
                <a:gd name="connsiteY5" fmla="*/ 1092994 h 1931194"/>
                <a:gd name="connsiteX6" fmla="*/ 2647950 w 2647950"/>
                <a:gd name="connsiteY6" fmla="*/ 264319 h 1931194"/>
                <a:gd name="connsiteX7" fmla="*/ 2647950 w 2647950"/>
                <a:gd name="connsiteY7" fmla="*/ 111919 h 1931194"/>
                <a:gd name="connsiteX8" fmla="*/ 1958975 w 2647950"/>
                <a:gd name="connsiteY8" fmla="*/ 96044 h 1931194"/>
                <a:gd name="connsiteX9" fmla="*/ 1956594 w 2647950"/>
                <a:gd name="connsiteY9" fmla="*/ 646906 h 1931194"/>
                <a:gd name="connsiteX10" fmla="*/ 1335882 w 2647950"/>
                <a:gd name="connsiteY10" fmla="*/ 235745 h 1931194"/>
                <a:gd name="connsiteX11" fmla="*/ 1221581 w 2647950"/>
                <a:gd name="connsiteY11" fmla="*/ 264319 h 1931194"/>
                <a:gd name="connsiteX12" fmla="*/ 1112044 w 2647950"/>
                <a:gd name="connsiteY12" fmla="*/ 257175 h 1931194"/>
                <a:gd name="connsiteX13" fmla="*/ 1081088 w 2647950"/>
                <a:gd name="connsiteY13" fmla="*/ 169069 h 1931194"/>
                <a:gd name="connsiteX14" fmla="*/ 1040606 w 2647950"/>
                <a:gd name="connsiteY14" fmla="*/ 0 h 1931194"/>
                <a:gd name="connsiteX15" fmla="*/ 304800 w 2647950"/>
                <a:gd name="connsiteY15" fmla="*/ 64294 h 1931194"/>
                <a:gd name="connsiteX16" fmla="*/ 171450 w 2647950"/>
                <a:gd name="connsiteY16" fmla="*/ 311944 h 1931194"/>
                <a:gd name="connsiteX17" fmla="*/ 422275 w 2647950"/>
                <a:gd name="connsiteY17" fmla="*/ 353219 h 1931194"/>
                <a:gd name="connsiteX18" fmla="*/ 673100 w 2647950"/>
                <a:gd name="connsiteY18" fmla="*/ 394494 h 1931194"/>
                <a:gd name="connsiteX19" fmla="*/ 673100 w 2647950"/>
                <a:gd name="connsiteY19" fmla="*/ 578644 h 1931194"/>
                <a:gd name="connsiteX20" fmla="*/ 0 w 2647950"/>
                <a:gd name="connsiteY20" fmla="*/ 12930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180975 w 2476500"/>
                <a:gd name="connsiteY1" fmla="*/ 1597819 h 1931194"/>
                <a:gd name="connsiteX2" fmla="*/ 1028700 w 2476500"/>
                <a:gd name="connsiteY2" fmla="*/ 1778794 h 1931194"/>
                <a:gd name="connsiteX3" fmla="*/ 1343025 w 2476500"/>
                <a:gd name="connsiteY3" fmla="*/ 1931194 h 1931194"/>
                <a:gd name="connsiteX4" fmla="*/ 1590675 w 2476500"/>
                <a:gd name="connsiteY4" fmla="*/ 1893094 h 1931194"/>
                <a:gd name="connsiteX5" fmla="*/ 2457450 w 2476500"/>
                <a:gd name="connsiteY5" fmla="*/ 1092994 h 1931194"/>
                <a:gd name="connsiteX6" fmla="*/ 2476500 w 2476500"/>
                <a:gd name="connsiteY6" fmla="*/ 264319 h 1931194"/>
                <a:gd name="connsiteX7" fmla="*/ 2476500 w 2476500"/>
                <a:gd name="connsiteY7" fmla="*/ 111919 h 1931194"/>
                <a:gd name="connsiteX8" fmla="*/ 1787525 w 2476500"/>
                <a:gd name="connsiteY8" fmla="*/ 96044 h 1931194"/>
                <a:gd name="connsiteX9" fmla="*/ 1785144 w 2476500"/>
                <a:gd name="connsiteY9" fmla="*/ 646906 h 1931194"/>
                <a:gd name="connsiteX10" fmla="*/ 1164432 w 2476500"/>
                <a:gd name="connsiteY10" fmla="*/ 235745 h 1931194"/>
                <a:gd name="connsiteX11" fmla="*/ 1050131 w 2476500"/>
                <a:gd name="connsiteY11" fmla="*/ 264319 h 1931194"/>
                <a:gd name="connsiteX12" fmla="*/ 940594 w 2476500"/>
                <a:gd name="connsiteY12" fmla="*/ 257175 h 1931194"/>
                <a:gd name="connsiteX13" fmla="*/ 909638 w 2476500"/>
                <a:gd name="connsiteY13" fmla="*/ 169069 h 1931194"/>
                <a:gd name="connsiteX14" fmla="*/ 869156 w 2476500"/>
                <a:gd name="connsiteY14" fmla="*/ 0 h 1931194"/>
                <a:gd name="connsiteX15" fmla="*/ 133350 w 2476500"/>
                <a:gd name="connsiteY15" fmla="*/ 64294 h 1931194"/>
                <a:gd name="connsiteX16" fmla="*/ 0 w 2476500"/>
                <a:gd name="connsiteY16" fmla="*/ 311944 h 1931194"/>
                <a:gd name="connsiteX17" fmla="*/ 250825 w 2476500"/>
                <a:gd name="connsiteY17" fmla="*/ 353219 h 1931194"/>
                <a:gd name="connsiteX18" fmla="*/ 501650 w 2476500"/>
                <a:gd name="connsiteY18" fmla="*/ 394494 h 1931194"/>
                <a:gd name="connsiteX19" fmla="*/ 501650 w 2476500"/>
                <a:gd name="connsiteY19" fmla="*/ 578644 h 1931194"/>
                <a:gd name="connsiteX20" fmla="*/ 933450 w 2476500"/>
                <a:gd name="connsiteY20" fmla="*/ 492919 h 1931194"/>
                <a:gd name="connsiteX0" fmla="*/ 933450 w 2476500"/>
                <a:gd name="connsiteY0" fmla="*/ 492919 h 1931194"/>
                <a:gd name="connsiteX1" fmla="*/ 255910 w 2476500"/>
                <a:gd name="connsiteY1" fmla="*/ 146922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173360 w 2476500"/>
                <a:gd name="connsiteY1" fmla="*/ 1361279 h 1931194"/>
                <a:gd name="connsiteX2" fmla="*/ 180975 w 2476500"/>
                <a:gd name="connsiteY2" fmla="*/ 1597819 h 1931194"/>
                <a:gd name="connsiteX3" fmla="*/ 1028700 w 2476500"/>
                <a:gd name="connsiteY3" fmla="*/ 1778794 h 1931194"/>
                <a:gd name="connsiteX4" fmla="*/ 1343025 w 2476500"/>
                <a:gd name="connsiteY4" fmla="*/ 1931194 h 1931194"/>
                <a:gd name="connsiteX5" fmla="*/ 1590675 w 2476500"/>
                <a:gd name="connsiteY5" fmla="*/ 1893094 h 1931194"/>
                <a:gd name="connsiteX6" fmla="*/ 2457450 w 2476500"/>
                <a:gd name="connsiteY6" fmla="*/ 1092994 h 1931194"/>
                <a:gd name="connsiteX7" fmla="*/ 2476500 w 2476500"/>
                <a:gd name="connsiteY7" fmla="*/ 264319 h 1931194"/>
                <a:gd name="connsiteX8" fmla="*/ 2476500 w 2476500"/>
                <a:gd name="connsiteY8" fmla="*/ 111919 h 1931194"/>
                <a:gd name="connsiteX9" fmla="*/ 1787525 w 2476500"/>
                <a:gd name="connsiteY9" fmla="*/ 96044 h 1931194"/>
                <a:gd name="connsiteX10" fmla="*/ 1785144 w 2476500"/>
                <a:gd name="connsiteY10" fmla="*/ 646906 h 1931194"/>
                <a:gd name="connsiteX11" fmla="*/ 1164432 w 2476500"/>
                <a:gd name="connsiteY11" fmla="*/ 235745 h 1931194"/>
                <a:gd name="connsiteX12" fmla="*/ 1050131 w 2476500"/>
                <a:gd name="connsiteY12" fmla="*/ 264319 h 1931194"/>
                <a:gd name="connsiteX13" fmla="*/ 940594 w 2476500"/>
                <a:gd name="connsiteY13" fmla="*/ 257175 h 1931194"/>
                <a:gd name="connsiteX14" fmla="*/ 909638 w 2476500"/>
                <a:gd name="connsiteY14" fmla="*/ 169069 h 1931194"/>
                <a:gd name="connsiteX15" fmla="*/ 869156 w 2476500"/>
                <a:gd name="connsiteY15" fmla="*/ 0 h 1931194"/>
                <a:gd name="connsiteX16" fmla="*/ 133350 w 2476500"/>
                <a:gd name="connsiteY16" fmla="*/ 64294 h 1931194"/>
                <a:gd name="connsiteX17" fmla="*/ 0 w 2476500"/>
                <a:gd name="connsiteY17" fmla="*/ 311944 h 1931194"/>
                <a:gd name="connsiteX18" fmla="*/ 250825 w 2476500"/>
                <a:gd name="connsiteY18" fmla="*/ 353219 h 1931194"/>
                <a:gd name="connsiteX19" fmla="*/ 501650 w 2476500"/>
                <a:gd name="connsiteY19" fmla="*/ 394494 h 1931194"/>
                <a:gd name="connsiteX20" fmla="*/ 501650 w 2476500"/>
                <a:gd name="connsiteY20" fmla="*/ 578644 h 1931194"/>
                <a:gd name="connsiteX21" fmla="*/ 933450 w 2476500"/>
                <a:gd name="connsiteY21" fmla="*/ 492919 h 1931194"/>
                <a:gd name="connsiteX0" fmla="*/ 933450 w 2476500"/>
                <a:gd name="connsiteY0" fmla="*/ 492919 h 1931194"/>
                <a:gd name="connsiteX1" fmla="*/ 262260 w 2476500"/>
                <a:gd name="connsiteY1" fmla="*/ 124697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168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357510 w 2476500"/>
                <a:gd name="connsiteY1" fmla="*/ 1354929 h 1931194"/>
                <a:gd name="connsiteX2" fmla="*/ 173360 w 2476500"/>
                <a:gd name="connsiteY2" fmla="*/ 1361279 h 1931194"/>
                <a:gd name="connsiteX3" fmla="*/ 180975 w 2476500"/>
                <a:gd name="connsiteY3" fmla="*/ 1597819 h 1931194"/>
                <a:gd name="connsiteX4" fmla="*/ 1028700 w 2476500"/>
                <a:gd name="connsiteY4" fmla="*/ 1778794 h 1931194"/>
                <a:gd name="connsiteX5" fmla="*/ 1343025 w 2476500"/>
                <a:gd name="connsiteY5" fmla="*/ 1931194 h 1931194"/>
                <a:gd name="connsiteX6" fmla="*/ 1590675 w 2476500"/>
                <a:gd name="connsiteY6" fmla="*/ 1893094 h 1931194"/>
                <a:gd name="connsiteX7" fmla="*/ 2457450 w 2476500"/>
                <a:gd name="connsiteY7" fmla="*/ 1092994 h 1931194"/>
                <a:gd name="connsiteX8" fmla="*/ 2476500 w 2476500"/>
                <a:gd name="connsiteY8" fmla="*/ 264319 h 1931194"/>
                <a:gd name="connsiteX9" fmla="*/ 2476500 w 2476500"/>
                <a:gd name="connsiteY9" fmla="*/ 111919 h 1931194"/>
                <a:gd name="connsiteX10" fmla="*/ 1787525 w 2476500"/>
                <a:gd name="connsiteY10" fmla="*/ 96044 h 1931194"/>
                <a:gd name="connsiteX11" fmla="*/ 1785144 w 2476500"/>
                <a:gd name="connsiteY11" fmla="*/ 646906 h 1931194"/>
                <a:gd name="connsiteX12" fmla="*/ 1164432 w 2476500"/>
                <a:gd name="connsiteY12" fmla="*/ 235745 h 1931194"/>
                <a:gd name="connsiteX13" fmla="*/ 1050131 w 2476500"/>
                <a:gd name="connsiteY13" fmla="*/ 264319 h 1931194"/>
                <a:gd name="connsiteX14" fmla="*/ 940594 w 2476500"/>
                <a:gd name="connsiteY14" fmla="*/ 257175 h 1931194"/>
                <a:gd name="connsiteX15" fmla="*/ 909638 w 2476500"/>
                <a:gd name="connsiteY15" fmla="*/ 169069 h 1931194"/>
                <a:gd name="connsiteX16" fmla="*/ 869156 w 2476500"/>
                <a:gd name="connsiteY16" fmla="*/ 0 h 1931194"/>
                <a:gd name="connsiteX17" fmla="*/ 133350 w 2476500"/>
                <a:gd name="connsiteY17" fmla="*/ 64294 h 1931194"/>
                <a:gd name="connsiteX18" fmla="*/ 0 w 2476500"/>
                <a:gd name="connsiteY18" fmla="*/ 311944 h 1931194"/>
                <a:gd name="connsiteX19" fmla="*/ 250825 w 2476500"/>
                <a:gd name="connsiteY19" fmla="*/ 353219 h 1931194"/>
                <a:gd name="connsiteX20" fmla="*/ 501650 w 2476500"/>
                <a:gd name="connsiteY20" fmla="*/ 394494 h 1931194"/>
                <a:gd name="connsiteX21" fmla="*/ 501650 w 2476500"/>
                <a:gd name="connsiteY21" fmla="*/ 578644 h 1931194"/>
                <a:gd name="connsiteX22" fmla="*/ 933450 w 2476500"/>
                <a:gd name="connsiteY22" fmla="*/ 492919 h 1931194"/>
                <a:gd name="connsiteX0" fmla="*/ 933450 w 2476500"/>
                <a:gd name="connsiteY0" fmla="*/ 492919 h 1931194"/>
                <a:gd name="connsiteX1" fmla="*/ 497210 w 2476500"/>
                <a:gd name="connsiteY1" fmla="*/ 10310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471810 w 2476500"/>
                <a:gd name="connsiteY1" fmla="*/ 1005679 h 1931194"/>
                <a:gd name="connsiteX2" fmla="*/ 357510 w 2476500"/>
                <a:gd name="connsiteY2" fmla="*/ 1354929 h 1931194"/>
                <a:gd name="connsiteX3" fmla="*/ 173360 w 2476500"/>
                <a:gd name="connsiteY3" fmla="*/ 1361279 h 1931194"/>
                <a:gd name="connsiteX4" fmla="*/ 180975 w 2476500"/>
                <a:gd name="connsiteY4" fmla="*/ 1597819 h 1931194"/>
                <a:gd name="connsiteX5" fmla="*/ 1028700 w 2476500"/>
                <a:gd name="connsiteY5" fmla="*/ 1778794 h 1931194"/>
                <a:gd name="connsiteX6" fmla="*/ 1343025 w 2476500"/>
                <a:gd name="connsiteY6" fmla="*/ 1931194 h 1931194"/>
                <a:gd name="connsiteX7" fmla="*/ 1590675 w 2476500"/>
                <a:gd name="connsiteY7" fmla="*/ 1893094 h 1931194"/>
                <a:gd name="connsiteX8" fmla="*/ 2457450 w 2476500"/>
                <a:gd name="connsiteY8" fmla="*/ 1092994 h 1931194"/>
                <a:gd name="connsiteX9" fmla="*/ 2476500 w 2476500"/>
                <a:gd name="connsiteY9" fmla="*/ 264319 h 1931194"/>
                <a:gd name="connsiteX10" fmla="*/ 2476500 w 2476500"/>
                <a:gd name="connsiteY10" fmla="*/ 111919 h 1931194"/>
                <a:gd name="connsiteX11" fmla="*/ 1787525 w 2476500"/>
                <a:gd name="connsiteY11" fmla="*/ 96044 h 1931194"/>
                <a:gd name="connsiteX12" fmla="*/ 1785144 w 2476500"/>
                <a:gd name="connsiteY12" fmla="*/ 646906 h 1931194"/>
                <a:gd name="connsiteX13" fmla="*/ 1164432 w 2476500"/>
                <a:gd name="connsiteY13" fmla="*/ 235745 h 1931194"/>
                <a:gd name="connsiteX14" fmla="*/ 1050131 w 2476500"/>
                <a:gd name="connsiteY14" fmla="*/ 264319 h 1931194"/>
                <a:gd name="connsiteX15" fmla="*/ 940594 w 2476500"/>
                <a:gd name="connsiteY15" fmla="*/ 257175 h 1931194"/>
                <a:gd name="connsiteX16" fmla="*/ 909638 w 2476500"/>
                <a:gd name="connsiteY16" fmla="*/ 169069 h 1931194"/>
                <a:gd name="connsiteX17" fmla="*/ 869156 w 2476500"/>
                <a:gd name="connsiteY17" fmla="*/ 0 h 1931194"/>
                <a:gd name="connsiteX18" fmla="*/ 133350 w 2476500"/>
                <a:gd name="connsiteY18" fmla="*/ 64294 h 1931194"/>
                <a:gd name="connsiteX19" fmla="*/ 0 w 2476500"/>
                <a:gd name="connsiteY19" fmla="*/ 311944 h 1931194"/>
                <a:gd name="connsiteX20" fmla="*/ 250825 w 2476500"/>
                <a:gd name="connsiteY20" fmla="*/ 353219 h 1931194"/>
                <a:gd name="connsiteX21" fmla="*/ 501650 w 2476500"/>
                <a:gd name="connsiteY21" fmla="*/ 394494 h 1931194"/>
                <a:gd name="connsiteX22" fmla="*/ 501650 w 2476500"/>
                <a:gd name="connsiteY22" fmla="*/ 578644 h 1931194"/>
                <a:gd name="connsiteX23" fmla="*/ 933450 w 2476500"/>
                <a:gd name="connsiteY23" fmla="*/ 492919 h 1931194"/>
                <a:gd name="connsiteX0" fmla="*/ 933450 w 2476500"/>
                <a:gd name="connsiteY0" fmla="*/ 492919 h 1931194"/>
                <a:gd name="connsiteX1" fmla="*/ 662310 w 2476500"/>
                <a:gd name="connsiteY1" fmla="*/ 78977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687710 w 2476500"/>
                <a:gd name="connsiteY1" fmla="*/ 821529 h 1931194"/>
                <a:gd name="connsiteX2" fmla="*/ 471810 w 2476500"/>
                <a:gd name="connsiteY2" fmla="*/ 1005679 h 1931194"/>
                <a:gd name="connsiteX3" fmla="*/ 357510 w 2476500"/>
                <a:gd name="connsiteY3" fmla="*/ 1354929 h 1931194"/>
                <a:gd name="connsiteX4" fmla="*/ 173360 w 2476500"/>
                <a:gd name="connsiteY4" fmla="*/ 1361279 h 1931194"/>
                <a:gd name="connsiteX5" fmla="*/ 180975 w 2476500"/>
                <a:gd name="connsiteY5" fmla="*/ 1597819 h 1931194"/>
                <a:gd name="connsiteX6" fmla="*/ 1028700 w 2476500"/>
                <a:gd name="connsiteY6" fmla="*/ 1778794 h 1931194"/>
                <a:gd name="connsiteX7" fmla="*/ 1343025 w 2476500"/>
                <a:gd name="connsiteY7" fmla="*/ 1931194 h 1931194"/>
                <a:gd name="connsiteX8" fmla="*/ 1590675 w 2476500"/>
                <a:gd name="connsiteY8" fmla="*/ 1893094 h 1931194"/>
                <a:gd name="connsiteX9" fmla="*/ 2457450 w 2476500"/>
                <a:gd name="connsiteY9" fmla="*/ 1092994 h 1931194"/>
                <a:gd name="connsiteX10" fmla="*/ 2476500 w 2476500"/>
                <a:gd name="connsiteY10" fmla="*/ 264319 h 1931194"/>
                <a:gd name="connsiteX11" fmla="*/ 2476500 w 2476500"/>
                <a:gd name="connsiteY11" fmla="*/ 111919 h 1931194"/>
                <a:gd name="connsiteX12" fmla="*/ 1787525 w 2476500"/>
                <a:gd name="connsiteY12" fmla="*/ 96044 h 1931194"/>
                <a:gd name="connsiteX13" fmla="*/ 1785144 w 2476500"/>
                <a:gd name="connsiteY13" fmla="*/ 646906 h 1931194"/>
                <a:gd name="connsiteX14" fmla="*/ 1164432 w 2476500"/>
                <a:gd name="connsiteY14" fmla="*/ 235745 h 1931194"/>
                <a:gd name="connsiteX15" fmla="*/ 1050131 w 2476500"/>
                <a:gd name="connsiteY15" fmla="*/ 264319 h 1931194"/>
                <a:gd name="connsiteX16" fmla="*/ 940594 w 2476500"/>
                <a:gd name="connsiteY16" fmla="*/ 257175 h 1931194"/>
                <a:gd name="connsiteX17" fmla="*/ 909638 w 2476500"/>
                <a:gd name="connsiteY17" fmla="*/ 169069 h 1931194"/>
                <a:gd name="connsiteX18" fmla="*/ 869156 w 2476500"/>
                <a:gd name="connsiteY18" fmla="*/ 0 h 1931194"/>
                <a:gd name="connsiteX19" fmla="*/ 133350 w 2476500"/>
                <a:gd name="connsiteY19" fmla="*/ 64294 h 1931194"/>
                <a:gd name="connsiteX20" fmla="*/ 0 w 2476500"/>
                <a:gd name="connsiteY20" fmla="*/ 311944 h 1931194"/>
                <a:gd name="connsiteX21" fmla="*/ 250825 w 2476500"/>
                <a:gd name="connsiteY21" fmla="*/ 353219 h 1931194"/>
                <a:gd name="connsiteX22" fmla="*/ 501650 w 2476500"/>
                <a:gd name="connsiteY22" fmla="*/ 394494 h 1931194"/>
                <a:gd name="connsiteX23" fmla="*/ 501650 w 2476500"/>
                <a:gd name="connsiteY23" fmla="*/ 578644 h 1931194"/>
                <a:gd name="connsiteX24" fmla="*/ 933450 w 2476500"/>
                <a:gd name="connsiteY24" fmla="*/ 492919 h 1931194"/>
                <a:gd name="connsiteX0" fmla="*/ 933450 w 2476500"/>
                <a:gd name="connsiteY0" fmla="*/ 492919 h 1931194"/>
                <a:gd name="connsiteX1" fmla="*/ 833760 w 2476500"/>
                <a:gd name="connsiteY1" fmla="*/ 65007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57510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71810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33697 w 2476500"/>
                <a:gd name="connsiteY4" fmla="*/ 1354929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00360 w 2476500"/>
                <a:gd name="connsiteY4" fmla="*/ 1369216 h 1931194"/>
                <a:gd name="connsiteX5" fmla="*/ 173360 w 2476500"/>
                <a:gd name="connsiteY5" fmla="*/ 1361279 h 1931194"/>
                <a:gd name="connsiteX6" fmla="*/ 180975 w 2476500"/>
                <a:gd name="connsiteY6" fmla="*/ 1597819 h 1931194"/>
                <a:gd name="connsiteX7" fmla="*/ 1028700 w 2476500"/>
                <a:gd name="connsiteY7" fmla="*/ 1778794 h 1931194"/>
                <a:gd name="connsiteX8" fmla="*/ 1343025 w 2476500"/>
                <a:gd name="connsiteY8" fmla="*/ 1931194 h 1931194"/>
                <a:gd name="connsiteX9" fmla="*/ 1590675 w 2476500"/>
                <a:gd name="connsiteY9" fmla="*/ 1893094 h 1931194"/>
                <a:gd name="connsiteX10" fmla="*/ 2457450 w 2476500"/>
                <a:gd name="connsiteY10" fmla="*/ 1092994 h 1931194"/>
                <a:gd name="connsiteX11" fmla="*/ 2476500 w 2476500"/>
                <a:gd name="connsiteY11" fmla="*/ 264319 h 1931194"/>
                <a:gd name="connsiteX12" fmla="*/ 2476500 w 2476500"/>
                <a:gd name="connsiteY12" fmla="*/ 111919 h 1931194"/>
                <a:gd name="connsiteX13" fmla="*/ 1787525 w 2476500"/>
                <a:gd name="connsiteY13" fmla="*/ 96044 h 1931194"/>
                <a:gd name="connsiteX14" fmla="*/ 1785144 w 2476500"/>
                <a:gd name="connsiteY14" fmla="*/ 646906 h 1931194"/>
                <a:gd name="connsiteX15" fmla="*/ 1164432 w 2476500"/>
                <a:gd name="connsiteY15" fmla="*/ 235745 h 1931194"/>
                <a:gd name="connsiteX16" fmla="*/ 1050131 w 2476500"/>
                <a:gd name="connsiteY16" fmla="*/ 264319 h 1931194"/>
                <a:gd name="connsiteX17" fmla="*/ 940594 w 2476500"/>
                <a:gd name="connsiteY17" fmla="*/ 257175 h 1931194"/>
                <a:gd name="connsiteX18" fmla="*/ 909638 w 2476500"/>
                <a:gd name="connsiteY18" fmla="*/ 169069 h 1931194"/>
                <a:gd name="connsiteX19" fmla="*/ 869156 w 2476500"/>
                <a:gd name="connsiteY19" fmla="*/ 0 h 1931194"/>
                <a:gd name="connsiteX20" fmla="*/ 133350 w 2476500"/>
                <a:gd name="connsiteY20" fmla="*/ 64294 h 1931194"/>
                <a:gd name="connsiteX21" fmla="*/ 0 w 2476500"/>
                <a:gd name="connsiteY21" fmla="*/ 311944 h 1931194"/>
                <a:gd name="connsiteX22" fmla="*/ 250825 w 2476500"/>
                <a:gd name="connsiteY22" fmla="*/ 353219 h 1931194"/>
                <a:gd name="connsiteX23" fmla="*/ 501650 w 2476500"/>
                <a:gd name="connsiteY23" fmla="*/ 394494 h 1931194"/>
                <a:gd name="connsiteX24" fmla="*/ 501650 w 2476500"/>
                <a:gd name="connsiteY24" fmla="*/ 578644 h 1931194"/>
                <a:gd name="connsiteX25" fmla="*/ 933450 w 2476500"/>
                <a:gd name="connsiteY25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64654 w 2476500"/>
                <a:gd name="connsiteY4" fmla="*/ 1202529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7710 w 2476500"/>
                <a:gd name="connsiteY2" fmla="*/ 821529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300360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501650 w 2476500"/>
                <a:gd name="connsiteY25" fmla="*/ 578644 h 1931194"/>
                <a:gd name="connsiteX26" fmla="*/ 933450 w 2476500"/>
                <a:gd name="connsiteY26" fmla="*/ 492919 h 1931194"/>
                <a:gd name="connsiteX0" fmla="*/ 933450 w 2476500"/>
                <a:gd name="connsiteY0" fmla="*/ 4929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33450 w 2476500"/>
                <a:gd name="connsiteY26" fmla="*/ 4929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08360 w 2476500"/>
                <a:gd name="connsiteY1" fmla="*/ 643729 h 1931194"/>
                <a:gd name="connsiteX2" fmla="*/ 680566 w 2476500"/>
                <a:gd name="connsiteY2" fmla="*/ 819148 h 1931194"/>
                <a:gd name="connsiteX3" fmla="*/ 462285 w 2476500"/>
                <a:gd name="connsiteY3" fmla="*/ 1005679 h 1931194"/>
                <a:gd name="connsiteX4" fmla="*/ 376561 w 2476500"/>
                <a:gd name="connsiteY4" fmla="*/ 1204911 h 1931194"/>
                <a:gd name="connsiteX5" fmla="*/ 295598 w 2476500"/>
                <a:gd name="connsiteY5" fmla="*/ 1369216 h 1931194"/>
                <a:gd name="connsiteX6" fmla="*/ 173360 w 2476500"/>
                <a:gd name="connsiteY6" fmla="*/ 1361279 h 1931194"/>
                <a:gd name="connsiteX7" fmla="*/ 180975 w 2476500"/>
                <a:gd name="connsiteY7" fmla="*/ 1597819 h 1931194"/>
                <a:gd name="connsiteX8" fmla="*/ 1028700 w 2476500"/>
                <a:gd name="connsiteY8" fmla="*/ 1778794 h 1931194"/>
                <a:gd name="connsiteX9" fmla="*/ 1343025 w 2476500"/>
                <a:gd name="connsiteY9" fmla="*/ 1931194 h 1931194"/>
                <a:gd name="connsiteX10" fmla="*/ 1590675 w 2476500"/>
                <a:gd name="connsiteY10" fmla="*/ 1893094 h 1931194"/>
                <a:gd name="connsiteX11" fmla="*/ 2457450 w 2476500"/>
                <a:gd name="connsiteY11" fmla="*/ 1092994 h 1931194"/>
                <a:gd name="connsiteX12" fmla="*/ 2476500 w 2476500"/>
                <a:gd name="connsiteY12" fmla="*/ 264319 h 1931194"/>
                <a:gd name="connsiteX13" fmla="*/ 2476500 w 2476500"/>
                <a:gd name="connsiteY13" fmla="*/ 111919 h 1931194"/>
                <a:gd name="connsiteX14" fmla="*/ 1787525 w 2476500"/>
                <a:gd name="connsiteY14" fmla="*/ 96044 h 1931194"/>
                <a:gd name="connsiteX15" fmla="*/ 1785144 w 2476500"/>
                <a:gd name="connsiteY15" fmla="*/ 646906 h 1931194"/>
                <a:gd name="connsiteX16" fmla="*/ 1164432 w 2476500"/>
                <a:gd name="connsiteY16" fmla="*/ 235745 h 1931194"/>
                <a:gd name="connsiteX17" fmla="*/ 1050131 w 2476500"/>
                <a:gd name="connsiteY17" fmla="*/ 264319 h 1931194"/>
                <a:gd name="connsiteX18" fmla="*/ 940594 w 2476500"/>
                <a:gd name="connsiteY18" fmla="*/ 257175 h 1931194"/>
                <a:gd name="connsiteX19" fmla="*/ 909638 w 2476500"/>
                <a:gd name="connsiteY19" fmla="*/ 169069 h 1931194"/>
                <a:gd name="connsiteX20" fmla="*/ 869156 w 2476500"/>
                <a:gd name="connsiteY20" fmla="*/ 0 h 1931194"/>
                <a:gd name="connsiteX21" fmla="*/ 133350 w 2476500"/>
                <a:gd name="connsiteY21" fmla="*/ 64294 h 1931194"/>
                <a:gd name="connsiteX22" fmla="*/ 0 w 2476500"/>
                <a:gd name="connsiteY22" fmla="*/ 311944 h 1931194"/>
                <a:gd name="connsiteX23" fmla="*/ 250825 w 2476500"/>
                <a:gd name="connsiteY23" fmla="*/ 353219 h 1931194"/>
                <a:gd name="connsiteX24" fmla="*/ 501650 w 2476500"/>
                <a:gd name="connsiteY24" fmla="*/ 394494 h 1931194"/>
                <a:gd name="connsiteX25" fmla="*/ 620713 w 2476500"/>
                <a:gd name="connsiteY25" fmla="*/ 340519 h 1931194"/>
                <a:gd name="connsiteX26" fmla="*/ 985837 w 2476500"/>
                <a:gd name="connsiteY26" fmla="*/ 454819 h 1931194"/>
                <a:gd name="connsiteX0" fmla="*/ 985837 w 2476500"/>
                <a:gd name="connsiteY0" fmla="*/ 454819 h 1931194"/>
                <a:gd name="connsiteX1" fmla="*/ 886148 w 2476500"/>
                <a:gd name="connsiteY1" fmla="*/ 569117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6167 w 2476500"/>
                <a:gd name="connsiteY1" fmla="*/ 642935 h 1931194"/>
                <a:gd name="connsiteX2" fmla="*/ 808360 w 2476500"/>
                <a:gd name="connsiteY2" fmla="*/ 643729 h 1931194"/>
                <a:gd name="connsiteX3" fmla="*/ 680566 w 2476500"/>
                <a:gd name="connsiteY3" fmla="*/ 819148 h 1931194"/>
                <a:gd name="connsiteX4" fmla="*/ 462285 w 2476500"/>
                <a:gd name="connsiteY4" fmla="*/ 1005679 h 1931194"/>
                <a:gd name="connsiteX5" fmla="*/ 376561 w 2476500"/>
                <a:gd name="connsiteY5" fmla="*/ 1204911 h 1931194"/>
                <a:gd name="connsiteX6" fmla="*/ 295598 w 2476500"/>
                <a:gd name="connsiteY6" fmla="*/ 1369216 h 1931194"/>
                <a:gd name="connsiteX7" fmla="*/ 173360 w 2476500"/>
                <a:gd name="connsiteY7" fmla="*/ 1361279 h 1931194"/>
                <a:gd name="connsiteX8" fmla="*/ 180975 w 2476500"/>
                <a:gd name="connsiteY8" fmla="*/ 1597819 h 1931194"/>
                <a:gd name="connsiteX9" fmla="*/ 1028700 w 2476500"/>
                <a:gd name="connsiteY9" fmla="*/ 1778794 h 1931194"/>
                <a:gd name="connsiteX10" fmla="*/ 1343025 w 2476500"/>
                <a:gd name="connsiteY10" fmla="*/ 1931194 h 1931194"/>
                <a:gd name="connsiteX11" fmla="*/ 1590675 w 2476500"/>
                <a:gd name="connsiteY11" fmla="*/ 1893094 h 1931194"/>
                <a:gd name="connsiteX12" fmla="*/ 2457450 w 2476500"/>
                <a:gd name="connsiteY12" fmla="*/ 1092994 h 1931194"/>
                <a:gd name="connsiteX13" fmla="*/ 2476500 w 2476500"/>
                <a:gd name="connsiteY13" fmla="*/ 264319 h 1931194"/>
                <a:gd name="connsiteX14" fmla="*/ 2476500 w 2476500"/>
                <a:gd name="connsiteY14" fmla="*/ 111919 h 1931194"/>
                <a:gd name="connsiteX15" fmla="*/ 1787525 w 2476500"/>
                <a:gd name="connsiteY15" fmla="*/ 96044 h 1931194"/>
                <a:gd name="connsiteX16" fmla="*/ 1785144 w 2476500"/>
                <a:gd name="connsiteY16" fmla="*/ 646906 h 1931194"/>
                <a:gd name="connsiteX17" fmla="*/ 1164432 w 2476500"/>
                <a:gd name="connsiteY17" fmla="*/ 235745 h 1931194"/>
                <a:gd name="connsiteX18" fmla="*/ 1050131 w 2476500"/>
                <a:gd name="connsiteY18" fmla="*/ 264319 h 1931194"/>
                <a:gd name="connsiteX19" fmla="*/ 940594 w 2476500"/>
                <a:gd name="connsiteY19" fmla="*/ 257175 h 1931194"/>
                <a:gd name="connsiteX20" fmla="*/ 909638 w 2476500"/>
                <a:gd name="connsiteY20" fmla="*/ 169069 h 1931194"/>
                <a:gd name="connsiteX21" fmla="*/ 869156 w 2476500"/>
                <a:gd name="connsiteY21" fmla="*/ 0 h 1931194"/>
                <a:gd name="connsiteX22" fmla="*/ 133350 w 2476500"/>
                <a:gd name="connsiteY22" fmla="*/ 64294 h 1931194"/>
                <a:gd name="connsiteX23" fmla="*/ 0 w 2476500"/>
                <a:gd name="connsiteY23" fmla="*/ 311944 h 1931194"/>
                <a:gd name="connsiteX24" fmla="*/ 250825 w 2476500"/>
                <a:gd name="connsiteY24" fmla="*/ 353219 h 1931194"/>
                <a:gd name="connsiteX25" fmla="*/ 501650 w 2476500"/>
                <a:gd name="connsiteY25" fmla="*/ 394494 h 1931194"/>
                <a:gd name="connsiteX26" fmla="*/ 620713 w 2476500"/>
                <a:gd name="connsiteY26" fmla="*/ 340519 h 1931194"/>
                <a:gd name="connsiteX27" fmla="*/ 985837 w 2476500"/>
                <a:gd name="connsiteY27" fmla="*/ 454819 h 1931194"/>
                <a:gd name="connsiteX0" fmla="*/ 985837 w 2476500"/>
                <a:gd name="connsiteY0" fmla="*/ 454819 h 1931194"/>
                <a:gd name="connsiteX1" fmla="*/ 1033785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85837 w 2476500"/>
                <a:gd name="connsiteY0" fmla="*/ 454819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85837 w 2476500"/>
                <a:gd name="connsiteY28" fmla="*/ 454819 h 1931194"/>
                <a:gd name="connsiteX0" fmla="*/ 990600 w 2476500"/>
                <a:gd name="connsiteY0" fmla="*/ 450056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90600 w 2476500"/>
                <a:gd name="connsiteY28" fmla="*/ 450056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5144 w 2476500"/>
                <a:gd name="connsiteY17" fmla="*/ 646906 h 1931194"/>
                <a:gd name="connsiteX18" fmla="*/ 1164432 w 2476500"/>
                <a:gd name="connsiteY18" fmla="*/ 235745 h 1931194"/>
                <a:gd name="connsiteX19" fmla="*/ 1050131 w 2476500"/>
                <a:gd name="connsiteY19" fmla="*/ 264319 h 1931194"/>
                <a:gd name="connsiteX20" fmla="*/ 940594 w 2476500"/>
                <a:gd name="connsiteY20" fmla="*/ 257175 h 1931194"/>
                <a:gd name="connsiteX21" fmla="*/ 909638 w 2476500"/>
                <a:gd name="connsiteY21" fmla="*/ 169069 h 1931194"/>
                <a:gd name="connsiteX22" fmla="*/ 869156 w 2476500"/>
                <a:gd name="connsiteY22" fmla="*/ 0 h 1931194"/>
                <a:gd name="connsiteX23" fmla="*/ 133350 w 2476500"/>
                <a:gd name="connsiteY23" fmla="*/ 64294 h 1931194"/>
                <a:gd name="connsiteX24" fmla="*/ 0 w 2476500"/>
                <a:gd name="connsiteY24" fmla="*/ 311944 h 1931194"/>
                <a:gd name="connsiteX25" fmla="*/ 250825 w 2476500"/>
                <a:gd name="connsiteY25" fmla="*/ 353219 h 1931194"/>
                <a:gd name="connsiteX26" fmla="*/ 501650 w 2476500"/>
                <a:gd name="connsiteY26" fmla="*/ 394494 h 1931194"/>
                <a:gd name="connsiteX27" fmla="*/ 620713 w 2476500"/>
                <a:gd name="connsiteY27" fmla="*/ 340519 h 1931194"/>
                <a:gd name="connsiteX28" fmla="*/ 962025 w 2476500"/>
                <a:gd name="connsiteY28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787525 w 2476500"/>
                <a:gd name="connsiteY16" fmla="*/ 9604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330325 w 2476500"/>
                <a:gd name="connsiteY16" fmla="*/ 149384 h 1931194"/>
                <a:gd name="connsiteX17" fmla="*/ 1782450 w 2476500"/>
                <a:gd name="connsiteY17" fmla="*/ 490059 h 1931194"/>
                <a:gd name="connsiteX18" fmla="*/ 1785144 w 2476500"/>
                <a:gd name="connsiteY18" fmla="*/ 646906 h 1931194"/>
                <a:gd name="connsiteX19" fmla="*/ 1164432 w 2476500"/>
                <a:gd name="connsiteY19" fmla="*/ 235745 h 1931194"/>
                <a:gd name="connsiteX20" fmla="*/ 1050131 w 2476500"/>
                <a:gd name="connsiteY20" fmla="*/ 264319 h 1931194"/>
                <a:gd name="connsiteX21" fmla="*/ 940594 w 2476500"/>
                <a:gd name="connsiteY21" fmla="*/ 257175 h 1931194"/>
                <a:gd name="connsiteX22" fmla="*/ 909638 w 2476500"/>
                <a:gd name="connsiteY22" fmla="*/ 169069 h 1931194"/>
                <a:gd name="connsiteX23" fmla="*/ 869156 w 2476500"/>
                <a:gd name="connsiteY23" fmla="*/ 0 h 1931194"/>
                <a:gd name="connsiteX24" fmla="*/ 133350 w 2476500"/>
                <a:gd name="connsiteY24" fmla="*/ 64294 h 1931194"/>
                <a:gd name="connsiteX25" fmla="*/ 0 w 2476500"/>
                <a:gd name="connsiteY25" fmla="*/ 311944 h 1931194"/>
                <a:gd name="connsiteX26" fmla="*/ 250825 w 2476500"/>
                <a:gd name="connsiteY26" fmla="*/ 353219 h 1931194"/>
                <a:gd name="connsiteX27" fmla="*/ 501650 w 2476500"/>
                <a:gd name="connsiteY27" fmla="*/ 394494 h 1931194"/>
                <a:gd name="connsiteX28" fmla="*/ 620713 w 2476500"/>
                <a:gd name="connsiteY28" fmla="*/ 340519 h 1931194"/>
                <a:gd name="connsiteX29" fmla="*/ 962025 w 2476500"/>
                <a:gd name="connsiteY29" fmla="*/ 433388 h 1931194"/>
                <a:gd name="connsiteX0" fmla="*/ 962025 w 2476500"/>
                <a:gd name="connsiteY0" fmla="*/ 433388 h 1931194"/>
                <a:gd name="connsiteX1" fmla="*/ 1105223 w 2476500"/>
                <a:gd name="connsiteY1" fmla="*/ 552448 h 1931194"/>
                <a:gd name="connsiteX2" fmla="*/ 1036167 w 2476500"/>
                <a:gd name="connsiteY2" fmla="*/ 642935 h 1931194"/>
                <a:gd name="connsiteX3" fmla="*/ 808360 w 2476500"/>
                <a:gd name="connsiteY3" fmla="*/ 643729 h 1931194"/>
                <a:gd name="connsiteX4" fmla="*/ 680566 w 2476500"/>
                <a:gd name="connsiteY4" fmla="*/ 819148 h 1931194"/>
                <a:gd name="connsiteX5" fmla="*/ 462285 w 2476500"/>
                <a:gd name="connsiteY5" fmla="*/ 1005679 h 1931194"/>
                <a:gd name="connsiteX6" fmla="*/ 376561 w 2476500"/>
                <a:gd name="connsiteY6" fmla="*/ 1204911 h 1931194"/>
                <a:gd name="connsiteX7" fmla="*/ 295598 w 2476500"/>
                <a:gd name="connsiteY7" fmla="*/ 1369216 h 1931194"/>
                <a:gd name="connsiteX8" fmla="*/ 173360 w 2476500"/>
                <a:gd name="connsiteY8" fmla="*/ 1361279 h 1931194"/>
                <a:gd name="connsiteX9" fmla="*/ 180975 w 2476500"/>
                <a:gd name="connsiteY9" fmla="*/ 1597819 h 1931194"/>
                <a:gd name="connsiteX10" fmla="*/ 1028700 w 2476500"/>
                <a:gd name="connsiteY10" fmla="*/ 1778794 h 1931194"/>
                <a:gd name="connsiteX11" fmla="*/ 1343025 w 2476500"/>
                <a:gd name="connsiteY11" fmla="*/ 1931194 h 1931194"/>
                <a:gd name="connsiteX12" fmla="*/ 1590675 w 2476500"/>
                <a:gd name="connsiteY12" fmla="*/ 1893094 h 1931194"/>
                <a:gd name="connsiteX13" fmla="*/ 2457450 w 2476500"/>
                <a:gd name="connsiteY13" fmla="*/ 1092994 h 1931194"/>
                <a:gd name="connsiteX14" fmla="*/ 2476500 w 2476500"/>
                <a:gd name="connsiteY14" fmla="*/ 264319 h 1931194"/>
                <a:gd name="connsiteX15" fmla="*/ 2476500 w 2476500"/>
                <a:gd name="connsiteY15" fmla="*/ 111919 h 1931194"/>
                <a:gd name="connsiteX16" fmla="*/ 1500510 w 2476500"/>
                <a:gd name="connsiteY16" fmla="*/ 139539 h 1931194"/>
                <a:gd name="connsiteX17" fmla="*/ 1330325 w 2476500"/>
                <a:gd name="connsiteY17" fmla="*/ 149384 h 1931194"/>
                <a:gd name="connsiteX18" fmla="*/ 1782450 w 2476500"/>
                <a:gd name="connsiteY18" fmla="*/ 490059 h 1931194"/>
                <a:gd name="connsiteX19" fmla="*/ 1785144 w 2476500"/>
                <a:gd name="connsiteY19" fmla="*/ 646906 h 1931194"/>
                <a:gd name="connsiteX20" fmla="*/ 1164432 w 2476500"/>
                <a:gd name="connsiteY20" fmla="*/ 235745 h 1931194"/>
                <a:gd name="connsiteX21" fmla="*/ 1050131 w 2476500"/>
                <a:gd name="connsiteY21" fmla="*/ 264319 h 1931194"/>
                <a:gd name="connsiteX22" fmla="*/ 940594 w 2476500"/>
                <a:gd name="connsiteY22" fmla="*/ 257175 h 1931194"/>
                <a:gd name="connsiteX23" fmla="*/ 909638 w 2476500"/>
                <a:gd name="connsiteY23" fmla="*/ 169069 h 1931194"/>
                <a:gd name="connsiteX24" fmla="*/ 869156 w 2476500"/>
                <a:gd name="connsiteY24" fmla="*/ 0 h 1931194"/>
                <a:gd name="connsiteX25" fmla="*/ 133350 w 2476500"/>
                <a:gd name="connsiteY25" fmla="*/ 64294 h 1931194"/>
                <a:gd name="connsiteX26" fmla="*/ 0 w 2476500"/>
                <a:gd name="connsiteY26" fmla="*/ 311944 h 1931194"/>
                <a:gd name="connsiteX27" fmla="*/ 250825 w 2476500"/>
                <a:gd name="connsiteY27" fmla="*/ 353219 h 1931194"/>
                <a:gd name="connsiteX28" fmla="*/ 501650 w 2476500"/>
                <a:gd name="connsiteY28" fmla="*/ 394494 h 1931194"/>
                <a:gd name="connsiteX29" fmla="*/ 620713 w 2476500"/>
                <a:gd name="connsiteY29" fmla="*/ 340519 h 1931194"/>
                <a:gd name="connsiteX30" fmla="*/ 962025 w 2476500"/>
                <a:gd name="connsiteY30" fmla="*/ 433388 h 1931194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982350 w 2476500"/>
                <a:gd name="connsiteY16" fmla="*/ 0 h 1997395"/>
                <a:gd name="connsiteX17" fmla="*/ 1330325 w 2476500"/>
                <a:gd name="connsiteY17" fmla="*/ 215585 h 1997395"/>
                <a:gd name="connsiteX18" fmla="*/ 1782450 w 2476500"/>
                <a:gd name="connsiteY18" fmla="*/ 556260 h 1997395"/>
                <a:gd name="connsiteX19" fmla="*/ 1785144 w 2476500"/>
                <a:gd name="connsiteY19" fmla="*/ 713107 h 1997395"/>
                <a:gd name="connsiteX20" fmla="*/ 1164432 w 2476500"/>
                <a:gd name="connsiteY20" fmla="*/ 301946 h 1997395"/>
                <a:gd name="connsiteX21" fmla="*/ 1050131 w 2476500"/>
                <a:gd name="connsiteY21" fmla="*/ 330520 h 1997395"/>
                <a:gd name="connsiteX22" fmla="*/ 940594 w 2476500"/>
                <a:gd name="connsiteY22" fmla="*/ 323376 h 1997395"/>
                <a:gd name="connsiteX23" fmla="*/ 909638 w 2476500"/>
                <a:gd name="connsiteY23" fmla="*/ 235270 h 1997395"/>
                <a:gd name="connsiteX24" fmla="*/ 869156 w 2476500"/>
                <a:gd name="connsiteY24" fmla="*/ 66201 h 1997395"/>
                <a:gd name="connsiteX25" fmla="*/ 133350 w 2476500"/>
                <a:gd name="connsiteY25" fmla="*/ 130495 h 1997395"/>
                <a:gd name="connsiteX26" fmla="*/ 0 w 2476500"/>
                <a:gd name="connsiteY26" fmla="*/ 378145 h 1997395"/>
                <a:gd name="connsiteX27" fmla="*/ 250825 w 2476500"/>
                <a:gd name="connsiteY27" fmla="*/ 419420 h 1997395"/>
                <a:gd name="connsiteX28" fmla="*/ 501650 w 2476500"/>
                <a:gd name="connsiteY28" fmla="*/ 460695 h 1997395"/>
                <a:gd name="connsiteX29" fmla="*/ 620713 w 2476500"/>
                <a:gd name="connsiteY29" fmla="*/ 406720 h 1997395"/>
                <a:gd name="connsiteX30" fmla="*/ 962025 w 2476500"/>
                <a:gd name="connsiteY30" fmla="*/ 499589 h 1997395"/>
                <a:gd name="connsiteX0" fmla="*/ 962025 w 2476500"/>
                <a:gd name="connsiteY0" fmla="*/ 499589 h 1997395"/>
                <a:gd name="connsiteX1" fmla="*/ 1105223 w 2476500"/>
                <a:gd name="connsiteY1" fmla="*/ 618649 h 1997395"/>
                <a:gd name="connsiteX2" fmla="*/ 1036167 w 2476500"/>
                <a:gd name="connsiteY2" fmla="*/ 709136 h 1997395"/>
                <a:gd name="connsiteX3" fmla="*/ 808360 w 2476500"/>
                <a:gd name="connsiteY3" fmla="*/ 709930 h 1997395"/>
                <a:gd name="connsiteX4" fmla="*/ 680566 w 2476500"/>
                <a:gd name="connsiteY4" fmla="*/ 885349 h 1997395"/>
                <a:gd name="connsiteX5" fmla="*/ 462285 w 2476500"/>
                <a:gd name="connsiteY5" fmla="*/ 1071880 h 1997395"/>
                <a:gd name="connsiteX6" fmla="*/ 376561 w 2476500"/>
                <a:gd name="connsiteY6" fmla="*/ 1271112 h 1997395"/>
                <a:gd name="connsiteX7" fmla="*/ 295598 w 2476500"/>
                <a:gd name="connsiteY7" fmla="*/ 1435417 h 1997395"/>
                <a:gd name="connsiteX8" fmla="*/ 173360 w 2476500"/>
                <a:gd name="connsiteY8" fmla="*/ 1427480 h 1997395"/>
                <a:gd name="connsiteX9" fmla="*/ 180975 w 2476500"/>
                <a:gd name="connsiteY9" fmla="*/ 1664020 h 1997395"/>
                <a:gd name="connsiteX10" fmla="*/ 1028700 w 2476500"/>
                <a:gd name="connsiteY10" fmla="*/ 1844995 h 1997395"/>
                <a:gd name="connsiteX11" fmla="*/ 1343025 w 2476500"/>
                <a:gd name="connsiteY11" fmla="*/ 1997395 h 1997395"/>
                <a:gd name="connsiteX12" fmla="*/ 1590675 w 2476500"/>
                <a:gd name="connsiteY12" fmla="*/ 1959295 h 1997395"/>
                <a:gd name="connsiteX13" fmla="*/ 2457450 w 2476500"/>
                <a:gd name="connsiteY13" fmla="*/ 1159195 h 1997395"/>
                <a:gd name="connsiteX14" fmla="*/ 2476500 w 2476500"/>
                <a:gd name="connsiteY14" fmla="*/ 330520 h 1997395"/>
                <a:gd name="connsiteX15" fmla="*/ 2476500 w 2476500"/>
                <a:gd name="connsiteY15" fmla="*/ 178120 h 1997395"/>
                <a:gd name="connsiteX16" fmla="*/ 1741810 w 2476500"/>
                <a:gd name="connsiteY16" fmla="*/ 87631 h 1997395"/>
                <a:gd name="connsiteX17" fmla="*/ 982350 w 2476500"/>
                <a:gd name="connsiteY17" fmla="*/ 0 h 1997395"/>
                <a:gd name="connsiteX18" fmla="*/ 1330325 w 2476500"/>
                <a:gd name="connsiteY18" fmla="*/ 215585 h 1997395"/>
                <a:gd name="connsiteX19" fmla="*/ 1782450 w 2476500"/>
                <a:gd name="connsiteY19" fmla="*/ 556260 h 1997395"/>
                <a:gd name="connsiteX20" fmla="*/ 1785144 w 2476500"/>
                <a:gd name="connsiteY20" fmla="*/ 713107 h 1997395"/>
                <a:gd name="connsiteX21" fmla="*/ 1164432 w 2476500"/>
                <a:gd name="connsiteY21" fmla="*/ 301946 h 1997395"/>
                <a:gd name="connsiteX22" fmla="*/ 1050131 w 2476500"/>
                <a:gd name="connsiteY22" fmla="*/ 330520 h 1997395"/>
                <a:gd name="connsiteX23" fmla="*/ 940594 w 2476500"/>
                <a:gd name="connsiteY23" fmla="*/ 323376 h 1997395"/>
                <a:gd name="connsiteX24" fmla="*/ 909638 w 2476500"/>
                <a:gd name="connsiteY24" fmla="*/ 235270 h 1997395"/>
                <a:gd name="connsiteX25" fmla="*/ 869156 w 2476500"/>
                <a:gd name="connsiteY25" fmla="*/ 66201 h 1997395"/>
                <a:gd name="connsiteX26" fmla="*/ 133350 w 2476500"/>
                <a:gd name="connsiteY26" fmla="*/ 130495 h 1997395"/>
                <a:gd name="connsiteX27" fmla="*/ 0 w 2476500"/>
                <a:gd name="connsiteY27" fmla="*/ 378145 h 1997395"/>
                <a:gd name="connsiteX28" fmla="*/ 250825 w 2476500"/>
                <a:gd name="connsiteY28" fmla="*/ 419420 h 1997395"/>
                <a:gd name="connsiteX29" fmla="*/ 501650 w 2476500"/>
                <a:gd name="connsiteY29" fmla="*/ 460695 h 1997395"/>
                <a:gd name="connsiteX30" fmla="*/ 620713 w 2476500"/>
                <a:gd name="connsiteY30" fmla="*/ 406720 h 1997395"/>
                <a:gd name="connsiteX31" fmla="*/ 962025 w 2476500"/>
                <a:gd name="connsiteY31" fmla="*/ 499589 h 1997395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89758 h 2087564"/>
                <a:gd name="connsiteX1" fmla="*/ 1105223 w 2476500"/>
                <a:gd name="connsiteY1" fmla="*/ 708818 h 2087564"/>
                <a:gd name="connsiteX2" fmla="*/ 1036167 w 2476500"/>
                <a:gd name="connsiteY2" fmla="*/ 799305 h 2087564"/>
                <a:gd name="connsiteX3" fmla="*/ 808360 w 2476500"/>
                <a:gd name="connsiteY3" fmla="*/ 800099 h 2087564"/>
                <a:gd name="connsiteX4" fmla="*/ 680566 w 2476500"/>
                <a:gd name="connsiteY4" fmla="*/ 975518 h 2087564"/>
                <a:gd name="connsiteX5" fmla="*/ 462285 w 2476500"/>
                <a:gd name="connsiteY5" fmla="*/ 1162049 h 2087564"/>
                <a:gd name="connsiteX6" fmla="*/ 376561 w 2476500"/>
                <a:gd name="connsiteY6" fmla="*/ 1361281 h 2087564"/>
                <a:gd name="connsiteX7" fmla="*/ 295598 w 2476500"/>
                <a:gd name="connsiteY7" fmla="*/ 1525586 h 2087564"/>
                <a:gd name="connsiteX8" fmla="*/ 173360 w 2476500"/>
                <a:gd name="connsiteY8" fmla="*/ 1517649 h 2087564"/>
                <a:gd name="connsiteX9" fmla="*/ 180975 w 2476500"/>
                <a:gd name="connsiteY9" fmla="*/ 1754189 h 2087564"/>
                <a:gd name="connsiteX10" fmla="*/ 1028700 w 2476500"/>
                <a:gd name="connsiteY10" fmla="*/ 1935164 h 2087564"/>
                <a:gd name="connsiteX11" fmla="*/ 1343025 w 2476500"/>
                <a:gd name="connsiteY11" fmla="*/ 2087564 h 2087564"/>
                <a:gd name="connsiteX12" fmla="*/ 1590675 w 2476500"/>
                <a:gd name="connsiteY12" fmla="*/ 2049464 h 2087564"/>
                <a:gd name="connsiteX13" fmla="*/ 2457450 w 2476500"/>
                <a:gd name="connsiteY13" fmla="*/ 1249364 h 2087564"/>
                <a:gd name="connsiteX14" fmla="*/ 2476500 w 2476500"/>
                <a:gd name="connsiteY14" fmla="*/ 420689 h 2087564"/>
                <a:gd name="connsiteX15" fmla="*/ 2476500 w 2476500"/>
                <a:gd name="connsiteY15" fmla="*/ 268289 h 2087564"/>
                <a:gd name="connsiteX16" fmla="*/ 878210 w 2476500"/>
                <a:gd name="connsiteY16" fmla="*/ 0 h 2087564"/>
                <a:gd name="connsiteX17" fmla="*/ 982350 w 2476500"/>
                <a:gd name="connsiteY17" fmla="*/ 90169 h 2087564"/>
                <a:gd name="connsiteX18" fmla="*/ 1330325 w 2476500"/>
                <a:gd name="connsiteY18" fmla="*/ 305754 h 2087564"/>
                <a:gd name="connsiteX19" fmla="*/ 1782450 w 2476500"/>
                <a:gd name="connsiteY19" fmla="*/ 646429 h 2087564"/>
                <a:gd name="connsiteX20" fmla="*/ 1785144 w 2476500"/>
                <a:gd name="connsiteY20" fmla="*/ 803276 h 2087564"/>
                <a:gd name="connsiteX21" fmla="*/ 1164432 w 2476500"/>
                <a:gd name="connsiteY21" fmla="*/ 392115 h 2087564"/>
                <a:gd name="connsiteX22" fmla="*/ 1050131 w 2476500"/>
                <a:gd name="connsiteY22" fmla="*/ 420689 h 2087564"/>
                <a:gd name="connsiteX23" fmla="*/ 940594 w 2476500"/>
                <a:gd name="connsiteY23" fmla="*/ 413545 h 2087564"/>
                <a:gd name="connsiteX24" fmla="*/ 909638 w 2476500"/>
                <a:gd name="connsiteY24" fmla="*/ 325439 h 2087564"/>
                <a:gd name="connsiteX25" fmla="*/ 869156 w 2476500"/>
                <a:gd name="connsiteY25" fmla="*/ 156370 h 2087564"/>
                <a:gd name="connsiteX26" fmla="*/ 133350 w 2476500"/>
                <a:gd name="connsiteY26" fmla="*/ 220664 h 2087564"/>
                <a:gd name="connsiteX27" fmla="*/ 0 w 2476500"/>
                <a:gd name="connsiteY27" fmla="*/ 468314 h 2087564"/>
                <a:gd name="connsiteX28" fmla="*/ 250825 w 2476500"/>
                <a:gd name="connsiteY28" fmla="*/ 509589 h 2087564"/>
                <a:gd name="connsiteX29" fmla="*/ 501650 w 2476500"/>
                <a:gd name="connsiteY29" fmla="*/ 550864 h 2087564"/>
                <a:gd name="connsiteX30" fmla="*/ 620713 w 2476500"/>
                <a:gd name="connsiteY30" fmla="*/ 496889 h 2087564"/>
                <a:gd name="connsiteX31" fmla="*/ 962025 w 2476500"/>
                <a:gd name="connsiteY31" fmla="*/ 589758 h 2087564"/>
                <a:gd name="connsiteX0" fmla="*/ 962025 w 2476500"/>
                <a:gd name="connsiteY0" fmla="*/ 596882 h 2094688"/>
                <a:gd name="connsiteX1" fmla="*/ 1105223 w 2476500"/>
                <a:gd name="connsiteY1" fmla="*/ 715942 h 2094688"/>
                <a:gd name="connsiteX2" fmla="*/ 1036167 w 2476500"/>
                <a:gd name="connsiteY2" fmla="*/ 806429 h 2094688"/>
                <a:gd name="connsiteX3" fmla="*/ 808360 w 2476500"/>
                <a:gd name="connsiteY3" fmla="*/ 807223 h 2094688"/>
                <a:gd name="connsiteX4" fmla="*/ 680566 w 2476500"/>
                <a:gd name="connsiteY4" fmla="*/ 982642 h 2094688"/>
                <a:gd name="connsiteX5" fmla="*/ 462285 w 2476500"/>
                <a:gd name="connsiteY5" fmla="*/ 1169173 h 2094688"/>
                <a:gd name="connsiteX6" fmla="*/ 376561 w 2476500"/>
                <a:gd name="connsiteY6" fmla="*/ 1368405 h 2094688"/>
                <a:gd name="connsiteX7" fmla="*/ 295598 w 2476500"/>
                <a:gd name="connsiteY7" fmla="*/ 1532710 h 2094688"/>
                <a:gd name="connsiteX8" fmla="*/ 173360 w 2476500"/>
                <a:gd name="connsiteY8" fmla="*/ 1524773 h 2094688"/>
                <a:gd name="connsiteX9" fmla="*/ 180975 w 2476500"/>
                <a:gd name="connsiteY9" fmla="*/ 1761313 h 2094688"/>
                <a:gd name="connsiteX10" fmla="*/ 1028700 w 2476500"/>
                <a:gd name="connsiteY10" fmla="*/ 1942288 h 2094688"/>
                <a:gd name="connsiteX11" fmla="*/ 1343025 w 2476500"/>
                <a:gd name="connsiteY11" fmla="*/ 2094688 h 2094688"/>
                <a:gd name="connsiteX12" fmla="*/ 1590675 w 2476500"/>
                <a:gd name="connsiteY12" fmla="*/ 2056588 h 2094688"/>
                <a:gd name="connsiteX13" fmla="*/ 2457450 w 2476500"/>
                <a:gd name="connsiteY13" fmla="*/ 1256488 h 2094688"/>
                <a:gd name="connsiteX14" fmla="*/ 2476500 w 2476500"/>
                <a:gd name="connsiteY14" fmla="*/ 427813 h 2094688"/>
                <a:gd name="connsiteX15" fmla="*/ 2476500 w 2476500"/>
                <a:gd name="connsiteY15" fmla="*/ 275413 h 2094688"/>
                <a:gd name="connsiteX16" fmla="*/ 878210 w 2476500"/>
                <a:gd name="connsiteY16" fmla="*/ 7124 h 2094688"/>
                <a:gd name="connsiteX17" fmla="*/ 982350 w 2476500"/>
                <a:gd name="connsiteY17" fmla="*/ 97293 h 2094688"/>
                <a:gd name="connsiteX18" fmla="*/ 1330325 w 2476500"/>
                <a:gd name="connsiteY18" fmla="*/ 312878 h 2094688"/>
                <a:gd name="connsiteX19" fmla="*/ 1782450 w 2476500"/>
                <a:gd name="connsiteY19" fmla="*/ 653553 h 2094688"/>
                <a:gd name="connsiteX20" fmla="*/ 1785144 w 2476500"/>
                <a:gd name="connsiteY20" fmla="*/ 810400 h 2094688"/>
                <a:gd name="connsiteX21" fmla="*/ 1164432 w 2476500"/>
                <a:gd name="connsiteY21" fmla="*/ 399239 h 2094688"/>
                <a:gd name="connsiteX22" fmla="*/ 1050131 w 2476500"/>
                <a:gd name="connsiteY22" fmla="*/ 427813 h 2094688"/>
                <a:gd name="connsiteX23" fmla="*/ 940594 w 2476500"/>
                <a:gd name="connsiteY23" fmla="*/ 420669 h 2094688"/>
                <a:gd name="connsiteX24" fmla="*/ 909638 w 2476500"/>
                <a:gd name="connsiteY24" fmla="*/ 332563 h 2094688"/>
                <a:gd name="connsiteX25" fmla="*/ 869156 w 2476500"/>
                <a:gd name="connsiteY25" fmla="*/ 163494 h 2094688"/>
                <a:gd name="connsiteX26" fmla="*/ 133350 w 2476500"/>
                <a:gd name="connsiteY26" fmla="*/ 227788 h 2094688"/>
                <a:gd name="connsiteX27" fmla="*/ 0 w 2476500"/>
                <a:gd name="connsiteY27" fmla="*/ 475438 h 2094688"/>
                <a:gd name="connsiteX28" fmla="*/ 250825 w 2476500"/>
                <a:gd name="connsiteY28" fmla="*/ 516713 h 2094688"/>
                <a:gd name="connsiteX29" fmla="*/ 501650 w 2476500"/>
                <a:gd name="connsiteY29" fmla="*/ 557988 h 2094688"/>
                <a:gd name="connsiteX30" fmla="*/ 620713 w 2476500"/>
                <a:gd name="connsiteY30" fmla="*/ 504013 h 2094688"/>
                <a:gd name="connsiteX31" fmla="*/ 962025 w 2476500"/>
                <a:gd name="connsiteY31" fmla="*/ 596882 h 2094688"/>
                <a:gd name="connsiteX0" fmla="*/ 962025 w 2476500"/>
                <a:gd name="connsiteY0" fmla="*/ 506433 h 2004239"/>
                <a:gd name="connsiteX1" fmla="*/ 1105223 w 2476500"/>
                <a:gd name="connsiteY1" fmla="*/ 625493 h 2004239"/>
                <a:gd name="connsiteX2" fmla="*/ 1036167 w 2476500"/>
                <a:gd name="connsiteY2" fmla="*/ 715980 h 2004239"/>
                <a:gd name="connsiteX3" fmla="*/ 808360 w 2476500"/>
                <a:gd name="connsiteY3" fmla="*/ 716774 h 2004239"/>
                <a:gd name="connsiteX4" fmla="*/ 680566 w 2476500"/>
                <a:gd name="connsiteY4" fmla="*/ 892193 h 2004239"/>
                <a:gd name="connsiteX5" fmla="*/ 462285 w 2476500"/>
                <a:gd name="connsiteY5" fmla="*/ 1078724 h 2004239"/>
                <a:gd name="connsiteX6" fmla="*/ 376561 w 2476500"/>
                <a:gd name="connsiteY6" fmla="*/ 1277956 h 2004239"/>
                <a:gd name="connsiteX7" fmla="*/ 295598 w 2476500"/>
                <a:gd name="connsiteY7" fmla="*/ 1442261 h 2004239"/>
                <a:gd name="connsiteX8" fmla="*/ 173360 w 2476500"/>
                <a:gd name="connsiteY8" fmla="*/ 1434324 h 2004239"/>
                <a:gd name="connsiteX9" fmla="*/ 180975 w 2476500"/>
                <a:gd name="connsiteY9" fmla="*/ 1670864 h 2004239"/>
                <a:gd name="connsiteX10" fmla="*/ 1028700 w 2476500"/>
                <a:gd name="connsiteY10" fmla="*/ 1851839 h 2004239"/>
                <a:gd name="connsiteX11" fmla="*/ 1343025 w 2476500"/>
                <a:gd name="connsiteY11" fmla="*/ 2004239 h 2004239"/>
                <a:gd name="connsiteX12" fmla="*/ 1590675 w 2476500"/>
                <a:gd name="connsiteY12" fmla="*/ 1966139 h 2004239"/>
                <a:gd name="connsiteX13" fmla="*/ 2457450 w 2476500"/>
                <a:gd name="connsiteY13" fmla="*/ 1166039 h 2004239"/>
                <a:gd name="connsiteX14" fmla="*/ 2476500 w 2476500"/>
                <a:gd name="connsiteY14" fmla="*/ 337364 h 2004239"/>
                <a:gd name="connsiteX15" fmla="*/ 2476500 w 2476500"/>
                <a:gd name="connsiteY15" fmla="*/ 184964 h 2004239"/>
                <a:gd name="connsiteX16" fmla="*/ 713110 w 2476500"/>
                <a:gd name="connsiteY16" fmla="*/ 18275 h 2004239"/>
                <a:gd name="connsiteX17" fmla="*/ 982350 w 2476500"/>
                <a:gd name="connsiteY17" fmla="*/ 6844 h 2004239"/>
                <a:gd name="connsiteX18" fmla="*/ 1330325 w 2476500"/>
                <a:gd name="connsiteY18" fmla="*/ 222429 h 2004239"/>
                <a:gd name="connsiteX19" fmla="*/ 1782450 w 2476500"/>
                <a:gd name="connsiteY19" fmla="*/ 563104 h 2004239"/>
                <a:gd name="connsiteX20" fmla="*/ 1785144 w 2476500"/>
                <a:gd name="connsiteY20" fmla="*/ 719951 h 2004239"/>
                <a:gd name="connsiteX21" fmla="*/ 1164432 w 2476500"/>
                <a:gd name="connsiteY21" fmla="*/ 308790 h 2004239"/>
                <a:gd name="connsiteX22" fmla="*/ 1050131 w 2476500"/>
                <a:gd name="connsiteY22" fmla="*/ 337364 h 2004239"/>
                <a:gd name="connsiteX23" fmla="*/ 940594 w 2476500"/>
                <a:gd name="connsiteY23" fmla="*/ 330220 h 2004239"/>
                <a:gd name="connsiteX24" fmla="*/ 909638 w 2476500"/>
                <a:gd name="connsiteY24" fmla="*/ 242114 h 2004239"/>
                <a:gd name="connsiteX25" fmla="*/ 869156 w 2476500"/>
                <a:gd name="connsiteY25" fmla="*/ 73045 h 2004239"/>
                <a:gd name="connsiteX26" fmla="*/ 133350 w 2476500"/>
                <a:gd name="connsiteY26" fmla="*/ 137339 h 2004239"/>
                <a:gd name="connsiteX27" fmla="*/ 0 w 2476500"/>
                <a:gd name="connsiteY27" fmla="*/ 384989 h 2004239"/>
                <a:gd name="connsiteX28" fmla="*/ 250825 w 2476500"/>
                <a:gd name="connsiteY28" fmla="*/ 426264 h 2004239"/>
                <a:gd name="connsiteX29" fmla="*/ 501650 w 2476500"/>
                <a:gd name="connsiteY29" fmla="*/ 467539 h 2004239"/>
                <a:gd name="connsiteX30" fmla="*/ 620713 w 2476500"/>
                <a:gd name="connsiteY30" fmla="*/ 413564 h 2004239"/>
                <a:gd name="connsiteX31" fmla="*/ 962025 w 2476500"/>
                <a:gd name="connsiteY31" fmla="*/ 506433 h 2004239"/>
                <a:gd name="connsiteX0" fmla="*/ 962025 w 2476500"/>
                <a:gd name="connsiteY0" fmla="*/ 517033 h 2014839"/>
                <a:gd name="connsiteX1" fmla="*/ 1105223 w 2476500"/>
                <a:gd name="connsiteY1" fmla="*/ 636093 h 2014839"/>
                <a:gd name="connsiteX2" fmla="*/ 1036167 w 2476500"/>
                <a:gd name="connsiteY2" fmla="*/ 726580 h 2014839"/>
                <a:gd name="connsiteX3" fmla="*/ 808360 w 2476500"/>
                <a:gd name="connsiteY3" fmla="*/ 727374 h 2014839"/>
                <a:gd name="connsiteX4" fmla="*/ 680566 w 2476500"/>
                <a:gd name="connsiteY4" fmla="*/ 902793 h 2014839"/>
                <a:gd name="connsiteX5" fmla="*/ 462285 w 2476500"/>
                <a:gd name="connsiteY5" fmla="*/ 1089324 h 2014839"/>
                <a:gd name="connsiteX6" fmla="*/ 376561 w 2476500"/>
                <a:gd name="connsiteY6" fmla="*/ 1288556 h 2014839"/>
                <a:gd name="connsiteX7" fmla="*/ 295598 w 2476500"/>
                <a:gd name="connsiteY7" fmla="*/ 1452861 h 2014839"/>
                <a:gd name="connsiteX8" fmla="*/ 173360 w 2476500"/>
                <a:gd name="connsiteY8" fmla="*/ 1444924 h 2014839"/>
                <a:gd name="connsiteX9" fmla="*/ 180975 w 2476500"/>
                <a:gd name="connsiteY9" fmla="*/ 1681464 h 2014839"/>
                <a:gd name="connsiteX10" fmla="*/ 1028700 w 2476500"/>
                <a:gd name="connsiteY10" fmla="*/ 1862439 h 2014839"/>
                <a:gd name="connsiteX11" fmla="*/ 1343025 w 2476500"/>
                <a:gd name="connsiteY11" fmla="*/ 2014839 h 2014839"/>
                <a:gd name="connsiteX12" fmla="*/ 1590675 w 2476500"/>
                <a:gd name="connsiteY12" fmla="*/ 1976739 h 2014839"/>
                <a:gd name="connsiteX13" fmla="*/ 2457450 w 2476500"/>
                <a:gd name="connsiteY13" fmla="*/ 1176639 h 2014839"/>
                <a:gd name="connsiteX14" fmla="*/ 2476500 w 2476500"/>
                <a:gd name="connsiteY14" fmla="*/ 347964 h 2014839"/>
                <a:gd name="connsiteX15" fmla="*/ 2476500 w 2476500"/>
                <a:gd name="connsiteY15" fmla="*/ 195564 h 2014839"/>
                <a:gd name="connsiteX16" fmla="*/ 713110 w 2476500"/>
                <a:gd name="connsiteY16" fmla="*/ 28875 h 2014839"/>
                <a:gd name="connsiteX17" fmla="*/ 982350 w 2476500"/>
                <a:gd name="connsiteY17" fmla="*/ 17444 h 2014839"/>
                <a:gd name="connsiteX18" fmla="*/ 1330325 w 2476500"/>
                <a:gd name="connsiteY18" fmla="*/ 233029 h 2014839"/>
                <a:gd name="connsiteX19" fmla="*/ 1782450 w 2476500"/>
                <a:gd name="connsiteY19" fmla="*/ 573704 h 2014839"/>
                <a:gd name="connsiteX20" fmla="*/ 1785144 w 2476500"/>
                <a:gd name="connsiteY20" fmla="*/ 730551 h 2014839"/>
                <a:gd name="connsiteX21" fmla="*/ 1164432 w 2476500"/>
                <a:gd name="connsiteY21" fmla="*/ 319390 h 2014839"/>
                <a:gd name="connsiteX22" fmla="*/ 1050131 w 2476500"/>
                <a:gd name="connsiteY22" fmla="*/ 347964 h 2014839"/>
                <a:gd name="connsiteX23" fmla="*/ 940594 w 2476500"/>
                <a:gd name="connsiteY23" fmla="*/ 340820 h 2014839"/>
                <a:gd name="connsiteX24" fmla="*/ 909638 w 2476500"/>
                <a:gd name="connsiteY24" fmla="*/ 252714 h 2014839"/>
                <a:gd name="connsiteX25" fmla="*/ 869156 w 2476500"/>
                <a:gd name="connsiteY25" fmla="*/ 83645 h 2014839"/>
                <a:gd name="connsiteX26" fmla="*/ 133350 w 2476500"/>
                <a:gd name="connsiteY26" fmla="*/ 147939 h 2014839"/>
                <a:gd name="connsiteX27" fmla="*/ 0 w 2476500"/>
                <a:gd name="connsiteY27" fmla="*/ 395589 h 2014839"/>
                <a:gd name="connsiteX28" fmla="*/ 250825 w 2476500"/>
                <a:gd name="connsiteY28" fmla="*/ 436864 h 2014839"/>
                <a:gd name="connsiteX29" fmla="*/ 501650 w 2476500"/>
                <a:gd name="connsiteY29" fmla="*/ 478139 h 2014839"/>
                <a:gd name="connsiteX30" fmla="*/ 620713 w 2476500"/>
                <a:gd name="connsiteY30" fmla="*/ 424164 h 2014839"/>
                <a:gd name="connsiteX31" fmla="*/ 962025 w 2476500"/>
                <a:gd name="connsiteY31" fmla="*/ 517033 h 2014839"/>
                <a:gd name="connsiteX0" fmla="*/ 962025 w 2476500"/>
                <a:gd name="connsiteY0" fmla="*/ 524707 h 2022513"/>
                <a:gd name="connsiteX1" fmla="*/ 1105223 w 2476500"/>
                <a:gd name="connsiteY1" fmla="*/ 643767 h 2022513"/>
                <a:gd name="connsiteX2" fmla="*/ 1036167 w 2476500"/>
                <a:gd name="connsiteY2" fmla="*/ 734254 h 2022513"/>
                <a:gd name="connsiteX3" fmla="*/ 808360 w 2476500"/>
                <a:gd name="connsiteY3" fmla="*/ 735048 h 2022513"/>
                <a:gd name="connsiteX4" fmla="*/ 680566 w 2476500"/>
                <a:gd name="connsiteY4" fmla="*/ 910467 h 2022513"/>
                <a:gd name="connsiteX5" fmla="*/ 462285 w 2476500"/>
                <a:gd name="connsiteY5" fmla="*/ 1096998 h 2022513"/>
                <a:gd name="connsiteX6" fmla="*/ 376561 w 2476500"/>
                <a:gd name="connsiteY6" fmla="*/ 1296230 h 2022513"/>
                <a:gd name="connsiteX7" fmla="*/ 295598 w 2476500"/>
                <a:gd name="connsiteY7" fmla="*/ 1460535 h 2022513"/>
                <a:gd name="connsiteX8" fmla="*/ 173360 w 2476500"/>
                <a:gd name="connsiteY8" fmla="*/ 1452598 h 2022513"/>
                <a:gd name="connsiteX9" fmla="*/ 180975 w 2476500"/>
                <a:gd name="connsiteY9" fmla="*/ 1689138 h 2022513"/>
                <a:gd name="connsiteX10" fmla="*/ 1028700 w 2476500"/>
                <a:gd name="connsiteY10" fmla="*/ 1870113 h 2022513"/>
                <a:gd name="connsiteX11" fmla="*/ 1343025 w 2476500"/>
                <a:gd name="connsiteY11" fmla="*/ 2022513 h 2022513"/>
                <a:gd name="connsiteX12" fmla="*/ 1590675 w 2476500"/>
                <a:gd name="connsiteY12" fmla="*/ 1984413 h 2022513"/>
                <a:gd name="connsiteX13" fmla="*/ 2457450 w 2476500"/>
                <a:gd name="connsiteY13" fmla="*/ 1184313 h 2022513"/>
                <a:gd name="connsiteX14" fmla="*/ 2476500 w 2476500"/>
                <a:gd name="connsiteY14" fmla="*/ 355638 h 2022513"/>
                <a:gd name="connsiteX15" fmla="*/ 2476500 w 2476500"/>
                <a:gd name="connsiteY15" fmla="*/ 203238 h 2022513"/>
                <a:gd name="connsiteX16" fmla="*/ 862335 w 2476500"/>
                <a:gd name="connsiteY16" fmla="*/ 7974 h 2022513"/>
                <a:gd name="connsiteX17" fmla="*/ 713110 w 2476500"/>
                <a:gd name="connsiteY17" fmla="*/ 36549 h 2022513"/>
                <a:gd name="connsiteX18" fmla="*/ 982350 w 2476500"/>
                <a:gd name="connsiteY18" fmla="*/ 25118 h 2022513"/>
                <a:gd name="connsiteX19" fmla="*/ 1330325 w 2476500"/>
                <a:gd name="connsiteY19" fmla="*/ 240703 h 2022513"/>
                <a:gd name="connsiteX20" fmla="*/ 1782450 w 2476500"/>
                <a:gd name="connsiteY20" fmla="*/ 581378 h 2022513"/>
                <a:gd name="connsiteX21" fmla="*/ 1785144 w 2476500"/>
                <a:gd name="connsiteY21" fmla="*/ 738225 h 2022513"/>
                <a:gd name="connsiteX22" fmla="*/ 1164432 w 2476500"/>
                <a:gd name="connsiteY22" fmla="*/ 327064 h 2022513"/>
                <a:gd name="connsiteX23" fmla="*/ 1050131 w 2476500"/>
                <a:gd name="connsiteY23" fmla="*/ 355638 h 2022513"/>
                <a:gd name="connsiteX24" fmla="*/ 940594 w 2476500"/>
                <a:gd name="connsiteY24" fmla="*/ 348494 h 2022513"/>
                <a:gd name="connsiteX25" fmla="*/ 909638 w 2476500"/>
                <a:gd name="connsiteY25" fmla="*/ 260388 h 2022513"/>
                <a:gd name="connsiteX26" fmla="*/ 869156 w 2476500"/>
                <a:gd name="connsiteY26" fmla="*/ 91319 h 2022513"/>
                <a:gd name="connsiteX27" fmla="*/ 133350 w 2476500"/>
                <a:gd name="connsiteY27" fmla="*/ 155613 h 2022513"/>
                <a:gd name="connsiteX28" fmla="*/ 0 w 2476500"/>
                <a:gd name="connsiteY28" fmla="*/ 403263 h 2022513"/>
                <a:gd name="connsiteX29" fmla="*/ 250825 w 2476500"/>
                <a:gd name="connsiteY29" fmla="*/ 444538 h 2022513"/>
                <a:gd name="connsiteX30" fmla="*/ 501650 w 2476500"/>
                <a:gd name="connsiteY30" fmla="*/ 485813 h 2022513"/>
                <a:gd name="connsiteX31" fmla="*/ 620713 w 2476500"/>
                <a:gd name="connsiteY31" fmla="*/ 431838 h 2022513"/>
                <a:gd name="connsiteX32" fmla="*/ 962025 w 2476500"/>
                <a:gd name="connsiteY32" fmla="*/ 524707 h 2022513"/>
                <a:gd name="connsiteX0" fmla="*/ 962025 w 2476500"/>
                <a:gd name="connsiteY0" fmla="*/ 560072 h 2057878"/>
                <a:gd name="connsiteX1" fmla="*/ 1105223 w 2476500"/>
                <a:gd name="connsiteY1" fmla="*/ 679132 h 2057878"/>
                <a:gd name="connsiteX2" fmla="*/ 1036167 w 2476500"/>
                <a:gd name="connsiteY2" fmla="*/ 769619 h 2057878"/>
                <a:gd name="connsiteX3" fmla="*/ 808360 w 2476500"/>
                <a:gd name="connsiteY3" fmla="*/ 770413 h 2057878"/>
                <a:gd name="connsiteX4" fmla="*/ 680566 w 2476500"/>
                <a:gd name="connsiteY4" fmla="*/ 945832 h 2057878"/>
                <a:gd name="connsiteX5" fmla="*/ 462285 w 2476500"/>
                <a:gd name="connsiteY5" fmla="*/ 1132363 h 2057878"/>
                <a:gd name="connsiteX6" fmla="*/ 376561 w 2476500"/>
                <a:gd name="connsiteY6" fmla="*/ 1331595 h 2057878"/>
                <a:gd name="connsiteX7" fmla="*/ 295598 w 2476500"/>
                <a:gd name="connsiteY7" fmla="*/ 1495900 h 2057878"/>
                <a:gd name="connsiteX8" fmla="*/ 173360 w 2476500"/>
                <a:gd name="connsiteY8" fmla="*/ 1487963 h 2057878"/>
                <a:gd name="connsiteX9" fmla="*/ 180975 w 2476500"/>
                <a:gd name="connsiteY9" fmla="*/ 1724503 h 2057878"/>
                <a:gd name="connsiteX10" fmla="*/ 1028700 w 2476500"/>
                <a:gd name="connsiteY10" fmla="*/ 1905478 h 2057878"/>
                <a:gd name="connsiteX11" fmla="*/ 1343025 w 2476500"/>
                <a:gd name="connsiteY11" fmla="*/ 2057878 h 2057878"/>
                <a:gd name="connsiteX12" fmla="*/ 1590675 w 2476500"/>
                <a:gd name="connsiteY12" fmla="*/ 2019778 h 2057878"/>
                <a:gd name="connsiteX13" fmla="*/ 2457450 w 2476500"/>
                <a:gd name="connsiteY13" fmla="*/ 1219678 h 2057878"/>
                <a:gd name="connsiteX14" fmla="*/ 2476500 w 2476500"/>
                <a:gd name="connsiteY14" fmla="*/ 391003 h 2057878"/>
                <a:gd name="connsiteX15" fmla="*/ 2476500 w 2476500"/>
                <a:gd name="connsiteY15" fmla="*/ 238603 h 2057878"/>
                <a:gd name="connsiteX16" fmla="*/ 713110 w 2476500"/>
                <a:gd name="connsiteY16" fmla="*/ 5239 h 2057878"/>
                <a:gd name="connsiteX17" fmla="*/ 713110 w 2476500"/>
                <a:gd name="connsiteY17" fmla="*/ 71914 h 2057878"/>
                <a:gd name="connsiteX18" fmla="*/ 982350 w 2476500"/>
                <a:gd name="connsiteY18" fmla="*/ 60483 h 2057878"/>
                <a:gd name="connsiteX19" fmla="*/ 1330325 w 2476500"/>
                <a:gd name="connsiteY19" fmla="*/ 276068 h 2057878"/>
                <a:gd name="connsiteX20" fmla="*/ 1782450 w 2476500"/>
                <a:gd name="connsiteY20" fmla="*/ 616743 h 2057878"/>
                <a:gd name="connsiteX21" fmla="*/ 1785144 w 2476500"/>
                <a:gd name="connsiteY21" fmla="*/ 773590 h 2057878"/>
                <a:gd name="connsiteX22" fmla="*/ 1164432 w 2476500"/>
                <a:gd name="connsiteY22" fmla="*/ 362429 h 2057878"/>
                <a:gd name="connsiteX23" fmla="*/ 1050131 w 2476500"/>
                <a:gd name="connsiteY23" fmla="*/ 391003 h 2057878"/>
                <a:gd name="connsiteX24" fmla="*/ 940594 w 2476500"/>
                <a:gd name="connsiteY24" fmla="*/ 383859 h 2057878"/>
                <a:gd name="connsiteX25" fmla="*/ 909638 w 2476500"/>
                <a:gd name="connsiteY25" fmla="*/ 295753 h 2057878"/>
                <a:gd name="connsiteX26" fmla="*/ 869156 w 2476500"/>
                <a:gd name="connsiteY26" fmla="*/ 126684 h 2057878"/>
                <a:gd name="connsiteX27" fmla="*/ 133350 w 2476500"/>
                <a:gd name="connsiteY27" fmla="*/ 190978 h 2057878"/>
                <a:gd name="connsiteX28" fmla="*/ 0 w 2476500"/>
                <a:gd name="connsiteY28" fmla="*/ 438628 h 2057878"/>
                <a:gd name="connsiteX29" fmla="*/ 250825 w 2476500"/>
                <a:gd name="connsiteY29" fmla="*/ 479903 h 2057878"/>
                <a:gd name="connsiteX30" fmla="*/ 501650 w 2476500"/>
                <a:gd name="connsiteY30" fmla="*/ 521178 h 2057878"/>
                <a:gd name="connsiteX31" fmla="*/ 620713 w 2476500"/>
                <a:gd name="connsiteY31" fmla="*/ 467203 h 2057878"/>
                <a:gd name="connsiteX32" fmla="*/ 962025 w 2476500"/>
                <a:gd name="connsiteY32" fmla="*/ 560072 h 2057878"/>
                <a:gd name="connsiteX0" fmla="*/ 962025 w 2476500"/>
                <a:gd name="connsiteY0" fmla="*/ 554833 h 2052639"/>
                <a:gd name="connsiteX1" fmla="*/ 1105223 w 2476500"/>
                <a:gd name="connsiteY1" fmla="*/ 673893 h 2052639"/>
                <a:gd name="connsiteX2" fmla="*/ 1036167 w 2476500"/>
                <a:gd name="connsiteY2" fmla="*/ 764380 h 2052639"/>
                <a:gd name="connsiteX3" fmla="*/ 808360 w 2476500"/>
                <a:gd name="connsiteY3" fmla="*/ 765174 h 2052639"/>
                <a:gd name="connsiteX4" fmla="*/ 680566 w 2476500"/>
                <a:gd name="connsiteY4" fmla="*/ 940593 h 2052639"/>
                <a:gd name="connsiteX5" fmla="*/ 462285 w 2476500"/>
                <a:gd name="connsiteY5" fmla="*/ 1127124 h 2052639"/>
                <a:gd name="connsiteX6" fmla="*/ 376561 w 2476500"/>
                <a:gd name="connsiteY6" fmla="*/ 1326356 h 2052639"/>
                <a:gd name="connsiteX7" fmla="*/ 295598 w 2476500"/>
                <a:gd name="connsiteY7" fmla="*/ 1490661 h 2052639"/>
                <a:gd name="connsiteX8" fmla="*/ 173360 w 2476500"/>
                <a:gd name="connsiteY8" fmla="*/ 1482724 h 2052639"/>
                <a:gd name="connsiteX9" fmla="*/ 180975 w 2476500"/>
                <a:gd name="connsiteY9" fmla="*/ 1719264 h 2052639"/>
                <a:gd name="connsiteX10" fmla="*/ 1028700 w 2476500"/>
                <a:gd name="connsiteY10" fmla="*/ 1900239 h 2052639"/>
                <a:gd name="connsiteX11" fmla="*/ 1343025 w 2476500"/>
                <a:gd name="connsiteY11" fmla="*/ 2052639 h 2052639"/>
                <a:gd name="connsiteX12" fmla="*/ 1590675 w 2476500"/>
                <a:gd name="connsiteY12" fmla="*/ 2014539 h 2052639"/>
                <a:gd name="connsiteX13" fmla="*/ 2457450 w 2476500"/>
                <a:gd name="connsiteY13" fmla="*/ 1214439 h 2052639"/>
                <a:gd name="connsiteX14" fmla="*/ 2476500 w 2476500"/>
                <a:gd name="connsiteY14" fmla="*/ 385764 h 2052639"/>
                <a:gd name="connsiteX15" fmla="*/ 2476500 w 2476500"/>
                <a:gd name="connsiteY15" fmla="*/ 233364 h 2052639"/>
                <a:gd name="connsiteX16" fmla="*/ 713110 w 2476500"/>
                <a:gd name="connsiteY16" fmla="*/ 0 h 2052639"/>
                <a:gd name="connsiteX17" fmla="*/ 713110 w 2476500"/>
                <a:gd name="connsiteY17" fmla="*/ 66675 h 2052639"/>
                <a:gd name="connsiteX18" fmla="*/ 982350 w 2476500"/>
                <a:gd name="connsiteY18" fmla="*/ 55244 h 2052639"/>
                <a:gd name="connsiteX19" fmla="*/ 1330325 w 2476500"/>
                <a:gd name="connsiteY19" fmla="*/ 270829 h 2052639"/>
                <a:gd name="connsiteX20" fmla="*/ 1782450 w 2476500"/>
                <a:gd name="connsiteY20" fmla="*/ 611504 h 2052639"/>
                <a:gd name="connsiteX21" fmla="*/ 1785144 w 2476500"/>
                <a:gd name="connsiteY21" fmla="*/ 768351 h 2052639"/>
                <a:gd name="connsiteX22" fmla="*/ 1164432 w 2476500"/>
                <a:gd name="connsiteY22" fmla="*/ 357190 h 2052639"/>
                <a:gd name="connsiteX23" fmla="*/ 1050131 w 2476500"/>
                <a:gd name="connsiteY23" fmla="*/ 385764 h 2052639"/>
                <a:gd name="connsiteX24" fmla="*/ 940594 w 2476500"/>
                <a:gd name="connsiteY24" fmla="*/ 378620 h 2052639"/>
                <a:gd name="connsiteX25" fmla="*/ 909638 w 2476500"/>
                <a:gd name="connsiteY25" fmla="*/ 290514 h 2052639"/>
                <a:gd name="connsiteX26" fmla="*/ 869156 w 2476500"/>
                <a:gd name="connsiteY26" fmla="*/ 121445 h 2052639"/>
                <a:gd name="connsiteX27" fmla="*/ 133350 w 2476500"/>
                <a:gd name="connsiteY27" fmla="*/ 185739 h 2052639"/>
                <a:gd name="connsiteX28" fmla="*/ 0 w 2476500"/>
                <a:gd name="connsiteY28" fmla="*/ 433389 h 2052639"/>
                <a:gd name="connsiteX29" fmla="*/ 250825 w 2476500"/>
                <a:gd name="connsiteY29" fmla="*/ 474664 h 2052639"/>
                <a:gd name="connsiteX30" fmla="*/ 501650 w 2476500"/>
                <a:gd name="connsiteY30" fmla="*/ 515939 h 2052639"/>
                <a:gd name="connsiteX31" fmla="*/ 620713 w 2476500"/>
                <a:gd name="connsiteY31" fmla="*/ 461964 h 2052639"/>
                <a:gd name="connsiteX32" fmla="*/ 962025 w 2476500"/>
                <a:gd name="connsiteY32" fmla="*/ 554833 h 2052639"/>
                <a:gd name="connsiteX0" fmla="*/ 962025 w 2476500"/>
                <a:gd name="connsiteY0" fmla="*/ 555854 h 2053660"/>
                <a:gd name="connsiteX1" fmla="*/ 1105223 w 2476500"/>
                <a:gd name="connsiteY1" fmla="*/ 674914 h 2053660"/>
                <a:gd name="connsiteX2" fmla="*/ 1036167 w 2476500"/>
                <a:gd name="connsiteY2" fmla="*/ 765401 h 2053660"/>
                <a:gd name="connsiteX3" fmla="*/ 808360 w 2476500"/>
                <a:gd name="connsiteY3" fmla="*/ 766195 h 2053660"/>
                <a:gd name="connsiteX4" fmla="*/ 680566 w 2476500"/>
                <a:gd name="connsiteY4" fmla="*/ 941614 h 2053660"/>
                <a:gd name="connsiteX5" fmla="*/ 462285 w 2476500"/>
                <a:gd name="connsiteY5" fmla="*/ 1128145 h 2053660"/>
                <a:gd name="connsiteX6" fmla="*/ 376561 w 2476500"/>
                <a:gd name="connsiteY6" fmla="*/ 1327377 h 2053660"/>
                <a:gd name="connsiteX7" fmla="*/ 295598 w 2476500"/>
                <a:gd name="connsiteY7" fmla="*/ 1491682 h 2053660"/>
                <a:gd name="connsiteX8" fmla="*/ 173360 w 2476500"/>
                <a:gd name="connsiteY8" fmla="*/ 1483745 h 2053660"/>
                <a:gd name="connsiteX9" fmla="*/ 180975 w 2476500"/>
                <a:gd name="connsiteY9" fmla="*/ 1720285 h 2053660"/>
                <a:gd name="connsiteX10" fmla="*/ 1028700 w 2476500"/>
                <a:gd name="connsiteY10" fmla="*/ 1901260 h 2053660"/>
                <a:gd name="connsiteX11" fmla="*/ 1343025 w 2476500"/>
                <a:gd name="connsiteY11" fmla="*/ 2053660 h 2053660"/>
                <a:gd name="connsiteX12" fmla="*/ 1590675 w 2476500"/>
                <a:gd name="connsiteY12" fmla="*/ 2015560 h 2053660"/>
                <a:gd name="connsiteX13" fmla="*/ 2457450 w 2476500"/>
                <a:gd name="connsiteY13" fmla="*/ 1215460 h 2053660"/>
                <a:gd name="connsiteX14" fmla="*/ 2476500 w 2476500"/>
                <a:gd name="connsiteY14" fmla="*/ 386785 h 2053660"/>
                <a:gd name="connsiteX15" fmla="*/ 2476500 w 2476500"/>
                <a:gd name="connsiteY15" fmla="*/ 234385 h 2053660"/>
                <a:gd name="connsiteX16" fmla="*/ 713110 w 2476500"/>
                <a:gd name="connsiteY16" fmla="*/ 1021 h 2053660"/>
                <a:gd name="connsiteX17" fmla="*/ 713110 w 2476500"/>
                <a:gd name="connsiteY17" fmla="*/ 67696 h 2053660"/>
                <a:gd name="connsiteX18" fmla="*/ 982350 w 2476500"/>
                <a:gd name="connsiteY18" fmla="*/ 56265 h 2053660"/>
                <a:gd name="connsiteX19" fmla="*/ 1330325 w 2476500"/>
                <a:gd name="connsiteY19" fmla="*/ 271850 h 2053660"/>
                <a:gd name="connsiteX20" fmla="*/ 1782450 w 2476500"/>
                <a:gd name="connsiteY20" fmla="*/ 612525 h 2053660"/>
                <a:gd name="connsiteX21" fmla="*/ 1785144 w 2476500"/>
                <a:gd name="connsiteY21" fmla="*/ 769372 h 2053660"/>
                <a:gd name="connsiteX22" fmla="*/ 1164432 w 2476500"/>
                <a:gd name="connsiteY22" fmla="*/ 358211 h 2053660"/>
                <a:gd name="connsiteX23" fmla="*/ 1050131 w 2476500"/>
                <a:gd name="connsiteY23" fmla="*/ 386785 h 2053660"/>
                <a:gd name="connsiteX24" fmla="*/ 940594 w 2476500"/>
                <a:gd name="connsiteY24" fmla="*/ 379641 h 2053660"/>
                <a:gd name="connsiteX25" fmla="*/ 909638 w 2476500"/>
                <a:gd name="connsiteY25" fmla="*/ 291535 h 2053660"/>
                <a:gd name="connsiteX26" fmla="*/ 869156 w 2476500"/>
                <a:gd name="connsiteY26" fmla="*/ 122466 h 2053660"/>
                <a:gd name="connsiteX27" fmla="*/ 133350 w 2476500"/>
                <a:gd name="connsiteY27" fmla="*/ 186760 h 2053660"/>
                <a:gd name="connsiteX28" fmla="*/ 0 w 2476500"/>
                <a:gd name="connsiteY28" fmla="*/ 434410 h 2053660"/>
                <a:gd name="connsiteX29" fmla="*/ 250825 w 2476500"/>
                <a:gd name="connsiteY29" fmla="*/ 475685 h 2053660"/>
                <a:gd name="connsiteX30" fmla="*/ 501650 w 2476500"/>
                <a:gd name="connsiteY30" fmla="*/ 516960 h 2053660"/>
                <a:gd name="connsiteX31" fmla="*/ 620713 w 2476500"/>
                <a:gd name="connsiteY31" fmla="*/ 462985 h 2053660"/>
                <a:gd name="connsiteX32" fmla="*/ 962025 w 2476500"/>
                <a:gd name="connsiteY32" fmla="*/ 555854 h 2053660"/>
                <a:gd name="connsiteX0" fmla="*/ 962025 w 2476500"/>
                <a:gd name="connsiteY0" fmla="*/ 566480 h 2064286"/>
                <a:gd name="connsiteX1" fmla="*/ 1105223 w 2476500"/>
                <a:gd name="connsiteY1" fmla="*/ 685540 h 2064286"/>
                <a:gd name="connsiteX2" fmla="*/ 1036167 w 2476500"/>
                <a:gd name="connsiteY2" fmla="*/ 776027 h 2064286"/>
                <a:gd name="connsiteX3" fmla="*/ 808360 w 2476500"/>
                <a:gd name="connsiteY3" fmla="*/ 776821 h 2064286"/>
                <a:gd name="connsiteX4" fmla="*/ 680566 w 2476500"/>
                <a:gd name="connsiteY4" fmla="*/ 952240 h 2064286"/>
                <a:gd name="connsiteX5" fmla="*/ 462285 w 2476500"/>
                <a:gd name="connsiteY5" fmla="*/ 1138771 h 2064286"/>
                <a:gd name="connsiteX6" fmla="*/ 376561 w 2476500"/>
                <a:gd name="connsiteY6" fmla="*/ 1338003 h 2064286"/>
                <a:gd name="connsiteX7" fmla="*/ 295598 w 2476500"/>
                <a:gd name="connsiteY7" fmla="*/ 1502308 h 2064286"/>
                <a:gd name="connsiteX8" fmla="*/ 173360 w 2476500"/>
                <a:gd name="connsiteY8" fmla="*/ 1494371 h 2064286"/>
                <a:gd name="connsiteX9" fmla="*/ 180975 w 2476500"/>
                <a:gd name="connsiteY9" fmla="*/ 1730911 h 2064286"/>
                <a:gd name="connsiteX10" fmla="*/ 1028700 w 2476500"/>
                <a:gd name="connsiteY10" fmla="*/ 1911886 h 2064286"/>
                <a:gd name="connsiteX11" fmla="*/ 1343025 w 2476500"/>
                <a:gd name="connsiteY11" fmla="*/ 2064286 h 2064286"/>
                <a:gd name="connsiteX12" fmla="*/ 1590675 w 2476500"/>
                <a:gd name="connsiteY12" fmla="*/ 2026186 h 2064286"/>
                <a:gd name="connsiteX13" fmla="*/ 2457450 w 2476500"/>
                <a:gd name="connsiteY13" fmla="*/ 1226086 h 2064286"/>
                <a:gd name="connsiteX14" fmla="*/ 2476500 w 2476500"/>
                <a:gd name="connsiteY14" fmla="*/ 397411 h 2064286"/>
                <a:gd name="connsiteX15" fmla="*/ 2476500 w 2476500"/>
                <a:gd name="connsiteY15" fmla="*/ 245011 h 2064286"/>
                <a:gd name="connsiteX16" fmla="*/ 976635 w 2476500"/>
                <a:gd name="connsiteY16" fmla="*/ 24347 h 2064286"/>
                <a:gd name="connsiteX17" fmla="*/ 713110 w 2476500"/>
                <a:gd name="connsiteY17" fmla="*/ 11647 h 2064286"/>
                <a:gd name="connsiteX18" fmla="*/ 713110 w 2476500"/>
                <a:gd name="connsiteY18" fmla="*/ 78322 h 2064286"/>
                <a:gd name="connsiteX19" fmla="*/ 982350 w 2476500"/>
                <a:gd name="connsiteY19" fmla="*/ 66891 h 2064286"/>
                <a:gd name="connsiteX20" fmla="*/ 1330325 w 2476500"/>
                <a:gd name="connsiteY20" fmla="*/ 282476 h 2064286"/>
                <a:gd name="connsiteX21" fmla="*/ 1782450 w 2476500"/>
                <a:gd name="connsiteY21" fmla="*/ 623151 h 2064286"/>
                <a:gd name="connsiteX22" fmla="*/ 1785144 w 2476500"/>
                <a:gd name="connsiteY22" fmla="*/ 779998 h 2064286"/>
                <a:gd name="connsiteX23" fmla="*/ 1164432 w 2476500"/>
                <a:gd name="connsiteY23" fmla="*/ 368837 h 2064286"/>
                <a:gd name="connsiteX24" fmla="*/ 1050131 w 2476500"/>
                <a:gd name="connsiteY24" fmla="*/ 397411 h 2064286"/>
                <a:gd name="connsiteX25" fmla="*/ 940594 w 2476500"/>
                <a:gd name="connsiteY25" fmla="*/ 390267 h 2064286"/>
                <a:gd name="connsiteX26" fmla="*/ 909638 w 2476500"/>
                <a:gd name="connsiteY26" fmla="*/ 302161 h 2064286"/>
                <a:gd name="connsiteX27" fmla="*/ 869156 w 2476500"/>
                <a:gd name="connsiteY27" fmla="*/ 133092 h 2064286"/>
                <a:gd name="connsiteX28" fmla="*/ 133350 w 2476500"/>
                <a:gd name="connsiteY28" fmla="*/ 197386 h 2064286"/>
                <a:gd name="connsiteX29" fmla="*/ 0 w 2476500"/>
                <a:gd name="connsiteY29" fmla="*/ 445036 h 2064286"/>
                <a:gd name="connsiteX30" fmla="*/ 250825 w 2476500"/>
                <a:gd name="connsiteY30" fmla="*/ 486311 h 2064286"/>
                <a:gd name="connsiteX31" fmla="*/ 501650 w 2476500"/>
                <a:gd name="connsiteY31" fmla="*/ 527586 h 2064286"/>
                <a:gd name="connsiteX32" fmla="*/ 620713 w 2476500"/>
                <a:gd name="connsiteY32" fmla="*/ 473611 h 2064286"/>
                <a:gd name="connsiteX33" fmla="*/ 962025 w 2476500"/>
                <a:gd name="connsiteY33" fmla="*/ 566480 h 2064286"/>
                <a:gd name="connsiteX0" fmla="*/ 962025 w 2476500"/>
                <a:gd name="connsiteY0" fmla="*/ 586146 h 2083952"/>
                <a:gd name="connsiteX1" fmla="*/ 1105223 w 2476500"/>
                <a:gd name="connsiteY1" fmla="*/ 705206 h 2083952"/>
                <a:gd name="connsiteX2" fmla="*/ 1036167 w 2476500"/>
                <a:gd name="connsiteY2" fmla="*/ 795693 h 2083952"/>
                <a:gd name="connsiteX3" fmla="*/ 808360 w 2476500"/>
                <a:gd name="connsiteY3" fmla="*/ 796487 h 2083952"/>
                <a:gd name="connsiteX4" fmla="*/ 680566 w 2476500"/>
                <a:gd name="connsiteY4" fmla="*/ 971906 h 2083952"/>
                <a:gd name="connsiteX5" fmla="*/ 462285 w 2476500"/>
                <a:gd name="connsiteY5" fmla="*/ 1158437 h 2083952"/>
                <a:gd name="connsiteX6" fmla="*/ 376561 w 2476500"/>
                <a:gd name="connsiteY6" fmla="*/ 1357669 h 2083952"/>
                <a:gd name="connsiteX7" fmla="*/ 295598 w 2476500"/>
                <a:gd name="connsiteY7" fmla="*/ 1521974 h 2083952"/>
                <a:gd name="connsiteX8" fmla="*/ 173360 w 2476500"/>
                <a:gd name="connsiteY8" fmla="*/ 1514037 h 2083952"/>
                <a:gd name="connsiteX9" fmla="*/ 180975 w 2476500"/>
                <a:gd name="connsiteY9" fmla="*/ 1750577 h 2083952"/>
                <a:gd name="connsiteX10" fmla="*/ 1028700 w 2476500"/>
                <a:gd name="connsiteY10" fmla="*/ 1931552 h 2083952"/>
                <a:gd name="connsiteX11" fmla="*/ 1343025 w 2476500"/>
                <a:gd name="connsiteY11" fmla="*/ 2083952 h 2083952"/>
                <a:gd name="connsiteX12" fmla="*/ 1590675 w 2476500"/>
                <a:gd name="connsiteY12" fmla="*/ 2045852 h 2083952"/>
                <a:gd name="connsiteX13" fmla="*/ 2457450 w 2476500"/>
                <a:gd name="connsiteY13" fmla="*/ 1245752 h 2083952"/>
                <a:gd name="connsiteX14" fmla="*/ 2476500 w 2476500"/>
                <a:gd name="connsiteY14" fmla="*/ 417077 h 2083952"/>
                <a:gd name="connsiteX15" fmla="*/ 2476500 w 2476500"/>
                <a:gd name="connsiteY15" fmla="*/ 264677 h 2083952"/>
                <a:gd name="connsiteX16" fmla="*/ 1002035 w 2476500"/>
                <a:gd name="connsiteY16" fmla="*/ 15438 h 2083952"/>
                <a:gd name="connsiteX17" fmla="*/ 713110 w 2476500"/>
                <a:gd name="connsiteY17" fmla="*/ 31313 h 2083952"/>
                <a:gd name="connsiteX18" fmla="*/ 713110 w 2476500"/>
                <a:gd name="connsiteY18" fmla="*/ 97988 h 2083952"/>
                <a:gd name="connsiteX19" fmla="*/ 982350 w 2476500"/>
                <a:gd name="connsiteY19" fmla="*/ 86557 h 2083952"/>
                <a:gd name="connsiteX20" fmla="*/ 1330325 w 2476500"/>
                <a:gd name="connsiteY20" fmla="*/ 302142 h 2083952"/>
                <a:gd name="connsiteX21" fmla="*/ 1782450 w 2476500"/>
                <a:gd name="connsiteY21" fmla="*/ 642817 h 2083952"/>
                <a:gd name="connsiteX22" fmla="*/ 1785144 w 2476500"/>
                <a:gd name="connsiteY22" fmla="*/ 799664 h 2083952"/>
                <a:gd name="connsiteX23" fmla="*/ 1164432 w 2476500"/>
                <a:gd name="connsiteY23" fmla="*/ 388503 h 2083952"/>
                <a:gd name="connsiteX24" fmla="*/ 1050131 w 2476500"/>
                <a:gd name="connsiteY24" fmla="*/ 417077 h 2083952"/>
                <a:gd name="connsiteX25" fmla="*/ 940594 w 2476500"/>
                <a:gd name="connsiteY25" fmla="*/ 409933 h 2083952"/>
                <a:gd name="connsiteX26" fmla="*/ 909638 w 2476500"/>
                <a:gd name="connsiteY26" fmla="*/ 321827 h 2083952"/>
                <a:gd name="connsiteX27" fmla="*/ 869156 w 2476500"/>
                <a:gd name="connsiteY27" fmla="*/ 152758 h 2083952"/>
                <a:gd name="connsiteX28" fmla="*/ 133350 w 2476500"/>
                <a:gd name="connsiteY28" fmla="*/ 217052 h 2083952"/>
                <a:gd name="connsiteX29" fmla="*/ 0 w 2476500"/>
                <a:gd name="connsiteY29" fmla="*/ 464702 h 2083952"/>
                <a:gd name="connsiteX30" fmla="*/ 250825 w 2476500"/>
                <a:gd name="connsiteY30" fmla="*/ 505977 h 2083952"/>
                <a:gd name="connsiteX31" fmla="*/ 501650 w 2476500"/>
                <a:gd name="connsiteY31" fmla="*/ 547252 h 2083952"/>
                <a:gd name="connsiteX32" fmla="*/ 620713 w 2476500"/>
                <a:gd name="connsiteY32" fmla="*/ 493277 h 2083952"/>
                <a:gd name="connsiteX33" fmla="*/ 962025 w 2476500"/>
                <a:gd name="connsiteY33" fmla="*/ 586146 h 2083952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002035 w 2476500"/>
                <a:gd name="connsiteY16" fmla="*/ 0 h 2068514"/>
                <a:gd name="connsiteX17" fmla="*/ 713110 w 2476500"/>
                <a:gd name="connsiteY17" fmla="*/ 15875 h 2068514"/>
                <a:gd name="connsiteX18" fmla="*/ 713110 w 2476500"/>
                <a:gd name="connsiteY18" fmla="*/ 82550 h 2068514"/>
                <a:gd name="connsiteX19" fmla="*/ 982350 w 2476500"/>
                <a:gd name="connsiteY19" fmla="*/ 71119 h 2068514"/>
                <a:gd name="connsiteX20" fmla="*/ 1330325 w 2476500"/>
                <a:gd name="connsiteY20" fmla="*/ 286704 h 2068514"/>
                <a:gd name="connsiteX21" fmla="*/ 1782450 w 2476500"/>
                <a:gd name="connsiteY21" fmla="*/ 627379 h 2068514"/>
                <a:gd name="connsiteX22" fmla="*/ 1785144 w 2476500"/>
                <a:gd name="connsiteY22" fmla="*/ 784226 h 2068514"/>
                <a:gd name="connsiteX23" fmla="*/ 1164432 w 2476500"/>
                <a:gd name="connsiteY23" fmla="*/ 373065 h 2068514"/>
                <a:gd name="connsiteX24" fmla="*/ 1050131 w 2476500"/>
                <a:gd name="connsiteY24" fmla="*/ 401639 h 2068514"/>
                <a:gd name="connsiteX25" fmla="*/ 940594 w 2476500"/>
                <a:gd name="connsiteY25" fmla="*/ 394495 h 2068514"/>
                <a:gd name="connsiteX26" fmla="*/ 909638 w 2476500"/>
                <a:gd name="connsiteY26" fmla="*/ 306389 h 2068514"/>
                <a:gd name="connsiteX27" fmla="*/ 869156 w 2476500"/>
                <a:gd name="connsiteY27" fmla="*/ 137320 h 2068514"/>
                <a:gd name="connsiteX28" fmla="*/ 133350 w 2476500"/>
                <a:gd name="connsiteY28" fmla="*/ 201614 h 2068514"/>
                <a:gd name="connsiteX29" fmla="*/ 0 w 2476500"/>
                <a:gd name="connsiteY29" fmla="*/ 449264 h 2068514"/>
                <a:gd name="connsiteX30" fmla="*/ 250825 w 2476500"/>
                <a:gd name="connsiteY30" fmla="*/ 490539 h 2068514"/>
                <a:gd name="connsiteX31" fmla="*/ 501650 w 2476500"/>
                <a:gd name="connsiteY31" fmla="*/ 531814 h 2068514"/>
                <a:gd name="connsiteX32" fmla="*/ 620713 w 2476500"/>
                <a:gd name="connsiteY32" fmla="*/ 477839 h 2068514"/>
                <a:gd name="connsiteX33" fmla="*/ 962025 w 2476500"/>
                <a:gd name="connsiteY33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920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30325 w 2476500"/>
                <a:gd name="connsiteY21" fmla="*/ 286704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3110 w 2476500"/>
                <a:gd name="connsiteY18" fmla="*/ 15875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389385 w 2476500"/>
                <a:gd name="connsiteY16" fmla="*/ 180975 h 2068514"/>
                <a:gd name="connsiteX17" fmla="*/ 1002035 w 2476500"/>
                <a:gd name="connsiteY17" fmla="*/ 0 h 2068514"/>
                <a:gd name="connsiteX18" fmla="*/ 710729 w 2476500"/>
                <a:gd name="connsiteY18" fmla="*/ 18256 h 2068514"/>
                <a:gd name="connsiteX19" fmla="*/ 713110 w 2476500"/>
                <a:gd name="connsiteY19" fmla="*/ 82550 h 2068514"/>
                <a:gd name="connsiteX20" fmla="*/ 982350 w 2476500"/>
                <a:gd name="connsiteY20" fmla="*/ 71119 h 2068514"/>
                <a:gd name="connsiteX21" fmla="*/ 1349375 w 2476500"/>
                <a:gd name="connsiteY21" fmla="*/ 272417 h 2068514"/>
                <a:gd name="connsiteX22" fmla="*/ 1782450 w 2476500"/>
                <a:gd name="connsiteY22" fmla="*/ 627379 h 2068514"/>
                <a:gd name="connsiteX23" fmla="*/ 1785144 w 2476500"/>
                <a:gd name="connsiteY23" fmla="*/ 784226 h 2068514"/>
                <a:gd name="connsiteX24" fmla="*/ 1164432 w 2476500"/>
                <a:gd name="connsiteY24" fmla="*/ 373065 h 2068514"/>
                <a:gd name="connsiteX25" fmla="*/ 1050131 w 2476500"/>
                <a:gd name="connsiteY25" fmla="*/ 401639 h 2068514"/>
                <a:gd name="connsiteX26" fmla="*/ 940594 w 2476500"/>
                <a:gd name="connsiteY26" fmla="*/ 394495 h 2068514"/>
                <a:gd name="connsiteX27" fmla="*/ 909638 w 2476500"/>
                <a:gd name="connsiteY27" fmla="*/ 306389 h 2068514"/>
                <a:gd name="connsiteX28" fmla="*/ 869156 w 2476500"/>
                <a:gd name="connsiteY28" fmla="*/ 137320 h 2068514"/>
                <a:gd name="connsiteX29" fmla="*/ 133350 w 2476500"/>
                <a:gd name="connsiteY29" fmla="*/ 201614 h 2068514"/>
                <a:gd name="connsiteX30" fmla="*/ 0 w 2476500"/>
                <a:gd name="connsiteY30" fmla="*/ 449264 h 2068514"/>
                <a:gd name="connsiteX31" fmla="*/ 250825 w 2476500"/>
                <a:gd name="connsiteY31" fmla="*/ 490539 h 2068514"/>
                <a:gd name="connsiteX32" fmla="*/ 501650 w 2476500"/>
                <a:gd name="connsiteY32" fmla="*/ 531814 h 2068514"/>
                <a:gd name="connsiteX33" fmla="*/ 620713 w 2476500"/>
                <a:gd name="connsiteY33" fmla="*/ 477839 h 2068514"/>
                <a:gd name="connsiteX34" fmla="*/ 962025 w 2476500"/>
                <a:gd name="connsiteY34" fmla="*/ 570708 h 2068514"/>
                <a:gd name="connsiteX0" fmla="*/ 962025 w 2476500"/>
                <a:gd name="connsiteY0" fmla="*/ 570708 h 2068514"/>
                <a:gd name="connsiteX1" fmla="*/ 1105223 w 2476500"/>
                <a:gd name="connsiteY1" fmla="*/ 689768 h 2068514"/>
                <a:gd name="connsiteX2" fmla="*/ 1036167 w 2476500"/>
                <a:gd name="connsiteY2" fmla="*/ 780255 h 2068514"/>
                <a:gd name="connsiteX3" fmla="*/ 808360 w 2476500"/>
                <a:gd name="connsiteY3" fmla="*/ 781049 h 2068514"/>
                <a:gd name="connsiteX4" fmla="*/ 680566 w 2476500"/>
                <a:gd name="connsiteY4" fmla="*/ 956468 h 2068514"/>
                <a:gd name="connsiteX5" fmla="*/ 462285 w 2476500"/>
                <a:gd name="connsiteY5" fmla="*/ 1142999 h 2068514"/>
                <a:gd name="connsiteX6" fmla="*/ 376561 w 2476500"/>
                <a:gd name="connsiteY6" fmla="*/ 1342231 h 2068514"/>
                <a:gd name="connsiteX7" fmla="*/ 295598 w 2476500"/>
                <a:gd name="connsiteY7" fmla="*/ 1506536 h 2068514"/>
                <a:gd name="connsiteX8" fmla="*/ 173360 w 2476500"/>
                <a:gd name="connsiteY8" fmla="*/ 1498599 h 2068514"/>
                <a:gd name="connsiteX9" fmla="*/ 180975 w 2476500"/>
                <a:gd name="connsiteY9" fmla="*/ 1735139 h 2068514"/>
                <a:gd name="connsiteX10" fmla="*/ 1028700 w 2476500"/>
                <a:gd name="connsiteY10" fmla="*/ 1916114 h 2068514"/>
                <a:gd name="connsiteX11" fmla="*/ 1343025 w 2476500"/>
                <a:gd name="connsiteY11" fmla="*/ 2068514 h 2068514"/>
                <a:gd name="connsiteX12" fmla="*/ 1590675 w 2476500"/>
                <a:gd name="connsiteY12" fmla="*/ 2030414 h 2068514"/>
                <a:gd name="connsiteX13" fmla="*/ 2457450 w 2476500"/>
                <a:gd name="connsiteY13" fmla="*/ 1230314 h 2068514"/>
                <a:gd name="connsiteX14" fmla="*/ 2476500 w 2476500"/>
                <a:gd name="connsiteY14" fmla="*/ 401639 h 2068514"/>
                <a:gd name="connsiteX15" fmla="*/ 2476500 w 2476500"/>
                <a:gd name="connsiteY15" fmla="*/ 249239 h 2068514"/>
                <a:gd name="connsiteX16" fmla="*/ 1981151 w 2476500"/>
                <a:gd name="connsiteY16" fmla="*/ 214862 h 2068514"/>
                <a:gd name="connsiteX17" fmla="*/ 1389385 w 2476500"/>
                <a:gd name="connsiteY17" fmla="*/ 180975 h 2068514"/>
                <a:gd name="connsiteX18" fmla="*/ 1002035 w 2476500"/>
                <a:gd name="connsiteY18" fmla="*/ 0 h 2068514"/>
                <a:gd name="connsiteX19" fmla="*/ 710729 w 2476500"/>
                <a:gd name="connsiteY19" fmla="*/ 18256 h 2068514"/>
                <a:gd name="connsiteX20" fmla="*/ 713110 w 2476500"/>
                <a:gd name="connsiteY20" fmla="*/ 82550 h 2068514"/>
                <a:gd name="connsiteX21" fmla="*/ 982350 w 2476500"/>
                <a:gd name="connsiteY21" fmla="*/ 71119 h 2068514"/>
                <a:gd name="connsiteX22" fmla="*/ 1349375 w 2476500"/>
                <a:gd name="connsiteY22" fmla="*/ 272417 h 2068514"/>
                <a:gd name="connsiteX23" fmla="*/ 1782450 w 2476500"/>
                <a:gd name="connsiteY23" fmla="*/ 627379 h 2068514"/>
                <a:gd name="connsiteX24" fmla="*/ 1785144 w 2476500"/>
                <a:gd name="connsiteY24" fmla="*/ 784226 h 2068514"/>
                <a:gd name="connsiteX25" fmla="*/ 1164432 w 2476500"/>
                <a:gd name="connsiteY25" fmla="*/ 373065 h 2068514"/>
                <a:gd name="connsiteX26" fmla="*/ 1050131 w 2476500"/>
                <a:gd name="connsiteY26" fmla="*/ 401639 h 2068514"/>
                <a:gd name="connsiteX27" fmla="*/ 940594 w 2476500"/>
                <a:gd name="connsiteY27" fmla="*/ 394495 h 2068514"/>
                <a:gd name="connsiteX28" fmla="*/ 909638 w 2476500"/>
                <a:gd name="connsiteY28" fmla="*/ 306389 h 2068514"/>
                <a:gd name="connsiteX29" fmla="*/ 869156 w 2476500"/>
                <a:gd name="connsiteY29" fmla="*/ 137320 h 2068514"/>
                <a:gd name="connsiteX30" fmla="*/ 133350 w 2476500"/>
                <a:gd name="connsiteY30" fmla="*/ 201614 h 2068514"/>
                <a:gd name="connsiteX31" fmla="*/ 0 w 2476500"/>
                <a:gd name="connsiteY31" fmla="*/ 449264 h 2068514"/>
                <a:gd name="connsiteX32" fmla="*/ 250825 w 2476500"/>
                <a:gd name="connsiteY32" fmla="*/ 490539 h 2068514"/>
                <a:gd name="connsiteX33" fmla="*/ 501650 w 2476500"/>
                <a:gd name="connsiteY33" fmla="*/ 531814 h 2068514"/>
                <a:gd name="connsiteX34" fmla="*/ 620713 w 2476500"/>
                <a:gd name="connsiteY34" fmla="*/ 477839 h 2068514"/>
                <a:gd name="connsiteX35" fmla="*/ 962025 w 2476500"/>
                <a:gd name="connsiteY35" fmla="*/ 570708 h 2068514"/>
                <a:gd name="connsiteX0" fmla="*/ 962025 w 2876550"/>
                <a:gd name="connsiteY0" fmla="*/ 1909418 h 3407224"/>
                <a:gd name="connsiteX1" fmla="*/ 1105223 w 2876550"/>
                <a:gd name="connsiteY1" fmla="*/ 2028478 h 3407224"/>
                <a:gd name="connsiteX2" fmla="*/ 1036167 w 2876550"/>
                <a:gd name="connsiteY2" fmla="*/ 2118965 h 3407224"/>
                <a:gd name="connsiteX3" fmla="*/ 808360 w 2876550"/>
                <a:gd name="connsiteY3" fmla="*/ 2119759 h 3407224"/>
                <a:gd name="connsiteX4" fmla="*/ 680566 w 2876550"/>
                <a:gd name="connsiteY4" fmla="*/ 2295178 h 3407224"/>
                <a:gd name="connsiteX5" fmla="*/ 462285 w 2876550"/>
                <a:gd name="connsiteY5" fmla="*/ 2481709 h 3407224"/>
                <a:gd name="connsiteX6" fmla="*/ 376561 w 2876550"/>
                <a:gd name="connsiteY6" fmla="*/ 2680941 h 3407224"/>
                <a:gd name="connsiteX7" fmla="*/ 295598 w 2876550"/>
                <a:gd name="connsiteY7" fmla="*/ 2845246 h 3407224"/>
                <a:gd name="connsiteX8" fmla="*/ 173360 w 2876550"/>
                <a:gd name="connsiteY8" fmla="*/ 2837309 h 3407224"/>
                <a:gd name="connsiteX9" fmla="*/ 180975 w 2876550"/>
                <a:gd name="connsiteY9" fmla="*/ 3073849 h 3407224"/>
                <a:gd name="connsiteX10" fmla="*/ 1028700 w 2876550"/>
                <a:gd name="connsiteY10" fmla="*/ 3254824 h 3407224"/>
                <a:gd name="connsiteX11" fmla="*/ 1343025 w 2876550"/>
                <a:gd name="connsiteY11" fmla="*/ 3407224 h 3407224"/>
                <a:gd name="connsiteX12" fmla="*/ 1590675 w 2876550"/>
                <a:gd name="connsiteY12" fmla="*/ 3369124 h 3407224"/>
                <a:gd name="connsiteX13" fmla="*/ 2457450 w 2876550"/>
                <a:gd name="connsiteY13" fmla="*/ 2569024 h 3407224"/>
                <a:gd name="connsiteX14" fmla="*/ 2476500 w 2876550"/>
                <a:gd name="connsiteY14" fmla="*/ 1740349 h 3407224"/>
                <a:gd name="connsiteX15" fmla="*/ 2876550 w 2876550"/>
                <a:gd name="connsiteY15" fmla="*/ 449 h 3407224"/>
                <a:gd name="connsiteX16" fmla="*/ 1981151 w 2876550"/>
                <a:gd name="connsiteY16" fmla="*/ 1553572 h 3407224"/>
                <a:gd name="connsiteX17" fmla="*/ 1389385 w 2876550"/>
                <a:gd name="connsiteY17" fmla="*/ 1519685 h 3407224"/>
                <a:gd name="connsiteX18" fmla="*/ 1002035 w 2876550"/>
                <a:gd name="connsiteY18" fmla="*/ 1338710 h 3407224"/>
                <a:gd name="connsiteX19" fmla="*/ 710729 w 2876550"/>
                <a:gd name="connsiteY19" fmla="*/ 1356966 h 3407224"/>
                <a:gd name="connsiteX20" fmla="*/ 713110 w 2876550"/>
                <a:gd name="connsiteY20" fmla="*/ 1421260 h 3407224"/>
                <a:gd name="connsiteX21" fmla="*/ 982350 w 2876550"/>
                <a:gd name="connsiteY21" fmla="*/ 1409829 h 3407224"/>
                <a:gd name="connsiteX22" fmla="*/ 1349375 w 2876550"/>
                <a:gd name="connsiteY22" fmla="*/ 1611127 h 3407224"/>
                <a:gd name="connsiteX23" fmla="*/ 1782450 w 2876550"/>
                <a:gd name="connsiteY23" fmla="*/ 1966089 h 3407224"/>
                <a:gd name="connsiteX24" fmla="*/ 1785144 w 2876550"/>
                <a:gd name="connsiteY24" fmla="*/ 2122936 h 3407224"/>
                <a:gd name="connsiteX25" fmla="*/ 1164432 w 2876550"/>
                <a:gd name="connsiteY25" fmla="*/ 1711775 h 3407224"/>
                <a:gd name="connsiteX26" fmla="*/ 1050131 w 2876550"/>
                <a:gd name="connsiteY26" fmla="*/ 1740349 h 3407224"/>
                <a:gd name="connsiteX27" fmla="*/ 940594 w 2876550"/>
                <a:gd name="connsiteY27" fmla="*/ 1733205 h 3407224"/>
                <a:gd name="connsiteX28" fmla="*/ 909638 w 2876550"/>
                <a:gd name="connsiteY28" fmla="*/ 1645099 h 3407224"/>
                <a:gd name="connsiteX29" fmla="*/ 869156 w 2876550"/>
                <a:gd name="connsiteY29" fmla="*/ 1476030 h 3407224"/>
                <a:gd name="connsiteX30" fmla="*/ 133350 w 2876550"/>
                <a:gd name="connsiteY30" fmla="*/ 1540324 h 3407224"/>
                <a:gd name="connsiteX31" fmla="*/ 0 w 2876550"/>
                <a:gd name="connsiteY31" fmla="*/ 1787974 h 3407224"/>
                <a:gd name="connsiteX32" fmla="*/ 250825 w 2876550"/>
                <a:gd name="connsiteY32" fmla="*/ 1829249 h 3407224"/>
                <a:gd name="connsiteX33" fmla="*/ 501650 w 2876550"/>
                <a:gd name="connsiteY33" fmla="*/ 1870524 h 3407224"/>
                <a:gd name="connsiteX34" fmla="*/ 620713 w 2876550"/>
                <a:gd name="connsiteY34" fmla="*/ 1816549 h 3407224"/>
                <a:gd name="connsiteX35" fmla="*/ 962025 w 2876550"/>
                <a:gd name="connsiteY35" fmla="*/ 1909418 h 3407224"/>
                <a:gd name="connsiteX0" fmla="*/ 962025 w 3302000"/>
                <a:gd name="connsiteY0" fmla="*/ 1909418 h 3407224"/>
                <a:gd name="connsiteX1" fmla="*/ 1105223 w 3302000"/>
                <a:gd name="connsiteY1" fmla="*/ 2028478 h 3407224"/>
                <a:gd name="connsiteX2" fmla="*/ 1036167 w 3302000"/>
                <a:gd name="connsiteY2" fmla="*/ 2118965 h 3407224"/>
                <a:gd name="connsiteX3" fmla="*/ 808360 w 3302000"/>
                <a:gd name="connsiteY3" fmla="*/ 2119759 h 3407224"/>
                <a:gd name="connsiteX4" fmla="*/ 680566 w 3302000"/>
                <a:gd name="connsiteY4" fmla="*/ 2295178 h 3407224"/>
                <a:gd name="connsiteX5" fmla="*/ 462285 w 3302000"/>
                <a:gd name="connsiteY5" fmla="*/ 2481709 h 3407224"/>
                <a:gd name="connsiteX6" fmla="*/ 376561 w 3302000"/>
                <a:gd name="connsiteY6" fmla="*/ 2680941 h 3407224"/>
                <a:gd name="connsiteX7" fmla="*/ 295598 w 3302000"/>
                <a:gd name="connsiteY7" fmla="*/ 2845246 h 3407224"/>
                <a:gd name="connsiteX8" fmla="*/ 173360 w 3302000"/>
                <a:gd name="connsiteY8" fmla="*/ 2837309 h 3407224"/>
                <a:gd name="connsiteX9" fmla="*/ 180975 w 3302000"/>
                <a:gd name="connsiteY9" fmla="*/ 3073849 h 3407224"/>
                <a:gd name="connsiteX10" fmla="*/ 1028700 w 3302000"/>
                <a:gd name="connsiteY10" fmla="*/ 3254824 h 3407224"/>
                <a:gd name="connsiteX11" fmla="*/ 1343025 w 3302000"/>
                <a:gd name="connsiteY11" fmla="*/ 3407224 h 3407224"/>
                <a:gd name="connsiteX12" fmla="*/ 1590675 w 3302000"/>
                <a:gd name="connsiteY12" fmla="*/ 3369124 h 3407224"/>
                <a:gd name="connsiteX13" fmla="*/ 2457450 w 3302000"/>
                <a:gd name="connsiteY13" fmla="*/ 2569024 h 3407224"/>
                <a:gd name="connsiteX14" fmla="*/ 3302000 w 3302000"/>
                <a:gd name="connsiteY14" fmla="*/ 610049 h 3407224"/>
                <a:gd name="connsiteX15" fmla="*/ 2876550 w 3302000"/>
                <a:gd name="connsiteY15" fmla="*/ 449 h 3407224"/>
                <a:gd name="connsiteX16" fmla="*/ 1981151 w 3302000"/>
                <a:gd name="connsiteY16" fmla="*/ 1553572 h 3407224"/>
                <a:gd name="connsiteX17" fmla="*/ 1389385 w 3302000"/>
                <a:gd name="connsiteY17" fmla="*/ 1519685 h 3407224"/>
                <a:gd name="connsiteX18" fmla="*/ 1002035 w 3302000"/>
                <a:gd name="connsiteY18" fmla="*/ 1338710 h 3407224"/>
                <a:gd name="connsiteX19" fmla="*/ 710729 w 3302000"/>
                <a:gd name="connsiteY19" fmla="*/ 1356966 h 3407224"/>
                <a:gd name="connsiteX20" fmla="*/ 713110 w 3302000"/>
                <a:gd name="connsiteY20" fmla="*/ 1421260 h 3407224"/>
                <a:gd name="connsiteX21" fmla="*/ 982350 w 3302000"/>
                <a:gd name="connsiteY21" fmla="*/ 1409829 h 3407224"/>
                <a:gd name="connsiteX22" fmla="*/ 1349375 w 3302000"/>
                <a:gd name="connsiteY22" fmla="*/ 1611127 h 3407224"/>
                <a:gd name="connsiteX23" fmla="*/ 1782450 w 3302000"/>
                <a:gd name="connsiteY23" fmla="*/ 1966089 h 3407224"/>
                <a:gd name="connsiteX24" fmla="*/ 1785144 w 3302000"/>
                <a:gd name="connsiteY24" fmla="*/ 2122936 h 3407224"/>
                <a:gd name="connsiteX25" fmla="*/ 1164432 w 3302000"/>
                <a:gd name="connsiteY25" fmla="*/ 1711775 h 3407224"/>
                <a:gd name="connsiteX26" fmla="*/ 1050131 w 3302000"/>
                <a:gd name="connsiteY26" fmla="*/ 1740349 h 3407224"/>
                <a:gd name="connsiteX27" fmla="*/ 940594 w 3302000"/>
                <a:gd name="connsiteY27" fmla="*/ 1733205 h 3407224"/>
                <a:gd name="connsiteX28" fmla="*/ 909638 w 3302000"/>
                <a:gd name="connsiteY28" fmla="*/ 1645099 h 3407224"/>
                <a:gd name="connsiteX29" fmla="*/ 869156 w 3302000"/>
                <a:gd name="connsiteY29" fmla="*/ 1476030 h 3407224"/>
                <a:gd name="connsiteX30" fmla="*/ 133350 w 3302000"/>
                <a:gd name="connsiteY30" fmla="*/ 1540324 h 3407224"/>
                <a:gd name="connsiteX31" fmla="*/ 0 w 3302000"/>
                <a:gd name="connsiteY31" fmla="*/ 1787974 h 3407224"/>
                <a:gd name="connsiteX32" fmla="*/ 250825 w 3302000"/>
                <a:gd name="connsiteY32" fmla="*/ 1829249 h 3407224"/>
                <a:gd name="connsiteX33" fmla="*/ 501650 w 3302000"/>
                <a:gd name="connsiteY33" fmla="*/ 1870524 h 3407224"/>
                <a:gd name="connsiteX34" fmla="*/ 620713 w 3302000"/>
                <a:gd name="connsiteY34" fmla="*/ 1816549 h 3407224"/>
                <a:gd name="connsiteX35" fmla="*/ 962025 w 3302000"/>
                <a:gd name="connsiteY35" fmla="*/ 1909418 h 3407224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2876550 w 3302000"/>
                <a:gd name="connsiteY15" fmla="*/ 0 h 3406775"/>
                <a:gd name="connsiteX16" fmla="*/ 1981151 w 3302000"/>
                <a:gd name="connsiteY16" fmla="*/ 1553123 h 3406775"/>
                <a:gd name="connsiteX17" fmla="*/ 1389385 w 3302000"/>
                <a:gd name="connsiteY17" fmla="*/ 1519236 h 3406775"/>
                <a:gd name="connsiteX18" fmla="*/ 1002035 w 3302000"/>
                <a:gd name="connsiteY18" fmla="*/ 1338261 h 3406775"/>
                <a:gd name="connsiteX19" fmla="*/ 710729 w 3302000"/>
                <a:gd name="connsiteY19" fmla="*/ 1356517 h 3406775"/>
                <a:gd name="connsiteX20" fmla="*/ 713110 w 3302000"/>
                <a:gd name="connsiteY20" fmla="*/ 1420811 h 3406775"/>
                <a:gd name="connsiteX21" fmla="*/ 982350 w 3302000"/>
                <a:gd name="connsiteY21" fmla="*/ 1409380 h 3406775"/>
                <a:gd name="connsiteX22" fmla="*/ 1349375 w 3302000"/>
                <a:gd name="connsiteY22" fmla="*/ 1610678 h 3406775"/>
                <a:gd name="connsiteX23" fmla="*/ 1782450 w 3302000"/>
                <a:gd name="connsiteY23" fmla="*/ 1965640 h 3406775"/>
                <a:gd name="connsiteX24" fmla="*/ 1785144 w 3302000"/>
                <a:gd name="connsiteY24" fmla="*/ 2122487 h 3406775"/>
                <a:gd name="connsiteX25" fmla="*/ 1164432 w 3302000"/>
                <a:gd name="connsiteY25" fmla="*/ 1711326 h 3406775"/>
                <a:gd name="connsiteX26" fmla="*/ 1050131 w 3302000"/>
                <a:gd name="connsiteY26" fmla="*/ 1739900 h 3406775"/>
                <a:gd name="connsiteX27" fmla="*/ 940594 w 3302000"/>
                <a:gd name="connsiteY27" fmla="*/ 1732756 h 3406775"/>
                <a:gd name="connsiteX28" fmla="*/ 909638 w 3302000"/>
                <a:gd name="connsiteY28" fmla="*/ 1644650 h 3406775"/>
                <a:gd name="connsiteX29" fmla="*/ 869156 w 3302000"/>
                <a:gd name="connsiteY29" fmla="*/ 1475581 h 3406775"/>
                <a:gd name="connsiteX30" fmla="*/ 133350 w 3302000"/>
                <a:gd name="connsiteY30" fmla="*/ 1539875 h 3406775"/>
                <a:gd name="connsiteX31" fmla="*/ 0 w 3302000"/>
                <a:gd name="connsiteY31" fmla="*/ 1787525 h 3406775"/>
                <a:gd name="connsiteX32" fmla="*/ 250825 w 3302000"/>
                <a:gd name="connsiteY32" fmla="*/ 1828800 h 3406775"/>
                <a:gd name="connsiteX33" fmla="*/ 501650 w 3302000"/>
                <a:gd name="connsiteY33" fmla="*/ 1870075 h 3406775"/>
                <a:gd name="connsiteX34" fmla="*/ 620713 w 3302000"/>
                <a:gd name="connsiteY34" fmla="*/ 1816100 h 3406775"/>
                <a:gd name="connsiteX35" fmla="*/ 962025 w 3302000"/>
                <a:gd name="connsiteY35" fmla="*/ 1908969 h 3406775"/>
                <a:gd name="connsiteX0" fmla="*/ 962025 w 3302000"/>
                <a:gd name="connsiteY0" fmla="*/ 1908969 h 3406775"/>
                <a:gd name="connsiteX1" fmla="*/ 1105223 w 3302000"/>
                <a:gd name="connsiteY1" fmla="*/ 2028029 h 3406775"/>
                <a:gd name="connsiteX2" fmla="*/ 1036167 w 3302000"/>
                <a:gd name="connsiteY2" fmla="*/ 2118516 h 3406775"/>
                <a:gd name="connsiteX3" fmla="*/ 808360 w 3302000"/>
                <a:gd name="connsiteY3" fmla="*/ 2119310 h 3406775"/>
                <a:gd name="connsiteX4" fmla="*/ 680566 w 3302000"/>
                <a:gd name="connsiteY4" fmla="*/ 2294729 h 3406775"/>
                <a:gd name="connsiteX5" fmla="*/ 462285 w 3302000"/>
                <a:gd name="connsiteY5" fmla="*/ 2481260 h 3406775"/>
                <a:gd name="connsiteX6" fmla="*/ 376561 w 3302000"/>
                <a:gd name="connsiteY6" fmla="*/ 2680492 h 3406775"/>
                <a:gd name="connsiteX7" fmla="*/ 295598 w 3302000"/>
                <a:gd name="connsiteY7" fmla="*/ 2844797 h 3406775"/>
                <a:gd name="connsiteX8" fmla="*/ 173360 w 3302000"/>
                <a:gd name="connsiteY8" fmla="*/ 2836860 h 3406775"/>
                <a:gd name="connsiteX9" fmla="*/ 180975 w 3302000"/>
                <a:gd name="connsiteY9" fmla="*/ 3073400 h 3406775"/>
                <a:gd name="connsiteX10" fmla="*/ 1028700 w 3302000"/>
                <a:gd name="connsiteY10" fmla="*/ 3254375 h 3406775"/>
                <a:gd name="connsiteX11" fmla="*/ 1343025 w 3302000"/>
                <a:gd name="connsiteY11" fmla="*/ 3406775 h 3406775"/>
                <a:gd name="connsiteX12" fmla="*/ 1590675 w 3302000"/>
                <a:gd name="connsiteY12" fmla="*/ 3368675 h 3406775"/>
                <a:gd name="connsiteX13" fmla="*/ 2457450 w 3302000"/>
                <a:gd name="connsiteY13" fmla="*/ 2568575 h 3406775"/>
                <a:gd name="connsiteX14" fmla="*/ 3302000 w 3302000"/>
                <a:gd name="connsiteY14" fmla="*/ 609600 h 3406775"/>
                <a:gd name="connsiteX15" fmla="*/ 3016201 w 3302000"/>
                <a:gd name="connsiteY15" fmla="*/ 187873 h 3406775"/>
                <a:gd name="connsiteX16" fmla="*/ 2876550 w 3302000"/>
                <a:gd name="connsiteY16" fmla="*/ 0 h 3406775"/>
                <a:gd name="connsiteX17" fmla="*/ 1981151 w 3302000"/>
                <a:gd name="connsiteY17" fmla="*/ 1553123 h 3406775"/>
                <a:gd name="connsiteX18" fmla="*/ 1389385 w 3302000"/>
                <a:gd name="connsiteY18" fmla="*/ 1519236 h 3406775"/>
                <a:gd name="connsiteX19" fmla="*/ 1002035 w 3302000"/>
                <a:gd name="connsiteY19" fmla="*/ 1338261 h 3406775"/>
                <a:gd name="connsiteX20" fmla="*/ 710729 w 3302000"/>
                <a:gd name="connsiteY20" fmla="*/ 1356517 h 3406775"/>
                <a:gd name="connsiteX21" fmla="*/ 713110 w 3302000"/>
                <a:gd name="connsiteY21" fmla="*/ 1420811 h 3406775"/>
                <a:gd name="connsiteX22" fmla="*/ 982350 w 3302000"/>
                <a:gd name="connsiteY22" fmla="*/ 1409380 h 3406775"/>
                <a:gd name="connsiteX23" fmla="*/ 1349375 w 3302000"/>
                <a:gd name="connsiteY23" fmla="*/ 1610678 h 3406775"/>
                <a:gd name="connsiteX24" fmla="*/ 1782450 w 3302000"/>
                <a:gd name="connsiteY24" fmla="*/ 1965640 h 3406775"/>
                <a:gd name="connsiteX25" fmla="*/ 1785144 w 3302000"/>
                <a:gd name="connsiteY25" fmla="*/ 2122487 h 3406775"/>
                <a:gd name="connsiteX26" fmla="*/ 1164432 w 3302000"/>
                <a:gd name="connsiteY26" fmla="*/ 1711326 h 3406775"/>
                <a:gd name="connsiteX27" fmla="*/ 1050131 w 3302000"/>
                <a:gd name="connsiteY27" fmla="*/ 1739900 h 3406775"/>
                <a:gd name="connsiteX28" fmla="*/ 940594 w 3302000"/>
                <a:gd name="connsiteY28" fmla="*/ 1732756 h 3406775"/>
                <a:gd name="connsiteX29" fmla="*/ 909638 w 3302000"/>
                <a:gd name="connsiteY29" fmla="*/ 1644650 h 3406775"/>
                <a:gd name="connsiteX30" fmla="*/ 869156 w 3302000"/>
                <a:gd name="connsiteY30" fmla="*/ 1475581 h 3406775"/>
                <a:gd name="connsiteX31" fmla="*/ 133350 w 3302000"/>
                <a:gd name="connsiteY31" fmla="*/ 1539875 h 3406775"/>
                <a:gd name="connsiteX32" fmla="*/ 0 w 3302000"/>
                <a:gd name="connsiteY32" fmla="*/ 1787525 h 3406775"/>
                <a:gd name="connsiteX33" fmla="*/ 250825 w 3302000"/>
                <a:gd name="connsiteY33" fmla="*/ 1828800 h 3406775"/>
                <a:gd name="connsiteX34" fmla="*/ 501650 w 3302000"/>
                <a:gd name="connsiteY34" fmla="*/ 1870075 h 3406775"/>
                <a:gd name="connsiteX35" fmla="*/ 620713 w 3302000"/>
                <a:gd name="connsiteY35" fmla="*/ 1816100 h 3406775"/>
                <a:gd name="connsiteX36" fmla="*/ 962025 w 3302000"/>
                <a:gd name="connsiteY36" fmla="*/ 1908969 h 3406775"/>
                <a:gd name="connsiteX0" fmla="*/ 962025 w 3302000"/>
                <a:gd name="connsiteY0" fmla="*/ 3314946 h 4812752"/>
                <a:gd name="connsiteX1" fmla="*/ 1105223 w 3302000"/>
                <a:gd name="connsiteY1" fmla="*/ 3434006 h 4812752"/>
                <a:gd name="connsiteX2" fmla="*/ 1036167 w 3302000"/>
                <a:gd name="connsiteY2" fmla="*/ 3524493 h 4812752"/>
                <a:gd name="connsiteX3" fmla="*/ 808360 w 3302000"/>
                <a:gd name="connsiteY3" fmla="*/ 3525287 h 4812752"/>
                <a:gd name="connsiteX4" fmla="*/ 680566 w 3302000"/>
                <a:gd name="connsiteY4" fmla="*/ 3700706 h 4812752"/>
                <a:gd name="connsiteX5" fmla="*/ 462285 w 3302000"/>
                <a:gd name="connsiteY5" fmla="*/ 3887237 h 4812752"/>
                <a:gd name="connsiteX6" fmla="*/ 376561 w 3302000"/>
                <a:gd name="connsiteY6" fmla="*/ 4086469 h 4812752"/>
                <a:gd name="connsiteX7" fmla="*/ 295598 w 3302000"/>
                <a:gd name="connsiteY7" fmla="*/ 4250774 h 4812752"/>
                <a:gd name="connsiteX8" fmla="*/ 173360 w 3302000"/>
                <a:gd name="connsiteY8" fmla="*/ 4242837 h 4812752"/>
                <a:gd name="connsiteX9" fmla="*/ 180975 w 3302000"/>
                <a:gd name="connsiteY9" fmla="*/ 4479377 h 4812752"/>
                <a:gd name="connsiteX10" fmla="*/ 1028700 w 3302000"/>
                <a:gd name="connsiteY10" fmla="*/ 4660352 h 4812752"/>
                <a:gd name="connsiteX11" fmla="*/ 1343025 w 3302000"/>
                <a:gd name="connsiteY11" fmla="*/ 4812752 h 4812752"/>
                <a:gd name="connsiteX12" fmla="*/ 1590675 w 3302000"/>
                <a:gd name="connsiteY12" fmla="*/ 4774652 h 4812752"/>
                <a:gd name="connsiteX13" fmla="*/ 2457450 w 3302000"/>
                <a:gd name="connsiteY13" fmla="*/ 3974552 h 4812752"/>
                <a:gd name="connsiteX14" fmla="*/ 3302000 w 3302000"/>
                <a:gd name="connsiteY14" fmla="*/ 2015577 h 4812752"/>
                <a:gd name="connsiteX15" fmla="*/ 3009851 w 3302000"/>
                <a:gd name="connsiteY15" fmla="*/ 0 h 4812752"/>
                <a:gd name="connsiteX16" fmla="*/ 2876550 w 3302000"/>
                <a:gd name="connsiteY16" fmla="*/ 1405977 h 4812752"/>
                <a:gd name="connsiteX17" fmla="*/ 1981151 w 3302000"/>
                <a:gd name="connsiteY17" fmla="*/ 2959100 h 4812752"/>
                <a:gd name="connsiteX18" fmla="*/ 1389385 w 3302000"/>
                <a:gd name="connsiteY18" fmla="*/ 2925213 h 4812752"/>
                <a:gd name="connsiteX19" fmla="*/ 1002035 w 3302000"/>
                <a:gd name="connsiteY19" fmla="*/ 2744238 h 4812752"/>
                <a:gd name="connsiteX20" fmla="*/ 710729 w 3302000"/>
                <a:gd name="connsiteY20" fmla="*/ 2762494 h 4812752"/>
                <a:gd name="connsiteX21" fmla="*/ 713110 w 3302000"/>
                <a:gd name="connsiteY21" fmla="*/ 2826788 h 4812752"/>
                <a:gd name="connsiteX22" fmla="*/ 982350 w 3302000"/>
                <a:gd name="connsiteY22" fmla="*/ 2815357 h 4812752"/>
                <a:gd name="connsiteX23" fmla="*/ 1349375 w 3302000"/>
                <a:gd name="connsiteY23" fmla="*/ 3016655 h 4812752"/>
                <a:gd name="connsiteX24" fmla="*/ 1782450 w 3302000"/>
                <a:gd name="connsiteY24" fmla="*/ 3371617 h 4812752"/>
                <a:gd name="connsiteX25" fmla="*/ 1785144 w 3302000"/>
                <a:gd name="connsiteY25" fmla="*/ 3528464 h 4812752"/>
                <a:gd name="connsiteX26" fmla="*/ 1164432 w 3302000"/>
                <a:gd name="connsiteY26" fmla="*/ 3117303 h 4812752"/>
                <a:gd name="connsiteX27" fmla="*/ 1050131 w 3302000"/>
                <a:gd name="connsiteY27" fmla="*/ 3145877 h 4812752"/>
                <a:gd name="connsiteX28" fmla="*/ 940594 w 3302000"/>
                <a:gd name="connsiteY28" fmla="*/ 3138733 h 4812752"/>
                <a:gd name="connsiteX29" fmla="*/ 909638 w 3302000"/>
                <a:gd name="connsiteY29" fmla="*/ 3050627 h 4812752"/>
                <a:gd name="connsiteX30" fmla="*/ 869156 w 3302000"/>
                <a:gd name="connsiteY30" fmla="*/ 2881558 h 4812752"/>
                <a:gd name="connsiteX31" fmla="*/ 133350 w 3302000"/>
                <a:gd name="connsiteY31" fmla="*/ 2945852 h 4812752"/>
                <a:gd name="connsiteX32" fmla="*/ 0 w 3302000"/>
                <a:gd name="connsiteY32" fmla="*/ 3193502 h 4812752"/>
                <a:gd name="connsiteX33" fmla="*/ 250825 w 3302000"/>
                <a:gd name="connsiteY33" fmla="*/ 3234777 h 4812752"/>
                <a:gd name="connsiteX34" fmla="*/ 501650 w 3302000"/>
                <a:gd name="connsiteY34" fmla="*/ 3276052 h 4812752"/>
                <a:gd name="connsiteX35" fmla="*/ 620713 w 3302000"/>
                <a:gd name="connsiteY35" fmla="*/ 3222077 h 4812752"/>
                <a:gd name="connsiteX36" fmla="*/ 962025 w 3302000"/>
                <a:gd name="connsiteY36" fmla="*/ 3314946 h 4812752"/>
                <a:gd name="connsiteX0" fmla="*/ 962025 w 3302000"/>
                <a:gd name="connsiteY0" fmla="*/ 3324319 h 4822125"/>
                <a:gd name="connsiteX1" fmla="*/ 1105223 w 3302000"/>
                <a:gd name="connsiteY1" fmla="*/ 3443379 h 4822125"/>
                <a:gd name="connsiteX2" fmla="*/ 1036167 w 3302000"/>
                <a:gd name="connsiteY2" fmla="*/ 3533866 h 4822125"/>
                <a:gd name="connsiteX3" fmla="*/ 808360 w 3302000"/>
                <a:gd name="connsiteY3" fmla="*/ 3534660 h 4822125"/>
                <a:gd name="connsiteX4" fmla="*/ 680566 w 3302000"/>
                <a:gd name="connsiteY4" fmla="*/ 3710079 h 4822125"/>
                <a:gd name="connsiteX5" fmla="*/ 462285 w 3302000"/>
                <a:gd name="connsiteY5" fmla="*/ 3896610 h 4822125"/>
                <a:gd name="connsiteX6" fmla="*/ 376561 w 3302000"/>
                <a:gd name="connsiteY6" fmla="*/ 4095842 h 4822125"/>
                <a:gd name="connsiteX7" fmla="*/ 295598 w 3302000"/>
                <a:gd name="connsiteY7" fmla="*/ 4260147 h 4822125"/>
                <a:gd name="connsiteX8" fmla="*/ 173360 w 3302000"/>
                <a:gd name="connsiteY8" fmla="*/ 4252210 h 4822125"/>
                <a:gd name="connsiteX9" fmla="*/ 180975 w 3302000"/>
                <a:gd name="connsiteY9" fmla="*/ 4488750 h 4822125"/>
                <a:gd name="connsiteX10" fmla="*/ 1028700 w 3302000"/>
                <a:gd name="connsiteY10" fmla="*/ 4669725 h 4822125"/>
                <a:gd name="connsiteX11" fmla="*/ 1343025 w 3302000"/>
                <a:gd name="connsiteY11" fmla="*/ 4822125 h 4822125"/>
                <a:gd name="connsiteX12" fmla="*/ 1590675 w 3302000"/>
                <a:gd name="connsiteY12" fmla="*/ 4784025 h 4822125"/>
                <a:gd name="connsiteX13" fmla="*/ 2457450 w 3302000"/>
                <a:gd name="connsiteY13" fmla="*/ 3983925 h 4822125"/>
                <a:gd name="connsiteX14" fmla="*/ 3302000 w 3302000"/>
                <a:gd name="connsiteY14" fmla="*/ 2024950 h 4822125"/>
                <a:gd name="connsiteX15" fmla="*/ 3009851 w 3302000"/>
                <a:gd name="connsiteY15" fmla="*/ 9373 h 4822125"/>
                <a:gd name="connsiteX16" fmla="*/ 2876550 w 3302000"/>
                <a:gd name="connsiteY16" fmla="*/ 1415350 h 4822125"/>
                <a:gd name="connsiteX17" fmla="*/ 1981151 w 3302000"/>
                <a:gd name="connsiteY17" fmla="*/ 2968473 h 4822125"/>
                <a:gd name="connsiteX18" fmla="*/ 1389385 w 3302000"/>
                <a:gd name="connsiteY18" fmla="*/ 2934586 h 4822125"/>
                <a:gd name="connsiteX19" fmla="*/ 1002035 w 3302000"/>
                <a:gd name="connsiteY19" fmla="*/ 2753611 h 4822125"/>
                <a:gd name="connsiteX20" fmla="*/ 710729 w 3302000"/>
                <a:gd name="connsiteY20" fmla="*/ 2771867 h 4822125"/>
                <a:gd name="connsiteX21" fmla="*/ 713110 w 3302000"/>
                <a:gd name="connsiteY21" fmla="*/ 2836161 h 4822125"/>
                <a:gd name="connsiteX22" fmla="*/ 982350 w 3302000"/>
                <a:gd name="connsiteY22" fmla="*/ 2824730 h 4822125"/>
                <a:gd name="connsiteX23" fmla="*/ 1349375 w 3302000"/>
                <a:gd name="connsiteY23" fmla="*/ 3026028 h 4822125"/>
                <a:gd name="connsiteX24" fmla="*/ 1782450 w 3302000"/>
                <a:gd name="connsiteY24" fmla="*/ 3380990 h 4822125"/>
                <a:gd name="connsiteX25" fmla="*/ 1785144 w 3302000"/>
                <a:gd name="connsiteY25" fmla="*/ 3537837 h 4822125"/>
                <a:gd name="connsiteX26" fmla="*/ 1164432 w 3302000"/>
                <a:gd name="connsiteY26" fmla="*/ 3126676 h 4822125"/>
                <a:gd name="connsiteX27" fmla="*/ 1050131 w 3302000"/>
                <a:gd name="connsiteY27" fmla="*/ 3155250 h 4822125"/>
                <a:gd name="connsiteX28" fmla="*/ 940594 w 3302000"/>
                <a:gd name="connsiteY28" fmla="*/ 3148106 h 4822125"/>
                <a:gd name="connsiteX29" fmla="*/ 909638 w 3302000"/>
                <a:gd name="connsiteY29" fmla="*/ 3060000 h 4822125"/>
                <a:gd name="connsiteX30" fmla="*/ 869156 w 3302000"/>
                <a:gd name="connsiteY30" fmla="*/ 2890931 h 4822125"/>
                <a:gd name="connsiteX31" fmla="*/ 133350 w 3302000"/>
                <a:gd name="connsiteY31" fmla="*/ 2955225 h 4822125"/>
                <a:gd name="connsiteX32" fmla="*/ 0 w 3302000"/>
                <a:gd name="connsiteY32" fmla="*/ 3202875 h 4822125"/>
                <a:gd name="connsiteX33" fmla="*/ 250825 w 3302000"/>
                <a:gd name="connsiteY33" fmla="*/ 3244150 h 4822125"/>
                <a:gd name="connsiteX34" fmla="*/ 501650 w 3302000"/>
                <a:gd name="connsiteY34" fmla="*/ 3285425 h 4822125"/>
                <a:gd name="connsiteX35" fmla="*/ 620713 w 3302000"/>
                <a:gd name="connsiteY35" fmla="*/ 3231450 h 4822125"/>
                <a:gd name="connsiteX36" fmla="*/ 962025 w 3302000"/>
                <a:gd name="connsiteY36" fmla="*/ 3324319 h 4822125"/>
                <a:gd name="connsiteX0" fmla="*/ 962025 w 3328293"/>
                <a:gd name="connsiteY0" fmla="*/ 3440229 h 4938035"/>
                <a:gd name="connsiteX1" fmla="*/ 1105223 w 3328293"/>
                <a:gd name="connsiteY1" fmla="*/ 3559289 h 4938035"/>
                <a:gd name="connsiteX2" fmla="*/ 1036167 w 3328293"/>
                <a:gd name="connsiteY2" fmla="*/ 3649776 h 4938035"/>
                <a:gd name="connsiteX3" fmla="*/ 808360 w 3328293"/>
                <a:gd name="connsiteY3" fmla="*/ 3650570 h 4938035"/>
                <a:gd name="connsiteX4" fmla="*/ 680566 w 3328293"/>
                <a:gd name="connsiteY4" fmla="*/ 3825989 h 4938035"/>
                <a:gd name="connsiteX5" fmla="*/ 462285 w 3328293"/>
                <a:gd name="connsiteY5" fmla="*/ 4012520 h 4938035"/>
                <a:gd name="connsiteX6" fmla="*/ 376561 w 3328293"/>
                <a:gd name="connsiteY6" fmla="*/ 4211752 h 4938035"/>
                <a:gd name="connsiteX7" fmla="*/ 295598 w 3328293"/>
                <a:gd name="connsiteY7" fmla="*/ 4376057 h 4938035"/>
                <a:gd name="connsiteX8" fmla="*/ 173360 w 3328293"/>
                <a:gd name="connsiteY8" fmla="*/ 4368120 h 4938035"/>
                <a:gd name="connsiteX9" fmla="*/ 180975 w 3328293"/>
                <a:gd name="connsiteY9" fmla="*/ 4604660 h 4938035"/>
                <a:gd name="connsiteX10" fmla="*/ 1028700 w 3328293"/>
                <a:gd name="connsiteY10" fmla="*/ 4785635 h 4938035"/>
                <a:gd name="connsiteX11" fmla="*/ 1343025 w 3328293"/>
                <a:gd name="connsiteY11" fmla="*/ 4938035 h 4938035"/>
                <a:gd name="connsiteX12" fmla="*/ 1590675 w 3328293"/>
                <a:gd name="connsiteY12" fmla="*/ 4899935 h 4938035"/>
                <a:gd name="connsiteX13" fmla="*/ 2457450 w 3328293"/>
                <a:gd name="connsiteY13" fmla="*/ 4099835 h 4938035"/>
                <a:gd name="connsiteX14" fmla="*/ 3302000 w 3328293"/>
                <a:gd name="connsiteY14" fmla="*/ 2140860 h 4938035"/>
                <a:gd name="connsiteX15" fmla="*/ 3105101 w 3328293"/>
                <a:gd name="connsiteY15" fmla="*/ 296734 h 4938035"/>
                <a:gd name="connsiteX16" fmla="*/ 3009851 w 3328293"/>
                <a:gd name="connsiteY16" fmla="*/ 125283 h 4938035"/>
                <a:gd name="connsiteX17" fmla="*/ 2876550 w 3328293"/>
                <a:gd name="connsiteY17" fmla="*/ 1531260 h 4938035"/>
                <a:gd name="connsiteX18" fmla="*/ 1981151 w 3328293"/>
                <a:gd name="connsiteY18" fmla="*/ 3084383 h 4938035"/>
                <a:gd name="connsiteX19" fmla="*/ 1389385 w 3328293"/>
                <a:gd name="connsiteY19" fmla="*/ 3050496 h 4938035"/>
                <a:gd name="connsiteX20" fmla="*/ 1002035 w 3328293"/>
                <a:gd name="connsiteY20" fmla="*/ 2869521 h 4938035"/>
                <a:gd name="connsiteX21" fmla="*/ 710729 w 3328293"/>
                <a:gd name="connsiteY21" fmla="*/ 2887777 h 4938035"/>
                <a:gd name="connsiteX22" fmla="*/ 713110 w 3328293"/>
                <a:gd name="connsiteY22" fmla="*/ 2952071 h 4938035"/>
                <a:gd name="connsiteX23" fmla="*/ 982350 w 3328293"/>
                <a:gd name="connsiteY23" fmla="*/ 2940640 h 4938035"/>
                <a:gd name="connsiteX24" fmla="*/ 1349375 w 3328293"/>
                <a:gd name="connsiteY24" fmla="*/ 3141938 h 4938035"/>
                <a:gd name="connsiteX25" fmla="*/ 1782450 w 3328293"/>
                <a:gd name="connsiteY25" fmla="*/ 3496900 h 4938035"/>
                <a:gd name="connsiteX26" fmla="*/ 1785144 w 3328293"/>
                <a:gd name="connsiteY26" fmla="*/ 3653747 h 4938035"/>
                <a:gd name="connsiteX27" fmla="*/ 1164432 w 3328293"/>
                <a:gd name="connsiteY27" fmla="*/ 3242586 h 4938035"/>
                <a:gd name="connsiteX28" fmla="*/ 1050131 w 3328293"/>
                <a:gd name="connsiteY28" fmla="*/ 3271160 h 4938035"/>
                <a:gd name="connsiteX29" fmla="*/ 940594 w 3328293"/>
                <a:gd name="connsiteY29" fmla="*/ 3264016 h 4938035"/>
                <a:gd name="connsiteX30" fmla="*/ 909638 w 3328293"/>
                <a:gd name="connsiteY30" fmla="*/ 3175910 h 4938035"/>
                <a:gd name="connsiteX31" fmla="*/ 869156 w 3328293"/>
                <a:gd name="connsiteY31" fmla="*/ 3006841 h 4938035"/>
                <a:gd name="connsiteX32" fmla="*/ 133350 w 3328293"/>
                <a:gd name="connsiteY32" fmla="*/ 3071135 h 4938035"/>
                <a:gd name="connsiteX33" fmla="*/ 0 w 3328293"/>
                <a:gd name="connsiteY33" fmla="*/ 3318785 h 4938035"/>
                <a:gd name="connsiteX34" fmla="*/ 250825 w 3328293"/>
                <a:gd name="connsiteY34" fmla="*/ 3360060 h 4938035"/>
                <a:gd name="connsiteX35" fmla="*/ 501650 w 3328293"/>
                <a:gd name="connsiteY35" fmla="*/ 3401335 h 4938035"/>
                <a:gd name="connsiteX36" fmla="*/ 620713 w 3328293"/>
                <a:gd name="connsiteY36" fmla="*/ 3347360 h 4938035"/>
                <a:gd name="connsiteX37" fmla="*/ 962025 w 3328293"/>
                <a:gd name="connsiteY37" fmla="*/ 3440229 h 4938035"/>
                <a:gd name="connsiteX0" fmla="*/ 962025 w 3362690"/>
                <a:gd name="connsiteY0" fmla="*/ 3681236 h 5179042"/>
                <a:gd name="connsiteX1" fmla="*/ 1105223 w 3362690"/>
                <a:gd name="connsiteY1" fmla="*/ 3800296 h 5179042"/>
                <a:gd name="connsiteX2" fmla="*/ 1036167 w 3362690"/>
                <a:gd name="connsiteY2" fmla="*/ 3890783 h 5179042"/>
                <a:gd name="connsiteX3" fmla="*/ 808360 w 3362690"/>
                <a:gd name="connsiteY3" fmla="*/ 3891577 h 5179042"/>
                <a:gd name="connsiteX4" fmla="*/ 680566 w 3362690"/>
                <a:gd name="connsiteY4" fmla="*/ 4066996 h 5179042"/>
                <a:gd name="connsiteX5" fmla="*/ 462285 w 3362690"/>
                <a:gd name="connsiteY5" fmla="*/ 4253527 h 5179042"/>
                <a:gd name="connsiteX6" fmla="*/ 376561 w 3362690"/>
                <a:gd name="connsiteY6" fmla="*/ 4452759 h 5179042"/>
                <a:gd name="connsiteX7" fmla="*/ 295598 w 3362690"/>
                <a:gd name="connsiteY7" fmla="*/ 4617064 h 5179042"/>
                <a:gd name="connsiteX8" fmla="*/ 173360 w 3362690"/>
                <a:gd name="connsiteY8" fmla="*/ 4609127 h 5179042"/>
                <a:gd name="connsiteX9" fmla="*/ 180975 w 3362690"/>
                <a:gd name="connsiteY9" fmla="*/ 4845667 h 5179042"/>
                <a:gd name="connsiteX10" fmla="*/ 1028700 w 3362690"/>
                <a:gd name="connsiteY10" fmla="*/ 5026642 h 5179042"/>
                <a:gd name="connsiteX11" fmla="*/ 1343025 w 3362690"/>
                <a:gd name="connsiteY11" fmla="*/ 5179042 h 5179042"/>
                <a:gd name="connsiteX12" fmla="*/ 1590675 w 3362690"/>
                <a:gd name="connsiteY12" fmla="*/ 5140942 h 5179042"/>
                <a:gd name="connsiteX13" fmla="*/ 2457450 w 3362690"/>
                <a:gd name="connsiteY13" fmla="*/ 4340842 h 5179042"/>
                <a:gd name="connsiteX14" fmla="*/ 3302000 w 3362690"/>
                <a:gd name="connsiteY14" fmla="*/ 2381867 h 5179042"/>
                <a:gd name="connsiteX15" fmla="*/ 3301951 w 3362690"/>
                <a:gd name="connsiteY15" fmla="*/ 137691 h 5179042"/>
                <a:gd name="connsiteX16" fmla="*/ 3009851 w 3362690"/>
                <a:gd name="connsiteY16" fmla="*/ 366290 h 5179042"/>
                <a:gd name="connsiteX17" fmla="*/ 2876550 w 3362690"/>
                <a:gd name="connsiteY17" fmla="*/ 1772267 h 5179042"/>
                <a:gd name="connsiteX18" fmla="*/ 1981151 w 3362690"/>
                <a:gd name="connsiteY18" fmla="*/ 3325390 h 5179042"/>
                <a:gd name="connsiteX19" fmla="*/ 1389385 w 3362690"/>
                <a:gd name="connsiteY19" fmla="*/ 3291503 h 5179042"/>
                <a:gd name="connsiteX20" fmla="*/ 1002035 w 3362690"/>
                <a:gd name="connsiteY20" fmla="*/ 3110528 h 5179042"/>
                <a:gd name="connsiteX21" fmla="*/ 710729 w 3362690"/>
                <a:gd name="connsiteY21" fmla="*/ 3128784 h 5179042"/>
                <a:gd name="connsiteX22" fmla="*/ 713110 w 3362690"/>
                <a:gd name="connsiteY22" fmla="*/ 3193078 h 5179042"/>
                <a:gd name="connsiteX23" fmla="*/ 982350 w 3362690"/>
                <a:gd name="connsiteY23" fmla="*/ 3181647 h 5179042"/>
                <a:gd name="connsiteX24" fmla="*/ 1349375 w 3362690"/>
                <a:gd name="connsiteY24" fmla="*/ 3382945 h 5179042"/>
                <a:gd name="connsiteX25" fmla="*/ 1782450 w 3362690"/>
                <a:gd name="connsiteY25" fmla="*/ 3737907 h 5179042"/>
                <a:gd name="connsiteX26" fmla="*/ 1785144 w 3362690"/>
                <a:gd name="connsiteY26" fmla="*/ 3894754 h 5179042"/>
                <a:gd name="connsiteX27" fmla="*/ 1164432 w 3362690"/>
                <a:gd name="connsiteY27" fmla="*/ 3483593 h 5179042"/>
                <a:gd name="connsiteX28" fmla="*/ 1050131 w 3362690"/>
                <a:gd name="connsiteY28" fmla="*/ 3512167 h 5179042"/>
                <a:gd name="connsiteX29" fmla="*/ 940594 w 3362690"/>
                <a:gd name="connsiteY29" fmla="*/ 3505023 h 5179042"/>
                <a:gd name="connsiteX30" fmla="*/ 909638 w 3362690"/>
                <a:gd name="connsiteY30" fmla="*/ 3416917 h 5179042"/>
                <a:gd name="connsiteX31" fmla="*/ 869156 w 3362690"/>
                <a:gd name="connsiteY31" fmla="*/ 3247848 h 5179042"/>
                <a:gd name="connsiteX32" fmla="*/ 133350 w 3362690"/>
                <a:gd name="connsiteY32" fmla="*/ 3312142 h 5179042"/>
                <a:gd name="connsiteX33" fmla="*/ 0 w 3362690"/>
                <a:gd name="connsiteY33" fmla="*/ 3559792 h 5179042"/>
                <a:gd name="connsiteX34" fmla="*/ 250825 w 3362690"/>
                <a:gd name="connsiteY34" fmla="*/ 3601067 h 5179042"/>
                <a:gd name="connsiteX35" fmla="*/ 501650 w 3362690"/>
                <a:gd name="connsiteY35" fmla="*/ 3642342 h 5179042"/>
                <a:gd name="connsiteX36" fmla="*/ 620713 w 3362690"/>
                <a:gd name="connsiteY36" fmla="*/ 3588367 h 5179042"/>
                <a:gd name="connsiteX37" fmla="*/ 962025 w 3362690"/>
                <a:gd name="connsiteY37" fmla="*/ 3681236 h 5179042"/>
                <a:gd name="connsiteX0" fmla="*/ 962025 w 3362690"/>
                <a:gd name="connsiteY0" fmla="*/ 3543545 h 5041351"/>
                <a:gd name="connsiteX1" fmla="*/ 1105223 w 3362690"/>
                <a:gd name="connsiteY1" fmla="*/ 3662605 h 5041351"/>
                <a:gd name="connsiteX2" fmla="*/ 1036167 w 3362690"/>
                <a:gd name="connsiteY2" fmla="*/ 3753092 h 5041351"/>
                <a:gd name="connsiteX3" fmla="*/ 808360 w 3362690"/>
                <a:gd name="connsiteY3" fmla="*/ 3753886 h 5041351"/>
                <a:gd name="connsiteX4" fmla="*/ 680566 w 3362690"/>
                <a:gd name="connsiteY4" fmla="*/ 3929305 h 5041351"/>
                <a:gd name="connsiteX5" fmla="*/ 462285 w 3362690"/>
                <a:gd name="connsiteY5" fmla="*/ 4115836 h 5041351"/>
                <a:gd name="connsiteX6" fmla="*/ 376561 w 3362690"/>
                <a:gd name="connsiteY6" fmla="*/ 4315068 h 5041351"/>
                <a:gd name="connsiteX7" fmla="*/ 295598 w 3362690"/>
                <a:gd name="connsiteY7" fmla="*/ 4479373 h 5041351"/>
                <a:gd name="connsiteX8" fmla="*/ 173360 w 3362690"/>
                <a:gd name="connsiteY8" fmla="*/ 4471436 h 5041351"/>
                <a:gd name="connsiteX9" fmla="*/ 180975 w 3362690"/>
                <a:gd name="connsiteY9" fmla="*/ 4707976 h 5041351"/>
                <a:gd name="connsiteX10" fmla="*/ 1028700 w 3362690"/>
                <a:gd name="connsiteY10" fmla="*/ 4888951 h 5041351"/>
                <a:gd name="connsiteX11" fmla="*/ 1343025 w 3362690"/>
                <a:gd name="connsiteY11" fmla="*/ 5041351 h 5041351"/>
                <a:gd name="connsiteX12" fmla="*/ 1590675 w 3362690"/>
                <a:gd name="connsiteY12" fmla="*/ 5003251 h 5041351"/>
                <a:gd name="connsiteX13" fmla="*/ 2457450 w 3362690"/>
                <a:gd name="connsiteY13" fmla="*/ 4203151 h 5041351"/>
                <a:gd name="connsiteX14" fmla="*/ 3302000 w 3362690"/>
                <a:gd name="connsiteY14" fmla="*/ 2244176 h 5041351"/>
                <a:gd name="connsiteX15" fmla="*/ 3301951 w 3362690"/>
                <a:gd name="connsiteY15" fmla="*/ 0 h 5041351"/>
                <a:gd name="connsiteX16" fmla="*/ 3009851 w 3362690"/>
                <a:gd name="connsiteY16" fmla="*/ 228599 h 5041351"/>
                <a:gd name="connsiteX17" fmla="*/ 2876550 w 3362690"/>
                <a:gd name="connsiteY17" fmla="*/ 1634576 h 5041351"/>
                <a:gd name="connsiteX18" fmla="*/ 1981151 w 3362690"/>
                <a:gd name="connsiteY18" fmla="*/ 3187699 h 5041351"/>
                <a:gd name="connsiteX19" fmla="*/ 1389385 w 3362690"/>
                <a:gd name="connsiteY19" fmla="*/ 3153812 h 5041351"/>
                <a:gd name="connsiteX20" fmla="*/ 1002035 w 3362690"/>
                <a:gd name="connsiteY20" fmla="*/ 2972837 h 5041351"/>
                <a:gd name="connsiteX21" fmla="*/ 710729 w 3362690"/>
                <a:gd name="connsiteY21" fmla="*/ 2991093 h 5041351"/>
                <a:gd name="connsiteX22" fmla="*/ 713110 w 3362690"/>
                <a:gd name="connsiteY22" fmla="*/ 3055387 h 5041351"/>
                <a:gd name="connsiteX23" fmla="*/ 982350 w 3362690"/>
                <a:gd name="connsiteY23" fmla="*/ 3043956 h 5041351"/>
                <a:gd name="connsiteX24" fmla="*/ 1349375 w 3362690"/>
                <a:gd name="connsiteY24" fmla="*/ 3245254 h 5041351"/>
                <a:gd name="connsiteX25" fmla="*/ 1782450 w 3362690"/>
                <a:gd name="connsiteY25" fmla="*/ 3600216 h 5041351"/>
                <a:gd name="connsiteX26" fmla="*/ 1785144 w 3362690"/>
                <a:gd name="connsiteY26" fmla="*/ 3757063 h 5041351"/>
                <a:gd name="connsiteX27" fmla="*/ 1164432 w 3362690"/>
                <a:gd name="connsiteY27" fmla="*/ 3345902 h 5041351"/>
                <a:gd name="connsiteX28" fmla="*/ 1050131 w 3362690"/>
                <a:gd name="connsiteY28" fmla="*/ 3374476 h 5041351"/>
                <a:gd name="connsiteX29" fmla="*/ 940594 w 3362690"/>
                <a:gd name="connsiteY29" fmla="*/ 3367332 h 5041351"/>
                <a:gd name="connsiteX30" fmla="*/ 909638 w 3362690"/>
                <a:gd name="connsiteY30" fmla="*/ 3279226 h 5041351"/>
                <a:gd name="connsiteX31" fmla="*/ 869156 w 3362690"/>
                <a:gd name="connsiteY31" fmla="*/ 3110157 h 5041351"/>
                <a:gd name="connsiteX32" fmla="*/ 133350 w 3362690"/>
                <a:gd name="connsiteY32" fmla="*/ 3174451 h 5041351"/>
                <a:gd name="connsiteX33" fmla="*/ 0 w 3362690"/>
                <a:gd name="connsiteY33" fmla="*/ 3422101 h 5041351"/>
                <a:gd name="connsiteX34" fmla="*/ 250825 w 3362690"/>
                <a:gd name="connsiteY34" fmla="*/ 3463376 h 5041351"/>
                <a:gd name="connsiteX35" fmla="*/ 501650 w 3362690"/>
                <a:gd name="connsiteY35" fmla="*/ 3504651 h 5041351"/>
                <a:gd name="connsiteX36" fmla="*/ 620713 w 3362690"/>
                <a:gd name="connsiteY36" fmla="*/ 3450676 h 5041351"/>
                <a:gd name="connsiteX37" fmla="*/ 962025 w 3362690"/>
                <a:gd name="connsiteY37" fmla="*/ 3543545 h 5041351"/>
                <a:gd name="connsiteX0" fmla="*/ 962025 w 3350917"/>
                <a:gd name="connsiteY0" fmla="*/ 3543545 h 5041351"/>
                <a:gd name="connsiteX1" fmla="*/ 1105223 w 3350917"/>
                <a:gd name="connsiteY1" fmla="*/ 3662605 h 5041351"/>
                <a:gd name="connsiteX2" fmla="*/ 1036167 w 3350917"/>
                <a:gd name="connsiteY2" fmla="*/ 3753092 h 5041351"/>
                <a:gd name="connsiteX3" fmla="*/ 808360 w 3350917"/>
                <a:gd name="connsiteY3" fmla="*/ 3753886 h 5041351"/>
                <a:gd name="connsiteX4" fmla="*/ 680566 w 3350917"/>
                <a:gd name="connsiteY4" fmla="*/ 3929305 h 5041351"/>
                <a:gd name="connsiteX5" fmla="*/ 462285 w 3350917"/>
                <a:gd name="connsiteY5" fmla="*/ 4115836 h 5041351"/>
                <a:gd name="connsiteX6" fmla="*/ 376561 w 3350917"/>
                <a:gd name="connsiteY6" fmla="*/ 4315068 h 5041351"/>
                <a:gd name="connsiteX7" fmla="*/ 295598 w 3350917"/>
                <a:gd name="connsiteY7" fmla="*/ 4479373 h 5041351"/>
                <a:gd name="connsiteX8" fmla="*/ 173360 w 3350917"/>
                <a:gd name="connsiteY8" fmla="*/ 4471436 h 5041351"/>
                <a:gd name="connsiteX9" fmla="*/ 180975 w 3350917"/>
                <a:gd name="connsiteY9" fmla="*/ 4707976 h 5041351"/>
                <a:gd name="connsiteX10" fmla="*/ 1028700 w 3350917"/>
                <a:gd name="connsiteY10" fmla="*/ 4888951 h 5041351"/>
                <a:gd name="connsiteX11" fmla="*/ 1343025 w 3350917"/>
                <a:gd name="connsiteY11" fmla="*/ 5041351 h 5041351"/>
                <a:gd name="connsiteX12" fmla="*/ 1590675 w 3350917"/>
                <a:gd name="connsiteY12" fmla="*/ 5003251 h 5041351"/>
                <a:gd name="connsiteX13" fmla="*/ 2457450 w 3350917"/>
                <a:gd name="connsiteY13" fmla="*/ 4203151 h 5041351"/>
                <a:gd name="connsiteX14" fmla="*/ 3302000 w 3350917"/>
                <a:gd name="connsiteY14" fmla="*/ 2244176 h 5041351"/>
                <a:gd name="connsiteX15" fmla="*/ 3301951 w 3350917"/>
                <a:gd name="connsiteY15" fmla="*/ 0 h 5041351"/>
                <a:gd name="connsiteX16" fmla="*/ 3009851 w 3350917"/>
                <a:gd name="connsiteY16" fmla="*/ 228599 h 5041351"/>
                <a:gd name="connsiteX17" fmla="*/ 2876550 w 3350917"/>
                <a:gd name="connsiteY17" fmla="*/ 1634576 h 5041351"/>
                <a:gd name="connsiteX18" fmla="*/ 1981151 w 3350917"/>
                <a:gd name="connsiteY18" fmla="*/ 3187699 h 5041351"/>
                <a:gd name="connsiteX19" fmla="*/ 1389385 w 3350917"/>
                <a:gd name="connsiteY19" fmla="*/ 3153812 h 5041351"/>
                <a:gd name="connsiteX20" fmla="*/ 1002035 w 3350917"/>
                <a:gd name="connsiteY20" fmla="*/ 2972837 h 5041351"/>
                <a:gd name="connsiteX21" fmla="*/ 710729 w 3350917"/>
                <a:gd name="connsiteY21" fmla="*/ 2991093 h 5041351"/>
                <a:gd name="connsiteX22" fmla="*/ 713110 w 3350917"/>
                <a:gd name="connsiteY22" fmla="*/ 3055387 h 5041351"/>
                <a:gd name="connsiteX23" fmla="*/ 982350 w 3350917"/>
                <a:gd name="connsiteY23" fmla="*/ 3043956 h 5041351"/>
                <a:gd name="connsiteX24" fmla="*/ 1349375 w 3350917"/>
                <a:gd name="connsiteY24" fmla="*/ 3245254 h 5041351"/>
                <a:gd name="connsiteX25" fmla="*/ 1782450 w 3350917"/>
                <a:gd name="connsiteY25" fmla="*/ 3600216 h 5041351"/>
                <a:gd name="connsiteX26" fmla="*/ 1785144 w 3350917"/>
                <a:gd name="connsiteY26" fmla="*/ 3757063 h 5041351"/>
                <a:gd name="connsiteX27" fmla="*/ 1164432 w 3350917"/>
                <a:gd name="connsiteY27" fmla="*/ 3345902 h 5041351"/>
                <a:gd name="connsiteX28" fmla="*/ 1050131 w 3350917"/>
                <a:gd name="connsiteY28" fmla="*/ 3374476 h 5041351"/>
                <a:gd name="connsiteX29" fmla="*/ 940594 w 3350917"/>
                <a:gd name="connsiteY29" fmla="*/ 3367332 h 5041351"/>
                <a:gd name="connsiteX30" fmla="*/ 909638 w 3350917"/>
                <a:gd name="connsiteY30" fmla="*/ 3279226 h 5041351"/>
                <a:gd name="connsiteX31" fmla="*/ 869156 w 3350917"/>
                <a:gd name="connsiteY31" fmla="*/ 3110157 h 5041351"/>
                <a:gd name="connsiteX32" fmla="*/ 133350 w 3350917"/>
                <a:gd name="connsiteY32" fmla="*/ 3174451 h 5041351"/>
                <a:gd name="connsiteX33" fmla="*/ 0 w 3350917"/>
                <a:gd name="connsiteY33" fmla="*/ 3422101 h 5041351"/>
                <a:gd name="connsiteX34" fmla="*/ 250825 w 3350917"/>
                <a:gd name="connsiteY34" fmla="*/ 3463376 h 5041351"/>
                <a:gd name="connsiteX35" fmla="*/ 501650 w 3350917"/>
                <a:gd name="connsiteY35" fmla="*/ 3504651 h 5041351"/>
                <a:gd name="connsiteX36" fmla="*/ 620713 w 3350917"/>
                <a:gd name="connsiteY36" fmla="*/ 3450676 h 5041351"/>
                <a:gd name="connsiteX37" fmla="*/ 962025 w 3350917"/>
                <a:gd name="connsiteY37" fmla="*/ 3543545 h 5041351"/>
                <a:gd name="connsiteX0" fmla="*/ 962025 w 3308689"/>
                <a:gd name="connsiteY0" fmla="*/ 3543545 h 5041351"/>
                <a:gd name="connsiteX1" fmla="*/ 1105223 w 3308689"/>
                <a:gd name="connsiteY1" fmla="*/ 3662605 h 5041351"/>
                <a:gd name="connsiteX2" fmla="*/ 1036167 w 3308689"/>
                <a:gd name="connsiteY2" fmla="*/ 3753092 h 5041351"/>
                <a:gd name="connsiteX3" fmla="*/ 808360 w 3308689"/>
                <a:gd name="connsiteY3" fmla="*/ 3753886 h 5041351"/>
                <a:gd name="connsiteX4" fmla="*/ 680566 w 3308689"/>
                <a:gd name="connsiteY4" fmla="*/ 3929305 h 5041351"/>
                <a:gd name="connsiteX5" fmla="*/ 462285 w 3308689"/>
                <a:gd name="connsiteY5" fmla="*/ 4115836 h 5041351"/>
                <a:gd name="connsiteX6" fmla="*/ 376561 w 3308689"/>
                <a:gd name="connsiteY6" fmla="*/ 4315068 h 5041351"/>
                <a:gd name="connsiteX7" fmla="*/ 295598 w 3308689"/>
                <a:gd name="connsiteY7" fmla="*/ 4479373 h 5041351"/>
                <a:gd name="connsiteX8" fmla="*/ 173360 w 3308689"/>
                <a:gd name="connsiteY8" fmla="*/ 4471436 h 5041351"/>
                <a:gd name="connsiteX9" fmla="*/ 180975 w 3308689"/>
                <a:gd name="connsiteY9" fmla="*/ 4707976 h 5041351"/>
                <a:gd name="connsiteX10" fmla="*/ 1028700 w 3308689"/>
                <a:gd name="connsiteY10" fmla="*/ 4888951 h 5041351"/>
                <a:gd name="connsiteX11" fmla="*/ 1343025 w 3308689"/>
                <a:gd name="connsiteY11" fmla="*/ 5041351 h 5041351"/>
                <a:gd name="connsiteX12" fmla="*/ 1590675 w 3308689"/>
                <a:gd name="connsiteY12" fmla="*/ 5003251 h 5041351"/>
                <a:gd name="connsiteX13" fmla="*/ 2457450 w 3308689"/>
                <a:gd name="connsiteY13" fmla="*/ 4203151 h 5041351"/>
                <a:gd name="connsiteX14" fmla="*/ 3302000 w 3308689"/>
                <a:gd name="connsiteY14" fmla="*/ 2244176 h 5041351"/>
                <a:gd name="connsiteX15" fmla="*/ 3301951 w 3308689"/>
                <a:gd name="connsiteY15" fmla="*/ 0 h 5041351"/>
                <a:gd name="connsiteX16" fmla="*/ 3009851 w 3308689"/>
                <a:gd name="connsiteY16" fmla="*/ 228599 h 5041351"/>
                <a:gd name="connsiteX17" fmla="*/ 2876550 w 3308689"/>
                <a:gd name="connsiteY17" fmla="*/ 1634576 h 5041351"/>
                <a:gd name="connsiteX18" fmla="*/ 1981151 w 3308689"/>
                <a:gd name="connsiteY18" fmla="*/ 3187699 h 5041351"/>
                <a:gd name="connsiteX19" fmla="*/ 1389385 w 3308689"/>
                <a:gd name="connsiteY19" fmla="*/ 3153812 h 5041351"/>
                <a:gd name="connsiteX20" fmla="*/ 1002035 w 3308689"/>
                <a:gd name="connsiteY20" fmla="*/ 2972837 h 5041351"/>
                <a:gd name="connsiteX21" fmla="*/ 710729 w 3308689"/>
                <a:gd name="connsiteY21" fmla="*/ 2991093 h 5041351"/>
                <a:gd name="connsiteX22" fmla="*/ 713110 w 3308689"/>
                <a:gd name="connsiteY22" fmla="*/ 3055387 h 5041351"/>
                <a:gd name="connsiteX23" fmla="*/ 982350 w 3308689"/>
                <a:gd name="connsiteY23" fmla="*/ 3043956 h 5041351"/>
                <a:gd name="connsiteX24" fmla="*/ 1349375 w 3308689"/>
                <a:gd name="connsiteY24" fmla="*/ 3245254 h 5041351"/>
                <a:gd name="connsiteX25" fmla="*/ 1782450 w 3308689"/>
                <a:gd name="connsiteY25" fmla="*/ 3600216 h 5041351"/>
                <a:gd name="connsiteX26" fmla="*/ 1785144 w 3308689"/>
                <a:gd name="connsiteY26" fmla="*/ 3757063 h 5041351"/>
                <a:gd name="connsiteX27" fmla="*/ 1164432 w 3308689"/>
                <a:gd name="connsiteY27" fmla="*/ 3345902 h 5041351"/>
                <a:gd name="connsiteX28" fmla="*/ 1050131 w 3308689"/>
                <a:gd name="connsiteY28" fmla="*/ 3374476 h 5041351"/>
                <a:gd name="connsiteX29" fmla="*/ 940594 w 3308689"/>
                <a:gd name="connsiteY29" fmla="*/ 3367332 h 5041351"/>
                <a:gd name="connsiteX30" fmla="*/ 909638 w 3308689"/>
                <a:gd name="connsiteY30" fmla="*/ 3279226 h 5041351"/>
                <a:gd name="connsiteX31" fmla="*/ 869156 w 3308689"/>
                <a:gd name="connsiteY31" fmla="*/ 3110157 h 5041351"/>
                <a:gd name="connsiteX32" fmla="*/ 133350 w 3308689"/>
                <a:gd name="connsiteY32" fmla="*/ 3174451 h 5041351"/>
                <a:gd name="connsiteX33" fmla="*/ 0 w 3308689"/>
                <a:gd name="connsiteY33" fmla="*/ 3422101 h 5041351"/>
                <a:gd name="connsiteX34" fmla="*/ 250825 w 3308689"/>
                <a:gd name="connsiteY34" fmla="*/ 3463376 h 5041351"/>
                <a:gd name="connsiteX35" fmla="*/ 501650 w 3308689"/>
                <a:gd name="connsiteY35" fmla="*/ 3504651 h 5041351"/>
                <a:gd name="connsiteX36" fmla="*/ 620713 w 3308689"/>
                <a:gd name="connsiteY36" fmla="*/ 3450676 h 5041351"/>
                <a:gd name="connsiteX37" fmla="*/ 962025 w 3308689"/>
                <a:gd name="connsiteY37" fmla="*/ 3543545 h 5041351"/>
                <a:gd name="connsiteX0" fmla="*/ 962025 w 3303210"/>
                <a:gd name="connsiteY0" fmla="*/ 3543545 h 5041351"/>
                <a:gd name="connsiteX1" fmla="*/ 1105223 w 3303210"/>
                <a:gd name="connsiteY1" fmla="*/ 3662605 h 5041351"/>
                <a:gd name="connsiteX2" fmla="*/ 1036167 w 3303210"/>
                <a:gd name="connsiteY2" fmla="*/ 3753092 h 5041351"/>
                <a:gd name="connsiteX3" fmla="*/ 808360 w 3303210"/>
                <a:gd name="connsiteY3" fmla="*/ 3753886 h 5041351"/>
                <a:gd name="connsiteX4" fmla="*/ 680566 w 3303210"/>
                <a:gd name="connsiteY4" fmla="*/ 3929305 h 5041351"/>
                <a:gd name="connsiteX5" fmla="*/ 462285 w 3303210"/>
                <a:gd name="connsiteY5" fmla="*/ 4115836 h 5041351"/>
                <a:gd name="connsiteX6" fmla="*/ 376561 w 3303210"/>
                <a:gd name="connsiteY6" fmla="*/ 4315068 h 5041351"/>
                <a:gd name="connsiteX7" fmla="*/ 295598 w 3303210"/>
                <a:gd name="connsiteY7" fmla="*/ 4479373 h 5041351"/>
                <a:gd name="connsiteX8" fmla="*/ 173360 w 3303210"/>
                <a:gd name="connsiteY8" fmla="*/ 4471436 h 5041351"/>
                <a:gd name="connsiteX9" fmla="*/ 180975 w 3303210"/>
                <a:gd name="connsiteY9" fmla="*/ 4707976 h 5041351"/>
                <a:gd name="connsiteX10" fmla="*/ 1028700 w 3303210"/>
                <a:gd name="connsiteY10" fmla="*/ 4888951 h 5041351"/>
                <a:gd name="connsiteX11" fmla="*/ 1343025 w 3303210"/>
                <a:gd name="connsiteY11" fmla="*/ 5041351 h 5041351"/>
                <a:gd name="connsiteX12" fmla="*/ 1590675 w 3303210"/>
                <a:gd name="connsiteY12" fmla="*/ 5003251 h 5041351"/>
                <a:gd name="connsiteX13" fmla="*/ 2457450 w 3303210"/>
                <a:gd name="connsiteY13" fmla="*/ 4203151 h 5041351"/>
                <a:gd name="connsiteX14" fmla="*/ 3302000 w 3303210"/>
                <a:gd name="connsiteY14" fmla="*/ 2244176 h 5041351"/>
                <a:gd name="connsiteX15" fmla="*/ 3301951 w 3303210"/>
                <a:gd name="connsiteY15" fmla="*/ 0 h 5041351"/>
                <a:gd name="connsiteX16" fmla="*/ 3009851 w 3303210"/>
                <a:gd name="connsiteY16" fmla="*/ 228599 h 5041351"/>
                <a:gd name="connsiteX17" fmla="*/ 2876550 w 3303210"/>
                <a:gd name="connsiteY17" fmla="*/ 1634576 h 5041351"/>
                <a:gd name="connsiteX18" fmla="*/ 1981151 w 3303210"/>
                <a:gd name="connsiteY18" fmla="*/ 3187699 h 5041351"/>
                <a:gd name="connsiteX19" fmla="*/ 1389385 w 3303210"/>
                <a:gd name="connsiteY19" fmla="*/ 3153812 h 5041351"/>
                <a:gd name="connsiteX20" fmla="*/ 1002035 w 3303210"/>
                <a:gd name="connsiteY20" fmla="*/ 2972837 h 5041351"/>
                <a:gd name="connsiteX21" fmla="*/ 710729 w 3303210"/>
                <a:gd name="connsiteY21" fmla="*/ 2991093 h 5041351"/>
                <a:gd name="connsiteX22" fmla="*/ 713110 w 3303210"/>
                <a:gd name="connsiteY22" fmla="*/ 3055387 h 5041351"/>
                <a:gd name="connsiteX23" fmla="*/ 982350 w 3303210"/>
                <a:gd name="connsiteY23" fmla="*/ 3043956 h 5041351"/>
                <a:gd name="connsiteX24" fmla="*/ 1349375 w 3303210"/>
                <a:gd name="connsiteY24" fmla="*/ 3245254 h 5041351"/>
                <a:gd name="connsiteX25" fmla="*/ 1782450 w 3303210"/>
                <a:gd name="connsiteY25" fmla="*/ 3600216 h 5041351"/>
                <a:gd name="connsiteX26" fmla="*/ 1785144 w 3303210"/>
                <a:gd name="connsiteY26" fmla="*/ 3757063 h 5041351"/>
                <a:gd name="connsiteX27" fmla="*/ 1164432 w 3303210"/>
                <a:gd name="connsiteY27" fmla="*/ 3345902 h 5041351"/>
                <a:gd name="connsiteX28" fmla="*/ 1050131 w 3303210"/>
                <a:gd name="connsiteY28" fmla="*/ 3374476 h 5041351"/>
                <a:gd name="connsiteX29" fmla="*/ 940594 w 3303210"/>
                <a:gd name="connsiteY29" fmla="*/ 3367332 h 5041351"/>
                <a:gd name="connsiteX30" fmla="*/ 909638 w 3303210"/>
                <a:gd name="connsiteY30" fmla="*/ 3279226 h 5041351"/>
                <a:gd name="connsiteX31" fmla="*/ 869156 w 3303210"/>
                <a:gd name="connsiteY31" fmla="*/ 3110157 h 5041351"/>
                <a:gd name="connsiteX32" fmla="*/ 133350 w 3303210"/>
                <a:gd name="connsiteY32" fmla="*/ 3174451 h 5041351"/>
                <a:gd name="connsiteX33" fmla="*/ 0 w 3303210"/>
                <a:gd name="connsiteY33" fmla="*/ 3422101 h 5041351"/>
                <a:gd name="connsiteX34" fmla="*/ 250825 w 3303210"/>
                <a:gd name="connsiteY34" fmla="*/ 3463376 h 5041351"/>
                <a:gd name="connsiteX35" fmla="*/ 501650 w 3303210"/>
                <a:gd name="connsiteY35" fmla="*/ 3504651 h 5041351"/>
                <a:gd name="connsiteX36" fmla="*/ 620713 w 3303210"/>
                <a:gd name="connsiteY36" fmla="*/ 3450676 h 5041351"/>
                <a:gd name="connsiteX37" fmla="*/ 962025 w 3303210"/>
                <a:gd name="connsiteY37" fmla="*/ 3543545 h 504135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3009851 w 3303210"/>
                <a:gd name="connsiteY16" fmla="*/ 247649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3210"/>
                <a:gd name="connsiteY0" fmla="*/ 3562595 h 5060401"/>
                <a:gd name="connsiteX1" fmla="*/ 1105223 w 3303210"/>
                <a:gd name="connsiteY1" fmla="*/ 3681655 h 5060401"/>
                <a:gd name="connsiteX2" fmla="*/ 1036167 w 3303210"/>
                <a:gd name="connsiteY2" fmla="*/ 3772142 h 5060401"/>
                <a:gd name="connsiteX3" fmla="*/ 808360 w 3303210"/>
                <a:gd name="connsiteY3" fmla="*/ 3772936 h 5060401"/>
                <a:gd name="connsiteX4" fmla="*/ 680566 w 3303210"/>
                <a:gd name="connsiteY4" fmla="*/ 3948355 h 5060401"/>
                <a:gd name="connsiteX5" fmla="*/ 462285 w 3303210"/>
                <a:gd name="connsiteY5" fmla="*/ 4134886 h 5060401"/>
                <a:gd name="connsiteX6" fmla="*/ 376561 w 3303210"/>
                <a:gd name="connsiteY6" fmla="*/ 4334118 h 5060401"/>
                <a:gd name="connsiteX7" fmla="*/ 295598 w 3303210"/>
                <a:gd name="connsiteY7" fmla="*/ 4498423 h 5060401"/>
                <a:gd name="connsiteX8" fmla="*/ 173360 w 3303210"/>
                <a:gd name="connsiteY8" fmla="*/ 4490486 h 5060401"/>
                <a:gd name="connsiteX9" fmla="*/ 180975 w 3303210"/>
                <a:gd name="connsiteY9" fmla="*/ 4727026 h 5060401"/>
                <a:gd name="connsiteX10" fmla="*/ 1028700 w 3303210"/>
                <a:gd name="connsiteY10" fmla="*/ 4908001 h 5060401"/>
                <a:gd name="connsiteX11" fmla="*/ 1343025 w 3303210"/>
                <a:gd name="connsiteY11" fmla="*/ 5060401 h 5060401"/>
                <a:gd name="connsiteX12" fmla="*/ 1590675 w 3303210"/>
                <a:gd name="connsiteY12" fmla="*/ 5022301 h 5060401"/>
                <a:gd name="connsiteX13" fmla="*/ 2457450 w 3303210"/>
                <a:gd name="connsiteY13" fmla="*/ 4222201 h 5060401"/>
                <a:gd name="connsiteX14" fmla="*/ 3302000 w 3303210"/>
                <a:gd name="connsiteY14" fmla="*/ 2263226 h 5060401"/>
                <a:gd name="connsiteX15" fmla="*/ 3301951 w 3303210"/>
                <a:gd name="connsiteY15" fmla="*/ 0 h 5060401"/>
                <a:gd name="connsiteX16" fmla="*/ 2995563 w 3303210"/>
                <a:gd name="connsiteY16" fmla="*/ 230980 h 5060401"/>
                <a:gd name="connsiteX17" fmla="*/ 2876550 w 3303210"/>
                <a:gd name="connsiteY17" fmla="*/ 1653626 h 5060401"/>
                <a:gd name="connsiteX18" fmla="*/ 1981151 w 3303210"/>
                <a:gd name="connsiteY18" fmla="*/ 3206749 h 5060401"/>
                <a:gd name="connsiteX19" fmla="*/ 1389385 w 3303210"/>
                <a:gd name="connsiteY19" fmla="*/ 3172862 h 5060401"/>
                <a:gd name="connsiteX20" fmla="*/ 1002035 w 3303210"/>
                <a:gd name="connsiteY20" fmla="*/ 2991887 h 5060401"/>
                <a:gd name="connsiteX21" fmla="*/ 710729 w 3303210"/>
                <a:gd name="connsiteY21" fmla="*/ 3010143 h 5060401"/>
                <a:gd name="connsiteX22" fmla="*/ 713110 w 3303210"/>
                <a:gd name="connsiteY22" fmla="*/ 3074437 h 5060401"/>
                <a:gd name="connsiteX23" fmla="*/ 982350 w 3303210"/>
                <a:gd name="connsiteY23" fmla="*/ 3063006 h 5060401"/>
                <a:gd name="connsiteX24" fmla="*/ 1349375 w 3303210"/>
                <a:gd name="connsiteY24" fmla="*/ 3264304 h 5060401"/>
                <a:gd name="connsiteX25" fmla="*/ 1782450 w 3303210"/>
                <a:gd name="connsiteY25" fmla="*/ 3619266 h 5060401"/>
                <a:gd name="connsiteX26" fmla="*/ 1785144 w 3303210"/>
                <a:gd name="connsiteY26" fmla="*/ 3776113 h 5060401"/>
                <a:gd name="connsiteX27" fmla="*/ 1164432 w 3303210"/>
                <a:gd name="connsiteY27" fmla="*/ 3364952 h 5060401"/>
                <a:gd name="connsiteX28" fmla="*/ 1050131 w 3303210"/>
                <a:gd name="connsiteY28" fmla="*/ 3393526 h 5060401"/>
                <a:gd name="connsiteX29" fmla="*/ 940594 w 3303210"/>
                <a:gd name="connsiteY29" fmla="*/ 3386382 h 5060401"/>
                <a:gd name="connsiteX30" fmla="*/ 909638 w 3303210"/>
                <a:gd name="connsiteY30" fmla="*/ 3298276 h 5060401"/>
                <a:gd name="connsiteX31" fmla="*/ 869156 w 3303210"/>
                <a:gd name="connsiteY31" fmla="*/ 3129207 h 5060401"/>
                <a:gd name="connsiteX32" fmla="*/ 133350 w 3303210"/>
                <a:gd name="connsiteY32" fmla="*/ 3193501 h 5060401"/>
                <a:gd name="connsiteX33" fmla="*/ 0 w 3303210"/>
                <a:gd name="connsiteY33" fmla="*/ 3441151 h 5060401"/>
                <a:gd name="connsiteX34" fmla="*/ 250825 w 3303210"/>
                <a:gd name="connsiteY34" fmla="*/ 3482426 h 5060401"/>
                <a:gd name="connsiteX35" fmla="*/ 501650 w 3303210"/>
                <a:gd name="connsiteY35" fmla="*/ 3523701 h 5060401"/>
                <a:gd name="connsiteX36" fmla="*/ 620713 w 3303210"/>
                <a:gd name="connsiteY36" fmla="*/ 3469726 h 5060401"/>
                <a:gd name="connsiteX37" fmla="*/ 962025 w 3303210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869156 w 3304038"/>
                <a:gd name="connsiteY31" fmla="*/ 3129207 h 5060401"/>
                <a:gd name="connsiteX32" fmla="*/ 133350 w 3304038"/>
                <a:gd name="connsiteY32" fmla="*/ 3193501 h 5060401"/>
                <a:gd name="connsiteX33" fmla="*/ 0 w 3304038"/>
                <a:gd name="connsiteY33" fmla="*/ 3441151 h 5060401"/>
                <a:gd name="connsiteX34" fmla="*/ 250825 w 3304038"/>
                <a:gd name="connsiteY34" fmla="*/ 3482426 h 5060401"/>
                <a:gd name="connsiteX35" fmla="*/ 501650 w 3304038"/>
                <a:gd name="connsiteY35" fmla="*/ 3523701 h 5060401"/>
                <a:gd name="connsiteX36" fmla="*/ 620713 w 3304038"/>
                <a:gd name="connsiteY36" fmla="*/ 3469726 h 5060401"/>
                <a:gd name="connsiteX37" fmla="*/ 962025 w 3304038"/>
                <a:gd name="connsiteY37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133350 w 3304038"/>
                <a:gd name="connsiteY31" fmla="*/ 3193501 h 5060401"/>
                <a:gd name="connsiteX32" fmla="*/ 0 w 3304038"/>
                <a:gd name="connsiteY32" fmla="*/ 3441151 h 5060401"/>
                <a:gd name="connsiteX33" fmla="*/ 250825 w 3304038"/>
                <a:gd name="connsiteY33" fmla="*/ 3482426 h 5060401"/>
                <a:gd name="connsiteX34" fmla="*/ 501650 w 3304038"/>
                <a:gd name="connsiteY34" fmla="*/ 3523701 h 5060401"/>
                <a:gd name="connsiteX35" fmla="*/ 620713 w 3304038"/>
                <a:gd name="connsiteY35" fmla="*/ 3469726 h 5060401"/>
                <a:gd name="connsiteX36" fmla="*/ 962025 w 3304038"/>
                <a:gd name="connsiteY36" fmla="*/ 3562595 h 5060401"/>
                <a:gd name="connsiteX0" fmla="*/ 962025 w 3304038"/>
                <a:gd name="connsiteY0" fmla="*/ 3562595 h 5060401"/>
                <a:gd name="connsiteX1" fmla="*/ 1105223 w 3304038"/>
                <a:gd name="connsiteY1" fmla="*/ 3681655 h 5060401"/>
                <a:gd name="connsiteX2" fmla="*/ 1036167 w 3304038"/>
                <a:gd name="connsiteY2" fmla="*/ 3772142 h 5060401"/>
                <a:gd name="connsiteX3" fmla="*/ 808360 w 3304038"/>
                <a:gd name="connsiteY3" fmla="*/ 3772936 h 5060401"/>
                <a:gd name="connsiteX4" fmla="*/ 680566 w 3304038"/>
                <a:gd name="connsiteY4" fmla="*/ 3948355 h 5060401"/>
                <a:gd name="connsiteX5" fmla="*/ 462285 w 3304038"/>
                <a:gd name="connsiteY5" fmla="*/ 4134886 h 5060401"/>
                <a:gd name="connsiteX6" fmla="*/ 376561 w 3304038"/>
                <a:gd name="connsiteY6" fmla="*/ 4334118 h 5060401"/>
                <a:gd name="connsiteX7" fmla="*/ 295598 w 3304038"/>
                <a:gd name="connsiteY7" fmla="*/ 4498423 h 5060401"/>
                <a:gd name="connsiteX8" fmla="*/ 173360 w 3304038"/>
                <a:gd name="connsiteY8" fmla="*/ 4490486 h 5060401"/>
                <a:gd name="connsiteX9" fmla="*/ 180975 w 3304038"/>
                <a:gd name="connsiteY9" fmla="*/ 4727026 h 5060401"/>
                <a:gd name="connsiteX10" fmla="*/ 1028700 w 3304038"/>
                <a:gd name="connsiteY10" fmla="*/ 4908001 h 5060401"/>
                <a:gd name="connsiteX11" fmla="*/ 1343025 w 3304038"/>
                <a:gd name="connsiteY11" fmla="*/ 5060401 h 5060401"/>
                <a:gd name="connsiteX12" fmla="*/ 1590675 w 3304038"/>
                <a:gd name="connsiteY12" fmla="*/ 5022301 h 5060401"/>
                <a:gd name="connsiteX13" fmla="*/ 2457450 w 3304038"/>
                <a:gd name="connsiteY13" fmla="*/ 4222201 h 5060401"/>
                <a:gd name="connsiteX14" fmla="*/ 3302000 w 3304038"/>
                <a:gd name="connsiteY14" fmla="*/ 2263226 h 5060401"/>
                <a:gd name="connsiteX15" fmla="*/ 3301951 w 3304038"/>
                <a:gd name="connsiteY15" fmla="*/ 0 h 5060401"/>
                <a:gd name="connsiteX16" fmla="*/ 2995563 w 3304038"/>
                <a:gd name="connsiteY16" fmla="*/ 230980 h 5060401"/>
                <a:gd name="connsiteX17" fmla="*/ 2876550 w 3304038"/>
                <a:gd name="connsiteY17" fmla="*/ 1653626 h 5060401"/>
                <a:gd name="connsiteX18" fmla="*/ 1981151 w 3304038"/>
                <a:gd name="connsiteY18" fmla="*/ 3206749 h 5060401"/>
                <a:gd name="connsiteX19" fmla="*/ 1389385 w 3304038"/>
                <a:gd name="connsiteY19" fmla="*/ 3172862 h 5060401"/>
                <a:gd name="connsiteX20" fmla="*/ 1002035 w 3304038"/>
                <a:gd name="connsiteY20" fmla="*/ 2991887 h 5060401"/>
                <a:gd name="connsiteX21" fmla="*/ 710729 w 3304038"/>
                <a:gd name="connsiteY21" fmla="*/ 3010143 h 5060401"/>
                <a:gd name="connsiteX22" fmla="*/ 713110 w 3304038"/>
                <a:gd name="connsiteY22" fmla="*/ 3074437 h 5060401"/>
                <a:gd name="connsiteX23" fmla="*/ 982350 w 3304038"/>
                <a:gd name="connsiteY23" fmla="*/ 3063006 h 5060401"/>
                <a:gd name="connsiteX24" fmla="*/ 1349375 w 3304038"/>
                <a:gd name="connsiteY24" fmla="*/ 3264304 h 5060401"/>
                <a:gd name="connsiteX25" fmla="*/ 1782450 w 3304038"/>
                <a:gd name="connsiteY25" fmla="*/ 3619266 h 5060401"/>
                <a:gd name="connsiteX26" fmla="*/ 1785144 w 3304038"/>
                <a:gd name="connsiteY26" fmla="*/ 3776113 h 5060401"/>
                <a:gd name="connsiteX27" fmla="*/ 1164432 w 3304038"/>
                <a:gd name="connsiteY27" fmla="*/ 3364952 h 5060401"/>
                <a:gd name="connsiteX28" fmla="*/ 1050131 w 3304038"/>
                <a:gd name="connsiteY28" fmla="*/ 3393526 h 5060401"/>
                <a:gd name="connsiteX29" fmla="*/ 940594 w 3304038"/>
                <a:gd name="connsiteY29" fmla="*/ 3386382 h 5060401"/>
                <a:gd name="connsiteX30" fmla="*/ 909638 w 3304038"/>
                <a:gd name="connsiteY30" fmla="*/ 3298276 h 5060401"/>
                <a:gd name="connsiteX31" fmla="*/ 0 w 3304038"/>
                <a:gd name="connsiteY31" fmla="*/ 3441151 h 5060401"/>
                <a:gd name="connsiteX32" fmla="*/ 250825 w 3304038"/>
                <a:gd name="connsiteY32" fmla="*/ 3482426 h 5060401"/>
                <a:gd name="connsiteX33" fmla="*/ 501650 w 3304038"/>
                <a:gd name="connsiteY33" fmla="*/ 3523701 h 5060401"/>
                <a:gd name="connsiteX34" fmla="*/ 620713 w 3304038"/>
                <a:gd name="connsiteY34" fmla="*/ 3469726 h 5060401"/>
                <a:gd name="connsiteX35" fmla="*/ 962025 w 3304038"/>
                <a:gd name="connsiteY35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328290 w 3130678"/>
                <a:gd name="connsiteY32" fmla="*/ 3523701 h 5060401"/>
                <a:gd name="connsiteX33" fmla="*/ 447353 w 3130678"/>
                <a:gd name="connsiteY33" fmla="*/ 3469726 h 5060401"/>
                <a:gd name="connsiteX34" fmla="*/ 788665 w 3130678"/>
                <a:gd name="connsiteY34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77465 w 3130678"/>
                <a:gd name="connsiteY31" fmla="*/ 3482426 h 5060401"/>
                <a:gd name="connsiteX32" fmla="*/ 447353 w 3130678"/>
                <a:gd name="connsiteY32" fmla="*/ 3469726 h 5060401"/>
                <a:gd name="connsiteX33" fmla="*/ 788665 w 3130678"/>
                <a:gd name="connsiteY33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36278 w 3130678"/>
                <a:gd name="connsiteY30" fmla="*/ 3298276 h 5060401"/>
                <a:gd name="connsiteX31" fmla="*/ 447353 w 3130678"/>
                <a:gd name="connsiteY31" fmla="*/ 3469726 h 5060401"/>
                <a:gd name="connsiteX32" fmla="*/ 788665 w 3130678"/>
                <a:gd name="connsiteY32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447353 w 3130678"/>
                <a:gd name="connsiteY30" fmla="*/ 3469726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664047 w 3130678"/>
                <a:gd name="connsiteY30" fmla="*/ 346258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6259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62595 h 5060401"/>
                <a:gd name="connsiteX0" fmla="*/ 788665 w 3130678"/>
                <a:gd name="connsiteY0" fmla="*/ 3593075 h 5060401"/>
                <a:gd name="connsiteX1" fmla="*/ 931863 w 3130678"/>
                <a:gd name="connsiteY1" fmla="*/ 3681655 h 5060401"/>
                <a:gd name="connsiteX2" fmla="*/ 862807 w 3130678"/>
                <a:gd name="connsiteY2" fmla="*/ 3772142 h 5060401"/>
                <a:gd name="connsiteX3" fmla="*/ 635000 w 3130678"/>
                <a:gd name="connsiteY3" fmla="*/ 3772936 h 5060401"/>
                <a:gd name="connsiteX4" fmla="*/ 507206 w 3130678"/>
                <a:gd name="connsiteY4" fmla="*/ 3948355 h 5060401"/>
                <a:gd name="connsiteX5" fmla="*/ 288925 w 3130678"/>
                <a:gd name="connsiteY5" fmla="*/ 4134886 h 5060401"/>
                <a:gd name="connsiteX6" fmla="*/ 203201 w 3130678"/>
                <a:gd name="connsiteY6" fmla="*/ 4334118 h 5060401"/>
                <a:gd name="connsiteX7" fmla="*/ 122238 w 3130678"/>
                <a:gd name="connsiteY7" fmla="*/ 4498423 h 5060401"/>
                <a:gd name="connsiteX8" fmla="*/ 0 w 3130678"/>
                <a:gd name="connsiteY8" fmla="*/ 4490486 h 5060401"/>
                <a:gd name="connsiteX9" fmla="*/ 7615 w 3130678"/>
                <a:gd name="connsiteY9" fmla="*/ 4727026 h 5060401"/>
                <a:gd name="connsiteX10" fmla="*/ 855340 w 3130678"/>
                <a:gd name="connsiteY10" fmla="*/ 4908001 h 5060401"/>
                <a:gd name="connsiteX11" fmla="*/ 1169665 w 3130678"/>
                <a:gd name="connsiteY11" fmla="*/ 5060401 h 5060401"/>
                <a:gd name="connsiteX12" fmla="*/ 1417315 w 3130678"/>
                <a:gd name="connsiteY12" fmla="*/ 5022301 h 5060401"/>
                <a:gd name="connsiteX13" fmla="*/ 2284090 w 3130678"/>
                <a:gd name="connsiteY13" fmla="*/ 4222201 h 5060401"/>
                <a:gd name="connsiteX14" fmla="*/ 3128640 w 3130678"/>
                <a:gd name="connsiteY14" fmla="*/ 2263226 h 5060401"/>
                <a:gd name="connsiteX15" fmla="*/ 3128591 w 3130678"/>
                <a:gd name="connsiteY15" fmla="*/ 0 h 5060401"/>
                <a:gd name="connsiteX16" fmla="*/ 2822203 w 3130678"/>
                <a:gd name="connsiteY16" fmla="*/ 230980 h 5060401"/>
                <a:gd name="connsiteX17" fmla="*/ 2703190 w 3130678"/>
                <a:gd name="connsiteY17" fmla="*/ 1653626 h 5060401"/>
                <a:gd name="connsiteX18" fmla="*/ 1807791 w 3130678"/>
                <a:gd name="connsiteY18" fmla="*/ 3206749 h 5060401"/>
                <a:gd name="connsiteX19" fmla="*/ 1216025 w 3130678"/>
                <a:gd name="connsiteY19" fmla="*/ 3172862 h 5060401"/>
                <a:gd name="connsiteX20" fmla="*/ 828675 w 3130678"/>
                <a:gd name="connsiteY20" fmla="*/ 2991887 h 5060401"/>
                <a:gd name="connsiteX21" fmla="*/ 537369 w 3130678"/>
                <a:gd name="connsiteY21" fmla="*/ 3010143 h 5060401"/>
                <a:gd name="connsiteX22" fmla="*/ 539750 w 3130678"/>
                <a:gd name="connsiteY22" fmla="*/ 3074437 h 5060401"/>
                <a:gd name="connsiteX23" fmla="*/ 808990 w 3130678"/>
                <a:gd name="connsiteY23" fmla="*/ 3063006 h 5060401"/>
                <a:gd name="connsiteX24" fmla="*/ 1176015 w 3130678"/>
                <a:gd name="connsiteY24" fmla="*/ 3264304 h 5060401"/>
                <a:gd name="connsiteX25" fmla="*/ 1609090 w 3130678"/>
                <a:gd name="connsiteY25" fmla="*/ 3619266 h 5060401"/>
                <a:gd name="connsiteX26" fmla="*/ 1611784 w 3130678"/>
                <a:gd name="connsiteY26" fmla="*/ 3776113 h 5060401"/>
                <a:gd name="connsiteX27" fmla="*/ 991072 w 3130678"/>
                <a:gd name="connsiteY27" fmla="*/ 3364952 h 5060401"/>
                <a:gd name="connsiteX28" fmla="*/ 876771 w 3130678"/>
                <a:gd name="connsiteY28" fmla="*/ 3393526 h 5060401"/>
                <a:gd name="connsiteX29" fmla="*/ 767234 w 3130678"/>
                <a:gd name="connsiteY29" fmla="*/ 3386382 h 5060401"/>
                <a:gd name="connsiteX30" fmla="*/ 714054 w 3130678"/>
                <a:gd name="connsiteY30" fmla="*/ 3519732 h 5060401"/>
                <a:gd name="connsiteX31" fmla="*/ 788665 w 3130678"/>
                <a:gd name="connsiteY31" fmla="*/ 3593075 h 5060401"/>
                <a:gd name="connsiteX0" fmla="*/ 788665 w 3130678"/>
                <a:gd name="connsiteY0" fmla="*/ 3593075 h 5060401"/>
                <a:gd name="connsiteX1" fmla="*/ 862807 w 3130678"/>
                <a:gd name="connsiteY1" fmla="*/ 3772142 h 5060401"/>
                <a:gd name="connsiteX2" fmla="*/ 635000 w 3130678"/>
                <a:gd name="connsiteY2" fmla="*/ 3772936 h 5060401"/>
                <a:gd name="connsiteX3" fmla="*/ 507206 w 3130678"/>
                <a:gd name="connsiteY3" fmla="*/ 3948355 h 5060401"/>
                <a:gd name="connsiteX4" fmla="*/ 288925 w 3130678"/>
                <a:gd name="connsiteY4" fmla="*/ 4134886 h 5060401"/>
                <a:gd name="connsiteX5" fmla="*/ 203201 w 3130678"/>
                <a:gd name="connsiteY5" fmla="*/ 4334118 h 5060401"/>
                <a:gd name="connsiteX6" fmla="*/ 122238 w 3130678"/>
                <a:gd name="connsiteY6" fmla="*/ 4498423 h 5060401"/>
                <a:gd name="connsiteX7" fmla="*/ 0 w 3130678"/>
                <a:gd name="connsiteY7" fmla="*/ 4490486 h 5060401"/>
                <a:gd name="connsiteX8" fmla="*/ 7615 w 3130678"/>
                <a:gd name="connsiteY8" fmla="*/ 4727026 h 5060401"/>
                <a:gd name="connsiteX9" fmla="*/ 855340 w 3130678"/>
                <a:gd name="connsiteY9" fmla="*/ 4908001 h 5060401"/>
                <a:gd name="connsiteX10" fmla="*/ 1169665 w 3130678"/>
                <a:gd name="connsiteY10" fmla="*/ 5060401 h 5060401"/>
                <a:gd name="connsiteX11" fmla="*/ 1417315 w 3130678"/>
                <a:gd name="connsiteY11" fmla="*/ 5022301 h 5060401"/>
                <a:gd name="connsiteX12" fmla="*/ 2284090 w 3130678"/>
                <a:gd name="connsiteY12" fmla="*/ 4222201 h 5060401"/>
                <a:gd name="connsiteX13" fmla="*/ 3128640 w 3130678"/>
                <a:gd name="connsiteY13" fmla="*/ 2263226 h 5060401"/>
                <a:gd name="connsiteX14" fmla="*/ 3128591 w 3130678"/>
                <a:gd name="connsiteY14" fmla="*/ 0 h 5060401"/>
                <a:gd name="connsiteX15" fmla="*/ 2822203 w 3130678"/>
                <a:gd name="connsiteY15" fmla="*/ 230980 h 5060401"/>
                <a:gd name="connsiteX16" fmla="*/ 2703190 w 3130678"/>
                <a:gd name="connsiteY16" fmla="*/ 1653626 h 5060401"/>
                <a:gd name="connsiteX17" fmla="*/ 1807791 w 3130678"/>
                <a:gd name="connsiteY17" fmla="*/ 3206749 h 5060401"/>
                <a:gd name="connsiteX18" fmla="*/ 1216025 w 3130678"/>
                <a:gd name="connsiteY18" fmla="*/ 3172862 h 5060401"/>
                <a:gd name="connsiteX19" fmla="*/ 828675 w 3130678"/>
                <a:gd name="connsiteY19" fmla="*/ 2991887 h 5060401"/>
                <a:gd name="connsiteX20" fmla="*/ 537369 w 3130678"/>
                <a:gd name="connsiteY20" fmla="*/ 3010143 h 5060401"/>
                <a:gd name="connsiteX21" fmla="*/ 539750 w 3130678"/>
                <a:gd name="connsiteY21" fmla="*/ 3074437 h 5060401"/>
                <a:gd name="connsiteX22" fmla="*/ 808990 w 3130678"/>
                <a:gd name="connsiteY22" fmla="*/ 3063006 h 5060401"/>
                <a:gd name="connsiteX23" fmla="*/ 1176015 w 3130678"/>
                <a:gd name="connsiteY23" fmla="*/ 3264304 h 5060401"/>
                <a:gd name="connsiteX24" fmla="*/ 1609090 w 3130678"/>
                <a:gd name="connsiteY24" fmla="*/ 3619266 h 5060401"/>
                <a:gd name="connsiteX25" fmla="*/ 1611784 w 3130678"/>
                <a:gd name="connsiteY25" fmla="*/ 3776113 h 5060401"/>
                <a:gd name="connsiteX26" fmla="*/ 991072 w 3130678"/>
                <a:gd name="connsiteY26" fmla="*/ 3364952 h 5060401"/>
                <a:gd name="connsiteX27" fmla="*/ 876771 w 3130678"/>
                <a:gd name="connsiteY27" fmla="*/ 3393526 h 5060401"/>
                <a:gd name="connsiteX28" fmla="*/ 767234 w 3130678"/>
                <a:gd name="connsiteY28" fmla="*/ 3386382 h 5060401"/>
                <a:gd name="connsiteX29" fmla="*/ 714054 w 3130678"/>
                <a:gd name="connsiteY29" fmla="*/ 3519732 h 5060401"/>
                <a:gd name="connsiteX30" fmla="*/ 788665 w 3130678"/>
                <a:gd name="connsiteY30" fmla="*/ 3593075 h 5060401"/>
                <a:gd name="connsiteX0" fmla="*/ 788665 w 3130678"/>
                <a:gd name="connsiteY0" fmla="*/ 3593075 h 5060401"/>
                <a:gd name="connsiteX1" fmla="*/ 635000 w 3130678"/>
                <a:gd name="connsiteY1" fmla="*/ 377293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593075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593075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507206 w 3130678"/>
                <a:gd name="connsiteY2" fmla="*/ 3948355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788665 w 3130678"/>
                <a:gd name="connsiteY0" fmla="*/ 3609744 h 5060401"/>
                <a:gd name="connsiteX1" fmla="*/ 505460 w 3130678"/>
                <a:gd name="connsiteY1" fmla="*/ 3689116 h 5060401"/>
                <a:gd name="connsiteX2" fmla="*/ 254793 w 3130678"/>
                <a:gd name="connsiteY2" fmla="*/ 3714992 h 5060401"/>
                <a:gd name="connsiteX3" fmla="*/ 288925 w 3130678"/>
                <a:gd name="connsiteY3" fmla="*/ 4134886 h 5060401"/>
                <a:gd name="connsiteX4" fmla="*/ 203201 w 3130678"/>
                <a:gd name="connsiteY4" fmla="*/ 4334118 h 5060401"/>
                <a:gd name="connsiteX5" fmla="*/ 122238 w 3130678"/>
                <a:gd name="connsiteY5" fmla="*/ 4498423 h 5060401"/>
                <a:gd name="connsiteX6" fmla="*/ 0 w 3130678"/>
                <a:gd name="connsiteY6" fmla="*/ 4490486 h 5060401"/>
                <a:gd name="connsiteX7" fmla="*/ 7615 w 3130678"/>
                <a:gd name="connsiteY7" fmla="*/ 4727026 h 5060401"/>
                <a:gd name="connsiteX8" fmla="*/ 855340 w 3130678"/>
                <a:gd name="connsiteY8" fmla="*/ 4908001 h 5060401"/>
                <a:gd name="connsiteX9" fmla="*/ 1169665 w 3130678"/>
                <a:gd name="connsiteY9" fmla="*/ 5060401 h 5060401"/>
                <a:gd name="connsiteX10" fmla="*/ 1417315 w 3130678"/>
                <a:gd name="connsiteY10" fmla="*/ 5022301 h 5060401"/>
                <a:gd name="connsiteX11" fmla="*/ 2284090 w 3130678"/>
                <a:gd name="connsiteY11" fmla="*/ 4222201 h 5060401"/>
                <a:gd name="connsiteX12" fmla="*/ 3128640 w 3130678"/>
                <a:gd name="connsiteY12" fmla="*/ 2263226 h 5060401"/>
                <a:gd name="connsiteX13" fmla="*/ 3128591 w 3130678"/>
                <a:gd name="connsiteY13" fmla="*/ 0 h 5060401"/>
                <a:gd name="connsiteX14" fmla="*/ 2822203 w 3130678"/>
                <a:gd name="connsiteY14" fmla="*/ 230980 h 5060401"/>
                <a:gd name="connsiteX15" fmla="*/ 2703190 w 3130678"/>
                <a:gd name="connsiteY15" fmla="*/ 1653626 h 5060401"/>
                <a:gd name="connsiteX16" fmla="*/ 1807791 w 3130678"/>
                <a:gd name="connsiteY16" fmla="*/ 3206749 h 5060401"/>
                <a:gd name="connsiteX17" fmla="*/ 1216025 w 3130678"/>
                <a:gd name="connsiteY17" fmla="*/ 3172862 h 5060401"/>
                <a:gd name="connsiteX18" fmla="*/ 828675 w 3130678"/>
                <a:gd name="connsiteY18" fmla="*/ 2991887 h 5060401"/>
                <a:gd name="connsiteX19" fmla="*/ 537369 w 3130678"/>
                <a:gd name="connsiteY19" fmla="*/ 3010143 h 5060401"/>
                <a:gd name="connsiteX20" fmla="*/ 539750 w 3130678"/>
                <a:gd name="connsiteY20" fmla="*/ 3074437 h 5060401"/>
                <a:gd name="connsiteX21" fmla="*/ 808990 w 3130678"/>
                <a:gd name="connsiteY21" fmla="*/ 3063006 h 5060401"/>
                <a:gd name="connsiteX22" fmla="*/ 1176015 w 3130678"/>
                <a:gd name="connsiteY22" fmla="*/ 3264304 h 5060401"/>
                <a:gd name="connsiteX23" fmla="*/ 1609090 w 3130678"/>
                <a:gd name="connsiteY23" fmla="*/ 3619266 h 5060401"/>
                <a:gd name="connsiteX24" fmla="*/ 1611784 w 3130678"/>
                <a:gd name="connsiteY24" fmla="*/ 3776113 h 5060401"/>
                <a:gd name="connsiteX25" fmla="*/ 991072 w 3130678"/>
                <a:gd name="connsiteY25" fmla="*/ 3364952 h 5060401"/>
                <a:gd name="connsiteX26" fmla="*/ 876771 w 3130678"/>
                <a:gd name="connsiteY26" fmla="*/ 3393526 h 5060401"/>
                <a:gd name="connsiteX27" fmla="*/ 767234 w 3130678"/>
                <a:gd name="connsiteY27" fmla="*/ 3386382 h 5060401"/>
                <a:gd name="connsiteX28" fmla="*/ 714054 w 3130678"/>
                <a:gd name="connsiteY28" fmla="*/ 3519732 h 5060401"/>
                <a:gd name="connsiteX29" fmla="*/ 788665 w 3130678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056981 w 3398994"/>
                <a:gd name="connsiteY0" fmla="*/ 3609744 h 5060401"/>
                <a:gd name="connsiteX1" fmla="*/ 773776 w 3398994"/>
                <a:gd name="connsiteY1" fmla="*/ 3689116 h 5060401"/>
                <a:gd name="connsiteX2" fmla="*/ 523109 w 3398994"/>
                <a:gd name="connsiteY2" fmla="*/ 3714992 h 5060401"/>
                <a:gd name="connsiteX3" fmla="*/ 7173 w 3398994"/>
                <a:gd name="connsiteY3" fmla="*/ 3691973 h 5060401"/>
                <a:gd name="connsiteX4" fmla="*/ 471517 w 3398994"/>
                <a:gd name="connsiteY4" fmla="*/ 4334118 h 5060401"/>
                <a:gd name="connsiteX5" fmla="*/ 390554 w 3398994"/>
                <a:gd name="connsiteY5" fmla="*/ 4498423 h 5060401"/>
                <a:gd name="connsiteX6" fmla="*/ 268316 w 3398994"/>
                <a:gd name="connsiteY6" fmla="*/ 4490486 h 5060401"/>
                <a:gd name="connsiteX7" fmla="*/ 275931 w 3398994"/>
                <a:gd name="connsiteY7" fmla="*/ 4727026 h 5060401"/>
                <a:gd name="connsiteX8" fmla="*/ 1123656 w 3398994"/>
                <a:gd name="connsiteY8" fmla="*/ 4908001 h 5060401"/>
                <a:gd name="connsiteX9" fmla="*/ 1437981 w 3398994"/>
                <a:gd name="connsiteY9" fmla="*/ 5060401 h 5060401"/>
                <a:gd name="connsiteX10" fmla="*/ 1685631 w 3398994"/>
                <a:gd name="connsiteY10" fmla="*/ 5022301 h 5060401"/>
                <a:gd name="connsiteX11" fmla="*/ 2552406 w 3398994"/>
                <a:gd name="connsiteY11" fmla="*/ 4222201 h 5060401"/>
                <a:gd name="connsiteX12" fmla="*/ 3396956 w 3398994"/>
                <a:gd name="connsiteY12" fmla="*/ 2263226 h 5060401"/>
                <a:gd name="connsiteX13" fmla="*/ 3396907 w 3398994"/>
                <a:gd name="connsiteY13" fmla="*/ 0 h 5060401"/>
                <a:gd name="connsiteX14" fmla="*/ 3090519 w 3398994"/>
                <a:gd name="connsiteY14" fmla="*/ 230980 h 5060401"/>
                <a:gd name="connsiteX15" fmla="*/ 2971506 w 3398994"/>
                <a:gd name="connsiteY15" fmla="*/ 1653626 h 5060401"/>
                <a:gd name="connsiteX16" fmla="*/ 2076107 w 3398994"/>
                <a:gd name="connsiteY16" fmla="*/ 3206749 h 5060401"/>
                <a:gd name="connsiteX17" fmla="*/ 1484341 w 3398994"/>
                <a:gd name="connsiteY17" fmla="*/ 3172862 h 5060401"/>
                <a:gd name="connsiteX18" fmla="*/ 1096991 w 3398994"/>
                <a:gd name="connsiteY18" fmla="*/ 2991887 h 5060401"/>
                <a:gd name="connsiteX19" fmla="*/ 805685 w 3398994"/>
                <a:gd name="connsiteY19" fmla="*/ 3010143 h 5060401"/>
                <a:gd name="connsiteX20" fmla="*/ 808066 w 3398994"/>
                <a:gd name="connsiteY20" fmla="*/ 3074437 h 5060401"/>
                <a:gd name="connsiteX21" fmla="*/ 1077306 w 3398994"/>
                <a:gd name="connsiteY21" fmla="*/ 3063006 h 5060401"/>
                <a:gd name="connsiteX22" fmla="*/ 1444331 w 3398994"/>
                <a:gd name="connsiteY22" fmla="*/ 3264304 h 5060401"/>
                <a:gd name="connsiteX23" fmla="*/ 1877406 w 3398994"/>
                <a:gd name="connsiteY23" fmla="*/ 3619266 h 5060401"/>
                <a:gd name="connsiteX24" fmla="*/ 1880100 w 3398994"/>
                <a:gd name="connsiteY24" fmla="*/ 3776113 h 5060401"/>
                <a:gd name="connsiteX25" fmla="*/ 1259388 w 3398994"/>
                <a:gd name="connsiteY25" fmla="*/ 3364952 h 5060401"/>
                <a:gd name="connsiteX26" fmla="*/ 1145087 w 3398994"/>
                <a:gd name="connsiteY26" fmla="*/ 3393526 h 5060401"/>
                <a:gd name="connsiteX27" fmla="*/ 1035550 w 3398994"/>
                <a:gd name="connsiteY27" fmla="*/ 3386382 h 5060401"/>
                <a:gd name="connsiteX28" fmla="*/ 982370 w 3398994"/>
                <a:gd name="connsiteY28" fmla="*/ 3519732 h 5060401"/>
                <a:gd name="connsiteX29" fmla="*/ 1056981 w 3398994"/>
                <a:gd name="connsiteY29" fmla="*/ 3609744 h 5060401"/>
                <a:gd name="connsiteX0" fmla="*/ 1155090 w 3497103"/>
                <a:gd name="connsiteY0" fmla="*/ 3609744 h 5060401"/>
                <a:gd name="connsiteX1" fmla="*/ 871885 w 3497103"/>
                <a:gd name="connsiteY1" fmla="*/ 3689116 h 5060401"/>
                <a:gd name="connsiteX2" fmla="*/ 621218 w 3497103"/>
                <a:gd name="connsiteY2" fmla="*/ 3714992 h 5060401"/>
                <a:gd name="connsiteX3" fmla="*/ 105282 w 3497103"/>
                <a:gd name="connsiteY3" fmla="*/ 3691973 h 5060401"/>
                <a:gd name="connsiteX4" fmla="*/ 24320 w 3497103"/>
                <a:gd name="connsiteY4" fmla="*/ 4086468 h 5060401"/>
                <a:gd name="connsiteX5" fmla="*/ 488663 w 3497103"/>
                <a:gd name="connsiteY5" fmla="*/ 4498423 h 5060401"/>
                <a:gd name="connsiteX6" fmla="*/ 366425 w 3497103"/>
                <a:gd name="connsiteY6" fmla="*/ 4490486 h 5060401"/>
                <a:gd name="connsiteX7" fmla="*/ 374040 w 3497103"/>
                <a:gd name="connsiteY7" fmla="*/ 4727026 h 5060401"/>
                <a:gd name="connsiteX8" fmla="*/ 1221765 w 3497103"/>
                <a:gd name="connsiteY8" fmla="*/ 4908001 h 5060401"/>
                <a:gd name="connsiteX9" fmla="*/ 1536090 w 3497103"/>
                <a:gd name="connsiteY9" fmla="*/ 5060401 h 5060401"/>
                <a:gd name="connsiteX10" fmla="*/ 1783740 w 3497103"/>
                <a:gd name="connsiteY10" fmla="*/ 5022301 h 5060401"/>
                <a:gd name="connsiteX11" fmla="*/ 2650515 w 3497103"/>
                <a:gd name="connsiteY11" fmla="*/ 4222201 h 5060401"/>
                <a:gd name="connsiteX12" fmla="*/ 3495065 w 3497103"/>
                <a:gd name="connsiteY12" fmla="*/ 2263226 h 5060401"/>
                <a:gd name="connsiteX13" fmla="*/ 3495016 w 3497103"/>
                <a:gd name="connsiteY13" fmla="*/ 0 h 5060401"/>
                <a:gd name="connsiteX14" fmla="*/ 3188628 w 3497103"/>
                <a:gd name="connsiteY14" fmla="*/ 230980 h 5060401"/>
                <a:gd name="connsiteX15" fmla="*/ 3069615 w 3497103"/>
                <a:gd name="connsiteY15" fmla="*/ 1653626 h 5060401"/>
                <a:gd name="connsiteX16" fmla="*/ 2174216 w 3497103"/>
                <a:gd name="connsiteY16" fmla="*/ 3206749 h 5060401"/>
                <a:gd name="connsiteX17" fmla="*/ 1582450 w 3497103"/>
                <a:gd name="connsiteY17" fmla="*/ 3172862 h 5060401"/>
                <a:gd name="connsiteX18" fmla="*/ 1195100 w 3497103"/>
                <a:gd name="connsiteY18" fmla="*/ 2991887 h 5060401"/>
                <a:gd name="connsiteX19" fmla="*/ 903794 w 3497103"/>
                <a:gd name="connsiteY19" fmla="*/ 3010143 h 5060401"/>
                <a:gd name="connsiteX20" fmla="*/ 906175 w 3497103"/>
                <a:gd name="connsiteY20" fmla="*/ 3074437 h 5060401"/>
                <a:gd name="connsiteX21" fmla="*/ 1175415 w 3497103"/>
                <a:gd name="connsiteY21" fmla="*/ 3063006 h 5060401"/>
                <a:gd name="connsiteX22" fmla="*/ 1542440 w 3497103"/>
                <a:gd name="connsiteY22" fmla="*/ 3264304 h 5060401"/>
                <a:gd name="connsiteX23" fmla="*/ 1975515 w 3497103"/>
                <a:gd name="connsiteY23" fmla="*/ 3619266 h 5060401"/>
                <a:gd name="connsiteX24" fmla="*/ 1978209 w 3497103"/>
                <a:gd name="connsiteY24" fmla="*/ 3776113 h 5060401"/>
                <a:gd name="connsiteX25" fmla="*/ 1357497 w 3497103"/>
                <a:gd name="connsiteY25" fmla="*/ 3364952 h 5060401"/>
                <a:gd name="connsiteX26" fmla="*/ 1243196 w 3497103"/>
                <a:gd name="connsiteY26" fmla="*/ 3393526 h 5060401"/>
                <a:gd name="connsiteX27" fmla="*/ 1133659 w 3497103"/>
                <a:gd name="connsiteY27" fmla="*/ 3386382 h 5060401"/>
                <a:gd name="connsiteX28" fmla="*/ 1080479 w 3497103"/>
                <a:gd name="connsiteY28" fmla="*/ 3519732 h 5060401"/>
                <a:gd name="connsiteX29" fmla="*/ 1155090 w 3497103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31289 w 3473302"/>
                <a:gd name="connsiteY0" fmla="*/ 3609744 h 5060401"/>
                <a:gd name="connsiteX1" fmla="*/ 848084 w 3473302"/>
                <a:gd name="connsiteY1" fmla="*/ 3689116 h 5060401"/>
                <a:gd name="connsiteX2" fmla="*/ 597417 w 3473302"/>
                <a:gd name="connsiteY2" fmla="*/ 3714992 h 5060401"/>
                <a:gd name="connsiteX3" fmla="*/ 81481 w 3473302"/>
                <a:gd name="connsiteY3" fmla="*/ 3691973 h 5060401"/>
                <a:gd name="connsiteX4" fmla="*/ 519 w 3473302"/>
                <a:gd name="connsiteY4" fmla="*/ 4086468 h 5060401"/>
                <a:gd name="connsiteX5" fmla="*/ 464862 w 3473302"/>
                <a:gd name="connsiteY5" fmla="*/ 4498423 h 5060401"/>
                <a:gd name="connsiteX6" fmla="*/ 342624 w 3473302"/>
                <a:gd name="connsiteY6" fmla="*/ 4490486 h 5060401"/>
                <a:gd name="connsiteX7" fmla="*/ 350239 w 3473302"/>
                <a:gd name="connsiteY7" fmla="*/ 4727026 h 5060401"/>
                <a:gd name="connsiteX8" fmla="*/ 1197964 w 3473302"/>
                <a:gd name="connsiteY8" fmla="*/ 4908001 h 5060401"/>
                <a:gd name="connsiteX9" fmla="*/ 1512289 w 3473302"/>
                <a:gd name="connsiteY9" fmla="*/ 5060401 h 5060401"/>
                <a:gd name="connsiteX10" fmla="*/ 1759939 w 3473302"/>
                <a:gd name="connsiteY10" fmla="*/ 5022301 h 5060401"/>
                <a:gd name="connsiteX11" fmla="*/ 2626714 w 3473302"/>
                <a:gd name="connsiteY11" fmla="*/ 4222201 h 5060401"/>
                <a:gd name="connsiteX12" fmla="*/ 3471264 w 3473302"/>
                <a:gd name="connsiteY12" fmla="*/ 2263226 h 5060401"/>
                <a:gd name="connsiteX13" fmla="*/ 3471215 w 3473302"/>
                <a:gd name="connsiteY13" fmla="*/ 0 h 5060401"/>
                <a:gd name="connsiteX14" fmla="*/ 3164827 w 3473302"/>
                <a:gd name="connsiteY14" fmla="*/ 230980 h 5060401"/>
                <a:gd name="connsiteX15" fmla="*/ 3045814 w 3473302"/>
                <a:gd name="connsiteY15" fmla="*/ 1653626 h 5060401"/>
                <a:gd name="connsiteX16" fmla="*/ 2150415 w 3473302"/>
                <a:gd name="connsiteY16" fmla="*/ 3206749 h 5060401"/>
                <a:gd name="connsiteX17" fmla="*/ 1558649 w 3473302"/>
                <a:gd name="connsiteY17" fmla="*/ 3172862 h 5060401"/>
                <a:gd name="connsiteX18" fmla="*/ 1171299 w 3473302"/>
                <a:gd name="connsiteY18" fmla="*/ 2991887 h 5060401"/>
                <a:gd name="connsiteX19" fmla="*/ 879993 w 3473302"/>
                <a:gd name="connsiteY19" fmla="*/ 3010143 h 5060401"/>
                <a:gd name="connsiteX20" fmla="*/ 882374 w 3473302"/>
                <a:gd name="connsiteY20" fmla="*/ 3074437 h 5060401"/>
                <a:gd name="connsiteX21" fmla="*/ 1151614 w 3473302"/>
                <a:gd name="connsiteY21" fmla="*/ 3063006 h 5060401"/>
                <a:gd name="connsiteX22" fmla="*/ 1518639 w 3473302"/>
                <a:gd name="connsiteY22" fmla="*/ 3264304 h 5060401"/>
                <a:gd name="connsiteX23" fmla="*/ 1951714 w 3473302"/>
                <a:gd name="connsiteY23" fmla="*/ 3619266 h 5060401"/>
                <a:gd name="connsiteX24" fmla="*/ 1954408 w 3473302"/>
                <a:gd name="connsiteY24" fmla="*/ 3776113 h 5060401"/>
                <a:gd name="connsiteX25" fmla="*/ 1333696 w 3473302"/>
                <a:gd name="connsiteY25" fmla="*/ 3364952 h 5060401"/>
                <a:gd name="connsiteX26" fmla="*/ 1219395 w 3473302"/>
                <a:gd name="connsiteY26" fmla="*/ 3393526 h 5060401"/>
                <a:gd name="connsiteX27" fmla="*/ 1109858 w 3473302"/>
                <a:gd name="connsiteY27" fmla="*/ 3386382 h 5060401"/>
                <a:gd name="connsiteX28" fmla="*/ 1056678 w 3473302"/>
                <a:gd name="connsiteY28" fmla="*/ 3519732 h 5060401"/>
                <a:gd name="connsiteX29" fmla="*/ 1131289 w 3473302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58775 w 3489453"/>
                <a:gd name="connsiteY6" fmla="*/ 4490486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366390 w 3489453"/>
                <a:gd name="connsiteY7" fmla="*/ 4727026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60401"/>
                <a:gd name="connsiteX1" fmla="*/ 864235 w 3489453"/>
                <a:gd name="connsiteY1" fmla="*/ 3689116 h 5060401"/>
                <a:gd name="connsiteX2" fmla="*/ 613568 w 3489453"/>
                <a:gd name="connsiteY2" fmla="*/ 3714992 h 5060401"/>
                <a:gd name="connsiteX3" fmla="*/ 97632 w 3489453"/>
                <a:gd name="connsiteY3" fmla="*/ 3691973 h 5060401"/>
                <a:gd name="connsiteX4" fmla="*/ 16670 w 3489453"/>
                <a:gd name="connsiteY4" fmla="*/ 4086468 h 5060401"/>
                <a:gd name="connsiteX5" fmla="*/ 0 w 3489453"/>
                <a:gd name="connsiteY5" fmla="*/ 4324591 h 5060401"/>
                <a:gd name="connsiteX6" fmla="*/ 34925 w 3489453"/>
                <a:gd name="connsiteY6" fmla="*/ 4645268 h 5060401"/>
                <a:gd name="connsiteX7" fmla="*/ 1095053 w 3489453"/>
                <a:gd name="connsiteY7" fmla="*/ 4800845 h 5060401"/>
                <a:gd name="connsiteX8" fmla="*/ 1214115 w 3489453"/>
                <a:gd name="connsiteY8" fmla="*/ 4908001 h 5060401"/>
                <a:gd name="connsiteX9" fmla="*/ 1528440 w 3489453"/>
                <a:gd name="connsiteY9" fmla="*/ 5060401 h 5060401"/>
                <a:gd name="connsiteX10" fmla="*/ 1776090 w 3489453"/>
                <a:gd name="connsiteY10" fmla="*/ 5022301 h 5060401"/>
                <a:gd name="connsiteX11" fmla="*/ 2642865 w 3489453"/>
                <a:gd name="connsiteY11" fmla="*/ 4222201 h 5060401"/>
                <a:gd name="connsiteX12" fmla="*/ 3487415 w 3489453"/>
                <a:gd name="connsiteY12" fmla="*/ 2263226 h 5060401"/>
                <a:gd name="connsiteX13" fmla="*/ 3487366 w 3489453"/>
                <a:gd name="connsiteY13" fmla="*/ 0 h 5060401"/>
                <a:gd name="connsiteX14" fmla="*/ 3180978 w 3489453"/>
                <a:gd name="connsiteY14" fmla="*/ 230980 h 5060401"/>
                <a:gd name="connsiteX15" fmla="*/ 3061965 w 3489453"/>
                <a:gd name="connsiteY15" fmla="*/ 1653626 h 5060401"/>
                <a:gd name="connsiteX16" fmla="*/ 2166566 w 3489453"/>
                <a:gd name="connsiteY16" fmla="*/ 3206749 h 5060401"/>
                <a:gd name="connsiteX17" fmla="*/ 1574800 w 3489453"/>
                <a:gd name="connsiteY17" fmla="*/ 3172862 h 5060401"/>
                <a:gd name="connsiteX18" fmla="*/ 1187450 w 3489453"/>
                <a:gd name="connsiteY18" fmla="*/ 2991887 h 5060401"/>
                <a:gd name="connsiteX19" fmla="*/ 896144 w 3489453"/>
                <a:gd name="connsiteY19" fmla="*/ 3010143 h 5060401"/>
                <a:gd name="connsiteX20" fmla="*/ 898525 w 3489453"/>
                <a:gd name="connsiteY20" fmla="*/ 3074437 h 5060401"/>
                <a:gd name="connsiteX21" fmla="*/ 1167765 w 3489453"/>
                <a:gd name="connsiteY21" fmla="*/ 3063006 h 5060401"/>
                <a:gd name="connsiteX22" fmla="*/ 1534790 w 3489453"/>
                <a:gd name="connsiteY22" fmla="*/ 3264304 h 5060401"/>
                <a:gd name="connsiteX23" fmla="*/ 1967865 w 3489453"/>
                <a:gd name="connsiteY23" fmla="*/ 3619266 h 5060401"/>
                <a:gd name="connsiteX24" fmla="*/ 1970559 w 3489453"/>
                <a:gd name="connsiteY24" fmla="*/ 3776113 h 5060401"/>
                <a:gd name="connsiteX25" fmla="*/ 1349847 w 3489453"/>
                <a:gd name="connsiteY25" fmla="*/ 3364952 h 5060401"/>
                <a:gd name="connsiteX26" fmla="*/ 1235546 w 3489453"/>
                <a:gd name="connsiteY26" fmla="*/ 3393526 h 5060401"/>
                <a:gd name="connsiteX27" fmla="*/ 1126009 w 3489453"/>
                <a:gd name="connsiteY27" fmla="*/ 3386382 h 5060401"/>
                <a:gd name="connsiteX28" fmla="*/ 1072829 w 3489453"/>
                <a:gd name="connsiteY28" fmla="*/ 3519732 h 5060401"/>
                <a:gd name="connsiteX29" fmla="*/ 1147440 w 3489453"/>
                <a:gd name="connsiteY29" fmla="*/ 3609744 h 5060401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776090 w 3489453"/>
                <a:gd name="connsiteY10" fmla="*/ 5022301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528440 w 3489453"/>
                <a:gd name="connsiteY9" fmla="*/ 5060401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1997546 w 3489453"/>
                <a:gd name="connsiteY10" fmla="*/ 4807989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642865 w 3489453"/>
                <a:gd name="connsiteY11" fmla="*/ 4222201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1187450 w 3489453"/>
                <a:gd name="connsiteY18" fmla="*/ 2991887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574800 w 3489453"/>
                <a:gd name="connsiteY17" fmla="*/ 3172862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1479550 w 3489453"/>
                <a:gd name="connsiteY17" fmla="*/ 2825199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2166566 w 3489453"/>
                <a:gd name="connsiteY16" fmla="*/ 3206749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808037 w 3489453"/>
                <a:gd name="connsiteY17" fmla="*/ 268708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534193 w 3489453"/>
                <a:gd name="connsiteY17" fmla="*/ 2872823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152153 w 3489453"/>
                <a:gd name="connsiteY16" fmla="*/ 2459037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3061965 w 3489453"/>
                <a:gd name="connsiteY15" fmla="*/ 165362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1668934 w 3489453"/>
                <a:gd name="connsiteY15" fmla="*/ 1329776 h 5091358"/>
                <a:gd name="connsiteX16" fmla="*/ 1216447 w 3489453"/>
                <a:gd name="connsiteY16" fmla="*/ 2004218 h 5091358"/>
                <a:gd name="connsiteX17" fmla="*/ 453231 w 3489453"/>
                <a:gd name="connsiteY17" fmla="*/ 2972836 h 5091358"/>
                <a:gd name="connsiteX18" fmla="*/ 915988 w 3489453"/>
                <a:gd name="connsiteY18" fmla="*/ 2941881 h 5091358"/>
                <a:gd name="connsiteX19" fmla="*/ 896144 w 3489453"/>
                <a:gd name="connsiteY19" fmla="*/ 3010143 h 5091358"/>
                <a:gd name="connsiteX20" fmla="*/ 898525 w 3489453"/>
                <a:gd name="connsiteY20" fmla="*/ 3074437 h 5091358"/>
                <a:gd name="connsiteX21" fmla="*/ 1167765 w 3489453"/>
                <a:gd name="connsiteY21" fmla="*/ 3063006 h 5091358"/>
                <a:gd name="connsiteX22" fmla="*/ 1534790 w 3489453"/>
                <a:gd name="connsiteY22" fmla="*/ 3264304 h 5091358"/>
                <a:gd name="connsiteX23" fmla="*/ 1967865 w 3489453"/>
                <a:gd name="connsiteY23" fmla="*/ 3619266 h 5091358"/>
                <a:gd name="connsiteX24" fmla="*/ 1970559 w 3489453"/>
                <a:gd name="connsiteY24" fmla="*/ 3776113 h 5091358"/>
                <a:gd name="connsiteX25" fmla="*/ 1349847 w 3489453"/>
                <a:gd name="connsiteY25" fmla="*/ 3364952 h 5091358"/>
                <a:gd name="connsiteX26" fmla="*/ 1235546 w 3489453"/>
                <a:gd name="connsiteY26" fmla="*/ 3393526 h 5091358"/>
                <a:gd name="connsiteX27" fmla="*/ 1126009 w 3489453"/>
                <a:gd name="connsiteY27" fmla="*/ 3386382 h 5091358"/>
                <a:gd name="connsiteX28" fmla="*/ 1072829 w 3489453"/>
                <a:gd name="connsiteY28" fmla="*/ 3519732 h 5091358"/>
                <a:gd name="connsiteX29" fmla="*/ 1147440 w 3489453"/>
                <a:gd name="connsiteY29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1668934 w 3489453"/>
                <a:gd name="connsiteY16" fmla="*/ 1329776 h 5091358"/>
                <a:gd name="connsiteX17" fmla="*/ 1216447 w 3489453"/>
                <a:gd name="connsiteY17" fmla="*/ 2004218 h 5091358"/>
                <a:gd name="connsiteX18" fmla="*/ 453231 w 3489453"/>
                <a:gd name="connsiteY18" fmla="*/ 2972836 h 5091358"/>
                <a:gd name="connsiteX19" fmla="*/ 915988 w 3489453"/>
                <a:gd name="connsiteY19" fmla="*/ 2941881 h 5091358"/>
                <a:gd name="connsiteX20" fmla="*/ 896144 w 3489453"/>
                <a:gd name="connsiteY20" fmla="*/ 3010143 h 5091358"/>
                <a:gd name="connsiteX21" fmla="*/ 898525 w 3489453"/>
                <a:gd name="connsiteY21" fmla="*/ 3074437 h 5091358"/>
                <a:gd name="connsiteX22" fmla="*/ 1167765 w 3489453"/>
                <a:gd name="connsiteY22" fmla="*/ 3063006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725367 w 3489453"/>
                <a:gd name="connsiteY16" fmla="*/ 558005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1668934 w 3489453"/>
                <a:gd name="connsiteY17" fmla="*/ 1329776 h 5091358"/>
                <a:gd name="connsiteX18" fmla="*/ 1216447 w 3489453"/>
                <a:gd name="connsiteY18" fmla="*/ 2004218 h 5091358"/>
                <a:gd name="connsiteX19" fmla="*/ 453231 w 3489453"/>
                <a:gd name="connsiteY19" fmla="*/ 2972836 h 5091358"/>
                <a:gd name="connsiteX20" fmla="*/ 915988 w 3489453"/>
                <a:gd name="connsiteY20" fmla="*/ 2941881 h 5091358"/>
                <a:gd name="connsiteX21" fmla="*/ 896144 w 3489453"/>
                <a:gd name="connsiteY21" fmla="*/ 3010143 h 5091358"/>
                <a:gd name="connsiteX22" fmla="*/ 898525 w 3489453"/>
                <a:gd name="connsiteY22" fmla="*/ 3074437 h 5091358"/>
                <a:gd name="connsiteX23" fmla="*/ 1167765 w 3489453"/>
                <a:gd name="connsiteY23" fmla="*/ 3063006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82467 w 3489453"/>
                <a:gd name="connsiteY17" fmla="*/ 410368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51548 w 3489453"/>
                <a:gd name="connsiteY16" fmla="*/ 72230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20555 w 3489453"/>
                <a:gd name="connsiteY17" fmla="*/ 22463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68934 w 3489453"/>
                <a:gd name="connsiteY18" fmla="*/ 1329776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619005 w 3489453"/>
                <a:gd name="connsiteY17" fmla="*/ 497681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368180 w 3489453"/>
                <a:gd name="connsiteY17" fmla="*/ 1656556 h 5091358"/>
                <a:gd name="connsiteX18" fmla="*/ 1602259 w 3489453"/>
                <a:gd name="connsiteY18" fmla="*/ 1472651 h 5091358"/>
                <a:gd name="connsiteX19" fmla="*/ 1216447 w 3489453"/>
                <a:gd name="connsiteY19" fmla="*/ 2004218 h 5091358"/>
                <a:gd name="connsiteX20" fmla="*/ 453231 w 3489453"/>
                <a:gd name="connsiteY20" fmla="*/ 297283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59843 w 3489453"/>
                <a:gd name="connsiteY17" fmla="*/ 831549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18568 w 3489453"/>
                <a:gd name="connsiteY17" fmla="*/ 82202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493168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1602259 w 3489453"/>
                <a:gd name="connsiteY19" fmla="*/ 1472651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216447 w 3489453"/>
                <a:gd name="connsiteY20" fmla="*/ 200421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453231 w 3489453"/>
                <a:gd name="connsiteY21" fmla="*/ 2972836 h 5091358"/>
                <a:gd name="connsiteX22" fmla="*/ 915988 w 3489453"/>
                <a:gd name="connsiteY22" fmla="*/ 2941881 h 5091358"/>
                <a:gd name="connsiteX23" fmla="*/ 896144 w 3489453"/>
                <a:gd name="connsiteY23" fmla="*/ 3010143 h 5091358"/>
                <a:gd name="connsiteX24" fmla="*/ 898525 w 3489453"/>
                <a:gd name="connsiteY24" fmla="*/ 3074437 h 5091358"/>
                <a:gd name="connsiteX25" fmla="*/ 1167765 w 3489453"/>
                <a:gd name="connsiteY25" fmla="*/ 3063006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654597 w 3489453"/>
                <a:gd name="connsiteY20" fmla="*/ 2899568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67765 w 3489453"/>
                <a:gd name="connsiteY24" fmla="*/ 3063006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898525 w 3489453"/>
                <a:gd name="connsiteY23" fmla="*/ 3074437 h 5091358"/>
                <a:gd name="connsiteX24" fmla="*/ 1191577 w 3489453"/>
                <a:gd name="connsiteY24" fmla="*/ 299156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896144 w 3489453"/>
                <a:gd name="connsiteY22" fmla="*/ 3010143 h 5091358"/>
                <a:gd name="connsiteX23" fmla="*/ 1191577 w 3489453"/>
                <a:gd name="connsiteY23" fmla="*/ 299156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191577 w 3489453"/>
                <a:gd name="connsiteY22" fmla="*/ 299156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915988 w 3489453"/>
                <a:gd name="connsiteY21" fmla="*/ 2941881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1067752 w 3489453"/>
                <a:gd name="connsiteY22" fmla="*/ 3058244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8790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07071 w 3489453"/>
                <a:gd name="connsiteY19" fmla="*/ 2429914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68180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534790 w 3489453"/>
                <a:gd name="connsiteY23" fmla="*/ 3264304 h 5091358"/>
                <a:gd name="connsiteX24" fmla="*/ 1967865 w 3489453"/>
                <a:gd name="connsiteY24" fmla="*/ 3619266 h 5091358"/>
                <a:gd name="connsiteX25" fmla="*/ 1970559 w 3489453"/>
                <a:gd name="connsiteY25" fmla="*/ 3776113 h 5091358"/>
                <a:gd name="connsiteX26" fmla="*/ 1349847 w 3489453"/>
                <a:gd name="connsiteY26" fmla="*/ 3364952 h 5091358"/>
                <a:gd name="connsiteX27" fmla="*/ 1235546 w 3489453"/>
                <a:gd name="connsiteY27" fmla="*/ 3393526 h 5091358"/>
                <a:gd name="connsiteX28" fmla="*/ 1126009 w 3489453"/>
                <a:gd name="connsiteY28" fmla="*/ 3386382 h 5091358"/>
                <a:gd name="connsiteX29" fmla="*/ 1072829 w 3489453"/>
                <a:gd name="connsiteY29" fmla="*/ 3519732 h 5091358"/>
                <a:gd name="connsiteX30" fmla="*/ 1147440 w 3489453"/>
                <a:gd name="connsiteY30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395412 w 3489453"/>
                <a:gd name="connsiteY23" fmla="*/ 3197718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409699 w 3489453"/>
                <a:gd name="connsiteY23" fmla="*/ 3181049 h 5091358"/>
                <a:gd name="connsiteX24" fmla="*/ 1534790 w 3489453"/>
                <a:gd name="connsiteY24" fmla="*/ 3264304 h 5091358"/>
                <a:gd name="connsiteX25" fmla="*/ 1967865 w 3489453"/>
                <a:gd name="connsiteY25" fmla="*/ 3619266 h 5091358"/>
                <a:gd name="connsiteX26" fmla="*/ 1970559 w 3489453"/>
                <a:gd name="connsiteY26" fmla="*/ 3776113 h 5091358"/>
                <a:gd name="connsiteX27" fmla="*/ 1349847 w 3489453"/>
                <a:gd name="connsiteY27" fmla="*/ 3364952 h 5091358"/>
                <a:gd name="connsiteX28" fmla="*/ 1235546 w 3489453"/>
                <a:gd name="connsiteY28" fmla="*/ 3393526 h 5091358"/>
                <a:gd name="connsiteX29" fmla="*/ 1126009 w 3489453"/>
                <a:gd name="connsiteY29" fmla="*/ 3386382 h 5091358"/>
                <a:gd name="connsiteX30" fmla="*/ 1072829 w 3489453"/>
                <a:gd name="connsiteY30" fmla="*/ 3519732 h 5091358"/>
                <a:gd name="connsiteX31" fmla="*/ 1147440 w 3489453"/>
                <a:gd name="connsiteY31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9668 w 3489453"/>
                <a:gd name="connsiteY23" fmla="*/ 3102468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1154906 w 3489453"/>
                <a:gd name="connsiteY23" fmla="*/ 3066749 h 5091358"/>
                <a:gd name="connsiteX24" fmla="*/ 1409699 w 3489453"/>
                <a:gd name="connsiteY24" fmla="*/ 3181049 h 5091358"/>
                <a:gd name="connsiteX25" fmla="*/ 1534790 w 3489453"/>
                <a:gd name="connsiteY25" fmla="*/ 3264304 h 5091358"/>
                <a:gd name="connsiteX26" fmla="*/ 1967865 w 3489453"/>
                <a:gd name="connsiteY26" fmla="*/ 3619266 h 5091358"/>
                <a:gd name="connsiteX27" fmla="*/ 1970559 w 3489453"/>
                <a:gd name="connsiteY27" fmla="*/ 3776113 h 5091358"/>
                <a:gd name="connsiteX28" fmla="*/ 1349847 w 3489453"/>
                <a:gd name="connsiteY28" fmla="*/ 3364952 h 5091358"/>
                <a:gd name="connsiteX29" fmla="*/ 1235546 w 3489453"/>
                <a:gd name="connsiteY29" fmla="*/ 3393526 h 5091358"/>
                <a:gd name="connsiteX30" fmla="*/ 1126009 w 3489453"/>
                <a:gd name="connsiteY30" fmla="*/ 3386382 h 5091358"/>
                <a:gd name="connsiteX31" fmla="*/ 1072829 w 3489453"/>
                <a:gd name="connsiteY31" fmla="*/ 3519732 h 5091358"/>
                <a:gd name="connsiteX32" fmla="*/ 1147440 w 3489453"/>
                <a:gd name="connsiteY32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42974 w 3489453"/>
                <a:gd name="connsiteY23" fmla="*/ 30381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201738 w 3489453"/>
                <a:gd name="connsiteY21" fmla="*/ 2989506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6749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99357 w 3489453"/>
                <a:gd name="connsiteY21" fmla="*/ 2994269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1147440 w 3489453"/>
                <a:gd name="connsiteY0" fmla="*/ 360974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1147440 w 3489453"/>
                <a:gd name="connsiteY33" fmla="*/ 360974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864235 w 3489453"/>
                <a:gd name="connsiteY1" fmla="*/ 36891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613568 w 3489453"/>
                <a:gd name="connsiteY2" fmla="*/ 3714992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7632 w 3489453"/>
                <a:gd name="connsiteY3" fmla="*/ 3691973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26009 w 3489453"/>
                <a:gd name="connsiteY31" fmla="*/ 3386382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072829 w 3489453"/>
                <a:gd name="connsiteY32" fmla="*/ 3519732 h 5091358"/>
                <a:gd name="connsiteX33" fmla="*/ 890265 w 3489453"/>
                <a:gd name="connsiteY33" fmla="*/ 3476394 h 5091358"/>
                <a:gd name="connsiteX0" fmla="*/ 890265 w 3489453"/>
                <a:gd name="connsiteY0" fmla="*/ 3476394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890265 w 3489453"/>
                <a:gd name="connsiteY33" fmla="*/ 3476394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36340 w 3489453"/>
                <a:gd name="connsiteY0" fmla="*/ 34668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36340 w 3489453"/>
                <a:gd name="connsiteY33" fmla="*/ 34668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756285 w 3489453"/>
                <a:gd name="connsiteY1" fmla="*/ 3511316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494505 w 3489453"/>
                <a:gd name="connsiteY2" fmla="*/ 3531636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92869 w 3489453"/>
                <a:gd name="connsiteY3" fmla="*/ 3732454 h 5091358"/>
                <a:gd name="connsiteX4" fmla="*/ 16670 w 3489453"/>
                <a:gd name="connsiteY4" fmla="*/ 4086468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372942 w 3566524"/>
                <a:gd name="connsiteY0" fmla="*/ 3428769 h 5091358"/>
                <a:gd name="connsiteX1" fmla="*/ 1328656 w 3566524"/>
                <a:gd name="connsiteY1" fmla="*/ 3532747 h 5091358"/>
                <a:gd name="connsiteX2" fmla="*/ 1426444 w 3566524"/>
                <a:gd name="connsiteY2" fmla="*/ 3679274 h 5091358"/>
                <a:gd name="connsiteX3" fmla="*/ 1329608 w 3566524"/>
                <a:gd name="connsiteY3" fmla="*/ 3720548 h 5091358"/>
                <a:gd name="connsiteX4" fmla="*/ 93741 w 3566524"/>
                <a:gd name="connsiteY4" fmla="*/ 4086468 h 5091358"/>
                <a:gd name="connsiteX5" fmla="*/ 77071 w 3566524"/>
                <a:gd name="connsiteY5" fmla="*/ 4324591 h 5091358"/>
                <a:gd name="connsiteX6" fmla="*/ 111996 w 3566524"/>
                <a:gd name="connsiteY6" fmla="*/ 4645268 h 5091358"/>
                <a:gd name="connsiteX7" fmla="*/ 1172124 w 3566524"/>
                <a:gd name="connsiteY7" fmla="*/ 4800845 h 5091358"/>
                <a:gd name="connsiteX8" fmla="*/ 1486449 w 3566524"/>
                <a:gd name="connsiteY8" fmla="*/ 5091358 h 5091358"/>
                <a:gd name="connsiteX9" fmla="*/ 1836492 w 3566524"/>
                <a:gd name="connsiteY9" fmla="*/ 4988964 h 5091358"/>
                <a:gd name="connsiteX10" fmla="*/ 2284167 w 3566524"/>
                <a:gd name="connsiteY10" fmla="*/ 4386507 h 5091358"/>
                <a:gd name="connsiteX11" fmla="*/ 2622304 w 3566524"/>
                <a:gd name="connsiteY11" fmla="*/ 3915020 h 5091358"/>
                <a:gd name="connsiteX12" fmla="*/ 3564486 w 3566524"/>
                <a:gd name="connsiteY12" fmla="*/ 2263226 h 5091358"/>
                <a:gd name="connsiteX13" fmla="*/ 3564437 w 3566524"/>
                <a:gd name="connsiteY13" fmla="*/ 0 h 5091358"/>
                <a:gd name="connsiteX14" fmla="*/ 3258049 w 3566524"/>
                <a:gd name="connsiteY14" fmla="*/ 230980 h 5091358"/>
                <a:gd name="connsiteX15" fmla="*/ 3050088 w 3566524"/>
                <a:gd name="connsiteY15" fmla="*/ 381793 h 5091358"/>
                <a:gd name="connsiteX16" fmla="*/ 2754019 w 3566524"/>
                <a:gd name="connsiteY16" fmla="*/ 100805 h 5091358"/>
                <a:gd name="connsiteX17" fmla="*/ 2579764 w 3566524"/>
                <a:gd name="connsiteY17" fmla="*/ 891874 h 5091358"/>
                <a:gd name="connsiteX18" fmla="*/ 2433345 w 3566524"/>
                <a:gd name="connsiteY18" fmla="*/ 1656556 h 5091358"/>
                <a:gd name="connsiteX19" fmla="*/ 2098430 w 3566524"/>
                <a:gd name="connsiteY19" fmla="*/ 2439439 h 5091358"/>
                <a:gd name="connsiteX20" fmla="*/ 1545930 w 3566524"/>
                <a:gd name="connsiteY20" fmla="*/ 3123406 h 5091358"/>
                <a:gd name="connsiteX21" fmla="*/ 1266903 w 3566524"/>
                <a:gd name="connsiteY21" fmla="*/ 2987125 h 5091358"/>
                <a:gd name="connsiteX22" fmla="*/ 978136 w 3566524"/>
                <a:gd name="connsiteY22" fmla="*/ 3010619 h 5091358"/>
                <a:gd name="connsiteX23" fmla="*/ 986708 w 3566524"/>
                <a:gd name="connsiteY23" fmla="*/ 3076274 h 5091358"/>
                <a:gd name="connsiteX24" fmla="*/ 1231977 w 3566524"/>
                <a:gd name="connsiteY24" fmla="*/ 3061986 h 5091358"/>
                <a:gd name="connsiteX25" fmla="*/ 1486770 w 3566524"/>
                <a:gd name="connsiteY25" fmla="*/ 3181049 h 5091358"/>
                <a:gd name="connsiteX26" fmla="*/ 1611861 w 3566524"/>
                <a:gd name="connsiteY26" fmla="*/ 3264304 h 5091358"/>
                <a:gd name="connsiteX27" fmla="*/ 2044936 w 3566524"/>
                <a:gd name="connsiteY27" fmla="*/ 3619266 h 5091358"/>
                <a:gd name="connsiteX28" fmla="*/ 2047630 w 3566524"/>
                <a:gd name="connsiteY28" fmla="*/ 3776113 h 5091358"/>
                <a:gd name="connsiteX29" fmla="*/ 1426918 w 3566524"/>
                <a:gd name="connsiteY29" fmla="*/ 3364952 h 5091358"/>
                <a:gd name="connsiteX30" fmla="*/ 1312617 w 3566524"/>
                <a:gd name="connsiteY30" fmla="*/ 3393526 h 5091358"/>
                <a:gd name="connsiteX31" fmla="*/ 1218955 w 3566524"/>
                <a:gd name="connsiteY31" fmla="*/ 3383207 h 5091358"/>
                <a:gd name="connsiteX32" fmla="*/ 1213400 w 3566524"/>
                <a:gd name="connsiteY32" fmla="*/ 3414957 h 5091358"/>
                <a:gd name="connsiteX33" fmla="*/ 1372942 w 3566524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95871 w 3489453"/>
                <a:gd name="connsiteY0" fmla="*/ 3428769 h 5091358"/>
                <a:gd name="connsiteX1" fmla="*/ 1251585 w 3489453"/>
                <a:gd name="connsiteY1" fmla="*/ 3532747 h 5091358"/>
                <a:gd name="connsiteX2" fmla="*/ 1349373 w 3489453"/>
                <a:gd name="connsiteY2" fmla="*/ 3679274 h 5091358"/>
                <a:gd name="connsiteX3" fmla="*/ 1252537 w 3489453"/>
                <a:gd name="connsiteY3" fmla="*/ 3720548 h 5091358"/>
                <a:gd name="connsiteX4" fmla="*/ 1169195 w 3489453"/>
                <a:gd name="connsiteY4" fmla="*/ 3672130 h 5091358"/>
                <a:gd name="connsiteX5" fmla="*/ 0 w 3489453"/>
                <a:gd name="connsiteY5" fmla="*/ 4324591 h 5091358"/>
                <a:gd name="connsiteX6" fmla="*/ 34925 w 3489453"/>
                <a:gd name="connsiteY6" fmla="*/ 4645268 h 5091358"/>
                <a:gd name="connsiteX7" fmla="*/ 1095053 w 3489453"/>
                <a:gd name="connsiteY7" fmla="*/ 4800845 h 5091358"/>
                <a:gd name="connsiteX8" fmla="*/ 1409378 w 3489453"/>
                <a:gd name="connsiteY8" fmla="*/ 5091358 h 5091358"/>
                <a:gd name="connsiteX9" fmla="*/ 1759421 w 3489453"/>
                <a:gd name="connsiteY9" fmla="*/ 4988964 h 5091358"/>
                <a:gd name="connsiteX10" fmla="*/ 2207096 w 3489453"/>
                <a:gd name="connsiteY10" fmla="*/ 4386507 h 5091358"/>
                <a:gd name="connsiteX11" fmla="*/ 2545233 w 3489453"/>
                <a:gd name="connsiteY11" fmla="*/ 3915020 h 5091358"/>
                <a:gd name="connsiteX12" fmla="*/ 3487415 w 3489453"/>
                <a:gd name="connsiteY12" fmla="*/ 2263226 h 5091358"/>
                <a:gd name="connsiteX13" fmla="*/ 3487366 w 3489453"/>
                <a:gd name="connsiteY13" fmla="*/ 0 h 5091358"/>
                <a:gd name="connsiteX14" fmla="*/ 3180978 w 3489453"/>
                <a:gd name="connsiteY14" fmla="*/ 230980 h 5091358"/>
                <a:gd name="connsiteX15" fmla="*/ 2973017 w 3489453"/>
                <a:gd name="connsiteY15" fmla="*/ 381793 h 5091358"/>
                <a:gd name="connsiteX16" fmla="*/ 2676948 w 3489453"/>
                <a:gd name="connsiteY16" fmla="*/ 100805 h 5091358"/>
                <a:gd name="connsiteX17" fmla="*/ 2502693 w 3489453"/>
                <a:gd name="connsiteY17" fmla="*/ 891874 h 5091358"/>
                <a:gd name="connsiteX18" fmla="*/ 2356274 w 3489453"/>
                <a:gd name="connsiteY18" fmla="*/ 1656556 h 5091358"/>
                <a:gd name="connsiteX19" fmla="*/ 2021359 w 3489453"/>
                <a:gd name="connsiteY19" fmla="*/ 2439439 h 5091358"/>
                <a:gd name="connsiteX20" fmla="*/ 1468859 w 3489453"/>
                <a:gd name="connsiteY20" fmla="*/ 3123406 h 5091358"/>
                <a:gd name="connsiteX21" fmla="*/ 1189832 w 3489453"/>
                <a:gd name="connsiteY21" fmla="*/ 2987125 h 5091358"/>
                <a:gd name="connsiteX22" fmla="*/ 901065 w 3489453"/>
                <a:gd name="connsiteY22" fmla="*/ 3010619 h 5091358"/>
                <a:gd name="connsiteX23" fmla="*/ 909637 w 3489453"/>
                <a:gd name="connsiteY23" fmla="*/ 3076274 h 5091358"/>
                <a:gd name="connsiteX24" fmla="*/ 1154906 w 3489453"/>
                <a:gd name="connsiteY24" fmla="*/ 3061986 h 5091358"/>
                <a:gd name="connsiteX25" fmla="*/ 1409699 w 3489453"/>
                <a:gd name="connsiteY25" fmla="*/ 3181049 h 5091358"/>
                <a:gd name="connsiteX26" fmla="*/ 1534790 w 3489453"/>
                <a:gd name="connsiteY26" fmla="*/ 3264304 h 5091358"/>
                <a:gd name="connsiteX27" fmla="*/ 1967865 w 3489453"/>
                <a:gd name="connsiteY27" fmla="*/ 3619266 h 5091358"/>
                <a:gd name="connsiteX28" fmla="*/ 1970559 w 3489453"/>
                <a:gd name="connsiteY28" fmla="*/ 3776113 h 5091358"/>
                <a:gd name="connsiteX29" fmla="*/ 1349847 w 3489453"/>
                <a:gd name="connsiteY29" fmla="*/ 3364952 h 5091358"/>
                <a:gd name="connsiteX30" fmla="*/ 1235546 w 3489453"/>
                <a:gd name="connsiteY30" fmla="*/ 3393526 h 5091358"/>
                <a:gd name="connsiteX31" fmla="*/ 1141884 w 3489453"/>
                <a:gd name="connsiteY31" fmla="*/ 3383207 h 5091358"/>
                <a:gd name="connsiteX32" fmla="*/ 1136329 w 3489453"/>
                <a:gd name="connsiteY32" fmla="*/ 3414957 h 5091358"/>
                <a:gd name="connsiteX33" fmla="*/ 1295871 w 3489453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72621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261236 w 3454818"/>
                <a:gd name="connsiteY0" fmla="*/ 3428769 h 5091358"/>
                <a:gd name="connsiteX1" fmla="*/ 1216950 w 3454818"/>
                <a:gd name="connsiteY1" fmla="*/ 3532747 h 5091358"/>
                <a:gd name="connsiteX2" fmla="*/ 1314738 w 3454818"/>
                <a:gd name="connsiteY2" fmla="*/ 3679274 h 5091358"/>
                <a:gd name="connsiteX3" fmla="*/ 1217902 w 3454818"/>
                <a:gd name="connsiteY3" fmla="*/ 3720548 h 5091358"/>
                <a:gd name="connsiteX4" fmla="*/ 1134560 w 3454818"/>
                <a:gd name="connsiteY4" fmla="*/ 3672130 h 5091358"/>
                <a:gd name="connsiteX5" fmla="*/ 867858 w 3454818"/>
                <a:gd name="connsiteY5" fmla="*/ 3769760 h 5091358"/>
                <a:gd name="connsiteX6" fmla="*/ 290 w 3454818"/>
                <a:gd name="connsiteY6" fmla="*/ 4645268 h 5091358"/>
                <a:gd name="connsiteX7" fmla="*/ 1060418 w 3454818"/>
                <a:gd name="connsiteY7" fmla="*/ 4800845 h 5091358"/>
                <a:gd name="connsiteX8" fmla="*/ 1374743 w 3454818"/>
                <a:gd name="connsiteY8" fmla="*/ 5091358 h 5091358"/>
                <a:gd name="connsiteX9" fmla="*/ 1724786 w 3454818"/>
                <a:gd name="connsiteY9" fmla="*/ 4988964 h 5091358"/>
                <a:gd name="connsiteX10" fmla="*/ 2172461 w 3454818"/>
                <a:gd name="connsiteY10" fmla="*/ 4386507 h 5091358"/>
                <a:gd name="connsiteX11" fmla="*/ 2510598 w 3454818"/>
                <a:gd name="connsiteY11" fmla="*/ 3915020 h 5091358"/>
                <a:gd name="connsiteX12" fmla="*/ 3452780 w 3454818"/>
                <a:gd name="connsiteY12" fmla="*/ 2263226 h 5091358"/>
                <a:gd name="connsiteX13" fmla="*/ 3452731 w 3454818"/>
                <a:gd name="connsiteY13" fmla="*/ 0 h 5091358"/>
                <a:gd name="connsiteX14" fmla="*/ 3146343 w 3454818"/>
                <a:gd name="connsiteY14" fmla="*/ 230980 h 5091358"/>
                <a:gd name="connsiteX15" fmla="*/ 2938382 w 3454818"/>
                <a:gd name="connsiteY15" fmla="*/ 381793 h 5091358"/>
                <a:gd name="connsiteX16" fmla="*/ 2642313 w 3454818"/>
                <a:gd name="connsiteY16" fmla="*/ 100805 h 5091358"/>
                <a:gd name="connsiteX17" fmla="*/ 2468058 w 3454818"/>
                <a:gd name="connsiteY17" fmla="*/ 891874 h 5091358"/>
                <a:gd name="connsiteX18" fmla="*/ 2321639 w 3454818"/>
                <a:gd name="connsiteY18" fmla="*/ 1656556 h 5091358"/>
                <a:gd name="connsiteX19" fmla="*/ 1986724 w 3454818"/>
                <a:gd name="connsiteY19" fmla="*/ 2439439 h 5091358"/>
                <a:gd name="connsiteX20" fmla="*/ 1434224 w 3454818"/>
                <a:gd name="connsiteY20" fmla="*/ 3123406 h 5091358"/>
                <a:gd name="connsiteX21" fmla="*/ 1155197 w 3454818"/>
                <a:gd name="connsiteY21" fmla="*/ 2987125 h 5091358"/>
                <a:gd name="connsiteX22" fmla="*/ 866430 w 3454818"/>
                <a:gd name="connsiteY22" fmla="*/ 3010619 h 5091358"/>
                <a:gd name="connsiteX23" fmla="*/ 875002 w 3454818"/>
                <a:gd name="connsiteY23" fmla="*/ 3076274 h 5091358"/>
                <a:gd name="connsiteX24" fmla="*/ 1120271 w 3454818"/>
                <a:gd name="connsiteY24" fmla="*/ 3061986 h 5091358"/>
                <a:gd name="connsiteX25" fmla="*/ 1375064 w 3454818"/>
                <a:gd name="connsiteY25" fmla="*/ 3181049 h 5091358"/>
                <a:gd name="connsiteX26" fmla="*/ 1500155 w 3454818"/>
                <a:gd name="connsiteY26" fmla="*/ 3264304 h 5091358"/>
                <a:gd name="connsiteX27" fmla="*/ 1933230 w 3454818"/>
                <a:gd name="connsiteY27" fmla="*/ 3619266 h 5091358"/>
                <a:gd name="connsiteX28" fmla="*/ 1935924 w 3454818"/>
                <a:gd name="connsiteY28" fmla="*/ 3776113 h 5091358"/>
                <a:gd name="connsiteX29" fmla="*/ 1315212 w 3454818"/>
                <a:gd name="connsiteY29" fmla="*/ 3364952 h 5091358"/>
                <a:gd name="connsiteX30" fmla="*/ 1200911 w 3454818"/>
                <a:gd name="connsiteY30" fmla="*/ 3393526 h 5091358"/>
                <a:gd name="connsiteX31" fmla="*/ 1107249 w 3454818"/>
                <a:gd name="connsiteY31" fmla="*/ 3383207 h 5091358"/>
                <a:gd name="connsiteX32" fmla="*/ 1101694 w 3454818"/>
                <a:gd name="connsiteY32" fmla="*/ 3414957 h 5091358"/>
                <a:gd name="connsiteX33" fmla="*/ 1261236 w 3454818"/>
                <a:gd name="connsiteY33" fmla="*/ 3428769 h 5091358"/>
                <a:gd name="connsiteX0" fmla="*/ 1362653 w 3556235"/>
                <a:gd name="connsiteY0" fmla="*/ 3428769 h 5091358"/>
                <a:gd name="connsiteX1" fmla="*/ 1318367 w 3556235"/>
                <a:gd name="connsiteY1" fmla="*/ 3532747 h 5091358"/>
                <a:gd name="connsiteX2" fmla="*/ 1416155 w 3556235"/>
                <a:gd name="connsiteY2" fmla="*/ 3679274 h 5091358"/>
                <a:gd name="connsiteX3" fmla="*/ 1319319 w 3556235"/>
                <a:gd name="connsiteY3" fmla="*/ 3720548 h 5091358"/>
                <a:gd name="connsiteX4" fmla="*/ 1235977 w 3556235"/>
                <a:gd name="connsiteY4" fmla="*/ 3672130 h 5091358"/>
                <a:gd name="connsiteX5" fmla="*/ 969275 w 3556235"/>
                <a:gd name="connsiteY5" fmla="*/ 3769760 h 5091358"/>
                <a:gd name="connsiteX6" fmla="*/ 140599 w 3556235"/>
                <a:gd name="connsiteY6" fmla="*/ 4564555 h 5091358"/>
                <a:gd name="connsiteX7" fmla="*/ 101707 w 3556235"/>
                <a:gd name="connsiteY7" fmla="*/ 4645268 h 5091358"/>
                <a:gd name="connsiteX8" fmla="*/ 1161835 w 3556235"/>
                <a:gd name="connsiteY8" fmla="*/ 4800845 h 5091358"/>
                <a:gd name="connsiteX9" fmla="*/ 1476160 w 3556235"/>
                <a:gd name="connsiteY9" fmla="*/ 5091358 h 5091358"/>
                <a:gd name="connsiteX10" fmla="*/ 1826203 w 3556235"/>
                <a:gd name="connsiteY10" fmla="*/ 4988964 h 5091358"/>
                <a:gd name="connsiteX11" fmla="*/ 2273878 w 3556235"/>
                <a:gd name="connsiteY11" fmla="*/ 4386507 h 5091358"/>
                <a:gd name="connsiteX12" fmla="*/ 2612015 w 3556235"/>
                <a:gd name="connsiteY12" fmla="*/ 3915020 h 5091358"/>
                <a:gd name="connsiteX13" fmla="*/ 3554197 w 3556235"/>
                <a:gd name="connsiteY13" fmla="*/ 2263226 h 5091358"/>
                <a:gd name="connsiteX14" fmla="*/ 3554148 w 3556235"/>
                <a:gd name="connsiteY14" fmla="*/ 0 h 5091358"/>
                <a:gd name="connsiteX15" fmla="*/ 3247760 w 3556235"/>
                <a:gd name="connsiteY15" fmla="*/ 230980 h 5091358"/>
                <a:gd name="connsiteX16" fmla="*/ 3039799 w 3556235"/>
                <a:gd name="connsiteY16" fmla="*/ 381793 h 5091358"/>
                <a:gd name="connsiteX17" fmla="*/ 2743730 w 3556235"/>
                <a:gd name="connsiteY17" fmla="*/ 100805 h 5091358"/>
                <a:gd name="connsiteX18" fmla="*/ 2569475 w 3556235"/>
                <a:gd name="connsiteY18" fmla="*/ 891874 h 5091358"/>
                <a:gd name="connsiteX19" fmla="*/ 2423056 w 3556235"/>
                <a:gd name="connsiteY19" fmla="*/ 1656556 h 5091358"/>
                <a:gd name="connsiteX20" fmla="*/ 2088141 w 3556235"/>
                <a:gd name="connsiteY20" fmla="*/ 2439439 h 5091358"/>
                <a:gd name="connsiteX21" fmla="*/ 1535641 w 3556235"/>
                <a:gd name="connsiteY21" fmla="*/ 3123406 h 5091358"/>
                <a:gd name="connsiteX22" fmla="*/ 1256614 w 3556235"/>
                <a:gd name="connsiteY22" fmla="*/ 2987125 h 5091358"/>
                <a:gd name="connsiteX23" fmla="*/ 967847 w 3556235"/>
                <a:gd name="connsiteY23" fmla="*/ 3010619 h 5091358"/>
                <a:gd name="connsiteX24" fmla="*/ 976419 w 3556235"/>
                <a:gd name="connsiteY24" fmla="*/ 3076274 h 5091358"/>
                <a:gd name="connsiteX25" fmla="*/ 1221688 w 3556235"/>
                <a:gd name="connsiteY25" fmla="*/ 3061986 h 5091358"/>
                <a:gd name="connsiteX26" fmla="*/ 1476481 w 3556235"/>
                <a:gd name="connsiteY26" fmla="*/ 3181049 h 5091358"/>
                <a:gd name="connsiteX27" fmla="*/ 1601572 w 3556235"/>
                <a:gd name="connsiteY27" fmla="*/ 3264304 h 5091358"/>
                <a:gd name="connsiteX28" fmla="*/ 2034647 w 3556235"/>
                <a:gd name="connsiteY28" fmla="*/ 3619266 h 5091358"/>
                <a:gd name="connsiteX29" fmla="*/ 2037341 w 3556235"/>
                <a:gd name="connsiteY29" fmla="*/ 3776113 h 5091358"/>
                <a:gd name="connsiteX30" fmla="*/ 1416629 w 3556235"/>
                <a:gd name="connsiteY30" fmla="*/ 3364952 h 5091358"/>
                <a:gd name="connsiteX31" fmla="*/ 1302328 w 3556235"/>
                <a:gd name="connsiteY31" fmla="*/ 3393526 h 5091358"/>
                <a:gd name="connsiteX32" fmla="*/ 1208666 w 3556235"/>
                <a:gd name="connsiteY32" fmla="*/ 3383207 h 5091358"/>
                <a:gd name="connsiteX33" fmla="*/ 1203111 w 3556235"/>
                <a:gd name="connsiteY33" fmla="*/ 3414957 h 5091358"/>
                <a:gd name="connsiteX34" fmla="*/ 1362653 w 3556235"/>
                <a:gd name="connsiteY34" fmla="*/ 3428769 h 5091358"/>
                <a:gd name="connsiteX0" fmla="*/ 1369326 w 3562908"/>
                <a:gd name="connsiteY0" fmla="*/ 3428769 h 5091358"/>
                <a:gd name="connsiteX1" fmla="*/ 1325040 w 3562908"/>
                <a:gd name="connsiteY1" fmla="*/ 3532747 h 5091358"/>
                <a:gd name="connsiteX2" fmla="*/ 1422828 w 3562908"/>
                <a:gd name="connsiteY2" fmla="*/ 3679274 h 5091358"/>
                <a:gd name="connsiteX3" fmla="*/ 1325992 w 3562908"/>
                <a:gd name="connsiteY3" fmla="*/ 3720548 h 5091358"/>
                <a:gd name="connsiteX4" fmla="*/ 1242650 w 3562908"/>
                <a:gd name="connsiteY4" fmla="*/ 3672130 h 5091358"/>
                <a:gd name="connsiteX5" fmla="*/ 975948 w 3562908"/>
                <a:gd name="connsiteY5" fmla="*/ 3769760 h 5091358"/>
                <a:gd name="connsiteX6" fmla="*/ 130603 w 3562908"/>
                <a:gd name="connsiteY6" fmla="*/ 4595512 h 5091358"/>
                <a:gd name="connsiteX7" fmla="*/ 108380 w 3562908"/>
                <a:gd name="connsiteY7" fmla="*/ 4645268 h 5091358"/>
                <a:gd name="connsiteX8" fmla="*/ 1168508 w 3562908"/>
                <a:gd name="connsiteY8" fmla="*/ 4800845 h 5091358"/>
                <a:gd name="connsiteX9" fmla="*/ 1482833 w 3562908"/>
                <a:gd name="connsiteY9" fmla="*/ 5091358 h 5091358"/>
                <a:gd name="connsiteX10" fmla="*/ 1832876 w 3562908"/>
                <a:gd name="connsiteY10" fmla="*/ 4988964 h 5091358"/>
                <a:gd name="connsiteX11" fmla="*/ 2280551 w 3562908"/>
                <a:gd name="connsiteY11" fmla="*/ 4386507 h 5091358"/>
                <a:gd name="connsiteX12" fmla="*/ 2618688 w 3562908"/>
                <a:gd name="connsiteY12" fmla="*/ 3915020 h 5091358"/>
                <a:gd name="connsiteX13" fmla="*/ 3560870 w 3562908"/>
                <a:gd name="connsiteY13" fmla="*/ 2263226 h 5091358"/>
                <a:gd name="connsiteX14" fmla="*/ 3560821 w 3562908"/>
                <a:gd name="connsiteY14" fmla="*/ 0 h 5091358"/>
                <a:gd name="connsiteX15" fmla="*/ 3254433 w 3562908"/>
                <a:gd name="connsiteY15" fmla="*/ 230980 h 5091358"/>
                <a:gd name="connsiteX16" fmla="*/ 3046472 w 3562908"/>
                <a:gd name="connsiteY16" fmla="*/ 381793 h 5091358"/>
                <a:gd name="connsiteX17" fmla="*/ 2750403 w 3562908"/>
                <a:gd name="connsiteY17" fmla="*/ 100805 h 5091358"/>
                <a:gd name="connsiteX18" fmla="*/ 2576148 w 3562908"/>
                <a:gd name="connsiteY18" fmla="*/ 891874 h 5091358"/>
                <a:gd name="connsiteX19" fmla="*/ 2429729 w 3562908"/>
                <a:gd name="connsiteY19" fmla="*/ 1656556 h 5091358"/>
                <a:gd name="connsiteX20" fmla="*/ 2094814 w 3562908"/>
                <a:gd name="connsiteY20" fmla="*/ 2439439 h 5091358"/>
                <a:gd name="connsiteX21" fmla="*/ 1542314 w 3562908"/>
                <a:gd name="connsiteY21" fmla="*/ 3123406 h 5091358"/>
                <a:gd name="connsiteX22" fmla="*/ 1263287 w 3562908"/>
                <a:gd name="connsiteY22" fmla="*/ 2987125 h 5091358"/>
                <a:gd name="connsiteX23" fmla="*/ 974520 w 3562908"/>
                <a:gd name="connsiteY23" fmla="*/ 3010619 h 5091358"/>
                <a:gd name="connsiteX24" fmla="*/ 983092 w 3562908"/>
                <a:gd name="connsiteY24" fmla="*/ 3076274 h 5091358"/>
                <a:gd name="connsiteX25" fmla="*/ 1228361 w 3562908"/>
                <a:gd name="connsiteY25" fmla="*/ 3061986 h 5091358"/>
                <a:gd name="connsiteX26" fmla="*/ 1483154 w 3562908"/>
                <a:gd name="connsiteY26" fmla="*/ 3181049 h 5091358"/>
                <a:gd name="connsiteX27" fmla="*/ 1608245 w 3562908"/>
                <a:gd name="connsiteY27" fmla="*/ 3264304 h 5091358"/>
                <a:gd name="connsiteX28" fmla="*/ 2041320 w 3562908"/>
                <a:gd name="connsiteY28" fmla="*/ 3619266 h 5091358"/>
                <a:gd name="connsiteX29" fmla="*/ 2044014 w 3562908"/>
                <a:gd name="connsiteY29" fmla="*/ 3776113 h 5091358"/>
                <a:gd name="connsiteX30" fmla="*/ 1423302 w 3562908"/>
                <a:gd name="connsiteY30" fmla="*/ 3364952 h 5091358"/>
                <a:gd name="connsiteX31" fmla="*/ 1309001 w 3562908"/>
                <a:gd name="connsiteY31" fmla="*/ 3393526 h 5091358"/>
                <a:gd name="connsiteX32" fmla="*/ 1215339 w 3562908"/>
                <a:gd name="connsiteY32" fmla="*/ 3383207 h 5091358"/>
                <a:gd name="connsiteX33" fmla="*/ 1209784 w 3562908"/>
                <a:gd name="connsiteY33" fmla="*/ 3414957 h 5091358"/>
                <a:gd name="connsiteX34" fmla="*/ 1369326 w 3562908"/>
                <a:gd name="connsiteY34" fmla="*/ 3428769 h 5091358"/>
                <a:gd name="connsiteX0" fmla="*/ 1332519 w 3526101"/>
                <a:gd name="connsiteY0" fmla="*/ 3428769 h 5091358"/>
                <a:gd name="connsiteX1" fmla="*/ 1288233 w 3526101"/>
                <a:gd name="connsiteY1" fmla="*/ 3532747 h 5091358"/>
                <a:gd name="connsiteX2" fmla="*/ 1386021 w 3526101"/>
                <a:gd name="connsiteY2" fmla="*/ 3679274 h 5091358"/>
                <a:gd name="connsiteX3" fmla="*/ 1289185 w 3526101"/>
                <a:gd name="connsiteY3" fmla="*/ 3720548 h 5091358"/>
                <a:gd name="connsiteX4" fmla="*/ 1205843 w 3526101"/>
                <a:gd name="connsiteY4" fmla="*/ 3672130 h 5091358"/>
                <a:gd name="connsiteX5" fmla="*/ 939141 w 3526101"/>
                <a:gd name="connsiteY5" fmla="*/ 3769760 h 5091358"/>
                <a:gd name="connsiteX6" fmla="*/ 93796 w 3526101"/>
                <a:gd name="connsiteY6" fmla="*/ 4595512 h 5091358"/>
                <a:gd name="connsiteX7" fmla="*/ 71573 w 3526101"/>
                <a:gd name="connsiteY7" fmla="*/ 4645268 h 5091358"/>
                <a:gd name="connsiteX8" fmla="*/ 1131701 w 3526101"/>
                <a:gd name="connsiteY8" fmla="*/ 4800845 h 5091358"/>
                <a:gd name="connsiteX9" fmla="*/ 1446026 w 3526101"/>
                <a:gd name="connsiteY9" fmla="*/ 5091358 h 5091358"/>
                <a:gd name="connsiteX10" fmla="*/ 1796069 w 3526101"/>
                <a:gd name="connsiteY10" fmla="*/ 4988964 h 5091358"/>
                <a:gd name="connsiteX11" fmla="*/ 2243744 w 3526101"/>
                <a:gd name="connsiteY11" fmla="*/ 4386507 h 5091358"/>
                <a:gd name="connsiteX12" fmla="*/ 2581881 w 3526101"/>
                <a:gd name="connsiteY12" fmla="*/ 3915020 h 5091358"/>
                <a:gd name="connsiteX13" fmla="*/ 3524063 w 3526101"/>
                <a:gd name="connsiteY13" fmla="*/ 2263226 h 5091358"/>
                <a:gd name="connsiteX14" fmla="*/ 3524014 w 3526101"/>
                <a:gd name="connsiteY14" fmla="*/ 0 h 5091358"/>
                <a:gd name="connsiteX15" fmla="*/ 3217626 w 3526101"/>
                <a:gd name="connsiteY15" fmla="*/ 230980 h 5091358"/>
                <a:gd name="connsiteX16" fmla="*/ 3009665 w 3526101"/>
                <a:gd name="connsiteY16" fmla="*/ 381793 h 5091358"/>
                <a:gd name="connsiteX17" fmla="*/ 2713596 w 3526101"/>
                <a:gd name="connsiteY17" fmla="*/ 100805 h 5091358"/>
                <a:gd name="connsiteX18" fmla="*/ 2539341 w 3526101"/>
                <a:gd name="connsiteY18" fmla="*/ 891874 h 5091358"/>
                <a:gd name="connsiteX19" fmla="*/ 2392922 w 3526101"/>
                <a:gd name="connsiteY19" fmla="*/ 1656556 h 5091358"/>
                <a:gd name="connsiteX20" fmla="*/ 2058007 w 3526101"/>
                <a:gd name="connsiteY20" fmla="*/ 2439439 h 5091358"/>
                <a:gd name="connsiteX21" fmla="*/ 1505507 w 3526101"/>
                <a:gd name="connsiteY21" fmla="*/ 3123406 h 5091358"/>
                <a:gd name="connsiteX22" fmla="*/ 1226480 w 3526101"/>
                <a:gd name="connsiteY22" fmla="*/ 2987125 h 5091358"/>
                <a:gd name="connsiteX23" fmla="*/ 937713 w 3526101"/>
                <a:gd name="connsiteY23" fmla="*/ 3010619 h 5091358"/>
                <a:gd name="connsiteX24" fmla="*/ 946285 w 3526101"/>
                <a:gd name="connsiteY24" fmla="*/ 3076274 h 5091358"/>
                <a:gd name="connsiteX25" fmla="*/ 1191554 w 3526101"/>
                <a:gd name="connsiteY25" fmla="*/ 3061986 h 5091358"/>
                <a:gd name="connsiteX26" fmla="*/ 1446347 w 3526101"/>
                <a:gd name="connsiteY26" fmla="*/ 3181049 h 5091358"/>
                <a:gd name="connsiteX27" fmla="*/ 1571438 w 3526101"/>
                <a:gd name="connsiteY27" fmla="*/ 3264304 h 5091358"/>
                <a:gd name="connsiteX28" fmla="*/ 2004513 w 3526101"/>
                <a:gd name="connsiteY28" fmla="*/ 3619266 h 5091358"/>
                <a:gd name="connsiteX29" fmla="*/ 2007207 w 3526101"/>
                <a:gd name="connsiteY29" fmla="*/ 3776113 h 5091358"/>
                <a:gd name="connsiteX30" fmla="*/ 1386495 w 3526101"/>
                <a:gd name="connsiteY30" fmla="*/ 3364952 h 5091358"/>
                <a:gd name="connsiteX31" fmla="*/ 1272194 w 3526101"/>
                <a:gd name="connsiteY31" fmla="*/ 3393526 h 5091358"/>
                <a:gd name="connsiteX32" fmla="*/ 1178532 w 3526101"/>
                <a:gd name="connsiteY32" fmla="*/ 3383207 h 5091358"/>
                <a:gd name="connsiteX33" fmla="*/ 1172977 w 3526101"/>
                <a:gd name="connsiteY33" fmla="*/ 3414957 h 5091358"/>
                <a:gd name="connsiteX34" fmla="*/ 1332519 w 3526101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2223 w 3454528"/>
                <a:gd name="connsiteY6" fmla="*/ 4595512 h 5091358"/>
                <a:gd name="connsiteX7" fmla="*/ 0 w 3454528"/>
                <a:gd name="connsiteY7" fmla="*/ 4645268 h 5091358"/>
                <a:gd name="connsiteX8" fmla="*/ 1060128 w 3454528"/>
                <a:gd name="connsiteY8" fmla="*/ 4800845 h 5091358"/>
                <a:gd name="connsiteX9" fmla="*/ 1374453 w 3454528"/>
                <a:gd name="connsiteY9" fmla="*/ 5091358 h 5091358"/>
                <a:gd name="connsiteX10" fmla="*/ 1724496 w 3454528"/>
                <a:gd name="connsiteY10" fmla="*/ 4988964 h 5091358"/>
                <a:gd name="connsiteX11" fmla="*/ 2172171 w 3454528"/>
                <a:gd name="connsiteY11" fmla="*/ 4386507 h 5091358"/>
                <a:gd name="connsiteX12" fmla="*/ 2510308 w 3454528"/>
                <a:gd name="connsiteY12" fmla="*/ 3915020 h 5091358"/>
                <a:gd name="connsiteX13" fmla="*/ 3452490 w 3454528"/>
                <a:gd name="connsiteY13" fmla="*/ 2263226 h 5091358"/>
                <a:gd name="connsiteX14" fmla="*/ 3452441 w 3454528"/>
                <a:gd name="connsiteY14" fmla="*/ 0 h 5091358"/>
                <a:gd name="connsiteX15" fmla="*/ 3146053 w 3454528"/>
                <a:gd name="connsiteY15" fmla="*/ 230980 h 5091358"/>
                <a:gd name="connsiteX16" fmla="*/ 2938092 w 3454528"/>
                <a:gd name="connsiteY16" fmla="*/ 381793 h 5091358"/>
                <a:gd name="connsiteX17" fmla="*/ 2642023 w 3454528"/>
                <a:gd name="connsiteY17" fmla="*/ 100805 h 5091358"/>
                <a:gd name="connsiteX18" fmla="*/ 2467768 w 3454528"/>
                <a:gd name="connsiteY18" fmla="*/ 891874 h 5091358"/>
                <a:gd name="connsiteX19" fmla="*/ 2321349 w 3454528"/>
                <a:gd name="connsiteY19" fmla="*/ 1656556 h 5091358"/>
                <a:gd name="connsiteX20" fmla="*/ 1986434 w 3454528"/>
                <a:gd name="connsiteY20" fmla="*/ 2439439 h 5091358"/>
                <a:gd name="connsiteX21" fmla="*/ 1433934 w 3454528"/>
                <a:gd name="connsiteY21" fmla="*/ 3123406 h 5091358"/>
                <a:gd name="connsiteX22" fmla="*/ 1154907 w 3454528"/>
                <a:gd name="connsiteY22" fmla="*/ 2987125 h 5091358"/>
                <a:gd name="connsiteX23" fmla="*/ 866140 w 3454528"/>
                <a:gd name="connsiteY23" fmla="*/ 3010619 h 5091358"/>
                <a:gd name="connsiteX24" fmla="*/ 874712 w 3454528"/>
                <a:gd name="connsiteY24" fmla="*/ 3076274 h 5091358"/>
                <a:gd name="connsiteX25" fmla="*/ 1119981 w 3454528"/>
                <a:gd name="connsiteY25" fmla="*/ 3061986 h 5091358"/>
                <a:gd name="connsiteX26" fmla="*/ 1374774 w 3454528"/>
                <a:gd name="connsiteY26" fmla="*/ 3181049 h 5091358"/>
                <a:gd name="connsiteX27" fmla="*/ 1499865 w 3454528"/>
                <a:gd name="connsiteY27" fmla="*/ 3264304 h 5091358"/>
                <a:gd name="connsiteX28" fmla="*/ 1932940 w 3454528"/>
                <a:gd name="connsiteY28" fmla="*/ 3619266 h 5091358"/>
                <a:gd name="connsiteX29" fmla="*/ 1935634 w 3454528"/>
                <a:gd name="connsiteY29" fmla="*/ 3776113 h 5091358"/>
                <a:gd name="connsiteX30" fmla="*/ 1314922 w 3454528"/>
                <a:gd name="connsiteY30" fmla="*/ 3364952 h 5091358"/>
                <a:gd name="connsiteX31" fmla="*/ 1200621 w 3454528"/>
                <a:gd name="connsiteY31" fmla="*/ 3393526 h 5091358"/>
                <a:gd name="connsiteX32" fmla="*/ 1106959 w 3454528"/>
                <a:gd name="connsiteY32" fmla="*/ 3383207 h 5091358"/>
                <a:gd name="connsiteX33" fmla="*/ 1101404 w 3454528"/>
                <a:gd name="connsiteY33" fmla="*/ 3414957 h 5091358"/>
                <a:gd name="connsiteX34" fmla="*/ 1260946 w 3454528"/>
                <a:gd name="connsiteY34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181767 w 3454528"/>
                <a:gd name="connsiteY6" fmla="*/ 4431205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236536 w 3454528"/>
                <a:gd name="connsiteY6" fmla="*/ 4466924 h 5091358"/>
                <a:gd name="connsiteX7" fmla="*/ 22223 w 3454528"/>
                <a:gd name="connsiteY7" fmla="*/ 4595512 h 5091358"/>
                <a:gd name="connsiteX8" fmla="*/ 0 w 3454528"/>
                <a:gd name="connsiteY8" fmla="*/ 4645268 h 5091358"/>
                <a:gd name="connsiteX9" fmla="*/ 1060128 w 3454528"/>
                <a:gd name="connsiteY9" fmla="*/ 4800845 h 5091358"/>
                <a:gd name="connsiteX10" fmla="*/ 1374453 w 3454528"/>
                <a:gd name="connsiteY10" fmla="*/ 5091358 h 5091358"/>
                <a:gd name="connsiteX11" fmla="*/ 1724496 w 3454528"/>
                <a:gd name="connsiteY11" fmla="*/ 4988964 h 5091358"/>
                <a:gd name="connsiteX12" fmla="*/ 2172171 w 3454528"/>
                <a:gd name="connsiteY12" fmla="*/ 4386507 h 5091358"/>
                <a:gd name="connsiteX13" fmla="*/ 2510308 w 3454528"/>
                <a:gd name="connsiteY13" fmla="*/ 3915020 h 5091358"/>
                <a:gd name="connsiteX14" fmla="*/ 3452490 w 3454528"/>
                <a:gd name="connsiteY14" fmla="*/ 2263226 h 5091358"/>
                <a:gd name="connsiteX15" fmla="*/ 3452441 w 3454528"/>
                <a:gd name="connsiteY15" fmla="*/ 0 h 5091358"/>
                <a:gd name="connsiteX16" fmla="*/ 3146053 w 3454528"/>
                <a:gd name="connsiteY16" fmla="*/ 230980 h 5091358"/>
                <a:gd name="connsiteX17" fmla="*/ 2938092 w 3454528"/>
                <a:gd name="connsiteY17" fmla="*/ 381793 h 5091358"/>
                <a:gd name="connsiteX18" fmla="*/ 2642023 w 3454528"/>
                <a:gd name="connsiteY18" fmla="*/ 100805 h 5091358"/>
                <a:gd name="connsiteX19" fmla="*/ 2467768 w 3454528"/>
                <a:gd name="connsiteY19" fmla="*/ 891874 h 5091358"/>
                <a:gd name="connsiteX20" fmla="*/ 2321349 w 3454528"/>
                <a:gd name="connsiteY20" fmla="*/ 1656556 h 5091358"/>
                <a:gd name="connsiteX21" fmla="*/ 1986434 w 3454528"/>
                <a:gd name="connsiteY21" fmla="*/ 2439439 h 5091358"/>
                <a:gd name="connsiteX22" fmla="*/ 1433934 w 3454528"/>
                <a:gd name="connsiteY22" fmla="*/ 3123406 h 5091358"/>
                <a:gd name="connsiteX23" fmla="*/ 1154907 w 3454528"/>
                <a:gd name="connsiteY23" fmla="*/ 2987125 h 5091358"/>
                <a:gd name="connsiteX24" fmla="*/ 866140 w 3454528"/>
                <a:gd name="connsiteY24" fmla="*/ 3010619 h 5091358"/>
                <a:gd name="connsiteX25" fmla="*/ 874712 w 3454528"/>
                <a:gd name="connsiteY25" fmla="*/ 3076274 h 5091358"/>
                <a:gd name="connsiteX26" fmla="*/ 1119981 w 3454528"/>
                <a:gd name="connsiteY26" fmla="*/ 3061986 h 5091358"/>
                <a:gd name="connsiteX27" fmla="*/ 1374774 w 3454528"/>
                <a:gd name="connsiteY27" fmla="*/ 3181049 h 5091358"/>
                <a:gd name="connsiteX28" fmla="*/ 1499865 w 3454528"/>
                <a:gd name="connsiteY28" fmla="*/ 3264304 h 5091358"/>
                <a:gd name="connsiteX29" fmla="*/ 1932940 w 3454528"/>
                <a:gd name="connsiteY29" fmla="*/ 3619266 h 5091358"/>
                <a:gd name="connsiteX30" fmla="*/ 1935634 w 3454528"/>
                <a:gd name="connsiteY30" fmla="*/ 3776113 h 5091358"/>
                <a:gd name="connsiteX31" fmla="*/ 1314922 w 3454528"/>
                <a:gd name="connsiteY31" fmla="*/ 3364952 h 5091358"/>
                <a:gd name="connsiteX32" fmla="*/ 1200621 w 3454528"/>
                <a:gd name="connsiteY32" fmla="*/ 3393526 h 5091358"/>
                <a:gd name="connsiteX33" fmla="*/ 1106959 w 3454528"/>
                <a:gd name="connsiteY33" fmla="*/ 3383207 h 5091358"/>
                <a:gd name="connsiteX34" fmla="*/ 1101404 w 3454528"/>
                <a:gd name="connsiteY34" fmla="*/ 3414957 h 5091358"/>
                <a:gd name="connsiteX35" fmla="*/ 1260946 w 3454528"/>
                <a:gd name="connsiteY35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350836 w 3454528"/>
                <a:gd name="connsiteY6" fmla="*/ 4378818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00842 w 3454528"/>
                <a:gd name="connsiteY6" fmla="*/ 4481212 h 5091358"/>
                <a:gd name="connsiteX7" fmla="*/ 236536 w 3454528"/>
                <a:gd name="connsiteY7" fmla="*/ 4466924 h 5091358"/>
                <a:gd name="connsiteX8" fmla="*/ 22223 w 3454528"/>
                <a:gd name="connsiteY8" fmla="*/ 4595512 h 5091358"/>
                <a:gd name="connsiteX9" fmla="*/ 0 w 3454528"/>
                <a:gd name="connsiteY9" fmla="*/ 4645268 h 5091358"/>
                <a:gd name="connsiteX10" fmla="*/ 1060128 w 3454528"/>
                <a:gd name="connsiteY10" fmla="*/ 4800845 h 5091358"/>
                <a:gd name="connsiteX11" fmla="*/ 1374453 w 3454528"/>
                <a:gd name="connsiteY11" fmla="*/ 5091358 h 5091358"/>
                <a:gd name="connsiteX12" fmla="*/ 1724496 w 3454528"/>
                <a:gd name="connsiteY12" fmla="*/ 4988964 h 5091358"/>
                <a:gd name="connsiteX13" fmla="*/ 2172171 w 3454528"/>
                <a:gd name="connsiteY13" fmla="*/ 4386507 h 5091358"/>
                <a:gd name="connsiteX14" fmla="*/ 2510308 w 3454528"/>
                <a:gd name="connsiteY14" fmla="*/ 3915020 h 5091358"/>
                <a:gd name="connsiteX15" fmla="*/ 3452490 w 3454528"/>
                <a:gd name="connsiteY15" fmla="*/ 2263226 h 5091358"/>
                <a:gd name="connsiteX16" fmla="*/ 3452441 w 3454528"/>
                <a:gd name="connsiteY16" fmla="*/ 0 h 5091358"/>
                <a:gd name="connsiteX17" fmla="*/ 3146053 w 3454528"/>
                <a:gd name="connsiteY17" fmla="*/ 230980 h 5091358"/>
                <a:gd name="connsiteX18" fmla="*/ 2938092 w 3454528"/>
                <a:gd name="connsiteY18" fmla="*/ 381793 h 5091358"/>
                <a:gd name="connsiteX19" fmla="*/ 2642023 w 3454528"/>
                <a:gd name="connsiteY19" fmla="*/ 100805 h 5091358"/>
                <a:gd name="connsiteX20" fmla="*/ 2467768 w 3454528"/>
                <a:gd name="connsiteY20" fmla="*/ 891874 h 5091358"/>
                <a:gd name="connsiteX21" fmla="*/ 2321349 w 3454528"/>
                <a:gd name="connsiteY21" fmla="*/ 1656556 h 5091358"/>
                <a:gd name="connsiteX22" fmla="*/ 1986434 w 3454528"/>
                <a:gd name="connsiteY22" fmla="*/ 2439439 h 5091358"/>
                <a:gd name="connsiteX23" fmla="*/ 1433934 w 3454528"/>
                <a:gd name="connsiteY23" fmla="*/ 3123406 h 5091358"/>
                <a:gd name="connsiteX24" fmla="*/ 1154907 w 3454528"/>
                <a:gd name="connsiteY24" fmla="*/ 2987125 h 5091358"/>
                <a:gd name="connsiteX25" fmla="*/ 866140 w 3454528"/>
                <a:gd name="connsiteY25" fmla="*/ 3010619 h 5091358"/>
                <a:gd name="connsiteX26" fmla="*/ 874712 w 3454528"/>
                <a:gd name="connsiteY26" fmla="*/ 3076274 h 5091358"/>
                <a:gd name="connsiteX27" fmla="*/ 1119981 w 3454528"/>
                <a:gd name="connsiteY27" fmla="*/ 3061986 h 5091358"/>
                <a:gd name="connsiteX28" fmla="*/ 1374774 w 3454528"/>
                <a:gd name="connsiteY28" fmla="*/ 3181049 h 5091358"/>
                <a:gd name="connsiteX29" fmla="*/ 1499865 w 3454528"/>
                <a:gd name="connsiteY29" fmla="*/ 3264304 h 5091358"/>
                <a:gd name="connsiteX30" fmla="*/ 1932940 w 3454528"/>
                <a:gd name="connsiteY30" fmla="*/ 3619266 h 5091358"/>
                <a:gd name="connsiteX31" fmla="*/ 1935634 w 3454528"/>
                <a:gd name="connsiteY31" fmla="*/ 3776113 h 5091358"/>
                <a:gd name="connsiteX32" fmla="*/ 1314922 w 3454528"/>
                <a:gd name="connsiteY32" fmla="*/ 3364952 h 5091358"/>
                <a:gd name="connsiteX33" fmla="*/ 1200621 w 3454528"/>
                <a:gd name="connsiteY33" fmla="*/ 3393526 h 5091358"/>
                <a:gd name="connsiteX34" fmla="*/ 1106959 w 3454528"/>
                <a:gd name="connsiteY34" fmla="*/ 3383207 h 5091358"/>
                <a:gd name="connsiteX35" fmla="*/ 1101404 w 3454528"/>
                <a:gd name="connsiteY35" fmla="*/ 3414957 h 5091358"/>
                <a:gd name="connsiteX36" fmla="*/ 1260946 w 3454528"/>
                <a:gd name="connsiteY36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48467 w 3454528"/>
                <a:gd name="connsiteY6" fmla="*/ 4414537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484186 w 3454528"/>
                <a:gd name="connsiteY6" fmla="*/ 4457399 h 5091358"/>
                <a:gd name="connsiteX7" fmla="*/ 400842 w 3454528"/>
                <a:gd name="connsiteY7" fmla="*/ 4481212 h 5091358"/>
                <a:gd name="connsiteX8" fmla="*/ 236536 w 3454528"/>
                <a:gd name="connsiteY8" fmla="*/ 4466924 h 5091358"/>
                <a:gd name="connsiteX9" fmla="*/ 22223 w 3454528"/>
                <a:gd name="connsiteY9" fmla="*/ 4595512 h 5091358"/>
                <a:gd name="connsiteX10" fmla="*/ 0 w 3454528"/>
                <a:gd name="connsiteY10" fmla="*/ 4645268 h 5091358"/>
                <a:gd name="connsiteX11" fmla="*/ 1060128 w 3454528"/>
                <a:gd name="connsiteY11" fmla="*/ 4800845 h 5091358"/>
                <a:gd name="connsiteX12" fmla="*/ 1374453 w 3454528"/>
                <a:gd name="connsiteY12" fmla="*/ 5091358 h 5091358"/>
                <a:gd name="connsiteX13" fmla="*/ 1724496 w 3454528"/>
                <a:gd name="connsiteY13" fmla="*/ 4988964 h 5091358"/>
                <a:gd name="connsiteX14" fmla="*/ 2172171 w 3454528"/>
                <a:gd name="connsiteY14" fmla="*/ 4386507 h 5091358"/>
                <a:gd name="connsiteX15" fmla="*/ 2510308 w 3454528"/>
                <a:gd name="connsiteY15" fmla="*/ 3915020 h 5091358"/>
                <a:gd name="connsiteX16" fmla="*/ 3452490 w 3454528"/>
                <a:gd name="connsiteY16" fmla="*/ 2263226 h 5091358"/>
                <a:gd name="connsiteX17" fmla="*/ 3452441 w 3454528"/>
                <a:gd name="connsiteY17" fmla="*/ 0 h 5091358"/>
                <a:gd name="connsiteX18" fmla="*/ 3146053 w 3454528"/>
                <a:gd name="connsiteY18" fmla="*/ 230980 h 5091358"/>
                <a:gd name="connsiteX19" fmla="*/ 2938092 w 3454528"/>
                <a:gd name="connsiteY19" fmla="*/ 381793 h 5091358"/>
                <a:gd name="connsiteX20" fmla="*/ 2642023 w 3454528"/>
                <a:gd name="connsiteY20" fmla="*/ 100805 h 5091358"/>
                <a:gd name="connsiteX21" fmla="*/ 2467768 w 3454528"/>
                <a:gd name="connsiteY21" fmla="*/ 891874 h 5091358"/>
                <a:gd name="connsiteX22" fmla="*/ 2321349 w 3454528"/>
                <a:gd name="connsiteY22" fmla="*/ 1656556 h 5091358"/>
                <a:gd name="connsiteX23" fmla="*/ 1986434 w 3454528"/>
                <a:gd name="connsiteY23" fmla="*/ 2439439 h 5091358"/>
                <a:gd name="connsiteX24" fmla="*/ 1433934 w 3454528"/>
                <a:gd name="connsiteY24" fmla="*/ 3123406 h 5091358"/>
                <a:gd name="connsiteX25" fmla="*/ 1154907 w 3454528"/>
                <a:gd name="connsiteY25" fmla="*/ 2987125 h 5091358"/>
                <a:gd name="connsiteX26" fmla="*/ 866140 w 3454528"/>
                <a:gd name="connsiteY26" fmla="*/ 3010619 h 5091358"/>
                <a:gd name="connsiteX27" fmla="*/ 874712 w 3454528"/>
                <a:gd name="connsiteY27" fmla="*/ 3076274 h 5091358"/>
                <a:gd name="connsiteX28" fmla="*/ 1119981 w 3454528"/>
                <a:gd name="connsiteY28" fmla="*/ 3061986 h 5091358"/>
                <a:gd name="connsiteX29" fmla="*/ 1374774 w 3454528"/>
                <a:gd name="connsiteY29" fmla="*/ 3181049 h 5091358"/>
                <a:gd name="connsiteX30" fmla="*/ 1499865 w 3454528"/>
                <a:gd name="connsiteY30" fmla="*/ 3264304 h 5091358"/>
                <a:gd name="connsiteX31" fmla="*/ 1932940 w 3454528"/>
                <a:gd name="connsiteY31" fmla="*/ 3619266 h 5091358"/>
                <a:gd name="connsiteX32" fmla="*/ 1935634 w 3454528"/>
                <a:gd name="connsiteY32" fmla="*/ 3776113 h 5091358"/>
                <a:gd name="connsiteX33" fmla="*/ 1314922 w 3454528"/>
                <a:gd name="connsiteY33" fmla="*/ 3364952 h 5091358"/>
                <a:gd name="connsiteX34" fmla="*/ 1200621 w 3454528"/>
                <a:gd name="connsiteY34" fmla="*/ 3393526 h 5091358"/>
                <a:gd name="connsiteX35" fmla="*/ 1106959 w 3454528"/>
                <a:gd name="connsiteY35" fmla="*/ 3383207 h 5091358"/>
                <a:gd name="connsiteX36" fmla="*/ 1101404 w 3454528"/>
                <a:gd name="connsiteY36" fmla="*/ 3414957 h 5091358"/>
                <a:gd name="connsiteX37" fmla="*/ 1260946 w 3454528"/>
                <a:gd name="connsiteY37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86580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7055 w 3454528"/>
                <a:gd name="connsiteY6" fmla="*/ 4247849 h 5091358"/>
                <a:gd name="connsiteX7" fmla="*/ 484186 w 3454528"/>
                <a:gd name="connsiteY7" fmla="*/ 4457399 h 5091358"/>
                <a:gd name="connsiteX8" fmla="*/ 400842 w 3454528"/>
                <a:gd name="connsiteY8" fmla="*/ 4481212 h 5091358"/>
                <a:gd name="connsiteX9" fmla="*/ 236536 w 3454528"/>
                <a:gd name="connsiteY9" fmla="*/ 4466924 h 5091358"/>
                <a:gd name="connsiteX10" fmla="*/ 22223 w 3454528"/>
                <a:gd name="connsiteY10" fmla="*/ 4595512 h 5091358"/>
                <a:gd name="connsiteX11" fmla="*/ 0 w 3454528"/>
                <a:gd name="connsiteY11" fmla="*/ 4645268 h 5091358"/>
                <a:gd name="connsiteX12" fmla="*/ 1060128 w 3454528"/>
                <a:gd name="connsiteY12" fmla="*/ 4800845 h 5091358"/>
                <a:gd name="connsiteX13" fmla="*/ 1374453 w 3454528"/>
                <a:gd name="connsiteY13" fmla="*/ 5091358 h 5091358"/>
                <a:gd name="connsiteX14" fmla="*/ 1724496 w 3454528"/>
                <a:gd name="connsiteY14" fmla="*/ 4988964 h 5091358"/>
                <a:gd name="connsiteX15" fmla="*/ 2172171 w 3454528"/>
                <a:gd name="connsiteY15" fmla="*/ 4386507 h 5091358"/>
                <a:gd name="connsiteX16" fmla="*/ 2510308 w 3454528"/>
                <a:gd name="connsiteY16" fmla="*/ 3915020 h 5091358"/>
                <a:gd name="connsiteX17" fmla="*/ 3452490 w 3454528"/>
                <a:gd name="connsiteY17" fmla="*/ 2263226 h 5091358"/>
                <a:gd name="connsiteX18" fmla="*/ 3452441 w 3454528"/>
                <a:gd name="connsiteY18" fmla="*/ 0 h 5091358"/>
                <a:gd name="connsiteX19" fmla="*/ 3146053 w 3454528"/>
                <a:gd name="connsiteY19" fmla="*/ 230980 h 5091358"/>
                <a:gd name="connsiteX20" fmla="*/ 2938092 w 3454528"/>
                <a:gd name="connsiteY20" fmla="*/ 381793 h 5091358"/>
                <a:gd name="connsiteX21" fmla="*/ 2642023 w 3454528"/>
                <a:gd name="connsiteY21" fmla="*/ 100805 h 5091358"/>
                <a:gd name="connsiteX22" fmla="*/ 2467768 w 3454528"/>
                <a:gd name="connsiteY22" fmla="*/ 891874 h 5091358"/>
                <a:gd name="connsiteX23" fmla="*/ 2321349 w 3454528"/>
                <a:gd name="connsiteY23" fmla="*/ 1656556 h 5091358"/>
                <a:gd name="connsiteX24" fmla="*/ 1986434 w 3454528"/>
                <a:gd name="connsiteY24" fmla="*/ 2439439 h 5091358"/>
                <a:gd name="connsiteX25" fmla="*/ 1433934 w 3454528"/>
                <a:gd name="connsiteY25" fmla="*/ 3123406 h 5091358"/>
                <a:gd name="connsiteX26" fmla="*/ 1154907 w 3454528"/>
                <a:gd name="connsiteY26" fmla="*/ 2987125 h 5091358"/>
                <a:gd name="connsiteX27" fmla="*/ 866140 w 3454528"/>
                <a:gd name="connsiteY27" fmla="*/ 3010619 h 5091358"/>
                <a:gd name="connsiteX28" fmla="*/ 874712 w 3454528"/>
                <a:gd name="connsiteY28" fmla="*/ 3076274 h 5091358"/>
                <a:gd name="connsiteX29" fmla="*/ 1119981 w 3454528"/>
                <a:gd name="connsiteY29" fmla="*/ 3061986 h 5091358"/>
                <a:gd name="connsiteX30" fmla="*/ 1374774 w 3454528"/>
                <a:gd name="connsiteY30" fmla="*/ 3181049 h 5091358"/>
                <a:gd name="connsiteX31" fmla="*/ 1499865 w 3454528"/>
                <a:gd name="connsiteY31" fmla="*/ 3264304 h 5091358"/>
                <a:gd name="connsiteX32" fmla="*/ 1932940 w 3454528"/>
                <a:gd name="connsiteY32" fmla="*/ 3619266 h 5091358"/>
                <a:gd name="connsiteX33" fmla="*/ 1935634 w 3454528"/>
                <a:gd name="connsiteY33" fmla="*/ 3776113 h 5091358"/>
                <a:gd name="connsiteX34" fmla="*/ 1314922 w 3454528"/>
                <a:gd name="connsiteY34" fmla="*/ 3364952 h 5091358"/>
                <a:gd name="connsiteX35" fmla="*/ 1200621 w 3454528"/>
                <a:gd name="connsiteY35" fmla="*/ 3393526 h 5091358"/>
                <a:gd name="connsiteX36" fmla="*/ 1106959 w 3454528"/>
                <a:gd name="connsiteY36" fmla="*/ 3383207 h 5091358"/>
                <a:gd name="connsiteX37" fmla="*/ 1101404 w 3454528"/>
                <a:gd name="connsiteY37" fmla="*/ 3414957 h 5091358"/>
                <a:gd name="connsiteX38" fmla="*/ 1260946 w 3454528"/>
                <a:gd name="connsiteY38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91342 w 3454528"/>
                <a:gd name="connsiteY6" fmla="*/ 4169268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0855 w 3454528"/>
                <a:gd name="connsiteY6" fmla="*/ 4183556 h 5091358"/>
                <a:gd name="connsiteX7" fmla="*/ 577055 w 3454528"/>
                <a:gd name="connsiteY7" fmla="*/ 4247849 h 5091358"/>
                <a:gd name="connsiteX8" fmla="*/ 484186 w 3454528"/>
                <a:gd name="connsiteY8" fmla="*/ 4457399 h 5091358"/>
                <a:gd name="connsiteX9" fmla="*/ 400842 w 3454528"/>
                <a:gd name="connsiteY9" fmla="*/ 4481212 h 5091358"/>
                <a:gd name="connsiteX10" fmla="*/ 236536 w 3454528"/>
                <a:gd name="connsiteY10" fmla="*/ 4466924 h 5091358"/>
                <a:gd name="connsiteX11" fmla="*/ 22223 w 3454528"/>
                <a:gd name="connsiteY11" fmla="*/ 4595512 h 5091358"/>
                <a:gd name="connsiteX12" fmla="*/ 0 w 3454528"/>
                <a:gd name="connsiteY12" fmla="*/ 4645268 h 5091358"/>
                <a:gd name="connsiteX13" fmla="*/ 1060128 w 3454528"/>
                <a:gd name="connsiteY13" fmla="*/ 4800845 h 5091358"/>
                <a:gd name="connsiteX14" fmla="*/ 1374453 w 3454528"/>
                <a:gd name="connsiteY14" fmla="*/ 5091358 h 5091358"/>
                <a:gd name="connsiteX15" fmla="*/ 1724496 w 3454528"/>
                <a:gd name="connsiteY15" fmla="*/ 4988964 h 5091358"/>
                <a:gd name="connsiteX16" fmla="*/ 2172171 w 3454528"/>
                <a:gd name="connsiteY16" fmla="*/ 4386507 h 5091358"/>
                <a:gd name="connsiteX17" fmla="*/ 2510308 w 3454528"/>
                <a:gd name="connsiteY17" fmla="*/ 3915020 h 5091358"/>
                <a:gd name="connsiteX18" fmla="*/ 3452490 w 3454528"/>
                <a:gd name="connsiteY18" fmla="*/ 2263226 h 5091358"/>
                <a:gd name="connsiteX19" fmla="*/ 3452441 w 3454528"/>
                <a:gd name="connsiteY19" fmla="*/ 0 h 5091358"/>
                <a:gd name="connsiteX20" fmla="*/ 3146053 w 3454528"/>
                <a:gd name="connsiteY20" fmla="*/ 230980 h 5091358"/>
                <a:gd name="connsiteX21" fmla="*/ 2938092 w 3454528"/>
                <a:gd name="connsiteY21" fmla="*/ 381793 h 5091358"/>
                <a:gd name="connsiteX22" fmla="*/ 2642023 w 3454528"/>
                <a:gd name="connsiteY22" fmla="*/ 100805 h 5091358"/>
                <a:gd name="connsiteX23" fmla="*/ 2467768 w 3454528"/>
                <a:gd name="connsiteY23" fmla="*/ 891874 h 5091358"/>
                <a:gd name="connsiteX24" fmla="*/ 2321349 w 3454528"/>
                <a:gd name="connsiteY24" fmla="*/ 1656556 h 5091358"/>
                <a:gd name="connsiteX25" fmla="*/ 1986434 w 3454528"/>
                <a:gd name="connsiteY25" fmla="*/ 2439439 h 5091358"/>
                <a:gd name="connsiteX26" fmla="*/ 1433934 w 3454528"/>
                <a:gd name="connsiteY26" fmla="*/ 3123406 h 5091358"/>
                <a:gd name="connsiteX27" fmla="*/ 1154907 w 3454528"/>
                <a:gd name="connsiteY27" fmla="*/ 2987125 h 5091358"/>
                <a:gd name="connsiteX28" fmla="*/ 866140 w 3454528"/>
                <a:gd name="connsiteY28" fmla="*/ 3010619 h 5091358"/>
                <a:gd name="connsiteX29" fmla="*/ 874712 w 3454528"/>
                <a:gd name="connsiteY29" fmla="*/ 3076274 h 5091358"/>
                <a:gd name="connsiteX30" fmla="*/ 1119981 w 3454528"/>
                <a:gd name="connsiteY30" fmla="*/ 3061986 h 5091358"/>
                <a:gd name="connsiteX31" fmla="*/ 1374774 w 3454528"/>
                <a:gd name="connsiteY31" fmla="*/ 3181049 h 5091358"/>
                <a:gd name="connsiteX32" fmla="*/ 1499865 w 3454528"/>
                <a:gd name="connsiteY32" fmla="*/ 3264304 h 5091358"/>
                <a:gd name="connsiteX33" fmla="*/ 1932940 w 3454528"/>
                <a:gd name="connsiteY33" fmla="*/ 3619266 h 5091358"/>
                <a:gd name="connsiteX34" fmla="*/ 1935634 w 3454528"/>
                <a:gd name="connsiteY34" fmla="*/ 3776113 h 5091358"/>
                <a:gd name="connsiteX35" fmla="*/ 1314922 w 3454528"/>
                <a:gd name="connsiteY35" fmla="*/ 3364952 h 5091358"/>
                <a:gd name="connsiteX36" fmla="*/ 1200621 w 3454528"/>
                <a:gd name="connsiteY36" fmla="*/ 3393526 h 5091358"/>
                <a:gd name="connsiteX37" fmla="*/ 1106959 w 3454528"/>
                <a:gd name="connsiteY37" fmla="*/ 3383207 h 5091358"/>
                <a:gd name="connsiteX38" fmla="*/ 1101404 w 3454528"/>
                <a:gd name="connsiteY38" fmla="*/ 3414957 h 5091358"/>
                <a:gd name="connsiteX39" fmla="*/ 1260946 w 3454528"/>
                <a:gd name="connsiteY39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48480 w 3454528"/>
                <a:gd name="connsiteY6" fmla="*/ 41216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03236 w 3454528"/>
                <a:gd name="connsiteY6" fmla="*/ 4083543 h 5091358"/>
                <a:gd name="connsiteX7" fmla="*/ 500855 w 3454528"/>
                <a:gd name="connsiteY7" fmla="*/ 4183556 h 5091358"/>
                <a:gd name="connsiteX8" fmla="*/ 577055 w 3454528"/>
                <a:gd name="connsiteY8" fmla="*/ 4247849 h 5091358"/>
                <a:gd name="connsiteX9" fmla="*/ 484186 w 3454528"/>
                <a:gd name="connsiteY9" fmla="*/ 4457399 h 5091358"/>
                <a:gd name="connsiteX10" fmla="*/ 400842 w 3454528"/>
                <a:gd name="connsiteY10" fmla="*/ 4481212 h 5091358"/>
                <a:gd name="connsiteX11" fmla="*/ 236536 w 3454528"/>
                <a:gd name="connsiteY11" fmla="*/ 4466924 h 5091358"/>
                <a:gd name="connsiteX12" fmla="*/ 22223 w 3454528"/>
                <a:gd name="connsiteY12" fmla="*/ 4595512 h 5091358"/>
                <a:gd name="connsiteX13" fmla="*/ 0 w 3454528"/>
                <a:gd name="connsiteY13" fmla="*/ 4645268 h 5091358"/>
                <a:gd name="connsiteX14" fmla="*/ 1060128 w 3454528"/>
                <a:gd name="connsiteY14" fmla="*/ 4800845 h 5091358"/>
                <a:gd name="connsiteX15" fmla="*/ 1374453 w 3454528"/>
                <a:gd name="connsiteY15" fmla="*/ 5091358 h 5091358"/>
                <a:gd name="connsiteX16" fmla="*/ 1724496 w 3454528"/>
                <a:gd name="connsiteY16" fmla="*/ 4988964 h 5091358"/>
                <a:gd name="connsiteX17" fmla="*/ 2172171 w 3454528"/>
                <a:gd name="connsiteY17" fmla="*/ 4386507 h 5091358"/>
                <a:gd name="connsiteX18" fmla="*/ 2510308 w 3454528"/>
                <a:gd name="connsiteY18" fmla="*/ 3915020 h 5091358"/>
                <a:gd name="connsiteX19" fmla="*/ 3452490 w 3454528"/>
                <a:gd name="connsiteY19" fmla="*/ 2263226 h 5091358"/>
                <a:gd name="connsiteX20" fmla="*/ 3452441 w 3454528"/>
                <a:gd name="connsiteY20" fmla="*/ 0 h 5091358"/>
                <a:gd name="connsiteX21" fmla="*/ 3146053 w 3454528"/>
                <a:gd name="connsiteY21" fmla="*/ 230980 h 5091358"/>
                <a:gd name="connsiteX22" fmla="*/ 2938092 w 3454528"/>
                <a:gd name="connsiteY22" fmla="*/ 381793 h 5091358"/>
                <a:gd name="connsiteX23" fmla="*/ 2642023 w 3454528"/>
                <a:gd name="connsiteY23" fmla="*/ 100805 h 5091358"/>
                <a:gd name="connsiteX24" fmla="*/ 2467768 w 3454528"/>
                <a:gd name="connsiteY24" fmla="*/ 891874 h 5091358"/>
                <a:gd name="connsiteX25" fmla="*/ 2321349 w 3454528"/>
                <a:gd name="connsiteY25" fmla="*/ 1656556 h 5091358"/>
                <a:gd name="connsiteX26" fmla="*/ 1986434 w 3454528"/>
                <a:gd name="connsiteY26" fmla="*/ 2439439 h 5091358"/>
                <a:gd name="connsiteX27" fmla="*/ 1433934 w 3454528"/>
                <a:gd name="connsiteY27" fmla="*/ 3123406 h 5091358"/>
                <a:gd name="connsiteX28" fmla="*/ 1154907 w 3454528"/>
                <a:gd name="connsiteY28" fmla="*/ 2987125 h 5091358"/>
                <a:gd name="connsiteX29" fmla="*/ 866140 w 3454528"/>
                <a:gd name="connsiteY29" fmla="*/ 3010619 h 5091358"/>
                <a:gd name="connsiteX30" fmla="*/ 874712 w 3454528"/>
                <a:gd name="connsiteY30" fmla="*/ 3076274 h 5091358"/>
                <a:gd name="connsiteX31" fmla="*/ 1119981 w 3454528"/>
                <a:gd name="connsiteY31" fmla="*/ 3061986 h 5091358"/>
                <a:gd name="connsiteX32" fmla="*/ 1374774 w 3454528"/>
                <a:gd name="connsiteY32" fmla="*/ 3181049 h 5091358"/>
                <a:gd name="connsiteX33" fmla="*/ 1499865 w 3454528"/>
                <a:gd name="connsiteY33" fmla="*/ 3264304 h 5091358"/>
                <a:gd name="connsiteX34" fmla="*/ 1932940 w 3454528"/>
                <a:gd name="connsiteY34" fmla="*/ 3619266 h 5091358"/>
                <a:gd name="connsiteX35" fmla="*/ 1935634 w 3454528"/>
                <a:gd name="connsiteY35" fmla="*/ 3776113 h 5091358"/>
                <a:gd name="connsiteX36" fmla="*/ 1314922 w 3454528"/>
                <a:gd name="connsiteY36" fmla="*/ 3364952 h 5091358"/>
                <a:gd name="connsiteX37" fmla="*/ 1200621 w 3454528"/>
                <a:gd name="connsiteY37" fmla="*/ 3393526 h 5091358"/>
                <a:gd name="connsiteX38" fmla="*/ 1106959 w 3454528"/>
                <a:gd name="connsiteY38" fmla="*/ 3383207 h 5091358"/>
                <a:gd name="connsiteX39" fmla="*/ 1101404 w 3454528"/>
                <a:gd name="connsiteY39" fmla="*/ 3414957 h 5091358"/>
                <a:gd name="connsiteX40" fmla="*/ 1260946 w 3454528"/>
                <a:gd name="connsiteY40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72292 w 3454528"/>
                <a:gd name="connsiteY6" fmla="*/ 4024012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562767 w 3454528"/>
                <a:gd name="connsiteY6" fmla="*/ 4021630 h 5091358"/>
                <a:gd name="connsiteX7" fmla="*/ 503236 w 3454528"/>
                <a:gd name="connsiteY7" fmla="*/ 4083543 h 5091358"/>
                <a:gd name="connsiteX8" fmla="*/ 500855 w 3454528"/>
                <a:gd name="connsiteY8" fmla="*/ 4183556 h 5091358"/>
                <a:gd name="connsiteX9" fmla="*/ 577055 w 3454528"/>
                <a:gd name="connsiteY9" fmla="*/ 4247849 h 5091358"/>
                <a:gd name="connsiteX10" fmla="*/ 484186 w 3454528"/>
                <a:gd name="connsiteY10" fmla="*/ 4457399 h 5091358"/>
                <a:gd name="connsiteX11" fmla="*/ 400842 w 3454528"/>
                <a:gd name="connsiteY11" fmla="*/ 4481212 h 5091358"/>
                <a:gd name="connsiteX12" fmla="*/ 236536 w 3454528"/>
                <a:gd name="connsiteY12" fmla="*/ 4466924 h 5091358"/>
                <a:gd name="connsiteX13" fmla="*/ 22223 w 3454528"/>
                <a:gd name="connsiteY13" fmla="*/ 4595512 h 5091358"/>
                <a:gd name="connsiteX14" fmla="*/ 0 w 3454528"/>
                <a:gd name="connsiteY14" fmla="*/ 4645268 h 5091358"/>
                <a:gd name="connsiteX15" fmla="*/ 1060128 w 3454528"/>
                <a:gd name="connsiteY15" fmla="*/ 4800845 h 5091358"/>
                <a:gd name="connsiteX16" fmla="*/ 1374453 w 3454528"/>
                <a:gd name="connsiteY16" fmla="*/ 5091358 h 5091358"/>
                <a:gd name="connsiteX17" fmla="*/ 1724496 w 3454528"/>
                <a:gd name="connsiteY17" fmla="*/ 4988964 h 5091358"/>
                <a:gd name="connsiteX18" fmla="*/ 2172171 w 3454528"/>
                <a:gd name="connsiteY18" fmla="*/ 4386507 h 5091358"/>
                <a:gd name="connsiteX19" fmla="*/ 2510308 w 3454528"/>
                <a:gd name="connsiteY19" fmla="*/ 3915020 h 5091358"/>
                <a:gd name="connsiteX20" fmla="*/ 3452490 w 3454528"/>
                <a:gd name="connsiteY20" fmla="*/ 2263226 h 5091358"/>
                <a:gd name="connsiteX21" fmla="*/ 3452441 w 3454528"/>
                <a:gd name="connsiteY21" fmla="*/ 0 h 5091358"/>
                <a:gd name="connsiteX22" fmla="*/ 3146053 w 3454528"/>
                <a:gd name="connsiteY22" fmla="*/ 230980 h 5091358"/>
                <a:gd name="connsiteX23" fmla="*/ 2938092 w 3454528"/>
                <a:gd name="connsiteY23" fmla="*/ 381793 h 5091358"/>
                <a:gd name="connsiteX24" fmla="*/ 2642023 w 3454528"/>
                <a:gd name="connsiteY24" fmla="*/ 100805 h 5091358"/>
                <a:gd name="connsiteX25" fmla="*/ 2467768 w 3454528"/>
                <a:gd name="connsiteY25" fmla="*/ 891874 h 5091358"/>
                <a:gd name="connsiteX26" fmla="*/ 2321349 w 3454528"/>
                <a:gd name="connsiteY26" fmla="*/ 1656556 h 5091358"/>
                <a:gd name="connsiteX27" fmla="*/ 1986434 w 3454528"/>
                <a:gd name="connsiteY27" fmla="*/ 2439439 h 5091358"/>
                <a:gd name="connsiteX28" fmla="*/ 1433934 w 3454528"/>
                <a:gd name="connsiteY28" fmla="*/ 3123406 h 5091358"/>
                <a:gd name="connsiteX29" fmla="*/ 1154907 w 3454528"/>
                <a:gd name="connsiteY29" fmla="*/ 2987125 h 5091358"/>
                <a:gd name="connsiteX30" fmla="*/ 866140 w 3454528"/>
                <a:gd name="connsiteY30" fmla="*/ 3010619 h 5091358"/>
                <a:gd name="connsiteX31" fmla="*/ 874712 w 3454528"/>
                <a:gd name="connsiteY31" fmla="*/ 3076274 h 5091358"/>
                <a:gd name="connsiteX32" fmla="*/ 1119981 w 3454528"/>
                <a:gd name="connsiteY32" fmla="*/ 3061986 h 5091358"/>
                <a:gd name="connsiteX33" fmla="*/ 1374774 w 3454528"/>
                <a:gd name="connsiteY33" fmla="*/ 3181049 h 5091358"/>
                <a:gd name="connsiteX34" fmla="*/ 1499865 w 3454528"/>
                <a:gd name="connsiteY34" fmla="*/ 3264304 h 5091358"/>
                <a:gd name="connsiteX35" fmla="*/ 1932940 w 3454528"/>
                <a:gd name="connsiteY35" fmla="*/ 3619266 h 5091358"/>
                <a:gd name="connsiteX36" fmla="*/ 1935634 w 3454528"/>
                <a:gd name="connsiteY36" fmla="*/ 3776113 h 5091358"/>
                <a:gd name="connsiteX37" fmla="*/ 1314922 w 3454528"/>
                <a:gd name="connsiteY37" fmla="*/ 3364952 h 5091358"/>
                <a:gd name="connsiteX38" fmla="*/ 1200621 w 3454528"/>
                <a:gd name="connsiteY38" fmla="*/ 3393526 h 5091358"/>
                <a:gd name="connsiteX39" fmla="*/ 1106959 w 3454528"/>
                <a:gd name="connsiteY39" fmla="*/ 3383207 h 5091358"/>
                <a:gd name="connsiteX40" fmla="*/ 1101404 w 3454528"/>
                <a:gd name="connsiteY40" fmla="*/ 3414957 h 5091358"/>
                <a:gd name="connsiteX41" fmla="*/ 1260946 w 3454528"/>
                <a:gd name="connsiteY41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660398 w 3454528"/>
                <a:gd name="connsiteY6" fmla="*/ 3935905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784223 w 3454528"/>
                <a:gd name="connsiteY6" fmla="*/ 3990674 h 5091358"/>
                <a:gd name="connsiteX7" fmla="*/ 562767 w 3454528"/>
                <a:gd name="connsiteY7" fmla="*/ 4021630 h 5091358"/>
                <a:gd name="connsiteX8" fmla="*/ 503236 w 3454528"/>
                <a:gd name="connsiteY8" fmla="*/ 4083543 h 5091358"/>
                <a:gd name="connsiteX9" fmla="*/ 500855 w 3454528"/>
                <a:gd name="connsiteY9" fmla="*/ 4183556 h 5091358"/>
                <a:gd name="connsiteX10" fmla="*/ 577055 w 3454528"/>
                <a:gd name="connsiteY10" fmla="*/ 4247849 h 5091358"/>
                <a:gd name="connsiteX11" fmla="*/ 484186 w 3454528"/>
                <a:gd name="connsiteY11" fmla="*/ 4457399 h 5091358"/>
                <a:gd name="connsiteX12" fmla="*/ 400842 w 3454528"/>
                <a:gd name="connsiteY12" fmla="*/ 4481212 h 5091358"/>
                <a:gd name="connsiteX13" fmla="*/ 236536 w 3454528"/>
                <a:gd name="connsiteY13" fmla="*/ 4466924 h 5091358"/>
                <a:gd name="connsiteX14" fmla="*/ 22223 w 3454528"/>
                <a:gd name="connsiteY14" fmla="*/ 4595512 h 5091358"/>
                <a:gd name="connsiteX15" fmla="*/ 0 w 3454528"/>
                <a:gd name="connsiteY15" fmla="*/ 4645268 h 5091358"/>
                <a:gd name="connsiteX16" fmla="*/ 1060128 w 3454528"/>
                <a:gd name="connsiteY16" fmla="*/ 4800845 h 5091358"/>
                <a:gd name="connsiteX17" fmla="*/ 1374453 w 3454528"/>
                <a:gd name="connsiteY17" fmla="*/ 5091358 h 5091358"/>
                <a:gd name="connsiteX18" fmla="*/ 1724496 w 3454528"/>
                <a:gd name="connsiteY18" fmla="*/ 4988964 h 5091358"/>
                <a:gd name="connsiteX19" fmla="*/ 2172171 w 3454528"/>
                <a:gd name="connsiteY19" fmla="*/ 4386507 h 5091358"/>
                <a:gd name="connsiteX20" fmla="*/ 2510308 w 3454528"/>
                <a:gd name="connsiteY20" fmla="*/ 3915020 h 5091358"/>
                <a:gd name="connsiteX21" fmla="*/ 3452490 w 3454528"/>
                <a:gd name="connsiteY21" fmla="*/ 2263226 h 5091358"/>
                <a:gd name="connsiteX22" fmla="*/ 3452441 w 3454528"/>
                <a:gd name="connsiteY22" fmla="*/ 0 h 5091358"/>
                <a:gd name="connsiteX23" fmla="*/ 3146053 w 3454528"/>
                <a:gd name="connsiteY23" fmla="*/ 230980 h 5091358"/>
                <a:gd name="connsiteX24" fmla="*/ 2938092 w 3454528"/>
                <a:gd name="connsiteY24" fmla="*/ 381793 h 5091358"/>
                <a:gd name="connsiteX25" fmla="*/ 2642023 w 3454528"/>
                <a:gd name="connsiteY25" fmla="*/ 100805 h 5091358"/>
                <a:gd name="connsiteX26" fmla="*/ 2467768 w 3454528"/>
                <a:gd name="connsiteY26" fmla="*/ 891874 h 5091358"/>
                <a:gd name="connsiteX27" fmla="*/ 2321349 w 3454528"/>
                <a:gd name="connsiteY27" fmla="*/ 1656556 h 5091358"/>
                <a:gd name="connsiteX28" fmla="*/ 1986434 w 3454528"/>
                <a:gd name="connsiteY28" fmla="*/ 2439439 h 5091358"/>
                <a:gd name="connsiteX29" fmla="*/ 1433934 w 3454528"/>
                <a:gd name="connsiteY29" fmla="*/ 3123406 h 5091358"/>
                <a:gd name="connsiteX30" fmla="*/ 1154907 w 3454528"/>
                <a:gd name="connsiteY30" fmla="*/ 2987125 h 5091358"/>
                <a:gd name="connsiteX31" fmla="*/ 866140 w 3454528"/>
                <a:gd name="connsiteY31" fmla="*/ 3010619 h 5091358"/>
                <a:gd name="connsiteX32" fmla="*/ 874712 w 3454528"/>
                <a:gd name="connsiteY32" fmla="*/ 3076274 h 5091358"/>
                <a:gd name="connsiteX33" fmla="*/ 1119981 w 3454528"/>
                <a:gd name="connsiteY33" fmla="*/ 3061986 h 5091358"/>
                <a:gd name="connsiteX34" fmla="*/ 1374774 w 3454528"/>
                <a:gd name="connsiteY34" fmla="*/ 3181049 h 5091358"/>
                <a:gd name="connsiteX35" fmla="*/ 1499865 w 3454528"/>
                <a:gd name="connsiteY35" fmla="*/ 3264304 h 5091358"/>
                <a:gd name="connsiteX36" fmla="*/ 1932940 w 3454528"/>
                <a:gd name="connsiteY36" fmla="*/ 3619266 h 5091358"/>
                <a:gd name="connsiteX37" fmla="*/ 1935634 w 3454528"/>
                <a:gd name="connsiteY37" fmla="*/ 3776113 h 5091358"/>
                <a:gd name="connsiteX38" fmla="*/ 1314922 w 3454528"/>
                <a:gd name="connsiteY38" fmla="*/ 3364952 h 5091358"/>
                <a:gd name="connsiteX39" fmla="*/ 1200621 w 3454528"/>
                <a:gd name="connsiteY39" fmla="*/ 3393526 h 5091358"/>
                <a:gd name="connsiteX40" fmla="*/ 1106959 w 3454528"/>
                <a:gd name="connsiteY40" fmla="*/ 3383207 h 5091358"/>
                <a:gd name="connsiteX41" fmla="*/ 1101404 w 3454528"/>
                <a:gd name="connsiteY41" fmla="*/ 3414957 h 5091358"/>
                <a:gd name="connsiteX42" fmla="*/ 1260946 w 3454528"/>
                <a:gd name="connsiteY42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15180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  <a:gd name="connsiteX0" fmla="*/ 1260946 w 3454528"/>
                <a:gd name="connsiteY0" fmla="*/ 3428769 h 5091358"/>
                <a:gd name="connsiteX1" fmla="*/ 1216660 w 3454528"/>
                <a:gd name="connsiteY1" fmla="*/ 3532747 h 5091358"/>
                <a:gd name="connsiteX2" fmla="*/ 1314448 w 3454528"/>
                <a:gd name="connsiteY2" fmla="*/ 3679274 h 5091358"/>
                <a:gd name="connsiteX3" fmla="*/ 1217612 w 3454528"/>
                <a:gd name="connsiteY3" fmla="*/ 3720548 h 5091358"/>
                <a:gd name="connsiteX4" fmla="*/ 1134270 w 3454528"/>
                <a:gd name="connsiteY4" fmla="*/ 3672130 h 5091358"/>
                <a:gd name="connsiteX5" fmla="*/ 867568 w 3454528"/>
                <a:gd name="connsiteY5" fmla="*/ 3769760 h 5091358"/>
                <a:gd name="connsiteX6" fmla="*/ 879474 w 3454528"/>
                <a:gd name="connsiteY6" fmla="*/ 3866849 h 5091358"/>
                <a:gd name="connsiteX7" fmla="*/ 784223 w 3454528"/>
                <a:gd name="connsiteY7" fmla="*/ 3990674 h 5091358"/>
                <a:gd name="connsiteX8" fmla="*/ 562767 w 3454528"/>
                <a:gd name="connsiteY8" fmla="*/ 4021630 h 5091358"/>
                <a:gd name="connsiteX9" fmla="*/ 503236 w 3454528"/>
                <a:gd name="connsiteY9" fmla="*/ 4083543 h 5091358"/>
                <a:gd name="connsiteX10" fmla="*/ 500855 w 3454528"/>
                <a:gd name="connsiteY10" fmla="*/ 4183556 h 5091358"/>
                <a:gd name="connsiteX11" fmla="*/ 577055 w 3454528"/>
                <a:gd name="connsiteY11" fmla="*/ 4247849 h 5091358"/>
                <a:gd name="connsiteX12" fmla="*/ 484186 w 3454528"/>
                <a:gd name="connsiteY12" fmla="*/ 4457399 h 5091358"/>
                <a:gd name="connsiteX13" fmla="*/ 400842 w 3454528"/>
                <a:gd name="connsiteY13" fmla="*/ 4481212 h 5091358"/>
                <a:gd name="connsiteX14" fmla="*/ 236536 w 3454528"/>
                <a:gd name="connsiteY14" fmla="*/ 4466924 h 5091358"/>
                <a:gd name="connsiteX15" fmla="*/ 22223 w 3454528"/>
                <a:gd name="connsiteY15" fmla="*/ 4595512 h 5091358"/>
                <a:gd name="connsiteX16" fmla="*/ 0 w 3454528"/>
                <a:gd name="connsiteY16" fmla="*/ 4645268 h 5091358"/>
                <a:gd name="connsiteX17" fmla="*/ 1060128 w 3454528"/>
                <a:gd name="connsiteY17" fmla="*/ 4800845 h 5091358"/>
                <a:gd name="connsiteX18" fmla="*/ 1374453 w 3454528"/>
                <a:gd name="connsiteY18" fmla="*/ 5091358 h 5091358"/>
                <a:gd name="connsiteX19" fmla="*/ 1724496 w 3454528"/>
                <a:gd name="connsiteY19" fmla="*/ 4988964 h 5091358"/>
                <a:gd name="connsiteX20" fmla="*/ 2172171 w 3454528"/>
                <a:gd name="connsiteY20" fmla="*/ 4386507 h 5091358"/>
                <a:gd name="connsiteX21" fmla="*/ 2510308 w 3454528"/>
                <a:gd name="connsiteY21" fmla="*/ 3915020 h 5091358"/>
                <a:gd name="connsiteX22" fmla="*/ 3452490 w 3454528"/>
                <a:gd name="connsiteY22" fmla="*/ 2263226 h 5091358"/>
                <a:gd name="connsiteX23" fmla="*/ 3452441 w 3454528"/>
                <a:gd name="connsiteY23" fmla="*/ 0 h 5091358"/>
                <a:gd name="connsiteX24" fmla="*/ 3146053 w 3454528"/>
                <a:gd name="connsiteY24" fmla="*/ 230980 h 5091358"/>
                <a:gd name="connsiteX25" fmla="*/ 2938092 w 3454528"/>
                <a:gd name="connsiteY25" fmla="*/ 381793 h 5091358"/>
                <a:gd name="connsiteX26" fmla="*/ 2642023 w 3454528"/>
                <a:gd name="connsiteY26" fmla="*/ 100805 h 5091358"/>
                <a:gd name="connsiteX27" fmla="*/ 2467768 w 3454528"/>
                <a:gd name="connsiteY27" fmla="*/ 891874 h 5091358"/>
                <a:gd name="connsiteX28" fmla="*/ 2321349 w 3454528"/>
                <a:gd name="connsiteY28" fmla="*/ 1656556 h 5091358"/>
                <a:gd name="connsiteX29" fmla="*/ 1986434 w 3454528"/>
                <a:gd name="connsiteY29" fmla="*/ 2439439 h 5091358"/>
                <a:gd name="connsiteX30" fmla="*/ 1433934 w 3454528"/>
                <a:gd name="connsiteY30" fmla="*/ 3123406 h 5091358"/>
                <a:gd name="connsiteX31" fmla="*/ 1154907 w 3454528"/>
                <a:gd name="connsiteY31" fmla="*/ 2987125 h 5091358"/>
                <a:gd name="connsiteX32" fmla="*/ 866140 w 3454528"/>
                <a:gd name="connsiteY32" fmla="*/ 3010619 h 5091358"/>
                <a:gd name="connsiteX33" fmla="*/ 874712 w 3454528"/>
                <a:gd name="connsiteY33" fmla="*/ 3076274 h 5091358"/>
                <a:gd name="connsiteX34" fmla="*/ 1119981 w 3454528"/>
                <a:gd name="connsiteY34" fmla="*/ 3061986 h 5091358"/>
                <a:gd name="connsiteX35" fmla="*/ 1374774 w 3454528"/>
                <a:gd name="connsiteY35" fmla="*/ 3181049 h 5091358"/>
                <a:gd name="connsiteX36" fmla="*/ 1499865 w 3454528"/>
                <a:gd name="connsiteY36" fmla="*/ 3264304 h 5091358"/>
                <a:gd name="connsiteX37" fmla="*/ 1932940 w 3454528"/>
                <a:gd name="connsiteY37" fmla="*/ 3619266 h 5091358"/>
                <a:gd name="connsiteX38" fmla="*/ 1935634 w 3454528"/>
                <a:gd name="connsiteY38" fmla="*/ 3776113 h 5091358"/>
                <a:gd name="connsiteX39" fmla="*/ 1314922 w 3454528"/>
                <a:gd name="connsiteY39" fmla="*/ 3364952 h 5091358"/>
                <a:gd name="connsiteX40" fmla="*/ 1200621 w 3454528"/>
                <a:gd name="connsiteY40" fmla="*/ 3393526 h 5091358"/>
                <a:gd name="connsiteX41" fmla="*/ 1106959 w 3454528"/>
                <a:gd name="connsiteY41" fmla="*/ 3383207 h 5091358"/>
                <a:gd name="connsiteX42" fmla="*/ 1101404 w 3454528"/>
                <a:gd name="connsiteY42" fmla="*/ 3414957 h 5091358"/>
                <a:gd name="connsiteX43" fmla="*/ 1260946 w 3454528"/>
                <a:gd name="connsiteY43" fmla="*/ 3428769 h 50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454528" h="5091358">
                  <a:moveTo>
                    <a:pt x="1260946" y="3428769"/>
                  </a:moveTo>
                  <a:cubicBezTo>
                    <a:pt x="1234276" y="3482875"/>
                    <a:pt x="1233540" y="3484648"/>
                    <a:pt x="1216660" y="3532747"/>
                  </a:cubicBezTo>
                  <a:cubicBezTo>
                    <a:pt x="1247406" y="3587991"/>
                    <a:pt x="1260473" y="3612865"/>
                    <a:pt x="1314448" y="3679274"/>
                  </a:cubicBezTo>
                  <a:cubicBezTo>
                    <a:pt x="1254123" y="3738541"/>
                    <a:pt x="1254125" y="3704936"/>
                    <a:pt x="1217612" y="3720548"/>
                  </a:cubicBezTo>
                  <a:cubicBezTo>
                    <a:pt x="1182819" y="3698323"/>
                    <a:pt x="1178720" y="3688137"/>
                    <a:pt x="1134270" y="3672130"/>
                  </a:cubicBezTo>
                  <a:cubicBezTo>
                    <a:pt x="1061245" y="3691842"/>
                    <a:pt x="973269" y="3729014"/>
                    <a:pt x="867568" y="3769760"/>
                  </a:cubicBezTo>
                  <a:cubicBezTo>
                    <a:pt x="873917" y="3816500"/>
                    <a:pt x="876697" y="3830030"/>
                    <a:pt x="879474" y="3866849"/>
                  </a:cubicBezTo>
                  <a:cubicBezTo>
                    <a:pt x="865583" y="3903668"/>
                    <a:pt x="826292" y="3964877"/>
                    <a:pt x="784223" y="3990674"/>
                  </a:cubicBezTo>
                  <a:cubicBezTo>
                    <a:pt x="704848" y="4004077"/>
                    <a:pt x="588961" y="3997024"/>
                    <a:pt x="562767" y="4021630"/>
                  </a:cubicBezTo>
                  <a:cubicBezTo>
                    <a:pt x="536573" y="4046236"/>
                    <a:pt x="515142" y="4056952"/>
                    <a:pt x="503236" y="4083543"/>
                  </a:cubicBezTo>
                  <a:cubicBezTo>
                    <a:pt x="499267" y="4140603"/>
                    <a:pt x="496093" y="4162522"/>
                    <a:pt x="500855" y="4183556"/>
                  </a:cubicBezTo>
                  <a:cubicBezTo>
                    <a:pt x="526255" y="4213232"/>
                    <a:pt x="544908" y="4223640"/>
                    <a:pt x="577055" y="4247849"/>
                  </a:cubicBezTo>
                  <a:cubicBezTo>
                    <a:pt x="539351" y="4333881"/>
                    <a:pt x="515142" y="4418505"/>
                    <a:pt x="484186" y="4457399"/>
                  </a:cubicBezTo>
                  <a:cubicBezTo>
                    <a:pt x="451642" y="4473580"/>
                    <a:pt x="436164" y="4472481"/>
                    <a:pt x="400842" y="4481212"/>
                  </a:cubicBezTo>
                  <a:cubicBezTo>
                    <a:pt x="333770" y="4480725"/>
                    <a:pt x="286543" y="4478433"/>
                    <a:pt x="236536" y="4466924"/>
                  </a:cubicBezTo>
                  <a:cubicBezTo>
                    <a:pt x="133745" y="4528349"/>
                    <a:pt x="52518" y="4559835"/>
                    <a:pt x="22223" y="4595512"/>
                  </a:cubicBezTo>
                  <a:cubicBezTo>
                    <a:pt x="15740" y="4615224"/>
                    <a:pt x="10769" y="4622555"/>
                    <a:pt x="0" y="4645268"/>
                  </a:cubicBezTo>
                  <a:lnTo>
                    <a:pt x="1060128" y="4800845"/>
                  </a:lnTo>
                  <a:lnTo>
                    <a:pt x="1374453" y="5091358"/>
                  </a:lnTo>
                  <a:lnTo>
                    <a:pt x="1724496" y="4988964"/>
                  </a:lnTo>
                  <a:cubicBezTo>
                    <a:pt x="1787203" y="4895302"/>
                    <a:pt x="2092796" y="4446832"/>
                    <a:pt x="2172171" y="4386507"/>
                  </a:cubicBezTo>
                  <a:lnTo>
                    <a:pt x="2510308" y="3915020"/>
                  </a:lnTo>
                  <a:lnTo>
                    <a:pt x="3452490" y="2263226"/>
                  </a:lnTo>
                  <a:cubicBezTo>
                    <a:pt x="3453276" y="2081813"/>
                    <a:pt x="3456683" y="354980"/>
                    <a:pt x="3452441" y="0"/>
                  </a:cubicBezTo>
                  <a:cubicBezTo>
                    <a:pt x="3321994" y="95076"/>
                    <a:pt x="3236532" y="163339"/>
                    <a:pt x="3146053" y="230980"/>
                  </a:cubicBezTo>
                  <a:lnTo>
                    <a:pt x="2938092" y="381793"/>
                  </a:lnTo>
                  <a:cubicBezTo>
                    <a:pt x="2830936" y="278605"/>
                    <a:pt x="2749179" y="203993"/>
                    <a:pt x="2642023" y="100805"/>
                  </a:cubicBezTo>
                  <a:cubicBezTo>
                    <a:pt x="2601736" y="372614"/>
                    <a:pt x="2519229" y="632582"/>
                    <a:pt x="2467768" y="891874"/>
                  </a:cubicBezTo>
                  <a:cubicBezTo>
                    <a:pt x="2429007" y="1151166"/>
                    <a:pt x="2369821" y="1413181"/>
                    <a:pt x="2321349" y="1656556"/>
                  </a:cubicBezTo>
                  <a:cubicBezTo>
                    <a:pt x="2243048" y="1890794"/>
                    <a:pt x="2087753" y="2232189"/>
                    <a:pt x="1986434" y="2439439"/>
                  </a:cubicBezTo>
                  <a:cubicBezTo>
                    <a:pt x="1831644" y="2645641"/>
                    <a:pt x="1603214" y="2928407"/>
                    <a:pt x="1433934" y="3123406"/>
                  </a:cubicBezTo>
                  <a:cubicBezTo>
                    <a:pt x="1299712" y="3063478"/>
                    <a:pt x="1245597" y="3028228"/>
                    <a:pt x="1154907" y="2987125"/>
                  </a:cubicBezTo>
                  <a:cubicBezTo>
                    <a:pt x="1069800" y="2988965"/>
                    <a:pt x="974937" y="3004507"/>
                    <a:pt x="866140" y="3010619"/>
                  </a:cubicBezTo>
                  <a:cubicBezTo>
                    <a:pt x="823013" y="3018730"/>
                    <a:pt x="832405" y="3066919"/>
                    <a:pt x="874712" y="3076274"/>
                  </a:cubicBezTo>
                  <a:cubicBezTo>
                    <a:pt x="931306" y="3071341"/>
                    <a:pt x="1008856" y="3064367"/>
                    <a:pt x="1119981" y="3061986"/>
                  </a:cubicBezTo>
                  <a:cubicBezTo>
                    <a:pt x="1216659" y="3102297"/>
                    <a:pt x="1312254" y="3154076"/>
                    <a:pt x="1374774" y="3181049"/>
                  </a:cubicBezTo>
                  <a:cubicBezTo>
                    <a:pt x="1475632" y="3251905"/>
                    <a:pt x="1406837" y="3191268"/>
                    <a:pt x="1499865" y="3264304"/>
                  </a:cubicBezTo>
                  <a:cubicBezTo>
                    <a:pt x="1592893" y="3337340"/>
                    <a:pt x="1933337" y="3527456"/>
                    <a:pt x="1932940" y="3619266"/>
                  </a:cubicBezTo>
                  <a:cubicBezTo>
                    <a:pt x="1932543" y="3711076"/>
                    <a:pt x="2038637" y="3818499"/>
                    <a:pt x="1935634" y="3776113"/>
                  </a:cubicBezTo>
                  <a:cubicBezTo>
                    <a:pt x="1919362" y="3794766"/>
                    <a:pt x="1399324" y="3404904"/>
                    <a:pt x="1314922" y="3364952"/>
                  </a:cubicBezTo>
                  <a:cubicBezTo>
                    <a:pt x="1228138" y="3382150"/>
                    <a:pt x="1235281" y="3390484"/>
                    <a:pt x="1200621" y="3393526"/>
                  </a:cubicBezTo>
                  <a:cubicBezTo>
                    <a:pt x="1165961" y="3396568"/>
                    <a:pt x="1142281" y="3381620"/>
                    <a:pt x="1106959" y="3383207"/>
                  </a:cubicBezTo>
                  <a:lnTo>
                    <a:pt x="1101404" y="3414957"/>
                  </a:lnTo>
                  <a:cubicBezTo>
                    <a:pt x="1178662" y="3422102"/>
                    <a:pt x="1191625" y="3409720"/>
                    <a:pt x="1260946" y="3428769"/>
                  </a:cubicBezTo>
                  <a:close/>
                </a:path>
              </a:pathLst>
            </a:custGeom>
            <a:solidFill>
              <a:srgbClr val="4CADB4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pic>
          <p:nvPicPr>
            <p:cNvPr id="239" name="Picture 2" descr="C:\Users\Dick\AppData\Local\Microsoft\Windows Live Mail\WLMDSS.tmp\WLM3D98.tmp\KAART.png">
              <a:extLst>
                <a:ext uri="{FF2B5EF4-FFF2-40B4-BE49-F238E27FC236}">
                  <a16:creationId xmlns="" xmlns:a16="http://schemas.microsoft.com/office/drawing/2014/main" id="{E5F18679-D588-4CF4-BCDE-0C87915762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 l="27856" t="16913" r="49294" b="15221"/>
            <a:stretch>
              <a:fillRect/>
            </a:stretch>
          </p:blipFill>
          <p:spPr bwMode="auto">
            <a:xfrm>
              <a:off x="5246176" y="349200"/>
              <a:ext cx="3779837" cy="6318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" name="Group 12">
              <a:extLst>
                <a:ext uri="{FF2B5EF4-FFF2-40B4-BE49-F238E27FC236}">
                  <a16:creationId xmlns="" xmlns:a16="http://schemas.microsoft.com/office/drawing/2014/main" id="{3C9EB240-6B40-45DB-A1E9-48B8C915017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21300000">
              <a:off x="6367513" y="3857075"/>
              <a:ext cx="144462" cy="33338"/>
              <a:chOff x="1211" y="1429"/>
              <a:chExt cx="333" cy="93"/>
            </a:xfrm>
          </p:grpSpPr>
          <p:sp>
            <p:nvSpPr>
              <p:cNvPr id="330" name="AutoShape 13">
                <a:extLst>
                  <a:ext uri="{FF2B5EF4-FFF2-40B4-BE49-F238E27FC236}">
                    <a16:creationId xmlns="" xmlns:a16="http://schemas.microsoft.com/office/drawing/2014/main" id="{7D620F97-966C-4FAC-8C4F-D6D238BA5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430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1" name="AutoShape 14">
                <a:extLst>
                  <a:ext uri="{FF2B5EF4-FFF2-40B4-BE49-F238E27FC236}">
                    <a16:creationId xmlns="" xmlns:a16="http://schemas.microsoft.com/office/drawing/2014/main" id="{5F9756A3-5B96-43DD-980C-F19F2D138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1211" y="1429"/>
                <a:ext cx="184" cy="92"/>
              </a:xfrm>
              <a:prstGeom prst="homePlate">
                <a:avLst>
                  <a:gd name="adj" fmla="val 50000"/>
                </a:avLst>
              </a:prstGeom>
              <a:solidFill>
                <a:srgbClr val="FF9933"/>
              </a:solidFill>
              <a:ln w="1905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alt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41" name="Vrije vorm 117">
              <a:extLst>
                <a:ext uri="{FF2B5EF4-FFF2-40B4-BE49-F238E27FC236}">
                  <a16:creationId xmlns="" xmlns:a16="http://schemas.microsoft.com/office/drawing/2014/main" id="{6D299EA0-AC74-445C-A59A-489726C6E767}"/>
                </a:ext>
              </a:extLst>
            </p:cNvPr>
            <p:cNvSpPr/>
            <p:nvPr/>
          </p:nvSpPr>
          <p:spPr bwMode="auto">
            <a:xfrm rot="6664258">
              <a:off x="6622307" y="3664194"/>
              <a:ext cx="107950" cy="376237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5586 w 123423"/>
                <a:gd name="connsiteY0" fmla="*/ 0 h 504384"/>
                <a:gd name="connsiteX1" fmla="*/ 2963 w 123423"/>
                <a:gd name="connsiteY1" fmla="*/ 273830 h 504384"/>
                <a:gd name="connsiteX2" fmla="*/ 123423 w 123423"/>
                <a:gd name="connsiteY2" fmla="*/ 504384 h 504384"/>
                <a:gd name="connsiteX0" fmla="*/ 5858 w 122069"/>
                <a:gd name="connsiteY0" fmla="*/ 0 h 354449"/>
                <a:gd name="connsiteX1" fmla="*/ 1609 w 122069"/>
                <a:gd name="connsiteY1" fmla="*/ 123895 h 354449"/>
                <a:gd name="connsiteX2" fmla="*/ 122069 w 122069"/>
                <a:gd name="connsiteY2" fmla="*/ 354449 h 354449"/>
                <a:gd name="connsiteX0" fmla="*/ 38599 w 120460"/>
                <a:gd name="connsiteY0" fmla="*/ 0 h 377891"/>
                <a:gd name="connsiteX1" fmla="*/ 0 w 120460"/>
                <a:gd name="connsiteY1" fmla="*/ 147337 h 377891"/>
                <a:gd name="connsiteX2" fmla="*/ 120460 w 120460"/>
                <a:gd name="connsiteY2" fmla="*/ 377891 h 377891"/>
                <a:gd name="connsiteX0" fmla="*/ 38599 w 120460"/>
                <a:gd name="connsiteY0" fmla="*/ 0 h 377891"/>
                <a:gd name="connsiteX1" fmla="*/ 0 w 120460"/>
                <a:gd name="connsiteY1" fmla="*/ 147337 h 377891"/>
                <a:gd name="connsiteX2" fmla="*/ 120460 w 120460"/>
                <a:gd name="connsiteY2" fmla="*/ 377891 h 377891"/>
                <a:gd name="connsiteX0" fmla="*/ 14320 w 120460"/>
                <a:gd name="connsiteY0" fmla="*/ 0 h 381297"/>
                <a:gd name="connsiteX1" fmla="*/ 0 w 120460"/>
                <a:gd name="connsiteY1" fmla="*/ 150743 h 381297"/>
                <a:gd name="connsiteX2" fmla="*/ 120460 w 120460"/>
                <a:gd name="connsiteY2" fmla="*/ 381297 h 381297"/>
                <a:gd name="connsiteX0" fmla="*/ 14320 w 108147"/>
                <a:gd name="connsiteY0" fmla="*/ 0 h 375833"/>
                <a:gd name="connsiteX1" fmla="*/ 0 w 108147"/>
                <a:gd name="connsiteY1" fmla="*/ 150743 h 375833"/>
                <a:gd name="connsiteX2" fmla="*/ 108147 w 108147"/>
                <a:gd name="connsiteY2" fmla="*/ 375833 h 375833"/>
                <a:gd name="connsiteX0" fmla="*/ 14320 w 108147"/>
                <a:gd name="connsiteY0" fmla="*/ 0 h 375833"/>
                <a:gd name="connsiteX1" fmla="*/ 0 w 108147"/>
                <a:gd name="connsiteY1" fmla="*/ 150743 h 375833"/>
                <a:gd name="connsiteX2" fmla="*/ 108147 w 108147"/>
                <a:gd name="connsiteY2" fmla="*/ 375833 h 37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147" h="375833">
                  <a:moveTo>
                    <a:pt x="14320" y="0"/>
                  </a:moveTo>
                  <a:cubicBezTo>
                    <a:pt x="-2177" y="197963"/>
                    <a:pt x="8140" y="61504"/>
                    <a:pt x="0" y="150743"/>
                  </a:cubicBezTo>
                  <a:cubicBezTo>
                    <a:pt x="93989" y="346090"/>
                    <a:pt x="14793" y="173464"/>
                    <a:pt x="108147" y="375833"/>
                  </a:cubicBezTo>
                </a:path>
              </a:pathLst>
            </a:cu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2" name="Rechthoek 1">
              <a:extLst>
                <a:ext uri="{FF2B5EF4-FFF2-40B4-BE49-F238E27FC236}">
                  <a16:creationId xmlns="" xmlns:a16="http://schemas.microsoft.com/office/drawing/2014/main" id="{347D92DB-A9F7-4680-BE9A-AE861C774A16}"/>
                </a:ext>
              </a:extLst>
            </p:cNvPr>
            <p:cNvSpPr/>
            <p:nvPr/>
          </p:nvSpPr>
          <p:spPr bwMode="auto">
            <a:xfrm>
              <a:off x="6611988" y="4007888"/>
              <a:ext cx="344487" cy="217487"/>
            </a:xfrm>
            <a:custGeom>
              <a:avLst/>
              <a:gdLst>
                <a:gd name="connsiteX0" fmla="*/ 0 w 347085"/>
                <a:gd name="connsiteY0" fmla="*/ 0 h 139371"/>
                <a:gd name="connsiteX1" fmla="*/ 347085 w 347085"/>
                <a:gd name="connsiteY1" fmla="*/ 0 h 139371"/>
                <a:gd name="connsiteX2" fmla="*/ 347085 w 347085"/>
                <a:gd name="connsiteY2" fmla="*/ 139371 h 139371"/>
                <a:gd name="connsiteX3" fmla="*/ 0 w 347085"/>
                <a:gd name="connsiteY3" fmla="*/ 139371 h 139371"/>
                <a:gd name="connsiteX4" fmla="*/ 0 w 347085"/>
                <a:gd name="connsiteY4" fmla="*/ 0 h 139371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0 w 347085"/>
                <a:gd name="connsiteY4" fmla="*/ 139371 h 139812"/>
                <a:gd name="connsiteX5" fmla="*/ 0 w 347085"/>
                <a:gd name="connsiteY5" fmla="*/ 0 h 139812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28575 w 347085"/>
                <a:gd name="connsiteY4" fmla="*/ 132227 h 139812"/>
                <a:gd name="connsiteX5" fmla="*/ 0 w 347085"/>
                <a:gd name="connsiteY5" fmla="*/ 0 h 139812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3797 w 375660"/>
                <a:gd name="connsiteY2" fmla="*/ 158862 h 225537"/>
                <a:gd name="connsiteX3" fmla="*/ 375660 w 375660"/>
                <a:gd name="connsiteY3" fmla="*/ 225096 h 225537"/>
                <a:gd name="connsiteX4" fmla="*/ 309503 w 375660"/>
                <a:gd name="connsiteY4" fmla="*/ 225537 h 225537"/>
                <a:gd name="connsiteX5" fmla="*/ 57150 w 375660"/>
                <a:gd name="connsiteY5" fmla="*/ 217952 h 225537"/>
                <a:gd name="connsiteX6" fmla="*/ 0 w 375660"/>
                <a:gd name="connsiteY6" fmla="*/ 0 h 225537"/>
                <a:gd name="connsiteX0" fmla="*/ 0 w 375660"/>
                <a:gd name="connsiteY0" fmla="*/ 0 h 225096"/>
                <a:gd name="connsiteX1" fmla="*/ 375660 w 375660"/>
                <a:gd name="connsiteY1" fmla="*/ 85725 h 225096"/>
                <a:gd name="connsiteX2" fmla="*/ 373797 w 375660"/>
                <a:gd name="connsiteY2" fmla="*/ 158862 h 225096"/>
                <a:gd name="connsiteX3" fmla="*/ 375660 w 375660"/>
                <a:gd name="connsiteY3" fmla="*/ 225096 h 225096"/>
                <a:gd name="connsiteX4" fmla="*/ 180916 w 375660"/>
                <a:gd name="connsiteY4" fmla="*/ 211249 h 225096"/>
                <a:gd name="connsiteX5" fmla="*/ 57150 w 375660"/>
                <a:gd name="connsiteY5" fmla="*/ 217952 h 225096"/>
                <a:gd name="connsiteX6" fmla="*/ 0 w 375660"/>
                <a:gd name="connsiteY6" fmla="*/ 0 h 225096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73797 w 375660"/>
                <a:gd name="connsiteY2" fmla="*/ 158862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21409 w 375660"/>
                <a:gd name="connsiteY2" fmla="*/ 108856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21409"/>
                <a:gd name="connsiteY0" fmla="*/ 0 h 217952"/>
                <a:gd name="connsiteX1" fmla="*/ 308985 w 321409"/>
                <a:gd name="connsiteY1" fmla="*/ 35719 h 217952"/>
                <a:gd name="connsiteX2" fmla="*/ 321409 w 321409"/>
                <a:gd name="connsiteY2" fmla="*/ 108856 h 217952"/>
                <a:gd name="connsiteX3" fmla="*/ 308985 w 321409"/>
                <a:gd name="connsiteY3" fmla="*/ 163184 h 217952"/>
                <a:gd name="connsiteX4" fmla="*/ 180916 w 321409"/>
                <a:gd name="connsiteY4" fmla="*/ 211249 h 217952"/>
                <a:gd name="connsiteX5" fmla="*/ 57150 w 321409"/>
                <a:gd name="connsiteY5" fmla="*/ 217952 h 217952"/>
                <a:gd name="connsiteX6" fmla="*/ 0 w 321409"/>
                <a:gd name="connsiteY6" fmla="*/ 0 h 217952"/>
                <a:gd name="connsiteX0" fmla="*/ 0 w 314265"/>
                <a:gd name="connsiteY0" fmla="*/ 0 h 217952"/>
                <a:gd name="connsiteX1" fmla="*/ 308985 w 314265"/>
                <a:gd name="connsiteY1" fmla="*/ 35719 h 217952"/>
                <a:gd name="connsiteX2" fmla="*/ 314265 w 314265"/>
                <a:gd name="connsiteY2" fmla="*/ 106474 h 217952"/>
                <a:gd name="connsiteX3" fmla="*/ 308985 w 314265"/>
                <a:gd name="connsiteY3" fmla="*/ 163184 h 217952"/>
                <a:gd name="connsiteX4" fmla="*/ 180916 w 314265"/>
                <a:gd name="connsiteY4" fmla="*/ 211249 h 217952"/>
                <a:gd name="connsiteX5" fmla="*/ 57150 w 314265"/>
                <a:gd name="connsiteY5" fmla="*/ 217952 h 217952"/>
                <a:gd name="connsiteX6" fmla="*/ 0 w 314265"/>
                <a:gd name="connsiteY6" fmla="*/ 0 h 217952"/>
                <a:gd name="connsiteX0" fmla="*/ 0 w 318510"/>
                <a:gd name="connsiteY0" fmla="*/ 0 h 217952"/>
                <a:gd name="connsiteX1" fmla="*/ 318510 w 318510"/>
                <a:gd name="connsiteY1" fmla="*/ 35719 h 217952"/>
                <a:gd name="connsiteX2" fmla="*/ 314265 w 318510"/>
                <a:gd name="connsiteY2" fmla="*/ 106474 h 217952"/>
                <a:gd name="connsiteX3" fmla="*/ 308985 w 318510"/>
                <a:gd name="connsiteY3" fmla="*/ 163184 h 217952"/>
                <a:gd name="connsiteX4" fmla="*/ 180916 w 318510"/>
                <a:gd name="connsiteY4" fmla="*/ 211249 h 217952"/>
                <a:gd name="connsiteX5" fmla="*/ 57150 w 318510"/>
                <a:gd name="connsiteY5" fmla="*/ 217952 h 217952"/>
                <a:gd name="connsiteX6" fmla="*/ 0 w 318510"/>
                <a:gd name="connsiteY6" fmla="*/ 0 h 217952"/>
                <a:gd name="connsiteX0" fmla="*/ 0 w 344704"/>
                <a:gd name="connsiteY0" fmla="*/ 0 h 217952"/>
                <a:gd name="connsiteX1" fmla="*/ 344704 w 344704"/>
                <a:gd name="connsiteY1" fmla="*/ 7144 h 217952"/>
                <a:gd name="connsiteX2" fmla="*/ 314265 w 344704"/>
                <a:gd name="connsiteY2" fmla="*/ 106474 h 217952"/>
                <a:gd name="connsiteX3" fmla="*/ 308985 w 344704"/>
                <a:gd name="connsiteY3" fmla="*/ 163184 h 217952"/>
                <a:gd name="connsiteX4" fmla="*/ 180916 w 344704"/>
                <a:gd name="connsiteY4" fmla="*/ 211249 h 217952"/>
                <a:gd name="connsiteX5" fmla="*/ 57150 w 344704"/>
                <a:gd name="connsiteY5" fmla="*/ 217952 h 217952"/>
                <a:gd name="connsiteX6" fmla="*/ 0 w 344704"/>
                <a:gd name="connsiteY6" fmla="*/ 0 h 21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04" h="217952">
                  <a:moveTo>
                    <a:pt x="0" y="0"/>
                  </a:moveTo>
                  <a:lnTo>
                    <a:pt x="344704" y="7144"/>
                  </a:lnTo>
                  <a:lnTo>
                    <a:pt x="314265" y="106474"/>
                  </a:lnTo>
                  <a:lnTo>
                    <a:pt x="308985" y="163184"/>
                  </a:lnTo>
                  <a:lnTo>
                    <a:pt x="180916" y="211249"/>
                  </a:lnTo>
                  <a:lnTo>
                    <a:pt x="57150" y="217952"/>
                  </a:lnTo>
                  <a:cubicBezTo>
                    <a:pt x="38100" y="145301"/>
                    <a:pt x="11906" y="72651"/>
                    <a:pt x="0" y="0"/>
                  </a:cubicBezTo>
                  <a:close/>
                </a:path>
              </a:pathLst>
            </a:custGeom>
            <a:solidFill>
              <a:srgbClr val="92CDD2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3" name="Freeform 73">
              <a:extLst>
                <a:ext uri="{FF2B5EF4-FFF2-40B4-BE49-F238E27FC236}">
                  <a16:creationId xmlns="" xmlns:a16="http://schemas.microsoft.com/office/drawing/2014/main" id="{50973D03-4F20-4BD5-A2C9-4087EF3BA3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72300" y="3945975"/>
              <a:ext cx="336550" cy="309563"/>
            </a:xfrm>
            <a:custGeom>
              <a:avLst/>
              <a:gdLst>
                <a:gd name="T0" fmla="*/ 2147483647 w 630"/>
                <a:gd name="T1" fmla="*/ 0 h 578"/>
                <a:gd name="T2" fmla="*/ 2147483647 w 630"/>
                <a:gd name="T3" fmla="*/ 2147483647 h 578"/>
                <a:gd name="T4" fmla="*/ 2147483647 w 630"/>
                <a:gd name="T5" fmla="*/ 2147483647 h 578"/>
                <a:gd name="T6" fmla="*/ 2147483647 w 630"/>
                <a:gd name="T7" fmla="*/ 2147483647 h 578"/>
                <a:gd name="T8" fmla="*/ 2147483647 w 630"/>
                <a:gd name="T9" fmla="*/ 2147483647 h 578"/>
                <a:gd name="T10" fmla="*/ 2147483647 w 630"/>
                <a:gd name="T11" fmla="*/ 2147483647 h 578"/>
                <a:gd name="T12" fmla="*/ 2147483647 w 630"/>
                <a:gd name="T13" fmla="*/ 2147483647 h 578"/>
                <a:gd name="T14" fmla="*/ 2147483647 w 630"/>
                <a:gd name="T15" fmla="*/ 2147483647 h 578"/>
                <a:gd name="T16" fmla="*/ 2147483647 w 630"/>
                <a:gd name="T17" fmla="*/ 2147483647 h 578"/>
                <a:gd name="T18" fmla="*/ 2147483647 w 630"/>
                <a:gd name="T19" fmla="*/ 2147483647 h 578"/>
                <a:gd name="T20" fmla="*/ 2147483647 w 630"/>
                <a:gd name="T21" fmla="*/ 2147483647 h 578"/>
                <a:gd name="T22" fmla="*/ 2147483647 w 630"/>
                <a:gd name="T23" fmla="*/ 2147483647 h 578"/>
                <a:gd name="T24" fmla="*/ 2147483647 w 630"/>
                <a:gd name="T25" fmla="*/ 2147483647 h 578"/>
                <a:gd name="T26" fmla="*/ 2147483647 w 630"/>
                <a:gd name="T27" fmla="*/ 2147483647 h 578"/>
                <a:gd name="T28" fmla="*/ 2147483647 w 630"/>
                <a:gd name="T29" fmla="*/ 2147483647 h 578"/>
                <a:gd name="T30" fmla="*/ 2147483647 w 630"/>
                <a:gd name="T31" fmla="*/ 2147483647 h 578"/>
                <a:gd name="T32" fmla="*/ 2147483647 w 630"/>
                <a:gd name="T33" fmla="*/ 2147483647 h 578"/>
                <a:gd name="T34" fmla="*/ 2147483647 w 630"/>
                <a:gd name="T35" fmla="*/ 2147483647 h 578"/>
                <a:gd name="T36" fmla="*/ 2147483647 w 630"/>
                <a:gd name="T37" fmla="*/ 2147483647 h 578"/>
                <a:gd name="T38" fmla="*/ 2147483647 w 630"/>
                <a:gd name="T39" fmla="*/ 2147483647 h 578"/>
                <a:gd name="T40" fmla="*/ 2147483647 w 630"/>
                <a:gd name="T41" fmla="*/ 2147483647 h 578"/>
                <a:gd name="T42" fmla="*/ 2147483647 w 630"/>
                <a:gd name="T43" fmla="*/ 2147483647 h 578"/>
                <a:gd name="T44" fmla="*/ 2147483647 w 630"/>
                <a:gd name="T45" fmla="*/ 2147483647 h 578"/>
                <a:gd name="T46" fmla="*/ 2147483647 w 630"/>
                <a:gd name="T47" fmla="*/ 2147483647 h 578"/>
                <a:gd name="T48" fmla="*/ 2147483647 w 630"/>
                <a:gd name="T49" fmla="*/ 2147483647 h 578"/>
                <a:gd name="T50" fmla="*/ 2147483647 w 630"/>
                <a:gd name="T51" fmla="*/ 2147483647 h 578"/>
                <a:gd name="T52" fmla="*/ 2147483647 w 630"/>
                <a:gd name="T53" fmla="*/ 2147483647 h 578"/>
                <a:gd name="T54" fmla="*/ 2147483647 w 630"/>
                <a:gd name="T55" fmla="*/ 2147483647 h 578"/>
                <a:gd name="T56" fmla="*/ 2147483647 w 630"/>
                <a:gd name="T57" fmla="*/ 2147483647 h 578"/>
                <a:gd name="T58" fmla="*/ 2147483647 w 630"/>
                <a:gd name="T59" fmla="*/ 2147483647 h 578"/>
                <a:gd name="T60" fmla="*/ 2147483647 w 630"/>
                <a:gd name="T61" fmla="*/ 2147483647 h 578"/>
                <a:gd name="T62" fmla="*/ 2147483647 w 630"/>
                <a:gd name="T63" fmla="*/ 2147483647 h 578"/>
                <a:gd name="T64" fmla="*/ 2147483647 w 630"/>
                <a:gd name="T65" fmla="*/ 2147483647 h 578"/>
                <a:gd name="T66" fmla="*/ 2147483647 w 630"/>
                <a:gd name="T67" fmla="*/ 2147483647 h 578"/>
                <a:gd name="T68" fmla="*/ 2147483647 w 630"/>
                <a:gd name="T69" fmla="*/ 2147483647 h 578"/>
                <a:gd name="T70" fmla="*/ 2147483647 w 630"/>
                <a:gd name="T71" fmla="*/ 2147483647 h 578"/>
                <a:gd name="T72" fmla="*/ 2147483647 w 630"/>
                <a:gd name="T73" fmla="*/ 2147483647 h 578"/>
                <a:gd name="T74" fmla="*/ 2147483647 w 630"/>
                <a:gd name="T75" fmla="*/ 2147483647 h 578"/>
                <a:gd name="T76" fmla="*/ 2147483647 w 630"/>
                <a:gd name="T77" fmla="*/ 2147483647 h 578"/>
                <a:gd name="T78" fmla="*/ 2147483647 w 630"/>
                <a:gd name="T79" fmla="*/ 2147483647 h 578"/>
                <a:gd name="T80" fmla="*/ 2147483647 w 630"/>
                <a:gd name="T81" fmla="*/ 2147483647 h 578"/>
                <a:gd name="T82" fmla="*/ 2147483647 w 630"/>
                <a:gd name="T83" fmla="*/ 2147483647 h 578"/>
                <a:gd name="T84" fmla="*/ 2147483647 w 630"/>
                <a:gd name="T85" fmla="*/ 2147483647 h 578"/>
                <a:gd name="T86" fmla="*/ 2147483647 w 630"/>
                <a:gd name="T87" fmla="*/ 2147483647 h 578"/>
                <a:gd name="T88" fmla="*/ 2147483647 w 630"/>
                <a:gd name="T89" fmla="*/ 2147483647 h 578"/>
                <a:gd name="T90" fmla="*/ 2147483647 w 630"/>
                <a:gd name="T91" fmla="*/ 2147483647 h 578"/>
                <a:gd name="T92" fmla="*/ 2147483647 w 630"/>
                <a:gd name="T93" fmla="*/ 2147483647 h 578"/>
                <a:gd name="T94" fmla="*/ 2147483647 w 630"/>
                <a:gd name="T95" fmla="*/ 2147483647 h 578"/>
                <a:gd name="T96" fmla="*/ 0 w 630"/>
                <a:gd name="T97" fmla="*/ 2147483647 h 578"/>
                <a:gd name="T98" fmla="*/ 2147483647 w 630"/>
                <a:gd name="T99" fmla="*/ 0 h 57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30" h="578">
                  <a:moveTo>
                    <a:pt x="147" y="0"/>
                  </a:moveTo>
                  <a:cubicBezTo>
                    <a:pt x="202" y="2"/>
                    <a:pt x="292" y="23"/>
                    <a:pt x="333" y="33"/>
                  </a:cubicBezTo>
                  <a:cubicBezTo>
                    <a:pt x="405" y="50"/>
                    <a:pt x="348" y="43"/>
                    <a:pt x="392" y="63"/>
                  </a:cubicBezTo>
                  <a:lnTo>
                    <a:pt x="598" y="142"/>
                  </a:lnTo>
                  <a:lnTo>
                    <a:pt x="618" y="187"/>
                  </a:lnTo>
                  <a:lnTo>
                    <a:pt x="565" y="200"/>
                  </a:lnTo>
                  <a:lnTo>
                    <a:pt x="248" y="65"/>
                  </a:lnTo>
                  <a:lnTo>
                    <a:pt x="106" y="249"/>
                  </a:lnTo>
                  <a:lnTo>
                    <a:pt x="132" y="273"/>
                  </a:lnTo>
                  <a:lnTo>
                    <a:pt x="227" y="152"/>
                  </a:lnTo>
                  <a:lnTo>
                    <a:pt x="238" y="260"/>
                  </a:lnTo>
                  <a:lnTo>
                    <a:pt x="152" y="378"/>
                  </a:lnTo>
                  <a:lnTo>
                    <a:pt x="162" y="409"/>
                  </a:lnTo>
                  <a:lnTo>
                    <a:pt x="287" y="254"/>
                  </a:lnTo>
                  <a:lnTo>
                    <a:pt x="322" y="274"/>
                  </a:lnTo>
                  <a:lnTo>
                    <a:pt x="330" y="210"/>
                  </a:lnTo>
                  <a:lnTo>
                    <a:pt x="295" y="228"/>
                  </a:lnTo>
                  <a:lnTo>
                    <a:pt x="273" y="166"/>
                  </a:lnTo>
                  <a:lnTo>
                    <a:pt x="300" y="127"/>
                  </a:lnTo>
                  <a:lnTo>
                    <a:pt x="356" y="152"/>
                  </a:lnTo>
                  <a:lnTo>
                    <a:pt x="518" y="222"/>
                  </a:lnTo>
                  <a:lnTo>
                    <a:pt x="504" y="250"/>
                  </a:lnTo>
                  <a:lnTo>
                    <a:pt x="385" y="198"/>
                  </a:lnTo>
                  <a:lnTo>
                    <a:pt x="395" y="244"/>
                  </a:lnTo>
                  <a:lnTo>
                    <a:pt x="420" y="269"/>
                  </a:lnTo>
                  <a:lnTo>
                    <a:pt x="605" y="259"/>
                  </a:lnTo>
                  <a:lnTo>
                    <a:pt x="630" y="320"/>
                  </a:lnTo>
                  <a:lnTo>
                    <a:pt x="424" y="340"/>
                  </a:lnTo>
                  <a:lnTo>
                    <a:pt x="450" y="365"/>
                  </a:lnTo>
                  <a:lnTo>
                    <a:pt x="623" y="347"/>
                  </a:lnTo>
                  <a:lnTo>
                    <a:pt x="610" y="379"/>
                  </a:lnTo>
                  <a:lnTo>
                    <a:pt x="538" y="412"/>
                  </a:lnTo>
                  <a:lnTo>
                    <a:pt x="443" y="439"/>
                  </a:lnTo>
                  <a:lnTo>
                    <a:pt x="397" y="355"/>
                  </a:lnTo>
                  <a:lnTo>
                    <a:pt x="377" y="360"/>
                  </a:lnTo>
                  <a:lnTo>
                    <a:pt x="434" y="474"/>
                  </a:lnTo>
                  <a:lnTo>
                    <a:pt x="606" y="422"/>
                  </a:lnTo>
                  <a:lnTo>
                    <a:pt x="616" y="454"/>
                  </a:lnTo>
                  <a:lnTo>
                    <a:pt x="420" y="523"/>
                  </a:lnTo>
                  <a:lnTo>
                    <a:pt x="374" y="574"/>
                  </a:lnTo>
                  <a:lnTo>
                    <a:pt x="227" y="578"/>
                  </a:lnTo>
                  <a:lnTo>
                    <a:pt x="173" y="568"/>
                  </a:lnTo>
                  <a:lnTo>
                    <a:pt x="165" y="514"/>
                  </a:lnTo>
                  <a:lnTo>
                    <a:pt x="73" y="251"/>
                  </a:lnTo>
                  <a:lnTo>
                    <a:pt x="63" y="186"/>
                  </a:lnTo>
                  <a:lnTo>
                    <a:pt x="54" y="117"/>
                  </a:lnTo>
                  <a:lnTo>
                    <a:pt x="39" y="63"/>
                  </a:lnTo>
                  <a:lnTo>
                    <a:pt x="24" y="30"/>
                  </a:lnTo>
                  <a:lnTo>
                    <a:pt x="0" y="21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6B3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4" name="Freeform 19">
              <a:extLst>
                <a:ext uri="{FF2B5EF4-FFF2-40B4-BE49-F238E27FC236}">
                  <a16:creationId xmlns="" xmlns:a16="http://schemas.microsoft.com/office/drawing/2014/main" id="{5D3CD6E8-F0B1-4C57-AE82-A944A8BE4074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7008863" y="3960262"/>
              <a:ext cx="152400" cy="30162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45" h="11301">
                  <a:moveTo>
                    <a:pt x="33" y="7983"/>
                  </a:moveTo>
                  <a:cubicBezTo>
                    <a:pt x="-268" y="8305"/>
                    <a:pt x="1632" y="8368"/>
                    <a:pt x="1610" y="8892"/>
                  </a:cubicBezTo>
                  <a:cubicBezTo>
                    <a:pt x="1588" y="9416"/>
                    <a:pt x="488" y="11108"/>
                    <a:pt x="666" y="11282"/>
                  </a:cubicBezTo>
                  <a:cubicBezTo>
                    <a:pt x="844" y="11456"/>
                    <a:pt x="2012" y="10432"/>
                    <a:pt x="2679" y="9934"/>
                  </a:cubicBezTo>
                  <a:cubicBezTo>
                    <a:pt x="3346" y="9436"/>
                    <a:pt x="3766" y="9209"/>
                    <a:pt x="4668" y="8293"/>
                  </a:cubicBezTo>
                  <a:cubicBezTo>
                    <a:pt x="5570" y="7377"/>
                    <a:pt x="6879" y="5744"/>
                    <a:pt x="8090" y="4440"/>
                  </a:cubicBezTo>
                  <a:cubicBezTo>
                    <a:pt x="9290" y="3135"/>
                    <a:pt x="11516" y="1191"/>
                    <a:pt x="11886" y="471"/>
                  </a:cubicBezTo>
                  <a:cubicBezTo>
                    <a:pt x="12256" y="-249"/>
                    <a:pt x="10795" y="51"/>
                    <a:pt x="10312" y="120"/>
                  </a:cubicBezTo>
                  <a:cubicBezTo>
                    <a:pt x="9829" y="189"/>
                    <a:pt x="9848" y="651"/>
                    <a:pt x="8987" y="888"/>
                  </a:cubicBezTo>
                  <a:cubicBezTo>
                    <a:pt x="8126" y="1125"/>
                    <a:pt x="5048" y="1277"/>
                    <a:pt x="5145" y="1539"/>
                  </a:cubicBezTo>
                  <a:cubicBezTo>
                    <a:pt x="5243" y="1801"/>
                    <a:pt x="8162" y="1681"/>
                    <a:pt x="8047" y="2236"/>
                  </a:cubicBezTo>
                  <a:cubicBezTo>
                    <a:pt x="7932" y="2791"/>
                    <a:pt x="6900" y="3620"/>
                    <a:pt x="6247" y="4281"/>
                  </a:cubicBezTo>
                  <a:cubicBezTo>
                    <a:pt x="4034" y="4451"/>
                    <a:pt x="2665" y="4997"/>
                    <a:pt x="2327" y="5275"/>
                  </a:cubicBezTo>
                  <a:cubicBezTo>
                    <a:pt x="1989" y="5553"/>
                    <a:pt x="4188" y="5621"/>
                    <a:pt x="4220" y="5951"/>
                  </a:cubicBezTo>
                  <a:cubicBezTo>
                    <a:pt x="4252" y="6281"/>
                    <a:pt x="2901" y="6881"/>
                    <a:pt x="2519" y="7255"/>
                  </a:cubicBezTo>
                  <a:cubicBezTo>
                    <a:pt x="2137" y="7629"/>
                    <a:pt x="342" y="7312"/>
                    <a:pt x="33" y="798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45" name="Vrije vorm 109">
              <a:extLst>
                <a:ext uri="{FF2B5EF4-FFF2-40B4-BE49-F238E27FC236}">
                  <a16:creationId xmlns="" xmlns:a16="http://schemas.microsoft.com/office/drawing/2014/main" id="{3987B61B-C2E5-49F0-9F42-312C26F394A9}"/>
                </a:ext>
              </a:extLst>
            </p:cNvPr>
            <p:cNvSpPr/>
            <p:nvPr/>
          </p:nvSpPr>
          <p:spPr bwMode="auto">
            <a:xfrm rot="6664258">
              <a:off x="6403558" y="3539097"/>
              <a:ext cx="250965" cy="832810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21765 w 133647"/>
                <a:gd name="connsiteY0" fmla="*/ 0 h 555164"/>
                <a:gd name="connsiteX1" fmla="*/ 0 w 133647"/>
                <a:gd name="connsiteY1" fmla="*/ 283758 h 555164"/>
                <a:gd name="connsiteX2" fmla="*/ 133647 w 133647"/>
                <a:gd name="connsiteY2" fmla="*/ 555164 h 555164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64397"/>
                <a:gd name="connsiteY0" fmla="*/ 0 h 1054403"/>
                <a:gd name="connsiteX1" fmla="*/ 0 w 364397"/>
                <a:gd name="connsiteY1" fmla="*/ 283758 h 1054403"/>
                <a:gd name="connsiteX2" fmla="*/ 364397 w 364397"/>
                <a:gd name="connsiteY2" fmla="*/ 1054403 h 1054403"/>
                <a:gd name="connsiteX0" fmla="*/ 21765 w 352752"/>
                <a:gd name="connsiteY0" fmla="*/ 0 h 1064003"/>
                <a:gd name="connsiteX1" fmla="*/ 0 w 352752"/>
                <a:gd name="connsiteY1" fmla="*/ 283758 h 1064003"/>
                <a:gd name="connsiteX2" fmla="*/ 352752 w 352752"/>
                <a:gd name="connsiteY2" fmla="*/ 1064003 h 106400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358064"/>
                <a:gd name="connsiteY0" fmla="*/ 0 h 1064513"/>
                <a:gd name="connsiteX1" fmla="*/ 0 w 358064"/>
                <a:gd name="connsiteY1" fmla="*/ 283758 h 1064513"/>
                <a:gd name="connsiteX2" fmla="*/ 358064 w 358064"/>
                <a:gd name="connsiteY2" fmla="*/ 1064513 h 1064513"/>
                <a:gd name="connsiteX0" fmla="*/ 21765 w 249297"/>
                <a:gd name="connsiteY0" fmla="*/ 0 h 835361"/>
                <a:gd name="connsiteX1" fmla="*/ 0 w 249297"/>
                <a:gd name="connsiteY1" fmla="*/ 283758 h 835361"/>
                <a:gd name="connsiteX2" fmla="*/ 249297 w 249297"/>
                <a:gd name="connsiteY2" fmla="*/ 835361 h 835361"/>
                <a:gd name="connsiteX0" fmla="*/ 21765 w 251524"/>
                <a:gd name="connsiteY0" fmla="*/ 0 h 834502"/>
                <a:gd name="connsiteX1" fmla="*/ 0 w 251524"/>
                <a:gd name="connsiteY1" fmla="*/ 283758 h 834502"/>
                <a:gd name="connsiteX2" fmla="*/ 251524 w 251524"/>
                <a:gd name="connsiteY2" fmla="*/ 834502 h 83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1524" h="834502">
                  <a:moveTo>
                    <a:pt x="21765" y="0"/>
                  </a:moveTo>
                  <a:cubicBezTo>
                    <a:pt x="5268" y="197963"/>
                    <a:pt x="12689" y="80484"/>
                    <a:pt x="0" y="283758"/>
                  </a:cubicBezTo>
                  <a:cubicBezTo>
                    <a:pt x="101711" y="499144"/>
                    <a:pt x="114675" y="539065"/>
                    <a:pt x="251524" y="834502"/>
                  </a:cubicBezTo>
                </a:path>
              </a:pathLst>
            </a:custGeom>
            <a:noFill/>
            <a:ln w="190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46" name="Freeform 14">
              <a:extLst>
                <a:ext uri="{FF2B5EF4-FFF2-40B4-BE49-F238E27FC236}">
                  <a16:creationId xmlns="" xmlns:a16="http://schemas.microsoft.com/office/drawing/2014/main" id="{4A97B0C3-162C-4B86-A1EC-2A2B354483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88336" y="4568122"/>
              <a:ext cx="2153166" cy="433226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8634"/>
                <a:gd name="connsiteY0" fmla="*/ 0 h 6789"/>
                <a:gd name="connsiteX1" fmla="*/ 1312 w 8634"/>
                <a:gd name="connsiteY1" fmla="*/ 3424 h 6789"/>
                <a:gd name="connsiteX2" fmla="*/ 3005 w 8634"/>
                <a:gd name="connsiteY2" fmla="*/ 6765 h 6789"/>
                <a:gd name="connsiteX3" fmla="*/ 5524 w 8634"/>
                <a:gd name="connsiteY3" fmla="*/ 5009 h 6789"/>
                <a:gd name="connsiteX4" fmla="*/ 8634 w 8634"/>
                <a:gd name="connsiteY4" fmla="*/ 5694 h 6789"/>
                <a:gd name="connsiteX0" fmla="*/ 0 w 10169"/>
                <a:gd name="connsiteY0" fmla="*/ 0 h 10337"/>
                <a:gd name="connsiteX1" fmla="*/ 1689 w 10169"/>
                <a:gd name="connsiteY1" fmla="*/ 5380 h 10337"/>
                <a:gd name="connsiteX2" fmla="*/ 3649 w 10169"/>
                <a:gd name="connsiteY2" fmla="*/ 10302 h 10337"/>
                <a:gd name="connsiteX3" fmla="*/ 6567 w 10169"/>
                <a:gd name="connsiteY3" fmla="*/ 7715 h 10337"/>
                <a:gd name="connsiteX4" fmla="*/ 10169 w 10169"/>
                <a:gd name="connsiteY4" fmla="*/ 8724 h 10337"/>
                <a:gd name="connsiteX0" fmla="*/ 0 w 10203"/>
                <a:gd name="connsiteY0" fmla="*/ 0 h 10225"/>
                <a:gd name="connsiteX1" fmla="*/ 1723 w 10203"/>
                <a:gd name="connsiteY1" fmla="*/ 5268 h 10225"/>
                <a:gd name="connsiteX2" fmla="*/ 3683 w 10203"/>
                <a:gd name="connsiteY2" fmla="*/ 10190 h 10225"/>
                <a:gd name="connsiteX3" fmla="*/ 6601 w 10203"/>
                <a:gd name="connsiteY3" fmla="*/ 7603 h 10225"/>
                <a:gd name="connsiteX4" fmla="*/ 10203 w 10203"/>
                <a:gd name="connsiteY4" fmla="*/ 8612 h 1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03" h="10225">
                  <a:moveTo>
                    <a:pt x="0" y="0"/>
                  </a:moveTo>
                  <a:cubicBezTo>
                    <a:pt x="590" y="1629"/>
                    <a:pt x="1109" y="3570"/>
                    <a:pt x="1723" y="5268"/>
                  </a:cubicBezTo>
                  <a:cubicBezTo>
                    <a:pt x="2337" y="6966"/>
                    <a:pt x="2872" y="9779"/>
                    <a:pt x="3683" y="10190"/>
                  </a:cubicBezTo>
                  <a:cubicBezTo>
                    <a:pt x="4499" y="10567"/>
                    <a:pt x="5510" y="7855"/>
                    <a:pt x="6601" y="7603"/>
                  </a:cubicBezTo>
                  <a:cubicBezTo>
                    <a:pt x="7686" y="7317"/>
                    <a:pt x="9455" y="8422"/>
                    <a:pt x="10203" y="8612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7" name="Freeform 15">
              <a:extLst>
                <a:ext uri="{FF2B5EF4-FFF2-40B4-BE49-F238E27FC236}">
                  <a16:creationId xmlns="" xmlns:a16="http://schemas.microsoft.com/office/drawing/2014/main" id="{6EF99CAD-A8F8-4CDB-BE63-87D998B2A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49743" y="3654480"/>
              <a:ext cx="2186996" cy="913162"/>
            </a:xfrm>
            <a:custGeom>
              <a:avLst/>
              <a:gdLst>
                <a:gd name="T0" fmla="*/ 0 w 10000"/>
                <a:gd name="T1" fmla="*/ 2147483647 h 10235"/>
                <a:gd name="T2" fmla="*/ 2147483647 w 10000"/>
                <a:gd name="T3" fmla="*/ 2147483647 h 10235"/>
                <a:gd name="T4" fmla="*/ 2147483647 w 10000"/>
                <a:gd name="T5" fmla="*/ 2147483647 h 10235"/>
                <a:gd name="T6" fmla="*/ 2147483647 w 10000"/>
                <a:gd name="T7" fmla="*/ 2147483647 h 10235"/>
                <a:gd name="T8" fmla="*/ 2147483647 w 10000"/>
                <a:gd name="T9" fmla="*/ 2147483647 h 10235"/>
                <a:gd name="T10" fmla="*/ 2147483647 w 10000"/>
                <a:gd name="T11" fmla="*/ 2147483647 h 10235"/>
                <a:gd name="T12" fmla="*/ 2147483647 w 10000"/>
                <a:gd name="T13" fmla="*/ 2147483647 h 10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182"/>
                <a:gd name="connsiteY0" fmla="*/ 101 h 11518"/>
                <a:gd name="connsiteX1" fmla="*/ 669 w 9182"/>
                <a:gd name="connsiteY1" fmla="*/ 2397 h 11518"/>
                <a:gd name="connsiteX2" fmla="*/ 1097 w 9182"/>
                <a:gd name="connsiteY2" fmla="*/ 4589 h 11518"/>
                <a:gd name="connsiteX3" fmla="*/ 2977 w 9182"/>
                <a:gd name="connsiteY3" fmla="*/ 7924 h 11518"/>
                <a:gd name="connsiteX4" fmla="*/ 4495 w 9182"/>
                <a:gd name="connsiteY4" fmla="*/ 11360 h 11518"/>
                <a:gd name="connsiteX5" fmla="*/ 7073 w 9182"/>
                <a:gd name="connsiteY5" fmla="*/ 10946 h 11518"/>
                <a:gd name="connsiteX6" fmla="*/ 9182 w 9182"/>
                <a:gd name="connsiteY6" fmla="*/ 10862 h 11518"/>
                <a:gd name="connsiteX0" fmla="*/ 0 w 10000"/>
                <a:gd name="connsiteY0" fmla="*/ 0 h 9912"/>
                <a:gd name="connsiteX1" fmla="*/ 729 w 10000"/>
                <a:gd name="connsiteY1" fmla="*/ 1993 h 9912"/>
                <a:gd name="connsiteX2" fmla="*/ 1195 w 10000"/>
                <a:gd name="connsiteY2" fmla="*/ 3896 h 9912"/>
                <a:gd name="connsiteX3" fmla="*/ 3242 w 10000"/>
                <a:gd name="connsiteY3" fmla="*/ 6792 h 9912"/>
                <a:gd name="connsiteX4" fmla="*/ 4895 w 10000"/>
                <a:gd name="connsiteY4" fmla="*/ 9775 h 9912"/>
                <a:gd name="connsiteX5" fmla="*/ 7703 w 10000"/>
                <a:gd name="connsiteY5" fmla="*/ 9415 h 9912"/>
                <a:gd name="connsiteX6" fmla="*/ 10000 w 10000"/>
                <a:gd name="connsiteY6" fmla="*/ 9342 h 9912"/>
                <a:gd name="connsiteX0" fmla="*/ 0 w 10000"/>
                <a:gd name="connsiteY0" fmla="*/ 0 h 10000"/>
                <a:gd name="connsiteX1" fmla="*/ 1195 w 10000"/>
                <a:gd name="connsiteY1" fmla="*/ 3931 h 10000"/>
                <a:gd name="connsiteX2" fmla="*/ 3242 w 10000"/>
                <a:gd name="connsiteY2" fmla="*/ 6852 h 10000"/>
                <a:gd name="connsiteX3" fmla="*/ 4895 w 10000"/>
                <a:gd name="connsiteY3" fmla="*/ 9862 h 10000"/>
                <a:gd name="connsiteX4" fmla="*/ 7703 w 10000"/>
                <a:gd name="connsiteY4" fmla="*/ 9499 h 10000"/>
                <a:gd name="connsiteX5" fmla="*/ 10000 w 10000"/>
                <a:gd name="connsiteY5" fmla="*/ 9425 h 10000"/>
                <a:gd name="connsiteX0" fmla="*/ 0 w 9472"/>
                <a:gd name="connsiteY0" fmla="*/ 0 h 9917"/>
                <a:gd name="connsiteX1" fmla="*/ 667 w 9472"/>
                <a:gd name="connsiteY1" fmla="*/ 3848 h 9917"/>
                <a:gd name="connsiteX2" fmla="*/ 2714 w 9472"/>
                <a:gd name="connsiteY2" fmla="*/ 6769 h 9917"/>
                <a:gd name="connsiteX3" fmla="*/ 4367 w 9472"/>
                <a:gd name="connsiteY3" fmla="*/ 9779 h 9917"/>
                <a:gd name="connsiteX4" fmla="*/ 7175 w 9472"/>
                <a:gd name="connsiteY4" fmla="*/ 9416 h 9917"/>
                <a:gd name="connsiteX5" fmla="*/ 9472 w 9472"/>
                <a:gd name="connsiteY5" fmla="*/ 9342 h 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2" h="9917">
                  <a:moveTo>
                    <a:pt x="0" y="0"/>
                  </a:moveTo>
                  <a:cubicBezTo>
                    <a:pt x="249" y="819"/>
                    <a:pt x="215" y="2720"/>
                    <a:pt x="667" y="3848"/>
                  </a:cubicBezTo>
                  <a:cubicBezTo>
                    <a:pt x="1119" y="4976"/>
                    <a:pt x="2099" y="5781"/>
                    <a:pt x="2714" y="6769"/>
                  </a:cubicBezTo>
                  <a:cubicBezTo>
                    <a:pt x="3327" y="7772"/>
                    <a:pt x="3621" y="9342"/>
                    <a:pt x="4367" y="9779"/>
                  </a:cubicBezTo>
                  <a:cubicBezTo>
                    <a:pt x="5109" y="10216"/>
                    <a:pt x="6266" y="9488"/>
                    <a:pt x="7175" y="9416"/>
                  </a:cubicBezTo>
                  <a:cubicBezTo>
                    <a:pt x="8082" y="9342"/>
                    <a:pt x="8918" y="9356"/>
                    <a:pt x="9472" y="9342"/>
                  </a:cubicBezTo>
                </a:path>
              </a:pathLst>
            </a:custGeom>
            <a:noFill/>
            <a:ln w="317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8" name="Freeform 15">
              <a:extLst>
                <a:ext uri="{FF2B5EF4-FFF2-40B4-BE49-F238E27FC236}">
                  <a16:creationId xmlns="" xmlns:a16="http://schemas.microsoft.com/office/drawing/2014/main" id="{ABF45CE1-B15C-486B-A605-28763D46B9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97473" y="4515607"/>
              <a:ext cx="842744" cy="383525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10550"/>
                <a:gd name="connsiteY0" fmla="*/ 0 h 13801"/>
                <a:gd name="connsiteX1" fmla="*/ 1810 w 10550"/>
                <a:gd name="connsiteY1" fmla="*/ 2238 h 13801"/>
                <a:gd name="connsiteX2" fmla="*/ 2465 w 10550"/>
                <a:gd name="connsiteY2" fmla="*/ 4843 h 13801"/>
                <a:gd name="connsiteX3" fmla="*/ 4345 w 10550"/>
                <a:gd name="connsiteY3" fmla="*/ 8178 h 13801"/>
                <a:gd name="connsiteX4" fmla="*/ 5863 w 10550"/>
                <a:gd name="connsiteY4" fmla="*/ 11614 h 13801"/>
                <a:gd name="connsiteX5" fmla="*/ 8441 w 10550"/>
                <a:gd name="connsiteY5" fmla="*/ 13798 h 13801"/>
                <a:gd name="connsiteX6" fmla="*/ 10550 w 10550"/>
                <a:gd name="connsiteY6" fmla="*/ 11116 h 13801"/>
                <a:gd name="connsiteX0" fmla="*/ 0 w 10550"/>
                <a:gd name="connsiteY0" fmla="*/ 0 h 13803"/>
                <a:gd name="connsiteX1" fmla="*/ 1810 w 10550"/>
                <a:gd name="connsiteY1" fmla="*/ 2238 h 13803"/>
                <a:gd name="connsiteX2" fmla="*/ 2465 w 10550"/>
                <a:gd name="connsiteY2" fmla="*/ 4843 h 13803"/>
                <a:gd name="connsiteX3" fmla="*/ 5863 w 10550"/>
                <a:gd name="connsiteY3" fmla="*/ 11614 h 13803"/>
                <a:gd name="connsiteX4" fmla="*/ 8441 w 10550"/>
                <a:gd name="connsiteY4" fmla="*/ 13798 h 13803"/>
                <a:gd name="connsiteX5" fmla="*/ 10550 w 10550"/>
                <a:gd name="connsiteY5" fmla="*/ 11116 h 13803"/>
                <a:gd name="connsiteX0" fmla="*/ 0 w 10550"/>
                <a:gd name="connsiteY0" fmla="*/ 0 h 13809"/>
                <a:gd name="connsiteX1" fmla="*/ 1810 w 10550"/>
                <a:gd name="connsiteY1" fmla="*/ 2238 h 13809"/>
                <a:gd name="connsiteX2" fmla="*/ 5863 w 10550"/>
                <a:gd name="connsiteY2" fmla="*/ 11614 h 13809"/>
                <a:gd name="connsiteX3" fmla="*/ 8441 w 10550"/>
                <a:gd name="connsiteY3" fmla="*/ 13798 h 13809"/>
                <a:gd name="connsiteX4" fmla="*/ 10550 w 10550"/>
                <a:gd name="connsiteY4" fmla="*/ 11116 h 13809"/>
                <a:gd name="connsiteX0" fmla="*/ 0 w 8740"/>
                <a:gd name="connsiteY0" fmla="*/ 0 h 11571"/>
                <a:gd name="connsiteX1" fmla="*/ 4053 w 8740"/>
                <a:gd name="connsiteY1" fmla="*/ 9376 h 11571"/>
                <a:gd name="connsiteX2" fmla="*/ 6631 w 8740"/>
                <a:gd name="connsiteY2" fmla="*/ 11560 h 11571"/>
                <a:gd name="connsiteX3" fmla="*/ 8740 w 8740"/>
                <a:gd name="connsiteY3" fmla="*/ 8878 h 11571"/>
                <a:gd name="connsiteX0" fmla="*/ 0 w 5363"/>
                <a:gd name="connsiteY0" fmla="*/ 430 h 2326"/>
                <a:gd name="connsiteX1" fmla="*/ 2950 w 5363"/>
                <a:gd name="connsiteY1" fmla="*/ 2317 h 2326"/>
                <a:gd name="connsiteX2" fmla="*/ 5363 w 5363"/>
                <a:gd name="connsiteY2" fmla="*/ 0 h 2326"/>
                <a:gd name="connsiteX0" fmla="*/ 0 w 8222"/>
                <a:gd name="connsiteY0" fmla="*/ 7992 h 11870"/>
                <a:gd name="connsiteX1" fmla="*/ 3723 w 8222"/>
                <a:gd name="connsiteY1" fmla="*/ 9961 h 11870"/>
                <a:gd name="connsiteX2" fmla="*/ 8222 w 8222"/>
                <a:gd name="connsiteY2" fmla="*/ 0 h 11870"/>
                <a:gd name="connsiteX0" fmla="*/ 0 w 10000"/>
                <a:gd name="connsiteY0" fmla="*/ 6733 h 9421"/>
                <a:gd name="connsiteX1" fmla="*/ 8165 w 10000"/>
                <a:gd name="connsiteY1" fmla="*/ 6544 h 9421"/>
                <a:gd name="connsiteX2" fmla="*/ 10000 w 10000"/>
                <a:gd name="connsiteY2" fmla="*/ 0 h 9421"/>
                <a:gd name="connsiteX0" fmla="*/ 0 w 8165"/>
                <a:gd name="connsiteY0" fmla="*/ 201 h 3054"/>
                <a:gd name="connsiteX1" fmla="*/ 8165 w 8165"/>
                <a:gd name="connsiteY1" fmla="*/ 0 h 3054"/>
                <a:gd name="connsiteX0" fmla="*/ 0 w 13250"/>
                <a:gd name="connsiteY0" fmla="*/ 22500 h 28294"/>
                <a:gd name="connsiteX1" fmla="*/ 13250 w 13250"/>
                <a:gd name="connsiteY1" fmla="*/ 0 h 28294"/>
                <a:gd name="connsiteX0" fmla="*/ 0 w 7352"/>
                <a:gd name="connsiteY0" fmla="*/ 35348 h 40078"/>
                <a:gd name="connsiteX1" fmla="*/ 7352 w 7352"/>
                <a:gd name="connsiteY1" fmla="*/ 0 h 40078"/>
                <a:gd name="connsiteX0" fmla="*/ 0 w 10000"/>
                <a:gd name="connsiteY0" fmla="*/ 8820 h 8820"/>
                <a:gd name="connsiteX1" fmla="*/ 10000 w 10000"/>
                <a:gd name="connsiteY1" fmla="*/ 0 h 8820"/>
                <a:gd name="connsiteX0" fmla="*/ 0 w 7217"/>
                <a:gd name="connsiteY0" fmla="*/ 13998 h 13998"/>
                <a:gd name="connsiteX1" fmla="*/ 7217 w 7217"/>
                <a:gd name="connsiteY1" fmla="*/ 0 h 13998"/>
                <a:gd name="connsiteX0" fmla="*/ 0 w 12949"/>
                <a:gd name="connsiteY0" fmla="*/ 10000 h 10000"/>
                <a:gd name="connsiteX1" fmla="*/ 12949 w 12949"/>
                <a:gd name="connsiteY1" fmla="*/ 0 h 10000"/>
                <a:gd name="connsiteX0" fmla="*/ 0 w 13630"/>
                <a:gd name="connsiteY0" fmla="*/ 10260 h 10260"/>
                <a:gd name="connsiteX1" fmla="*/ 13630 w 13630"/>
                <a:gd name="connsiteY1" fmla="*/ 0 h 10260"/>
                <a:gd name="connsiteX0" fmla="*/ 0 w 14367"/>
                <a:gd name="connsiteY0" fmla="*/ 10844 h 10844"/>
                <a:gd name="connsiteX1" fmla="*/ 14367 w 14367"/>
                <a:gd name="connsiteY1" fmla="*/ 0 h 1084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714 h 10714"/>
                <a:gd name="connsiteX1" fmla="*/ 14424 w 14424"/>
                <a:gd name="connsiteY1" fmla="*/ 0 h 10714"/>
                <a:gd name="connsiteX0" fmla="*/ 0 w 14424"/>
                <a:gd name="connsiteY0" fmla="*/ 10325 h 10325"/>
                <a:gd name="connsiteX1" fmla="*/ 14424 w 14424"/>
                <a:gd name="connsiteY1" fmla="*/ 0 h 10325"/>
                <a:gd name="connsiteX0" fmla="*/ 0 w 14481"/>
                <a:gd name="connsiteY0" fmla="*/ 10585 h 10585"/>
                <a:gd name="connsiteX1" fmla="*/ 14481 w 14481"/>
                <a:gd name="connsiteY1" fmla="*/ 0 h 10585"/>
                <a:gd name="connsiteX0" fmla="*/ 0 w 14481"/>
                <a:gd name="connsiteY0" fmla="*/ 10585 h 10585"/>
                <a:gd name="connsiteX1" fmla="*/ 11581 w 14481"/>
                <a:gd name="connsiteY1" fmla="*/ 1522 h 10585"/>
                <a:gd name="connsiteX2" fmla="*/ 14481 w 14481"/>
                <a:gd name="connsiteY2" fmla="*/ 0 h 10585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8655"/>
                <a:gd name="connsiteY0" fmla="*/ 10889 h 10889"/>
                <a:gd name="connsiteX1" fmla="*/ 11581 w 18655"/>
                <a:gd name="connsiteY1" fmla="*/ 1826 h 10889"/>
                <a:gd name="connsiteX2" fmla="*/ 18655 w 18655"/>
                <a:gd name="connsiteY2" fmla="*/ 304 h 10889"/>
                <a:gd name="connsiteX0" fmla="*/ 0 w 18655"/>
                <a:gd name="connsiteY0" fmla="*/ 10585 h 10585"/>
                <a:gd name="connsiteX1" fmla="*/ 11581 w 18655"/>
                <a:gd name="connsiteY1" fmla="*/ 1522 h 10585"/>
                <a:gd name="connsiteX2" fmla="*/ 18655 w 18655"/>
                <a:gd name="connsiteY2" fmla="*/ 0 h 10585"/>
                <a:gd name="connsiteX0" fmla="*/ 0 w 19903"/>
                <a:gd name="connsiteY0" fmla="*/ 10455 h 10455"/>
                <a:gd name="connsiteX1" fmla="*/ 11581 w 19903"/>
                <a:gd name="connsiteY1" fmla="*/ 1392 h 10455"/>
                <a:gd name="connsiteX2" fmla="*/ 19903 w 19903"/>
                <a:gd name="connsiteY2" fmla="*/ 0 h 10455"/>
                <a:gd name="connsiteX0" fmla="*/ 0 w 20073"/>
                <a:gd name="connsiteY0" fmla="*/ 10455 h 10455"/>
                <a:gd name="connsiteX1" fmla="*/ 11581 w 20073"/>
                <a:gd name="connsiteY1" fmla="*/ 1392 h 10455"/>
                <a:gd name="connsiteX2" fmla="*/ 20073 w 20073"/>
                <a:gd name="connsiteY2" fmla="*/ 0 h 10455"/>
                <a:gd name="connsiteX0" fmla="*/ 0 w 20073"/>
                <a:gd name="connsiteY0" fmla="*/ 10455 h 10455"/>
                <a:gd name="connsiteX1" fmla="*/ 11184 w 20073"/>
                <a:gd name="connsiteY1" fmla="*/ 1717 h 10455"/>
                <a:gd name="connsiteX2" fmla="*/ 20073 w 20073"/>
                <a:gd name="connsiteY2" fmla="*/ 0 h 1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73" h="10455">
                  <a:moveTo>
                    <a:pt x="0" y="10455"/>
                  </a:moveTo>
                  <a:cubicBezTo>
                    <a:pt x="3860" y="7434"/>
                    <a:pt x="7839" y="3459"/>
                    <a:pt x="11184" y="1717"/>
                  </a:cubicBezTo>
                  <a:cubicBezTo>
                    <a:pt x="14529" y="-25"/>
                    <a:pt x="15072" y="181"/>
                    <a:pt x="20073" y="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pic>
          <p:nvPicPr>
            <p:cNvPr id="249" name="Picture 12">
              <a:extLst>
                <a:ext uri="{FF2B5EF4-FFF2-40B4-BE49-F238E27FC236}">
                  <a16:creationId xmlns="" xmlns:a16="http://schemas.microsoft.com/office/drawing/2014/main" id="{3DB48979-A699-4196-B361-1C95AD6847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2509879">
              <a:off x="6868487" y="3876122"/>
              <a:ext cx="144463" cy="523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50" name="Vrije vorm 118">
              <a:extLst>
                <a:ext uri="{FF2B5EF4-FFF2-40B4-BE49-F238E27FC236}">
                  <a16:creationId xmlns="" xmlns:a16="http://schemas.microsoft.com/office/drawing/2014/main" id="{D3888C23-22D2-4965-A467-AE57386CD19D}"/>
                </a:ext>
              </a:extLst>
            </p:cNvPr>
            <p:cNvSpPr/>
            <p:nvPr/>
          </p:nvSpPr>
          <p:spPr bwMode="auto">
            <a:xfrm rot="6664258">
              <a:off x="6677789" y="4268452"/>
              <a:ext cx="65721" cy="300301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190433 w 381692"/>
                <a:gd name="connsiteY1" fmla="*/ 406050 h 829114"/>
                <a:gd name="connsiteX2" fmla="*/ 381692 w 381692"/>
                <a:gd name="connsiteY2" fmla="*/ 829114 h 829114"/>
                <a:gd name="connsiteX0" fmla="*/ 26034 w 191259"/>
                <a:gd name="connsiteY0" fmla="*/ 0 h 876775"/>
                <a:gd name="connsiteX1" fmla="*/ 0 w 191259"/>
                <a:gd name="connsiteY1" fmla="*/ 453711 h 876775"/>
                <a:gd name="connsiteX2" fmla="*/ 191259 w 191259"/>
                <a:gd name="connsiteY2" fmla="*/ 876775 h 876775"/>
                <a:gd name="connsiteX0" fmla="*/ 48778 w 214003"/>
                <a:gd name="connsiteY0" fmla="*/ 0 h 876775"/>
                <a:gd name="connsiteX1" fmla="*/ 22744 w 214003"/>
                <a:gd name="connsiteY1" fmla="*/ 453711 h 876775"/>
                <a:gd name="connsiteX2" fmla="*/ 214003 w 214003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46091 w 211316"/>
                <a:gd name="connsiteY0" fmla="*/ 0 h 876775"/>
                <a:gd name="connsiteX1" fmla="*/ 20057 w 211316"/>
                <a:gd name="connsiteY1" fmla="*/ 453711 h 876775"/>
                <a:gd name="connsiteX2" fmla="*/ 211316 w 211316"/>
                <a:gd name="connsiteY2" fmla="*/ 876775 h 876775"/>
                <a:gd name="connsiteX0" fmla="*/ 63253 w 228478"/>
                <a:gd name="connsiteY0" fmla="*/ 0 h 876775"/>
                <a:gd name="connsiteX1" fmla="*/ 14281 w 228478"/>
                <a:gd name="connsiteY1" fmla="*/ 217537 h 876775"/>
                <a:gd name="connsiteX2" fmla="*/ 228478 w 228478"/>
                <a:gd name="connsiteY2" fmla="*/ 876775 h 876775"/>
                <a:gd name="connsiteX0" fmla="*/ 50885 w 216110"/>
                <a:gd name="connsiteY0" fmla="*/ 0 h 876775"/>
                <a:gd name="connsiteX1" fmla="*/ 1913 w 216110"/>
                <a:gd name="connsiteY1" fmla="*/ 217537 h 876775"/>
                <a:gd name="connsiteX2" fmla="*/ 216110 w 216110"/>
                <a:gd name="connsiteY2" fmla="*/ 876775 h 876775"/>
                <a:gd name="connsiteX0" fmla="*/ 95259 w 95259"/>
                <a:gd name="connsiteY0" fmla="*/ 0 h 341381"/>
                <a:gd name="connsiteX1" fmla="*/ 46287 w 95259"/>
                <a:gd name="connsiteY1" fmla="*/ 217537 h 341381"/>
                <a:gd name="connsiteX2" fmla="*/ 33759 w 95259"/>
                <a:gd name="connsiteY2" fmla="*/ 341381 h 341381"/>
                <a:gd name="connsiteX0" fmla="*/ 67195 w 67195"/>
                <a:gd name="connsiteY0" fmla="*/ 0 h 341381"/>
                <a:gd name="connsiteX1" fmla="*/ 18223 w 67195"/>
                <a:gd name="connsiteY1" fmla="*/ 217537 h 341381"/>
                <a:gd name="connsiteX2" fmla="*/ 5695 w 67195"/>
                <a:gd name="connsiteY2" fmla="*/ 341381 h 341381"/>
                <a:gd name="connsiteX0" fmla="*/ 67921 w 67921"/>
                <a:gd name="connsiteY0" fmla="*/ 0 h 341381"/>
                <a:gd name="connsiteX1" fmla="*/ 15523 w 67921"/>
                <a:gd name="connsiteY1" fmla="*/ 208648 h 341381"/>
                <a:gd name="connsiteX2" fmla="*/ 6421 w 67921"/>
                <a:gd name="connsiteY2" fmla="*/ 341381 h 341381"/>
                <a:gd name="connsiteX0" fmla="*/ 69975 w 69975"/>
                <a:gd name="connsiteY0" fmla="*/ 0 h 341381"/>
                <a:gd name="connsiteX1" fmla="*/ 10726 w 69975"/>
                <a:gd name="connsiteY1" fmla="*/ 190869 h 341381"/>
                <a:gd name="connsiteX2" fmla="*/ 8475 w 69975"/>
                <a:gd name="connsiteY2" fmla="*/ 341381 h 341381"/>
                <a:gd name="connsiteX0" fmla="*/ 65738 w 65738"/>
                <a:gd name="connsiteY0" fmla="*/ 0 h 300339"/>
                <a:gd name="connsiteX1" fmla="*/ 6489 w 65738"/>
                <a:gd name="connsiteY1" fmla="*/ 190869 h 300339"/>
                <a:gd name="connsiteX2" fmla="*/ 11397 w 65738"/>
                <a:gd name="connsiteY2" fmla="*/ 300339 h 30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738" h="300339">
                  <a:moveTo>
                    <a:pt x="65738" y="0"/>
                  </a:moveTo>
                  <a:cubicBezTo>
                    <a:pt x="18073" y="156046"/>
                    <a:pt x="15546" y="140813"/>
                    <a:pt x="6489" y="190869"/>
                  </a:cubicBezTo>
                  <a:cubicBezTo>
                    <a:pt x="-2568" y="240926"/>
                    <a:pt x="-3198" y="247148"/>
                    <a:pt x="11397" y="300339"/>
                  </a:cubicBezTo>
                </a:path>
              </a:pathLst>
            </a:custGeom>
            <a:noFill/>
            <a:ln w="63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51" name="Vrije vorm 118">
              <a:extLst>
                <a:ext uri="{FF2B5EF4-FFF2-40B4-BE49-F238E27FC236}">
                  <a16:creationId xmlns="" xmlns:a16="http://schemas.microsoft.com/office/drawing/2014/main" id="{4D7CDBB6-EE94-4AB3-AFB2-A171142AEF39}"/>
                </a:ext>
              </a:extLst>
            </p:cNvPr>
            <p:cNvSpPr/>
            <p:nvPr/>
          </p:nvSpPr>
          <p:spPr bwMode="auto">
            <a:xfrm rot="5052755">
              <a:off x="6614036" y="4203552"/>
              <a:ext cx="5691" cy="108710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190433 w 381692"/>
                <a:gd name="connsiteY1" fmla="*/ 406050 h 829114"/>
                <a:gd name="connsiteX2" fmla="*/ 381692 w 381692"/>
                <a:gd name="connsiteY2" fmla="*/ 829114 h 829114"/>
                <a:gd name="connsiteX0" fmla="*/ 26034 w 191259"/>
                <a:gd name="connsiteY0" fmla="*/ 0 h 876775"/>
                <a:gd name="connsiteX1" fmla="*/ 0 w 191259"/>
                <a:gd name="connsiteY1" fmla="*/ 453711 h 876775"/>
                <a:gd name="connsiteX2" fmla="*/ 191259 w 191259"/>
                <a:gd name="connsiteY2" fmla="*/ 876775 h 876775"/>
                <a:gd name="connsiteX0" fmla="*/ 48778 w 214003"/>
                <a:gd name="connsiteY0" fmla="*/ 0 h 876775"/>
                <a:gd name="connsiteX1" fmla="*/ 22744 w 214003"/>
                <a:gd name="connsiteY1" fmla="*/ 453711 h 876775"/>
                <a:gd name="connsiteX2" fmla="*/ 214003 w 214003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46091 w 211316"/>
                <a:gd name="connsiteY0" fmla="*/ 0 h 876775"/>
                <a:gd name="connsiteX1" fmla="*/ 20057 w 211316"/>
                <a:gd name="connsiteY1" fmla="*/ 453711 h 876775"/>
                <a:gd name="connsiteX2" fmla="*/ 211316 w 211316"/>
                <a:gd name="connsiteY2" fmla="*/ 876775 h 876775"/>
                <a:gd name="connsiteX0" fmla="*/ 63253 w 228478"/>
                <a:gd name="connsiteY0" fmla="*/ 0 h 876775"/>
                <a:gd name="connsiteX1" fmla="*/ 14281 w 228478"/>
                <a:gd name="connsiteY1" fmla="*/ 217537 h 876775"/>
                <a:gd name="connsiteX2" fmla="*/ 228478 w 228478"/>
                <a:gd name="connsiteY2" fmla="*/ 876775 h 876775"/>
                <a:gd name="connsiteX0" fmla="*/ 50885 w 216110"/>
                <a:gd name="connsiteY0" fmla="*/ 0 h 876775"/>
                <a:gd name="connsiteX1" fmla="*/ 1913 w 216110"/>
                <a:gd name="connsiteY1" fmla="*/ 217537 h 876775"/>
                <a:gd name="connsiteX2" fmla="*/ 216110 w 216110"/>
                <a:gd name="connsiteY2" fmla="*/ 876775 h 876775"/>
                <a:gd name="connsiteX0" fmla="*/ 95259 w 95259"/>
                <a:gd name="connsiteY0" fmla="*/ 0 h 341381"/>
                <a:gd name="connsiteX1" fmla="*/ 46287 w 95259"/>
                <a:gd name="connsiteY1" fmla="*/ 217537 h 341381"/>
                <a:gd name="connsiteX2" fmla="*/ 33759 w 95259"/>
                <a:gd name="connsiteY2" fmla="*/ 341381 h 341381"/>
                <a:gd name="connsiteX0" fmla="*/ 67195 w 67195"/>
                <a:gd name="connsiteY0" fmla="*/ 0 h 341381"/>
                <a:gd name="connsiteX1" fmla="*/ 18223 w 67195"/>
                <a:gd name="connsiteY1" fmla="*/ 217537 h 341381"/>
                <a:gd name="connsiteX2" fmla="*/ 5695 w 67195"/>
                <a:gd name="connsiteY2" fmla="*/ 341381 h 341381"/>
                <a:gd name="connsiteX0" fmla="*/ 67921 w 67921"/>
                <a:gd name="connsiteY0" fmla="*/ 0 h 341381"/>
                <a:gd name="connsiteX1" fmla="*/ 15523 w 67921"/>
                <a:gd name="connsiteY1" fmla="*/ 208648 h 341381"/>
                <a:gd name="connsiteX2" fmla="*/ 6421 w 67921"/>
                <a:gd name="connsiteY2" fmla="*/ 341381 h 341381"/>
                <a:gd name="connsiteX0" fmla="*/ 69975 w 69975"/>
                <a:gd name="connsiteY0" fmla="*/ 0 h 341381"/>
                <a:gd name="connsiteX1" fmla="*/ 10726 w 69975"/>
                <a:gd name="connsiteY1" fmla="*/ 190869 h 341381"/>
                <a:gd name="connsiteX2" fmla="*/ 8475 w 69975"/>
                <a:gd name="connsiteY2" fmla="*/ 341381 h 341381"/>
                <a:gd name="connsiteX0" fmla="*/ 59249 w 59249"/>
                <a:gd name="connsiteY0" fmla="*/ 0 h 190869"/>
                <a:gd name="connsiteX1" fmla="*/ 0 w 59249"/>
                <a:gd name="connsiteY1" fmla="*/ 190869 h 190869"/>
                <a:gd name="connsiteX0" fmla="*/ 18232 w 23537"/>
                <a:gd name="connsiteY0" fmla="*/ 0 h 108724"/>
                <a:gd name="connsiteX1" fmla="*/ 22372 w 23537"/>
                <a:gd name="connsiteY1" fmla="*/ 108724 h 108724"/>
                <a:gd name="connsiteX0" fmla="*/ 20005 w 24153"/>
                <a:gd name="connsiteY0" fmla="*/ 0 h 108724"/>
                <a:gd name="connsiteX1" fmla="*/ 24145 w 24153"/>
                <a:gd name="connsiteY1" fmla="*/ 108724 h 108724"/>
                <a:gd name="connsiteX0" fmla="*/ 0 w 5692"/>
                <a:gd name="connsiteY0" fmla="*/ 0 h 108724"/>
                <a:gd name="connsiteX1" fmla="*/ 4140 w 5692"/>
                <a:gd name="connsiteY1" fmla="*/ 108724 h 10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2" h="108724">
                  <a:moveTo>
                    <a:pt x="0" y="0"/>
                  </a:moveTo>
                  <a:cubicBezTo>
                    <a:pt x="8888" y="46877"/>
                    <a:pt x="4911" y="50867"/>
                    <a:pt x="4140" y="108724"/>
                  </a:cubicBezTo>
                </a:path>
              </a:pathLst>
            </a:custGeom>
            <a:noFill/>
            <a:ln w="63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52" name="Vrije vorm 118">
              <a:extLst>
                <a:ext uri="{FF2B5EF4-FFF2-40B4-BE49-F238E27FC236}">
                  <a16:creationId xmlns="" xmlns:a16="http://schemas.microsoft.com/office/drawing/2014/main" id="{986271B3-687F-4DD9-A13D-6A3A6E22E954}"/>
                </a:ext>
              </a:extLst>
            </p:cNvPr>
            <p:cNvSpPr/>
            <p:nvPr/>
          </p:nvSpPr>
          <p:spPr bwMode="auto">
            <a:xfrm rot="2740879">
              <a:off x="6692976" y="4258584"/>
              <a:ext cx="22199" cy="69770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190433 w 381692"/>
                <a:gd name="connsiteY1" fmla="*/ 406050 h 829114"/>
                <a:gd name="connsiteX2" fmla="*/ 381692 w 381692"/>
                <a:gd name="connsiteY2" fmla="*/ 829114 h 829114"/>
                <a:gd name="connsiteX0" fmla="*/ 26034 w 191259"/>
                <a:gd name="connsiteY0" fmla="*/ 0 h 876775"/>
                <a:gd name="connsiteX1" fmla="*/ 0 w 191259"/>
                <a:gd name="connsiteY1" fmla="*/ 453711 h 876775"/>
                <a:gd name="connsiteX2" fmla="*/ 191259 w 191259"/>
                <a:gd name="connsiteY2" fmla="*/ 876775 h 876775"/>
                <a:gd name="connsiteX0" fmla="*/ 48778 w 214003"/>
                <a:gd name="connsiteY0" fmla="*/ 0 h 876775"/>
                <a:gd name="connsiteX1" fmla="*/ 22744 w 214003"/>
                <a:gd name="connsiteY1" fmla="*/ 453711 h 876775"/>
                <a:gd name="connsiteX2" fmla="*/ 214003 w 214003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46091 w 211316"/>
                <a:gd name="connsiteY0" fmla="*/ 0 h 876775"/>
                <a:gd name="connsiteX1" fmla="*/ 20057 w 211316"/>
                <a:gd name="connsiteY1" fmla="*/ 453711 h 876775"/>
                <a:gd name="connsiteX2" fmla="*/ 211316 w 211316"/>
                <a:gd name="connsiteY2" fmla="*/ 876775 h 876775"/>
                <a:gd name="connsiteX0" fmla="*/ 63253 w 228478"/>
                <a:gd name="connsiteY0" fmla="*/ 0 h 876775"/>
                <a:gd name="connsiteX1" fmla="*/ 14281 w 228478"/>
                <a:gd name="connsiteY1" fmla="*/ 217537 h 876775"/>
                <a:gd name="connsiteX2" fmla="*/ 228478 w 228478"/>
                <a:gd name="connsiteY2" fmla="*/ 876775 h 876775"/>
                <a:gd name="connsiteX0" fmla="*/ 50885 w 216110"/>
                <a:gd name="connsiteY0" fmla="*/ 0 h 876775"/>
                <a:gd name="connsiteX1" fmla="*/ 1913 w 216110"/>
                <a:gd name="connsiteY1" fmla="*/ 217537 h 876775"/>
                <a:gd name="connsiteX2" fmla="*/ 216110 w 216110"/>
                <a:gd name="connsiteY2" fmla="*/ 876775 h 876775"/>
                <a:gd name="connsiteX0" fmla="*/ 95259 w 95259"/>
                <a:gd name="connsiteY0" fmla="*/ 0 h 341381"/>
                <a:gd name="connsiteX1" fmla="*/ 46287 w 95259"/>
                <a:gd name="connsiteY1" fmla="*/ 217537 h 341381"/>
                <a:gd name="connsiteX2" fmla="*/ 33759 w 95259"/>
                <a:gd name="connsiteY2" fmla="*/ 341381 h 341381"/>
                <a:gd name="connsiteX0" fmla="*/ 67195 w 67195"/>
                <a:gd name="connsiteY0" fmla="*/ 0 h 341381"/>
                <a:gd name="connsiteX1" fmla="*/ 18223 w 67195"/>
                <a:gd name="connsiteY1" fmla="*/ 217537 h 341381"/>
                <a:gd name="connsiteX2" fmla="*/ 5695 w 67195"/>
                <a:gd name="connsiteY2" fmla="*/ 341381 h 341381"/>
                <a:gd name="connsiteX0" fmla="*/ 67921 w 67921"/>
                <a:gd name="connsiteY0" fmla="*/ 0 h 341381"/>
                <a:gd name="connsiteX1" fmla="*/ 15523 w 67921"/>
                <a:gd name="connsiteY1" fmla="*/ 208648 h 341381"/>
                <a:gd name="connsiteX2" fmla="*/ 6421 w 67921"/>
                <a:gd name="connsiteY2" fmla="*/ 341381 h 341381"/>
                <a:gd name="connsiteX0" fmla="*/ 69975 w 69975"/>
                <a:gd name="connsiteY0" fmla="*/ 0 h 341381"/>
                <a:gd name="connsiteX1" fmla="*/ 10726 w 69975"/>
                <a:gd name="connsiteY1" fmla="*/ 190869 h 341381"/>
                <a:gd name="connsiteX2" fmla="*/ 8475 w 69975"/>
                <a:gd name="connsiteY2" fmla="*/ 341381 h 341381"/>
                <a:gd name="connsiteX0" fmla="*/ 59249 w 59249"/>
                <a:gd name="connsiteY0" fmla="*/ 0 h 190869"/>
                <a:gd name="connsiteX1" fmla="*/ 0 w 59249"/>
                <a:gd name="connsiteY1" fmla="*/ 190869 h 190869"/>
                <a:gd name="connsiteX0" fmla="*/ 18232 w 23537"/>
                <a:gd name="connsiteY0" fmla="*/ 0 h 108724"/>
                <a:gd name="connsiteX1" fmla="*/ 22372 w 23537"/>
                <a:gd name="connsiteY1" fmla="*/ 108724 h 108724"/>
                <a:gd name="connsiteX0" fmla="*/ 20005 w 24153"/>
                <a:gd name="connsiteY0" fmla="*/ 0 h 108724"/>
                <a:gd name="connsiteX1" fmla="*/ 24145 w 24153"/>
                <a:gd name="connsiteY1" fmla="*/ 108724 h 108724"/>
                <a:gd name="connsiteX0" fmla="*/ 0 w 5692"/>
                <a:gd name="connsiteY0" fmla="*/ 0 h 108724"/>
                <a:gd name="connsiteX1" fmla="*/ 4140 w 5692"/>
                <a:gd name="connsiteY1" fmla="*/ 108724 h 108724"/>
                <a:gd name="connsiteX0" fmla="*/ 0 w 39062"/>
                <a:gd name="connsiteY0" fmla="*/ 0 h 6418"/>
                <a:gd name="connsiteX1" fmla="*/ 39009 w 39062"/>
                <a:gd name="connsiteY1" fmla="*/ 6418 h 6418"/>
                <a:gd name="connsiteX0" fmla="*/ 0 w 9986"/>
                <a:gd name="connsiteY0" fmla="*/ 0 h 10000"/>
                <a:gd name="connsiteX1" fmla="*/ 9986 w 9986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6197" y="4538"/>
                    <a:pt x="6600" y="2930"/>
                    <a:pt x="10000" y="10000"/>
                  </a:cubicBezTo>
                </a:path>
              </a:pathLst>
            </a:custGeom>
            <a:noFill/>
            <a:ln w="63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53" name="Vrije vorm 118">
              <a:extLst>
                <a:ext uri="{FF2B5EF4-FFF2-40B4-BE49-F238E27FC236}">
                  <a16:creationId xmlns="" xmlns:a16="http://schemas.microsoft.com/office/drawing/2014/main" id="{053384BD-F14C-4EC0-B028-3A2FB46252EB}"/>
                </a:ext>
              </a:extLst>
            </p:cNvPr>
            <p:cNvSpPr/>
            <p:nvPr/>
          </p:nvSpPr>
          <p:spPr bwMode="auto">
            <a:xfrm rot="2740879">
              <a:off x="6710384" y="4314199"/>
              <a:ext cx="15585" cy="79951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190433 w 381692"/>
                <a:gd name="connsiteY1" fmla="*/ 406050 h 829114"/>
                <a:gd name="connsiteX2" fmla="*/ 381692 w 381692"/>
                <a:gd name="connsiteY2" fmla="*/ 829114 h 829114"/>
                <a:gd name="connsiteX0" fmla="*/ 26034 w 191259"/>
                <a:gd name="connsiteY0" fmla="*/ 0 h 876775"/>
                <a:gd name="connsiteX1" fmla="*/ 0 w 191259"/>
                <a:gd name="connsiteY1" fmla="*/ 453711 h 876775"/>
                <a:gd name="connsiteX2" fmla="*/ 191259 w 191259"/>
                <a:gd name="connsiteY2" fmla="*/ 876775 h 876775"/>
                <a:gd name="connsiteX0" fmla="*/ 48778 w 214003"/>
                <a:gd name="connsiteY0" fmla="*/ 0 h 876775"/>
                <a:gd name="connsiteX1" fmla="*/ 22744 w 214003"/>
                <a:gd name="connsiteY1" fmla="*/ 453711 h 876775"/>
                <a:gd name="connsiteX2" fmla="*/ 214003 w 214003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38280 w 203505"/>
                <a:gd name="connsiteY0" fmla="*/ 0 h 876775"/>
                <a:gd name="connsiteX1" fmla="*/ 12246 w 203505"/>
                <a:gd name="connsiteY1" fmla="*/ 453711 h 876775"/>
                <a:gd name="connsiteX2" fmla="*/ 203505 w 203505"/>
                <a:gd name="connsiteY2" fmla="*/ 876775 h 876775"/>
                <a:gd name="connsiteX0" fmla="*/ 46091 w 211316"/>
                <a:gd name="connsiteY0" fmla="*/ 0 h 876775"/>
                <a:gd name="connsiteX1" fmla="*/ 20057 w 211316"/>
                <a:gd name="connsiteY1" fmla="*/ 453711 h 876775"/>
                <a:gd name="connsiteX2" fmla="*/ 211316 w 211316"/>
                <a:gd name="connsiteY2" fmla="*/ 876775 h 876775"/>
                <a:gd name="connsiteX0" fmla="*/ 63253 w 228478"/>
                <a:gd name="connsiteY0" fmla="*/ 0 h 876775"/>
                <a:gd name="connsiteX1" fmla="*/ 14281 w 228478"/>
                <a:gd name="connsiteY1" fmla="*/ 217537 h 876775"/>
                <a:gd name="connsiteX2" fmla="*/ 228478 w 228478"/>
                <a:gd name="connsiteY2" fmla="*/ 876775 h 876775"/>
                <a:gd name="connsiteX0" fmla="*/ 50885 w 216110"/>
                <a:gd name="connsiteY0" fmla="*/ 0 h 876775"/>
                <a:gd name="connsiteX1" fmla="*/ 1913 w 216110"/>
                <a:gd name="connsiteY1" fmla="*/ 217537 h 876775"/>
                <a:gd name="connsiteX2" fmla="*/ 216110 w 216110"/>
                <a:gd name="connsiteY2" fmla="*/ 876775 h 876775"/>
                <a:gd name="connsiteX0" fmla="*/ 95259 w 95259"/>
                <a:gd name="connsiteY0" fmla="*/ 0 h 341381"/>
                <a:gd name="connsiteX1" fmla="*/ 46287 w 95259"/>
                <a:gd name="connsiteY1" fmla="*/ 217537 h 341381"/>
                <a:gd name="connsiteX2" fmla="*/ 33759 w 95259"/>
                <a:gd name="connsiteY2" fmla="*/ 341381 h 341381"/>
                <a:gd name="connsiteX0" fmla="*/ 67195 w 67195"/>
                <a:gd name="connsiteY0" fmla="*/ 0 h 341381"/>
                <a:gd name="connsiteX1" fmla="*/ 18223 w 67195"/>
                <a:gd name="connsiteY1" fmla="*/ 217537 h 341381"/>
                <a:gd name="connsiteX2" fmla="*/ 5695 w 67195"/>
                <a:gd name="connsiteY2" fmla="*/ 341381 h 341381"/>
                <a:gd name="connsiteX0" fmla="*/ 67921 w 67921"/>
                <a:gd name="connsiteY0" fmla="*/ 0 h 341381"/>
                <a:gd name="connsiteX1" fmla="*/ 15523 w 67921"/>
                <a:gd name="connsiteY1" fmla="*/ 208648 h 341381"/>
                <a:gd name="connsiteX2" fmla="*/ 6421 w 67921"/>
                <a:gd name="connsiteY2" fmla="*/ 341381 h 341381"/>
                <a:gd name="connsiteX0" fmla="*/ 69975 w 69975"/>
                <a:gd name="connsiteY0" fmla="*/ 0 h 341381"/>
                <a:gd name="connsiteX1" fmla="*/ 10726 w 69975"/>
                <a:gd name="connsiteY1" fmla="*/ 190869 h 341381"/>
                <a:gd name="connsiteX2" fmla="*/ 8475 w 69975"/>
                <a:gd name="connsiteY2" fmla="*/ 341381 h 341381"/>
                <a:gd name="connsiteX0" fmla="*/ 59249 w 59249"/>
                <a:gd name="connsiteY0" fmla="*/ 0 h 190869"/>
                <a:gd name="connsiteX1" fmla="*/ 0 w 59249"/>
                <a:gd name="connsiteY1" fmla="*/ 190869 h 190869"/>
                <a:gd name="connsiteX0" fmla="*/ 18232 w 23537"/>
                <a:gd name="connsiteY0" fmla="*/ 0 h 108724"/>
                <a:gd name="connsiteX1" fmla="*/ 22372 w 23537"/>
                <a:gd name="connsiteY1" fmla="*/ 108724 h 108724"/>
                <a:gd name="connsiteX0" fmla="*/ 20005 w 24153"/>
                <a:gd name="connsiteY0" fmla="*/ 0 h 108724"/>
                <a:gd name="connsiteX1" fmla="*/ 24145 w 24153"/>
                <a:gd name="connsiteY1" fmla="*/ 108724 h 108724"/>
                <a:gd name="connsiteX0" fmla="*/ 0 w 5692"/>
                <a:gd name="connsiteY0" fmla="*/ 0 h 108724"/>
                <a:gd name="connsiteX1" fmla="*/ 4140 w 5692"/>
                <a:gd name="connsiteY1" fmla="*/ 108724 h 108724"/>
                <a:gd name="connsiteX0" fmla="*/ 0 w 39062"/>
                <a:gd name="connsiteY0" fmla="*/ 0 h 6418"/>
                <a:gd name="connsiteX1" fmla="*/ 39009 w 39062"/>
                <a:gd name="connsiteY1" fmla="*/ 6418 h 6418"/>
                <a:gd name="connsiteX0" fmla="*/ 0 w 9986"/>
                <a:gd name="connsiteY0" fmla="*/ 0 h 10000"/>
                <a:gd name="connsiteX1" fmla="*/ 9986 w 9986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8519"/>
                <a:gd name="connsiteY0" fmla="*/ 0 h 10971"/>
                <a:gd name="connsiteX1" fmla="*/ 8519 w 8519"/>
                <a:gd name="connsiteY1" fmla="*/ 10971 h 1097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8241"/>
                <a:gd name="connsiteY0" fmla="*/ 0 h 10445"/>
                <a:gd name="connsiteX1" fmla="*/ 8241 w 8241"/>
                <a:gd name="connsiteY1" fmla="*/ 10445 h 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41" h="10445">
                  <a:moveTo>
                    <a:pt x="0" y="0"/>
                  </a:moveTo>
                  <a:cubicBezTo>
                    <a:pt x="3755" y="5026"/>
                    <a:pt x="795" y="6211"/>
                    <a:pt x="8241" y="10445"/>
                  </a:cubicBezTo>
                </a:path>
              </a:pathLst>
            </a:custGeom>
            <a:noFill/>
            <a:ln w="63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cxnSp>
          <p:nvCxnSpPr>
            <p:cNvPr id="254" name="Straight Connector 138">
              <a:extLst>
                <a:ext uri="{FF2B5EF4-FFF2-40B4-BE49-F238E27FC236}">
                  <a16:creationId xmlns="" xmlns:a16="http://schemas.microsoft.com/office/drawing/2014/main" id="{A5351A44-F171-412A-A6E5-C7E4D73BE0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73911" y="4386647"/>
              <a:ext cx="17367" cy="21836"/>
            </a:xfrm>
            <a:prstGeom prst="line">
              <a:avLst/>
            </a:pr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255" name="Straight Connector 139">
              <a:extLst>
                <a:ext uri="{FF2B5EF4-FFF2-40B4-BE49-F238E27FC236}">
                  <a16:creationId xmlns="" xmlns:a16="http://schemas.microsoft.com/office/drawing/2014/main" id="{502321D7-6331-4FB9-8FD5-C0359C452EA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35801" y="4396173"/>
              <a:ext cx="17367" cy="21836"/>
            </a:xfrm>
            <a:prstGeom prst="line">
              <a:avLst/>
            </a:pr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256" name="Straight Connector 140">
              <a:extLst>
                <a:ext uri="{FF2B5EF4-FFF2-40B4-BE49-F238E27FC236}">
                  <a16:creationId xmlns="" xmlns:a16="http://schemas.microsoft.com/office/drawing/2014/main" id="{2701210D-F9AE-4008-8C51-F3D141A4AF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76282" y="4427124"/>
              <a:ext cx="17367" cy="21836"/>
            </a:xfrm>
            <a:prstGeom prst="line">
              <a:avLst/>
            </a:pr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257" name="Straight Connector 141">
              <a:extLst>
                <a:ext uri="{FF2B5EF4-FFF2-40B4-BE49-F238E27FC236}">
                  <a16:creationId xmlns="" xmlns:a16="http://schemas.microsoft.com/office/drawing/2014/main" id="{C6553E25-B35E-4BC9-83B0-B29932C776B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43181" y="4343701"/>
              <a:ext cx="28549" cy="29440"/>
            </a:xfrm>
            <a:prstGeom prst="line">
              <a:avLst/>
            </a:prstGeom>
            <a:noFill/>
            <a:ln w="6350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258" name="Freeform 15">
              <a:extLst>
                <a:ext uri="{FF2B5EF4-FFF2-40B4-BE49-F238E27FC236}">
                  <a16:creationId xmlns="" xmlns:a16="http://schemas.microsoft.com/office/drawing/2014/main" id="{45DBC424-1FE9-4152-90CA-357E6E8F63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53694" y="4574714"/>
              <a:ext cx="1179836" cy="562398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459"/>
                <a:gd name="connsiteY0" fmla="*/ 0 h 10638"/>
                <a:gd name="connsiteX1" fmla="*/ 719 w 9459"/>
                <a:gd name="connsiteY1" fmla="*/ 1104 h 10638"/>
                <a:gd name="connsiteX2" fmla="*/ 1374 w 9459"/>
                <a:gd name="connsiteY2" fmla="*/ 3709 h 10638"/>
                <a:gd name="connsiteX3" fmla="*/ 3254 w 9459"/>
                <a:gd name="connsiteY3" fmla="*/ 7044 h 10638"/>
                <a:gd name="connsiteX4" fmla="*/ 4772 w 9459"/>
                <a:gd name="connsiteY4" fmla="*/ 10480 h 10638"/>
                <a:gd name="connsiteX5" fmla="*/ 7350 w 9459"/>
                <a:gd name="connsiteY5" fmla="*/ 10066 h 10638"/>
                <a:gd name="connsiteX6" fmla="*/ 9459 w 9459"/>
                <a:gd name="connsiteY6" fmla="*/ 9982 h 10638"/>
                <a:gd name="connsiteX0" fmla="*/ 111 w 9246"/>
                <a:gd name="connsiteY0" fmla="*/ 0 h 10000"/>
                <a:gd name="connsiteX1" fmla="*/ 6 w 9246"/>
                <a:gd name="connsiteY1" fmla="*/ 1038 h 10000"/>
                <a:gd name="connsiteX2" fmla="*/ 699 w 9246"/>
                <a:gd name="connsiteY2" fmla="*/ 3487 h 10000"/>
                <a:gd name="connsiteX3" fmla="*/ 2686 w 9246"/>
                <a:gd name="connsiteY3" fmla="*/ 6622 h 10000"/>
                <a:gd name="connsiteX4" fmla="*/ 4291 w 9246"/>
                <a:gd name="connsiteY4" fmla="*/ 9851 h 10000"/>
                <a:gd name="connsiteX5" fmla="*/ 7016 w 9246"/>
                <a:gd name="connsiteY5" fmla="*/ 9462 h 10000"/>
                <a:gd name="connsiteX6" fmla="*/ 9246 w 9246"/>
                <a:gd name="connsiteY6" fmla="*/ 9383 h 10000"/>
                <a:gd name="connsiteX0" fmla="*/ 223 w 9999"/>
                <a:gd name="connsiteY0" fmla="*/ 0 h 10710"/>
                <a:gd name="connsiteX1" fmla="*/ 5 w 9999"/>
                <a:gd name="connsiteY1" fmla="*/ 1748 h 10710"/>
                <a:gd name="connsiteX2" fmla="*/ 755 w 9999"/>
                <a:gd name="connsiteY2" fmla="*/ 4197 h 10710"/>
                <a:gd name="connsiteX3" fmla="*/ 2904 w 9999"/>
                <a:gd name="connsiteY3" fmla="*/ 7332 h 10710"/>
                <a:gd name="connsiteX4" fmla="*/ 4640 w 9999"/>
                <a:gd name="connsiteY4" fmla="*/ 10561 h 10710"/>
                <a:gd name="connsiteX5" fmla="*/ 7587 w 9999"/>
                <a:gd name="connsiteY5" fmla="*/ 10172 h 10710"/>
                <a:gd name="connsiteX6" fmla="*/ 9999 w 9999"/>
                <a:gd name="connsiteY6" fmla="*/ 10093 h 10710"/>
                <a:gd name="connsiteX0" fmla="*/ 0 w 9777"/>
                <a:gd name="connsiteY0" fmla="*/ 0 h 10000"/>
                <a:gd name="connsiteX1" fmla="*/ 163 w 9777"/>
                <a:gd name="connsiteY1" fmla="*/ 1632 h 10000"/>
                <a:gd name="connsiteX2" fmla="*/ 532 w 9777"/>
                <a:gd name="connsiteY2" fmla="*/ 3919 h 10000"/>
                <a:gd name="connsiteX3" fmla="*/ 2681 w 9777"/>
                <a:gd name="connsiteY3" fmla="*/ 6846 h 10000"/>
                <a:gd name="connsiteX4" fmla="*/ 4417 w 9777"/>
                <a:gd name="connsiteY4" fmla="*/ 9861 h 10000"/>
                <a:gd name="connsiteX5" fmla="*/ 7365 w 9777"/>
                <a:gd name="connsiteY5" fmla="*/ 9498 h 10000"/>
                <a:gd name="connsiteX6" fmla="*/ 9777 w 9777"/>
                <a:gd name="connsiteY6" fmla="*/ 9424 h 10000"/>
                <a:gd name="connsiteX0" fmla="*/ 0 w 10000"/>
                <a:gd name="connsiteY0" fmla="*/ 0 h 9989"/>
                <a:gd name="connsiteX1" fmla="*/ 167 w 10000"/>
                <a:gd name="connsiteY1" fmla="*/ 1632 h 9989"/>
                <a:gd name="connsiteX2" fmla="*/ 544 w 10000"/>
                <a:gd name="connsiteY2" fmla="*/ 3919 h 9989"/>
                <a:gd name="connsiteX3" fmla="*/ 2742 w 10000"/>
                <a:gd name="connsiteY3" fmla="*/ 6846 h 9989"/>
                <a:gd name="connsiteX4" fmla="*/ 4518 w 10000"/>
                <a:gd name="connsiteY4" fmla="*/ 9861 h 9989"/>
                <a:gd name="connsiteX5" fmla="*/ 10000 w 10000"/>
                <a:gd name="connsiteY5" fmla="*/ 9424 h 9989"/>
                <a:gd name="connsiteX0" fmla="*/ 0 w 5534"/>
                <a:gd name="connsiteY0" fmla="*/ 0 h 9888"/>
                <a:gd name="connsiteX1" fmla="*/ 167 w 5534"/>
                <a:gd name="connsiteY1" fmla="*/ 1634 h 9888"/>
                <a:gd name="connsiteX2" fmla="*/ 544 w 5534"/>
                <a:gd name="connsiteY2" fmla="*/ 3923 h 9888"/>
                <a:gd name="connsiteX3" fmla="*/ 2742 w 5534"/>
                <a:gd name="connsiteY3" fmla="*/ 6854 h 9888"/>
                <a:gd name="connsiteX4" fmla="*/ 4518 w 5534"/>
                <a:gd name="connsiteY4" fmla="*/ 9872 h 9888"/>
                <a:gd name="connsiteX5" fmla="*/ 5534 w 5534"/>
                <a:gd name="connsiteY5" fmla="*/ 5449 h 9888"/>
                <a:gd name="connsiteX0" fmla="*/ 0 w 10000"/>
                <a:gd name="connsiteY0" fmla="*/ 0 h 10001"/>
                <a:gd name="connsiteX1" fmla="*/ 302 w 10000"/>
                <a:gd name="connsiteY1" fmla="*/ 1653 h 10001"/>
                <a:gd name="connsiteX2" fmla="*/ 983 w 10000"/>
                <a:gd name="connsiteY2" fmla="*/ 3967 h 10001"/>
                <a:gd name="connsiteX3" fmla="*/ 4955 w 10000"/>
                <a:gd name="connsiteY3" fmla="*/ 6932 h 10001"/>
                <a:gd name="connsiteX4" fmla="*/ 8164 w 10000"/>
                <a:gd name="connsiteY4" fmla="*/ 9984 h 10001"/>
                <a:gd name="connsiteX5" fmla="*/ 10000 w 10000"/>
                <a:gd name="connsiteY5" fmla="*/ 5511 h 10001"/>
                <a:gd name="connsiteX0" fmla="*/ 0 w 10000"/>
                <a:gd name="connsiteY0" fmla="*/ 0 h 7844"/>
                <a:gd name="connsiteX1" fmla="*/ 302 w 10000"/>
                <a:gd name="connsiteY1" fmla="*/ 1653 h 7844"/>
                <a:gd name="connsiteX2" fmla="*/ 983 w 10000"/>
                <a:gd name="connsiteY2" fmla="*/ 3967 h 7844"/>
                <a:gd name="connsiteX3" fmla="*/ 4955 w 10000"/>
                <a:gd name="connsiteY3" fmla="*/ 6932 h 7844"/>
                <a:gd name="connsiteX4" fmla="*/ 7395 w 10000"/>
                <a:gd name="connsiteY4" fmla="*/ 7717 h 7844"/>
                <a:gd name="connsiteX5" fmla="*/ 10000 w 10000"/>
                <a:gd name="connsiteY5" fmla="*/ 5511 h 7844"/>
                <a:gd name="connsiteX0" fmla="*/ 0 w 10000"/>
                <a:gd name="connsiteY0" fmla="*/ 0 h 9876"/>
                <a:gd name="connsiteX1" fmla="*/ 302 w 10000"/>
                <a:gd name="connsiteY1" fmla="*/ 2107 h 9876"/>
                <a:gd name="connsiteX2" fmla="*/ 983 w 10000"/>
                <a:gd name="connsiteY2" fmla="*/ 5057 h 9876"/>
                <a:gd name="connsiteX3" fmla="*/ 4955 w 10000"/>
                <a:gd name="connsiteY3" fmla="*/ 8195 h 9876"/>
                <a:gd name="connsiteX4" fmla="*/ 7395 w 10000"/>
                <a:gd name="connsiteY4" fmla="*/ 9838 h 9876"/>
                <a:gd name="connsiteX5" fmla="*/ 10000 w 10000"/>
                <a:gd name="connsiteY5" fmla="*/ 7026 h 9876"/>
                <a:gd name="connsiteX0" fmla="*/ 0 w 10000"/>
                <a:gd name="connsiteY0" fmla="*/ 0 h 9969"/>
                <a:gd name="connsiteX1" fmla="*/ 302 w 10000"/>
                <a:gd name="connsiteY1" fmla="*/ 2133 h 9969"/>
                <a:gd name="connsiteX2" fmla="*/ 983 w 10000"/>
                <a:gd name="connsiteY2" fmla="*/ 5120 h 9969"/>
                <a:gd name="connsiteX3" fmla="*/ 3994 w 10000"/>
                <a:gd name="connsiteY3" fmla="*/ 7756 h 9969"/>
                <a:gd name="connsiteX4" fmla="*/ 7395 w 10000"/>
                <a:gd name="connsiteY4" fmla="*/ 9962 h 9969"/>
                <a:gd name="connsiteX5" fmla="*/ 10000 w 10000"/>
                <a:gd name="connsiteY5" fmla="*/ 7114 h 9969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983 w 10000"/>
                <a:gd name="connsiteY2" fmla="*/ 5136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9616"/>
                <a:gd name="connsiteY0" fmla="*/ 0 h 9565"/>
                <a:gd name="connsiteX1" fmla="*/ 751 w 9616"/>
                <a:gd name="connsiteY1" fmla="*/ 3553 h 9565"/>
                <a:gd name="connsiteX2" fmla="*/ 2585 w 9616"/>
                <a:gd name="connsiteY2" fmla="*/ 5027 h 9565"/>
                <a:gd name="connsiteX3" fmla="*/ 3610 w 9616"/>
                <a:gd name="connsiteY3" fmla="*/ 7345 h 9565"/>
                <a:gd name="connsiteX4" fmla="*/ 7011 w 9616"/>
                <a:gd name="connsiteY4" fmla="*/ 9558 h 9565"/>
                <a:gd name="connsiteX5" fmla="*/ 9616 w 9616"/>
                <a:gd name="connsiteY5" fmla="*/ 6701 h 9565"/>
                <a:gd name="connsiteX0" fmla="*/ 9 w 10009"/>
                <a:gd name="connsiteY0" fmla="*/ 0 h 10001"/>
                <a:gd name="connsiteX1" fmla="*/ 790 w 10009"/>
                <a:gd name="connsiteY1" fmla="*/ 3715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9 w 10009"/>
                <a:gd name="connsiteY0" fmla="*/ 0 h 10001"/>
                <a:gd name="connsiteX1" fmla="*/ 790 w 10009"/>
                <a:gd name="connsiteY1" fmla="*/ 4170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80 w 10080"/>
                <a:gd name="connsiteY0" fmla="*/ 0 h 10001"/>
                <a:gd name="connsiteX1" fmla="*/ 861 w 10080"/>
                <a:gd name="connsiteY1" fmla="*/ 4170 h 10001"/>
                <a:gd name="connsiteX2" fmla="*/ 2768 w 10080"/>
                <a:gd name="connsiteY2" fmla="*/ 5256 h 10001"/>
                <a:gd name="connsiteX3" fmla="*/ 3834 w 10080"/>
                <a:gd name="connsiteY3" fmla="*/ 7679 h 10001"/>
                <a:gd name="connsiteX4" fmla="*/ 7371 w 10080"/>
                <a:gd name="connsiteY4" fmla="*/ 9993 h 10001"/>
                <a:gd name="connsiteX5" fmla="*/ 10080 w 10080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69"/>
                <a:gd name="connsiteX1" fmla="*/ 1017 w 10036"/>
                <a:gd name="connsiteY1" fmla="*/ 4397 h 10069"/>
                <a:gd name="connsiteX2" fmla="*/ 2724 w 10036"/>
                <a:gd name="connsiteY2" fmla="*/ 5256 h 10069"/>
                <a:gd name="connsiteX3" fmla="*/ 3790 w 10036"/>
                <a:gd name="connsiteY3" fmla="*/ 7679 h 10069"/>
                <a:gd name="connsiteX4" fmla="*/ 7306 w 10036"/>
                <a:gd name="connsiteY4" fmla="*/ 10064 h 10069"/>
                <a:gd name="connsiteX5" fmla="*/ 10036 w 10036"/>
                <a:gd name="connsiteY5" fmla="*/ 7006 h 10069"/>
                <a:gd name="connsiteX0" fmla="*/ 36 w 10036"/>
                <a:gd name="connsiteY0" fmla="*/ 0 h 10082"/>
                <a:gd name="connsiteX1" fmla="*/ 1017 w 10036"/>
                <a:gd name="connsiteY1" fmla="*/ 4397 h 10082"/>
                <a:gd name="connsiteX2" fmla="*/ 2724 w 10036"/>
                <a:gd name="connsiteY2" fmla="*/ 5256 h 10082"/>
                <a:gd name="connsiteX3" fmla="*/ 5226 w 10036"/>
                <a:gd name="connsiteY3" fmla="*/ 8141 h 10082"/>
                <a:gd name="connsiteX4" fmla="*/ 7306 w 10036"/>
                <a:gd name="connsiteY4" fmla="*/ 10064 h 10082"/>
                <a:gd name="connsiteX5" fmla="*/ 10036 w 10036"/>
                <a:gd name="connsiteY5" fmla="*/ 7006 h 10082"/>
                <a:gd name="connsiteX0" fmla="*/ 36 w 10036"/>
                <a:gd name="connsiteY0" fmla="*/ 0 h 10080"/>
                <a:gd name="connsiteX1" fmla="*/ 1017 w 10036"/>
                <a:gd name="connsiteY1" fmla="*/ 4397 h 10080"/>
                <a:gd name="connsiteX2" fmla="*/ 2724 w 10036"/>
                <a:gd name="connsiteY2" fmla="*/ 5256 h 10080"/>
                <a:gd name="connsiteX3" fmla="*/ 5226 w 10036"/>
                <a:gd name="connsiteY3" fmla="*/ 8141 h 10080"/>
                <a:gd name="connsiteX4" fmla="*/ 7306 w 10036"/>
                <a:gd name="connsiteY4" fmla="*/ 10064 h 10080"/>
                <a:gd name="connsiteX5" fmla="*/ 10036 w 10036"/>
                <a:gd name="connsiteY5" fmla="*/ 7006 h 10080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043"/>
                <a:gd name="connsiteX1" fmla="*/ 1017 w 10036"/>
                <a:gd name="connsiteY1" fmla="*/ 4397 h 10043"/>
                <a:gd name="connsiteX2" fmla="*/ 2724 w 10036"/>
                <a:gd name="connsiteY2" fmla="*/ 5256 h 10043"/>
                <a:gd name="connsiteX3" fmla="*/ 4955 w 10036"/>
                <a:gd name="connsiteY3" fmla="*/ 7999 h 10043"/>
                <a:gd name="connsiteX4" fmla="*/ 7014 w 10036"/>
                <a:gd name="connsiteY4" fmla="*/ 10029 h 10043"/>
                <a:gd name="connsiteX5" fmla="*/ 10036 w 10036"/>
                <a:gd name="connsiteY5" fmla="*/ 7006 h 10043"/>
                <a:gd name="connsiteX0" fmla="*/ 36 w 10057"/>
                <a:gd name="connsiteY0" fmla="*/ 0 h 10040"/>
                <a:gd name="connsiteX1" fmla="*/ 1017 w 10057"/>
                <a:gd name="connsiteY1" fmla="*/ 4397 h 10040"/>
                <a:gd name="connsiteX2" fmla="*/ 2724 w 10057"/>
                <a:gd name="connsiteY2" fmla="*/ 5256 h 10040"/>
                <a:gd name="connsiteX3" fmla="*/ 4955 w 10057"/>
                <a:gd name="connsiteY3" fmla="*/ 7999 h 10040"/>
                <a:gd name="connsiteX4" fmla="*/ 7014 w 10057"/>
                <a:gd name="connsiteY4" fmla="*/ 10029 h 10040"/>
                <a:gd name="connsiteX5" fmla="*/ 10057 w 10057"/>
                <a:gd name="connsiteY5" fmla="*/ 7077 h 10040"/>
                <a:gd name="connsiteX0" fmla="*/ 36 w 10057"/>
                <a:gd name="connsiteY0" fmla="*/ 0 h 10036"/>
                <a:gd name="connsiteX1" fmla="*/ 1017 w 10057"/>
                <a:gd name="connsiteY1" fmla="*/ 4397 h 10036"/>
                <a:gd name="connsiteX2" fmla="*/ 2724 w 10057"/>
                <a:gd name="connsiteY2" fmla="*/ 5256 h 10036"/>
                <a:gd name="connsiteX3" fmla="*/ 4705 w 10057"/>
                <a:gd name="connsiteY3" fmla="*/ 7857 h 10036"/>
                <a:gd name="connsiteX4" fmla="*/ 7014 w 10057"/>
                <a:gd name="connsiteY4" fmla="*/ 10029 h 10036"/>
                <a:gd name="connsiteX5" fmla="*/ 10057 w 10057"/>
                <a:gd name="connsiteY5" fmla="*/ 7077 h 10036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11 w 10032"/>
                <a:gd name="connsiteY0" fmla="*/ 0 h 10035"/>
                <a:gd name="connsiteX1" fmla="*/ 992 w 10032"/>
                <a:gd name="connsiteY1" fmla="*/ 4397 h 10035"/>
                <a:gd name="connsiteX2" fmla="*/ 2553 w 10032"/>
                <a:gd name="connsiteY2" fmla="*/ 5363 h 10035"/>
                <a:gd name="connsiteX3" fmla="*/ 4680 w 10032"/>
                <a:gd name="connsiteY3" fmla="*/ 7857 h 10035"/>
                <a:gd name="connsiteX4" fmla="*/ 6989 w 10032"/>
                <a:gd name="connsiteY4" fmla="*/ 10029 h 10035"/>
                <a:gd name="connsiteX5" fmla="*/ 10032 w 10032"/>
                <a:gd name="connsiteY5" fmla="*/ 7077 h 10035"/>
                <a:gd name="connsiteX0" fmla="*/ 8 w 10029"/>
                <a:gd name="connsiteY0" fmla="*/ 0 h 10035"/>
                <a:gd name="connsiteX1" fmla="*/ 989 w 10029"/>
                <a:gd name="connsiteY1" fmla="*/ 4397 h 10035"/>
                <a:gd name="connsiteX2" fmla="*/ 2550 w 10029"/>
                <a:gd name="connsiteY2" fmla="*/ 5363 h 10035"/>
                <a:gd name="connsiteX3" fmla="*/ 4677 w 10029"/>
                <a:gd name="connsiteY3" fmla="*/ 7857 h 10035"/>
                <a:gd name="connsiteX4" fmla="*/ 6986 w 10029"/>
                <a:gd name="connsiteY4" fmla="*/ 10029 h 10035"/>
                <a:gd name="connsiteX5" fmla="*/ 10029 w 10029"/>
                <a:gd name="connsiteY5" fmla="*/ 7077 h 10035"/>
                <a:gd name="connsiteX0" fmla="*/ 13 w 10034"/>
                <a:gd name="connsiteY0" fmla="*/ 0 h 10035"/>
                <a:gd name="connsiteX1" fmla="*/ 682 w 10034"/>
                <a:gd name="connsiteY1" fmla="*/ 4326 h 10035"/>
                <a:gd name="connsiteX2" fmla="*/ 2555 w 10034"/>
                <a:gd name="connsiteY2" fmla="*/ 5363 h 10035"/>
                <a:gd name="connsiteX3" fmla="*/ 4682 w 10034"/>
                <a:gd name="connsiteY3" fmla="*/ 7857 h 10035"/>
                <a:gd name="connsiteX4" fmla="*/ 6991 w 10034"/>
                <a:gd name="connsiteY4" fmla="*/ 10029 h 10035"/>
                <a:gd name="connsiteX5" fmla="*/ 10034 w 10034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26 w 10047"/>
                <a:gd name="connsiteY0" fmla="*/ 0 h 10035"/>
                <a:gd name="connsiteX1" fmla="*/ 425 w 10047"/>
                <a:gd name="connsiteY1" fmla="*/ 4219 h 10035"/>
                <a:gd name="connsiteX2" fmla="*/ 2401 w 10047"/>
                <a:gd name="connsiteY2" fmla="*/ 5789 h 10035"/>
                <a:gd name="connsiteX3" fmla="*/ 4695 w 10047"/>
                <a:gd name="connsiteY3" fmla="*/ 7857 h 10035"/>
                <a:gd name="connsiteX4" fmla="*/ 7004 w 10047"/>
                <a:gd name="connsiteY4" fmla="*/ 10029 h 10035"/>
                <a:gd name="connsiteX5" fmla="*/ 10047 w 10047"/>
                <a:gd name="connsiteY5" fmla="*/ 7077 h 10035"/>
                <a:gd name="connsiteX0" fmla="*/ 34 w 10055"/>
                <a:gd name="connsiteY0" fmla="*/ 0 h 10035"/>
                <a:gd name="connsiteX1" fmla="*/ 433 w 10055"/>
                <a:gd name="connsiteY1" fmla="*/ 4219 h 10035"/>
                <a:gd name="connsiteX2" fmla="*/ 2409 w 10055"/>
                <a:gd name="connsiteY2" fmla="*/ 5789 h 10035"/>
                <a:gd name="connsiteX3" fmla="*/ 4703 w 10055"/>
                <a:gd name="connsiteY3" fmla="*/ 7857 h 10035"/>
                <a:gd name="connsiteX4" fmla="*/ 7012 w 10055"/>
                <a:gd name="connsiteY4" fmla="*/ 10029 h 10035"/>
                <a:gd name="connsiteX5" fmla="*/ 10055 w 10055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9753"/>
                <a:gd name="connsiteX1" fmla="*/ 437 w 10059"/>
                <a:gd name="connsiteY1" fmla="*/ 4219 h 9753"/>
                <a:gd name="connsiteX2" fmla="*/ 2413 w 10059"/>
                <a:gd name="connsiteY2" fmla="*/ 5789 h 9753"/>
                <a:gd name="connsiteX3" fmla="*/ 4707 w 10059"/>
                <a:gd name="connsiteY3" fmla="*/ 7857 h 9753"/>
                <a:gd name="connsiteX4" fmla="*/ 7016 w 10059"/>
                <a:gd name="connsiteY4" fmla="*/ 9745 h 9753"/>
                <a:gd name="connsiteX5" fmla="*/ 10059 w 10059"/>
                <a:gd name="connsiteY5" fmla="*/ 7077 h 9753"/>
                <a:gd name="connsiteX0" fmla="*/ 38 w 10000"/>
                <a:gd name="connsiteY0" fmla="*/ 0 h 9999"/>
                <a:gd name="connsiteX1" fmla="*/ 434 w 10000"/>
                <a:gd name="connsiteY1" fmla="*/ 4326 h 9999"/>
                <a:gd name="connsiteX2" fmla="*/ 2399 w 10000"/>
                <a:gd name="connsiteY2" fmla="*/ 5936 h 9999"/>
                <a:gd name="connsiteX3" fmla="*/ 4700 w 10000"/>
                <a:gd name="connsiteY3" fmla="*/ 7838 h 9999"/>
                <a:gd name="connsiteX4" fmla="*/ 6975 w 10000"/>
                <a:gd name="connsiteY4" fmla="*/ 9992 h 9999"/>
                <a:gd name="connsiteX5" fmla="*/ 10000 w 10000"/>
                <a:gd name="connsiteY5" fmla="*/ 7256 h 9999"/>
                <a:gd name="connsiteX0" fmla="*/ 38 w 10000"/>
                <a:gd name="connsiteY0" fmla="*/ 0 h 9993"/>
                <a:gd name="connsiteX1" fmla="*/ 434 w 10000"/>
                <a:gd name="connsiteY1" fmla="*/ 4326 h 9993"/>
                <a:gd name="connsiteX2" fmla="*/ 2399 w 10000"/>
                <a:gd name="connsiteY2" fmla="*/ 5937 h 9993"/>
                <a:gd name="connsiteX3" fmla="*/ 4700 w 10000"/>
                <a:gd name="connsiteY3" fmla="*/ 7839 h 9993"/>
                <a:gd name="connsiteX4" fmla="*/ 6975 w 10000"/>
                <a:gd name="connsiteY4" fmla="*/ 9993 h 9993"/>
                <a:gd name="connsiteX5" fmla="*/ 10000 w 10000"/>
                <a:gd name="connsiteY5" fmla="*/ 7257 h 9993"/>
                <a:gd name="connsiteX0" fmla="*/ 38 w 10000"/>
                <a:gd name="connsiteY0" fmla="*/ 0 h 10007"/>
                <a:gd name="connsiteX1" fmla="*/ 434 w 10000"/>
                <a:gd name="connsiteY1" fmla="*/ 4329 h 10007"/>
                <a:gd name="connsiteX2" fmla="*/ 2399 w 10000"/>
                <a:gd name="connsiteY2" fmla="*/ 5941 h 10007"/>
                <a:gd name="connsiteX3" fmla="*/ 4700 w 10000"/>
                <a:gd name="connsiteY3" fmla="*/ 7844 h 10007"/>
                <a:gd name="connsiteX4" fmla="*/ 6975 w 10000"/>
                <a:gd name="connsiteY4" fmla="*/ 10000 h 10007"/>
                <a:gd name="connsiteX5" fmla="*/ 10000 w 10000"/>
                <a:gd name="connsiteY5" fmla="*/ 7262 h 10007"/>
                <a:gd name="connsiteX0" fmla="*/ 38 w 10000"/>
                <a:gd name="connsiteY0" fmla="*/ 0 h 10027"/>
                <a:gd name="connsiteX1" fmla="*/ 434 w 10000"/>
                <a:gd name="connsiteY1" fmla="*/ 4329 h 10027"/>
                <a:gd name="connsiteX2" fmla="*/ 2399 w 10000"/>
                <a:gd name="connsiteY2" fmla="*/ 5941 h 10027"/>
                <a:gd name="connsiteX3" fmla="*/ 4700 w 10000"/>
                <a:gd name="connsiteY3" fmla="*/ 7844 h 10027"/>
                <a:gd name="connsiteX4" fmla="*/ 6975 w 10000"/>
                <a:gd name="connsiteY4" fmla="*/ 10000 h 10027"/>
                <a:gd name="connsiteX5" fmla="*/ 10000 w 10000"/>
                <a:gd name="connsiteY5" fmla="*/ 7262 h 10027"/>
                <a:gd name="connsiteX0" fmla="*/ 38 w 10000"/>
                <a:gd name="connsiteY0" fmla="*/ 0 h 10077"/>
                <a:gd name="connsiteX1" fmla="*/ 434 w 10000"/>
                <a:gd name="connsiteY1" fmla="*/ 4329 h 10077"/>
                <a:gd name="connsiteX2" fmla="*/ 2399 w 10000"/>
                <a:gd name="connsiteY2" fmla="*/ 5941 h 10077"/>
                <a:gd name="connsiteX3" fmla="*/ 4700 w 10000"/>
                <a:gd name="connsiteY3" fmla="*/ 7844 h 10077"/>
                <a:gd name="connsiteX4" fmla="*/ 6975 w 10000"/>
                <a:gd name="connsiteY4" fmla="*/ 10000 h 10077"/>
                <a:gd name="connsiteX5" fmla="*/ 10000 w 10000"/>
                <a:gd name="connsiteY5" fmla="*/ 7262 h 10077"/>
                <a:gd name="connsiteX0" fmla="*/ 38 w 10000"/>
                <a:gd name="connsiteY0" fmla="*/ 0 h 9838"/>
                <a:gd name="connsiteX1" fmla="*/ 434 w 10000"/>
                <a:gd name="connsiteY1" fmla="*/ 4329 h 9838"/>
                <a:gd name="connsiteX2" fmla="*/ 2399 w 10000"/>
                <a:gd name="connsiteY2" fmla="*/ 5941 h 9838"/>
                <a:gd name="connsiteX3" fmla="*/ 4700 w 10000"/>
                <a:gd name="connsiteY3" fmla="*/ 7844 h 9838"/>
                <a:gd name="connsiteX4" fmla="*/ 6892 w 10000"/>
                <a:gd name="connsiteY4" fmla="*/ 9745 h 9838"/>
                <a:gd name="connsiteX5" fmla="*/ 10000 w 10000"/>
                <a:gd name="connsiteY5" fmla="*/ 7262 h 9838"/>
                <a:gd name="connsiteX0" fmla="*/ 38 w 10000"/>
                <a:gd name="connsiteY0" fmla="*/ 0 h 10000"/>
                <a:gd name="connsiteX1" fmla="*/ 434 w 10000"/>
                <a:gd name="connsiteY1" fmla="*/ 4400 h 10000"/>
                <a:gd name="connsiteX2" fmla="*/ 2399 w 10000"/>
                <a:gd name="connsiteY2" fmla="*/ 6039 h 10000"/>
                <a:gd name="connsiteX3" fmla="*/ 4700 w 10000"/>
                <a:gd name="connsiteY3" fmla="*/ 7973 h 10000"/>
                <a:gd name="connsiteX4" fmla="*/ 6892 w 10000"/>
                <a:gd name="connsiteY4" fmla="*/ 9905 h 10000"/>
                <a:gd name="connsiteX5" fmla="*/ 10000 w 10000"/>
                <a:gd name="connsiteY5" fmla="*/ 7382 h 10000"/>
                <a:gd name="connsiteX0" fmla="*/ 38 w 10000"/>
                <a:gd name="connsiteY0" fmla="*/ 0 h 10153"/>
                <a:gd name="connsiteX1" fmla="*/ 434 w 10000"/>
                <a:gd name="connsiteY1" fmla="*/ 4400 h 10153"/>
                <a:gd name="connsiteX2" fmla="*/ 2399 w 10000"/>
                <a:gd name="connsiteY2" fmla="*/ 6039 h 10153"/>
                <a:gd name="connsiteX3" fmla="*/ 4700 w 10000"/>
                <a:gd name="connsiteY3" fmla="*/ 7973 h 10153"/>
                <a:gd name="connsiteX4" fmla="*/ 6892 w 10000"/>
                <a:gd name="connsiteY4" fmla="*/ 9905 h 10153"/>
                <a:gd name="connsiteX5" fmla="*/ 10000 w 10000"/>
                <a:gd name="connsiteY5" fmla="*/ 7382 h 10153"/>
                <a:gd name="connsiteX0" fmla="*/ 38 w 10000"/>
                <a:gd name="connsiteY0" fmla="*/ 0 h 10023"/>
                <a:gd name="connsiteX1" fmla="*/ 434 w 10000"/>
                <a:gd name="connsiteY1" fmla="*/ 4400 h 10023"/>
                <a:gd name="connsiteX2" fmla="*/ 2399 w 10000"/>
                <a:gd name="connsiteY2" fmla="*/ 6039 h 10023"/>
                <a:gd name="connsiteX3" fmla="*/ 4700 w 10000"/>
                <a:gd name="connsiteY3" fmla="*/ 7973 h 10023"/>
                <a:gd name="connsiteX4" fmla="*/ 6726 w 10000"/>
                <a:gd name="connsiteY4" fmla="*/ 9757 h 10023"/>
                <a:gd name="connsiteX5" fmla="*/ 10000 w 10000"/>
                <a:gd name="connsiteY5" fmla="*/ 7382 h 10023"/>
                <a:gd name="connsiteX0" fmla="*/ 38 w 10000"/>
                <a:gd name="connsiteY0" fmla="*/ 0 h 10062"/>
                <a:gd name="connsiteX1" fmla="*/ 434 w 10000"/>
                <a:gd name="connsiteY1" fmla="*/ 4400 h 10062"/>
                <a:gd name="connsiteX2" fmla="*/ 2399 w 10000"/>
                <a:gd name="connsiteY2" fmla="*/ 6039 h 10062"/>
                <a:gd name="connsiteX3" fmla="*/ 4700 w 10000"/>
                <a:gd name="connsiteY3" fmla="*/ 7973 h 10062"/>
                <a:gd name="connsiteX4" fmla="*/ 6726 w 10000"/>
                <a:gd name="connsiteY4" fmla="*/ 9757 h 10062"/>
                <a:gd name="connsiteX5" fmla="*/ 10000 w 10000"/>
                <a:gd name="connsiteY5" fmla="*/ 7382 h 10062"/>
                <a:gd name="connsiteX0" fmla="*/ 38 w 9917"/>
                <a:gd name="connsiteY0" fmla="*/ 0 h 9762"/>
                <a:gd name="connsiteX1" fmla="*/ 434 w 9917"/>
                <a:gd name="connsiteY1" fmla="*/ 4400 h 9762"/>
                <a:gd name="connsiteX2" fmla="*/ 2399 w 9917"/>
                <a:gd name="connsiteY2" fmla="*/ 6039 h 9762"/>
                <a:gd name="connsiteX3" fmla="*/ 4700 w 9917"/>
                <a:gd name="connsiteY3" fmla="*/ 7973 h 9762"/>
                <a:gd name="connsiteX4" fmla="*/ 6726 w 9917"/>
                <a:gd name="connsiteY4" fmla="*/ 9757 h 9762"/>
                <a:gd name="connsiteX5" fmla="*/ 9917 w 9917"/>
                <a:gd name="connsiteY5" fmla="*/ 7382 h 9762"/>
                <a:gd name="connsiteX0" fmla="*/ 38 w 10000"/>
                <a:gd name="connsiteY0" fmla="*/ 0 h 10303"/>
                <a:gd name="connsiteX1" fmla="*/ 438 w 10000"/>
                <a:gd name="connsiteY1" fmla="*/ 4507 h 10303"/>
                <a:gd name="connsiteX2" fmla="*/ 2419 w 10000"/>
                <a:gd name="connsiteY2" fmla="*/ 6186 h 10303"/>
                <a:gd name="connsiteX3" fmla="*/ 4739 w 10000"/>
                <a:gd name="connsiteY3" fmla="*/ 8167 h 10303"/>
                <a:gd name="connsiteX4" fmla="*/ 6928 w 10000"/>
                <a:gd name="connsiteY4" fmla="*/ 10299 h 10303"/>
                <a:gd name="connsiteX5" fmla="*/ 10000 w 10000"/>
                <a:gd name="connsiteY5" fmla="*/ 7562 h 10303"/>
                <a:gd name="connsiteX0" fmla="*/ 38 w 10000"/>
                <a:gd name="connsiteY0" fmla="*/ 0 h 10342"/>
                <a:gd name="connsiteX1" fmla="*/ 438 w 10000"/>
                <a:gd name="connsiteY1" fmla="*/ 4507 h 10342"/>
                <a:gd name="connsiteX2" fmla="*/ 2419 w 10000"/>
                <a:gd name="connsiteY2" fmla="*/ 6186 h 10342"/>
                <a:gd name="connsiteX3" fmla="*/ 4739 w 10000"/>
                <a:gd name="connsiteY3" fmla="*/ 8167 h 10342"/>
                <a:gd name="connsiteX4" fmla="*/ 6928 w 10000"/>
                <a:gd name="connsiteY4" fmla="*/ 10299 h 10342"/>
                <a:gd name="connsiteX5" fmla="*/ 10000 w 10000"/>
                <a:gd name="connsiteY5" fmla="*/ 7562 h 10342"/>
                <a:gd name="connsiteX0" fmla="*/ 38 w 10000"/>
                <a:gd name="connsiteY0" fmla="*/ 0 h 10129"/>
                <a:gd name="connsiteX1" fmla="*/ 438 w 10000"/>
                <a:gd name="connsiteY1" fmla="*/ 4507 h 10129"/>
                <a:gd name="connsiteX2" fmla="*/ 2419 w 10000"/>
                <a:gd name="connsiteY2" fmla="*/ 6186 h 10129"/>
                <a:gd name="connsiteX3" fmla="*/ 4739 w 10000"/>
                <a:gd name="connsiteY3" fmla="*/ 8167 h 10129"/>
                <a:gd name="connsiteX4" fmla="*/ 6803 w 10000"/>
                <a:gd name="connsiteY4" fmla="*/ 10071 h 10129"/>
                <a:gd name="connsiteX5" fmla="*/ 10000 w 10000"/>
                <a:gd name="connsiteY5" fmla="*/ 7562 h 10129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803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803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074"/>
                <a:gd name="connsiteX1" fmla="*/ 438 w 10000"/>
                <a:gd name="connsiteY1" fmla="*/ 4507 h 10074"/>
                <a:gd name="connsiteX2" fmla="*/ 2419 w 10000"/>
                <a:gd name="connsiteY2" fmla="*/ 6186 h 10074"/>
                <a:gd name="connsiteX3" fmla="*/ 5094 w 10000"/>
                <a:gd name="connsiteY3" fmla="*/ 8053 h 10074"/>
                <a:gd name="connsiteX4" fmla="*/ 6991 w 10000"/>
                <a:gd name="connsiteY4" fmla="*/ 10071 h 10074"/>
                <a:gd name="connsiteX5" fmla="*/ 10000 w 10000"/>
                <a:gd name="connsiteY5" fmla="*/ 7562 h 10074"/>
                <a:gd name="connsiteX0" fmla="*/ 38 w 10000"/>
                <a:gd name="connsiteY0" fmla="*/ 0 h 10264"/>
                <a:gd name="connsiteX1" fmla="*/ 438 w 10000"/>
                <a:gd name="connsiteY1" fmla="*/ 4507 h 10264"/>
                <a:gd name="connsiteX2" fmla="*/ 2419 w 10000"/>
                <a:gd name="connsiteY2" fmla="*/ 6186 h 10264"/>
                <a:gd name="connsiteX3" fmla="*/ 5094 w 10000"/>
                <a:gd name="connsiteY3" fmla="*/ 8053 h 10264"/>
                <a:gd name="connsiteX4" fmla="*/ 7074 w 10000"/>
                <a:gd name="connsiteY4" fmla="*/ 10261 h 10264"/>
                <a:gd name="connsiteX5" fmla="*/ 10000 w 10000"/>
                <a:gd name="connsiteY5" fmla="*/ 7562 h 10264"/>
                <a:gd name="connsiteX0" fmla="*/ 38 w 10000"/>
                <a:gd name="connsiteY0" fmla="*/ 0 h 10264"/>
                <a:gd name="connsiteX1" fmla="*/ 438 w 10000"/>
                <a:gd name="connsiteY1" fmla="*/ 4507 h 10264"/>
                <a:gd name="connsiteX2" fmla="*/ 2419 w 10000"/>
                <a:gd name="connsiteY2" fmla="*/ 6186 h 10264"/>
                <a:gd name="connsiteX3" fmla="*/ 5094 w 10000"/>
                <a:gd name="connsiteY3" fmla="*/ 8053 h 10264"/>
                <a:gd name="connsiteX4" fmla="*/ 7074 w 10000"/>
                <a:gd name="connsiteY4" fmla="*/ 10261 h 10264"/>
                <a:gd name="connsiteX5" fmla="*/ 10000 w 10000"/>
                <a:gd name="connsiteY5" fmla="*/ 7562 h 10264"/>
                <a:gd name="connsiteX0" fmla="*/ 38 w 9937"/>
                <a:gd name="connsiteY0" fmla="*/ 0 h 10264"/>
                <a:gd name="connsiteX1" fmla="*/ 438 w 9937"/>
                <a:gd name="connsiteY1" fmla="*/ 4507 h 10264"/>
                <a:gd name="connsiteX2" fmla="*/ 2419 w 9937"/>
                <a:gd name="connsiteY2" fmla="*/ 6186 h 10264"/>
                <a:gd name="connsiteX3" fmla="*/ 5094 w 9937"/>
                <a:gd name="connsiteY3" fmla="*/ 8053 h 10264"/>
                <a:gd name="connsiteX4" fmla="*/ 7074 w 9937"/>
                <a:gd name="connsiteY4" fmla="*/ 10261 h 10264"/>
                <a:gd name="connsiteX5" fmla="*/ 9937 w 9937"/>
                <a:gd name="connsiteY5" fmla="*/ 7524 h 10264"/>
                <a:gd name="connsiteX0" fmla="*/ 38 w 10000"/>
                <a:gd name="connsiteY0" fmla="*/ 0 h 10000"/>
                <a:gd name="connsiteX1" fmla="*/ 441 w 10000"/>
                <a:gd name="connsiteY1" fmla="*/ 4391 h 10000"/>
                <a:gd name="connsiteX2" fmla="*/ 2434 w 10000"/>
                <a:gd name="connsiteY2" fmla="*/ 6027 h 10000"/>
                <a:gd name="connsiteX3" fmla="*/ 5126 w 10000"/>
                <a:gd name="connsiteY3" fmla="*/ 7846 h 10000"/>
                <a:gd name="connsiteX4" fmla="*/ 7119 w 10000"/>
                <a:gd name="connsiteY4" fmla="*/ 9997 h 10000"/>
                <a:gd name="connsiteX5" fmla="*/ 10000 w 10000"/>
                <a:gd name="connsiteY5" fmla="*/ 7330 h 10000"/>
                <a:gd name="connsiteX0" fmla="*/ 38 w 10000"/>
                <a:gd name="connsiteY0" fmla="*/ 0 h 10026"/>
                <a:gd name="connsiteX1" fmla="*/ 441 w 10000"/>
                <a:gd name="connsiteY1" fmla="*/ 4391 h 10026"/>
                <a:gd name="connsiteX2" fmla="*/ 2434 w 10000"/>
                <a:gd name="connsiteY2" fmla="*/ 6027 h 10026"/>
                <a:gd name="connsiteX3" fmla="*/ 5126 w 10000"/>
                <a:gd name="connsiteY3" fmla="*/ 7846 h 10026"/>
                <a:gd name="connsiteX4" fmla="*/ 7119 w 10000"/>
                <a:gd name="connsiteY4" fmla="*/ 9997 h 10026"/>
                <a:gd name="connsiteX5" fmla="*/ 10000 w 10000"/>
                <a:gd name="connsiteY5" fmla="*/ 7330 h 10026"/>
                <a:gd name="connsiteX0" fmla="*/ 28 w 9990"/>
                <a:gd name="connsiteY0" fmla="*/ 0 h 10026"/>
                <a:gd name="connsiteX1" fmla="*/ 431 w 9990"/>
                <a:gd name="connsiteY1" fmla="*/ 4391 h 10026"/>
                <a:gd name="connsiteX2" fmla="*/ 2508 w 9990"/>
                <a:gd name="connsiteY2" fmla="*/ 5768 h 10026"/>
                <a:gd name="connsiteX3" fmla="*/ 5116 w 9990"/>
                <a:gd name="connsiteY3" fmla="*/ 7846 h 10026"/>
                <a:gd name="connsiteX4" fmla="*/ 7109 w 9990"/>
                <a:gd name="connsiteY4" fmla="*/ 9997 h 10026"/>
                <a:gd name="connsiteX5" fmla="*/ 9990 w 9990"/>
                <a:gd name="connsiteY5" fmla="*/ 7330 h 10026"/>
                <a:gd name="connsiteX0" fmla="*/ 28 w 10000"/>
                <a:gd name="connsiteY0" fmla="*/ 0 h 10000"/>
                <a:gd name="connsiteX1" fmla="*/ 431 w 10000"/>
                <a:gd name="connsiteY1" fmla="*/ 4380 h 10000"/>
                <a:gd name="connsiteX2" fmla="*/ 2511 w 10000"/>
                <a:gd name="connsiteY2" fmla="*/ 5753 h 10000"/>
                <a:gd name="connsiteX3" fmla="*/ 5121 w 10000"/>
                <a:gd name="connsiteY3" fmla="*/ 7826 h 10000"/>
                <a:gd name="connsiteX4" fmla="*/ 7116 w 10000"/>
                <a:gd name="connsiteY4" fmla="*/ 9971 h 10000"/>
                <a:gd name="connsiteX5" fmla="*/ 10000 w 10000"/>
                <a:gd name="connsiteY5" fmla="*/ 7311 h 10000"/>
                <a:gd name="connsiteX0" fmla="*/ 28 w 10000"/>
                <a:gd name="connsiteY0" fmla="*/ 0 h 10000"/>
                <a:gd name="connsiteX1" fmla="*/ 431 w 10000"/>
                <a:gd name="connsiteY1" fmla="*/ 4380 h 10000"/>
                <a:gd name="connsiteX2" fmla="*/ 2511 w 10000"/>
                <a:gd name="connsiteY2" fmla="*/ 5753 h 10000"/>
                <a:gd name="connsiteX3" fmla="*/ 5121 w 10000"/>
                <a:gd name="connsiteY3" fmla="*/ 7826 h 10000"/>
                <a:gd name="connsiteX4" fmla="*/ 7116 w 10000"/>
                <a:gd name="connsiteY4" fmla="*/ 9971 h 10000"/>
                <a:gd name="connsiteX5" fmla="*/ 10000 w 10000"/>
                <a:gd name="connsiteY5" fmla="*/ 7311 h 10000"/>
                <a:gd name="connsiteX0" fmla="*/ 26 w 9998"/>
                <a:gd name="connsiteY0" fmla="*/ 0 h 10000"/>
                <a:gd name="connsiteX1" fmla="*/ 429 w 9998"/>
                <a:gd name="connsiteY1" fmla="*/ 4380 h 10000"/>
                <a:gd name="connsiteX2" fmla="*/ 2383 w 9998"/>
                <a:gd name="connsiteY2" fmla="*/ 5495 h 10000"/>
                <a:gd name="connsiteX3" fmla="*/ 5119 w 9998"/>
                <a:gd name="connsiteY3" fmla="*/ 7826 h 10000"/>
                <a:gd name="connsiteX4" fmla="*/ 7114 w 9998"/>
                <a:gd name="connsiteY4" fmla="*/ 9971 h 10000"/>
                <a:gd name="connsiteX5" fmla="*/ 9998 w 9998"/>
                <a:gd name="connsiteY5" fmla="*/ 7311 h 10000"/>
                <a:gd name="connsiteX0" fmla="*/ 16 w 9990"/>
                <a:gd name="connsiteY0" fmla="*/ 0 h 10000"/>
                <a:gd name="connsiteX1" fmla="*/ 545 w 9990"/>
                <a:gd name="connsiteY1" fmla="*/ 4122 h 10000"/>
                <a:gd name="connsiteX2" fmla="*/ 2373 w 9990"/>
                <a:gd name="connsiteY2" fmla="*/ 5495 h 10000"/>
                <a:gd name="connsiteX3" fmla="*/ 5110 w 9990"/>
                <a:gd name="connsiteY3" fmla="*/ 7826 h 10000"/>
                <a:gd name="connsiteX4" fmla="*/ 7105 w 9990"/>
                <a:gd name="connsiteY4" fmla="*/ 9971 h 10000"/>
                <a:gd name="connsiteX5" fmla="*/ 9990 w 9990"/>
                <a:gd name="connsiteY5" fmla="*/ 7311 h 10000"/>
                <a:gd name="connsiteX0" fmla="*/ 5 w 10726"/>
                <a:gd name="connsiteY0" fmla="*/ 0 h 9705"/>
                <a:gd name="connsiteX1" fmla="*/ 1272 w 10726"/>
                <a:gd name="connsiteY1" fmla="*/ 3827 h 9705"/>
                <a:gd name="connsiteX2" fmla="*/ 3101 w 10726"/>
                <a:gd name="connsiteY2" fmla="*/ 5200 h 9705"/>
                <a:gd name="connsiteX3" fmla="*/ 5841 w 10726"/>
                <a:gd name="connsiteY3" fmla="*/ 7531 h 9705"/>
                <a:gd name="connsiteX4" fmla="*/ 7838 w 10726"/>
                <a:gd name="connsiteY4" fmla="*/ 9676 h 9705"/>
                <a:gd name="connsiteX5" fmla="*/ 10726 w 10726"/>
                <a:gd name="connsiteY5" fmla="*/ 7016 h 9705"/>
                <a:gd name="connsiteX0" fmla="*/ 0 w 9995"/>
                <a:gd name="connsiteY0" fmla="*/ 0 h 10000"/>
                <a:gd name="connsiteX1" fmla="*/ 1181 w 9995"/>
                <a:gd name="connsiteY1" fmla="*/ 3943 h 10000"/>
                <a:gd name="connsiteX2" fmla="*/ 2886 w 9995"/>
                <a:gd name="connsiteY2" fmla="*/ 5358 h 10000"/>
                <a:gd name="connsiteX3" fmla="*/ 5441 w 9995"/>
                <a:gd name="connsiteY3" fmla="*/ 7760 h 10000"/>
                <a:gd name="connsiteX4" fmla="*/ 7302 w 9995"/>
                <a:gd name="connsiteY4" fmla="*/ 9970 h 10000"/>
                <a:gd name="connsiteX5" fmla="*/ 9995 w 9995"/>
                <a:gd name="connsiteY5" fmla="*/ 7229 h 10000"/>
                <a:gd name="connsiteX0" fmla="*/ 0 w 10000"/>
                <a:gd name="connsiteY0" fmla="*/ 0 h 10000"/>
                <a:gd name="connsiteX1" fmla="*/ 1182 w 10000"/>
                <a:gd name="connsiteY1" fmla="*/ 3943 h 10000"/>
                <a:gd name="connsiteX2" fmla="*/ 2887 w 10000"/>
                <a:gd name="connsiteY2" fmla="*/ 5358 h 10000"/>
                <a:gd name="connsiteX3" fmla="*/ 5444 w 10000"/>
                <a:gd name="connsiteY3" fmla="*/ 7760 h 10000"/>
                <a:gd name="connsiteX4" fmla="*/ 7306 w 10000"/>
                <a:gd name="connsiteY4" fmla="*/ 9970 h 10000"/>
                <a:gd name="connsiteX5" fmla="*/ 10000 w 10000"/>
                <a:gd name="connsiteY5" fmla="*/ 7229 h 10000"/>
                <a:gd name="connsiteX0" fmla="*/ 0 w 9784"/>
                <a:gd name="connsiteY0" fmla="*/ 0 h 8860"/>
                <a:gd name="connsiteX1" fmla="*/ 966 w 9784"/>
                <a:gd name="connsiteY1" fmla="*/ 2803 h 8860"/>
                <a:gd name="connsiteX2" fmla="*/ 2671 w 9784"/>
                <a:gd name="connsiteY2" fmla="*/ 4218 h 8860"/>
                <a:gd name="connsiteX3" fmla="*/ 5228 w 9784"/>
                <a:gd name="connsiteY3" fmla="*/ 6620 h 8860"/>
                <a:gd name="connsiteX4" fmla="*/ 7090 w 9784"/>
                <a:gd name="connsiteY4" fmla="*/ 8830 h 8860"/>
                <a:gd name="connsiteX5" fmla="*/ 9784 w 9784"/>
                <a:gd name="connsiteY5" fmla="*/ 6089 h 8860"/>
                <a:gd name="connsiteX0" fmla="*/ 0 w 9940"/>
                <a:gd name="connsiteY0" fmla="*/ 0 h 10129"/>
                <a:gd name="connsiteX1" fmla="*/ 927 w 9940"/>
                <a:gd name="connsiteY1" fmla="*/ 3293 h 10129"/>
                <a:gd name="connsiteX2" fmla="*/ 2670 w 9940"/>
                <a:gd name="connsiteY2" fmla="*/ 4890 h 10129"/>
                <a:gd name="connsiteX3" fmla="*/ 5283 w 9940"/>
                <a:gd name="connsiteY3" fmla="*/ 7601 h 10129"/>
                <a:gd name="connsiteX4" fmla="*/ 7187 w 9940"/>
                <a:gd name="connsiteY4" fmla="*/ 10095 h 10129"/>
                <a:gd name="connsiteX5" fmla="*/ 9940 w 9940"/>
                <a:gd name="connsiteY5" fmla="*/ 7001 h 10129"/>
                <a:gd name="connsiteX0" fmla="*/ 0 w 10000"/>
                <a:gd name="connsiteY0" fmla="*/ 0 h 10000"/>
                <a:gd name="connsiteX1" fmla="*/ 933 w 10000"/>
                <a:gd name="connsiteY1" fmla="*/ 3251 h 10000"/>
                <a:gd name="connsiteX2" fmla="*/ 2686 w 10000"/>
                <a:gd name="connsiteY2" fmla="*/ 4828 h 10000"/>
                <a:gd name="connsiteX3" fmla="*/ 5315 w 10000"/>
                <a:gd name="connsiteY3" fmla="*/ 7504 h 10000"/>
                <a:gd name="connsiteX4" fmla="*/ 7230 w 10000"/>
                <a:gd name="connsiteY4" fmla="*/ 9966 h 10000"/>
                <a:gd name="connsiteX5" fmla="*/ 10000 w 10000"/>
                <a:gd name="connsiteY5" fmla="*/ 6912 h 10000"/>
                <a:gd name="connsiteX0" fmla="*/ 0 w 10000"/>
                <a:gd name="connsiteY0" fmla="*/ 0 h 10000"/>
                <a:gd name="connsiteX1" fmla="*/ 933 w 10000"/>
                <a:gd name="connsiteY1" fmla="*/ 3251 h 10000"/>
                <a:gd name="connsiteX2" fmla="*/ 2726 w 10000"/>
                <a:gd name="connsiteY2" fmla="*/ 4828 h 10000"/>
                <a:gd name="connsiteX3" fmla="*/ 5315 w 10000"/>
                <a:gd name="connsiteY3" fmla="*/ 7504 h 10000"/>
                <a:gd name="connsiteX4" fmla="*/ 7230 w 10000"/>
                <a:gd name="connsiteY4" fmla="*/ 9966 h 10000"/>
                <a:gd name="connsiteX5" fmla="*/ 10000 w 10000"/>
                <a:gd name="connsiteY5" fmla="*/ 69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491" y="2270"/>
                    <a:pt x="479" y="2446"/>
                    <a:pt x="933" y="3251"/>
                  </a:cubicBezTo>
                  <a:cubicBezTo>
                    <a:pt x="1387" y="4056"/>
                    <a:pt x="2276" y="3103"/>
                    <a:pt x="2726" y="4828"/>
                  </a:cubicBezTo>
                  <a:cubicBezTo>
                    <a:pt x="3176" y="6553"/>
                    <a:pt x="4564" y="6648"/>
                    <a:pt x="5315" y="7504"/>
                  </a:cubicBezTo>
                  <a:cubicBezTo>
                    <a:pt x="6066" y="8360"/>
                    <a:pt x="6652" y="9895"/>
                    <a:pt x="7230" y="9966"/>
                  </a:cubicBezTo>
                  <a:cubicBezTo>
                    <a:pt x="7811" y="10038"/>
                    <a:pt x="8986" y="10293"/>
                    <a:pt x="10000" y="6912"/>
                  </a:cubicBezTo>
                </a:path>
              </a:pathLst>
            </a:custGeom>
            <a:noFill/>
            <a:ln w="158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59" name="Freeform 15">
              <a:extLst>
                <a:ext uri="{FF2B5EF4-FFF2-40B4-BE49-F238E27FC236}">
                  <a16:creationId xmlns="" xmlns:a16="http://schemas.microsoft.com/office/drawing/2014/main" id="{97FB658C-4FA9-4E31-9F78-D0D6F680C9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70543" y="5019903"/>
              <a:ext cx="1094115" cy="271164"/>
            </a:xfrm>
            <a:custGeom>
              <a:avLst/>
              <a:gdLst>
                <a:gd name="T0" fmla="*/ 0 w 10550"/>
                <a:gd name="T1" fmla="*/ 0 h 11772"/>
                <a:gd name="T2" fmla="*/ 455142 w 10550"/>
                <a:gd name="T3" fmla="*/ 180505 h 11772"/>
                <a:gd name="T4" fmla="*/ 619849 w 10550"/>
                <a:gd name="T5" fmla="*/ 390611 h 11772"/>
                <a:gd name="T6" fmla="*/ 1092593 w 10550"/>
                <a:gd name="T7" fmla="*/ 659594 h 11772"/>
                <a:gd name="T8" fmla="*/ 1474309 w 10550"/>
                <a:gd name="T9" fmla="*/ 936724 h 11772"/>
                <a:gd name="T10" fmla="*/ 2122573 w 10550"/>
                <a:gd name="T11" fmla="*/ 903333 h 11772"/>
                <a:gd name="T12" fmla="*/ 2652902 w 10550"/>
                <a:gd name="T13" fmla="*/ 896558 h 117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connsiteX0" fmla="*/ 0 w 9459"/>
                <a:gd name="connsiteY0" fmla="*/ 0 h 10638"/>
                <a:gd name="connsiteX1" fmla="*/ 719 w 9459"/>
                <a:gd name="connsiteY1" fmla="*/ 1104 h 10638"/>
                <a:gd name="connsiteX2" fmla="*/ 1374 w 9459"/>
                <a:gd name="connsiteY2" fmla="*/ 3709 h 10638"/>
                <a:gd name="connsiteX3" fmla="*/ 3254 w 9459"/>
                <a:gd name="connsiteY3" fmla="*/ 7044 h 10638"/>
                <a:gd name="connsiteX4" fmla="*/ 4772 w 9459"/>
                <a:gd name="connsiteY4" fmla="*/ 10480 h 10638"/>
                <a:gd name="connsiteX5" fmla="*/ 7350 w 9459"/>
                <a:gd name="connsiteY5" fmla="*/ 10066 h 10638"/>
                <a:gd name="connsiteX6" fmla="*/ 9459 w 9459"/>
                <a:gd name="connsiteY6" fmla="*/ 9982 h 10638"/>
                <a:gd name="connsiteX0" fmla="*/ 111 w 9246"/>
                <a:gd name="connsiteY0" fmla="*/ 0 h 10000"/>
                <a:gd name="connsiteX1" fmla="*/ 6 w 9246"/>
                <a:gd name="connsiteY1" fmla="*/ 1038 h 10000"/>
                <a:gd name="connsiteX2" fmla="*/ 699 w 9246"/>
                <a:gd name="connsiteY2" fmla="*/ 3487 h 10000"/>
                <a:gd name="connsiteX3" fmla="*/ 2686 w 9246"/>
                <a:gd name="connsiteY3" fmla="*/ 6622 h 10000"/>
                <a:gd name="connsiteX4" fmla="*/ 4291 w 9246"/>
                <a:gd name="connsiteY4" fmla="*/ 9851 h 10000"/>
                <a:gd name="connsiteX5" fmla="*/ 7016 w 9246"/>
                <a:gd name="connsiteY5" fmla="*/ 9462 h 10000"/>
                <a:gd name="connsiteX6" fmla="*/ 9246 w 9246"/>
                <a:gd name="connsiteY6" fmla="*/ 9383 h 10000"/>
                <a:gd name="connsiteX0" fmla="*/ 223 w 9999"/>
                <a:gd name="connsiteY0" fmla="*/ 0 h 10710"/>
                <a:gd name="connsiteX1" fmla="*/ 5 w 9999"/>
                <a:gd name="connsiteY1" fmla="*/ 1748 h 10710"/>
                <a:gd name="connsiteX2" fmla="*/ 755 w 9999"/>
                <a:gd name="connsiteY2" fmla="*/ 4197 h 10710"/>
                <a:gd name="connsiteX3" fmla="*/ 2904 w 9999"/>
                <a:gd name="connsiteY3" fmla="*/ 7332 h 10710"/>
                <a:gd name="connsiteX4" fmla="*/ 4640 w 9999"/>
                <a:gd name="connsiteY4" fmla="*/ 10561 h 10710"/>
                <a:gd name="connsiteX5" fmla="*/ 7587 w 9999"/>
                <a:gd name="connsiteY5" fmla="*/ 10172 h 10710"/>
                <a:gd name="connsiteX6" fmla="*/ 9999 w 9999"/>
                <a:gd name="connsiteY6" fmla="*/ 10093 h 10710"/>
                <a:gd name="connsiteX0" fmla="*/ 0 w 9777"/>
                <a:gd name="connsiteY0" fmla="*/ 0 h 10000"/>
                <a:gd name="connsiteX1" fmla="*/ 163 w 9777"/>
                <a:gd name="connsiteY1" fmla="*/ 1632 h 10000"/>
                <a:gd name="connsiteX2" fmla="*/ 532 w 9777"/>
                <a:gd name="connsiteY2" fmla="*/ 3919 h 10000"/>
                <a:gd name="connsiteX3" fmla="*/ 2681 w 9777"/>
                <a:gd name="connsiteY3" fmla="*/ 6846 h 10000"/>
                <a:gd name="connsiteX4" fmla="*/ 4417 w 9777"/>
                <a:gd name="connsiteY4" fmla="*/ 9861 h 10000"/>
                <a:gd name="connsiteX5" fmla="*/ 7365 w 9777"/>
                <a:gd name="connsiteY5" fmla="*/ 9498 h 10000"/>
                <a:gd name="connsiteX6" fmla="*/ 9777 w 9777"/>
                <a:gd name="connsiteY6" fmla="*/ 9424 h 10000"/>
                <a:gd name="connsiteX0" fmla="*/ 0 w 10000"/>
                <a:gd name="connsiteY0" fmla="*/ 0 h 9989"/>
                <a:gd name="connsiteX1" fmla="*/ 167 w 10000"/>
                <a:gd name="connsiteY1" fmla="*/ 1632 h 9989"/>
                <a:gd name="connsiteX2" fmla="*/ 544 w 10000"/>
                <a:gd name="connsiteY2" fmla="*/ 3919 h 9989"/>
                <a:gd name="connsiteX3" fmla="*/ 2742 w 10000"/>
                <a:gd name="connsiteY3" fmla="*/ 6846 h 9989"/>
                <a:gd name="connsiteX4" fmla="*/ 4518 w 10000"/>
                <a:gd name="connsiteY4" fmla="*/ 9861 h 9989"/>
                <a:gd name="connsiteX5" fmla="*/ 10000 w 10000"/>
                <a:gd name="connsiteY5" fmla="*/ 9424 h 9989"/>
                <a:gd name="connsiteX0" fmla="*/ 0 w 5534"/>
                <a:gd name="connsiteY0" fmla="*/ 0 h 9888"/>
                <a:gd name="connsiteX1" fmla="*/ 167 w 5534"/>
                <a:gd name="connsiteY1" fmla="*/ 1634 h 9888"/>
                <a:gd name="connsiteX2" fmla="*/ 544 w 5534"/>
                <a:gd name="connsiteY2" fmla="*/ 3923 h 9888"/>
                <a:gd name="connsiteX3" fmla="*/ 2742 w 5534"/>
                <a:gd name="connsiteY3" fmla="*/ 6854 h 9888"/>
                <a:gd name="connsiteX4" fmla="*/ 4518 w 5534"/>
                <a:gd name="connsiteY4" fmla="*/ 9872 h 9888"/>
                <a:gd name="connsiteX5" fmla="*/ 5534 w 5534"/>
                <a:gd name="connsiteY5" fmla="*/ 5449 h 9888"/>
                <a:gd name="connsiteX0" fmla="*/ 0 w 10000"/>
                <a:gd name="connsiteY0" fmla="*/ 0 h 10001"/>
                <a:gd name="connsiteX1" fmla="*/ 302 w 10000"/>
                <a:gd name="connsiteY1" fmla="*/ 1653 h 10001"/>
                <a:gd name="connsiteX2" fmla="*/ 983 w 10000"/>
                <a:gd name="connsiteY2" fmla="*/ 3967 h 10001"/>
                <a:gd name="connsiteX3" fmla="*/ 4955 w 10000"/>
                <a:gd name="connsiteY3" fmla="*/ 6932 h 10001"/>
                <a:gd name="connsiteX4" fmla="*/ 8164 w 10000"/>
                <a:gd name="connsiteY4" fmla="*/ 9984 h 10001"/>
                <a:gd name="connsiteX5" fmla="*/ 10000 w 10000"/>
                <a:gd name="connsiteY5" fmla="*/ 5511 h 10001"/>
                <a:gd name="connsiteX0" fmla="*/ 0 w 10000"/>
                <a:gd name="connsiteY0" fmla="*/ 0 h 7844"/>
                <a:gd name="connsiteX1" fmla="*/ 302 w 10000"/>
                <a:gd name="connsiteY1" fmla="*/ 1653 h 7844"/>
                <a:gd name="connsiteX2" fmla="*/ 983 w 10000"/>
                <a:gd name="connsiteY2" fmla="*/ 3967 h 7844"/>
                <a:gd name="connsiteX3" fmla="*/ 4955 w 10000"/>
                <a:gd name="connsiteY3" fmla="*/ 6932 h 7844"/>
                <a:gd name="connsiteX4" fmla="*/ 7395 w 10000"/>
                <a:gd name="connsiteY4" fmla="*/ 7717 h 7844"/>
                <a:gd name="connsiteX5" fmla="*/ 10000 w 10000"/>
                <a:gd name="connsiteY5" fmla="*/ 5511 h 7844"/>
                <a:gd name="connsiteX0" fmla="*/ 0 w 10000"/>
                <a:gd name="connsiteY0" fmla="*/ 0 h 9876"/>
                <a:gd name="connsiteX1" fmla="*/ 302 w 10000"/>
                <a:gd name="connsiteY1" fmla="*/ 2107 h 9876"/>
                <a:gd name="connsiteX2" fmla="*/ 983 w 10000"/>
                <a:gd name="connsiteY2" fmla="*/ 5057 h 9876"/>
                <a:gd name="connsiteX3" fmla="*/ 4955 w 10000"/>
                <a:gd name="connsiteY3" fmla="*/ 8195 h 9876"/>
                <a:gd name="connsiteX4" fmla="*/ 7395 w 10000"/>
                <a:gd name="connsiteY4" fmla="*/ 9838 h 9876"/>
                <a:gd name="connsiteX5" fmla="*/ 10000 w 10000"/>
                <a:gd name="connsiteY5" fmla="*/ 7026 h 9876"/>
                <a:gd name="connsiteX0" fmla="*/ 0 w 10000"/>
                <a:gd name="connsiteY0" fmla="*/ 0 h 9969"/>
                <a:gd name="connsiteX1" fmla="*/ 302 w 10000"/>
                <a:gd name="connsiteY1" fmla="*/ 2133 h 9969"/>
                <a:gd name="connsiteX2" fmla="*/ 983 w 10000"/>
                <a:gd name="connsiteY2" fmla="*/ 5120 h 9969"/>
                <a:gd name="connsiteX3" fmla="*/ 3994 w 10000"/>
                <a:gd name="connsiteY3" fmla="*/ 7756 h 9969"/>
                <a:gd name="connsiteX4" fmla="*/ 7395 w 10000"/>
                <a:gd name="connsiteY4" fmla="*/ 9962 h 9969"/>
                <a:gd name="connsiteX5" fmla="*/ 10000 w 10000"/>
                <a:gd name="connsiteY5" fmla="*/ 7114 h 9969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983 w 10000"/>
                <a:gd name="connsiteY2" fmla="*/ 5136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1303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302 w 10000"/>
                <a:gd name="connsiteY1" fmla="*/ 2140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072 w 10000"/>
                <a:gd name="connsiteY2" fmla="*/ 4484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10000"/>
                <a:gd name="connsiteY0" fmla="*/ 0 h 10000"/>
                <a:gd name="connsiteX1" fmla="*/ 1135 w 10000"/>
                <a:gd name="connsiteY1" fmla="*/ 3988 h 10000"/>
                <a:gd name="connsiteX2" fmla="*/ 2969 w 10000"/>
                <a:gd name="connsiteY2" fmla="*/ 5462 h 10000"/>
                <a:gd name="connsiteX3" fmla="*/ 3994 w 10000"/>
                <a:gd name="connsiteY3" fmla="*/ 7780 h 10000"/>
                <a:gd name="connsiteX4" fmla="*/ 7395 w 10000"/>
                <a:gd name="connsiteY4" fmla="*/ 9993 h 10000"/>
                <a:gd name="connsiteX5" fmla="*/ 10000 w 10000"/>
                <a:gd name="connsiteY5" fmla="*/ 7136 h 10000"/>
                <a:gd name="connsiteX0" fmla="*/ 0 w 9616"/>
                <a:gd name="connsiteY0" fmla="*/ 0 h 9565"/>
                <a:gd name="connsiteX1" fmla="*/ 751 w 9616"/>
                <a:gd name="connsiteY1" fmla="*/ 3553 h 9565"/>
                <a:gd name="connsiteX2" fmla="*/ 2585 w 9616"/>
                <a:gd name="connsiteY2" fmla="*/ 5027 h 9565"/>
                <a:gd name="connsiteX3" fmla="*/ 3610 w 9616"/>
                <a:gd name="connsiteY3" fmla="*/ 7345 h 9565"/>
                <a:gd name="connsiteX4" fmla="*/ 7011 w 9616"/>
                <a:gd name="connsiteY4" fmla="*/ 9558 h 9565"/>
                <a:gd name="connsiteX5" fmla="*/ 9616 w 9616"/>
                <a:gd name="connsiteY5" fmla="*/ 6701 h 9565"/>
                <a:gd name="connsiteX0" fmla="*/ 9 w 10009"/>
                <a:gd name="connsiteY0" fmla="*/ 0 h 10001"/>
                <a:gd name="connsiteX1" fmla="*/ 790 w 10009"/>
                <a:gd name="connsiteY1" fmla="*/ 3715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9 w 10009"/>
                <a:gd name="connsiteY0" fmla="*/ 0 h 10001"/>
                <a:gd name="connsiteX1" fmla="*/ 790 w 10009"/>
                <a:gd name="connsiteY1" fmla="*/ 4170 h 10001"/>
                <a:gd name="connsiteX2" fmla="*/ 2697 w 10009"/>
                <a:gd name="connsiteY2" fmla="*/ 5256 h 10001"/>
                <a:gd name="connsiteX3" fmla="*/ 3763 w 10009"/>
                <a:gd name="connsiteY3" fmla="*/ 7679 h 10001"/>
                <a:gd name="connsiteX4" fmla="*/ 7300 w 10009"/>
                <a:gd name="connsiteY4" fmla="*/ 9993 h 10001"/>
                <a:gd name="connsiteX5" fmla="*/ 10009 w 10009"/>
                <a:gd name="connsiteY5" fmla="*/ 7006 h 10001"/>
                <a:gd name="connsiteX0" fmla="*/ 80 w 10080"/>
                <a:gd name="connsiteY0" fmla="*/ 0 h 10001"/>
                <a:gd name="connsiteX1" fmla="*/ 861 w 10080"/>
                <a:gd name="connsiteY1" fmla="*/ 4170 h 10001"/>
                <a:gd name="connsiteX2" fmla="*/ 2768 w 10080"/>
                <a:gd name="connsiteY2" fmla="*/ 5256 h 10001"/>
                <a:gd name="connsiteX3" fmla="*/ 3834 w 10080"/>
                <a:gd name="connsiteY3" fmla="*/ 7679 h 10001"/>
                <a:gd name="connsiteX4" fmla="*/ 7371 w 10080"/>
                <a:gd name="connsiteY4" fmla="*/ 9993 h 10001"/>
                <a:gd name="connsiteX5" fmla="*/ 10080 w 10080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01"/>
                <a:gd name="connsiteX1" fmla="*/ 1017 w 10036"/>
                <a:gd name="connsiteY1" fmla="*/ 4397 h 10001"/>
                <a:gd name="connsiteX2" fmla="*/ 2724 w 10036"/>
                <a:gd name="connsiteY2" fmla="*/ 5256 h 10001"/>
                <a:gd name="connsiteX3" fmla="*/ 3790 w 10036"/>
                <a:gd name="connsiteY3" fmla="*/ 7679 h 10001"/>
                <a:gd name="connsiteX4" fmla="*/ 7327 w 10036"/>
                <a:gd name="connsiteY4" fmla="*/ 9993 h 10001"/>
                <a:gd name="connsiteX5" fmla="*/ 10036 w 10036"/>
                <a:gd name="connsiteY5" fmla="*/ 7006 h 10001"/>
                <a:gd name="connsiteX0" fmla="*/ 36 w 10036"/>
                <a:gd name="connsiteY0" fmla="*/ 0 h 10069"/>
                <a:gd name="connsiteX1" fmla="*/ 1017 w 10036"/>
                <a:gd name="connsiteY1" fmla="*/ 4397 h 10069"/>
                <a:gd name="connsiteX2" fmla="*/ 2724 w 10036"/>
                <a:gd name="connsiteY2" fmla="*/ 5256 h 10069"/>
                <a:gd name="connsiteX3" fmla="*/ 3790 w 10036"/>
                <a:gd name="connsiteY3" fmla="*/ 7679 h 10069"/>
                <a:gd name="connsiteX4" fmla="*/ 7306 w 10036"/>
                <a:gd name="connsiteY4" fmla="*/ 10064 h 10069"/>
                <a:gd name="connsiteX5" fmla="*/ 10036 w 10036"/>
                <a:gd name="connsiteY5" fmla="*/ 7006 h 10069"/>
                <a:gd name="connsiteX0" fmla="*/ 36 w 10036"/>
                <a:gd name="connsiteY0" fmla="*/ 0 h 10082"/>
                <a:gd name="connsiteX1" fmla="*/ 1017 w 10036"/>
                <a:gd name="connsiteY1" fmla="*/ 4397 h 10082"/>
                <a:gd name="connsiteX2" fmla="*/ 2724 w 10036"/>
                <a:gd name="connsiteY2" fmla="*/ 5256 h 10082"/>
                <a:gd name="connsiteX3" fmla="*/ 5226 w 10036"/>
                <a:gd name="connsiteY3" fmla="*/ 8141 h 10082"/>
                <a:gd name="connsiteX4" fmla="*/ 7306 w 10036"/>
                <a:gd name="connsiteY4" fmla="*/ 10064 h 10082"/>
                <a:gd name="connsiteX5" fmla="*/ 10036 w 10036"/>
                <a:gd name="connsiteY5" fmla="*/ 7006 h 10082"/>
                <a:gd name="connsiteX0" fmla="*/ 36 w 10036"/>
                <a:gd name="connsiteY0" fmla="*/ 0 h 10080"/>
                <a:gd name="connsiteX1" fmla="*/ 1017 w 10036"/>
                <a:gd name="connsiteY1" fmla="*/ 4397 h 10080"/>
                <a:gd name="connsiteX2" fmla="*/ 2724 w 10036"/>
                <a:gd name="connsiteY2" fmla="*/ 5256 h 10080"/>
                <a:gd name="connsiteX3" fmla="*/ 5226 w 10036"/>
                <a:gd name="connsiteY3" fmla="*/ 8141 h 10080"/>
                <a:gd name="connsiteX4" fmla="*/ 7306 w 10036"/>
                <a:gd name="connsiteY4" fmla="*/ 10064 h 10080"/>
                <a:gd name="connsiteX5" fmla="*/ 10036 w 10036"/>
                <a:gd name="connsiteY5" fmla="*/ 7006 h 10080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075"/>
                <a:gd name="connsiteX1" fmla="*/ 1017 w 10036"/>
                <a:gd name="connsiteY1" fmla="*/ 4397 h 10075"/>
                <a:gd name="connsiteX2" fmla="*/ 2724 w 10036"/>
                <a:gd name="connsiteY2" fmla="*/ 5256 h 10075"/>
                <a:gd name="connsiteX3" fmla="*/ 4955 w 10036"/>
                <a:gd name="connsiteY3" fmla="*/ 7999 h 10075"/>
                <a:gd name="connsiteX4" fmla="*/ 7306 w 10036"/>
                <a:gd name="connsiteY4" fmla="*/ 10064 h 10075"/>
                <a:gd name="connsiteX5" fmla="*/ 10036 w 10036"/>
                <a:gd name="connsiteY5" fmla="*/ 7006 h 10075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183"/>
                <a:gd name="connsiteX1" fmla="*/ 1017 w 10036"/>
                <a:gd name="connsiteY1" fmla="*/ 4397 h 10183"/>
                <a:gd name="connsiteX2" fmla="*/ 2724 w 10036"/>
                <a:gd name="connsiteY2" fmla="*/ 5256 h 10183"/>
                <a:gd name="connsiteX3" fmla="*/ 4955 w 10036"/>
                <a:gd name="connsiteY3" fmla="*/ 7999 h 10183"/>
                <a:gd name="connsiteX4" fmla="*/ 7056 w 10036"/>
                <a:gd name="connsiteY4" fmla="*/ 10171 h 10183"/>
                <a:gd name="connsiteX5" fmla="*/ 10036 w 10036"/>
                <a:gd name="connsiteY5" fmla="*/ 7006 h 10183"/>
                <a:gd name="connsiteX0" fmla="*/ 36 w 10036"/>
                <a:gd name="connsiteY0" fmla="*/ 0 h 10043"/>
                <a:gd name="connsiteX1" fmla="*/ 1017 w 10036"/>
                <a:gd name="connsiteY1" fmla="*/ 4397 h 10043"/>
                <a:gd name="connsiteX2" fmla="*/ 2724 w 10036"/>
                <a:gd name="connsiteY2" fmla="*/ 5256 h 10043"/>
                <a:gd name="connsiteX3" fmla="*/ 4955 w 10036"/>
                <a:gd name="connsiteY3" fmla="*/ 7999 h 10043"/>
                <a:gd name="connsiteX4" fmla="*/ 7014 w 10036"/>
                <a:gd name="connsiteY4" fmla="*/ 10029 h 10043"/>
                <a:gd name="connsiteX5" fmla="*/ 10036 w 10036"/>
                <a:gd name="connsiteY5" fmla="*/ 7006 h 10043"/>
                <a:gd name="connsiteX0" fmla="*/ 36 w 10057"/>
                <a:gd name="connsiteY0" fmla="*/ 0 h 10040"/>
                <a:gd name="connsiteX1" fmla="*/ 1017 w 10057"/>
                <a:gd name="connsiteY1" fmla="*/ 4397 h 10040"/>
                <a:gd name="connsiteX2" fmla="*/ 2724 w 10057"/>
                <a:gd name="connsiteY2" fmla="*/ 5256 h 10040"/>
                <a:gd name="connsiteX3" fmla="*/ 4955 w 10057"/>
                <a:gd name="connsiteY3" fmla="*/ 7999 h 10040"/>
                <a:gd name="connsiteX4" fmla="*/ 7014 w 10057"/>
                <a:gd name="connsiteY4" fmla="*/ 10029 h 10040"/>
                <a:gd name="connsiteX5" fmla="*/ 10057 w 10057"/>
                <a:gd name="connsiteY5" fmla="*/ 7077 h 10040"/>
                <a:gd name="connsiteX0" fmla="*/ 36 w 10057"/>
                <a:gd name="connsiteY0" fmla="*/ 0 h 10036"/>
                <a:gd name="connsiteX1" fmla="*/ 1017 w 10057"/>
                <a:gd name="connsiteY1" fmla="*/ 4397 h 10036"/>
                <a:gd name="connsiteX2" fmla="*/ 2724 w 10057"/>
                <a:gd name="connsiteY2" fmla="*/ 5256 h 10036"/>
                <a:gd name="connsiteX3" fmla="*/ 4705 w 10057"/>
                <a:gd name="connsiteY3" fmla="*/ 7857 h 10036"/>
                <a:gd name="connsiteX4" fmla="*/ 7014 w 10057"/>
                <a:gd name="connsiteY4" fmla="*/ 10029 h 10036"/>
                <a:gd name="connsiteX5" fmla="*/ 10057 w 10057"/>
                <a:gd name="connsiteY5" fmla="*/ 7077 h 10036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36 w 10057"/>
                <a:gd name="connsiteY0" fmla="*/ 0 h 10035"/>
                <a:gd name="connsiteX1" fmla="*/ 1017 w 10057"/>
                <a:gd name="connsiteY1" fmla="*/ 4397 h 10035"/>
                <a:gd name="connsiteX2" fmla="*/ 2724 w 10057"/>
                <a:gd name="connsiteY2" fmla="*/ 5256 h 10035"/>
                <a:gd name="connsiteX3" fmla="*/ 4705 w 10057"/>
                <a:gd name="connsiteY3" fmla="*/ 7857 h 10035"/>
                <a:gd name="connsiteX4" fmla="*/ 7014 w 10057"/>
                <a:gd name="connsiteY4" fmla="*/ 10029 h 10035"/>
                <a:gd name="connsiteX5" fmla="*/ 10057 w 10057"/>
                <a:gd name="connsiteY5" fmla="*/ 7077 h 10035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6"/>
                <a:gd name="connsiteX1" fmla="*/ 988 w 10028"/>
                <a:gd name="connsiteY1" fmla="*/ 4397 h 10036"/>
                <a:gd name="connsiteX2" fmla="*/ 2549 w 10028"/>
                <a:gd name="connsiteY2" fmla="*/ 5363 h 10036"/>
                <a:gd name="connsiteX3" fmla="*/ 4676 w 10028"/>
                <a:gd name="connsiteY3" fmla="*/ 7857 h 10036"/>
                <a:gd name="connsiteX4" fmla="*/ 6985 w 10028"/>
                <a:gd name="connsiteY4" fmla="*/ 10029 h 10036"/>
                <a:gd name="connsiteX5" fmla="*/ 10028 w 10028"/>
                <a:gd name="connsiteY5" fmla="*/ 7077 h 10036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7 w 10028"/>
                <a:gd name="connsiteY0" fmla="*/ 0 h 10035"/>
                <a:gd name="connsiteX1" fmla="*/ 988 w 10028"/>
                <a:gd name="connsiteY1" fmla="*/ 4397 h 10035"/>
                <a:gd name="connsiteX2" fmla="*/ 2549 w 10028"/>
                <a:gd name="connsiteY2" fmla="*/ 5363 h 10035"/>
                <a:gd name="connsiteX3" fmla="*/ 4676 w 10028"/>
                <a:gd name="connsiteY3" fmla="*/ 7857 h 10035"/>
                <a:gd name="connsiteX4" fmla="*/ 6985 w 10028"/>
                <a:gd name="connsiteY4" fmla="*/ 10029 h 10035"/>
                <a:gd name="connsiteX5" fmla="*/ 10028 w 10028"/>
                <a:gd name="connsiteY5" fmla="*/ 7077 h 10035"/>
                <a:gd name="connsiteX0" fmla="*/ 11 w 10032"/>
                <a:gd name="connsiteY0" fmla="*/ 0 h 10035"/>
                <a:gd name="connsiteX1" fmla="*/ 992 w 10032"/>
                <a:gd name="connsiteY1" fmla="*/ 4397 h 10035"/>
                <a:gd name="connsiteX2" fmla="*/ 2553 w 10032"/>
                <a:gd name="connsiteY2" fmla="*/ 5363 h 10035"/>
                <a:gd name="connsiteX3" fmla="*/ 4680 w 10032"/>
                <a:gd name="connsiteY3" fmla="*/ 7857 h 10035"/>
                <a:gd name="connsiteX4" fmla="*/ 6989 w 10032"/>
                <a:gd name="connsiteY4" fmla="*/ 10029 h 10035"/>
                <a:gd name="connsiteX5" fmla="*/ 10032 w 10032"/>
                <a:gd name="connsiteY5" fmla="*/ 7077 h 10035"/>
                <a:gd name="connsiteX0" fmla="*/ 8 w 10029"/>
                <a:gd name="connsiteY0" fmla="*/ 0 h 10035"/>
                <a:gd name="connsiteX1" fmla="*/ 989 w 10029"/>
                <a:gd name="connsiteY1" fmla="*/ 4397 h 10035"/>
                <a:gd name="connsiteX2" fmla="*/ 2550 w 10029"/>
                <a:gd name="connsiteY2" fmla="*/ 5363 h 10035"/>
                <a:gd name="connsiteX3" fmla="*/ 4677 w 10029"/>
                <a:gd name="connsiteY3" fmla="*/ 7857 h 10035"/>
                <a:gd name="connsiteX4" fmla="*/ 6986 w 10029"/>
                <a:gd name="connsiteY4" fmla="*/ 10029 h 10035"/>
                <a:gd name="connsiteX5" fmla="*/ 10029 w 10029"/>
                <a:gd name="connsiteY5" fmla="*/ 7077 h 10035"/>
                <a:gd name="connsiteX0" fmla="*/ 13 w 10034"/>
                <a:gd name="connsiteY0" fmla="*/ 0 h 10035"/>
                <a:gd name="connsiteX1" fmla="*/ 682 w 10034"/>
                <a:gd name="connsiteY1" fmla="*/ 4326 h 10035"/>
                <a:gd name="connsiteX2" fmla="*/ 2555 w 10034"/>
                <a:gd name="connsiteY2" fmla="*/ 5363 h 10035"/>
                <a:gd name="connsiteX3" fmla="*/ 4682 w 10034"/>
                <a:gd name="connsiteY3" fmla="*/ 7857 h 10035"/>
                <a:gd name="connsiteX4" fmla="*/ 6991 w 10034"/>
                <a:gd name="connsiteY4" fmla="*/ 10029 h 10035"/>
                <a:gd name="connsiteX5" fmla="*/ 10034 w 10034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16 w 10037"/>
                <a:gd name="connsiteY0" fmla="*/ 0 h 10035"/>
                <a:gd name="connsiteX1" fmla="*/ 623 w 10037"/>
                <a:gd name="connsiteY1" fmla="*/ 4219 h 10035"/>
                <a:gd name="connsiteX2" fmla="*/ 2558 w 10037"/>
                <a:gd name="connsiteY2" fmla="*/ 5363 h 10035"/>
                <a:gd name="connsiteX3" fmla="*/ 4685 w 10037"/>
                <a:gd name="connsiteY3" fmla="*/ 7857 h 10035"/>
                <a:gd name="connsiteX4" fmla="*/ 6994 w 10037"/>
                <a:gd name="connsiteY4" fmla="*/ 10029 h 10035"/>
                <a:gd name="connsiteX5" fmla="*/ 10037 w 10037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23 w 10044"/>
                <a:gd name="connsiteY0" fmla="*/ 0 h 10035"/>
                <a:gd name="connsiteX1" fmla="*/ 526 w 10044"/>
                <a:gd name="connsiteY1" fmla="*/ 4219 h 10035"/>
                <a:gd name="connsiteX2" fmla="*/ 2565 w 10044"/>
                <a:gd name="connsiteY2" fmla="*/ 5363 h 10035"/>
                <a:gd name="connsiteX3" fmla="*/ 4692 w 10044"/>
                <a:gd name="connsiteY3" fmla="*/ 7857 h 10035"/>
                <a:gd name="connsiteX4" fmla="*/ 7001 w 10044"/>
                <a:gd name="connsiteY4" fmla="*/ 10029 h 10035"/>
                <a:gd name="connsiteX5" fmla="*/ 10044 w 10044"/>
                <a:gd name="connsiteY5" fmla="*/ 7077 h 10035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6"/>
                <a:gd name="connsiteX1" fmla="*/ 521 w 10039"/>
                <a:gd name="connsiteY1" fmla="*/ 4219 h 10036"/>
                <a:gd name="connsiteX2" fmla="*/ 2393 w 10039"/>
                <a:gd name="connsiteY2" fmla="*/ 5789 h 10036"/>
                <a:gd name="connsiteX3" fmla="*/ 4687 w 10039"/>
                <a:gd name="connsiteY3" fmla="*/ 7857 h 10036"/>
                <a:gd name="connsiteX4" fmla="*/ 6996 w 10039"/>
                <a:gd name="connsiteY4" fmla="*/ 10029 h 10036"/>
                <a:gd name="connsiteX5" fmla="*/ 10039 w 10039"/>
                <a:gd name="connsiteY5" fmla="*/ 7077 h 10036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18 w 10039"/>
                <a:gd name="connsiteY0" fmla="*/ 0 h 10035"/>
                <a:gd name="connsiteX1" fmla="*/ 521 w 10039"/>
                <a:gd name="connsiteY1" fmla="*/ 4219 h 10035"/>
                <a:gd name="connsiteX2" fmla="*/ 2393 w 10039"/>
                <a:gd name="connsiteY2" fmla="*/ 5789 h 10035"/>
                <a:gd name="connsiteX3" fmla="*/ 4687 w 10039"/>
                <a:gd name="connsiteY3" fmla="*/ 7857 h 10035"/>
                <a:gd name="connsiteX4" fmla="*/ 6996 w 10039"/>
                <a:gd name="connsiteY4" fmla="*/ 10029 h 10035"/>
                <a:gd name="connsiteX5" fmla="*/ 10039 w 10039"/>
                <a:gd name="connsiteY5" fmla="*/ 7077 h 10035"/>
                <a:gd name="connsiteX0" fmla="*/ 26 w 10047"/>
                <a:gd name="connsiteY0" fmla="*/ 0 h 10035"/>
                <a:gd name="connsiteX1" fmla="*/ 425 w 10047"/>
                <a:gd name="connsiteY1" fmla="*/ 4219 h 10035"/>
                <a:gd name="connsiteX2" fmla="*/ 2401 w 10047"/>
                <a:gd name="connsiteY2" fmla="*/ 5789 h 10035"/>
                <a:gd name="connsiteX3" fmla="*/ 4695 w 10047"/>
                <a:gd name="connsiteY3" fmla="*/ 7857 h 10035"/>
                <a:gd name="connsiteX4" fmla="*/ 7004 w 10047"/>
                <a:gd name="connsiteY4" fmla="*/ 10029 h 10035"/>
                <a:gd name="connsiteX5" fmla="*/ 10047 w 10047"/>
                <a:gd name="connsiteY5" fmla="*/ 7077 h 10035"/>
                <a:gd name="connsiteX0" fmla="*/ 34 w 10055"/>
                <a:gd name="connsiteY0" fmla="*/ 0 h 10035"/>
                <a:gd name="connsiteX1" fmla="*/ 433 w 10055"/>
                <a:gd name="connsiteY1" fmla="*/ 4219 h 10035"/>
                <a:gd name="connsiteX2" fmla="*/ 2409 w 10055"/>
                <a:gd name="connsiteY2" fmla="*/ 5789 h 10035"/>
                <a:gd name="connsiteX3" fmla="*/ 4703 w 10055"/>
                <a:gd name="connsiteY3" fmla="*/ 7857 h 10035"/>
                <a:gd name="connsiteX4" fmla="*/ 7012 w 10055"/>
                <a:gd name="connsiteY4" fmla="*/ 10029 h 10035"/>
                <a:gd name="connsiteX5" fmla="*/ 10055 w 10055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035"/>
                <a:gd name="connsiteX1" fmla="*/ 437 w 10059"/>
                <a:gd name="connsiteY1" fmla="*/ 4219 h 10035"/>
                <a:gd name="connsiteX2" fmla="*/ 2413 w 10059"/>
                <a:gd name="connsiteY2" fmla="*/ 5789 h 10035"/>
                <a:gd name="connsiteX3" fmla="*/ 4707 w 10059"/>
                <a:gd name="connsiteY3" fmla="*/ 7857 h 10035"/>
                <a:gd name="connsiteX4" fmla="*/ 7016 w 10059"/>
                <a:gd name="connsiteY4" fmla="*/ 10029 h 10035"/>
                <a:gd name="connsiteX5" fmla="*/ 10059 w 10059"/>
                <a:gd name="connsiteY5" fmla="*/ 7077 h 10035"/>
                <a:gd name="connsiteX0" fmla="*/ 38 w 10059"/>
                <a:gd name="connsiteY0" fmla="*/ 0 h 10922"/>
                <a:gd name="connsiteX1" fmla="*/ 437 w 10059"/>
                <a:gd name="connsiteY1" fmla="*/ 4219 h 10922"/>
                <a:gd name="connsiteX2" fmla="*/ 2413 w 10059"/>
                <a:gd name="connsiteY2" fmla="*/ 5789 h 10922"/>
                <a:gd name="connsiteX3" fmla="*/ 4707 w 10059"/>
                <a:gd name="connsiteY3" fmla="*/ 7857 h 10922"/>
                <a:gd name="connsiteX4" fmla="*/ 6454 w 10059"/>
                <a:gd name="connsiteY4" fmla="*/ 10917 h 10922"/>
                <a:gd name="connsiteX5" fmla="*/ 10059 w 10059"/>
                <a:gd name="connsiteY5" fmla="*/ 7077 h 10922"/>
                <a:gd name="connsiteX0" fmla="*/ 38 w 10059"/>
                <a:gd name="connsiteY0" fmla="*/ 0 h 10927"/>
                <a:gd name="connsiteX1" fmla="*/ 437 w 10059"/>
                <a:gd name="connsiteY1" fmla="*/ 4219 h 10927"/>
                <a:gd name="connsiteX2" fmla="*/ 2413 w 10059"/>
                <a:gd name="connsiteY2" fmla="*/ 5789 h 10927"/>
                <a:gd name="connsiteX3" fmla="*/ 4291 w 10059"/>
                <a:gd name="connsiteY3" fmla="*/ 9065 h 10927"/>
                <a:gd name="connsiteX4" fmla="*/ 6454 w 10059"/>
                <a:gd name="connsiteY4" fmla="*/ 10917 h 10927"/>
                <a:gd name="connsiteX5" fmla="*/ 10059 w 10059"/>
                <a:gd name="connsiteY5" fmla="*/ 7077 h 10927"/>
                <a:gd name="connsiteX0" fmla="*/ 98 w 10119"/>
                <a:gd name="connsiteY0" fmla="*/ 0 h 10927"/>
                <a:gd name="connsiteX1" fmla="*/ 497 w 10119"/>
                <a:gd name="connsiteY1" fmla="*/ 4219 h 10927"/>
                <a:gd name="connsiteX2" fmla="*/ 4351 w 10119"/>
                <a:gd name="connsiteY2" fmla="*/ 9065 h 10927"/>
                <a:gd name="connsiteX3" fmla="*/ 6514 w 10119"/>
                <a:gd name="connsiteY3" fmla="*/ 10917 h 10927"/>
                <a:gd name="connsiteX4" fmla="*/ 10119 w 10119"/>
                <a:gd name="connsiteY4" fmla="*/ 7077 h 10927"/>
                <a:gd name="connsiteX0" fmla="*/ 0 w 10021"/>
                <a:gd name="connsiteY0" fmla="*/ 0 h 10927"/>
                <a:gd name="connsiteX1" fmla="*/ 4253 w 10021"/>
                <a:gd name="connsiteY1" fmla="*/ 9065 h 10927"/>
                <a:gd name="connsiteX2" fmla="*/ 6416 w 10021"/>
                <a:gd name="connsiteY2" fmla="*/ 10917 h 10927"/>
                <a:gd name="connsiteX3" fmla="*/ 10021 w 10021"/>
                <a:gd name="connsiteY3" fmla="*/ 7077 h 10927"/>
                <a:gd name="connsiteX0" fmla="*/ 0 w 9376"/>
                <a:gd name="connsiteY0" fmla="*/ 0 h 4071"/>
                <a:gd name="connsiteX1" fmla="*/ 3608 w 9376"/>
                <a:gd name="connsiteY1" fmla="*/ 2210 h 4071"/>
                <a:gd name="connsiteX2" fmla="*/ 5771 w 9376"/>
                <a:gd name="connsiteY2" fmla="*/ 4062 h 4071"/>
                <a:gd name="connsiteX3" fmla="*/ 9376 w 9376"/>
                <a:gd name="connsiteY3" fmla="*/ 222 h 4071"/>
                <a:gd name="connsiteX0" fmla="*/ 0 w 10000"/>
                <a:gd name="connsiteY0" fmla="*/ 0 h 10000"/>
                <a:gd name="connsiteX1" fmla="*/ 3848 w 10000"/>
                <a:gd name="connsiteY1" fmla="*/ 5429 h 10000"/>
                <a:gd name="connsiteX2" fmla="*/ 6155 w 10000"/>
                <a:gd name="connsiteY2" fmla="*/ 9978 h 10000"/>
                <a:gd name="connsiteX3" fmla="*/ 10000 w 10000"/>
                <a:gd name="connsiteY3" fmla="*/ 545 h 10000"/>
                <a:gd name="connsiteX0" fmla="*/ 0 w 10000"/>
                <a:gd name="connsiteY0" fmla="*/ 0 h 9480"/>
                <a:gd name="connsiteX1" fmla="*/ 3848 w 10000"/>
                <a:gd name="connsiteY1" fmla="*/ 5429 h 9480"/>
                <a:gd name="connsiteX2" fmla="*/ 6688 w 10000"/>
                <a:gd name="connsiteY2" fmla="*/ 9455 h 9480"/>
                <a:gd name="connsiteX3" fmla="*/ 10000 w 10000"/>
                <a:gd name="connsiteY3" fmla="*/ 545 h 9480"/>
                <a:gd name="connsiteX0" fmla="*/ 0 w 10000"/>
                <a:gd name="connsiteY0" fmla="*/ 0 h 10000"/>
                <a:gd name="connsiteX1" fmla="*/ 3848 w 10000"/>
                <a:gd name="connsiteY1" fmla="*/ 5727 h 10000"/>
                <a:gd name="connsiteX2" fmla="*/ 6688 w 10000"/>
                <a:gd name="connsiteY2" fmla="*/ 9974 h 10000"/>
                <a:gd name="connsiteX3" fmla="*/ 10000 w 10000"/>
                <a:gd name="connsiteY3" fmla="*/ 575 h 10000"/>
                <a:gd name="connsiteX0" fmla="*/ 0 w 10000"/>
                <a:gd name="connsiteY0" fmla="*/ 0 h 9974"/>
                <a:gd name="connsiteX1" fmla="*/ 3848 w 10000"/>
                <a:gd name="connsiteY1" fmla="*/ 5727 h 9974"/>
                <a:gd name="connsiteX2" fmla="*/ 6688 w 10000"/>
                <a:gd name="connsiteY2" fmla="*/ 9974 h 9974"/>
                <a:gd name="connsiteX3" fmla="*/ 10000 w 10000"/>
                <a:gd name="connsiteY3" fmla="*/ 575 h 9974"/>
                <a:gd name="connsiteX0" fmla="*/ 0 w 10000"/>
                <a:gd name="connsiteY0" fmla="*/ 0 h 10947"/>
                <a:gd name="connsiteX1" fmla="*/ 3848 w 10000"/>
                <a:gd name="connsiteY1" fmla="*/ 5742 h 10947"/>
                <a:gd name="connsiteX2" fmla="*/ 6688 w 10000"/>
                <a:gd name="connsiteY2" fmla="*/ 10000 h 10947"/>
                <a:gd name="connsiteX3" fmla="*/ 10000 w 10000"/>
                <a:gd name="connsiteY3" fmla="*/ 576 h 10947"/>
                <a:gd name="connsiteX0" fmla="*/ 0 w 10000"/>
                <a:gd name="connsiteY0" fmla="*/ 0 h 10367"/>
                <a:gd name="connsiteX1" fmla="*/ 3848 w 10000"/>
                <a:gd name="connsiteY1" fmla="*/ 5742 h 10367"/>
                <a:gd name="connsiteX2" fmla="*/ 6688 w 10000"/>
                <a:gd name="connsiteY2" fmla="*/ 10000 h 10367"/>
                <a:gd name="connsiteX3" fmla="*/ 10000 w 10000"/>
                <a:gd name="connsiteY3" fmla="*/ 576 h 10367"/>
                <a:gd name="connsiteX0" fmla="*/ 0 w 10377"/>
                <a:gd name="connsiteY0" fmla="*/ 0 h 10143"/>
                <a:gd name="connsiteX1" fmla="*/ 3848 w 10377"/>
                <a:gd name="connsiteY1" fmla="*/ 5742 h 10143"/>
                <a:gd name="connsiteX2" fmla="*/ 6688 w 10377"/>
                <a:gd name="connsiteY2" fmla="*/ 10000 h 10143"/>
                <a:gd name="connsiteX3" fmla="*/ 10377 w 10377"/>
                <a:gd name="connsiteY3" fmla="*/ 391 h 10143"/>
                <a:gd name="connsiteX0" fmla="*/ 0 w 10377"/>
                <a:gd name="connsiteY0" fmla="*/ 0 h 9342"/>
                <a:gd name="connsiteX1" fmla="*/ 3848 w 10377"/>
                <a:gd name="connsiteY1" fmla="*/ 5742 h 9342"/>
                <a:gd name="connsiteX2" fmla="*/ 6555 w 10377"/>
                <a:gd name="connsiteY2" fmla="*/ 9170 h 9342"/>
                <a:gd name="connsiteX3" fmla="*/ 10377 w 10377"/>
                <a:gd name="connsiteY3" fmla="*/ 391 h 9342"/>
                <a:gd name="connsiteX0" fmla="*/ 0 w 10000"/>
                <a:gd name="connsiteY0" fmla="*/ 0 h 10000"/>
                <a:gd name="connsiteX1" fmla="*/ 3708 w 10000"/>
                <a:gd name="connsiteY1" fmla="*/ 6146 h 10000"/>
                <a:gd name="connsiteX2" fmla="*/ 6317 w 10000"/>
                <a:gd name="connsiteY2" fmla="*/ 9816 h 10000"/>
                <a:gd name="connsiteX3" fmla="*/ 10000 w 10000"/>
                <a:gd name="connsiteY3" fmla="*/ 419 h 10000"/>
                <a:gd name="connsiteX0" fmla="*/ 0 w 10000"/>
                <a:gd name="connsiteY0" fmla="*/ 0 h 9956"/>
                <a:gd name="connsiteX1" fmla="*/ 3729 w 10000"/>
                <a:gd name="connsiteY1" fmla="*/ 5652 h 9956"/>
                <a:gd name="connsiteX2" fmla="*/ 6317 w 10000"/>
                <a:gd name="connsiteY2" fmla="*/ 9816 h 9956"/>
                <a:gd name="connsiteX3" fmla="*/ 10000 w 10000"/>
                <a:gd name="connsiteY3" fmla="*/ 419 h 9956"/>
                <a:gd name="connsiteX0" fmla="*/ 0 w 9829"/>
                <a:gd name="connsiteY0" fmla="*/ 0 h 11297"/>
                <a:gd name="connsiteX1" fmla="*/ 3558 w 9829"/>
                <a:gd name="connsiteY1" fmla="*/ 6967 h 11297"/>
                <a:gd name="connsiteX2" fmla="*/ 6146 w 9829"/>
                <a:gd name="connsiteY2" fmla="*/ 11149 h 11297"/>
                <a:gd name="connsiteX3" fmla="*/ 9829 w 9829"/>
                <a:gd name="connsiteY3" fmla="*/ 1711 h 11297"/>
                <a:gd name="connsiteX0" fmla="*/ 0 w 10000"/>
                <a:gd name="connsiteY0" fmla="*/ 0 h 10000"/>
                <a:gd name="connsiteX1" fmla="*/ 3620 w 10000"/>
                <a:gd name="connsiteY1" fmla="*/ 6167 h 10000"/>
                <a:gd name="connsiteX2" fmla="*/ 6253 w 10000"/>
                <a:gd name="connsiteY2" fmla="*/ 9869 h 10000"/>
                <a:gd name="connsiteX3" fmla="*/ 10000 w 10000"/>
                <a:gd name="connsiteY3" fmla="*/ 151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1210" y="3617"/>
                    <a:pt x="2578" y="4522"/>
                    <a:pt x="3620" y="6167"/>
                  </a:cubicBezTo>
                  <a:cubicBezTo>
                    <a:pt x="4662" y="7812"/>
                    <a:pt x="5190" y="10644"/>
                    <a:pt x="6253" y="9869"/>
                  </a:cubicBezTo>
                  <a:cubicBezTo>
                    <a:pt x="7316" y="9094"/>
                    <a:pt x="8992" y="2382"/>
                    <a:pt x="10000" y="1515"/>
                  </a:cubicBezTo>
                </a:path>
              </a:pathLst>
            </a:custGeom>
            <a:noFill/>
            <a:ln w="15875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5" name="Vrije vorm 78">
              <a:extLst>
                <a:ext uri="{FF2B5EF4-FFF2-40B4-BE49-F238E27FC236}">
                  <a16:creationId xmlns="" xmlns:a16="http://schemas.microsoft.com/office/drawing/2014/main" id="{CE972D05-1CEE-4320-9E03-FEB455A46F73}"/>
                </a:ext>
              </a:extLst>
            </p:cNvPr>
            <p:cNvSpPr/>
            <p:nvPr/>
          </p:nvSpPr>
          <p:spPr bwMode="auto">
            <a:xfrm rot="11389508">
              <a:off x="5958648" y="4356644"/>
              <a:ext cx="706410" cy="721447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53884 w 669092"/>
                <a:gd name="connsiteY0" fmla="*/ 591557 h 725409"/>
                <a:gd name="connsiteX1" fmla="*/ 389459 w 669092"/>
                <a:gd name="connsiteY1" fmla="*/ 537503 h 725409"/>
                <a:gd name="connsiteX2" fmla="*/ 667073 w 669092"/>
                <a:gd name="connsiteY2" fmla="*/ 5 h 725409"/>
                <a:gd name="connsiteX3" fmla="*/ 504888 w 669092"/>
                <a:gd name="connsiteY3" fmla="*/ 547989 h 725409"/>
                <a:gd name="connsiteX4" fmla="*/ 316834 w 669092"/>
                <a:gd name="connsiteY4" fmla="*/ 610289 h 725409"/>
                <a:gd name="connsiteX5" fmla="*/ 23586 w 669092"/>
                <a:gd name="connsiteY5" fmla="*/ 725409 h 725409"/>
                <a:gd name="connsiteX6" fmla="*/ 3982 w 669092"/>
                <a:gd name="connsiteY6" fmla="*/ 660998 h 725409"/>
                <a:gd name="connsiteX7" fmla="*/ 33207 w 669092"/>
                <a:gd name="connsiteY7" fmla="*/ 650287 h 725409"/>
                <a:gd name="connsiteX8" fmla="*/ 253884 w 669092"/>
                <a:gd name="connsiteY8" fmla="*/ 591557 h 725409"/>
                <a:gd name="connsiteX0" fmla="*/ 253884 w 667296"/>
                <a:gd name="connsiteY0" fmla="*/ 592554 h 726406"/>
                <a:gd name="connsiteX1" fmla="*/ 469892 w 667296"/>
                <a:gd name="connsiteY1" fmla="*/ 418112 h 726406"/>
                <a:gd name="connsiteX2" fmla="*/ 667073 w 667296"/>
                <a:gd name="connsiteY2" fmla="*/ 1002 h 726406"/>
                <a:gd name="connsiteX3" fmla="*/ 504888 w 667296"/>
                <a:gd name="connsiteY3" fmla="*/ 548986 h 726406"/>
                <a:gd name="connsiteX4" fmla="*/ 316834 w 667296"/>
                <a:gd name="connsiteY4" fmla="*/ 611286 h 726406"/>
                <a:gd name="connsiteX5" fmla="*/ 23586 w 667296"/>
                <a:gd name="connsiteY5" fmla="*/ 726406 h 726406"/>
                <a:gd name="connsiteX6" fmla="*/ 3982 w 667296"/>
                <a:gd name="connsiteY6" fmla="*/ 661995 h 726406"/>
                <a:gd name="connsiteX7" fmla="*/ 33207 w 667296"/>
                <a:gd name="connsiteY7" fmla="*/ 651284 h 726406"/>
                <a:gd name="connsiteX8" fmla="*/ 253884 w 667296"/>
                <a:gd name="connsiteY8" fmla="*/ 592554 h 726406"/>
                <a:gd name="connsiteX0" fmla="*/ 253884 w 676803"/>
                <a:gd name="connsiteY0" fmla="*/ 600241 h 734093"/>
                <a:gd name="connsiteX1" fmla="*/ 469892 w 676803"/>
                <a:gd name="connsiteY1" fmla="*/ 425799 h 734093"/>
                <a:gd name="connsiteX2" fmla="*/ 667073 w 676803"/>
                <a:gd name="connsiteY2" fmla="*/ 8689 h 734093"/>
                <a:gd name="connsiteX3" fmla="*/ 632040 w 676803"/>
                <a:gd name="connsiteY3" fmla="*/ 175484 h 734093"/>
                <a:gd name="connsiteX4" fmla="*/ 504888 w 676803"/>
                <a:gd name="connsiteY4" fmla="*/ 556673 h 734093"/>
                <a:gd name="connsiteX5" fmla="*/ 316834 w 676803"/>
                <a:gd name="connsiteY5" fmla="*/ 618973 h 734093"/>
                <a:gd name="connsiteX6" fmla="*/ 23586 w 676803"/>
                <a:gd name="connsiteY6" fmla="*/ 734093 h 734093"/>
                <a:gd name="connsiteX7" fmla="*/ 3982 w 676803"/>
                <a:gd name="connsiteY7" fmla="*/ 669682 h 734093"/>
                <a:gd name="connsiteX8" fmla="*/ 33207 w 676803"/>
                <a:gd name="connsiteY8" fmla="*/ 658971 h 734093"/>
                <a:gd name="connsiteX9" fmla="*/ 253884 w 676803"/>
                <a:gd name="connsiteY9" fmla="*/ 600241 h 734093"/>
                <a:gd name="connsiteX0" fmla="*/ 253884 w 695624"/>
                <a:gd name="connsiteY0" fmla="*/ 606442 h 740294"/>
                <a:gd name="connsiteX1" fmla="*/ 469892 w 695624"/>
                <a:gd name="connsiteY1" fmla="*/ 432000 h 740294"/>
                <a:gd name="connsiteX2" fmla="*/ 667073 w 695624"/>
                <a:gd name="connsiteY2" fmla="*/ 14890 h 740294"/>
                <a:gd name="connsiteX3" fmla="*/ 677432 w 695624"/>
                <a:gd name="connsiteY3" fmla="*/ 137520 h 740294"/>
                <a:gd name="connsiteX4" fmla="*/ 504888 w 695624"/>
                <a:gd name="connsiteY4" fmla="*/ 562874 h 740294"/>
                <a:gd name="connsiteX5" fmla="*/ 316834 w 695624"/>
                <a:gd name="connsiteY5" fmla="*/ 625174 h 740294"/>
                <a:gd name="connsiteX6" fmla="*/ 23586 w 695624"/>
                <a:gd name="connsiteY6" fmla="*/ 740294 h 740294"/>
                <a:gd name="connsiteX7" fmla="*/ 3982 w 695624"/>
                <a:gd name="connsiteY7" fmla="*/ 675883 h 740294"/>
                <a:gd name="connsiteX8" fmla="*/ 33207 w 695624"/>
                <a:gd name="connsiteY8" fmla="*/ 665172 h 740294"/>
                <a:gd name="connsiteX9" fmla="*/ 253884 w 695624"/>
                <a:gd name="connsiteY9" fmla="*/ 606442 h 740294"/>
                <a:gd name="connsiteX0" fmla="*/ 253884 w 690540"/>
                <a:gd name="connsiteY0" fmla="*/ 594004 h 727856"/>
                <a:gd name="connsiteX1" fmla="*/ 469892 w 690540"/>
                <a:gd name="connsiteY1" fmla="*/ 419562 h 727856"/>
                <a:gd name="connsiteX2" fmla="*/ 576075 w 690540"/>
                <a:gd name="connsiteY2" fmla="*/ 207995 h 727856"/>
                <a:gd name="connsiteX3" fmla="*/ 667073 w 690540"/>
                <a:gd name="connsiteY3" fmla="*/ 2452 h 727856"/>
                <a:gd name="connsiteX4" fmla="*/ 677432 w 690540"/>
                <a:gd name="connsiteY4" fmla="*/ 125082 h 727856"/>
                <a:gd name="connsiteX5" fmla="*/ 504888 w 690540"/>
                <a:gd name="connsiteY5" fmla="*/ 550436 h 727856"/>
                <a:gd name="connsiteX6" fmla="*/ 316834 w 690540"/>
                <a:gd name="connsiteY6" fmla="*/ 612736 h 727856"/>
                <a:gd name="connsiteX7" fmla="*/ 23586 w 690540"/>
                <a:gd name="connsiteY7" fmla="*/ 727856 h 727856"/>
                <a:gd name="connsiteX8" fmla="*/ 3982 w 690540"/>
                <a:gd name="connsiteY8" fmla="*/ 663445 h 727856"/>
                <a:gd name="connsiteX9" fmla="*/ 33207 w 690540"/>
                <a:gd name="connsiteY9" fmla="*/ 652734 h 727856"/>
                <a:gd name="connsiteX10" fmla="*/ 253884 w 690540"/>
                <a:gd name="connsiteY10" fmla="*/ 594004 h 727856"/>
                <a:gd name="connsiteX0" fmla="*/ 253884 w 689576"/>
                <a:gd name="connsiteY0" fmla="*/ 594363 h 728215"/>
                <a:gd name="connsiteX1" fmla="*/ 469892 w 689576"/>
                <a:gd name="connsiteY1" fmla="*/ 419921 h 728215"/>
                <a:gd name="connsiteX2" fmla="*/ 601495 w 689576"/>
                <a:gd name="connsiteY2" fmla="*/ 216028 h 728215"/>
                <a:gd name="connsiteX3" fmla="*/ 667073 w 689576"/>
                <a:gd name="connsiteY3" fmla="*/ 2811 h 728215"/>
                <a:gd name="connsiteX4" fmla="*/ 677432 w 689576"/>
                <a:gd name="connsiteY4" fmla="*/ 125441 h 728215"/>
                <a:gd name="connsiteX5" fmla="*/ 504888 w 689576"/>
                <a:gd name="connsiteY5" fmla="*/ 550795 h 728215"/>
                <a:gd name="connsiteX6" fmla="*/ 316834 w 689576"/>
                <a:gd name="connsiteY6" fmla="*/ 613095 h 728215"/>
                <a:gd name="connsiteX7" fmla="*/ 23586 w 689576"/>
                <a:gd name="connsiteY7" fmla="*/ 728215 h 728215"/>
                <a:gd name="connsiteX8" fmla="*/ 3982 w 689576"/>
                <a:gd name="connsiteY8" fmla="*/ 663804 h 728215"/>
                <a:gd name="connsiteX9" fmla="*/ 33207 w 689576"/>
                <a:gd name="connsiteY9" fmla="*/ 653093 h 728215"/>
                <a:gd name="connsiteX10" fmla="*/ 253884 w 689576"/>
                <a:gd name="connsiteY10" fmla="*/ 594363 h 728215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4888 w 699331"/>
                <a:gd name="connsiteY5" fmla="*/ 549064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699331"/>
                <a:gd name="connsiteY0" fmla="*/ 592632 h 726484"/>
                <a:gd name="connsiteX1" fmla="*/ 469892 w 699331"/>
                <a:gd name="connsiteY1" fmla="*/ 418190 h 726484"/>
                <a:gd name="connsiteX2" fmla="*/ 601495 w 699331"/>
                <a:gd name="connsiteY2" fmla="*/ 214297 h 726484"/>
                <a:gd name="connsiteX3" fmla="*/ 667073 w 699331"/>
                <a:gd name="connsiteY3" fmla="*/ 1080 h 726484"/>
                <a:gd name="connsiteX4" fmla="*/ 689314 w 699331"/>
                <a:gd name="connsiteY4" fmla="*/ 150666 h 726484"/>
                <a:gd name="connsiteX5" fmla="*/ 502365 w 699331"/>
                <a:gd name="connsiteY5" fmla="*/ 520482 h 726484"/>
                <a:gd name="connsiteX6" fmla="*/ 316834 w 699331"/>
                <a:gd name="connsiteY6" fmla="*/ 611364 h 726484"/>
                <a:gd name="connsiteX7" fmla="*/ 23586 w 699331"/>
                <a:gd name="connsiteY7" fmla="*/ 726484 h 726484"/>
                <a:gd name="connsiteX8" fmla="*/ 3982 w 699331"/>
                <a:gd name="connsiteY8" fmla="*/ 662073 h 726484"/>
                <a:gd name="connsiteX9" fmla="*/ 33207 w 699331"/>
                <a:gd name="connsiteY9" fmla="*/ 651362 h 726484"/>
                <a:gd name="connsiteX10" fmla="*/ 253884 w 699331"/>
                <a:gd name="connsiteY10" fmla="*/ 592632 h 726484"/>
                <a:gd name="connsiteX0" fmla="*/ 253884 w 702973"/>
                <a:gd name="connsiteY0" fmla="*/ 591575 h 725427"/>
                <a:gd name="connsiteX1" fmla="*/ 469892 w 702973"/>
                <a:gd name="connsiteY1" fmla="*/ 417133 h 725427"/>
                <a:gd name="connsiteX2" fmla="*/ 601495 w 702973"/>
                <a:gd name="connsiteY2" fmla="*/ 213240 h 725427"/>
                <a:gd name="connsiteX3" fmla="*/ 667073 w 702973"/>
                <a:gd name="connsiteY3" fmla="*/ 23 h 725427"/>
                <a:gd name="connsiteX4" fmla="*/ 693549 w 702973"/>
                <a:gd name="connsiteY4" fmla="*/ 202078 h 725427"/>
                <a:gd name="connsiteX5" fmla="*/ 502365 w 702973"/>
                <a:gd name="connsiteY5" fmla="*/ 519425 h 725427"/>
                <a:gd name="connsiteX6" fmla="*/ 316834 w 702973"/>
                <a:gd name="connsiteY6" fmla="*/ 610307 h 725427"/>
                <a:gd name="connsiteX7" fmla="*/ 23586 w 702973"/>
                <a:gd name="connsiteY7" fmla="*/ 725427 h 725427"/>
                <a:gd name="connsiteX8" fmla="*/ 3982 w 702973"/>
                <a:gd name="connsiteY8" fmla="*/ 661016 h 725427"/>
                <a:gd name="connsiteX9" fmla="*/ 33207 w 702973"/>
                <a:gd name="connsiteY9" fmla="*/ 650305 h 725427"/>
                <a:gd name="connsiteX10" fmla="*/ 253884 w 702973"/>
                <a:gd name="connsiteY10" fmla="*/ 591575 h 725427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02365 w 704357"/>
                <a:gd name="connsiteY5" fmla="*/ 5159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6834 w 704357"/>
                <a:gd name="connsiteY6" fmla="*/ 606832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  <a:gd name="connsiteX0" fmla="*/ 253884 w 704357"/>
                <a:gd name="connsiteY0" fmla="*/ 588100 h 721952"/>
                <a:gd name="connsiteX1" fmla="*/ 469892 w 704357"/>
                <a:gd name="connsiteY1" fmla="*/ 413658 h 721952"/>
                <a:gd name="connsiteX2" fmla="*/ 601495 w 704357"/>
                <a:gd name="connsiteY2" fmla="*/ 209765 h 721952"/>
                <a:gd name="connsiteX3" fmla="*/ 674901 w 704357"/>
                <a:gd name="connsiteY3" fmla="*/ 24 h 721952"/>
                <a:gd name="connsiteX4" fmla="*/ 693549 w 704357"/>
                <a:gd name="connsiteY4" fmla="*/ 198603 h 721952"/>
                <a:gd name="connsiteX5" fmla="*/ 518428 w 704357"/>
                <a:gd name="connsiteY5" fmla="*/ 525250 h 721952"/>
                <a:gd name="connsiteX6" fmla="*/ 318049 w 704357"/>
                <a:gd name="connsiteY6" fmla="*/ 613877 h 721952"/>
                <a:gd name="connsiteX7" fmla="*/ 23586 w 704357"/>
                <a:gd name="connsiteY7" fmla="*/ 721952 h 721952"/>
                <a:gd name="connsiteX8" fmla="*/ 3982 w 704357"/>
                <a:gd name="connsiteY8" fmla="*/ 657541 h 721952"/>
                <a:gd name="connsiteX9" fmla="*/ 33207 w 704357"/>
                <a:gd name="connsiteY9" fmla="*/ 646830 h 721952"/>
                <a:gd name="connsiteX10" fmla="*/ 253884 w 704357"/>
                <a:gd name="connsiteY10" fmla="*/ 588100 h 72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4357" h="721952">
                  <a:moveTo>
                    <a:pt x="253884" y="588100"/>
                  </a:moveTo>
                  <a:cubicBezTo>
                    <a:pt x="332155" y="553121"/>
                    <a:pt x="411957" y="476714"/>
                    <a:pt x="469892" y="413658"/>
                  </a:cubicBezTo>
                  <a:cubicBezTo>
                    <a:pt x="527827" y="350602"/>
                    <a:pt x="568632" y="279283"/>
                    <a:pt x="601495" y="209765"/>
                  </a:cubicBezTo>
                  <a:cubicBezTo>
                    <a:pt x="634358" y="140247"/>
                    <a:pt x="659559" y="1884"/>
                    <a:pt x="674901" y="24"/>
                  </a:cubicBezTo>
                  <a:cubicBezTo>
                    <a:pt x="690243" y="-1836"/>
                    <a:pt x="720580" y="107272"/>
                    <a:pt x="693549" y="198603"/>
                  </a:cubicBezTo>
                  <a:cubicBezTo>
                    <a:pt x="666518" y="289934"/>
                    <a:pt x="581011" y="456038"/>
                    <a:pt x="518428" y="525250"/>
                  </a:cubicBezTo>
                  <a:cubicBezTo>
                    <a:pt x="455845" y="594462"/>
                    <a:pt x="400523" y="581093"/>
                    <a:pt x="318049" y="613877"/>
                  </a:cubicBezTo>
                  <a:cubicBezTo>
                    <a:pt x="235575" y="646661"/>
                    <a:pt x="119090" y="687825"/>
                    <a:pt x="23586" y="721952"/>
                  </a:cubicBezTo>
                  <a:cubicBezTo>
                    <a:pt x="-7992" y="679672"/>
                    <a:pt x="-154" y="694454"/>
                    <a:pt x="3982" y="657541"/>
                  </a:cubicBezTo>
                  <a:cubicBezTo>
                    <a:pt x="7228" y="647557"/>
                    <a:pt x="-7191" y="661008"/>
                    <a:pt x="33207" y="646830"/>
                  </a:cubicBezTo>
                  <a:cubicBezTo>
                    <a:pt x="79279" y="665524"/>
                    <a:pt x="175613" y="623079"/>
                    <a:pt x="253884" y="588100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66" name="Freeform 14">
              <a:extLst>
                <a:ext uri="{FF2B5EF4-FFF2-40B4-BE49-F238E27FC236}">
                  <a16:creationId xmlns="" xmlns:a16="http://schemas.microsoft.com/office/drawing/2014/main" id="{8EFD5AFC-05EA-4F6A-A16F-B3BAE6C6A7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36865" y="4394632"/>
              <a:ext cx="491891" cy="202884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1045"/>
                <a:gd name="connsiteY0" fmla="*/ 0 h 10158"/>
                <a:gd name="connsiteX1" fmla="*/ 11045 w 11045"/>
                <a:gd name="connsiteY1" fmla="*/ 10158 h 10158"/>
                <a:gd name="connsiteX0" fmla="*/ 0 w 11418"/>
                <a:gd name="connsiteY0" fmla="*/ 0 h 10475"/>
                <a:gd name="connsiteX1" fmla="*/ 11418 w 11418"/>
                <a:gd name="connsiteY1" fmla="*/ 10475 h 10475"/>
                <a:gd name="connsiteX0" fmla="*/ 0 w 11418"/>
                <a:gd name="connsiteY0" fmla="*/ 26 h 10501"/>
                <a:gd name="connsiteX1" fmla="*/ 11418 w 11418"/>
                <a:gd name="connsiteY1" fmla="*/ 10501 h 10501"/>
                <a:gd name="connsiteX0" fmla="*/ 0 w 11418"/>
                <a:gd name="connsiteY0" fmla="*/ 14 h 10489"/>
                <a:gd name="connsiteX1" fmla="*/ 11418 w 11418"/>
                <a:gd name="connsiteY1" fmla="*/ 10489 h 10489"/>
                <a:gd name="connsiteX0" fmla="*/ 0 w 11567"/>
                <a:gd name="connsiteY0" fmla="*/ 17 h 9066"/>
                <a:gd name="connsiteX1" fmla="*/ 11567 w 11567"/>
                <a:gd name="connsiteY1" fmla="*/ 9066 h 9066"/>
                <a:gd name="connsiteX0" fmla="*/ 0 w 10000"/>
                <a:gd name="connsiteY0" fmla="*/ 1185 h 11166"/>
                <a:gd name="connsiteX1" fmla="*/ 10000 w 10000"/>
                <a:gd name="connsiteY1" fmla="*/ 11166 h 1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1166">
                  <a:moveTo>
                    <a:pt x="0" y="1185"/>
                  </a:moveTo>
                  <a:cubicBezTo>
                    <a:pt x="6771" y="-3592"/>
                    <a:pt x="7473" y="7365"/>
                    <a:pt x="10000" y="11166"/>
                  </a:cubicBezTo>
                </a:path>
              </a:pathLst>
            </a:custGeom>
            <a:noFill/>
            <a:ln w="3810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4" name="Groep 48">
              <a:extLst>
                <a:ext uri="{FF2B5EF4-FFF2-40B4-BE49-F238E27FC236}">
                  <a16:creationId xmlns="" xmlns:a16="http://schemas.microsoft.com/office/drawing/2014/main" id="{671D8AA3-76C4-4C6A-A04C-943246D2022D}"/>
                </a:ext>
              </a:extLst>
            </p:cNvPr>
            <p:cNvGrpSpPr/>
            <p:nvPr/>
          </p:nvGrpSpPr>
          <p:grpSpPr>
            <a:xfrm>
              <a:off x="5743905" y="4228279"/>
              <a:ext cx="525202" cy="829584"/>
              <a:chOff x="120525" y="3469678"/>
              <a:chExt cx="525202" cy="829584"/>
            </a:xfrm>
          </p:grpSpPr>
          <p:sp>
            <p:nvSpPr>
              <p:cNvPr id="325" name="Line 11">
                <a:extLst>
                  <a:ext uri="{FF2B5EF4-FFF2-40B4-BE49-F238E27FC236}">
                    <a16:creationId xmlns="" xmlns:a16="http://schemas.microsoft.com/office/drawing/2014/main" id="{0AE2368D-D2C0-4BF5-B202-3BD8F4D209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20525" y="415561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6" name="Line 12">
                <a:extLst>
                  <a:ext uri="{FF2B5EF4-FFF2-40B4-BE49-F238E27FC236}">
                    <a16:creationId xmlns="" xmlns:a16="http://schemas.microsoft.com/office/drawing/2014/main" id="{EBB97142-F318-42B9-85AF-76138856D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153384" y="397668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7" name="Line 13">
                <a:extLst>
                  <a:ext uri="{FF2B5EF4-FFF2-40B4-BE49-F238E27FC236}">
                    <a16:creationId xmlns="" xmlns:a16="http://schemas.microsoft.com/office/drawing/2014/main" id="{DCB2BF44-4A72-4631-B11E-063AE2508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293964" y="375108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8" name="Line 14">
                <a:extLst>
                  <a:ext uri="{FF2B5EF4-FFF2-40B4-BE49-F238E27FC236}">
                    <a16:creationId xmlns="" xmlns:a16="http://schemas.microsoft.com/office/drawing/2014/main" id="{C4F716EB-19B8-43F7-808B-99867E59E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453343" y="3589145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9" name="Line 15">
                <a:extLst>
                  <a:ext uri="{FF2B5EF4-FFF2-40B4-BE49-F238E27FC236}">
                    <a16:creationId xmlns="" xmlns:a16="http://schemas.microsoft.com/office/drawing/2014/main" id="{87316D44-CF52-4C79-830D-756EC4816A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604449" y="3469678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5" name="Groep 31">
              <a:extLst>
                <a:ext uri="{FF2B5EF4-FFF2-40B4-BE49-F238E27FC236}">
                  <a16:creationId xmlns="" xmlns:a16="http://schemas.microsoft.com/office/drawing/2014/main" id="{857F7F27-B3EE-4B1A-8E36-E87A0E288CC6}"/>
                </a:ext>
              </a:extLst>
            </p:cNvPr>
            <p:cNvGrpSpPr/>
            <p:nvPr/>
          </p:nvGrpSpPr>
          <p:grpSpPr>
            <a:xfrm>
              <a:off x="7849442" y="1414906"/>
              <a:ext cx="99897" cy="517515"/>
              <a:chOff x="3654035" y="1299000"/>
              <a:chExt cx="99897" cy="517515"/>
            </a:xfrm>
          </p:grpSpPr>
          <p:sp>
            <p:nvSpPr>
              <p:cNvPr id="317" name="Line 28">
                <a:extLst>
                  <a:ext uri="{FF2B5EF4-FFF2-40B4-BE49-F238E27FC236}">
                    <a16:creationId xmlns="" xmlns:a16="http://schemas.microsoft.com/office/drawing/2014/main" id="{65573F4A-5533-4BFA-B69D-90A72B287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54035" y="1672863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8" name="Line 29">
                <a:extLst>
                  <a:ext uri="{FF2B5EF4-FFF2-40B4-BE49-F238E27FC236}">
                    <a16:creationId xmlns="" xmlns:a16="http://schemas.microsoft.com/office/drawing/2014/main" id="{A4DBBB7C-FD4C-4733-B67D-454E2C5BB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668767" y="1486014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19" name="Line 30">
                <a:extLst>
                  <a:ext uri="{FF2B5EF4-FFF2-40B4-BE49-F238E27FC236}">
                    <a16:creationId xmlns="" xmlns:a16="http://schemas.microsoft.com/office/drawing/2014/main" id="{56C0679A-B476-4D71-9690-63361F6A1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34632" flipV="1">
                <a:off x="3712654" y="1299000"/>
                <a:ext cx="41278" cy="1436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82" name="Freeform 16">
              <a:extLst>
                <a:ext uri="{FF2B5EF4-FFF2-40B4-BE49-F238E27FC236}">
                  <a16:creationId xmlns="" xmlns:a16="http://schemas.microsoft.com/office/drawing/2014/main" id="{5D0E791D-31C7-4F63-A791-C427B72030C8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794222" y="2108282"/>
              <a:ext cx="809642" cy="668321"/>
            </a:xfrm>
            <a:custGeom>
              <a:avLst/>
              <a:gdLst>
                <a:gd name="T0" fmla="*/ 2147483647 w 9509"/>
                <a:gd name="T1" fmla="*/ 0 h 8520"/>
                <a:gd name="T2" fmla="*/ 2147483647 w 9509"/>
                <a:gd name="T3" fmla="*/ 2147483647 h 8520"/>
                <a:gd name="T4" fmla="*/ 2147483647 w 9509"/>
                <a:gd name="T5" fmla="*/ 2147483647 h 8520"/>
                <a:gd name="T6" fmla="*/ 0 w 9509"/>
                <a:gd name="T7" fmla="*/ 2147483647 h 8520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9200 w 9200"/>
                <a:gd name="connsiteY0" fmla="*/ 0 h 14498"/>
                <a:gd name="connsiteX1" fmla="*/ 6612 w 9200"/>
                <a:gd name="connsiteY1" fmla="*/ 8790 h 14498"/>
                <a:gd name="connsiteX2" fmla="*/ 2497 w 9200"/>
                <a:gd name="connsiteY2" fmla="*/ 6556 h 14498"/>
                <a:gd name="connsiteX3" fmla="*/ 0 w 9200"/>
                <a:gd name="connsiteY3" fmla="*/ 14498 h 14498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2714 w 10000"/>
                <a:gd name="connsiteY2" fmla="*/ 4522 h 10000"/>
                <a:gd name="connsiteX3" fmla="*/ 0 w 10000"/>
                <a:gd name="connsiteY3" fmla="*/ 10000 h 10000"/>
                <a:gd name="connsiteX0" fmla="*/ 10000 w 10000"/>
                <a:gd name="connsiteY0" fmla="*/ 0 h 10000"/>
                <a:gd name="connsiteX1" fmla="*/ 6050 w 10000"/>
                <a:gd name="connsiteY1" fmla="*/ 1298 h 10000"/>
                <a:gd name="connsiteX2" fmla="*/ 3985 w 10000"/>
                <a:gd name="connsiteY2" fmla="*/ 4965 h 10000"/>
                <a:gd name="connsiteX3" fmla="*/ 0 w 10000"/>
                <a:gd name="connsiteY3" fmla="*/ 10000 h 10000"/>
                <a:gd name="connsiteX0" fmla="*/ 8662 w 8662"/>
                <a:gd name="connsiteY0" fmla="*/ 0 h 10332"/>
                <a:gd name="connsiteX1" fmla="*/ 4712 w 8662"/>
                <a:gd name="connsiteY1" fmla="*/ 1298 h 10332"/>
                <a:gd name="connsiteX2" fmla="*/ 2647 w 8662"/>
                <a:gd name="connsiteY2" fmla="*/ 4965 h 10332"/>
                <a:gd name="connsiteX3" fmla="*/ 0 w 8662"/>
                <a:gd name="connsiteY3" fmla="*/ 10332 h 10332"/>
                <a:gd name="connsiteX0" fmla="*/ 10000 w 10000"/>
                <a:gd name="connsiteY0" fmla="*/ 0 h 10000"/>
                <a:gd name="connsiteX1" fmla="*/ 5440 w 10000"/>
                <a:gd name="connsiteY1" fmla="*/ 1256 h 10000"/>
                <a:gd name="connsiteX2" fmla="*/ 3056 w 10000"/>
                <a:gd name="connsiteY2" fmla="*/ 4805 h 10000"/>
                <a:gd name="connsiteX3" fmla="*/ 0 w 10000"/>
                <a:gd name="connsiteY3" fmla="*/ 10000 h 10000"/>
                <a:gd name="connsiteX0" fmla="*/ 9846 w 9846"/>
                <a:gd name="connsiteY0" fmla="*/ 0 h 11287"/>
                <a:gd name="connsiteX1" fmla="*/ 5286 w 9846"/>
                <a:gd name="connsiteY1" fmla="*/ 1256 h 11287"/>
                <a:gd name="connsiteX2" fmla="*/ 2902 w 9846"/>
                <a:gd name="connsiteY2" fmla="*/ 4805 h 11287"/>
                <a:gd name="connsiteX3" fmla="*/ 0 w 9846"/>
                <a:gd name="connsiteY3" fmla="*/ 11287 h 11287"/>
                <a:gd name="connsiteX0" fmla="*/ 10000 w 10000"/>
                <a:gd name="connsiteY0" fmla="*/ 0 h 10000"/>
                <a:gd name="connsiteX1" fmla="*/ 5369 w 10000"/>
                <a:gd name="connsiteY1" fmla="*/ 1113 h 10000"/>
                <a:gd name="connsiteX2" fmla="*/ 2947 w 10000"/>
                <a:gd name="connsiteY2" fmla="*/ 4257 h 10000"/>
                <a:gd name="connsiteX3" fmla="*/ 0 w 10000"/>
                <a:gd name="connsiteY3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9160" y="601"/>
                    <a:pt x="6544" y="404"/>
                    <a:pt x="5369" y="1113"/>
                  </a:cubicBezTo>
                  <a:cubicBezTo>
                    <a:pt x="4194" y="1822"/>
                    <a:pt x="4527" y="3835"/>
                    <a:pt x="2947" y="4257"/>
                  </a:cubicBezTo>
                  <a:cubicBezTo>
                    <a:pt x="1367" y="4678"/>
                    <a:pt x="657" y="5785"/>
                    <a:pt x="0" y="10000"/>
                  </a:cubicBezTo>
                </a:path>
              </a:pathLst>
            </a:custGeom>
            <a:noFill/>
            <a:ln w="50800" cmpd="sng">
              <a:solidFill>
                <a:srgbClr val="0B036D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cxnSp>
          <p:nvCxnSpPr>
            <p:cNvPr id="286" name="Rechte verbindingslijn 52">
              <a:extLst>
                <a:ext uri="{FF2B5EF4-FFF2-40B4-BE49-F238E27FC236}">
                  <a16:creationId xmlns="" xmlns:a16="http://schemas.microsoft.com/office/drawing/2014/main" id="{14E11AA5-20A0-4DA9-B698-FAC4C703B45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120291" y="3836438"/>
              <a:ext cx="351997" cy="21498"/>
            </a:xfrm>
            <a:prstGeom prst="line">
              <a:avLst/>
            </a:prstGeom>
            <a:noFill/>
            <a:ln w="31750" cap="rnd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287" name="Vrije vorm 118">
              <a:extLst>
                <a:ext uri="{FF2B5EF4-FFF2-40B4-BE49-F238E27FC236}">
                  <a16:creationId xmlns="" xmlns:a16="http://schemas.microsoft.com/office/drawing/2014/main" id="{92D6A8AD-72DD-4B5E-9F04-267DD29B7125}"/>
                </a:ext>
              </a:extLst>
            </p:cNvPr>
            <p:cNvSpPr/>
            <p:nvPr/>
          </p:nvSpPr>
          <p:spPr bwMode="auto">
            <a:xfrm rot="6664258">
              <a:off x="6216131" y="3715887"/>
              <a:ext cx="240885" cy="523407"/>
            </a:xfrm>
            <a:custGeom>
              <a:avLst/>
              <a:gdLst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14475 w 104963"/>
                <a:gd name="connsiteY0" fmla="*/ 0 h 221456"/>
                <a:gd name="connsiteX1" fmla="*/ 7332 w 104963"/>
                <a:gd name="connsiteY1" fmla="*/ 142875 h 221456"/>
                <a:gd name="connsiteX2" fmla="*/ 104963 w 104963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00360"/>
                <a:gd name="connsiteY0" fmla="*/ 0 h 221456"/>
                <a:gd name="connsiteX1" fmla="*/ 2729 w 100360"/>
                <a:gd name="connsiteY1" fmla="*/ 142875 h 221456"/>
                <a:gd name="connsiteX2" fmla="*/ 100360 w 100360"/>
                <a:gd name="connsiteY2" fmla="*/ 221456 h 221456"/>
                <a:gd name="connsiteX0" fmla="*/ 9872 w 110489"/>
                <a:gd name="connsiteY0" fmla="*/ 0 h 294109"/>
                <a:gd name="connsiteX1" fmla="*/ 2729 w 110489"/>
                <a:gd name="connsiteY1" fmla="*/ 142875 h 294109"/>
                <a:gd name="connsiteX2" fmla="*/ 110489 w 110489"/>
                <a:gd name="connsiteY2" fmla="*/ 294109 h 294109"/>
                <a:gd name="connsiteX0" fmla="*/ 38794 w 139411"/>
                <a:gd name="connsiteY0" fmla="*/ 12041 h 306150"/>
                <a:gd name="connsiteX1" fmla="*/ 465 w 139411"/>
                <a:gd name="connsiteY1" fmla="*/ 34234 h 306150"/>
                <a:gd name="connsiteX2" fmla="*/ 139411 w 139411"/>
                <a:gd name="connsiteY2" fmla="*/ 306150 h 306150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9811"/>
                <a:gd name="connsiteY0" fmla="*/ 0 h 555675"/>
                <a:gd name="connsiteX1" fmla="*/ 865 w 139811"/>
                <a:gd name="connsiteY1" fmla="*/ 283759 h 555675"/>
                <a:gd name="connsiteX2" fmla="*/ 139811 w 139811"/>
                <a:gd name="connsiteY2" fmla="*/ 555675 h 555675"/>
                <a:gd name="connsiteX0" fmla="*/ 22629 w 134512"/>
                <a:gd name="connsiteY0" fmla="*/ 0 h 555165"/>
                <a:gd name="connsiteX1" fmla="*/ 865 w 134512"/>
                <a:gd name="connsiteY1" fmla="*/ 283759 h 555165"/>
                <a:gd name="connsiteX2" fmla="*/ 134512 w 134512"/>
                <a:gd name="connsiteY2" fmla="*/ 555165 h 555165"/>
                <a:gd name="connsiteX0" fmla="*/ 17043 w 134880"/>
                <a:gd name="connsiteY0" fmla="*/ 0 h 504384"/>
                <a:gd name="connsiteX1" fmla="*/ 1233 w 134880"/>
                <a:gd name="connsiteY1" fmla="*/ 232978 h 504384"/>
                <a:gd name="connsiteX2" fmla="*/ 134880 w 134880"/>
                <a:gd name="connsiteY2" fmla="*/ 504384 h 504384"/>
                <a:gd name="connsiteX0" fmla="*/ 17636 w 135473"/>
                <a:gd name="connsiteY0" fmla="*/ 0 h 504384"/>
                <a:gd name="connsiteX1" fmla="*/ 1826 w 135473"/>
                <a:gd name="connsiteY1" fmla="*/ 232978 h 504384"/>
                <a:gd name="connsiteX2" fmla="*/ 135473 w 135473"/>
                <a:gd name="connsiteY2" fmla="*/ 504384 h 504384"/>
                <a:gd name="connsiteX0" fmla="*/ 15810 w 133647"/>
                <a:gd name="connsiteY0" fmla="*/ 0 h 504384"/>
                <a:gd name="connsiteX1" fmla="*/ 0 w 133647"/>
                <a:gd name="connsiteY1" fmla="*/ 232978 h 504384"/>
                <a:gd name="connsiteX2" fmla="*/ 133647 w 133647"/>
                <a:gd name="connsiteY2" fmla="*/ 504384 h 504384"/>
                <a:gd name="connsiteX0" fmla="*/ 15810 w 417617"/>
                <a:gd name="connsiteY0" fmla="*/ 0 h 1089085"/>
                <a:gd name="connsiteX1" fmla="*/ 0 w 417617"/>
                <a:gd name="connsiteY1" fmla="*/ 232978 h 1089085"/>
                <a:gd name="connsiteX2" fmla="*/ 417617 w 417617"/>
                <a:gd name="connsiteY2" fmla="*/ 1089085 h 1089085"/>
                <a:gd name="connsiteX0" fmla="*/ 6074 w 418259"/>
                <a:gd name="connsiteY0" fmla="*/ 0 h 1003426"/>
                <a:gd name="connsiteX1" fmla="*/ 642 w 418259"/>
                <a:gd name="connsiteY1" fmla="*/ 147319 h 1003426"/>
                <a:gd name="connsiteX2" fmla="*/ 418259 w 418259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5432 w 417617"/>
                <a:gd name="connsiteY0" fmla="*/ 0 h 1003426"/>
                <a:gd name="connsiteX1" fmla="*/ 0 w 417617"/>
                <a:gd name="connsiteY1" fmla="*/ 147319 h 1003426"/>
                <a:gd name="connsiteX2" fmla="*/ 417617 w 417617"/>
                <a:gd name="connsiteY2" fmla="*/ 1003426 h 1003426"/>
                <a:gd name="connsiteX0" fmla="*/ 2697 w 414882"/>
                <a:gd name="connsiteY0" fmla="*/ 0 h 1003426"/>
                <a:gd name="connsiteX1" fmla="*/ 1709 w 414882"/>
                <a:gd name="connsiteY1" fmla="*/ 145607 h 1003426"/>
                <a:gd name="connsiteX2" fmla="*/ 414882 w 414882"/>
                <a:gd name="connsiteY2" fmla="*/ 1003426 h 1003426"/>
                <a:gd name="connsiteX0" fmla="*/ 2653 w 414838"/>
                <a:gd name="connsiteY0" fmla="*/ 0 h 1003426"/>
                <a:gd name="connsiteX1" fmla="*/ 1665 w 414838"/>
                <a:gd name="connsiteY1" fmla="*/ 145607 h 1003426"/>
                <a:gd name="connsiteX2" fmla="*/ 414838 w 414838"/>
                <a:gd name="connsiteY2" fmla="*/ 1003426 h 1003426"/>
                <a:gd name="connsiteX0" fmla="*/ 988 w 413173"/>
                <a:gd name="connsiteY0" fmla="*/ 0 h 1003426"/>
                <a:gd name="connsiteX1" fmla="*/ 0 w 413173"/>
                <a:gd name="connsiteY1" fmla="*/ 145607 h 1003426"/>
                <a:gd name="connsiteX2" fmla="*/ 413173 w 413173"/>
                <a:gd name="connsiteY2" fmla="*/ 1003426 h 1003426"/>
                <a:gd name="connsiteX0" fmla="*/ 281 w 412466"/>
                <a:gd name="connsiteY0" fmla="*/ 0 h 1003426"/>
                <a:gd name="connsiteX1" fmla="*/ 2026 w 412466"/>
                <a:gd name="connsiteY1" fmla="*/ 139449 h 1003426"/>
                <a:gd name="connsiteX2" fmla="*/ 412466 w 412466"/>
                <a:gd name="connsiteY2" fmla="*/ 1003426 h 1003426"/>
                <a:gd name="connsiteX0" fmla="*/ 218 w 412403"/>
                <a:gd name="connsiteY0" fmla="*/ 0 h 1003426"/>
                <a:gd name="connsiteX1" fmla="*/ 3327 w 412403"/>
                <a:gd name="connsiteY1" fmla="*/ 136370 h 1003426"/>
                <a:gd name="connsiteX2" fmla="*/ 412403 w 412403"/>
                <a:gd name="connsiteY2" fmla="*/ 1003426 h 1003426"/>
                <a:gd name="connsiteX0" fmla="*/ 159 w 412344"/>
                <a:gd name="connsiteY0" fmla="*/ 0 h 1003426"/>
                <a:gd name="connsiteX1" fmla="*/ 5490 w 412344"/>
                <a:gd name="connsiteY1" fmla="*/ 135514 h 1003426"/>
                <a:gd name="connsiteX2" fmla="*/ 412344 w 412344"/>
                <a:gd name="connsiteY2" fmla="*/ 1003426 h 1003426"/>
                <a:gd name="connsiteX0" fmla="*/ 137 w 412322"/>
                <a:gd name="connsiteY0" fmla="*/ 0 h 1003426"/>
                <a:gd name="connsiteX1" fmla="*/ 6835 w 412322"/>
                <a:gd name="connsiteY1" fmla="*/ 132436 h 1003426"/>
                <a:gd name="connsiteX2" fmla="*/ 412322 w 412322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111 w 412296"/>
                <a:gd name="connsiteY0" fmla="*/ 0 h 1003426"/>
                <a:gd name="connsiteX1" fmla="*/ 9030 w 412296"/>
                <a:gd name="connsiteY1" fmla="*/ 131580 h 1003426"/>
                <a:gd name="connsiteX2" fmla="*/ 412296 w 412296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75 w 412260"/>
                <a:gd name="connsiteY0" fmla="*/ 0 h 1003426"/>
                <a:gd name="connsiteX1" fmla="*/ 14807 w 412260"/>
                <a:gd name="connsiteY1" fmla="*/ 126787 h 1003426"/>
                <a:gd name="connsiteX2" fmla="*/ 412260 w 412260"/>
                <a:gd name="connsiteY2" fmla="*/ 1003426 h 1003426"/>
                <a:gd name="connsiteX0" fmla="*/ 180 w 412365"/>
                <a:gd name="connsiteY0" fmla="*/ 0 h 1003426"/>
                <a:gd name="connsiteX1" fmla="*/ 14912 w 412365"/>
                <a:gd name="connsiteY1" fmla="*/ 126787 h 1003426"/>
                <a:gd name="connsiteX2" fmla="*/ 412365 w 41236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412185"/>
                <a:gd name="connsiteY0" fmla="*/ 0 h 1003426"/>
                <a:gd name="connsiteX1" fmla="*/ 14732 w 412185"/>
                <a:gd name="connsiteY1" fmla="*/ 126787 h 1003426"/>
                <a:gd name="connsiteX2" fmla="*/ 412185 w 412185"/>
                <a:gd name="connsiteY2" fmla="*/ 1003426 h 1003426"/>
                <a:gd name="connsiteX0" fmla="*/ 0 w 397453"/>
                <a:gd name="connsiteY0" fmla="*/ 0 h 876639"/>
                <a:gd name="connsiteX1" fmla="*/ 397453 w 397453"/>
                <a:gd name="connsiteY1" fmla="*/ 876639 h 876639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381692"/>
                <a:gd name="connsiteY0" fmla="*/ 0 h 829114"/>
                <a:gd name="connsiteX1" fmla="*/ 381692 w 381692"/>
                <a:gd name="connsiteY1" fmla="*/ 829114 h 829114"/>
                <a:gd name="connsiteX0" fmla="*/ 0 w 235644"/>
                <a:gd name="connsiteY0" fmla="*/ 0 h 522963"/>
                <a:gd name="connsiteX1" fmla="*/ 235644 w 235644"/>
                <a:gd name="connsiteY1" fmla="*/ 522963 h 522963"/>
                <a:gd name="connsiteX0" fmla="*/ 0 w 240945"/>
                <a:gd name="connsiteY0" fmla="*/ 0 h 523473"/>
                <a:gd name="connsiteX1" fmla="*/ 240945 w 240945"/>
                <a:gd name="connsiteY1" fmla="*/ 523473 h 52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0945" h="523473">
                  <a:moveTo>
                    <a:pt x="0" y="0"/>
                  </a:moveTo>
                  <a:cubicBezTo>
                    <a:pt x="294495" y="636200"/>
                    <a:pt x="-58554" y="-127774"/>
                    <a:pt x="240945" y="523473"/>
                  </a:cubicBezTo>
                </a:path>
              </a:pathLst>
            </a:custGeom>
            <a:noFill/>
            <a:ln w="19050" cap="rnd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89" name="Freeform 19">
              <a:extLst>
                <a:ext uri="{FF2B5EF4-FFF2-40B4-BE49-F238E27FC236}">
                  <a16:creationId xmlns="" xmlns:a16="http://schemas.microsoft.com/office/drawing/2014/main" id="{152A5123-DBCB-494A-BC31-49BA7E605331}"/>
                </a:ext>
              </a:extLst>
            </p:cNvPr>
            <p:cNvSpPr>
              <a:spLocks noChangeAspect="1"/>
            </p:cNvSpPr>
            <p:nvPr/>
          </p:nvSpPr>
          <p:spPr bwMode="auto">
            <a:xfrm rot="17562086">
              <a:off x="6250041" y="3062039"/>
              <a:ext cx="673187" cy="34983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786" h="28065">
                  <a:moveTo>
                    <a:pt x="717" y="6094"/>
                  </a:moveTo>
                  <a:cubicBezTo>
                    <a:pt x="-4568" y="6910"/>
                    <a:pt x="21092" y="10917"/>
                    <a:pt x="22194" y="12966"/>
                  </a:cubicBezTo>
                  <a:cubicBezTo>
                    <a:pt x="23296" y="15016"/>
                    <a:pt x="1077" y="17606"/>
                    <a:pt x="7331" y="18391"/>
                  </a:cubicBezTo>
                  <a:cubicBezTo>
                    <a:pt x="11782" y="19671"/>
                    <a:pt x="40806" y="18102"/>
                    <a:pt x="46155" y="17555"/>
                  </a:cubicBezTo>
                  <a:cubicBezTo>
                    <a:pt x="54986" y="17443"/>
                    <a:pt x="68983" y="25609"/>
                    <a:pt x="78107" y="26012"/>
                  </a:cubicBezTo>
                  <a:cubicBezTo>
                    <a:pt x="87231" y="26415"/>
                    <a:pt x="96803" y="18374"/>
                    <a:pt x="100899" y="19973"/>
                  </a:cubicBezTo>
                  <a:cubicBezTo>
                    <a:pt x="104995" y="21572"/>
                    <a:pt x="98317" y="28681"/>
                    <a:pt x="107001" y="28022"/>
                  </a:cubicBezTo>
                  <a:cubicBezTo>
                    <a:pt x="115681" y="22729"/>
                    <a:pt x="134603" y="20699"/>
                    <a:pt x="128648" y="19018"/>
                  </a:cubicBezTo>
                  <a:cubicBezTo>
                    <a:pt x="130289" y="17593"/>
                    <a:pt x="67731" y="13224"/>
                    <a:pt x="56658" y="10330"/>
                  </a:cubicBezTo>
                  <a:cubicBezTo>
                    <a:pt x="45585" y="7436"/>
                    <a:pt x="63811" y="3285"/>
                    <a:pt x="62208" y="1654"/>
                  </a:cubicBezTo>
                  <a:cubicBezTo>
                    <a:pt x="60605" y="23"/>
                    <a:pt x="50684" y="-506"/>
                    <a:pt x="47040" y="542"/>
                  </a:cubicBezTo>
                  <a:cubicBezTo>
                    <a:pt x="43396" y="1590"/>
                    <a:pt x="48062" y="7020"/>
                    <a:pt x="40341" y="7945"/>
                  </a:cubicBezTo>
                  <a:cubicBezTo>
                    <a:pt x="32621" y="8870"/>
                    <a:pt x="3957" y="3297"/>
                    <a:pt x="717" y="6094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2" name="Freeform 19">
              <a:extLst>
                <a:ext uri="{FF2B5EF4-FFF2-40B4-BE49-F238E27FC236}">
                  <a16:creationId xmlns="" xmlns:a16="http://schemas.microsoft.com/office/drawing/2014/main" id="{3AD6C5C3-067A-4C80-B141-17E012C66569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729984" y="4106460"/>
              <a:ext cx="98521" cy="13579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10975 w 33099"/>
                <a:gd name="connsiteY0" fmla="*/ 7945 h 19483"/>
                <a:gd name="connsiteX1" fmla="*/ 74 w 33099"/>
                <a:gd name="connsiteY1" fmla="*/ 19098 h 19483"/>
                <a:gd name="connsiteX2" fmla="*/ 16789 w 33099"/>
                <a:gd name="connsiteY2" fmla="*/ 17555 h 19483"/>
                <a:gd name="connsiteX3" fmla="*/ 28248 w 33099"/>
                <a:gd name="connsiteY3" fmla="*/ 14196 h 19483"/>
                <a:gd name="connsiteX4" fmla="*/ 27292 w 33099"/>
                <a:gd name="connsiteY4" fmla="*/ 10330 h 19483"/>
                <a:gd name="connsiteX5" fmla="*/ 32842 w 33099"/>
                <a:gd name="connsiteY5" fmla="*/ 1654 h 19483"/>
                <a:gd name="connsiteX6" fmla="*/ 17674 w 33099"/>
                <a:gd name="connsiteY6" fmla="*/ 542 h 19483"/>
                <a:gd name="connsiteX7" fmla="*/ 10975 w 33099"/>
                <a:gd name="connsiteY7" fmla="*/ 7945 h 19483"/>
                <a:gd name="connsiteX0" fmla="*/ 6 w 22130"/>
                <a:gd name="connsiteY0" fmla="*/ 7945 h 17863"/>
                <a:gd name="connsiteX1" fmla="*/ 5820 w 22130"/>
                <a:gd name="connsiteY1" fmla="*/ 17555 h 17863"/>
                <a:gd name="connsiteX2" fmla="*/ 17279 w 22130"/>
                <a:gd name="connsiteY2" fmla="*/ 14196 h 17863"/>
                <a:gd name="connsiteX3" fmla="*/ 16323 w 22130"/>
                <a:gd name="connsiteY3" fmla="*/ 10330 h 17863"/>
                <a:gd name="connsiteX4" fmla="*/ 21873 w 22130"/>
                <a:gd name="connsiteY4" fmla="*/ 1654 h 17863"/>
                <a:gd name="connsiteX5" fmla="*/ 6705 w 22130"/>
                <a:gd name="connsiteY5" fmla="*/ 542 h 17863"/>
                <a:gd name="connsiteX6" fmla="*/ 6 w 22130"/>
                <a:gd name="connsiteY6" fmla="*/ 7945 h 17863"/>
                <a:gd name="connsiteX0" fmla="*/ 0 w 22124"/>
                <a:gd name="connsiteY0" fmla="*/ 7945 h 14243"/>
                <a:gd name="connsiteX1" fmla="*/ 17273 w 22124"/>
                <a:gd name="connsiteY1" fmla="*/ 14196 h 14243"/>
                <a:gd name="connsiteX2" fmla="*/ 16317 w 22124"/>
                <a:gd name="connsiteY2" fmla="*/ 10330 h 14243"/>
                <a:gd name="connsiteX3" fmla="*/ 21867 w 22124"/>
                <a:gd name="connsiteY3" fmla="*/ 1654 h 14243"/>
                <a:gd name="connsiteX4" fmla="*/ 6699 w 22124"/>
                <a:gd name="connsiteY4" fmla="*/ 542 h 14243"/>
                <a:gd name="connsiteX5" fmla="*/ 0 w 22124"/>
                <a:gd name="connsiteY5" fmla="*/ 7945 h 14243"/>
                <a:gd name="connsiteX0" fmla="*/ 0 w 22265"/>
                <a:gd name="connsiteY0" fmla="*/ 7945 h 10641"/>
                <a:gd name="connsiteX1" fmla="*/ 16317 w 22265"/>
                <a:gd name="connsiteY1" fmla="*/ 10330 h 10641"/>
                <a:gd name="connsiteX2" fmla="*/ 21867 w 22265"/>
                <a:gd name="connsiteY2" fmla="*/ 1654 h 10641"/>
                <a:gd name="connsiteX3" fmla="*/ 6699 w 22265"/>
                <a:gd name="connsiteY3" fmla="*/ 542 h 10641"/>
                <a:gd name="connsiteX4" fmla="*/ 0 w 22265"/>
                <a:gd name="connsiteY4" fmla="*/ 7945 h 10641"/>
                <a:gd name="connsiteX0" fmla="*/ 0 w 18559"/>
                <a:gd name="connsiteY0" fmla="*/ 7843 h 10618"/>
                <a:gd name="connsiteX1" fmla="*/ 12651 w 18559"/>
                <a:gd name="connsiteY1" fmla="*/ 10323 h 10618"/>
                <a:gd name="connsiteX2" fmla="*/ 18201 w 18559"/>
                <a:gd name="connsiteY2" fmla="*/ 1647 h 10618"/>
                <a:gd name="connsiteX3" fmla="*/ 3033 w 18559"/>
                <a:gd name="connsiteY3" fmla="*/ 535 h 10618"/>
                <a:gd name="connsiteX4" fmla="*/ 0 w 18559"/>
                <a:gd name="connsiteY4" fmla="*/ 7843 h 10618"/>
                <a:gd name="connsiteX0" fmla="*/ 26 w 18585"/>
                <a:gd name="connsiteY0" fmla="*/ 7843 h 10855"/>
                <a:gd name="connsiteX1" fmla="*/ 12677 w 18585"/>
                <a:gd name="connsiteY1" fmla="*/ 10323 h 10855"/>
                <a:gd name="connsiteX2" fmla="*/ 18227 w 18585"/>
                <a:gd name="connsiteY2" fmla="*/ 1647 h 10855"/>
                <a:gd name="connsiteX3" fmla="*/ 3059 w 18585"/>
                <a:gd name="connsiteY3" fmla="*/ 535 h 10855"/>
                <a:gd name="connsiteX4" fmla="*/ 26 w 18585"/>
                <a:gd name="connsiteY4" fmla="*/ 7843 h 10855"/>
                <a:gd name="connsiteX0" fmla="*/ 37 w 18599"/>
                <a:gd name="connsiteY0" fmla="*/ 7843 h 11146"/>
                <a:gd name="connsiteX1" fmla="*/ 12688 w 18599"/>
                <a:gd name="connsiteY1" fmla="*/ 10323 h 11146"/>
                <a:gd name="connsiteX2" fmla="*/ 18238 w 18599"/>
                <a:gd name="connsiteY2" fmla="*/ 1647 h 11146"/>
                <a:gd name="connsiteX3" fmla="*/ 3070 w 18599"/>
                <a:gd name="connsiteY3" fmla="*/ 535 h 11146"/>
                <a:gd name="connsiteX4" fmla="*/ 37 w 18599"/>
                <a:gd name="connsiteY4" fmla="*/ 7843 h 11146"/>
                <a:gd name="connsiteX0" fmla="*/ 32 w 18633"/>
                <a:gd name="connsiteY0" fmla="*/ 7843 h 12249"/>
                <a:gd name="connsiteX1" fmla="*/ 12683 w 18633"/>
                <a:gd name="connsiteY1" fmla="*/ 10323 h 12249"/>
                <a:gd name="connsiteX2" fmla="*/ 18233 w 18633"/>
                <a:gd name="connsiteY2" fmla="*/ 1647 h 12249"/>
                <a:gd name="connsiteX3" fmla="*/ 3065 w 18633"/>
                <a:gd name="connsiteY3" fmla="*/ 535 h 12249"/>
                <a:gd name="connsiteX4" fmla="*/ 32 w 18633"/>
                <a:gd name="connsiteY4" fmla="*/ 7843 h 12249"/>
                <a:gd name="connsiteX0" fmla="*/ 527 w 18967"/>
                <a:gd name="connsiteY0" fmla="*/ 7822 h 11475"/>
                <a:gd name="connsiteX1" fmla="*/ 11718 w 18967"/>
                <a:gd name="connsiteY1" fmla="*/ 9766 h 11475"/>
                <a:gd name="connsiteX2" fmla="*/ 18728 w 18967"/>
                <a:gd name="connsiteY2" fmla="*/ 1626 h 11475"/>
                <a:gd name="connsiteX3" fmla="*/ 3560 w 18967"/>
                <a:gd name="connsiteY3" fmla="*/ 514 h 11475"/>
                <a:gd name="connsiteX4" fmla="*/ 527 w 18967"/>
                <a:gd name="connsiteY4" fmla="*/ 7822 h 11475"/>
                <a:gd name="connsiteX0" fmla="*/ 527 w 18994"/>
                <a:gd name="connsiteY0" fmla="*/ 7822 h 10894"/>
                <a:gd name="connsiteX1" fmla="*/ 11718 w 18994"/>
                <a:gd name="connsiteY1" fmla="*/ 9766 h 10894"/>
                <a:gd name="connsiteX2" fmla="*/ 18728 w 18994"/>
                <a:gd name="connsiteY2" fmla="*/ 1626 h 10894"/>
                <a:gd name="connsiteX3" fmla="*/ 3560 w 18994"/>
                <a:gd name="connsiteY3" fmla="*/ 514 h 10894"/>
                <a:gd name="connsiteX4" fmla="*/ 527 w 18994"/>
                <a:gd name="connsiteY4" fmla="*/ 7822 h 1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94" h="10894">
                  <a:moveTo>
                    <a:pt x="527" y="7822"/>
                  </a:moveTo>
                  <a:cubicBezTo>
                    <a:pt x="1887" y="9364"/>
                    <a:pt x="6226" y="12611"/>
                    <a:pt x="11718" y="9766"/>
                  </a:cubicBezTo>
                  <a:cubicBezTo>
                    <a:pt x="16016" y="7540"/>
                    <a:pt x="20088" y="3168"/>
                    <a:pt x="18728" y="1626"/>
                  </a:cubicBezTo>
                  <a:cubicBezTo>
                    <a:pt x="17368" y="84"/>
                    <a:pt x="6594" y="-519"/>
                    <a:pt x="3560" y="514"/>
                  </a:cubicBezTo>
                  <a:cubicBezTo>
                    <a:pt x="526" y="1547"/>
                    <a:pt x="-833" y="6280"/>
                    <a:pt x="527" y="7822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93" name="Freeform 14">
              <a:extLst>
                <a:ext uri="{FF2B5EF4-FFF2-40B4-BE49-F238E27FC236}">
                  <a16:creationId xmlns="" xmlns:a16="http://schemas.microsoft.com/office/drawing/2014/main" id="{921EA641-9C94-4CED-9988-470479DFB8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57077" y="4282587"/>
              <a:ext cx="445536" cy="267881"/>
            </a:xfrm>
            <a:custGeom>
              <a:avLst/>
              <a:gdLst>
                <a:gd name="T0" fmla="*/ 0 w 11310"/>
                <a:gd name="T1" fmla="*/ 2147483647 h 11234"/>
                <a:gd name="T2" fmla="*/ 2147483647 w 11310"/>
                <a:gd name="T3" fmla="*/ 2147483647 h 11234"/>
                <a:gd name="T4" fmla="*/ 2147483647 w 11310"/>
                <a:gd name="T5" fmla="*/ 2147483647 h 11234"/>
                <a:gd name="T6" fmla="*/ 2147483647 w 11310"/>
                <a:gd name="T7" fmla="*/ 2147483647 h 11234"/>
                <a:gd name="T8" fmla="*/ 2147483647 w 11310"/>
                <a:gd name="T9" fmla="*/ 2147483647 h 11234"/>
                <a:gd name="T10" fmla="*/ 2147483647 w 11310"/>
                <a:gd name="T11" fmla="*/ 2147483647 h 11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0 w 11310"/>
                <a:gd name="connsiteY0" fmla="*/ 20 h 11216"/>
                <a:gd name="connsiteX1" fmla="*/ 3253 w 11310"/>
                <a:gd name="connsiteY1" fmla="*/ 5890 h 11216"/>
                <a:gd name="connsiteX2" fmla="*/ 4477 w 11310"/>
                <a:gd name="connsiteY2" fmla="*/ 8576 h 11216"/>
                <a:gd name="connsiteX3" fmla="*/ 6057 w 11310"/>
                <a:gd name="connsiteY3" fmla="*/ 11197 h 11216"/>
                <a:gd name="connsiteX4" fmla="*/ 8408 w 11310"/>
                <a:gd name="connsiteY4" fmla="*/ 9820 h 11216"/>
                <a:gd name="connsiteX5" fmla="*/ 11310 w 11310"/>
                <a:gd name="connsiteY5" fmla="*/ 10357 h 11216"/>
                <a:gd name="connsiteX0" fmla="*/ 0 w 11310"/>
                <a:gd name="connsiteY0" fmla="*/ 19 h 11215"/>
                <a:gd name="connsiteX1" fmla="*/ 3253 w 11310"/>
                <a:gd name="connsiteY1" fmla="*/ 5889 h 11215"/>
                <a:gd name="connsiteX2" fmla="*/ 4477 w 11310"/>
                <a:gd name="connsiteY2" fmla="*/ 8575 h 11215"/>
                <a:gd name="connsiteX3" fmla="*/ 6057 w 11310"/>
                <a:gd name="connsiteY3" fmla="*/ 11196 h 11215"/>
                <a:gd name="connsiteX4" fmla="*/ 8408 w 11310"/>
                <a:gd name="connsiteY4" fmla="*/ 9819 h 11215"/>
                <a:gd name="connsiteX5" fmla="*/ 11310 w 11310"/>
                <a:gd name="connsiteY5" fmla="*/ 10356 h 11215"/>
                <a:gd name="connsiteX0" fmla="*/ 0 w 9332"/>
                <a:gd name="connsiteY0" fmla="*/ 39 h 7883"/>
                <a:gd name="connsiteX1" fmla="*/ 1275 w 9332"/>
                <a:gd name="connsiteY1" fmla="*/ 2557 h 7883"/>
                <a:gd name="connsiteX2" fmla="*/ 2499 w 9332"/>
                <a:gd name="connsiteY2" fmla="*/ 5243 h 7883"/>
                <a:gd name="connsiteX3" fmla="*/ 4079 w 9332"/>
                <a:gd name="connsiteY3" fmla="*/ 7864 h 7883"/>
                <a:gd name="connsiteX4" fmla="*/ 6430 w 9332"/>
                <a:gd name="connsiteY4" fmla="*/ 6487 h 7883"/>
                <a:gd name="connsiteX5" fmla="*/ 9332 w 9332"/>
                <a:gd name="connsiteY5" fmla="*/ 7024 h 7883"/>
                <a:gd name="connsiteX0" fmla="*/ 0 w 10000"/>
                <a:gd name="connsiteY0" fmla="*/ 0 h 9951"/>
                <a:gd name="connsiteX1" fmla="*/ 1366 w 10000"/>
                <a:gd name="connsiteY1" fmla="*/ 3195 h 9951"/>
                <a:gd name="connsiteX2" fmla="*/ 2678 w 10000"/>
                <a:gd name="connsiteY2" fmla="*/ 6602 h 9951"/>
                <a:gd name="connsiteX3" fmla="*/ 4371 w 10000"/>
                <a:gd name="connsiteY3" fmla="*/ 9927 h 9951"/>
                <a:gd name="connsiteX4" fmla="*/ 6890 w 10000"/>
                <a:gd name="connsiteY4" fmla="*/ 8180 h 9951"/>
                <a:gd name="connsiteX5" fmla="*/ 10000 w 10000"/>
                <a:gd name="connsiteY5" fmla="*/ 8861 h 9951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10374"/>
                <a:gd name="connsiteY0" fmla="*/ 0 h 10000"/>
                <a:gd name="connsiteX1" fmla="*/ 1740 w 10374"/>
                <a:gd name="connsiteY1" fmla="*/ 3211 h 10000"/>
                <a:gd name="connsiteX2" fmla="*/ 3052 w 10374"/>
                <a:gd name="connsiteY2" fmla="*/ 6635 h 10000"/>
                <a:gd name="connsiteX3" fmla="*/ 4745 w 10374"/>
                <a:gd name="connsiteY3" fmla="*/ 9976 h 10000"/>
                <a:gd name="connsiteX4" fmla="*/ 7264 w 10374"/>
                <a:gd name="connsiteY4" fmla="*/ 8220 h 10000"/>
                <a:gd name="connsiteX5" fmla="*/ 10374 w 10374"/>
                <a:gd name="connsiteY5" fmla="*/ 8905 h 10000"/>
                <a:gd name="connsiteX0" fmla="*/ 0 w 7264"/>
                <a:gd name="connsiteY0" fmla="*/ 0 h 10000"/>
                <a:gd name="connsiteX1" fmla="*/ 1740 w 7264"/>
                <a:gd name="connsiteY1" fmla="*/ 3211 h 10000"/>
                <a:gd name="connsiteX2" fmla="*/ 3052 w 7264"/>
                <a:gd name="connsiteY2" fmla="*/ 6635 h 10000"/>
                <a:gd name="connsiteX3" fmla="*/ 4745 w 7264"/>
                <a:gd name="connsiteY3" fmla="*/ 9976 h 10000"/>
                <a:gd name="connsiteX4" fmla="*/ 7264 w 7264"/>
                <a:gd name="connsiteY4" fmla="*/ 8220 h 10000"/>
                <a:gd name="connsiteX0" fmla="*/ 0 w 6532"/>
                <a:gd name="connsiteY0" fmla="*/ 0 h 9976"/>
                <a:gd name="connsiteX1" fmla="*/ 2395 w 6532"/>
                <a:gd name="connsiteY1" fmla="*/ 3211 h 9976"/>
                <a:gd name="connsiteX2" fmla="*/ 4202 w 6532"/>
                <a:gd name="connsiteY2" fmla="*/ 6635 h 9976"/>
                <a:gd name="connsiteX3" fmla="*/ 6532 w 6532"/>
                <a:gd name="connsiteY3" fmla="*/ 9976 h 9976"/>
                <a:gd name="connsiteX0" fmla="*/ 0 w 6433"/>
                <a:gd name="connsiteY0" fmla="*/ 0 h 6651"/>
                <a:gd name="connsiteX1" fmla="*/ 3667 w 6433"/>
                <a:gd name="connsiteY1" fmla="*/ 3219 h 6651"/>
                <a:gd name="connsiteX2" fmla="*/ 6433 w 6433"/>
                <a:gd name="connsiteY2" fmla="*/ 6651 h 6651"/>
                <a:gd name="connsiteX0" fmla="*/ 0 w 5700"/>
                <a:gd name="connsiteY0" fmla="*/ 0 h 4840"/>
                <a:gd name="connsiteX1" fmla="*/ 5700 w 5700"/>
                <a:gd name="connsiteY1" fmla="*/ 4840 h 4840"/>
                <a:gd name="connsiteX0" fmla="*/ 0 w 10000"/>
                <a:gd name="connsiteY0" fmla="*/ 0 h 10000"/>
                <a:gd name="connsiteX1" fmla="*/ 4282 w 10000"/>
                <a:gd name="connsiteY1" fmla="*/ 2430 h 10000"/>
                <a:gd name="connsiteX2" fmla="*/ 10000 w 10000"/>
                <a:gd name="connsiteY2" fmla="*/ 10000 h 10000"/>
                <a:gd name="connsiteX0" fmla="*/ 0 w 10000"/>
                <a:gd name="connsiteY0" fmla="*/ 0 h 10000"/>
                <a:gd name="connsiteX1" fmla="*/ 4282 w 10000"/>
                <a:gd name="connsiteY1" fmla="*/ 2430 h 10000"/>
                <a:gd name="connsiteX2" fmla="*/ 10000 w 10000"/>
                <a:gd name="connsiteY2" fmla="*/ 10000 h 10000"/>
                <a:gd name="connsiteX0" fmla="*/ 0 w 10000"/>
                <a:gd name="connsiteY0" fmla="*/ 0 h 10000"/>
                <a:gd name="connsiteX1" fmla="*/ 4282 w 10000"/>
                <a:gd name="connsiteY1" fmla="*/ 2430 h 10000"/>
                <a:gd name="connsiteX2" fmla="*/ 5962 w 10000"/>
                <a:gd name="connsiteY2" fmla="*/ 4331 h 10000"/>
                <a:gd name="connsiteX3" fmla="*/ 10000 w 10000"/>
                <a:gd name="connsiteY3" fmla="*/ 10000 h 10000"/>
                <a:gd name="connsiteX0" fmla="*/ 0 w 10000"/>
                <a:gd name="connsiteY0" fmla="*/ 0 h 10000"/>
                <a:gd name="connsiteX1" fmla="*/ 4282 w 10000"/>
                <a:gd name="connsiteY1" fmla="*/ 2430 h 10000"/>
                <a:gd name="connsiteX2" fmla="*/ 5962 w 10000"/>
                <a:gd name="connsiteY2" fmla="*/ 4331 h 10000"/>
                <a:gd name="connsiteX3" fmla="*/ 10000 w 10000"/>
                <a:gd name="connsiteY3" fmla="*/ 10000 h 10000"/>
                <a:gd name="connsiteX0" fmla="*/ 0 w 11120"/>
                <a:gd name="connsiteY0" fmla="*/ 0 h 13446"/>
                <a:gd name="connsiteX1" fmla="*/ 5402 w 11120"/>
                <a:gd name="connsiteY1" fmla="*/ 5876 h 13446"/>
                <a:gd name="connsiteX2" fmla="*/ 7082 w 11120"/>
                <a:gd name="connsiteY2" fmla="*/ 7777 h 13446"/>
                <a:gd name="connsiteX3" fmla="*/ 11120 w 11120"/>
                <a:gd name="connsiteY3" fmla="*/ 13446 h 13446"/>
                <a:gd name="connsiteX0" fmla="*/ 0 w 11120"/>
                <a:gd name="connsiteY0" fmla="*/ 0 h 13446"/>
                <a:gd name="connsiteX1" fmla="*/ 3386 w 11120"/>
                <a:gd name="connsiteY1" fmla="*/ 1480 h 13446"/>
                <a:gd name="connsiteX2" fmla="*/ 7082 w 11120"/>
                <a:gd name="connsiteY2" fmla="*/ 7777 h 13446"/>
                <a:gd name="connsiteX3" fmla="*/ 11120 w 11120"/>
                <a:gd name="connsiteY3" fmla="*/ 13446 h 13446"/>
                <a:gd name="connsiteX0" fmla="*/ 0 w 12800"/>
                <a:gd name="connsiteY0" fmla="*/ 0 h 13446"/>
                <a:gd name="connsiteX1" fmla="*/ 5066 w 12800"/>
                <a:gd name="connsiteY1" fmla="*/ 1480 h 13446"/>
                <a:gd name="connsiteX2" fmla="*/ 8762 w 12800"/>
                <a:gd name="connsiteY2" fmla="*/ 7777 h 13446"/>
                <a:gd name="connsiteX3" fmla="*/ 12800 w 12800"/>
                <a:gd name="connsiteY3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8762 w 12800"/>
                <a:gd name="connsiteY2" fmla="*/ 7777 h 13446"/>
                <a:gd name="connsiteX3" fmla="*/ 12800 w 12800"/>
                <a:gd name="connsiteY3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12800 w 12800"/>
                <a:gd name="connsiteY3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7138 w 12800"/>
                <a:gd name="connsiteY3" fmla="*/ 7420 h 13446"/>
                <a:gd name="connsiteX4" fmla="*/ 12800 w 12800"/>
                <a:gd name="connsiteY4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7138 w 12800"/>
                <a:gd name="connsiteY3" fmla="*/ 7420 h 13446"/>
                <a:gd name="connsiteX4" fmla="*/ 12800 w 12800"/>
                <a:gd name="connsiteY4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6354 w 12800"/>
                <a:gd name="connsiteY3" fmla="*/ 1717 h 13446"/>
                <a:gd name="connsiteX4" fmla="*/ 12800 w 12800"/>
                <a:gd name="connsiteY4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6354 w 12800"/>
                <a:gd name="connsiteY3" fmla="*/ 1717 h 13446"/>
                <a:gd name="connsiteX4" fmla="*/ 7866 w 12800"/>
                <a:gd name="connsiteY4" fmla="*/ 4450 h 13446"/>
                <a:gd name="connsiteX5" fmla="*/ 12800 w 12800"/>
                <a:gd name="connsiteY5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6354 w 12800"/>
                <a:gd name="connsiteY3" fmla="*/ 1717 h 13446"/>
                <a:gd name="connsiteX4" fmla="*/ 7866 w 12800"/>
                <a:gd name="connsiteY4" fmla="*/ 4450 h 13446"/>
                <a:gd name="connsiteX5" fmla="*/ 12800 w 12800"/>
                <a:gd name="connsiteY5" fmla="*/ 13446 h 13446"/>
                <a:gd name="connsiteX0" fmla="*/ 0 w 12800"/>
                <a:gd name="connsiteY0" fmla="*/ 0 h 13446"/>
                <a:gd name="connsiteX1" fmla="*/ 4730 w 12800"/>
                <a:gd name="connsiteY1" fmla="*/ 1005 h 13446"/>
                <a:gd name="connsiteX2" fmla="*/ 5010 w 12800"/>
                <a:gd name="connsiteY2" fmla="*/ 4807 h 13446"/>
                <a:gd name="connsiteX3" fmla="*/ 6354 w 12800"/>
                <a:gd name="connsiteY3" fmla="*/ 1717 h 13446"/>
                <a:gd name="connsiteX4" fmla="*/ 6186 w 12800"/>
                <a:gd name="connsiteY4" fmla="*/ 5638 h 13446"/>
                <a:gd name="connsiteX5" fmla="*/ 12800 w 12800"/>
                <a:gd name="connsiteY5" fmla="*/ 13446 h 13446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10336 w 10336"/>
                <a:gd name="connsiteY5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362 w 10336"/>
                <a:gd name="connsiteY5" fmla="*/ 8608 h 14397"/>
                <a:gd name="connsiteX6" fmla="*/ 10336 w 10336"/>
                <a:gd name="connsiteY6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362 w 10336"/>
                <a:gd name="connsiteY5" fmla="*/ 8608 h 14397"/>
                <a:gd name="connsiteX6" fmla="*/ 10336 w 10336"/>
                <a:gd name="connsiteY6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8258 w 10336"/>
                <a:gd name="connsiteY5" fmla="*/ 10509 h 14397"/>
                <a:gd name="connsiteX6" fmla="*/ 10336 w 10336"/>
                <a:gd name="connsiteY6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082 w 10336"/>
                <a:gd name="connsiteY5" fmla="*/ 8133 h 14397"/>
                <a:gd name="connsiteX6" fmla="*/ 8258 w 10336"/>
                <a:gd name="connsiteY6" fmla="*/ 10509 h 14397"/>
                <a:gd name="connsiteX7" fmla="*/ 10336 w 10336"/>
                <a:gd name="connsiteY7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082 w 10336"/>
                <a:gd name="connsiteY5" fmla="*/ 8133 h 14397"/>
                <a:gd name="connsiteX6" fmla="*/ 8258 w 10336"/>
                <a:gd name="connsiteY6" fmla="*/ 10509 h 14397"/>
                <a:gd name="connsiteX7" fmla="*/ 10336 w 10336"/>
                <a:gd name="connsiteY7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8034 w 10336"/>
                <a:gd name="connsiteY5" fmla="*/ 8014 h 14397"/>
                <a:gd name="connsiteX6" fmla="*/ 8258 w 10336"/>
                <a:gd name="connsiteY6" fmla="*/ 10509 h 14397"/>
                <a:gd name="connsiteX7" fmla="*/ 10336 w 10336"/>
                <a:gd name="connsiteY7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026 w 10336"/>
                <a:gd name="connsiteY5" fmla="*/ 6945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7026 w 10336"/>
                <a:gd name="connsiteY5" fmla="*/ 6945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6858 w 10336"/>
                <a:gd name="connsiteY5" fmla="*/ 8133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186 w 10336"/>
                <a:gd name="connsiteY4" fmla="*/ 5638 h 14397"/>
                <a:gd name="connsiteX5" fmla="*/ 6970 w 10336"/>
                <a:gd name="connsiteY5" fmla="*/ 8489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7250 w 10336"/>
                <a:gd name="connsiteY4" fmla="*/ 5994 h 14397"/>
                <a:gd name="connsiteX5" fmla="*/ 6970 w 10336"/>
                <a:gd name="connsiteY5" fmla="*/ 8489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7250 w 10336"/>
                <a:gd name="connsiteY4" fmla="*/ 5994 h 14397"/>
                <a:gd name="connsiteX5" fmla="*/ 6970 w 10336"/>
                <a:gd name="connsiteY5" fmla="*/ 8489 h 14397"/>
                <a:gd name="connsiteX6" fmla="*/ 8034 w 10336"/>
                <a:gd name="connsiteY6" fmla="*/ 8014 h 14397"/>
                <a:gd name="connsiteX7" fmla="*/ 8258 w 10336"/>
                <a:gd name="connsiteY7" fmla="*/ 10509 h 14397"/>
                <a:gd name="connsiteX8" fmla="*/ 10336 w 10336"/>
                <a:gd name="connsiteY8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746 w 10336"/>
                <a:gd name="connsiteY4" fmla="*/ 3381 h 14397"/>
                <a:gd name="connsiteX5" fmla="*/ 7250 w 10336"/>
                <a:gd name="connsiteY5" fmla="*/ 5994 h 14397"/>
                <a:gd name="connsiteX6" fmla="*/ 6970 w 10336"/>
                <a:gd name="connsiteY6" fmla="*/ 8489 h 14397"/>
                <a:gd name="connsiteX7" fmla="*/ 8034 w 10336"/>
                <a:gd name="connsiteY7" fmla="*/ 8014 h 14397"/>
                <a:gd name="connsiteX8" fmla="*/ 8258 w 10336"/>
                <a:gd name="connsiteY8" fmla="*/ 10509 h 14397"/>
                <a:gd name="connsiteX9" fmla="*/ 10336 w 10336"/>
                <a:gd name="connsiteY9" fmla="*/ 14397 h 14397"/>
                <a:gd name="connsiteX0" fmla="*/ 0 w 10336"/>
                <a:gd name="connsiteY0" fmla="*/ 0 h 14397"/>
                <a:gd name="connsiteX1" fmla="*/ 4730 w 10336"/>
                <a:gd name="connsiteY1" fmla="*/ 1005 h 14397"/>
                <a:gd name="connsiteX2" fmla="*/ 5010 w 10336"/>
                <a:gd name="connsiteY2" fmla="*/ 4807 h 14397"/>
                <a:gd name="connsiteX3" fmla="*/ 6354 w 10336"/>
                <a:gd name="connsiteY3" fmla="*/ 1717 h 14397"/>
                <a:gd name="connsiteX4" fmla="*/ 6298 w 10336"/>
                <a:gd name="connsiteY4" fmla="*/ 6708 h 14397"/>
                <a:gd name="connsiteX5" fmla="*/ 7250 w 10336"/>
                <a:gd name="connsiteY5" fmla="*/ 5994 h 14397"/>
                <a:gd name="connsiteX6" fmla="*/ 6970 w 10336"/>
                <a:gd name="connsiteY6" fmla="*/ 8489 h 14397"/>
                <a:gd name="connsiteX7" fmla="*/ 8034 w 10336"/>
                <a:gd name="connsiteY7" fmla="*/ 8014 h 14397"/>
                <a:gd name="connsiteX8" fmla="*/ 8258 w 10336"/>
                <a:gd name="connsiteY8" fmla="*/ 10509 h 14397"/>
                <a:gd name="connsiteX9" fmla="*/ 10336 w 10336"/>
                <a:gd name="connsiteY9" fmla="*/ 14397 h 14397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298 w 10448"/>
                <a:gd name="connsiteY4" fmla="*/ 6708 h 14635"/>
                <a:gd name="connsiteX5" fmla="*/ 7250 w 10448"/>
                <a:gd name="connsiteY5" fmla="*/ 5994 h 14635"/>
                <a:gd name="connsiteX6" fmla="*/ 6970 w 10448"/>
                <a:gd name="connsiteY6" fmla="*/ 8489 h 14635"/>
                <a:gd name="connsiteX7" fmla="*/ 8034 w 10448"/>
                <a:gd name="connsiteY7" fmla="*/ 8014 h 14635"/>
                <a:gd name="connsiteX8" fmla="*/ 8258 w 10448"/>
                <a:gd name="connsiteY8" fmla="*/ 10509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298 w 10448"/>
                <a:gd name="connsiteY4" fmla="*/ 6708 h 14635"/>
                <a:gd name="connsiteX5" fmla="*/ 7250 w 10448"/>
                <a:gd name="connsiteY5" fmla="*/ 5994 h 14635"/>
                <a:gd name="connsiteX6" fmla="*/ 6970 w 10448"/>
                <a:gd name="connsiteY6" fmla="*/ 8489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298 w 10448"/>
                <a:gd name="connsiteY4" fmla="*/ 6708 h 14635"/>
                <a:gd name="connsiteX5" fmla="*/ 7250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298 w 10448"/>
                <a:gd name="connsiteY4" fmla="*/ 6708 h 14635"/>
                <a:gd name="connsiteX5" fmla="*/ 7418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6354 w 10448"/>
                <a:gd name="connsiteY3" fmla="*/ 1717 h 14635"/>
                <a:gd name="connsiteX4" fmla="*/ 6354 w 10448"/>
                <a:gd name="connsiteY4" fmla="*/ 6470 h 14635"/>
                <a:gd name="connsiteX5" fmla="*/ 7418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7306 w 10448"/>
                <a:gd name="connsiteY3" fmla="*/ 1361 h 14635"/>
                <a:gd name="connsiteX4" fmla="*/ 6354 w 10448"/>
                <a:gd name="connsiteY4" fmla="*/ 6470 h 14635"/>
                <a:gd name="connsiteX5" fmla="*/ 7418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635"/>
                <a:gd name="connsiteX1" fmla="*/ 4730 w 10448"/>
                <a:gd name="connsiteY1" fmla="*/ 1005 h 14635"/>
                <a:gd name="connsiteX2" fmla="*/ 5010 w 10448"/>
                <a:gd name="connsiteY2" fmla="*/ 4807 h 14635"/>
                <a:gd name="connsiteX3" fmla="*/ 7306 w 10448"/>
                <a:gd name="connsiteY3" fmla="*/ 1361 h 14635"/>
                <a:gd name="connsiteX4" fmla="*/ 6354 w 10448"/>
                <a:gd name="connsiteY4" fmla="*/ 6470 h 14635"/>
                <a:gd name="connsiteX5" fmla="*/ 7418 w 10448"/>
                <a:gd name="connsiteY5" fmla="*/ 5994 h 14635"/>
                <a:gd name="connsiteX6" fmla="*/ 7026 w 10448"/>
                <a:gd name="connsiteY6" fmla="*/ 8370 h 14635"/>
                <a:gd name="connsiteX7" fmla="*/ 8034 w 10448"/>
                <a:gd name="connsiteY7" fmla="*/ 8014 h 14635"/>
                <a:gd name="connsiteX8" fmla="*/ 8426 w 10448"/>
                <a:gd name="connsiteY8" fmla="*/ 10153 h 14635"/>
                <a:gd name="connsiteX9" fmla="*/ 10448 w 10448"/>
                <a:gd name="connsiteY9" fmla="*/ 14635 h 14635"/>
                <a:gd name="connsiteX0" fmla="*/ 0 w 10448"/>
                <a:gd name="connsiteY0" fmla="*/ 0 h 14279"/>
                <a:gd name="connsiteX1" fmla="*/ 4730 w 10448"/>
                <a:gd name="connsiteY1" fmla="*/ 649 h 14279"/>
                <a:gd name="connsiteX2" fmla="*/ 5010 w 10448"/>
                <a:gd name="connsiteY2" fmla="*/ 4451 h 14279"/>
                <a:gd name="connsiteX3" fmla="*/ 7306 w 10448"/>
                <a:gd name="connsiteY3" fmla="*/ 1005 h 14279"/>
                <a:gd name="connsiteX4" fmla="*/ 6354 w 10448"/>
                <a:gd name="connsiteY4" fmla="*/ 6114 h 14279"/>
                <a:gd name="connsiteX5" fmla="*/ 7418 w 10448"/>
                <a:gd name="connsiteY5" fmla="*/ 5638 h 14279"/>
                <a:gd name="connsiteX6" fmla="*/ 7026 w 10448"/>
                <a:gd name="connsiteY6" fmla="*/ 8014 h 14279"/>
                <a:gd name="connsiteX7" fmla="*/ 8034 w 10448"/>
                <a:gd name="connsiteY7" fmla="*/ 7658 h 14279"/>
                <a:gd name="connsiteX8" fmla="*/ 8426 w 10448"/>
                <a:gd name="connsiteY8" fmla="*/ 9797 h 14279"/>
                <a:gd name="connsiteX9" fmla="*/ 10448 w 10448"/>
                <a:gd name="connsiteY9" fmla="*/ 14279 h 14279"/>
                <a:gd name="connsiteX0" fmla="*/ 0 w 10504"/>
                <a:gd name="connsiteY0" fmla="*/ 551 h 13761"/>
                <a:gd name="connsiteX1" fmla="*/ 4786 w 10504"/>
                <a:gd name="connsiteY1" fmla="*/ 131 h 13761"/>
                <a:gd name="connsiteX2" fmla="*/ 5066 w 10504"/>
                <a:gd name="connsiteY2" fmla="*/ 3933 h 13761"/>
                <a:gd name="connsiteX3" fmla="*/ 7362 w 10504"/>
                <a:gd name="connsiteY3" fmla="*/ 487 h 13761"/>
                <a:gd name="connsiteX4" fmla="*/ 6410 w 10504"/>
                <a:gd name="connsiteY4" fmla="*/ 5596 h 13761"/>
                <a:gd name="connsiteX5" fmla="*/ 7474 w 10504"/>
                <a:gd name="connsiteY5" fmla="*/ 5120 h 13761"/>
                <a:gd name="connsiteX6" fmla="*/ 7082 w 10504"/>
                <a:gd name="connsiteY6" fmla="*/ 7496 h 13761"/>
                <a:gd name="connsiteX7" fmla="*/ 8090 w 10504"/>
                <a:gd name="connsiteY7" fmla="*/ 7140 h 13761"/>
                <a:gd name="connsiteX8" fmla="*/ 8482 w 10504"/>
                <a:gd name="connsiteY8" fmla="*/ 9279 h 13761"/>
                <a:gd name="connsiteX9" fmla="*/ 10504 w 10504"/>
                <a:gd name="connsiteY9" fmla="*/ 13761 h 13761"/>
                <a:gd name="connsiteX0" fmla="*/ 0 w 10504"/>
                <a:gd name="connsiteY0" fmla="*/ 421 h 13631"/>
                <a:gd name="connsiteX1" fmla="*/ 4786 w 10504"/>
                <a:gd name="connsiteY1" fmla="*/ 1 h 13631"/>
                <a:gd name="connsiteX2" fmla="*/ 5066 w 10504"/>
                <a:gd name="connsiteY2" fmla="*/ 3803 h 13631"/>
                <a:gd name="connsiteX3" fmla="*/ 7362 w 10504"/>
                <a:gd name="connsiteY3" fmla="*/ 357 h 13631"/>
                <a:gd name="connsiteX4" fmla="*/ 6410 w 10504"/>
                <a:gd name="connsiteY4" fmla="*/ 5466 h 13631"/>
                <a:gd name="connsiteX5" fmla="*/ 7474 w 10504"/>
                <a:gd name="connsiteY5" fmla="*/ 4990 h 13631"/>
                <a:gd name="connsiteX6" fmla="*/ 7082 w 10504"/>
                <a:gd name="connsiteY6" fmla="*/ 7366 h 13631"/>
                <a:gd name="connsiteX7" fmla="*/ 8090 w 10504"/>
                <a:gd name="connsiteY7" fmla="*/ 7010 h 13631"/>
                <a:gd name="connsiteX8" fmla="*/ 8482 w 10504"/>
                <a:gd name="connsiteY8" fmla="*/ 9149 h 13631"/>
                <a:gd name="connsiteX9" fmla="*/ 10504 w 10504"/>
                <a:gd name="connsiteY9" fmla="*/ 13631 h 13631"/>
                <a:gd name="connsiteX0" fmla="*/ 0 w 10504"/>
                <a:gd name="connsiteY0" fmla="*/ 461 h 13671"/>
                <a:gd name="connsiteX1" fmla="*/ 4786 w 10504"/>
                <a:gd name="connsiteY1" fmla="*/ 41 h 13671"/>
                <a:gd name="connsiteX2" fmla="*/ 5066 w 10504"/>
                <a:gd name="connsiteY2" fmla="*/ 3843 h 13671"/>
                <a:gd name="connsiteX3" fmla="*/ 7362 w 10504"/>
                <a:gd name="connsiteY3" fmla="*/ 397 h 13671"/>
                <a:gd name="connsiteX4" fmla="*/ 6410 w 10504"/>
                <a:gd name="connsiteY4" fmla="*/ 5506 h 13671"/>
                <a:gd name="connsiteX5" fmla="*/ 7474 w 10504"/>
                <a:gd name="connsiteY5" fmla="*/ 5030 h 13671"/>
                <a:gd name="connsiteX6" fmla="*/ 7082 w 10504"/>
                <a:gd name="connsiteY6" fmla="*/ 7406 h 13671"/>
                <a:gd name="connsiteX7" fmla="*/ 8090 w 10504"/>
                <a:gd name="connsiteY7" fmla="*/ 7050 h 13671"/>
                <a:gd name="connsiteX8" fmla="*/ 8482 w 10504"/>
                <a:gd name="connsiteY8" fmla="*/ 9189 h 13671"/>
                <a:gd name="connsiteX9" fmla="*/ 10504 w 10504"/>
                <a:gd name="connsiteY9" fmla="*/ 13671 h 13671"/>
                <a:gd name="connsiteX0" fmla="*/ 0 w 10504"/>
                <a:gd name="connsiteY0" fmla="*/ 347 h 13795"/>
                <a:gd name="connsiteX1" fmla="*/ 4786 w 10504"/>
                <a:gd name="connsiteY1" fmla="*/ 165 h 13795"/>
                <a:gd name="connsiteX2" fmla="*/ 5066 w 10504"/>
                <a:gd name="connsiteY2" fmla="*/ 3967 h 13795"/>
                <a:gd name="connsiteX3" fmla="*/ 7362 w 10504"/>
                <a:gd name="connsiteY3" fmla="*/ 521 h 13795"/>
                <a:gd name="connsiteX4" fmla="*/ 6410 w 10504"/>
                <a:gd name="connsiteY4" fmla="*/ 5630 h 13795"/>
                <a:gd name="connsiteX5" fmla="*/ 7474 w 10504"/>
                <a:gd name="connsiteY5" fmla="*/ 5154 h 13795"/>
                <a:gd name="connsiteX6" fmla="*/ 7082 w 10504"/>
                <a:gd name="connsiteY6" fmla="*/ 7530 h 13795"/>
                <a:gd name="connsiteX7" fmla="*/ 8090 w 10504"/>
                <a:gd name="connsiteY7" fmla="*/ 7174 h 13795"/>
                <a:gd name="connsiteX8" fmla="*/ 8482 w 10504"/>
                <a:gd name="connsiteY8" fmla="*/ 9313 h 13795"/>
                <a:gd name="connsiteX9" fmla="*/ 10504 w 10504"/>
                <a:gd name="connsiteY9" fmla="*/ 13795 h 13795"/>
                <a:gd name="connsiteX0" fmla="*/ 0 w 10504"/>
                <a:gd name="connsiteY0" fmla="*/ 192 h 13640"/>
                <a:gd name="connsiteX1" fmla="*/ 4786 w 10504"/>
                <a:gd name="connsiteY1" fmla="*/ 10 h 13640"/>
                <a:gd name="connsiteX2" fmla="*/ 5066 w 10504"/>
                <a:gd name="connsiteY2" fmla="*/ 3812 h 13640"/>
                <a:gd name="connsiteX3" fmla="*/ 7362 w 10504"/>
                <a:gd name="connsiteY3" fmla="*/ 366 h 13640"/>
                <a:gd name="connsiteX4" fmla="*/ 6410 w 10504"/>
                <a:gd name="connsiteY4" fmla="*/ 5475 h 13640"/>
                <a:gd name="connsiteX5" fmla="*/ 7474 w 10504"/>
                <a:gd name="connsiteY5" fmla="*/ 4999 h 13640"/>
                <a:gd name="connsiteX6" fmla="*/ 7082 w 10504"/>
                <a:gd name="connsiteY6" fmla="*/ 7375 h 13640"/>
                <a:gd name="connsiteX7" fmla="*/ 8090 w 10504"/>
                <a:gd name="connsiteY7" fmla="*/ 7019 h 13640"/>
                <a:gd name="connsiteX8" fmla="*/ 8482 w 10504"/>
                <a:gd name="connsiteY8" fmla="*/ 9158 h 13640"/>
                <a:gd name="connsiteX9" fmla="*/ 10504 w 10504"/>
                <a:gd name="connsiteY9" fmla="*/ 13640 h 13640"/>
                <a:gd name="connsiteX0" fmla="*/ 0 w 10504"/>
                <a:gd name="connsiteY0" fmla="*/ 257 h 13705"/>
                <a:gd name="connsiteX1" fmla="*/ 4786 w 10504"/>
                <a:gd name="connsiteY1" fmla="*/ 75 h 13705"/>
                <a:gd name="connsiteX2" fmla="*/ 5066 w 10504"/>
                <a:gd name="connsiteY2" fmla="*/ 3877 h 13705"/>
                <a:gd name="connsiteX3" fmla="*/ 7362 w 10504"/>
                <a:gd name="connsiteY3" fmla="*/ 431 h 13705"/>
                <a:gd name="connsiteX4" fmla="*/ 6410 w 10504"/>
                <a:gd name="connsiteY4" fmla="*/ 5540 h 13705"/>
                <a:gd name="connsiteX5" fmla="*/ 7474 w 10504"/>
                <a:gd name="connsiteY5" fmla="*/ 5064 h 13705"/>
                <a:gd name="connsiteX6" fmla="*/ 7082 w 10504"/>
                <a:gd name="connsiteY6" fmla="*/ 7440 h 13705"/>
                <a:gd name="connsiteX7" fmla="*/ 8090 w 10504"/>
                <a:gd name="connsiteY7" fmla="*/ 7084 h 13705"/>
                <a:gd name="connsiteX8" fmla="*/ 8482 w 10504"/>
                <a:gd name="connsiteY8" fmla="*/ 9223 h 13705"/>
                <a:gd name="connsiteX9" fmla="*/ 10504 w 10504"/>
                <a:gd name="connsiteY9" fmla="*/ 13705 h 13705"/>
                <a:gd name="connsiteX0" fmla="*/ 0 w 28087"/>
                <a:gd name="connsiteY0" fmla="*/ 0 h 19983"/>
                <a:gd name="connsiteX1" fmla="*/ 22369 w 28087"/>
                <a:gd name="connsiteY1" fmla="*/ 6353 h 19983"/>
                <a:gd name="connsiteX2" fmla="*/ 22649 w 28087"/>
                <a:gd name="connsiteY2" fmla="*/ 10155 h 19983"/>
                <a:gd name="connsiteX3" fmla="*/ 24945 w 28087"/>
                <a:gd name="connsiteY3" fmla="*/ 6709 h 19983"/>
                <a:gd name="connsiteX4" fmla="*/ 23993 w 28087"/>
                <a:gd name="connsiteY4" fmla="*/ 11818 h 19983"/>
                <a:gd name="connsiteX5" fmla="*/ 25057 w 28087"/>
                <a:gd name="connsiteY5" fmla="*/ 11342 h 19983"/>
                <a:gd name="connsiteX6" fmla="*/ 24665 w 28087"/>
                <a:gd name="connsiteY6" fmla="*/ 13718 h 19983"/>
                <a:gd name="connsiteX7" fmla="*/ 25673 w 28087"/>
                <a:gd name="connsiteY7" fmla="*/ 13362 h 19983"/>
                <a:gd name="connsiteX8" fmla="*/ 26065 w 28087"/>
                <a:gd name="connsiteY8" fmla="*/ 15501 h 19983"/>
                <a:gd name="connsiteX9" fmla="*/ 28087 w 28087"/>
                <a:gd name="connsiteY9" fmla="*/ 19983 h 19983"/>
                <a:gd name="connsiteX0" fmla="*/ 0 w 28087"/>
                <a:gd name="connsiteY0" fmla="*/ 0 h 19983"/>
                <a:gd name="connsiteX1" fmla="*/ 4264 w 28087"/>
                <a:gd name="connsiteY1" fmla="*/ 1164 h 19983"/>
                <a:gd name="connsiteX2" fmla="*/ 22369 w 28087"/>
                <a:gd name="connsiteY2" fmla="*/ 6353 h 19983"/>
                <a:gd name="connsiteX3" fmla="*/ 22649 w 28087"/>
                <a:gd name="connsiteY3" fmla="*/ 10155 h 19983"/>
                <a:gd name="connsiteX4" fmla="*/ 24945 w 28087"/>
                <a:gd name="connsiteY4" fmla="*/ 6709 h 19983"/>
                <a:gd name="connsiteX5" fmla="*/ 23993 w 28087"/>
                <a:gd name="connsiteY5" fmla="*/ 11818 h 19983"/>
                <a:gd name="connsiteX6" fmla="*/ 25057 w 28087"/>
                <a:gd name="connsiteY6" fmla="*/ 11342 h 19983"/>
                <a:gd name="connsiteX7" fmla="*/ 24665 w 28087"/>
                <a:gd name="connsiteY7" fmla="*/ 13718 h 19983"/>
                <a:gd name="connsiteX8" fmla="*/ 25673 w 28087"/>
                <a:gd name="connsiteY8" fmla="*/ 13362 h 19983"/>
                <a:gd name="connsiteX9" fmla="*/ 26065 w 28087"/>
                <a:gd name="connsiteY9" fmla="*/ 15501 h 19983"/>
                <a:gd name="connsiteX10" fmla="*/ 28087 w 28087"/>
                <a:gd name="connsiteY10" fmla="*/ 19983 h 19983"/>
                <a:gd name="connsiteX0" fmla="*/ 0 w 28087"/>
                <a:gd name="connsiteY0" fmla="*/ 0 h 19983"/>
                <a:gd name="connsiteX1" fmla="*/ 4040 w 28087"/>
                <a:gd name="connsiteY1" fmla="*/ 3065 h 19983"/>
                <a:gd name="connsiteX2" fmla="*/ 22369 w 28087"/>
                <a:gd name="connsiteY2" fmla="*/ 6353 h 19983"/>
                <a:gd name="connsiteX3" fmla="*/ 22649 w 28087"/>
                <a:gd name="connsiteY3" fmla="*/ 10155 h 19983"/>
                <a:gd name="connsiteX4" fmla="*/ 24945 w 28087"/>
                <a:gd name="connsiteY4" fmla="*/ 6709 h 19983"/>
                <a:gd name="connsiteX5" fmla="*/ 23993 w 28087"/>
                <a:gd name="connsiteY5" fmla="*/ 11818 h 19983"/>
                <a:gd name="connsiteX6" fmla="*/ 25057 w 28087"/>
                <a:gd name="connsiteY6" fmla="*/ 11342 h 19983"/>
                <a:gd name="connsiteX7" fmla="*/ 24665 w 28087"/>
                <a:gd name="connsiteY7" fmla="*/ 13718 h 19983"/>
                <a:gd name="connsiteX8" fmla="*/ 25673 w 28087"/>
                <a:gd name="connsiteY8" fmla="*/ 13362 h 19983"/>
                <a:gd name="connsiteX9" fmla="*/ 26065 w 28087"/>
                <a:gd name="connsiteY9" fmla="*/ 15501 h 19983"/>
                <a:gd name="connsiteX10" fmla="*/ 28087 w 28087"/>
                <a:gd name="connsiteY10" fmla="*/ 19983 h 19983"/>
                <a:gd name="connsiteX0" fmla="*/ 0 w 29095"/>
                <a:gd name="connsiteY0" fmla="*/ 0 h 21409"/>
                <a:gd name="connsiteX1" fmla="*/ 5048 w 29095"/>
                <a:gd name="connsiteY1" fmla="*/ 4491 h 21409"/>
                <a:gd name="connsiteX2" fmla="*/ 23377 w 29095"/>
                <a:gd name="connsiteY2" fmla="*/ 7779 h 21409"/>
                <a:gd name="connsiteX3" fmla="*/ 23657 w 29095"/>
                <a:gd name="connsiteY3" fmla="*/ 11581 h 21409"/>
                <a:gd name="connsiteX4" fmla="*/ 25953 w 29095"/>
                <a:gd name="connsiteY4" fmla="*/ 8135 h 21409"/>
                <a:gd name="connsiteX5" fmla="*/ 25001 w 29095"/>
                <a:gd name="connsiteY5" fmla="*/ 13244 h 21409"/>
                <a:gd name="connsiteX6" fmla="*/ 26065 w 29095"/>
                <a:gd name="connsiteY6" fmla="*/ 12768 h 21409"/>
                <a:gd name="connsiteX7" fmla="*/ 25673 w 29095"/>
                <a:gd name="connsiteY7" fmla="*/ 15144 h 21409"/>
                <a:gd name="connsiteX8" fmla="*/ 26681 w 29095"/>
                <a:gd name="connsiteY8" fmla="*/ 14788 h 21409"/>
                <a:gd name="connsiteX9" fmla="*/ 27073 w 29095"/>
                <a:gd name="connsiteY9" fmla="*/ 16927 h 21409"/>
                <a:gd name="connsiteX10" fmla="*/ 29095 w 29095"/>
                <a:gd name="connsiteY10" fmla="*/ 21409 h 21409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24049 w 29767"/>
                <a:gd name="connsiteY2" fmla="*/ 8373 h 22003"/>
                <a:gd name="connsiteX3" fmla="*/ 24329 w 29767"/>
                <a:gd name="connsiteY3" fmla="*/ 12175 h 22003"/>
                <a:gd name="connsiteX4" fmla="*/ 26625 w 29767"/>
                <a:gd name="connsiteY4" fmla="*/ 8729 h 22003"/>
                <a:gd name="connsiteX5" fmla="*/ 25673 w 29767"/>
                <a:gd name="connsiteY5" fmla="*/ 13838 h 22003"/>
                <a:gd name="connsiteX6" fmla="*/ 26737 w 29767"/>
                <a:gd name="connsiteY6" fmla="*/ 13362 h 22003"/>
                <a:gd name="connsiteX7" fmla="*/ 26345 w 29767"/>
                <a:gd name="connsiteY7" fmla="*/ 15738 h 22003"/>
                <a:gd name="connsiteX8" fmla="*/ 27353 w 29767"/>
                <a:gd name="connsiteY8" fmla="*/ 15382 h 22003"/>
                <a:gd name="connsiteX9" fmla="*/ 27745 w 29767"/>
                <a:gd name="connsiteY9" fmla="*/ 17521 h 22003"/>
                <a:gd name="connsiteX10" fmla="*/ 29767 w 29767"/>
                <a:gd name="connsiteY10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7848 w 29767"/>
                <a:gd name="connsiteY2" fmla="*/ 5442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24049 w 29767"/>
                <a:gd name="connsiteY3" fmla="*/ 8373 h 22003"/>
                <a:gd name="connsiteX4" fmla="*/ 24329 w 29767"/>
                <a:gd name="connsiteY4" fmla="*/ 12175 h 22003"/>
                <a:gd name="connsiteX5" fmla="*/ 26625 w 29767"/>
                <a:gd name="connsiteY5" fmla="*/ 8729 h 22003"/>
                <a:gd name="connsiteX6" fmla="*/ 25673 w 29767"/>
                <a:gd name="connsiteY6" fmla="*/ 13838 h 22003"/>
                <a:gd name="connsiteX7" fmla="*/ 26737 w 29767"/>
                <a:gd name="connsiteY7" fmla="*/ 13362 h 22003"/>
                <a:gd name="connsiteX8" fmla="*/ 26345 w 29767"/>
                <a:gd name="connsiteY8" fmla="*/ 15738 h 22003"/>
                <a:gd name="connsiteX9" fmla="*/ 27353 w 29767"/>
                <a:gd name="connsiteY9" fmla="*/ 15382 h 22003"/>
                <a:gd name="connsiteX10" fmla="*/ 27745 w 29767"/>
                <a:gd name="connsiteY10" fmla="*/ 17521 h 22003"/>
                <a:gd name="connsiteX11" fmla="*/ 29767 w 29767"/>
                <a:gd name="connsiteY11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10591 w 29767"/>
                <a:gd name="connsiteY3" fmla="*/ 3541 h 22003"/>
                <a:gd name="connsiteX4" fmla="*/ 24049 w 29767"/>
                <a:gd name="connsiteY4" fmla="*/ 8373 h 22003"/>
                <a:gd name="connsiteX5" fmla="*/ 24329 w 29767"/>
                <a:gd name="connsiteY5" fmla="*/ 12175 h 22003"/>
                <a:gd name="connsiteX6" fmla="*/ 26625 w 29767"/>
                <a:gd name="connsiteY6" fmla="*/ 8729 h 22003"/>
                <a:gd name="connsiteX7" fmla="*/ 25673 w 29767"/>
                <a:gd name="connsiteY7" fmla="*/ 13838 h 22003"/>
                <a:gd name="connsiteX8" fmla="*/ 26737 w 29767"/>
                <a:gd name="connsiteY8" fmla="*/ 13362 h 22003"/>
                <a:gd name="connsiteX9" fmla="*/ 26345 w 29767"/>
                <a:gd name="connsiteY9" fmla="*/ 15738 h 22003"/>
                <a:gd name="connsiteX10" fmla="*/ 27353 w 29767"/>
                <a:gd name="connsiteY10" fmla="*/ 15382 h 22003"/>
                <a:gd name="connsiteX11" fmla="*/ 27745 w 29767"/>
                <a:gd name="connsiteY11" fmla="*/ 17521 h 22003"/>
                <a:gd name="connsiteX12" fmla="*/ 29767 w 29767"/>
                <a:gd name="connsiteY12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24049 w 29767"/>
                <a:gd name="connsiteY4" fmla="*/ 8373 h 22003"/>
                <a:gd name="connsiteX5" fmla="*/ 24329 w 29767"/>
                <a:gd name="connsiteY5" fmla="*/ 12175 h 22003"/>
                <a:gd name="connsiteX6" fmla="*/ 26625 w 29767"/>
                <a:gd name="connsiteY6" fmla="*/ 8729 h 22003"/>
                <a:gd name="connsiteX7" fmla="*/ 25673 w 29767"/>
                <a:gd name="connsiteY7" fmla="*/ 13838 h 22003"/>
                <a:gd name="connsiteX8" fmla="*/ 26737 w 29767"/>
                <a:gd name="connsiteY8" fmla="*/ 13362 h 22003"/>
                <a:gd name="connsiteX9" fmla="*/ 26345 w 29767"/>
                <a:gd name="connsiteY9" fmla="*/ 15738 h 22003"/>
                <a:gd name="connsiteX10" fmla="*/ 27353 w 29767"/>
                <a:gd name="connsiteY10" fmla="*/ 15382 h 22003"/>
                <a:gd name="connsiteX11" fmla="*/ 27745 w 29767"/>
                <a:gd name="connsiteY11" fmla="*/ 17521 h 22003"/>
                <a:gd name="connsiteX12" fmla="*/ 29767 w 29767"/>
                <a:gd name="connsiteY12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24049 w 29767"/>
                <a:gd name="connsiteY4" fmla="*/ 8373 h 22003"/>
                <a:gd name="connsiteX5" fmla="*/ 24329 w 29767"/>
                <a:gd name="connsiteY5" fmla="*/ 12175 h 22003"/>
                <a:gd name="connsiteX6" fmla="*/ 26625 w 29767"/>
                <a:gd name="connsiteY6" fmla="*/ 8729 h 22003"/>
                <a:gd name="connsiteX7" fmla="*/ 25673 w 29767"/>
                <a:gd name="connsiteY7" fmla="*/ 13838 h 22003"/>
                <a:gd name="connsiteX8" fmla="*/ 26737 w 29767"/>
                <a:gd name="connsiteY8" fmla="*/ 13362 h 22003"/>
                <a:gd name="connsiteX9" fmla="*/ 26345 w 29767"/>
                <a:gd name="connsiteY9" fmla="*/ 15738 h 22003"/>
                <a:gd name="connsiteX10" fmla="*/ 27353 w 29767"/>
                <a:gd name="connsiteY10" fmla="*/ 15382 h 22003"/>
                <a:gd name="connsiteX11" fmla="*/ 27745 w 29767"/>
                <a:gd name="connsiteY11" fmla="*/ 17521 h 22003"/>
                <a:gd name="connsiteX12" fmla="*/ 29767 w 29767"/>
                <a:gd name="connsiteY12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24049 w 29767"/>
                <a:gd name="connsiteY4" fmla="*/ 8373 h 22003"/>
                <a:gd name="connsiteX5" fmla="*/ 24329 w 29767"/>
                <a:gd name="connsiteY5" fmla="*/ 12175 h 22003"/>
                <a:gd name="connsiteX6" fmla="*/ 26625 w 29767"/>
                <a:gd name="connsiteY6" fmla="*/ 8729 h 22003"/>
                <a:gd name="connsiteX7" fmla="*/ 25673 w 29767"/>
                <a:gd name="connsiteY7" fmla="*/ 13838 h 22003"/>
                <a:gd name="connsiteX8" fmla="*/ 26737 w 29767"/>
                <a:gd name="connsiteY8" fmla="*/ 13362 h 22003"/>
                <a:gd name="connsiteX9" fmla="*/ 26345 w 29767"/>
                <a:gd name="connsiteY9" fmla="*/ 15738 h 22003"/>
                <a:gd name="connsiteX10" fmla="*/ 27353 w 29767"/>
                <a:gd name="connsiteY10" fmla="*/ 15382 h 22003"/>
                <a:gd name="connsiteX11" fmla="*/ 27745 w 29767"/>
                <a:gd name="connsiteY11" fmla="*/ 17521 h 22003"/>
                <a:gd name="connsiteX12" fmla="*/ 29767 w 29767"/>
                <a:gd name="connsiteY12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327 w 29767"/>
                <a:gd name="connsiteY4" fmla="*/ 8412 h 22003"/>
                <a:gd name="connsiteX5" fmla="*/ 24049 w 29767"/>
                <a:gd name="connsiteY5" fmla="*/ 8373 h 22003"/>
                <a:gd name="connsiteX6" fmla="*/ 24329 w 29767"/>
                <a:gd name="connsiteY6" fmla="*/ 12175 h 22003"/>
                <a:gd name="connsiteX7" fmla="*/ 26625 w 29767"/>
                <a:gd name="connsiteY7" fmla="*/ 8729 h 22003"/>
                <a:gd name="connsiteX8" fmla="*/ 25673 w 29767"/>
                <a:gd name="connsiteY8" fmla="*/ 13838 h 22003"/>
                <a:gd name="connsiteX9" fmla="*/ 26737 w 29767"/>
                <a:gd name="connsiteY9" fmla="*/ 13362 h 22003"/>
                <a:gd name="connsiteX10" fmla="*/ 26345 w 29767"/>
                <a:gd name="connsiteY10" fmla="*/ 15738 h 22003"/>
                <a:gd name="connsiteX11" fmla="*/ 27353 w 29767"/>
                <a:gd name="connsiteY11" fmla="*/ 15382 h 22003"/>
                <a:gd name="connsiteX12" fmla="*/ 27745 w 29767"/>
                <a:gd name="connsiteY12" fmla="*/ 17521 h 22003"/>
                <a:gd name="connsiteX13" fmla="*/ 29767 w 29767"/>
                <a:gd name="connsiteY13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327 w 29767"/>
                <a:gd name="connsiteY4" fmla="*/ 8412 h 22003"/>
                <a:gd name="connsiteX5" fmla="*/ 24049 w 29767"/>
                <a:gd name="connsiteY5" fmla="*/ 8373 h 22003"/>
                <a:gd name="connsiteX6" fmla="*/ 24329 w 29767"/>
                <a:gd name="connsiteY6" fmla="*/ 12175 h 22003"/>
                <a:gd name="connsiteX7" fmla="*/ 26625 w 29767"/>
                <a:gd name="connsiteY7" fmla="*/ 8729 h 22003"/>
                <a:gd name="connsiteX8" fmla="*/ 25673 w 29767"/>
                <a:gd name="connsiteY8" fmla="*/ 13838 h 22003"/>
                <a:gd name="connsiteX9" fmla="*/ 26737 w 29767"/>
                <a:gd name="connsiteY9" fmla="*/ 13362 h 22003"/>
                <a:gd name="connsiteX10" fmla="*/ 26345 w 29767"/>
                <a:gd name="connsiteY10" fmla="*/ 15738 h 22003"/>
                <a:gd name="connsiteX11" fmla="*/ 27353 w 29767"/>
                <a:gd name="connsiteY11" fmla="*/ 15382 h 22003"/>
                <a:gd name="connsiteX12" fmla="*/ 27745 w 29767"/>
                <a:gd name="connsiteY12" fmla="*/ 17521 h 22003"/>
                <a:gd name="connsiteX13" fmla="*/ 29767 w 29767"/>
                <a:gd name="connsiteY13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24049 w 29767"/>
                <a:gd name="connsiteY5" fmla="*/ 8373 h 22003"/>
                <a:gd name="connsiteX6" fmla="*/ 24329 w 29767"/>
                <a:gd name="connsiteY6" fmla="*/ 12175 h 22003"/>
                <a:gd name="connsiteX7" fmla="*/ 26625 w 29767"/>
                <a:gd name="connsiteY7" fmla="*/ 8729 h 22003"/>
                <a:gd name="connsiteX8" fmla="*/ 25673 w 29767"/>
                <a:gd name="connsiteY8" fmla="*/ 13838 h 22003"/>
                <a:gd name="connsiteX9" fmla="*/ 26737 w 29767"/>
                <a:gd name="connsiteY9" fmla="*/ 13362 h 22003"/>
                <a:gd name="connsiteX10" fmla="*/ 26345 w 29767"/>
                <a:gd name="connsiteY10" fmla="*/ 15738 h 22003"/>
                <a:gd name="connsiteX11" fmla="*/ 27353 w 29767"/>
                <a:gd name="connsiteY11" fmla="*/ 15382 h 22003"/>
                <a:gd name="connsiteX12" fmla="*/ 27745 w 29767"/>
                <a:gd name="connsiteY12" fmla="*/ 17521 h 22003"/>
                <a:gd name="connsiteX13" fmla="*/ 29767 w 29767"/>
                <a:gd name="connsiteY13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24049 w 29767"/>
                <a:gd name="connsiteY5" fmla="*/ 8373 h 22003"/>
                <a:gd name="connsiteX6" fmla="*/ 24329 w 29767"/>
                <a:gd name="connsiteY6" fmla="*/ 12175 h 22003"/>
                <a:gd name="connsiteX7" fmla="*/ 26625 w 29767"/>
                <a:gd name="connsiteY7" fmla="*/ 8729 h 22003"/>
                <a:gd name="connsiteX8" fmla="*/ 25673 w 29767"/>
                <a:gd name="connsiteY8" fmla="*/ 13838 h 22003"/>
                <a:gd name="connsiteX9" fmla="*/ 26737 w 29767"/>
                <a:gd name="connsiteY9" fmla="*/ 13362 h 22003"/>
                <a:gd name="connsiteX10" fmla="*/ 26345 w 29767"/>
                <a:gd name="connsiteY10" fmla="*/ 15738 h 22003"/>
                <a:gd name="connsiteX11" fmla="*/ 27353 w 29767"/>
                <a:gd name="connsiteY11" fmla="*/ 15382 h 22003"/>
                <a:gd name="connsiteX12" fmla="*/ 27745 w 29767"/>
                <a:gd name="connsiteY12" fmla="*/ 17521 h 22003"/>
                <a:gd name="connsiteX13" fmla="*/ 29767 w 29767"/>
                <a:gd name="connsiteY13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5351 w 29767"/>
                <a:gd name="connsiteY5" fmla="*/ 4610 h 22003"/>
                <a:gd name="connsiteX6" fmla="*/ 24049 w 29767"/>
                <a:gd name="connsiteY6" fmla="*/ 8373 h 22003"/>
                <a:gd name="connsiteX7" fmla="*/ 24329 w 29767"/>
                <a:gd name="connsiteY7" fmla="*/ 12175 h 22003"/>
                <a:gd name="connsiteX8" fmla="*/ 26625 w 29767"/>
                <a:gd name="connsiteY8" fmla="*/ 8729 h 22003"/>
                <a:gd name="connsiteX9" fmla="*/ 25673 w 29767"/>
                <a:gd name="connsiteY9" fmla="*/ 13838 h 22003"/>
                <a:gd name="connsiteX10" fmla="*/ 26737 w 29767"/>
                <a:gd name="connsiteY10" fmla="*/ 13362 h 22003"/>
                <a:gd name="connsiteX11" fmla="*/ 26345 w 29767"/>
                <a:gd name="connsiteY11" fmla="*/ 15738 h 22003"/>
                <a:gd name="connsiteX12" fmla="*/ 27353 w 29767"/>
                <a:gd name="connsiteY12" fmla="*/ 15382 h 22003"/>
                <a:gd name="connsiteX13" fmla="*/ 27745 w 29767"/>
                <a:gd name="connsiteY13" fmla="*/ 17521 h 22003"/>
                <a:gd name="connsiteX14" fmla="*/ 29767 w 29767"/>
                <a:gd name="connsiteY14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24049 w 29767"/>
                <a:gd name="connsiteY6" fmla="*/ 8373 h 22003"/>
                <a:gd name="connsiteX7" fmla="*/ 24329 w 29767"/>
                <a:gd name="connsiteY7" fmla="*/ 12175 h 22003"/>
                <a:gd name="connsiteX8" fmla="*/ 26625 w 29767"/>
                <a:gd name="connsiteY8" fmla="*/ 8729 h 22003"/>
                <a:gd name="connsiteX9" fmla="*/ 25673 w 29767"/>
                <a:gd name="connsiteY9" fmla="*/ 13838 h 22003"/>
                <a:gd name="connsiteX10" fmla="*/ 26737 w 29767"/>
                <a:gd name="connsiteY10" fmla="*/ 13362 h 22003"/>
                <a:gd name="connsiteX11" fmla="*/ 26345 w 29767"/>
                <a:gd name="connsiteY11" fmla="*/ 15738 h 22003"/>
                <a:gd name="connsiteX12" fmla="*/ 27353 w 29767"/>
                <a:gd name="connsiteY12" fmla="*/ 15382 h 22003"/>
                <a:gd name="connsiteX13" fmla="*/ 27745 w 29767"/>
                <a:gd name="connsiteY13" fmla="*/ 17521 h 22003"/>
                <a:gd name="connsiteX14" fmla="*/ 29767 w 29767"/>
                <a:gd name="connsiteY14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24049 w 29767"/>
                <a:gd name="connsiteY6" fmla="*/ 8373 h 22003"/>
                <a:gd name="connsiteX7" fmla="*/ 24329 w 29767"/>
                <a:gd name="connsiteY7" fmla="*/ 12175 h 22003"/>
                <a:gd name="connsiteX8" fmla="*/ 26625 w 29767"/>
                <a:gd name="connsiteY8" fmla="*/ 8729 h 22003"/>
                <a:gd name="connsiteX9" fmla="*/ 25673 w 29767"/>
                <a:gd name="connsiteY9" fmla="*/ 13838 h 22003"/>
                <a:gd name="connsiteX10" fmla="*/ 26737 w 29767"/>
                <a:gd name="connsiteY10" fmla="*/ 13362 h 22003"/>
                <a:gd name="connsiteX11" fmla="*/ 26345 w 29767"/>
                <a:gd name="connsiteY11" fmla="*/ 15738 h 22003"/>
                <a:gd name="connsiteX12" fmla="*/ 27353 w 29767"/>
                <a:gd name="connsiteY12" fmla="*/ 15382 h 22003"/>
                <a:gd name="connsiteX13" fmla="*/ 27745 w 29767"/>
                <a:gd name="connsiteY13" fmla="*/ 17521 h 22003"/>
                <a:gd name="connsiteX14" fmla="*/ 29767 w 29767"/>
                <a:gd name="connsiteY14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24049 w 29767"/>
                <a:gd name="connsiteY6" fmla="*/ 8373 h 22003"/>
                <a:gd name="connsiteX7" fmla="*/ 24329 w 29767"/>
                <a:gd name="connsiteY7" fmla="*/ 12175 h 22003"/>
                <a:gd name="connsiteX8" fmla="*/ 26625 w 29767"/>
                <a:gd name="connsiteY8" fmla="*/ 8729 h 22003"/>
                <a:gd name="connsiteX9" fmla="*/ 25673 w 29767"/>
                <a:gd name="connsiteY9" fmla="*/ 13838 h 22003"/>
                <a:gd name="connsiteX10" fmla="*/ 26737 w 29767"/>
                <a:gd name="connsiteY10" fmla="*/ 13362 h 22003"/>
                <a:gd name="connsiteX11" fmla="*/ 26345 w 29767"/>
                <a:gd name="connsiteY11" fmla="*/ 15738 h 22003"/>
                <a:gd name="connsiteX12" fmla="*/ 27353 w 29767"/>
                <a:gd name="connsiteY12" fmla="*/ 15382 h 22003"/>
                <a:gd name="connsiteX13" fmla="*/ 27745 w 29767"/>
                <a:gd name="connsiteY13" fmla="*/ 17521 h 22003"/>
                <a:gd name="connsiteX14" fmla="*/ 29767 w 29767"/>
                <a:gd name="connsiteY14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7031 w 29767"/>
                <a:gd name="connsiteY6" fmla="*/ 9600 h 22003"/>
                <a:gd name="connsiteX7" fmla="*/ 24049 w 29767"/>
                <a:gd name="connsiteY7" fmla="*/ 8373 h 22003"/>
                <a:gd name="connsiteX8" fmla="*/ 24329 w 29767"/>
                <a:gd name="connsiteY8" fmla="*/ 12175 h 22003"/>
                <a:gd name="connsiteX9" fmla="*/ 26625 w 29767"/>
                <a:gd name="connsiteY9" fmla="*/ 8729 h 22003"/>
                <a:gd name="connsiteX10" fmla="*/ 25673 w 29767"/>
                <a:gd name="connsiteY10" fmla="*/ 13838 h 22003"/>
                <a:gd name="connsiteX11" fmla="*/ 26737 w 29767"/>
                <a:gd name="connsiteY11" fmla="*/ 13362 h 22003"/>
                <a:gd name="connsiteX12" fmla="*/ 26345 w 29767"/>
                <a:gd name="connsiteY12" fmla="*/ 15738 h 22003"/>
                <a:gd name="connsiteX13" fmla="*/ 27353 w 29767"/>
                <a:gd name="connsiteY13" fmla="*/ 15382 h 22003"/>
                <a:gd name="connsiteX14" fmla="*/ 27745 w 29767"/>
                <a:gd name="connsiteY14" fmla="*/ 17521 h 22003"/>
                <a:gd name="connsiteX15" fmla="*/ 29767 w 29767"/>
                <a:gd name="connsiteY15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4049 w 29767"/>
                <a:gd name="connsiteY7" fmla="*/ 8373 h 22003"/>
                <a:gd name="connsiteX8" fmla="*/ 24329 w 29767"/>
                <a:gd name="connsiteY8" fmla="*/ 12175 h 22003"/>
                <a:gd name="connsiteX9" fmla="*/ 26625 w 29767"/>
                <a:gd name="connsiteY9" fmla="*/ 8729 h 22003"/>
                <a:gd name="connsiteX10" fmla="*/ 25673 w 29767"/>
                <a:gd name="connsiteY10" fmla="*/ 13838 h 22003"/>
                <a:gd name="connsiteX11" fmla="*/ 26737 w 29767"/>
                <a:gd name="connsiteY11" fmla="*/ 13362 h 22003"/>
                <a:gd name="connsiteX12" fmla="*/ 26345 w 29767"/>
                <a:gd name="connsiteY12" fmla="*/ 15738 h 22003"/>
                <a:gd name="connsiteX13" fmla="*/ 27353 w 29767"/>
                <a:gd name="connsiteY13" fmla="*/ 15382 h 22003"/>
                <a:gd name="connsiteX14" fmla="*/ 27745 w 29767"/>
                <a:gd name="connsiteY14" fmla="*/ 17521 h 22003"/>
                <a:gd name="connsiteX15" fmla="*/ 29767 w 29767"/>
                <a:gd name="connsiteY15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4049 w 29767"/>
                <a:gd name="connsiteY7" fmla="*/ 8373 h 22003"/>
                <a:gd name="connsiteX8" fmla="*/ 24329 w 29767"/>
                <a:gd name="connsiteY8" fmla="*/ 12175 h 22003"/>
                <a:gd name="connsiteX9" fmla="*/ 26625 w 29767"/>
                <a:gd name="connsiteY9" fmla="*/ 8729 h 22003"/>
                <a:gd name="connsiteX10" fmla="*/ 25673 w 29767"/>
                <a:gd name="connsiteY10" fmla="*/ 13838 h 22003"/>
                <a:gd name="connsiteX11" fmla="*/ 26737 w 29767"/>
                <a:gd name="connsiteY11" fmla="*/ 13362 h 22003"/>
                <a:gd name="connsiteX12" fmla="*/ 26345 w 29767"/>
                <a:gd name="connsiteY12" fmla="*/ 15738 h 22003"/>
                <a:gd name="connsiteX13" fmla="*/ 27353 w 29767"/>
                <a:gd name="connsiteY13" fmla="*/ 15382 h 22003"/>
                <a:gd name="connsiteX14" fmla="*/ 27745 w 29767"/>
                <a:gd name="connsiteY14" fmla="*/ 17521 h 22003"/>
                <a:gd name="connsiteX15" fmla="*/ 29767 w 29767"/>
                <a:gd name="connsiteY15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0223 w 29767"/>
                <a:gd name="connsiteY7" fmla="*/ 6273 h 22003"/>
                <a:gd name="connsiteX8" fmla="*/ 24049 w 29767"/>
                <a:gd name="connsiteY8" fmla="*/ 8373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0335 w 29767"/>
                <a:gd name="connsiteY7" fmla="*/ 10075 h 22003"/>
                <a:gd name="connsiteX8" fmla="*/ 24049 w 29767"/>
                <a:gd name="connsiteY8" fmla="*/ 8373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0335 w 29767"/>
                <a:gd name="connsiteY7" fmla="*/ 10075 h 22003"/>
                <a:gd name="connsiteX8" fmla="*/ 24329 w 29767"/>
                <a:gd name="connsiteY8" fmla="*/ 8848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0335 w 29767"/>
                <a:gd name="connsiteY7" fmla="*/ 10075 h 22003"/>
                <a:gd name="connsiteX8" fmla="*/ 24329 w 29767"/>
                <a:gd name="connsiteY8" fmla="*/ 8848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1007 w 29767"/>
                <a:gd name="connsiteY7" fmla="*/ 10550 h 22003"/>
                <a:gd name="connsiteX8" fmla="*/ 24329 w 29767"/>
                <a:gd name="connsiteY8" fmla="*/ 8848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9767"/>
                <a:gd name="connsiteY0" fmla="*/ 0 h 22003"/>
                <a:gd name="connsiteX1" fmla="*/ 5720 w 29767"/>
                <a:gd name="connsiteY1" fmla="*/ 5085 h 22003"/>
                <a:gd name="connsiteX2" fmla="*/ 8240 w 29767"/>
                <a:gd name="connsiteY2" fmla="*/ 2828 h 22003"/>
                <a:gd name="connsiteX3" fmla="*/ 9863 w 29767"/>
                <a:gd name="connsiteY3" fmla="*/ 8294 h 22003"/>
                <a:gd name="connsiteX4" fmla="*/ 12719 w 29767"/>
                <a:gd name="connsiteY4" fmla="*/ 3897 h 22003"/>
                <a:gd name="connsiteX5" fmla="*/ 14399 w 29767"/>
                <a:gd name="connsiteY5" fmla="*/ 9719 h 22003"/>
                <a:gd name="connsiteX6" fmla="*/ 16807 w 29767"/>
                <a:gd name="connsiteY6" fmla="*/ 5442 h 22003"/>
                <a:gd name="connsiteX7" fmla="*/ 21007 w 29767"/>
                <a:gd name="connsiteY7" fmla="*/ 10550 h 22003"/>
                <a:gd name="connsiteX8" fmla="*/ 24329 w 29767"/>
                <a:gd name="connsiteY8" fmla="*/ 8848 h 22003"/>
                <a:gd name="connsiteX9" fmla="*/ 24329 w 29767"/>
                <a:gd name="connsiteY9" fmla="*/ 12175 h 22003"/>
                <a:gd name="connsiteX10" fmla="*/ 26625 w 29767"/>
                <a:gd name="connsiteY10" fmla="*/ 8729 h 22003"/>
                <a:gd name="connsiteX11" fmla="*/ 25673 w 29767"/>
                <a:gd name="connsiteY11" fmla="*/ 13838 h 22003"/>
                <a:gd name="connsiteX12" fmla="*/ 26737 w 29767"/>
                <a:gd name="connsiteY12" fmla="*/ 13362 h 22003"/>
                <a:gd name="connsiteX13" fmla="*/ 26345 w 29767"/>
                <a:gd name="connsiteY13" fmla="*/ 15738 h 22003"/>
                <a:gd name="connsiteX14" fmla="*/ 27353 w 29767"/>
                <a:gd name="connsiteY14" fmla="*/ 15382 h 22003"/>
                <a:gd name="connsiteX15" fmla="*/ 27745 w 29767"/>
                <a:gd name="connsiteY15" fmla="*/ 17521 h 22003"/>
                <a:gd name="connsiteX16" fmla="*/ 29767 w 29767"/>
                <a:gd name="connsiteY16" fmla="*/ 22003 h 22003"/>
                <a:gd name="connsiteX0" fmla="*/ 0 w 24047"/>
                <a:gd name="connsiteY0" fmla="*/ 2311 h 19229"/>
                <a:gd name="connsiteX1" fmla="*/ 2520 w 24047"/>
                <a:gd name="connsiteY1" fmla="*/ 54 h 19229"/>
                <a:gd name="connsiteX2" fmla="*/ 4143 w 24047"/>
                <a:gd name="connsiteY2" fmla="*/ 5520 h 19229"/>
                <a:gd name="connsiteX3" fmla="*/ 6999 w 24047"/>
                <a:gd name="connsiteY3" fmla="*/ 1123 h 19229"/>
                <a:gd name="connsiteX4" fmla="*/ 8679 w 24047"/>
                <a:gd name="connsiteY4" fmla="*/ 6945 h 19229"/>
                <a:gd name="connsiteX5" fmla="*/ 11087 w 24047"/>
                <a:gd name="connsiteY5" fmla="*/ 2668 h 19229"/>
                <a:gd name="connsiteX6" fmla="*/ 15287 w 24047"/>
                <a:gd name="connsiteY6" fmla="*/ 7776 h 19229"/>
                <a:gd name="connsiteX7" fmla="*/ 18609 w 24047"/>
                <a:gd name="connsiteY7" fmla="*/ 6074 h 19229"/>
                <a:gd name="connsiteX8" fmla="*/ 18609 w 24047"/>
                <a:gd name="connsiteY8" fmla="*/ 9401 h 19229"/>
                <a:gd name="connsiteX9" fmla="*/ 20905 w 24047"/>
                <a:gd name="connsiteY9" fmla="*/ 5955 h 19229"/>
                <a:gd name="connsiteX10" fmla="*/ 19953 w 24047"/>
                <a:gd name="connsiteY10" fmla="*/ 11064 h 19229"/>
                <a:gd name="connsiteX11" fmla="*/ 21017 w 24047"/>
                <a:gd name="connsiteY11" fmla="*/ 10588 h 19229"/>
                <a:gd name="connsiteX12" fmla="*/ 20625 w 24047"/>
                <a:gd name="connsiteY12" fmla="*/ 12964 h 19229"/>
                <a:gd name="connsiteX13" fmla="*/ 21633 w 24047"/>
                <a:gd name="connsiteY13" fmla="*/ 12608 h 19229"/>
                <a:gd name="connsiteX14" fmla="*/ 22025 w 24047"/>
                <a:gd name="connsiteY14" fmla="*/ 14747 h 19229"/>
                <a:gd name="connsiteX15" fmla="*/ 24047 w 24047"/>
                <a:gd name="connsiteY15" fmla="*/ 19229 h 19229"/>
                <a:gd name="connsiteX0" fmla="*/ 0 w 21527"/>
                <a:gd name="connsiteY0" fmla="*/ 0 h 19175"/>
                <a:gd name="connsiteX1" fmla="*/ 1623 w 21527"/>
                <a:gd name="connsiteY1" fmla="*/ 5466 h 19175"/>
                <a:gd name="connsiteX2" fmla="*/ 4479 w 21527"/>
                <a:gd name="connsiteY2" fmla="*/ 1069 h 19175"/>
                <a:gd name="connsiteX3" fmla="*/ 6159 w 21527"/>
                <a:gd name="connsiteY3" fmla="*/ 6891 h 19175"/>
                <a:gd name="connsiteX4" fmla="*/ 8567 w 21527"/>
                <a:gd name="connsiteY4" fmla="*/ 2614 h 19175"/>
                <a:gd name="connsiteX5" fmla="*/ 12767 w 21527"/>
                <a:gd name="connsiteY5" fmla="*/ 7722 h 19175"/>
                <a:gd name="connsiteX6" fmla="*/ 16089 w 21527"/>
                <a:gd name="connsiteY6" fmla="*/ 6020 h 19175"/>
                <a:gd name="connsiteX7" fmla="*/ 16089 w 21527"/>
                <a:gd name="connsiteY7" fmla="*/ 9347 h 19175"/>
                <a:gd name="connsiteX8" fmla="*/ 18385 w 21527"/>
                <a:gd name="connsiteY8" fmla="*/ 5901 h 19175"/>
                <a:gd name="connsiteX9" fmla="*/ 17433 w 21527"/>
                <a:gd name="connsiteY9" fmla="*/ 11010 h 19175"/>
                <a:gd name="connsiteX10" fmla="*/ 18497 w 21527"/>
                <a:gd name="connsiteY10" fmla="*/ 10534 h 19175"/>
                <a:gd name="connsiteX11" fmla="*/ 18105 w 21527"/>
                <a:gd name="connsiteY11" fmla="*/ 12910 h 19175"/>
                <a:gd name="connsiteX12" fmla="*/ 19113 w 21527"/>
                <a:gd name="connsiteY12" fmla="*/ 12554 h 19175"/>
                <a:gd name="connsiteX13" fmla="*/ 19505 w 21527"/>
                <a:gd name="connsiteY13" fmla="*/ 14693 h 19175"/>
                <a:gd name="connsiteX14" fmla="*/ 21527 w 21527"/>
                <a:gd name="connsiteY14" fmla="*/ 19175 h 19175"/>
                <a:gd name="connsiteX0" fmla="*/ 0 w 19904"/>
                <a:gd name="connsiteY0" fmla="*/ 4406 h 18115"/>
                <a:gd name="connsiteX1" fmla="*/ 2856 w 19904"/>
                <a:gd name="connsiteY1" fmla="*/ 9 h 18115"/>
                <a:gd name="connsiteX2" fmla="*/ 4536 w 19904"/>
                <a:gd name="connsiteY2" fmla="*/ 5831 h 18115"/>
                <a:gd name="connsiteX3" fmla="*/ 6944 w 19904"/>
                <a:gd name="connsiteY3" fmla="*/ 1554 h 18115"/>
                <a:gd name="connsiteX4" fmla="*/ 11144 w 19904"/>
                <a:gd name="connsiteY4" fmla="*/ 6662 h 18115"/>
                <a:gd name="connsiteX5" fmla="*/ 14466 w 19904"/>
                <a:gd name="connsiteY5" fmla="*/ 4960 h 18115"/>
                <a:gd name="connsiteX6" fmla="*/ 14466 w 19904"/>
                <a:gd name="connsiteY6" fmla="*/ 8287 h 18115"/>
                <a:gd name="connsiteX7" fmla="*/ 16762 w 19904"/>
                <a:gd name="connsiteY7" fmla="*/ 4841 h 18115"/>
                <a:gd name="connsiteX8" fmla="*/ 15810 w 19904"/>
                <a:gd name="connsiteY8" fmla="*/ 9950 h 18115"/>
                <a:gd name="connsiteX9" fmla="*/ 16874 w 19904"/>
                <a:gd name="connsiteY9" fmla="*/ 9474 h 18115"/>
                <a:gd name="connsiteX10" fmla="*/ 16482 w 19904"/>
                <a:gd name="connsiteY10" fmla="*/ 11850 h 18115"/>
                <a:gd name="connsiteX11" fmla="*/ 17490 w 19904"/>
                <a:gd name="connsiteY11" fmla="*/ 11494 h 18115"/>
                <a:gd name="connsiteX12" fmla="*/ 17882 w 19904"/>
                <a:gd name="connsiteY12" fmla="*/ 13633 h 18115"/>
                <a:gd name="connsiteX13" fmla="*/ 19904 w 19904"/>
                <a:gd name="connsiteY13" fmla="*/ 18115 h 18115"/>
                <a:gd name="connsiteX0" fmla="*/ 0 w 17048"/>
                <a:gd name="connsiteY0" fmla="*/ 0 h 18106"/>
                <a:gd name="connsiteX1" fmla="*/ 1680 w 17048"/>
                <a:gd name="connsiteY1" fmla="*/ 5822 h 18106"/>
                <a:gd name="connsiteX2" fmla="*/ 4088 w 17048"/>
                <a:gd name="connsiteY2" fmla="*/ 1545 h 18106"/>
                <a:gd name="connsiteX3" fmla="*/ 8288 w 17048"/>
                <a:gd name="connsiteY3" fmla="*/ 6653 h 18106"/>
                <a:gd name="connsiteX4" fmla="*/ 11610 w 17048"/>
                <a:gd name="connsiteY4" fmla="*/ 4951 h 18106"/>
                <a:gd name="connsiteX5" fmla="*/ 11610 w 17048"/>
                <a:gd name="connsiteY5" fmla="*/ 8278 h 18106"/>
                <a:gd name="connsiteX6" fmla="*/ 13906 w 17048"/>
                <a:gd name="connsiteY6" fmla="*/ 4832 h 18106"/>
                <a:gd name="connsiteX7" fmla="*/ 12954 w 17048"/>
                <a:gd name="connsiteY7" fmla="*/ 9941 h 18106"/>
                <a:gd name="connsiteX8" fmla="*/ 14018 w 17048"/>
                <a:gd name="connsiteY8" fmla="*/ 9465 h 18106"/>
                <a:gd name="connsiteX9" fmla="*/ 13626 w 17048"/>
                <a:gd name="connsiteY9" fmla="*/ 11841 h 18106"/>
                <a:gd name="connsiteX10" fmla="*/ 14634 w 17048"/>
                <a:gd name="connsiteY10" fmla="*/ 11485 h 18106"/>
                <a:gd name="connsiteX11" fmla="*/ 15026 w 17048"/>
                <a:gd name="connsiteY11" fmla="*/ 13624 h 18106"/>
                <a:gd name="connsiteX12" fmla="*/ 17048 w 17048"/>
                <a:gd name="connsiteY12" fmla="*/ 18106 h 18106"/>
                <a:gd name="connsiteX0" fmla="*/ 0 w 15368"/>
                <a:gd name="connsiteY0" fmla="*/ 4281 h 16565"/>
                <a:gd name="connsiteX1" fmla="*/ 2408 w 15368"/>
                <a:gd name="connsiteY1" fmla="*/ 4 h 16565"/>
                <a:gd name="connsiteX2" fmla="*/ 6608 w 15368"/>
                <a:gd name="connsiteY2" fmla="*/ 5112 h 16565"/>
                <a:gd name="connsiteX3" fmla="*/ 9930 w 15368"/>
                <a:gd name="connsiteY3" fmla="*/ 3410 h 16565"/>
                <a:gd name="connsiteX4" fmla="*/ 9930 w 15368"/>
                <a:gd name="connsiteY4" fmla="*/ 6737 h 16565"/>
                <a:gd name="connsiteX5" fmla="*/ 12226 w 15368"/>
                <a:gd name="connsiteY5" fmla="*/ 3291 h 16565"/>
                <a:gd name="connsiteX6" fmla="*/ 11274 w 15368"/>
                <a:gd name="connsiteY6" fmla="*/ 8400 h 16565"/>
                <a:gd name="connsiteX7" fmla="*/ 12338 w 15368"/>
                <a:gd name="connsiteY7" fmla="*/ 7924 h 16565"/>
                <a:gd name="connsiteX8" fmla="*/ 11946 w 15368"/>
                <a:gd name="connsiteY8" fmla="*/ 10300 h 16565"/>
                <a:gd name="connsiteX9" fmla="*/ 12954 w 15368"/>
                <a:gd name="connsiteY9" fmla="*/ 9944 h 16565"/>
                <a:gd name="connsiteX10" fmla="*/ 13346 w 15368"/>
                <a:gd name="connsiteY10" fmla="*/ 12083 h 16565"/>
                <a:gd name="connsiteX11" fmla="*/ 15368 w 15368"/>
                <a:gd name="connsiteY11" fmla="*/ 16565 h 16565"/>
                <a:gd name="connsiteX0" fmla="*/ 0 w 12960"/>
                <a:gd name="connsiteY0" fmla="*/ 0 h 16561"/>
                <a:gd name="connsiteX1" fmla="*/ 4200 w 12960"/>
                <a:gd name="connsiteY1" fmla="*/ 5108 h 16561"/>
                <a:gd name="connsiteX2" fmla="*/ 7522 w 12960"/>
                <a:gd name="connsiteY2" fmla="*/ 3406 h 16561"/>
                <a:gd name="connsiteX3" fmla="*/ 7522 w 12960"/>
                <a:gd name="connsiteY3" fmla="*/ 6733 h 16561"/>
                <a:gd name="connsiteX4" fmla="*/ 9818 w 12960"/>
                <a:gd name="connsiteY4" fmla="*/ 3287 h 16561"/>
                <a:gd name="connsiteX5" fmla="*/ 8866 w 12960"/>
                <a:gd name="connsiteY5" fmla="*/ 8396 h 16561"/>
                <a:gd name="connsiteX6" fmla="*/ 9930 w 12960"/>
                <a:gd name="connsiteY6" fmla="*/ 7920 h 16561"/>
                <a:gd name="connsiteX7" fmla="*/ 9538 w 12960"/>
                <a:gd name="connsiteY7" fmla="*/ 10296 h 16561"/>
                <a:gd name="connsiteX8" fmla="*/ 10546 w 12960"/>
                <a:gd name="connsiteY8" fmla="*/ 9940 h 16561"/>
                <a:gd name="connsiteX9" fmla="*/ 10938 w 12960"/>
                <a:gd name="connsiteY9" fmla="*/ 12079 h 16561"/>
                <a:gd name="connsiteX10" fmla="*/ 12960 w 12960"/>
                <a:gd name="connsiteY10" fmla="*/ 16561 h 16561"/>
                <a:gd name="connsiteX0" fmla="*/ 0 w 8760"/>
                <a:gd name="connsiteY0" fmla="*/ 1836 h 13289"/>
                <a:gd name="connsiteX1" fmla="*/ 3322 w 8760"/>
                <a:gd name="connsiteY1" fmla="*/ 134 h 13289"/>
                <a:gd name="connsiteX2" fmla="*/ 3322 w 8760"/>
                <a:gd name="connsiteY2" fmla="*/ 3461 h 13289"/>
                <a:gd name="connsiteX3" fmla="*/ 5618 w 8760"/>
                <a:gd name="connsiteY3" fmla="*/ 15 h 13289"/>
                <a:gd name="connsiteX4" fmla="*/ 4666 w 8760"/>
                <a:gd name="connsiteY4" fmla="*/ 5124 h 13289"/>
                <a:gd name="connsiteX5" fmla="*/ 5730 w 8760"/>
                <a:gd name="connsiteY5" fmla="*/ 4648 h 13289"/>
                <a:gd name="connsiteX6" fmla="*/ 5338 w 8760"/>
                <a:gd name="connsiteY6" fmla="*/ 7024 h 13289"/>
                <a:gd name="connsiteX7" fmla="*/ 6346 w 8760"/>
                <a:gd name="connsiteY7" fmla="*/ 6668 h 13289"/>
                <a:gd name="connsiteX8" fmla="*/ 6738 w 8760"/>
                <a:gd name="connsiteY8" fmla="*/ 8807 h 13289"/>
                <a:gd name="connsiteX9" fmla="*/ 8760 w 8760"/>
                <a:gd name="connsiteY9" fmla="*/ 13289 h 13289"/>
                <a:gd name="connsiteX0" fmla="*/ 0 w 11960"/>
                <a:gd name="connsiteY0" fmla="*/ 9 h 10058"/>
                <a:gd name="connsiteX1" fmla="*/ 5752 w 11960"/>
                <a:gd name="connsiteY1" fmla="*/ 159 h 10058"/>
                <a:gd name="connsiteX2" fmla="*/ 5752 w 11960"/>
                <a:gd name="connsiteY2" fmla="*/ 2662 h 10058"/>
                <a:gd name="connsiteX3" fmla="*/ 8373 w 11960"/>
                <a:gd name="connsiteY3" fmla="*/ 69 h 10058"/>
                <a:gd name="connsiteX4" fmla="*/ 7286 w 11960"/>
                <a:gd name="connsiteY4" fmla="*/ 3914 h 10058"/>
                <a:gd name="connsiteX5" fmla="*/ 8501 w 11960"/>
                <a:gd name="connsiteY5" fmla="*/ 3556 h 10058"/>
                <a:gd name="connsiteX6" fmla="*/ 8054 w 11960"/>
                <a:gd name="connsiteY6" fmla="*/ 5344 h 10058"/>
                <a:gd name="connsiteX7" fmla="*/ 9204 w 11960"/>
                <a:gd name="connsiteY7" fmla="*/ 5076 h 10058"/>
                <a:gd name="connsiteX8" fmla="*/ 9652 w 11960"/>
                <a:gd name="connsiteY8" fmla="*/ 6685 h 10058"/>
                <a:gd name="connsiteX9" fmla="*/ 11960 w 11960"/>
                <a:gd name="connsiteY9" fmla="*/ 10058 h 1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960" h="10058">
                  <a:moveTo>
                    <a:pt x="0" y="9"/>
                  </a:moveTo>
                  <a:cubicBezTo>
                    <a:pt x="1378" y="376"/>
                    <a:pt x="4793" y="-283"/>
                    <a:pt x="5752" y="159"/>
                  </a:cubicBezTo>
                  <a:cubicBezTo>
                    <a:pt x="6711" y="601"/>
                    <a:pt x="5315" y="2677"/>
                    <a:pt x="5752" y="2662"/>
                  </a:cubicBezTo>
                  <a:cubicBezTo>
                    <a:pt x="6189" y="2647"/>
                    <a:pt x="8118" y="-139"/>
                    <a:pt x="8373" y="69"/>
                  </a:cubicBezTo>
                  <a:cubicBezTo>
                    <a:pt x="8629" y="278"/>
                    <a:pt x="7116" y="3377"/>
                    <a:pt x="7286" y="3914"/>
                  </a:cubicBezTo>
                  <a:cubicBezTo>
                    <a:pt x="7457" y="4450"/>
                    <a:pt x="8373" y="3317"/>
                    <a:pt x="8501" y="3556"/>
                  </a:cubicBezTo>
                  <a:cubicBezTo>
                    <a:pt x="8629" y="3794"/>
                    <a:pt x="7936" y="5090"/>
                    <a:pt x="8054" y="5344"/>
                  </a:cubicBezTo>
                  <a:cubicBezTo>
                    <a:pt x="8171" y="5597"/>
                    <a:pt x="8938" y="4852"/>
                    <a:pt x="9204" y="5076"/>
                  </a:cubicBezTo>
                  <a:cubicBezTo>
                    <a:pt x="9470" y="5299"/>
                    <a:pt x="9193" y="5855"/>
                    <a:pt x="9652" y="6685"/>
                  </a:cubicBezTo>
                  <a:cubicBezTo>
                    <a:pt x="10111" y="7515"/>
                    <a:pt x="11394" y="9332"/>
                    <a:pt x="11960" y="10058"/>
                  </a:cubicBezTo>
                </a:path>
              </a:pathLst>
            </a:custGeom>
            <a:noFill/>
            <a:ln w="6350" cmpd="sng">
              <a:solidFill>
                <a:srgbClr val="0B036D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94" name="Freeform 19">
              <a:extLst>
                <a:ext uri="{FF2B5EF4-FFF2-40B4-BE49-F238E27FC236}">
                  <a16:creationId xmlns="" xmlns:a16="http://schemas.microsoft.com/office/drawing/2014/main" id="{8C76D7DF-18A5-408F-B8AA-C70BE4266FAF}"/>
                </a:ext>
              </a:extLst>
            </p:cNvPr>
            <p:cNvSpPr>
              <a:spLocks noChangeAspect="1"/>
            </p:cNvSpPr>
            <p:nvPr/>
          </p:nvSpPr>
          <p:spPr bwMode="auto">
            <a:xfrm rot="7890041" flipV="1">
              <a:off x="7320734" y="1464561"/>
              <a:ext cx="668819" cy="371051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795 h 18524"/>
                <a:gd name="connsiteX1" fmla="*/ 22903 w 43127"/>
                <a:gd name="connsiteY1" fmla="*/ 17555 h 18524"/>
                <a:gd name="connsiteX2" fmla="*/ 42954 w 43127"/>
                <a:gd name="connsiteY2" fmla="*/ 13209 h 18524"/>
                <a:gd name="connsiteX3" fmla="*/ 33406 w 43127"/>
                <a:gd name="connsiteY3" fmla="*/ 10330 h 18524"/>
                <a:gd name="connsiteX4" fmla="*/ 38956 w 43127"/>
                <a:gd name="connsiteY4" fmla="*/ 1654 h 18524"/>
                <a:gd name="connsiteX5" fmla="*/ 23788 w 43127"/>
                <a:gd name="connsiteY5" fmla="*/ 542 h 18524"/>
                <a:gd name="connsiteX6" fmla="*/ 17089 w 43127"/>
                <a:gd name="connsiteY6" fmla="*/ 7945 h 18524"/>
                <a:gd name="connsiteX7" fmla="*/ 0 w 43127"/>
                <a:gd name="connsiteY7" fmla="*/ 13795 h 18524"/>
                <a:gd name="connsiteX0" fmla="*/ 0 w 46932"/>
                <a:gd name="connsiteY0" fmla="*/ 9874 h 17586"/>
                <a:gd name="connsiteX1" fmla="*/ 26708 w 46932"/>
                <a:gd name="connsiteY1" fmla="*/ 17555 h 17586"/>
                <a:gd name="connsiteX2" fmla="*/ 46759 w 46932"/>
                <a:gd name="connsiteY2" fmla="*/ 13209 h 17586"/>
                <a:gd name="connsiteX3" fmla="*/ 37211 w 46932"/>
                <a:gd name="connsiteY3" fmla="*/ 10330 h 17586"/>
                <a:gd name="connsiteX4" fmla="*/ 42761 w 46932"/>
                <a:gd name="connsiteY4" fmla="*/ 1654 h 17586"/>
                <a:gd name="connsiteX5" fmla="*/ 27593 w 46932"/>
                <a:gd name="connsiteY5" fmla="*/ 542 h 17586"/>
                <a:gd name="connsiteX6" fmla="*/ 20894 w 46932"/>
                <a:gd name="connsiteY6" fmla="*/ 7945 h 17586"/>
                <a:gd name="connsiteX7" fmla="*/ 0 w 46932"/>
                <a:gd name="connsiteY7" fmla="*/ 9874 h 17586"/>
                <a:gd name="connsiteX0" fmla="*/ 67 w 46999"/>
                <a:gd name="connsiteY0" fmla="*/ 9874 h 17808"/>
                <a:gd name="connsiteX1" fmla="*/ 14731 w 46999"/>
                <a:gd name="connsiteY1" fmla="*/ 16490 h 17808"/>
                <a:gd name="connsiteX2" fmla="*/ 26775 w 46999"/>
                <a:gd name="connsiteY2" fmla="*/ 17555 h 17808"/>
                <a:gd name="connsiteX3" fmla="*/ 46826 w 46999"/>
                <a:gd name="connsiteY3" fmla="*/ 13209 h 17808"/>
                <a:gd name="connsiteX4" fmla="*/ 37278 w 46999"/>
                <a:gd name="connsiteY4" fmla="*/ 10330 h 17808"/>
                <a:gd name="connsiteX5" fmla="*/ 42828 w 46999"/>
                <a:gd name="connsiteY5" fmla="*/ 1654 h 17808"/>
                <a:gd name="connsiteX6" fmla="*/ 27660 w 46999"/>
                <a:gd name="connsiteY6" fmla="*/ 542 h 17808"/>
                <a:gd name="connsiteX7" fmla="*/ 20961 w 46999"/>
                <a:gd name="connsiteY7" fmla="*/ 7945 h 17808"/>
                <a:gd name="connsiteX8" fmla="*/ 67 w 46999"/>
                <a:gd name="connsiteY8" fmla="*/ 9874 h 17808"/>
                <a:gd name="connsiteX0" fmla="*/ 84 w 47016"/>
                <a:gd name="connsiteY0" fmla="*/ 9874 h 18640"/>
                <a:gd name="connsiteX1" fmla="*/ 12226 w 47016"/>
                <a:gd name="connsiteY1" fmla="*/ 18086 h 18640"/>
                <a:gd name="connsiteX2" fmla="*/ 26792 w 47016"/>
                <a:gd name="connsiteY2" fmla="*/ 17555 h 18640"/>
                <a:gd name="connsiteX3" fmla="*/ 46843 w 47016"/>
                <a:gd name="connsiteY3" fmla="*/ 13209 h 18640"/>
                <a:gd name="connsiteX4" fmla="*/ 37295 w 47016"/>
                <a:gd name="connsiteY4" fmla="*/ 10330 h 18640"/>
                <a:gd name="connsiteX5" fmla="*/ 42845 w 47016"/>
                <a:gd name="connsiteY5" fmla="*/ 1654 h 18640"/>
                <a:gd name="connsiteX6" fmla="*/ 27677 w 47016"/>
                <a:gd name="connsiteY6" fmla="*/ 542 h 18640"/>
                <a:gd name="connsiteX7" fmla="*/ 20978 w 47016"/>
                <a:gd name="connsiteY7" fmla="*/ 7945 h 18640"/>
                <a:gd name="connsiteX8" fmla="*/ 84 w 47016"/>
                <a:gd name="connsiteY8" fmla="*/ 9874 h 18640"/>
                <a:gd name="connsiteX0" fmla="*/ 67 w 46999"/>
                <a:gd name="connsiteY0" fmla="*/ 9874 h 18640"/>
                <a:gd name="connsiteX1" fmla="*/ 12209 w 46999"/>
                <a:gd name="connsiteY1" fmla="*/ 18086 h 18640"/>
                <a:gd name="connsiteX2" fmla="*/ 26775 w 46999"/>
                <a:gd name="connsiteY2" fmla="*/ 17555 h 18640"/>
                <a:gd name="connsiteX3" fmla="*/ 46826 w 46999"/>
                <a:gd name="connsiteY3" fmla="*/ 13209 h 18640"/>
                <a:gd name="connsiteX4" fmla="*/ 37278 w 46999"/>
                <a:gd name="connsiteY4" fmla="*/ 10330 h 18640"/>
                <a:gd name="connsiteX5" fmla="*/ 42828 w 46999"/>
                <a:gd name="connsiteY5" fmla="*/ 1654 h 18640"/>
                <a:gd name="connsiteX6" fmla="*/ 27660 w 46999"/>
                <a:gd name="connsiteY6" fmla="*/ 542 h 18640"/>
                <a:gd name="connsiteX7" fmla="*/ 20961 w 46999"/>
                <a:gd name="connsiteY7" fmla="*/ 7945 h 18640"/>
                <a:gd name="connsiteX8" fmla="*/ 67 w 46999"/>
                <a:gd name="connsiteY8" fmla="*/ 9874 h 18640"/>
                <a:gd name="connsiteX0" fmla="*/ 80 w 47012"/>
                <a:gd name="connsiteY0" fmla="*/ 9874 h 19483"/>
                <a:gd name="connsiteX1" fmla="*/ 10073 w 47012"/>
                <a:gd name="connsiteY1" fmla="*/ 19098 h 19483"/>
                <a:gd name="connsiteX2" fmla="*/ 26788 w 47012"/>
                <a:gd name="connsiteY2" fmla="*/ 17555 h 19483"/>
                <a:gd name="connsiteX3" fmla="*/ 46839 w 47012"/>
                <a:gd name="connsiteY3" fmla="*/ 13209 h 19483"/>
                <a:gd name="connsiteX4" fmla="*/ 37291 w 47012"/>
                <a:gd name="connsiteY4" fmla="*/ 10330 h 19483"/>
                <a:gd name="connsiteX5" fmla="*/ 42841 w 47012"/>
                <a:gd name="connsiteY5" fmla="*/ 1654 h 19483"/>
                <a:gd name="connsiteX6" fmla="*/ 27673 w 47012"/>
                <a:gd name="connsiteY6" fmla="*/ 542 h 19483"/>
                <a:gd name="connsiteX7" fmla="*/ 20974 w 47012"/>
                <a:gd name="connsiteY7" fmla="*/ 7945 h 19483"/>
                <a:gd name="connsiteX8" fmla="*/ 80 w 47012"/>
                <a:gd name="connsiteY8" fmla="*/ 9874 h 19483"/>
                <a:gd name="connsiteX0" fmla="*/ 45 w 46977"/>
                <a:gd name="connsiteY0" fmla="*/ 9874 h 19483"/>
                <a:gd name="connsiteX1" fmla="*/ 10038 w 46977"/>
                <a:gd name="connsiteY1" fmla="*/ 19098 h 19483"/>
                <a:gd name="connsiteX2" fmla="*/ 26753 w 46977"/>
                <a:gd name="connsiteY2" fmla="*/ 17555 h 19483"/>
                <a:gd name="connsiteX3" fmla="*/ 46804 w 46977"/>
                <a:gd name="connsiteY3" fmla="*/ 13209 h 19483"/>
                <a:gd name="connsiteX4" fmla="*/ 37256 w 46977"/>
                <a:gd name="connsiteY4" fmla="*/ 10330 h 19483"/>
                <a:gd name="connsiteX5" fmla="*/ 42806 w 46977"/>
                <a:gd name="connsiteY5" fmla="*/ 1654 h 19483"/>
                <a:gd name="connsiteX6" fmla="*/ 27638 w 46977"/>
                <a:gd name="connsiteY6" fmla="*/ 542 h 19483"/>
                <a:gd name="connsiteX7" fmla="*/ 20939 w 46977"/>
                <a:gd name="connsiteY7" fmla="*/ 7945 h 19483"/>
                <a:gd name="connsiteX8" fmla="*/ 45 w 46977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7188"/>
                <a:gd name="connsiteY0" fmla="*/ 9874 h 19483"/>
                <a:gd name="connsiteX1" fmla="*/ 10249 w 47188"/>
                <a:gd name="connsiteY1" fmla="*/ 19098 h 19483"/>
                <a:gd name="connsiteX2" fmla="*/ 26964 w 47188"/>
                <a:gd name="connsiteY2" fmla="*/ 17555 h 19483"/>
                <a:gd name="connsiteX3" fmla="*/ 47015 w 47188"/>
                <a:gd name="connsiteY3" fmla="*/ 13209 h 19483"/>
                <a:gd name="connsiteX4" fmla="*/ 37467 w 47188"/>
                <a:gd name="connsiteY4" fmla="*/ 10330 h 19483"/>
                <a:gd name="connsiteX5" fmla="*/ 43017 w 47188"/>
                <a:gd name="connsiteY5" fmla="*/ 1654 h 19483"/>
                <a:gd name="connsiteX6" fmla="*/ 27849 w 47188"/>
                <a:gd name="connsiteY6" fmla="*/ 542 h 19483"/>
                <a:gd name="connsiteX7" fmla="*/ 21150 w 47188"/>
                <a:gd name="connsiteY7" fmla="*/ 7945 h 19483"/>
                <a:gd name="connsiteX8" fmla="*/ 256 w 47188"/>
                <a:gd name="connsiteY8" fmla="*/ 9874 h 19483"/>
                <a:gd name="connsiteX0" fmla="*/ 256 w 43274"/>
                <a:gd name="connsiteY0" fmla="*/ 9874 h 19483"/>
                <a:gd name="connsiteX1" fmla="*/ 10249 w 43274"/>
                <a:gd name="connsiteY1" fmla="*/ 19098 h 19483"/>
                <a:gd name="connsiteX2" fmla="*/ 26964 w 43274"/>
                <a:gd name="connsiteY2" fmla="*/ 17555 h 19483"/>
                <a:gd name="connsiteX3" fmla="*/ 38423 w 43274"/>
                <a:gd name="connsiteY3" fmla="*/ 14196 h 19483"/>
                <a:gd name="connsiteX4" fmla="*/ 37467 w 43274"/>
                <a:gd name="connsiteY4" fmla="*/ 10330 h 19483"/>
                <a:gd name="connsiteX5" fmla="*/ 43017 w 43274"/>
                <a:gd name="connsiteY5" fmla="*/ 1654 h 19483"/>
                <a:gd name="connsiteX6" fmla="*/ 27849 w 43274"/>
                <a:gd name="connsiteY6" fmla="*/ 542 h 19483"/>
                <a:gd name="connsiteX7" fmla="*/ 21150 w 43274"/>
                <a:gd name="connsiteY7" fmla="*/ 7945 h 19483"/>
                <a:gd name="connsiteX8" fmla="*/ 256 w 43274"/>
                <a:gd name="connsiteY8" fmla="*/ 9874 h 19483"/>
                <a:gd name="connsiteX0" fmla="*/ 256 w 74368"/>
                <a:gd name="connsiteY0" fmla="*/ 9874 h 19483"/>
                <a:gd name="connsiteX1" fmla="*/ 10249 w 74368"/>
                <a:gd name="connsiteY1" fmla="*/ 19098 h 19483"/>
                <a:gd name="connsiteX2" fmla="*/ 26964 w 74368"/>
                <a:gd name="connsiteY2" fmla="*/ 17555 h 19483"/>
                <a:gd name="connsiteX3" fmla="*/ 74310 w 74368"/>
                <a:gd name="connsiteY3" fmla="*/ 16232 h 19483"/>
                <a:gd name="connsiteX4" fmla="*/ 37467 w 74368"/>
                <a:gd name="connsiteY4" fmla="*/ 10330 h 19483"/>
                <a:gd name="connsiteX5" fmla="*/ 43017 w 74368"/>
                <a:gd name="connsiteY5" fmla="*/ 1654 h 19483"/>
                <a:gd name="connsiteX6" fmla="*/ 27849 w 74368"/>
                <a:gd name="connsiteY6" fmla="*/ 542 h 19483"/>
                <a:gd name="connsiteX7" fmla="*/ 21150 w 74368"/>
                <a:gd name="connsiteY7" fmla="*/ 7945 h 19483"/>
                <a:gd name="connsiteX8" fmla="*/ 256 w 74368"/>
                <a:gd name="connsiteY8" fmla="*/ 9874 h 19483"/>
                <a:gd name="connsiteX0" fmla="*/ 256 w 109488"/>
                <a:gd name="connsiteY0" fmla="*/ 9874 h 21048"/>
                <a:gd name="connsiteX1" fmla="*/ 10249 w 109488"/>
                <a:gd name="connsiteY1" fmla="*/ 19098 h 21048"/>
                <a:gd name="connsiteX2" fmla="*/ 26964 w 109488"/>
                <a:gd name="connsiteY2" fmla="*/ 17555 h 21048"/>
                <a:gd name="connsiteX3" fmla="*/ 109457 w 109488"/>
                <a:gd name="connsiteY3" fmla="*/ 19018 h 21048"/>
                <a:gd name="connsiteX4" fmla="*/ 37467 w 109488"/>
                <a:gd name="connsiteY4" fmla="*/ 10330 h 21048"/>
                <a:gd name="connsiteX5" fmla="*/ 43017 w 109488"/>
                <a:gd name="connsiteY5" fmla="*/ 1654 h 21048"/>
                <a:gd name="connsiteX6" fmla="*/ 27849 w 109488"/>
                <a:gd name="connsiteY6" fmla="*/ 542 h 21048"/>
                <a:gd name="connsiteX7" fmla="*/ 21150 w 109488"/>
                <a:gd name="connsiteY7" fmla="*/ 7945 h 21048"/>
                <a:gd name="connsiteX8" fmla="*/ 256 w 109488"/>
                <a:gd name="connsiteY8" fmla="*/ 9874 h 21048"/>
                <a:gd name="connsiteX0" fmla="*/ 256 w 110264"/>
                <a:gd name="connsiteY0" fmla="*/ 9874 h 20542"/>
                <a:gd name="connsiteX1" fmla="*/ 10249 w 110264"/>
                <a:gd name="connsiteY1" fmla="*/ 19098 h 20542"/>
                <a:gd name="connsiteX2" fmla="*/ 26964 w 110264"/>
                <a:gd name="connsiteY2" fmla="*/ 17555 h 20542"/>
                <a:gd name="connsiteX3" fmla="*/ 73199 w 110264"/>
                <a:gd name="connsiteY3" fmla="*/ 20419 h 20542"/>
                <a:gd name="connsiteX4" fmla="*/ 109457 w 110264"/>
                <a:gd name="connsiteY4" fmla="*/ 19018 h 20542"/>
                <a:gd name="connsiteX5" fmla="*/ 37467 w 110264"/>
                <a:gd name="connsiteY5" fmla="*/ 10330 h 20542"/>
                <a:gd name="connsiteX6" fmla="*/ 43017 w 110264"/>
                <a:gd name="connsiteY6" fmla="*/ 1654 h 20542"/>
                <a:gd name="connsiteX7" fmla="*/ 27849 w 110264"/>
                <a:gd name="connsiteY7" fmla="*/ 542 h 20542"/>
                <a:gd name="connsiteX8" fmla="*/ 21150 w 110264"/>
                <a:gd name="connsiteY8" fmla="*/ 7945 h 20542"/>
                <a:gd name="connsiteX9" fmla="*/ 256 w 110264"/>
                <a:gd name="connsiteY9" fmla="*/ 9874 h 20542"/>
                <a:gd name="connsiteX0" fmla="*/ 256 w 110876"/>
                <a:gd name="connsiteY0" fmla="*/ 9874 h 28027"/>
                <a:gd name="connsiteX1" fmla="*/ 10249 w 110876"/>
                <a:gd name="connsiteY1" fmla="*/ 19098 h 28027"/>
                <a:gd name="connsiteX2" fmla="*/ 26964 w 110876"/>
                <a:gd name="connsiteY2" fmla="*/ 17555 h 28027"/>
                <a:gd name="connsiteX3" fmla="*/ 87810 w 110876"/>
                <a:gd name="connsiteY3" fmla="*/ 28022 h 28027"/>
                <a:gd name="connsiteX4" fmla="*/ 109457 w 110876"/>
                <a:gd name="connsiteY4" fmla="*/ 19018 h 28027"/>
                <a:gd name="connsiteX5" fmla="*/ 37467 w 110876"/>
                <a:gd name="connsiteY5" fmla="*/ 10330 h 28027"/>
                <a:gd name="connsiteX6" fmla="*/ 43017 w 110876"/>
                <a:gd name="connsiteY6" fmla="*/ 1654 h 28027"/>
                <a:gd name="connsiteX7" fmla="*/ 27849 w 110876"/>
                <a:gd name="connsiteY7" fmla="*/ 542 h 28027"/>
                <a:gd name="connsiteX8" fmla="*/ 21150 w 110876"/>
                <a:gd name="connsiteY8" fmla="*/ 7945 h 28027"/>
                <a:gd name="connsiteX9" fmla="*/ 256 w 110876"/>
                <a:gd name="connsiteY9" fmla="*/ 9874 h 28027"/>
                <a:gd name="connsiteX0" fmla="*/ 256 w 110595"/>
                <a:gd name="connsiteY0" fmla="*/ 9874 h 28022"/>
                <a:gd name="connsiteX1" fmla="*/ 10249 w 110595"/>
                <a:gd name="connsiteY1" fmla="*/ 19098 h 28022"/>
                <a:gd name="connsiteX2" fmla="*/ 26964 w 110595"/>
                <a:gd name="connsiteY2" fmla="*/ 17555 h 28022"/>
                <a:gd name="connsiteX3" fmla="*/ 87810 w 110595"/>
                <a:gd name="connsiteY3" fmla="*/ 28022 h 28022"/>
                <a:gd name="connsiteX4" fmla="*/ 109457 w 110595"/>
                <a:gd name="connsiteY4" fmla="*/ 19018 h 28022"/>
                <a:gd name="connsiteX5" fmla="*/ 37467 w 110595"/>
                <a:gd name="connsiteY5" fmla="*/ 10330 h 28022"/>
                <a:gd name="connsiteX6" fmla="*/ 43017 w 110595"/>
                <a:gd name="connsiteY6" fmla="*/ 1654 h 28022"/>
                <a:gd name="connsiteX7" fmla="*/ 27849 w 110595"/>
                <a:gd name="connsiteY7" fmla="*/ 542 h 28022"/>
                <a:gd name="connsiteX8" fmla="*/ 21150 w 110595"/>
                <a:gd name="connsiteY8" fmla="*/ 7945 h 28022"/>
                <a:gd name="connsiteX9" fmla="*/ 256 w 110595"/>
                <a:gd name="connsiteY9" fmla="*/ 9874 h 28022"/>
                <a:gd name="connsiteX0" fmla="*/ 256 w 110595"/>
                <a:gd name="connsiteY0" fmla="*/ 9874 h 28095"/>
                <a:gd name="connsiteX1" fmla="*/ 10249 w 110595"/>
                <a:gd name="connsiteY1" fmla="*/ 19098 h 28095"/>
                <a:gd name="connsiteX2" fmla="*/ 26964 w 110595"/>
                <a:gd name="connsiteY2" fmla="*/ 17555 h 28095"/>
                <a:gd name="connsiteX3" fmla="*/ 57351 w 110595"/>
                <a:gd name="connsiteY3" fmla="*/ 22971 h 28095"/>
                <a:gd name="connsiteX4" fmla="*/ 87810 w 110595"/>
                <a:gd name="connsiteY4" fmla="*/ 28022 h 28095"/>
                <a:gd name="connsiteX5" fmla="*/ 109457 w 110595"/>
                <a:gd name="connsiteY5" fmla="*/ 19018 h 28095"/>
                <a:gd name="connsiteX6" fmla="*/ 37467 w 110595"/>
                <a:gd name="connsiteY6" fmla="*/ 10330 h 28095"/>
                <a:gd name="connsiteX7" fmla="*/ 43017 w 110595"/>
                <a:gd name="connsiteY7" fmla="*/ 1654 h 28095"/>
                <a:gd name="connsiteX8" fmla="*/ 27849 w 110595"/>
                <a:gd name="connsiteY8" fmla="*/ 542 h 28095"/>
                <a:gd name="connsiteX9" fmla="*/ 21150 w 110595"/>
                <a:gd name="connsiteY9" fmla="*/ 7945 h 28095"/>
                <a:gd name="connsiteX10" fmla="*/ 256 w 110595"/>
                <a:gd name="connsiteY10" fmla="*/ 9874 h 28095"/>
                <a:gd name="connsiteX0" fmla="*/ 256 w 110595"/>
                <a:gd name="connsiteY0" fmla="*/ 9874 h 28214"/>
                <a:gd name="connsiteX1" fmla="*/ 10249 w 110595"/>
                <a:gd name="connsiteY1" fmla="*/ 19098 h 28214"/>
                <a:gd name="connsiteX2" fmla="*/ 26964 w 110595"/>
                <a:gd name="connsiteY2" fmla="*/ 17555 h 28214"/>
                <a:gd name="connsiteX3" fmla="*/ 49274 w 110595"/>
                <a:gd name="connsiteY3" fmla="*/ 25826 h 28214"/>
                <a:gd name="connsiteX4" fmla="*/ 87810 w 110595"/>
                <a:gd name="connsiteY4" fmla="*/ 28022 h 28214"/>
                <a:gd name="connsiteX5" fmla="*/ 109457 w 110595"/>
                <a:gd name="connsiteY5" fmla="*/ 19018 h 28214"/>
                <a:gd name="connsiteX6" fmla="*/ 37467 w 110595"/>
                <a:gd name="connsiteY6" fmla="*/ 10330 h 28214"/>
                <a:gd name="connsiteX7" fmla="*/ 43017 w 110595"/>
                <a:gd name="connsiteY7" fmla="*/ 1654 h 28214"/>
                <a:gd name="connsiteX8" fmla="*/ 27849 w 110595"/>
                <a:gd name="connsiteY8" fmla="*/ 542 h 28214"/>
                <a:gd name="connsiteX9" fmla="*/ 21150 w 110595"/>
                <a:gd name="connsiteY9" fmla="*/ 7945 h 28214"/>
                <a:gd name="connsiteX10" fmla="*/ 256 w 110595"/>
                <a:gd name="connsiteY10" fmla="*/ 9874 h 28214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81708 w 110595"/>
                <a:gd name="connsiteY3" fmla="*/ 19973 h 28065"/>
                <a:gd name="connsiteX4" fmla="*/ 87810 w 110595"/>
                <a:gd name="connsiteY4" fmla="*/ 28022 h 28065"/>
                <a:gd name="connsiteX5" fmla="*/ 109457 w 110595"/>
                <a:gd name="connsiteY5" fmla="*/ 19018 h 28065"/>
                <a:gd name="connsiteX6" fmla="*/ 37467 w 110595"/>
                <a:gd name="connsiteY6" fmla="*/ 10330 h 28065"/>
                <a:gd name="connsiteX7" fmla="*/ 43017 w 110595"/>
                <a:gd name="connsiteY7" fmla="*/ 1654 h 28065"/>
                <a:gd name="connsiteX8" fmla="*/ 27849 w 110595"/>
                <a:gd name="connsiteY8" fmla="*/ 542 h 28065"/>
                <a:gd name="connsiteX9" fmla="*/ 21150 w 110595"/>
                <a:gd name="connsiteY9" fmla="*/ 7945 h 28065"/>
                <a:gd name="connsiteX10" fmla="*/ 256 w 110595"/>
                <a:gd name="connsiteY10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63234 w 110595"/>
                <a:gd name="connsiteY3" fmla="*/ 18427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256 w 110595"/>
                <a:gd name="connsiteY0" fmla="*/ 9874 h 28065"/>
                <a:gd name="connsiteX1" fmla="*/ 10249 w 110595"/>
                <a:gd name="connsiteY1" fmla="*/ 19098 h 28065"/>
                <a:gd name="connsiteX2" fmla="*/ 26964 w 110595"/>
                <a:gd name="connsiteY2" fmla="*/ 17555 h 28065"/>
                <a:gd name="connsiteX3" fmla="*/ 58916 w 110595"/>
                <a:gd name="connsiteY3" fmla="*/ 26012 h 28065"/>
                <a:gd name="connsiteX4" fmla="*/ 81708 w 110595"/>
                <a:gd name="connsiteY4" fmla="*/ 19973 h 28065"/>
                <a:gd name="connsiteX5" fmla="*/ 87810 w 110595"/>
                <a:gd name="connsiteY5" fmla="*/ 28022 h 28065"/>
                <a:gd name="connsiteX6" fmla="*/ 109457 w 110595"/>
                <a:gd name="connsiteY6" fmla="*/ 19018 h 28065"/>
                <a:gd name="connsiteX7" fmla="*/ 37467 w 110595"/>
                <a:gd name="connsiteY7" fmla="*/ 10330 h 28065"/>
                <a:gd name="connsiteX8" fmla="*/ 43017 w 110595"/>
                <a:gd name="connsiteY8" fmla="*/ 1654 h 28065"/>
                <a:gd name="connsiteX9" fmla="*/ 27849 w 110595"/>
                <a:gd name="connsiteY9" fmla="*/ 542 h 28065"/>
                <a:gd name="connsiteX10" fmla="*/ 21150 w 110595"/>
                <a:gd name="connsiteY10" fmla="*/ 7945 h 28065"/>
                <a:gd name="connsiteX11" fmla="*/ 256 w 110595"/>
                <a:gd name="connsiteY11" fmla="*/ 9874 h 28065"/>
                <a:gd name="connsiteX0" fmla="*/ 12116 w 122455"/>
                <a:gd name="connsiteY0" fmla="*/ 9874 h 28065"/>
                <a:gd name="connsiteX1" fmla="*/ 0 w 122455"/>
                <a:gd name="connsiteY1" fmla="*/ 18391 h 28065"/>
                <a:gd name="connsiteX2" fmla="*/ 38824 w 122455"/>
                <a:gd name="connsiteY2" fmla="*/ 17555 h 28065"/>
                <a:gd name="connsiteX3" fmla="*/ 70776 w 122455"/>
                <a:gd name="connsiteY3" fmla="*/ 26012 h 28065"/>
                <a:gd name="connsiteX4" fmla="*/ 93568 w 122455"/>
                <a:gd name="connsiteY4" fmla="*/ 19973 h 28065"/>
                <a:gd name="connsiteX5" fmla="*/ 99670 w 122455"/>
                <a:gd name="connsiteY5" fmla="*/ 28022 h 28065"/>
                <a:gd name="connsiteX6" fmla="*/ 121317 w 122455"/>
                <a:gd name="connsiteY6" fmla="*/ 19018 h 28065"/>
                <a:gd name="connsiteX7" fmla="*/ 49327 w 122455"/>
                <a:gd name="connsiteY7" fmla="*/ 10330 h 28065"/>
                <a:gd name="connsiteX8" fmla="*/ 54877 w 122455"/>
                <a:gd name="connsiteY8" fmla="*/ 1654 h 28065"/>
                <a:gd name="connsiteX9" fmla="*/ 39709 w 122455"/>
                <a:gd name="connsiteY9" fmla="*/ 542 h 28065"/>
                <a:gd name="connsiteX10" fmla="*/ 33010 w 122455"/>
                <a:gd name="connsiteY10" fmla="*/ 7945 h 28065"/>
                <a:gd name="connsiteX11" fmla="*/ 12116 w 122455"/>
                <a:gd name="connsiteY11" fmla="*/ 9874 h 28065"/>
                <a:gd name="connsiteX0" fmla="*/ 306 w 129375"/>
                <a:gd name="connsiteY0" fmla="*/ 6094 h 28065"/>
                <a:gd name="connsiteX1" fmla="*/ 6920 w 129375"/>
                <a:gd name="connsiteY1" fmla="*/ 18391 h 28065"/>
                <a:gd name="connsiteX2" fmla="*/ 45744 w 129375"/>
                <a:gd name="connsiteY2" fmla="*/ 17555 h 28065"/>
                <a:gd name="connsiteX3" fmla="*/ 77696 w 129375"/>
                <a:gd name="connsiteY3" fmla="*/ 26012 h 28065"/>
                <a:gd name="connsiteX4" fmla="*/ 100488 w 129375"/>
                <a:gd name="connsiteY4" fmla="*/ 19973 h 28065"/>
                <a:gd name="connsiteX5" fmla="*/ 106590 w 129375"/>
                <a:gd name="connsiteY5" fmla="*/ 28022 h 28065"/>
                <a:gd name="connsiteX6" fmla="*/ 128237 w 129375"/>
                <a:gd name="connsiteY6" fmla="*/ 19018 h 28065"/>
                <a:gd name="connsiteX7" fmla="*/ 56247 w 129375"/>
                <a:gd name="connsiteY7" fmla="*/ 10330 h 28065"/>
                <a:gd name="connsiteX8" fmla="*/ 61797 w 129375"/>
                <a:gd name="connsiteY8" fmla="*/ 1654 h 28065"/>
                <a:gd name="connsiteX9" fmla="*/ 46629 w 129375"/>
                <a:gd name="connsiteY9" fmla="*/ 542 h 28065"/>
                <a:gd name="connsiteX10" fmla="*/ 39930 w 129375"/>
                <a:gd name="connsiteY10" fmla="*/ 7945 h 28065"/>
                <a:gd name="connsiteX11" fmla="*/ 306 w 129375"/>
                <a:gd name="connsiteY11" fmla="*/ 6094 h 28065"/>
                <a:gd name="connsiteX0" fmla="*/ 1329 w 130398"/>
                <a:gd name="connsiteY0" fmla="*/ 6094 h 28065"/>
                <a:gd name="connsiteX1" fmla="*/ 9245 w 130398"/>
                <a:gd name="connsiteY1" fmla="*/ 12842 h 28065"/>
                <a:gd name="connsiteX2" fmla="*/ 7943 w 130398"/>
                <a:gd name="connsiteY2" fmla="*/ 18391 h 28065"/>
                <a:gd name="connsiteX3" fmla="*/ 46767 w 130398"/>
                <a:gd name="connsiteY3" fmla="*/ 17555 h 28065"/>
                <a:gd name="connsiteX4" fmla="*/ 78719 w 130398"/>
                <a:gd name="connsiteY4" fmla="*/ 26012 h 28065"/>
                <a:gd name="connsiteX5" fmla="*/ 101511 w 130398"/>
                <a:gd name="connsiteY5" fmla="*/ 19973 h 28065"/>
                <a:gd name="connsiteX6" fmla="*/ 107613 w 130398"/>
                <a:gd name="connsiteY6" fmla="*/ 28022 h 28065"/>
                <a:gd name="connsiteX7" fmla="*/ 129260 w 130398"/>
                <a:gd name="connsiteY7" fmla="*/ 19018 h 28065"/>
                <a:gd name="connsiteX8" fmla="*/ 57270 w 130398"/>
                <a:gd name="connsiteY8" fmla="*/ 10330 h 28065"/>
                <a:gd name="connsiteX9" fmla="*/ 62820 w 130398"/>
                <a:gd name="connsiteY9" fmla="*/ 1654 h 28065"/>
                <a:gd name="connsiteX10" fmla="*/ 47652 w 130398"/>
                <a:gd name="connsiteY10" fmla="*/ 542 h 28065"/>
                <a:gd name="connsiteX11" fmla="*/ 40953 w 130398"/>
                <a:gd name="connsiteY11" fmla="*/ 7945 h 28065"/>
                <a:gd name="connsiteX12" fmla="*/ 1329 w 130398"/>
                <a:gd name="connsiteY12" fmla="*/ 6094 h 28065"/>
                <a:gd name="connsiteX0" fmla="*/ 717 w 129786"/>
                <a:gd name="connsiteY0" fmla="*/ 6094 h 28065"/>
                <a:gd name="connsiteX1" fmla="*/ 22194 w 129786"/>
                <a:gd name="connsiteY1" fmla="*/ 12966 h 28065"/>
                <a:gd name="connsiteX2" fmla="*/ 7331 w 129786"/>
                <a:gd name="connsiteY2" fmla="*/ 18391 h 28065"/>
                <a:gd name="connsiteX3" fmla="*/ 46155 w 129786"/>
                <a:gd name="connsiteY3" fmla="*/ 17555 h 28065"/>
                <a:gd name="connsiteX4" fmla="*/ 78107 w 129786"/>
                <a:gd name="connsiteY4" fmla="*/ 26012 h 28065"/>
                <a:gd name="connsiteX5" fmla="*/ 100899 w 129786"/>
                <a:gd name="connsiteY5" fmla="*/ 19973 h 28065"/>
                <a:gd name="connsiteX6" fmla="*/ 107001 w 129786"/>
                <a:gd name="connsiteY6" fmla="*/ 28022 h 28065"/>
                <a:gd name="connsiteX7" fmla="*/ 128648 w 129786"/>
                <a:gd name="connsiteY7" fmla="*/ 19018 h 28065"/>
                <a:gd name="connsiteX8" fmla="*/ 56658 w 129786"/>
                <a:gd name="connsiteY8" fmla="*/ 10330 h 28065"/>
                <a:gd name="connsiteX9" fmla="*/ 62208 w 129786"/>
                <a:gd name="connsiteY9" fmla="*/ 1654 h 28065"/>
                <a:gd name="connsiteX10" fmla="*/ 47040 w 129786"/>
                <a:gd name="connsiteY10" fmla="*/ 542 h 28065"/>
                <a:gd name="connsiteX11" fmla="*/ 40341 w 129786"/>
                <a:gd name="connsiteY11" fmla="*/ 7945 h 28065"/>
                <a:gd name="connsiteX12" fmla="*/ 717 w 129786"/>
                <a:gd name="connsiteY12" fmla="*/ 6094 h 28065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7331 w 129931"/>
                <a:gd name="connsiteY2" fmla="*/ 18391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17 w 129931"/>
                <a:gd name="connsiteY0" fmla="*/ 6094 h 28804"/>
                <a:gd name="connsiteX1" fmla="*/ 22194 w 129931"/>
                <a:gd name="connsiteY1" fmla="*/ 12966 h 28804"/>
                <a:gd name="connsiteX2" fmla="*/ 32817 w 129931"/>
                <a:gd name="connsiteY2" fmla="*/ 14765 h 28804"/>
                <a:gd name="connsiteX3" fmla="*/ 46155 w 129931"/>
                <a:gd name="connsiteY3" fmla="*/ 17555 h 28804"/>
                <a:gd name="connsiteX4" fmla="*/ 78107 w 129931"/>
                <a:gd name="connsiteY4" fmla="*/ 26012 h 28804"/>
                <a:gd name="connsiteX5" fmla="*/ 100899 w 129931"/>
                <a:gd name="connsiteY5" fmla="*/ 19973 h 28804"/>
                <a:gd name="connsiteX6" fmla="*/ 109712 w 129931"/>
                <a:gd name="connsiteY6" fmla="*/ 28765 h 28804"/>
                <a:gd name="connsiteX7" fmla="*/ 128648 w 129931"/>
                <a:gd name="connsiteY7" fmla="*/ 19018 h 28804"/>
                <a:gd name="connsiteX8" fmla="*/ 56658 w 129931"/>
                <a:gd name="connsiteY8" fmla="*/ 10330 h 28804"/>
                <a:gd name="connsiteX9" fmla="*/ 62208 w 129931"/>
                <a:gd name="connsiteY9" fmla="*/ 1654 h 28804"/>
                <a:gd name="connsiteX10" fmla="*/ 47040 w 129931"/>
                <a:gd name="connsiteY10" fmla="*/ 542 h 28804"/>
                <a:gd name="connsiteX11" fmla="*/ 40341 w 129931"/>
                <a:gd name="connsiteY11" fmla="*/ 7945 h 28804"/>
                <a:gd name="connsiteX12" fmla="*/ 717 w 129931"/>
                <a:gd name="connsiteY12" fmla="*/ 6094 h 28804"/>
                <a:gd name="connsiteX0" fmla="*/ 743 w 128938"/>
                <a:gd name="connsiteY0" fmla="*/ 4173 h 28804"/>
                <a:gd name="connsiteX1" fmla="*/ 21201 w 128938"/>
                <a:gd name="connsiteY1" fmla="*/ 12966 h 28804"/>
                <a:gd name="connsiteX2" fmla="*/ 31824 w 128938"/>
                <a:gd name="connsiteY2" fmla="*/ 14765 h 28804"/>
                <a:gd name="connsiteX3" fmla="*/ 45162 w 128938"/>
                <a:gd name="connsiteY3" fmla="*/ 17555 h 28804"/>
                <a:gd name="connsiteX4" fmla="*/ 77114 w 128938"/>
                <a:gd name="connsiteY4" fmla="*/ 26012 h 28804"/>
                <a:gd name="connsiteX5" fmla="*/ 99906 w 128938"/>
                <a:gd name="connsiteY5" fmla="*/ 19973 h 28804"/>
                <a:gd name="connsiteX6" fmla="*/ 108719 w 128938"/>
                <a:gd name="connsiteY6" fmla="*/ 28765 h 28804"/>
                <a:gd name="connsiteX7" fmla="*/ 127655 w 128938"/>
                <a:gd name="connsiteY7" fmla="*/ 19018 h 28804"/>
                <a:gd name="connsiteX8" fmla="*/ 55665 w 128938"/>
                <a:gd name="connsiteY8" fmla="*/ 10330 h 28804"/>
                <a:gd name="connsiteX9" fmla="*/ 61215 w 128938"/>
                <a:gd name="connsiteY9" fmla="*/ 1654 h 28804"/>
                <a:gd name="connsiteX10" fmla="*/ 46047 w 128938"/>
                <a:gd name="connsiteY10" fmla="*/ 542 h 28804"/>
                <a:gd name="connsiteX11" fmla="*/ 39348 w 128938"/>
                <a:gd name="connsiteY11" fmla="*/ 7945 h 28804"/>
                <a:gd name="connsiteX12" fmla="*/ 743 w 128938"/>
                <a:gd name="connsiteY12" fmla="*/ 4173 h 28804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114 w 128938"/>
                <a:gd name="connsiteY4" fmla="*/ 26012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8880"/>
                <a:gd name="connsiteX1" fmla="*/ 21201 w 128938"/>
                <a:gd name="connsiteY1" fmla="*/ 12966 h 28880"/>
                <a:gd name="connsiteX2" fmla="*/ 31824 w 128938"/>
                <a:gd name="connsiteY2" fmla="*/ 14765 h 28880"/>
                <a:gd name="connsiteX3" fmla="*/ 45162 w 128938"/>
                <a:gd name="connsiteY3" fmla="*/ 17555 h 28880"/>
                <a:gd name="connsiteX4" fmla="*/ 77221 w 128938"/>
                <a:gd name="connsiteY4" fmla="*/ 17889 h 28880"/>
                <a:gd name="connsiteX5" fmla="*/ 94866 w 128938"/>
                <a:gd name="connsiteY5" fmla="*/ 25515 h 28880"/>
                <a:gd name="connsiteX6" fmla="*/ 108719 w 128938"/>
                <a:gd name="connsiteY6" fmla="*/ 28765 h 28880"/>
                <a:gd name="connsiteX7" fmla="*/ 127655 w 128938"/>
                <a:gd name="connsiteY7" fmla="*/ 19018 h 28880"/>
                <a:gd name="connsiteX8" fmla="*/ 55665 w 128938"/>
                <a:gd name="connsiteY8" fmla="*/ 10330 h 28880"/>
                <a:gd name="connsiteX9" fmla="*/ 61215 w 128938"/>
                <a:gd name="connsiteY9" fmla="*/ 1654 h 28880"/>
                <a:gd name="connsiteX10" fmla="*/ 46047 w 128938"/>
                <a:gd name="connsiteY10" fmla="*/ 542 h 28880"/>
                <a:gd name="connsiteX11" fmla="*/ 39348 w 128938"/>
                <a:gd name="connsiteY11" fmla="*/ 7945 h 28880"/>
                <a:gd name="connsiteX12" fmla="*/ 743 w 128938"/>
                <a:gd name="connsiteY12" fmla="*/ 4173 h 28880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201 w 128938"/>
                <a:gd name="connsiteY1" fmla="*/ 1296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3 w 128938"/>
                <a:gd name="connsiteY0" fmla="*/ 4173 h 29767"/>
                <a:gd name="connsiteX1" fmla="*/ 21161 w 128938"/>
                <a:gd name="connsiteY1" fmla="*/ 12696 h 29767"/>
                <a:gd name="connsiteX2" fmla="*/ 31824 w 128938"/>
                <a:gd name="connsiteY2" fmla="*/ 14765 h 29767"/>
                <a:gd name="connsiteX3" fmla="*/ 45162 w 128938"/>
                <a:gd name="connsiteY3" fmla="*/ 17555 h 29767"/>
                <a:gd name="connsiteX4" fmla="*/ 77221 w 128938"/>
                <a:gd name="connsiteY4" fmla="*/ 17889 h 29767"/>
                <a:gd name="connsiteX5" fmla="*/ 87565 w 128938"/>
                <a:gd name="connsiteY5" fmla="*/ 28949 h 29767"/>
                <a:gd name="connsiteX6" fmla="*/ 108719 w 128938"/>
                <a:gd name="connsiteY6" fmla="*/ 28765 h 29767"/>
                <a:gd name="connsiteX7" fmla="*/ 127655 w 128938"/>
                <a:gd name="connsiteY7" fmla="*/ 19018 h 29767"/>
                <a:gd name="connsiteX8" fmla="*/ 55665 w 128938"/>
                <a:gd name="connsiteY8" fmla="*/ 10330 h 29767"/>
                <a:gd name="connsiteX9" fmla="*/ 61215 w 128938"/>
                <a:gd name="connsiteY9" fmla="*/ 1654 h 29767"/>
                <a:gd name="connsiteX10" fmla="*/ 46047 w 128938"/>
                <a:gd name="connsiteY10" fmla="*/ 542 h 29767"/>
                <a:gd name="connsiteX11" fmla="*/ 39348 w 128938"/>
                <a:gd name="connsiteY11" fmla="*/ 7945 h 29767"/>
                <a:gd name="connsiteX12" fmla="*/ 743 w 128938"/>
                <a:gd name="connsiteY12" fmla="*/ 4173 h 29767"/>
                <a:gd name="connsiteX0" fmla="*/ 749 w 128944"/>
                <a:gd name="connsiteY0" fmla="*/ 4173 h 29767"/>
                <a:gd name="connsiteX1" fmla="*/ 21167 w 128944"/>
                <a:gd name="connsiteY1" fmla="*/ 12696 h 29767"/>
                <a:gd name="connsiteX2" fmla="*/ 31830 w 128944"/>
                <a:gd name="connsiteY2" fmla="*/ 14765 h 29767"/>
                <a:gd name="connsiteX3" fmla="*/ 45168 w 128944"/>
                <a:gd name="connsiteY3" fmla="*/ 17555 h 29767"/>
                <a:gd name="connsiteX4" fmla="*/ 77227 w 128944"/>
                <a:gd name="connsiteY4" fmla="*/ 17889 h 29767"/>
                <a:gd name="connsiteX5" fmla="*/ 87571 w 128944"/>
                <a:gd name="connsiteY5" fmla="*/ 28949 h 29767"/>
                <a:gd name="connsiteX6" fmla="*/ 108725 w 128944"/>
                <a:gd name="connsiteY6" fmla="*/ 28765 h 29767"/>
                <a:gd name="connsiteX7" fmla="*/ 127661 w 128944"/>
                <a:gd name="connsiteY7" fmla="*/ 19018 h 29767"/>
                <a:gd name="connsiteX8" fmla="*/ 55671 w 128944"/>
                <a:gd name="connsiteY8" fmla="*/ 10330 h 29767"/>
                <a:gd name="connsiteX9" fmla="*/ 61221 w 128944"/>
                <a:gd name="connsiteY9" fmla="*/ 1654 h 29767"/>
                <a:gd name="connsiteX10" fmla="*/ 46053 w 128944"/>
                <a:gd name="connsiteY10" fmla="*/ 542 h 29767"/>
                <a:gd name="connsiteX11" fmla="*/ 39354 w 128944"/>
                <a:gd name="connsiteY11" fmla="*/ 7945 h 29767"/>
                <a:gd name="connsiteX12" fmla="*/ 749 w 128944"/>
                <a:gd name="connsiteY12" fmla="*/ 4173 h 2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944" h="29767">
                  <a:moveTo>
                    <a:pt x="749" y="4173"/>
                  </a:moveTo>
                  <a:cubicBezTo>
                    <a:pt x="-4536" y="4989"/>
                    <a:pt x="19814" y="6729"/>
                    <a:pt x="21167" y="12696"/>
                  </a:cubicBezTo>
                  <a:cubicBezTo>
                    <a:pt x="22269" y="14746"/>
                    <a:pt x="25576" y="13980"/>
                    <a:pt x="31830" y="14765"/>
                  </a:cubicBezTo>
                  <a:cubicBezTo>
                    <a:pt x="36281" y="16045"/>
                    <a:pt x="39819" y="18102"/>
                    <a:pt x="45168" y="17555"/>
                  </a:cubicBezTo>
                  <a:cubicBezTo>
                    <a:pt x="63179" y="25464"/>
                    <a:pt x="66541" y="17778"/>
                    <a:pt x="77227" y="17889"/>
                  </a:cubicBezTo>
                  <a:cubicBezTo>
                    <a:pt x="86351" y="18292"/>
                    <a:pt x="83475" y="27350"/>
                    <a:pt x="87571" y="28949"/>
                  </a:cubicBezTo>
                  <a:cubicBezTo>
                    <a:pt x="91667" y="30548"/>
                    <a:pt x="100041" y="29424"/>
                    <a:pt x="108725" y="28765"/>
                  </a:cubicBezTo>
                  <a:cubicBezTo>
                    <a:pt x="117405" y="23472"/>
                    <a:pt x="133616" y="20699"/>
                    <a:pt x="127661" y="19018"/>
                  </a:cubicBezTo>
                  <a:cubicBezTo>
                    <a:pt x="129302" y="17593"/>
                    <a:pt x="66744" y="13224"/>
                    <a:pt x="55671" y="10330"/>
                  </a:cubicBezTo>
                  <a:cubicBezTo>
                    <a:pt x="44598" y="7436"/>
                    <a:pt x="62824" y="3285"/>
                    <a:pt x="61221" y="1654"/>
                  </a:cubicBezTo>
                  <a:cubicBezTo>
                    <a:pt x="59618" y="23"/>
                    <a:pt x="49697" y="-506"/>
                    <a:pt x="46053" y="542"/>
                  </a:cubicBezTo>
                  <a:cubicBezTo>
                    <a:pt x="42409" y="1590"/>
                    <a:pt x="46905" y="7340"/>
                    <a:pt x="39354" y="7945"/>
                  </a:cubicBezTo>
                  <a:cubicBezTo>
                    <a:pt x="31803" y="8550"/>
                    <a:pt x="3989" y="1376"/>
                    <a:pt x="749" y="417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58" name="Rectangle 19">
            <a:extLst>
              <a:ext uri="{FF2B5EF4-FFF2-40B4-BE49-F238E27FC236}">
                <a16:creationId xmlns="" xmlns:a16="http://schemas.microsoft.com/office/drawing/2014/main" id="{D21D9C06-83E2-4C0F-AA80-C620AD0C4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85" y="1169461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Zeesluizen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spuisluizen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voor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de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Nieuwe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Waterweg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Aanvang vismigratierivier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Oosterschelde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277913601"/>
      </p:ext>
    </p:extLst>
  </p:cSld>
  <p:clrMapOvr>
    <a:masterClrMapping/>
  </p:clrMapOvr>
  <p:transition spd="slow" advTm="4000">
    <p:fade/>
  </p:transition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2">
            <a:extLst>
              <a:ext uri="{FF2B5EF4-FFF2-40B4-BE49-F238E27FC236}">
                <a16:creationId xmlns="" xmlns:a16="http://schemas.microsoft.com/office/drawing/2014/main" id="{B0ED78B9-A296-4A1D-A220-0D66BF9F0DF0}"/>
              </a:ext>
            </a:extLst>
          </p:cNvPr>
          <p:cNvGrpSpPr/>
          <p:nvPr/>
        </p:nvGrpSpPr>
        <p:grpSpPr>
          <a:xfrm>
            <a:off x="4959824" y="187075"/>
            <a:ext cx="3904302" cy="6483850"/>
            <a:chOff x="4572000" y="136800"/>
            <a:chExt cx="3904302" cy="6483850"/>
          </a:xfrm>
        </p:grpSpPr>
        <p:grpSp>
          <p:nvGrpSpPr>
            <p:cNvPr id="3" name="Groep 233">
              <a:extLst>
                <a:ext uri="{FF2B5EF4-FFF2-40B4-BE49-F238E27FC236}">
                  <a16:creationId xmlns="" xmlns:a16="http://schemas.microsoft.com/office/drawing/2014/main" id="{81EFFC8E-2FFE-41FA-8F49-039549EDCDC5}"/>
                </a:ext>
              </a:extLst>
            </p:cNvPr>
            <p:cNvGrpSpPr/>
            <p:nvPr/>
          </p:nvGrpSpPr>
          <p:grpSpPr>
            <a:xfrm>
              <a:off x="4572000" y="136800"/>
              <a:ext cx="3904302" cy="6483850"/>
              <a:chOff x="5137200" y="183600"/>
              <a:chExt cx="3904302" cy="6483850"/>
            </a:xfrm>
          </p:grpSpPr>
          <p:sp>
            <p:nvSpPr>
              <p:cNvPr id="237" name="Rechthoek 27">
                <a:extLst>
                  <a:ext uri="{FF2B5EF4-FFF2-40B4-BE49-F238E27FC236}">
                    <a16:creationId xmlns="" xmlns:a16="http://schemas.microsoft.com/office/drawing/2014/main" id="{8EDE2975-C66A-4550-BBD7-645DACC3CB13}"/>
                  </a:ext>
                </a:extLst>
              </p:cNvPr>
              <p:cNvSpPr/>
              <p:nvPr/>
            </p:nvSpPr>
            <p:spPr bwMode="auto">
              <a:xfrm>
                <a:off x="5137200" y="183600"/>
                <a:ext cx="3892550" cy="6408738"/>
              </a:xfrm>
              <a:prstGeom prst="rect">
                <a:avLst/>
              </a:prstGeom>
              <a:solidFill>
                <a:srgbClr val="92CDD2"/>
              </a:solidFill>
              <a:ln w="25400" cap="flat" cmpd="sng" algn="ctr">
                <a:solidFill>
                  <a:srgbClr val="BBE0E3">
                    <a:shade val="50000"/>
                  </a:srgbClr>
                </a:solidFill>
                <a:prstDash val="solid"/>
              </a:ln>
              <a:effectLst>
                <a:outerShdw blurRad="292100" dist="139700" dir="2700000" algn="ctr" rotWithShape="0">
                  <a:srgbClr val="000000">
                    <a:alpha val="6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38" name="Vrije vorm 103">
                <a:extLst>
                  <a:ext uri="{FF2B5EF4-FFF2-40B4-BE49-F238E27FC236}">
                    <a16:creationId xmlns="" xmlns:a16="http://schemas.microsoft.com/office/drawing/2014/main" id="{B072E54D-B1BD-416F-899C-22113D776D91}"/>
                  </a:ext>
                </a:extLst>
              </p:cNvPr>
              <p:cNvSpPr/>
              <p:nvPr/>
            </p:nvSpPr>
            <p:spPr bwMode="auto">
              <a:xfrm>
                <a:off x="5577259" y="825501"/>
                <a:ext cx="3454528" cy="5091358"/>
              </a:xfrm>
              <a:custGeom>
                <a:avLst/>
                <a:gdLst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190625 w 2724150"/>
                  <a:gd name="connsiteY25" fmla="*/ 2971800 h 4972050"/>
                  <a:gd name="connsiteX26" fmla="*/ 1400175 w 2724150"/>
                  <a:gd name="connsiteY26" fmla="*/ 3086100 h 4972050"/>
                  <a:gd name="connsiteX27" fmla="*/ 1371600 w 2724150"/>
                  <a:gd name="connsiteY27" fmla="*/ 3143250 h 4972050"/>
                  <a:gd name="connsiteX28" fmla="*/ 1133475 w 2724150"/>
                  <a:gd name="connsiteY28" fmla="*/ 3038475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79500 w 2724150"/>
                  <a:gd name="connsiteY25" fmla="*/ 294005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724150 w 2724150"/>
                  <a:gd name="connsiteY7" fmla="*/ 0 h 4972050"/>
                  <a:gd name="connsiteX8" fmla="*/ 2543175 w 2724150"/>
                  <a:gd name="connsiteY8" fmla="*/ 9525 h 4972050"/>
                  <a:gd name="connsiteX9" fmla="*/ 2381250 w 2724150"/>
                  <a:gd name="connsiteY9" fmla="*/ 85725 h 4972050"/>
                  <a:gd name="connsiteX10" fmla="*/ 2238375 w 2724150"/>
                  <a:gd name="connsiteY10" fmla="*/ 238125 h 4972050"/>
                  <a:gd name="connsiteX11" fmla="*/ 2085975 w 2724150"/>
                  <a:gd name="connsiteY11" fmla="*/ 514350 h 4972050"/>
                  <a:gd name="connsiteX12" fmla="*/ 1905000 w 2724150"/>
                  <a:gd name="connsiteY12" fmla="*/ 838200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71600 w 2724150"/>
                  <a:gd name="connsiteY29" fmla="*/ 3143250 h 4972050"/>
                  <a:gd name="connsiteX30" fmla="*/ 1133475 w 2724150"/>
                  <a:gd name="connsiteY30" fmla="*/ 3038475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57475 w 2724150"/>
                  <a:gd name="connsiteY7" fmla="*/ 2962275 h 4972050"/>
                  <a:gd name="connsiteX8" fmla="*/ 2724150 w 2724150"/>
                  <a:gd name="connsiteY8" fmla="*/ 0 h 4972050"/>
                  <a:gd name="connsiteX9" fmla="*/ 2543175 w 2724150"/>
                  <a:gd name="connsiteY9" fmla="*/ 9525 h 4972050"/>
                  <a:gd name="connsiteX10" fmla="*/ 2381250 w 2724150"/>
                  <a:gd name="connsiteY10" fmla="*/ 85725 h 4972050"/>
                  <a:gd name="connsiteX11" fmla="*/ 2238375 w 2724150"/>
                  <a:gd name="connsiteY11" fmla="*/ 238125 h 4972050"/>
                  <a:gd name="connsiteX12" fmla="*/ 2085975 w 2724150"/>
                  <a:gd name="connsiteY12" fmla="*/ 514350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71600 w 2724150"/>
                  <a:gd name="connsiteY30" fmla="*/ 3143250 h 4972050"/>
                  <a:gd name="connsiteX31" fmla="*/ 1133475 w 2724150"/>
                  <a:gd name="connsiteY31" fmla="*/ 3038475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93006 w 2724150"/>
                  <a:gd name="connsiteY32" fmla="*/ 31837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293019 w 2724150"/>
                  <a:gd name="connsiteY32" fmla="*/ 3200400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93019 w 2724150"/>
                  <a:gd name="connsiteY33" fmla="*/ 3200400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97794 w 2724150"/>
                  <a:gd name="connsiteY30" fmla="*/ 3167062 h 4972050"/>
                  <a:gd name="connsiteX31" fmla="*/ 1335882 w 2724150"/>
                  <a:gd name="connsiteY31" fmla="*/ 3276601 h 4972050"/>
                  <a:gd name="connsiteX32" fmla="*/ 1221581 w 2724150"/>
                  <a:gd name="connsiteY32" fmla="*/ 3305175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97794 w 2724150"/>
                  <a:gd name="connsiteY29" fmla="*/ 3167062 h 4972050"/>
                  <a:gd name="connsiteX30" fmla="*/ 1335882 w 2724150"/>
                  <a:gd name="connsiteY30" fmla="*/ 3276601 h 4972050"/>
                  <a:gd name="connsiteX31" fmla="*/ 1221581 w 2724150"/>
                  <a:gd name="connsiteY31" fmla="*/ 3305175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97794 w 2724150"/>
                  <a:gd name="connsiteY28" fmla="*/ 3167062 h 4972050"/>
                  <a:gd name="connsiteX29" fmla="*/ 1335882 w 2724150"/>
                  <a:gd name="connsiteY29" fmla="*/ 3276601 h 4972050"/>
                  <a:gd name="connsiteX30" fmla="*/ 1221581 w 2724150"/>
                  <a:gd name="connsiteY30" fmla="*/ 3305175 h 4972050"/>
                  <a:gd name="connsiteX31" fmla="*/ 1112044 w 2724150"/>
                  <a:gd name="connsiteY31" fmla="*/ 3298031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9800 w 2724150"/>
                  <a:gd name="connsiteY15" fmla="*/ 1533525 h 4972050"/>
                  <a:gd name="connsiteX16" fmla="*/ 1581150 w 2724150"/>
                  <a:gd name="connsiteY16" fmla="*/ 1390650 h 4972050"/>
                  <a:gd name="connsiteX17" fmla="*/ 1285875 w 2724150"/>
                  <a:gd name="connsiteY17" fmla="*/ 1781175 h 4972050"/>
                  <a:gd name="connsiteX18" fmla="*/ 1009650 w 2724150"/>
                  <a:gd name="connsiteY18" fmla="*/ 2190750 h 4972050"/>
                  <a:gd name="connsiteX19" fmla="*/ 695325 w 2724150"/>
                  <a:gd name="connsiteY19" fmla="*/ 2581275 h 4972050"/>
                  <a:gd name="connsiteX20" fmla="*/ 414337 w 2724150"/>
                  <a:gd name="connsiteY20" fmla="*/ 2950369 h 4972050"/>
                  <a:gd name="connsiteX21" fmla="*/ 828675 w 2724150"/>
                  <a:gd name="connsiteY21" fmla="*/ 2924175 h 4972050"/>
                  <a:gd name="connsiteX22" fmla="*/ 897731 w 2724150"/>
                  <a:gd name="connsiteY22" fmla="*/ 2928937 h 4972050"/>
                  <a:gd name="connsiteX23" fmla="*/ 912018 w 2724150"/>
                  <a:gd name="connsiteY23" fmla="*/ 2986088 h 4972050"/>
                  <a:gd name="connsiteX24" fmla="*/ 1135856 w 2724150"/>
                  <a:gd name="connsiteY24" fmla="*/ 2965450 h 4972050"/>
                  <a:gd name="connsiteX25" fmla="*/ 1277144 w 2724150"/>
                  <a:gd name="connsiteY25" fmla="*/ 3034506 h 4972050"/>
                  <a:gd name="connsiteX26" fmla="*/ 1400175 w 2724150"/>
                  <a:gd name="connsiteY26" fmla="*/ 3086100 h 4972050"/>
                  <a:gd name="connsiteX27" fmla="*/ 1397794 w 2724150"/>
                  <a:gd name="connsiteY27" fmla="*/ 3167062 h 4972050"/>
                  <a:gd name="connsiteX28" fmla="*/ 1335882 w 2724150"/>
                  <a:gd name="connsiteY28" fmla="*/ 3276601 h 4972050"/>
                  <a:gd name="connsiteX29" fmla="*/ 1221581 w 2724150"/>
                  <a:gd name="connsiteY29" fmla="*/ 3305175 h 4972050"/>
                  <a:gd name="connsiteX30" fmla="*/ 1112044 w 2724150"/>
                  <a:gd name="connsiteY30" fmla="*/ 3298031 h 4972050"/>
                  <a:gd name="connsiteX31" fmla="*/ 1081088 w 2724150"/>
                  <a:gd name="connsiteY31" fmla="*/ 3209925 h 4972050"/>
                  <a:gd name="connsiteX32" fmla="*/ 1040606 w 2724150"/>
                  <a:gd name="connsiteY32" fmla="*/ 3040856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581150 w 2724150"/>
                  <a:gd name="connsiteY15" fmla="*/ 1390650 h 4972050"/>
                  <a:gd name="connsiteX16" fmla="*/ 1285875 w 2724150"/>
                  <a:gd name="connsiteY16" fmla="*/ 1781175 h 4972050"/>
                  <a:gd name="connsiteX17" fmla="*/ 1009650 w 2724150"/>
                  <a:gd name="connsiteY17" fmla="*/ 2190750 h 4972050"/>
                  <a:gd name="connsiteX18" fmla="*/ 695325 w 2724150"/>
                  <a:gd name="connsiteY18" fmla="*/ 2581275 h 4972050"/>
                  <a:gd name="connsiteX19" fmla="*/ 414337 w 2724150"/>
                  <a:gd name="connsiteY19" fmla="*/ 2950369 h 4972050"/>
                  <a:gd name="connsiteX20" fmla="*/ 828675 w 2724150"/>
                  <a:gd name="connsiteY20" fmla="*/ 2924175 h 4972050"/>
                  <a:gd name="connsiteX21" fmla="*/ 897731 w 2724150"/>
                  <a:gd name="connsiteY21" fmla="*/ 2928937 h 4972050"/>
                  <a:gd name="connsiteX22" fmla="*/ 912018 w 2724150"/>
                  <a:gd name="connsiteY22" fmla="*/ 2986088 h 4972050"/>
                  <a:gd name="connsiteX23" fmla="*/ 1135856 w 2724150"/>
                  <a:gd name="connsiteY23" fmla="*/ 2965450 h 4972050"/>
                  <a:gd name="connsiteX24" fmla="*/ 1277144 w 2724150"/>
                  <a:gd name="connsiteY24" fmla="*/ 3034506 h 4972050"/>
                  <a:gd name="connsiteX25" fmla="*/ 1400175 w 2724150"/>
                  <a:gd name="connsiteY25" fmla="*/ 3086100 h 4972050"/>
                  <a:gd name="connsiteX26" fmla="*/ 1397794 w 2724150"/>
                  <a:gd name="connsiteY26" fmla="*/ 3167062 h 4972050"/>
                  <a:gd name="connsiteX27" fmla="*/ 1335882 w 2724150"/>
                  <a:gd name="connsiteY27" fmla="*/ 3276601 h 4972050"/>
                  <a:gd name="connsiteX28" fmla="*/ 1221581 w 2724150"/>
                  <a:gd name="connsiteY28" fmla="*/ 3305175 h 4972050"/>
                  <a:gd name="connsiteX29" fmla="*/ 1112044 w 2724150"/>
                  <a:gd name="connsiteY29" fmla="*/ 3298031 h 4972050"/>
                  <a:gd name="connsiteX30" fmla="*/ 1081088 w 2724150"/>
                  <a:gd name="connsiteY30" fmla="*/ 3209925 h 4972050"/>
                  <a:gd name="connsiteX31" fmla="*/ 1040606 w 2724150"/>
                  <a:gd name="connsiteY31" fmla="*/ 3040856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285875 w 2724150"/>
                  <a:gd name="connsiteY15" fmla="*/ 17811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28675 w 2724150"/>
                  <a:gd name="connsiteY18" fmla="*/ 2924175 h 4972050"/>
                  <a:gd name="connsiteX19" fmla="*/ 897731 w 2724150"/>
                  <a:gd name="connsiteY19" fmla="*/ 2928937 h 4972050"/>
                  <a:gd name="connsiteX20" fmla="*/ 912018 w 2724150"/>
                  <a:gd name="connsiteY20" fmla="*/ 2986088 h 4972050"/>
                  <a:gd name="connsiteX21" fmla="*/ 1135856 w 2724150"/>
                  <a:gd name="connsiteY21" fmla="*/ 2965450 h 4972050"/>
                  <a:gd name="connsiteX22" fmla="*/ 1277144 w 2724150"/>
                  <a:gd name="connsiteY22" fmla="*/ 3034506 h 4972050"/>
                  <a:gd name="connsiteX23" fmla="*/ 1400175 w 2724150"/>
                  <a:gd name="connsiteY23" fmla="*/ 3086100 h 4972050"/>
                  <a:gd name="connsiteX24" fmla="*/ 1397794 w 2724150"/>
                  <a:gd name="connsiteY24" fmla="*/ 3167062 h 4972050"/>
                  <a:gd name="connsiteX25" fmla="*/ 1335882 w 2724150"/>
                  <a:gd name="connsiteY25" fmla="*/ 3276601 h 4972050"/>
                  <a:gd name="connsiteX26" fmla="*/ 1221581 w 2724150"/>
                  <a:gd name="connsiteY26" fmla="*/ 3305175 h 4972050"/>
                  <a:gd name="connsiteX27" fmla="*/ 1112044 w 2724150"/>
                  <a:gd name="connsiteY27" fmla="*/ 3298031 h 4972050"/>
                  <a:gd name="connsiteX28" fmla="*/ 1081088 w 2724150"/>
                  <a:gd name="connsiteY28" fmla="*/ 3209925 h 4972050"/>
                  <a:gd name="connsiteX29" fmla="*/ 1040606 w 2724150"/>
                  <a:gd name="connsiteY29" fmla="*/ 3040856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912018 w 2724150"/>
                  <a:gd name="connsiteY19" fmla="*/ 2986088 h 4972050"/>
                  <a:gd name="connsiteX20" fmla="*/ 1135856 w 2724150"/>
                  <a:gd name="connsiteY20" fmla="*/ 2965450 h 4972050"/>
                  <a:gd name="connsiteX21" fmla="*/ 1277144 w 2724150"/>
                  <a:gd name="connsiteY21" fmla="*/ 3034506 h 4972050"/>
                  <a:gd name="connsiteX22" fmla="*/ 1400175 w 2724150"/>
                  <a:gd name="connsiteY22" fmla="*/ 3086100 h 4972050"/>
                  <a:gd name="connsiteX23" fmla="*/ 1397794 w 2724150"/>
                  <a:gd name="connsiteY23" fmla="*/ 3167062 h 4972050"/>
                  <a:gd name="connsiteX24" fmla="*/ 1335882 w 2724150"/>
                  <a:gd name="connsiteY24" fmla="*/ 3276601 h 4972050"/>
                  <a:gd name="connsiteX25" fmla="*/ 1221581 w 2724150"/>
                  <a:gd name="connsiteY25" fmla="*/ 3305175 h 4972050"/>
                  <a:gd name="connsiteX26" fmla="*/ 1112044 w 2724150"/>
                  <a:gd name="connsiteY26" fmla="*/ 3298031 h 4972050"/>
                  <a:gd name="connsiteX27" fmla="*/ 1081088 w 2724150"/>
                  <a:gd name="connsiteY27" fmla="*/ 3209925 h 4972050"/>
                  <a:gd name="connsiteX28" fmla="*/ 1040606 w 2724150"/>
                  <a:gd name="connsiteY28" fmla="*/ 3040856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1135856 w 2724150"/>
                  <a:gd name="connsiteY19" fmla="*/ 2965450 h 4972050"/>
                  <a:gd name="connsiteX20" fmla="*/ 1277144 w 2724150"/>
                  <a:gd name="connsiteY20" fmla="*/ 3034506 h 4972050"/>
                  <a:gd name="connsiteX21" fmla="*/ 1400175 w 2724150"/>
                  <a:gd name="connsiteY21" fmla="*/ 3086100 h 4972050"/>
                  <a:gd name="connsiteX22" fmla="*/ 1397794 w 2724150"/>
                  <a:gd name="connsiteY22" fmla="*/ 3167062 h 4972050"/>
                  <a:gd name="connsiteX23" fmla="*/ 1335882 w 2724150"/>
                  <a:gd name="connsiteY23" fmla="*/ 3276601 h 4972050"/>
                  <a:gd name="connsiteX24" fmla="*/ 1221581 w 2724150"/>
                  <a:gd name="connsiteY24" fmla="*/ 3305175 h 4972050"/>
                  <a:gd name="connsiteX25" fmla="*/ 1112044 w 2724150"/>
                  <a:gd name="connsiteY25" fmla="*/ 3298031 h 4972050"/>
                  <a:gd name="connsiteX26" fmla="*/ 1081088 w 2724150"/>
                  <a:gd name="connsiteY26" fmla="*/ 3209925 h 4972050"/>
                  <a:gd name="connsiteX27" fmla="*/ 1040606 w 2724150"/>
                  <a:gd name="connsiteY27" fmla="*/ 3040856 h 4972050"/>
                  <a:gd name="connsiteX28" fmla="*/ 304800 w 2724150"/>
                  <a:gd name="connsiteY28" fmla="*/ 3105150 h 4972050"/>
                  <a:gd name="connsiteX29" fmla="*/ 171450 w 2724150"/>
                  <a:gd name="connsiteY29" fmla="*/ 3352800 h 4972050"/>
                  <a:gd name="connsiteX30" fmla="*/ 104775 w 2724150"/>
                  <a:gd name="connsiteY30" fmla="*/ 3552825 h 4972050"/>
                  <a:gd name="connsiteX31" fmla="*/ 38100 w 2724150"/>
                  <a:gd name="connsiteY31" fmla="*/ 3810000 h 4972050"/>
                  <a:gd name="connsiteX32" fmla="*/ 0 w 2724150"/>
                  <a:gd name="connsiteY32" fmla="*/ 4057650 h 4972050"/>
                  <a:gd name="connsiteX33" fmla="*/ 0 w 2724150"/>
                  <a:gd name="connsiteY33" fmla="*/ 4333875 h 4972050"/>
                  <a:gd name="connsiteX34" fmla="*/ 28575 w 2724150"/>
                  <a:gd name="connsiteY34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135856 w 2724150"/>
                  <a:gd name="connsiteY18" fmla="*/ 2965450 h 4972050"/>
                  <a:gd name="connsiteX19" fmla="*/ 1277144 w 2724150"/>
                  <a:gd name="connsiteY19" fmla="*/ 3034506 h 4972050"/>
                  <a:gd name="connsiteX20" fmla="*/ 1400175 w 2724150"/>
                  <a:gd name="connsiteY20" fmla="*/ 3086100 h 4972050"/>
                  <a:gd name="connsiteX21" fmla="*/ 1397794 w 2724150"/>
                  <a:gd name="connsiteY21" fmla="*/ 3167062 h 4972050"/>
                  <a:gd name="connsiteX22" fmla="*/ 1335882 w 2724150"/>
                  <a:gd name="connsiteY22" fmla="*/ 3276601 h 4972050"/>
                  <a:gd name="connsiteX23" fmla="*/ 1221581 w 2724150"/>
                  <a:gd name="connsiteY23" fmla="*/ 3305175 h 4972050"/>
                  <a:gd name="connsiteX24" fmla="*/ 1112044 w 2724150"/>
                  <a:gd name="connsiteY24" fmla="*/ 3298031 h 4972050"/>
                  <a:gd name="connsiteX25" fmla="*/ 1081088 w 2724150"/>
                  <a:gd name="connsiteY25" fmla="*/ 3209925 h 4972050"/>
                  <a:gd name="connsiteX26" fmla="*/ 1040606 w 2724150"/>
                  <a:gd name="connsiteY26" fmla="*/ 3040856 h 4972050"/>
                  <a:gd name="connsiteX27" fmla="*/ 304800 w 2724150"/>
                  <a:gd name="connsiteY27" fmla="*/ 3105150 h 4972050"/>
                  <a:gd name="connsiteX28" fmla="*/ 171450 w 2724150"/>
                  <a:gd name="connsiteY28" fmla="*/ 3352800 h 4972050"/>
                  <a:gd name="connsiteX29" fmla="*/ 104775 w 2724150"/>
                  <a:gd name="connsiteY29" fmla="*/ 3552825 h 4972050"/>
                  <a:gd name="connsiteX30" fmla="*/ 38100 w 2724150"/>
                  <a:gd name="connsiteY30" fmla="*/ 3810000 h 4972050"/>
                  <a:gd name="connsiteX31" fmla="*/ 0 w 2724150"/>
                  <a:gd name="connsiteY31" fmla="*/ 4057650 h 4972050"/>
                  <a:gd name="connsiteX32" fmla="*/ 0 w 2724150"/>
                  <a:gd name="connsiteY32" fmla="*/ 4333875 h 4972050"/>
                  <a:gd name="connsiteX33" fmla="*/ 28575 w 2724150"/>
                  <a:gd name="connsiteY3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277144 w 2724150"/>
                  <a:gd name="connsiteY18" fmla="*/ 3034506 h 4972050"/>
                  <a:gd name="connsiteX19" fmla="*/ 1400175 w 2724150"/>
                  <a:gd name="connsiteY19" fmla="*/ 3086100 h 4972050"/>
                  <a:gd name="connsiteX20" fmla="*/ 1397794 w 2724150"/>
                  <a:gd name="connsiteY20" fmla="*/ 3167062 h 4972050"/>
                  <a:gd name="connsiteX21" fmla="*/ 1335882 w 2724150"/>
                  <a:gd name="connsiteY21" fmla="*/ 3276601 h 4972050"/>
                  <a:gd name="connsiteX22" fmla="*/ 1221581 w 2724150"/>
                  <a:gd name="connsiteY22" fmla="*/ 3305175 h 4972050"/>
                  <a:gd name="connsiteX23" fmla="*/ 1112044 w 2724150"/>
                  <a:gd name="connsiteY23" fmla="*/ 3298031 h 4972050"/>
                  <a:gd name="connsiteX24" fmla="*/ 1081088 w 2724150"/>
                  <a:gd name="connsiteY24" fmla="*/ 3209925 h 4972050"/>
                  <a:gd name="connsiteX25" fmla="*/ 1040606 w 2724150"/>
                  <a:gd name="connsiteY25" fmla="*/ 3040856 h 4972050"/>
                  <a:gd name="connsiteX26" fmla="*/ 304800 w 2724150"/>
                  <a:gd name="connsiteY26" fmla="*/ 3105150 h 4972050"/>
                  <a:gd name="connsiteX27" fmla="*/ 171450 w 2724150"/>
                  <a:gd name="connsiteY27" fmla="*/ 3352800 h 4972050"/>
                  <a:gd name="connsiteX28" fmla="*/ 104775 w 2724150"/>
                  <a:gd name="connsiteY28" fmla="*/ 3552825 h 4972050"/>
                  <a:gd name="connsiteX29" fmla="*/ 38100 w 2724150"/>
                  <a:gd name="connsiteY29" fmla="*/ 3810000 h 4972050"/>
                  <a:gd name="connsiteX30" fmla="*/ 0 w 2724150"/>
                  <a:gd name="connsiteY30" fmla="*/ 4057650 h 4972050"/>
                  <a:gd name="connsiteX31" fmla="*/ 0 w 2724150"/>
                  <a:gd name="connsiteY31" fmla="*/ 4333875 h 4972050"/>
                  <a:gd name="connsiteX32" fmla="*/ 28575 w 2724150"/>
                  <a:gd name="connsiteY3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397794 w 2724150"/>
                  <a:gd name="connsiteY19" fmla="*/ 31670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517775 w 2724150"/>
                  <a:gd name="connsiteY12" fmla="*/ 11525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657475"/>
                  <a:gd name="connsiteY0" fmla="*/ 4140200 h 4568825"/>
                  <a:gd name="connsiteX1" fmla="*/ 352425 w 2657475"/>
                  <a:gd name="connsiteY1" fmla="*/ 4235450 h 4568825"/>
                  <a:gd name="connsiteX2" fmla="*/ 1200150 w 2657475"/>
                  <a:gd name="connsiteY2" fmla="*/ 4416425 h 4568825"/>
                  <a:gd name="connsiteX3" fmla="*/ 1514475 w 2657475"/>
                  <a:gd name="connsiteY3" fmla="*/ 4568825 h 4568825"/>
                  <a:gd name="connsiteX4" fmla="*/ 1762125 w 2657475"/>
                  <a:gd name="connsiteY4" fmla="*/ 4530725 h 4568825"/>
                  <a:gd name="connsiteX5" fmla="*/ 2628900 w 2657475"/>
                  <a:gd name="connsiteY5" fmla="*/ 3730625 h 4568825"/>
                  <a:gd name="connsiteX6" fmla="*/ 2647950 w 2657475"/>
                  <a:gd name="connsiteY6" fmla="*/ 2901950 h 4568825"/>
                  <a:gd name="connsiteX7" fmla="*/ 2647950 w 2657475"/>
                  <a:gd name="connsiteY7" fmla="*/ 2749550 h 4568825"/>
                  <a:gd name="connsiteX8" fmla="*/ 2657475 w 2657475"/>
                  <a:gd name="connsiteY8" fmla="*/ 2559050 h 4568825"/>
                  <a:gd name="connsiteX9" fmla="*/ 2606675 w 2657475"/>
                  <a:gd name="connsiteY9" fmla="*/ 0 h 4568825"/>
                  <a:gd name="connsiteX10" fmla="*/ 2470150 w 2657475"/>
                  <a:gd name="connsiteY10" fmla="*/ 381000 h 4568825"/>
                  <a:gd name="connsiteX11" fmla="*/ 2517775 w 2657475"/>
                  <a:gd name="connsiteY11" fmla="*/ 749300 h 4568825"/>
                  <a:gd name="connsiteX12" fmla="*/ 2486025 w 2657475"/>
                  <a:gd name="connsiteY12" fmla="*/ 1073150 h 4568825"/>
                  <a:gd name="connsiteX13" fmla="*/ 2447925 w 2657475"/>
                  <a:gd name="connsiteY13" fmla="*/ 1216025 h 4568825"/>
                  <a:gd name="connsiteX14" fmla="*/ 2200275 w 2657475"/>
                  <a:gd name="connsiteY14" fmla="*/ 1720850 h 4568825"/>
                  <a:gd name="connsiteX15" fmla="*/ 1924050 w 2657475"/>
                  <a:gd name="connsiteY15" fmla="*/ 2232025 h 4568825"/>
                  <a:gd name="connsiteX16" fmla="*/ 1749425 w 2657475"/>
                  <a:gd name="connsiteY16" fmla="*/ 2470150 h 4568825"/>
                  <a:gd name="connsiteX17" fmla="*/ 1958975 w 2657475"/>
                  <a:gd name="connsiteY17" fmla="*/ 2733675 h 4568825"/>
                  <a:gd name="connsiteX18" fmla="*/ 1956594 w 2657475"/>
                  <a:gd name="connsiteY18" fmla="*/ 3284537 h 4568825"/>
                  <a:gd name="connsiteX19" fmla="*/ 1335882 w 2657475"/>
                  <a:gd name="connsiteY19" fmla="*/ 2873376 h 4568825"/>
                  <a:gd name="connsiteX20" fmla="*/ 1221581 w 2657475"/>
                  <a:gd name="connsiteY20" fmla="*/ 2901950 h 4568825"/>
                  <a:gd name="connsiteX21" fmla="*/ 1112044 w 2657475"/>
                  <a:gd name="connsiteY21" fmla="*/ 2894806 h 4568825"/>
                  <a:gd name="connsiteX22" fmla="*/ 1081088 w 2657475"/>
                  <a:gd name="connsiteY22" fmla="*/ 2806700 h 4568825"/>
                  <a:gd name="connsiteX23" fmla="*/ 1040606 w 2657475"/>
                  <a:gd name="connsiteY23" fmla="*/ 2637631 h 4568825"/>
                  <a:gd name="connsiteX24" fmla="*/ 304800 w 2657475"/>
                  <a:gd name="connsiteY24" fmla="*/ 2701925 h 4568825"/>
                  <a:gd name="connsiteX25" fmla="*/ 171450 w 2657475"/>
                  <a:gd name="connsiteY25" fmla="*/ 2949575 h 4568825"/>
                  <a:gd name="connsiteX26" fmla="*/ 104775 w 2657475"/>
                  <a:gd name="connsiteY26" fmla="*/ 3149600 h 4568825"/>
                  <a:gd name="connsiteX27" fmla="*/ 38100 w 2657475"/>
                  <a:gd name="connsiteY27" fmla="*/ 3406775 h 4568825"/>
                  <a:gd name="connsiteX28" fmla="*/ 0 w 2657475"/>
                  <a:gd name="connsiteY28" fmla="*/ 3654425 h 4568825"/>
                  <a:gd name="connsiteX29" fmla="*/ 0 w 2657475"/>
                  <a:gd name="connsiteY29" fmla="*/ 3930650 h 4568825"/>
                  <a:gd name="connsiteX30" fmla="*/ 28575 w 2657475"/>
                  <a:gd name="connsiteY30" fmla="*/ 4140200 h 4568825"/>
                  <a:gd name="connsiteX0" fmla="*/ 28575 w 2657475"/>
                  <a:gd name="connsiteY0" fmla="*/ 3759200 h 4187825"/>
                  <a:gd name="connsiteX1" fmla="*/ 352425 w 2657475"/>
                  <a:gd name="connsiteY1" fmla="*/ 3854450 h 4187825"/>
                  <a:gd name="connsiteX2" fmla="*/ 1200150 w 2657475"/>
                  <a:gd name="connsiteY2" fmla="*/ 4035425 h 4187825"/>
                  <a:gd name="connsiteX3" fmla="*/ 1514475 w 2657475"/>
                  <a:gd name="connsiteY3" fmla="*/ 4187825 h 4187825"/>
                  <a:gd name="connsiteX4" fmla="*/ 1762125 w 2657475"/>
                  <a:gd name="connsiteY4" fmla="*/ 4149725 h 4187825"/>
                  <a:gd name="connsiteX5" fmla="*/ 2628900 w 2657475"/>
                  <a:gd name="connsiteY5" fmla="*/ 3349625 h 4187825"/>
                  <a:gd name="connsiteX6" fmla="*/ 2647950 w 2657475"/>
                  <a:gd name="connsiteY6" fmla="*/ 2520950 h 4187825"/>
                  <a:gd name="connsiteX7" fmla="*/ 2647950 w 2657475"/>
                  <a:gd name="connsiteY7" fmla="*/ 2368550 h 4187825"/>
                  <a:gd name="connsiteX8" fmla="*/ 2657475 w 2657475"/>
                  <a:gd name="connsiteY8" fmla="*/ 2178050 h 4187825"/>
                  <a:gd name="connsiteX9" fmla="*/ 2470150 w 2657475"/>
                  <a:gd name="connsiteY9" fmla="*/ 0 h 4187825"/>
                  <a:gd name="connsiteX10" fmla="*/ 2517775 w 2657475"/>
                  <a:gd name="connsiteY10" fmla="*/ 368300 h 4187825"/>
                  <a:gd name="connsiteX11" fmla="*/ 2486025 w 2657475"/>
                  <a:gd name="connsiteY11" fmla="*/ 692150 h 4187825"/>
                  <a:gd name="connsiteX12" fmla="*/ 2447925 w 2657475"/>
                  <a:gd name="connsiteY12" fmla="*/ 835025 h 4187825"/>
                  <a:gd name="connsiteX13" fmla="*/ 2200275 w 2657475"/>
                  <a:gd name="connsiteY13" fmla="*/ 1339850 h 4187825"/>
                  <a:gd name="connsiteX14" fmla="*/ 1924050 w 2657475"/>
                  <a:gd name="connsiteY14" fmla="*/ 1851025 h 4187825"/>
                  <a:gd name="connsiteX15" fmla="*/ 1749425 w 2657475"/>
                  <a:gd name="connsiteY15" fmla="*/ 2089150 h 4187825"/>
                  <a:gd name="connsiteX16" fmla="*/ 1958975 w 2657475"/>
                  <a:gd name="connsiteY16" fmla="*/ 2352675 h 4187825"/>
                  <a:gd name="connsiteX17" fmla="*/ 1956594 w 2657475"/>
                  <a:gd name="connsiteY17" fmla="*/ 2903537 h 4187825"/>
                  <a:gd name="connsiteX18" fmla="*/ 1335882 w 2657475"/>
                  <a:gd name="connsiteY18" fmla="*/ 2492376 h 4187825"/>
                  <a:gd name="connsiteX19" fmla="*/ 1221581 w 2657475"/>
                  <a:gd name="connsiteY19" fmla="*/ 2520950 h 4187825"/>
                  <a:gd name="connsiteX20" fmla="*/ 1112044 w 2657475"/>
                  <a:gd name="connsiteY20" fmla="*/ 2513806 h 4187825"/>
                  <a:gd name="connsiteX21" fmla="*/ 1081088 w 2657475"/>
                  <a:gd name="connsiteY21" fmla="*/ 2425700 h 4187825"/>
                  <a:gd name="connsiteX22" fmla="*/ 1040606 w 2657475"/>
                  <a:gd name="connsiteY22" fmla="*/ 2256631 h 4187825"/>
                  <a:gd name="connsiteX23" fmla="*/ 304800 w 2657475"/>
                  <a:gd name="connsiteY23" fmla="*/ 2320925 h 4187825"/>
                  <a:gd name="connsiteX24" fmla="*/ 171450 w 2657475"/>
                  <a:gd name="connsiteY24" fmla="*/ 2568575 h 4187825"/>
                  <a:gd name="connsiteX25" fmla="*/ 104775 w 2657475"/>
                  <a:gd name="connsiteY25" fmla="*/ 2768600 h 4187825"/>
                  <a:gd name="connsiteX26" fmla="*/ 38100 w 2657475"/>
                  <a:gd name="connsiteY26" fmla="*/ 3025775 h 4187825"/>
                  <a:gd name="connsiteX27" fmla="*/ 0 w 2657475"/>
                  <a:gd name="connsiteY27" fmla="*/ 3273425 h 4187825"/>
                  <a:gd name="connsiteX28" fmla="*/ 0 w 2657475"/>
                  <a:gd name="connsiteY28" fmla="*/ 3549650 h 4187825"/>
                  <a:gd name="connsiteX29" fmla="*/ 28575 w 2657475"/>
                  <a:gd name="connsiteY29" fmla="*/ 3759200 h 4187825"/>
                  <a:gd name="connsiteX0" fmla="*/ 28575 w 2657475"/>
                  <a:gd name="connsiteY0" fmla="*/ 3390900 h 3819525"/>
                  <a:gd name="connsiteX1" fmla="*/ 352425 w 2657475"/>
                  <a:gd name="connsiteY1" fmla="*/ 3486150 h 3819525"/>
                  <a:gd name="connsiteX2" fmla="*/ 1200150 w 2657475"/>
                  <a:gd name="connsiteY2" fmla="*/ 3667125 h 3819525"/>
                  <a:gd name="connsiteX3" fmla="*/ 1514475 w 2657475"/>
                  <a:gd name="connsiteY3" fmla="*/ 3819525 h 3819525"/>
                  <a:gd name="connsiteX4" fmla="*/ 1762125 w 2657475"/>
                  <a:gd name="connsiteY4" fmla="*/ 3781425 h 3819525"/>
                  <a:gd name="connsiteX5" fmla="*/ 2628900 w 2657475"/>
                  <a:gd name="connsiteY5" fmla="*/ 2981325 h 3819525"/>
                  <a:gd name="connsiteX6" fmla="*/ 2647950 w 2657475"/>
                  <a:gd name="connsiteY6" fmla="*/ 2152650 h 3819525"/>
                  <a:gd name="connsiteX7" fmla="*/ 2647950 w 2657475"/>
                  <a:gd name="connsiteY7" fmla="*/ 2000250 h 3819525"/>
                  <a:gd name="connsiteX8" fmla="*/ 2657475 w 2657475"/>
                  <a:gd name="connsiteY8" fmla="*/ 1809750 h 3819525"/>
                  <a:gd name="connsiteX9" fmla="*/ 2517775 w 2657475"/>
                  <a:gd name="connsiteY9" fmla="*/ 0 h 3819525"/>
                  <a:gd name="connsiteX10" fmla="*/ 2486025 w 2657475"/>
                  <a:gd name="connsiteY10" fmla="*/ 323850 h 3819525"/>
                  <a:gd name="connsiteX11" fmla="*/ 2447925 w 2657475"/>
                  <a:gd name="connsiteY11" fmla="*/ 466725 h 3819525"/>
                  <a:gd name="connsiteX12" fmla="*/ 2200275 w 2657475"/>
                  <a:gd name="connsiteY12" fmla="*/ 971550 h 3819525"/>
                  <a:gd name="connsiteX13" fmla="*/ 1924050 w 2657475"/>
                  <a:gd name="connsiteY13" fmla="*/ 1482725 h 3819525"/>
                  <a:gd name="connsiteX14" fmla="*/ 1749425 w 2657475"/>
                  <a:gd name="connsiteY14" fmla="*/ 1720850 h 3819525"/>
                  <a:gd name="connsiteX15" fmla="*/ 1958975 w 2657475"/>
                  <a:gd name="connsiteY15" fmla="*/ 1984375 h 3819525"/>
                  <a:gd name="connsiteX16" fmla="*/ 1956594 w 2657475"/>
                  <a:gd name="connsiteY16" fmla="*/ 2535237 h 3819525"/>
                  <a:gd name="connsiteX17" fmla="*/ 1335882 w 2657475"/>
                  <a:gd name="connsiteY17" fmla="*/ 2124076 h 3819525"/>
                  <a:gd name="connsiteX18" fmla="*/ 1221581 w 2657475"/>
                  <a:gd name="connsiteY18" fmla="*/ 2152650 h 3819525"/>
                  <a:gd name="connsiteX19" fmla="*/ 1112044 w 2657475"/>
                  <a:gd name="connsiteY19" fmla="*/ 2145506 h 3819525"/>
                  <a:gd name="connsiteX20" fmla="*/ 1081088 w 2657475"/>
                  <a:gd name="connsiteY20" fmla="*/ 2057400 h 3819525"/>
                  <a:gd name="connsiteX21" fmla="*/ 1040606 w 2657475"/>
                  <a:gd name="connsiteY21" fmla="*/ 1888331 h 3819525"/>
                  <a:gd name="connsiteX22" fmla="*/ 304800 w 2657475"/>
                  <a:gd name="connsiteY22" fmla="*/ 1952625 h 3819525"/>
                  <a:gd name="connsiteX23" fmla="*/ 171450 w 2657475"/>
                  <a:gd name="connsiteY23" fmla="*/ 2200275 h 3819525"/>
                  <a:gd name="connsiteX24" fmla="*/ 104775 w 2657475"/>
                  <a:gd name="connsiteY24" fmla="*/ 2400300 h 3819525"/>
                  <a:gd name="connsiteX25" fmla="*/ 38100 w 2657475"/>
                  <a:gd name="connsiteY25" fmla="*/ 2657475 h 3819525"/>
                  <a:gd name="connsiteX26" fmla="*/ 0 w 2657475"/>
                  <a:gd name="connsiteY26" fmla="*/ 2905125 h 3819525"/>
                  <a:gd name="connsiteX27" fmla="*/ 0 w 2657475"/>
                  <a:gd name="connsiteY27" fmla="*/ 3181350 h 3819525"/>
                  <a:gd name="connsiteX28" fmla="*/ 28575 w 2657475"/>
                  <a:gd name="connsiteY28" fmla="*/ 3390900 h 3819525"/>
                  <a:gd name="connsiteX0" fmla="*/ 28575 w 2657475"/>
                  <a:gd name="connsiteY0" fmla="*/ 3067050 h 3495675"/>
                  <a:gd name="connsiteX1" fmla="*/ 352425 w 2657475"/>
                  <a:gd name="connsiteY1" fmla="*/ 3162300 h 3495675"/>
                  <a:gd name="connsiteX2" fmla="*/ 1200150 w 2657475"/>
                  <a:gd name="connsiteY2" fmla="*/ 3343275 h 3495675"/>
                  <a:gd name="connsiteX3" fmla="*/ 1514475 w 2657475"/>
                  <a:gd name="connsiteY3" fmla="*/ 3495675 h 3495675"/>
                  <a:gd name="connsiteX4" fmla="*/ 1762125 w 2657475"/>
                  <a:gd name="connsiteY4" fmla="*/ 3457575 h 3495675"/>
                  <a:gd name="connsiteX5" fmla="*/ 2628900 w 2657475"/>
                  <a:gd name="connsiteY5" fmla="*/ 2657475 h 3495675"/>
                  <a:gd name="connsiteX6" fmla="*/ 2647950 w 2657475"/>
                  <a:gd name="connsiteY6" fmla="*/ 1828800 h 3495675"/>
                  <a:gd name="connsiteX7" fmla="*/ 2647950 w 2657475"/>
                  <a:gd name="connsiteY7" fmla="*/ 1676400 h 3495675"/>
                  <a:gd name="connsiteX8" fmla="*/ 2657475 w 2657475"/>
                  <a:gd name="connsiteY8" fmla="*/ 1485900 h 3495675"/>
                  <a:gd name="connsiteX9" fmla="*/ 2486025 w 2657475"/>
                  <a:gd name="connsiteY9" fmla="*/ 0 h 3495675"/>
                  <a:gd name="connsiteX10" fmla="*/ 2447925 w 2657475"/>
                  <a:gd name="connsiteY10" fmla="*/ 142875 h 3495675"/>
                  <a:gd name="connsiteX11" fmla="*/ 2200275 w 2657475"/>
                  <a:gd name="connsiteY11" fmla="*/ 647700 h 3495675"/>
                  <a:gd name="connsiteX12" fmla="*/ 1924050 w 2657475"/>
                  <a:gd name="connsiteY12" fmla="*/ 1158875 h 3495675"/>
                  <a:gd name="connsiteX13" fmla="*/ 1749425 w 2657475"/>
                  <a:gd name="connsiteY13" fmla="*/ 1397000 h 3495675"/>
                  <a:gd name="connsiteX14" fmla="*/ 1958975 w 2657475"/>
                  <a:gd name="connsiteY14" fmla="*/ 1660525 h 3495675"/>
                  <a:gd name="connsiteX15" fmla="*/ 1956594 w 2657475"/>
                  <a:gd name="connsiteY15" fmla="*/ 2211387 h 3495675"/>
                  <a:gd name="connsiteX16" fmla="*/ 1335882 w 2657475"/>
                  <a:gd name="connsiteY16" fmla="*/ 1800226 h 3495675"/>
                  <a:gd name="connsiteX17" fmla="*/ 1221581 w 2657475"/>
                  <a:gd name="connsiteY17" fmla="*/ 1828800 h 3495675"/>
                  <a:gd name="connsiteX18" fmla="*/ 1112044 w 2657475"/>
                  <a:gd name="connsiteY18" fmla="*/ 1821656 h 3495675"/>
                  <a:gd name="connsiteX19" fmla="*/ 1081088 w 2657475"/>
                  <a:gd name="connsiteY19" fmla="*/ 1733550 h 3495675"/>
                  <a:gd name="connsiteX20" fmla="*/ 1040606 w 2657475"/>
                  <a:gd name="connsiteY20" fmla="*/ 1564481 h 3495675"/>
                  <a:gd name="connsiteX21" fmla="*/ 304800 w 2657475"/>
                  <a:gd name="connsiteY21" fmla="*/ 1628775 h 3495675"/>
                  <a:gd name="connsiteX22" fmla="*/ 171450 w 2657475"/>
                  <a:gd name="connsiteY22" fmla="*/ 1876425 h 3495675"/>
                  <a:gd name="connsiteX23" fmla="*/ 104775 w 2657475"/>
                  <a:gd name="connsiteY23" fmla="*/ 2076450 h 3495675"/>
                  <a:gd name="connsiteX24" fmla="*/ 38100 w 2657475"/>
                  <a:gd name="connsiteY24" fmla="*/ 2333625 h 3495675"/>
                  <a:gd name="connsiteX25" fmla="*/ 0 w 2657475"/>
                  <a:gd name="connsiteY25" fmla="*/ 2581275 h 3495675"/>
                  <a:gd name="connsiteX26" fmla="*/ 0 w 2657475"/>
                  <a:gd name="connsiteY26" fmla="*/ 2857500 h 3495675"/>
                  <a:gd name="connsiteX27" fmla="*/ 28575 w 2657475"/>
                  <a:gd name="connsiteY27" fmla="*/ 3067050 h 3495675"/>
                  <a:gd name="connsiteX0" fmla="*/ 28575 w 2657475"/>
                  <a:gd name="connsiteY0" fmla="*/ 2924175 h 3352800"/>
                  <a:gd name="connsiteX1" fmla="*/ 352425 w 2657475"/>
                  <a:gd name="connsiteY1" fmla="*/ 3019425 h 3352800"/>
                  <a:gd name="connsiteX2" fmla="*/ 1200150 w 2657475"/>
                  <a:gd name="connsiteY2" fmla="*/ 3200400 h 3352800"/>
                  <a:gd name="connsiteX3" fmla="*/ 1514475 w 2657475"/>
                  <a:gd name="connsiteY3" fmla="*/ 3352800 h 3352800"/>
                  <a:gd name="connsiteX4" fmla="*/ 1762125 w 2657475"/>
                  <a:gd name="connsiteY4" fmla="*/ 3314700 h 3352800"/>
                  <a:gd name="connsiteX5" fmla="*/ 2628900 w 2657475"/>
                  <a:gd name="connsiteY5" fmla="*/ 2514600 h 3352800"/>
                  <a:gd name="connsiteX6" fmla="*/ 2647950 w 2657475"/>
                  <a:gd name="connsiteY6" fmla="*/ 1685925 h 3352800"/>
                  <a:gd name="connsiteX7" fmla="*/ 2647950 w 2657475"/>
                  <a:gd name="connsiteY7" fmla="*/ 1533525 h 3352800"/>
                  <a:gd name="connsiteX8" fmla="*/ 2657475 w 2657475"/>
                  <a:gd name="connsiteY8" fmla="*/ 1343025 h 3352800"/>
                  <a:gd name="connsiteX9" fmla="*/ 2447925 w 2657475"/>
                  <a:gd name="connsiteY9" fmla="*/ 0 h 3352800"/>
                  <a:gd name="connsiteX10" fmla="*/ 2200275 w 2657475"/>
                  <a:gd name="connsiteY10" fmla="*/ 504825 h 3352800"/>
                  <a:gd name="connsiteX11" fmla="*/ 1924050 w 2657475"/>
                  <a:gd name="connsiteY11" fmla="*/ 1016000 h 3352800"/>
                  <a:gd name="connsiteX12" fmla="*/ 1749425 w 2657475"/>
                  <a:gd name="connsiteY12" fmla="*/ 1254125 h 3352800"/>
                  <a:gd name="connsiteX13" fmla="*/ 1958975 w 2657475"/>
                  <a:gd name="connsiteY13" fmla="*/ 1517650 h 3352800"/>
                  <a:gd name="connsiteX14" fmla="*/ 1956594 w 2657475"/>
                  <a:gd name="connsiteY14" fmla="*/ 2068512 h 3352800"/>
                  <a:gd name="connsiteX15" fmla="*/ 1335882 w 2657475"/>
                  <a:gd name="connsiteY15" fmla="*/ 1657351 h 3352800"/>
                  <a:gd name="connsiteX16" fmla="*/ 1221581 w 2657475"/>
                  <a:gd name="connsiteY16" fmla="*/ 1685925 h 3352800"/>
                  <a:gd name="connsiteX17" fmla="*/ 1112044 w 2657475"/>
                  <a:gd name="connsiteY17" fmla="*/ 1678781 h 3352800"/>
                  <a:gd name="connsiteX18" fmla="*/ 1081088 w 2657475"/>
                  <a:gd name="connsiteY18" fmla="*/ 1590675 h 3352800"/>
                  <a:gd name="connsiteX19" fmla="*/ 1040606 w 2657475"/>
                  <a:gd name="connsiteY19" fmla="*/ 1421606 h 3352800"/>
                  <a:gd name="connsiteX20" fmla="*/ 304800 w 2657475"/>
                  <a:gd name="connsiteY20" fmla="*/ 1485900 h 3352800"/>
                  <a:gd name="connsiteX21" fmla="*/ 171450 w 2657475"/>
                  <a:gd name="connsiteY21" fmla="*/ 1733550 h 3352800"/>
                  <a:gd name="connsiteX22" fmla="*/ 104775 w 2657475"/>
                  <a:gd name="connsiteY22" fmla="*/ 1933575 h 3352800"/>
                  <a:gd name="connsiteX23" fmla="*/ 38100 w 2657475"/>
                  <a:gd name="connsiteY23" fmla="*/ 2190750 h 3352800"/>
                  <a:gd name="connsiteX24" fmla="*/ 0 w 2657475"/>
                  <a:gd name="connsiteY24" fmla="*/ 2438400 h 3352800"/>
                  <a:gd name="connsiteX25" fmla="*/ 0 w 2657475"/>
                  <a:gd name="connsiteY25" fmla="*/ 2714625 h 3352800"/>
                  <a:gd name="connsiteX26" fmla="*/ 28575 w 2657475"/>
                  <a:gd name="connsiteY26" fmla="*/ 2924175 h 3352800"/>
                  <a:gd name="connsiteX0" fmla="*/ 28575 w 2657475"/>
                  <a:gd name="connsiteY0" fmla="*/ 2419350 h 2847975"/>
                  <a:gd name="connsiteX1" fmla="*/ 352425 w 2657475"/>
                  <a:gd name="connsiteY1" fmla="*/ 2514600 h 2847975"/>
                  <a:gd name="connsiteX2" fmla="*/ 1200150 w 2657475"/>
                  <a:gd name="connsiteY2" fmla="*/ 2695575 h 2847975"/>
                  <a:gd name="connsiteX3" fmla="*/ 1514475 w 2657475"/>
                  <a:gd name="connsiteY3" fmla="*/ 2847975 h 2847975"/>
                  <a:gd name="connsiteX4" fmla="*/ 1762125 w 2657475"/>
                  <a:gd name="connsiteY4" fmla="*/ 2809875 h 2847975"/>
                  <a:gd name="connsiteX5" fmla="*/ 2628900 w 2657475"/>
                  <a:gd name="connsiteY5" fmla="*/ 2009775 h 2847975"/>
                  <a:gd name="connsiteX6" fmla="*/ 2647950 w 2657475"/>
                  <a:gd name="connsiteY6" fmla="*/ 1181100 h 2847975"/>
                  <a:gd name="connsiteX7" fmla="*/ 2647950 w 2657475"/>
                  <a:gd name="connsiteY7" fmla="*/ 1028700 h 2847975"/>
                  <a:gd name="connsiteX8" fmla="*/ 2657475 w 2657475"/>
                  <a:gd name="connsiteY8" fmla="*/ 838200 h 2847975"/>
                  <a:gd name="connsiteX9" fmla="*/ 2200275 w 2657475"/>
                  <a:gd name="connsiteY9" fmla="*/ 0 h 2847975"/>
                  <a:gd name="connsiteX10" fmla="*/ 1924050 w 2657475"/>
                  <a:gd name="connsiteY10" fmla="*/ 511175 h 2847975"/>
                  <a:gd name="connsiteX11" fmla="*/ 1749425 w 2657475"/>
                  <a:gd name="connsiteY11" fmla="*/ 749300 h 2847975"/>
                  <a:gd name="connsiteX12" fmla="*/ 1958975 w 2657475"/>
                  <a:gd name="connsiteY12" fmla="*/ 1012825 h 2847975"/>
                  <a:gd name="connsiteX13" fmla="*/ 1956594 w 2657475"/>
                  <a:gd name="connsiteY13" fmla="*/ 1563687 h 2847975"/>
                  <a:gd name="connsiteX14" fmla="*/ 1335882 w 2657475"/>
                  <a:gd name="connsiteY14" fmla="*/ 1152526 h 2847975"/>
                  <a:gd name="connsiteX15" fmla="*/ 1221581 w 2657475"/>
                  <a:gd name="connsiteY15" fmla="*/ 1181100 h 2847975"/>
                  <a:gd name="connsiteX16" fmla="*/ 1112044 w 2657475"/>
                  <a:gd name="connsiteY16" fmla="*/ 1173956 h 2847975"/>
                  <a:gd name="connsiteX17" fmla="*/ 1081088 w 2657475"/>
                  <a:gd name="connsiteY17" fmla="*/ 1085850 h 2847975"/>
                  <a:gd name="connsiteX18" fmla="*/ 1040606 w 2657475"/>
                  <a:gd name="connsiteY18" fmla="*/ 916781 h 2847975"/>
                  <a:gd name="connsiteX19" fmla="*/ 304800 w 2657475"/>
                  <a:gd name="connsiteY19" fmla="*/ 981075 h 2847975"/>
                  <a:gd name="connsiteX20" fmla="*/ 171450 w 2657475"/>
                  <a:gd name="connsiteY20" fmla="*/ 1228725 h 2847975"/>
                  <a:gd name="connsiteX21" fmla="*/ 104775 w 2657475"/>
                  <a:gd name="connsiteY21" fmla="*/ 1428750 h 2847975"/>
                  <a:gd name="connsiteX22" fmla="*/ 38100 w 2657475"/>
                  <a:gd name="connsiteY22" fmla="*/ 1685925 h 2847975"/>
                  <a:gd name="connsiteX23" fmla="*/ 0 w 2657475"/>
                  <a:gd name="connsiteY23" fmla="*/ 1933575 h 2847975"/>
                  <a:gd name="connsiteX24" fmla="*/ 0 w 2657475"/>
                  <a:gd name="connsiteY24" fmla="*/ 2209800 h 2847975"/>
                  <a:gd name="connsiteX25" fmla="*/ 28575 w 2657475"/>
                  <a:gd name="connsiteY25" fmla="*/ 2419350 h 2847975"/>
                  <a:gd name="connsiteX0" fmla="*/ 28575 w 2657475"/>
                  <a:gd name="connsiteY0" fmla="*/ 1908175 h 2336800"/>
                  <a:gd name="connsiteX1" fmla="*/ 352425 w 2657475"/>
                  <a:gd name="connsiteY1" fmla="*/ 2003425 h 2336800"/>
                  <a:gd name="connsiteX2" fmla="*/ 1200150 w 2657475"/>
                  <a:gd name="connsiteY2" fmla="*/ 2184400 h 2336800"/>
                  <a:gd name="connsiteX3" fmla="*/ 1514475 w 2657475"/>
                  <a:gd name="connsiteY3" fmla="*/ 2336800 h 2336800"/>
                  <a:gd name="connsiteX4" fmla="*/ 1762125 w 2657475"/>
                  <a:gd name="connsiteY4" fmla="*/ 2298700 h 2336800"/>
                  <a:gd name="connsiteX5" fmla="*/ 2628900 w 2657475"/>
                  <a:gd name="connsiteY5" fmla="*/ 1498600 h 2336800"/>
                  <a:gd name="connsiteX6" fmla="*/ 2647950 w 2657475"/>
                  <a:gd name="connsiteY6" fmla="*/ 669925 h 2336800"/>
                  <a:gd name="connsiteX7" fmla="*/ 2647950 w 2657475"/>
                  <a:gd name="connsiteY7" fmla="*/ 517525 h 2336800"/>
                  <a:gd name="connsiteX8" fmla="*/ 2657475 w 2657475"/>
                  <a:gd name="connsiteY8" fmla="*/ 327025 h 2336800"/>
                  <a:gd name="connsiteX9" fmla="*/ 1924050 w 2657475"/>
                  <a:gd name="connsiteY9" fmla="*/ 0 h 2336800"/>
                  <a:gd name="connsiteX10" fmla="*/ 1749425 w 2657475"/>
                  <a:gd name="connsiteY10" fmla="*/ 238125 h 2336800"/>
                  <a:gd name="connsiteX11" fmla="*/ 1958975 w 2657475"/>
                  <a:gd name="connsiteY11" fmla="*/ 501650 h 2336800"/>
                  <a:gd name="connsiteX12" fmla="*/ 1956594 w 2657475"/>
                  <a:gd name="connsiteY12" fmla="*/ 1052512 h 2336800"/>
                  <a:gd name="connsiteX13" fmla="*/ 1335882 w 2657475"/>
                  <a:gd name="connsiteY13" fmla="*/ 641351 h 2336800"/>
                  <a:gd name="connsiteX14" fmla="*/ 1221581 w 2657475"/>
                  <a:gd name="connsiteY14" fmla="*/ 669925 h 2336800"/>
                  <a:gd name="connsiteX15" fmla="*/ 1112044 w 2657475"/>
                  <a:gd name="connsiteY15" fmla="*/ 662781 h 2336800"/>
                  <a:gd name="connsiteX16" fmla="*/ 1081088 w 2657475"/>
                  <a:gd name="connsiteY16" fmla="*/ 574675 h 2336800"/>
                  <a:gd name="connsiteX17" fmla="*/ 1040606 w 2657475"/>
                  <a:gd name="connsiteY17" fmla="*/ 405606 h 2336800"/>
                  <a:gd name="connsiteX18" fmla="*/ 304800 w 2657475"/>
                  <a:gd name="connsiteY18" fmla="*/ 469900 h 2336800"/>
                  <a:gd name="connsiteX19" fmla="*/ 171450 w 2657475"/>
                  <a:gd name="connsiteY19" fmla="*/ 717550 h 2336800"/>
                  <a:gd name="connsiteX20" fmla="*/ 104775 w 2657475"/>
                  <a:gd name="connsiteY20" fmla="*/ 917575 h 2336800"/>
                  <a:gd name="connsiteX21" fmla="*/ 38100 w 2657475"/>
                  <a:gd name="connsiteY21" fmla="*/ 1174750 h 2336800"/>
                  <a:gd name="connsiteX22" fmla="*/ 0 w 2657475"/>
                  <a:gd name="connsiteY22" fmla="*/ 1422400 h 2336800"/>
                  <a:gd name="connsiteX23" fmla="*/ 0 w 2657475"/>
                  <a:gd name="connsiteY23" fmla="*/ 1698625 h 2336800"/>
                  <a:gd name="connsiteX24" fmla="*/ 28575 w 2657475"/>
                  <a:gd name="connsiteY24" fmla="*/ 1908175 h 2336800"/>
                  <a:gd name="connsiteX0" fmla="*/ 28575 w 2657475"/>
                  <a:gd name="connsiteY0" fmla="*/ 1670050 h 2098675"/>
                  <a:gd name="connsiteX1" fmla="*/ 352425 w 2657475"/>
                  <a:gd name="connsiteY1" fmla="*/ 1765300 h 2098675"/>
                  <a:gd name="connsiteX2" fmla="*/ 1200150 w 2657475"/>
                  <a:gd name="connsiteY2" fmla="*/ 1946275 h 2098675"/>
                  <a:gd name="connsiteX3" fmla="*/ 1514475 w 2657475"/>
                  <a:gd name="connsiteY3" fmla="*/ 2098675 h 2098675"/>
                  <a:gd name="connsiteX4" fmla="*/ 1762125 w 2657475"/>
                  <a:gd name="connsiteY4" fmla="*/ 2060575 h 2098675"/>
                  <a:gd name="connsiteX5" fmla="*/ 2628900 w 2657475"/>
                  <a:gd name="connsiteY5" fmla="*/ 1260475 h 2098675"/>
                  <a:gd name="connsiteX6" fmla="*/ 2647950 w 2657475"/>
                  <a:gd name="connsiteY6" fmla="*/ 431800 h 2098675"/>
                  <a:gd name="connsiteX7" fmla="*/ 2647950 w 2657475"/>
                  <a:gd name="connsiteY7" fmla="*/ 279400 h 2098675"/>
                  <a:gd name="connsiteX8" fmla="*/ 2657475 w 2657475"/>
                  <a:gd name="connsiteY8" fmla="*/ 88900 h 2098675"/>
                  <a:gd name="connsiteX9" fmla="*/ 1749425 w 2657475"/>
                  <a:gd name="connsiteY9" fmla="*/ 0 h 2098675"/>
                  <a:gd name="connsiteX10" fmla="*/ 1958975 w 2657475"/>
                  <a:gd name="connsiteY10" fmla="*/ 263525 h 2098675"/>
                  <a:gd name="connsiteX11" fmla="*/ 1956594 w 2657475"/>
                  <a:gd name="connsiteY11" fmla="*/ 814387 h 2098675"/>
                  <a:gd name="connsiteX12" fmla="*/ 1335882 w 2657475"/>
                  <a:gd name="connsiteY12" fmla="*/ 403226 h 2098675"/>
                  <a:gd name="connsiteX13" fmla="*/ 1221581 w 2657475"/>
                  <a:gd name="connsiteY13" fmla="*/ 431800 h 2098675"/>
                  <a:gd name="connsiteX14" fmla="*/ 1112044 w 2657475"/>
                  <a:gd name="connsiteY14" fmla="*/ 424656 h 2098675"/>
                  <a:gd name="connsiteX15" fmla="*/ 1081088 w 2657475"/>
                  <a:gd name="connsiteY15" fmla="*/ 336550 h 2098675"/>
                  <a:gd name="connsiteX16" fmla="*/ 1040606 w 2657475"/>
                  <a:gd name="connsiteY16" fmla="*/ 167481 h 2098675"/>
                  <a:gd name="connsiteX17" fmla="*/ 304800 w 2657475"/>
                  <a:gd name="connsiteY17" fmla="*/ 231775 h 2098675"/>
                  <a:gd name="connsiteX18" fmla="*/ 171450 w 2657475"/>
                  <a:gd name="connsiteY18" fmla="*/ 479425 h 2098675"/>
                  <a:gd name="connsiteX19" fmla="*/ 104775 w 2657475"/>
                  <a:gd name="connsiteY19" fmla="*/ 679450 h 2098675"/>
                  <a:gd name="connsiteX20" fmla="*/ 38100 w 2657475"/>
                  <a:gd name="connsiteY20" fmla="*/ 936625 h 2098675"/>
                  <a:gd name="connsiteX21" fmla="*/ 0 w 2657475"/>
                  <a:gd name="connsiteY21" fmla="*/ 1184275 h 2098675"/>
                  <a:gd name="connsiteX22" fmla="*/ 0 w 2657475"/>
                  <a:gd name="connsiteY22" fmla="*/ 1460500 h 2098675"/>
                  <a:gd name="connsiteX23" fmla="*/ 28575 w 2657475"/>
                  <a:gd name="connsiteY23" fmla="*/ 1670050 h 2098675"/>
                  <a:gd name="connsiteX0" fmla="*/ 28575 w 2657475"/>
                  <a:gd name="connsiteY0" fmla="*/ 1581150 h 2009775"/>
                  <a:gd name="connsiteX1" fmla="*/ 352425 w 2657475"/>
                  <a:gd name="connsiteY1" fmla="*/ 1676400 h 2009775"/>
                  <a:gd name="connsiteX2" fmla="*/ 1200150 w 2657475"/>
                  <a:gd name="connsiteY2" fmla="*/ 1857375 h 2009775"/>
                  <a:gd name="connsiteX3" fmla="*/ 1514475 w 2657475"/>
                  <a:gd name="connsiteY3" fmla="*/ 2009775 h 2009775"/>
                  <a:gd name="connsiteX4" fmla="*/ 1762125 w 2657475"/>
                  <a:gd name="connsiteY4" fmla="*/ 1971675 h 2009775"/>
                  <a:gd name="connsiteX5" fmla="*/ 2628900 w 2657475"/>
                  <a:gd name="connsiteY5" fmla="*/ 1171575 h 2009775"/>
                  <a:gd name="connsiteX6" fmla="*/ 2647950 w 2657475"/>
                  <a:gd name="connsiteY6" fmla="*/ 342900 h 2009775"/>
                  <a:gd name="connsiteX7" fmla="*/ 2647950 w 2657475"/>
                  <a:gd name="connsiteY7" fmla="*/ 190500 h 2009775"/>
                  <a:gd name="connsiteX8" fmla="*/ 2657475 w 2657475"/>
                  <a:gd name="connsiteY8" fmla="*/ 0 h 2009775"/>
                  <a:gd name="connsiteX9" fmla="*/ 1958975 w 2657475"/>
                  <a:gd name="connsiteY9" fmla="*/ 174625 h 2009775"/>
                  <a:gd name="connsiteX10" fmla="*/ 1956594 w 2657475"/>
                  <a:gd name="connsiteY10" fmla="*/ 725487 h 2009775"/>
                  <a:gd name="connsiteX11" fmla="*/ 1335882 w 2657475"/>
                  <a:gd name="connsiteY11" fmla="*/ 314326 h 2009775"/>
                  <a:gd name="connsiteX12" fmla="*/ 1221581 w 2657475"/>
                  <a:gd name="connsiteY12" fmla="*/ 342900 h 2009775"/>
                  <a:gd name="connsiteX13" fmla="*/ 1112044 w 2657475"/>
                  <a:gd name="connsiteY13" fmla="*/ 335756 h 2009775"/>
                  <a:gd name="connsiteX14" fmla="*/ 1081088 w 2657475"/>
                  <a:gd name="connsiteY14" fmla="*/ 247650 h 2009775"/>
                  <a:gd name="connsiteX15" fmla="*/ 1040606 w 2657475"/>
                  <a:gd name="connsiteY15" fmla="*/ 78581 h 2009775"/>
                  <a:gd name="connsiteX16" fmla="*/ 304800 w 2657475"/>
                  <a:gd name="connsiteY16" fmla="*/ 142875 h 2009775"/>
                  <a:gd name="connsiteX17" fmla="*/ 171450 w 2657475"/>
                  <a:gd name="connsiteY17" fmla="*/ 390525 h 2009775"/>
                  <a:gd name="connsiteX18" fmla="*/ 104775 w 2657475"/>
                  <a:gd name="connsiteY18" fmla="*/ 590550 h 2009775"/>
                  <a:gd name="connsiteX19" fmla="*/ 38100 w 2657475"/>
                  <a:gd name="connsiteY19" fmla="*/ 847725 h 2009775"/>
                  <a:gd name="connsiteX20" fmla="*/ 0 w 2657475"/>
                  <a:gd name="connsiteY20" fmla="*/ 1095375 h 2009775"/>
                  <a:gd name="connsiteX21" fmla="*/ 0 w 2657475"/>
                  <a:gd name="connsiteY21" fmla="*/ 1371600 h 2009775"/>
                  <a:gd name="connsiteX22" fmla="*/ 28575 w 2657475"/>
                  <a:gd name="connsiteY22" fmla="*/ 1581150 h 2009775"/>
                  <a:gd name="connsiteX0" fmla="*/ 28575 w 2647950"/>
                  <a:gd name="connsiteY0" fmla="*/ 150256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21" fmla="*/ 28575 w 2647950"/>
                  <a:gd name="connsiteY21" fmla="*/ 150256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365125 w 2647950"/>
                  <a:gd name="connsiteY17" fmla="*/ 5056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673100 w 2647950"/>
                  <a:gd name="connsiteY19" fmla="*/ 578644 h 1931194"/>
                  <a:gd name="connsiteX20" fmla="*/ 0 w 2647950"/>
                  <a:gd name="connsiteY20" fmla="*/ 12930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255910 w 2476500"/>
                  <a:gd name="connsiteY1" fmla="*/ 146922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173360 w 2476500"/>
                  <a:gd name="connsiteY1" fmla="*/ 136127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262260 w 2476500"/>
                  <a:gd name="connsiteY1" fmla="*/ 124697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497210 w 2476500"/>
                  <a:gd name="connsiteY1" fmla="*/ 10310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471810 w 2476500"/>
                  <a:gd name="connsiteY1" fmla="*/ 10056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662310 w 2476500"/>
                  <a:gd name="connsiteY1" fmla="*/ 78977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687710 w 2476500"/>
                  <a:gd name="connsiteY1" fmla="*/ 82152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833760 w 2476500"/>
                  <a:gd name="connsiteY1" fmla="*/ 65007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00360 w 2476500"/>
                  <a:gd name="connsiteY4" fmla="*/ 1369216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33450 w 2476500"/>
                  <a:gd name="connsiteY26" fmla="*/ 4929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86148 w 2476500"/>
                  <a:gd name="connsiteY1" fmla="*/ 569117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6167 w 2476500"/>
                  <a:gd name="connsiteY1" fmla="*/ 642935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3785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90600 w 2476500"/>
                  <a:gd name="connsiteY0" fmla="*/ 450056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90600 w 2476500"/>
                  <a:gd name="connsiteY28" fmla="*/ 450056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330325 w 2476500"/>
                  <a:gd name="connsiteY16" fmla="*/ 14938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500510 w 2476500"/>
                  <a:gd name="connsiteY16" fmla="*/ 139539 h 1931194"/>
                  <a:gd name="connsiteX17" fmla="*/ 1330325 w 2476500"/>
                  <a:gd name="connsiteY17" fmla="*/ 149384 h 1931194"/>
                  <a:gd name="connsiteX18" fmla="*/ 1782450 w 2476500"/>
                  <a:gd name="connsiteY18" fmla="*/ 490059 h 1931194"/>
                  <a:gd name="connsiteX19" fmla="*/ 1785144 w 2476500"/>
                  <a:gd name="connsiteY19" fmla="*/ 646906 h 1931194"/>
                  <a:gd name="connsiteX20" fmla="*/ 1164432 w 2476500"/>
                  <a:gd name="connsiteY20" fmla="*/ 235745 h 1931194"/>
                  <a:gd name="connsiteX21" fmla="*/ 1050131 w 2476500"/>
                  <a:gd name="connsiteY21" fmla="*/ 264319 h 1931194"/>
                  <a:gd name="connsiteX22" fmla="*/ 940594 w 2476500"/>
                  <a:gd name="connsiteY22" fmla="*/ 257175 h 1931194"/>
                  <a:gd name="connsiteX23" fmla="*/ 909638 w 2476500"/>
                  <a:gd name="connsiteY23" fmla="*/ 169069 h 1931194"/>
                  <a:gd name="connsiteX24" fmla="*/ 869156 w 2476500"/>
                  <a:gd name="connsiteY24" fmla="*/ 0 h 1931194"/>
                  <a:gd name="connsiteX25" fmla="*/ 133350 w 2476500"/>
                  <a:gd name="connsiteY25" fmla="*/ 64294 h 1931194"/>
                  <a:gd name="connsiteX26" fmla="*/ 0 w 2476500"/>
                  <a:gd name="connsiteY26" fmla="*/ 311944 h 1931194"/>
                  <a:gd name="connsiteX27" fmla="*/ 250825 w 2476500"/>
                  <a:gd name="connsiteY27" fmla="*/ 353219 h 1931194"/>
                  <a:gd name="connsiteX28" fmla="*/ 501650 w 2476500"/>
                  <a:gd name="connsiteY28" fmla="*/ 394494 h 1931194"/>
                  <a:gd name="connsiteX29" fmla="*/ 620713 w 2476500"/>
                  <a:gd name="connsiteY29" fmla="*/ 340519 h 1931194"/>
                  <a:gd name="connsiteX30" fmla="*/ 962025 w 2476500"/>
                  <a:gd name="connsiteY30" fmla="*/ 433388 h 1931194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982350 w 2476500"/>
                  <a:gd name="connsiteY16" fmla="*/ 0 h 1997395"/>
                  <a:gd name="connsiteX17" fmla="*/ 1330325 w 2476500"/>
                  <a:gd name="connsiteY17" fmla="*/ 215585 h 1997395"/>
                  <a:gd name="connsiteX18" fmla="*/ 1782450 w 2476500"/>
                  <a:gd name="connsiteY18" fmla="*/ 556260 h 1997395"/>
                  <a:gd name="connsiteX19" fmla="*/ 1785144 w 2476500"/>
                  <a:gd name="connsiteY19" fmla="*/ 713107 h 1997395"/>
                  <a:gd name="connsiteX20" fmla="*/ 1164432 w 2476500"/>
                  <a:gd name="connsiteY20" fmla="*/ 301946 h 1997395"/>
                  <a:gd name="connsiteX21" fmla="*/ 1050131 w 2476500"/>
                  <a:gd name="connsiteY21" fmla="*/ 330520 h 1997395"/>
                  <a:gd name="connsiteX22" fmla="*/ 940594 w 2476500"/>
                  <a:gd name="connsiteY22" fmla="*/ 323376 h 1997395"/>
                  <a:gd name="connsiteX23" fmla="*/ 909638 w 2476500"/>
                  <a:gd name="connsiteY23" fmla="*/ 235270 h 1997395"/>
                  <a:gd name="connsiteX24" fmla="*/ 869156 w 2476500"/>
                  <a:gd name="connsiteY24" fmla="*/ 66201 h 1997395"/>
                  <a:gd name="connsiteX25" fmla="*/ 133350 w 2476500"/>
                  <a:gd name="connsiteY25" fmla="*/ 130495 h 1997395"/>
                  <a:gd name="connsiteX26" fmla="*/ 0 w 2476500"/>
                  <a:gd name="connsiteY26" fmla="*/ 378145 h 1997395"/>
                  <a:gd name="connsiteX27" fmla="*/ 250825 w 2476500"/>
                  <a:gd name="connsiteY27" fmla="*/ 419420 h 1997395"/>
                  <a:gd name="connsiteX28" fmla="*/ 501650 w 2476500"/>
                  <a:gd name="connsiteY28" fmla="*/ 460695 h 1997395"/>
                  <a:gd name="connsiteX29" fmla="*/ 620713 w 2476500"/>
                  <a:gd name="connsiteY29" fmla="*/ 406720 h 1997395"/>
                  <a:gd name="connsiteX30" fmla="*/ 962025 w 2476500"/>
                  <a:gd name="connsiteY30" fmla="*/ 499589 h 1997395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1741810 w 2476500"/>
                  <a:gd name="connsiteY16" fmla="*/ 87631 h 1997395"/>
                  <a:gd name="connsiteX17" fmla="*/ 982350 w 2476500"/>
                  <a:gd name="connsiteY17" fmla="*/ 0 h 1997395"/>
                  <a:gd name="connsiteX18" fmla="*/ 1330325 w 2476500"/>
                  <a:gd name="connsiteY18" fmla="*/ 215585 h 1997395"/>
                  <a:gd name="connsiteX19" fmla="*/ 1782450 w 2476500"/>
                  <a:gd name="connsiteY19" fmla="*/ 556260 h 1997395"/>
                  <a:gd name="connsiteX20" fmla="*/ 1785144 w 2476500"/>
                  <a:gd name="connsiteY20" fmla="*/ 713107 h 1997395"/>
                  <a:gd name="connsiteX21" fmla="*/ 1164432 w 2476500"/>
                  <a:gd name="connsiteY21" fmla="*/ 301946 h 1997395"/>
                  <a:gd name="connsiteX22" fmla="*/ 1050131 w 2476500"/>
                  <a:gd name="connsiteY22" fmla="*/ 330520 h 1997395"/>
                  <a:gd name="connsiteX23" fmla="*/ 940594 w 2476500"/>
                  <a:gd name="connsiteY23" fmla="*/ 323376 h 1997395"/>
                  <a:gd name="connsiteX24" fmla="*/ 909638 w 2476500"/>
                  <a:gd name="connsiteY24" fmla="*/ 235270 h 1997395"/>
                  <a:gd name="connsiteX25" fmla="*/ 869156 w 2476500"/>
                  <a:gd name="connsiteY25" fmla="*/ 66201 h 1997395"/>
                  <a:gd name="connsiteX26" fmla="*/ 133350 w 2476500"/>
                  <a:gd name="connsiteY26" fmla="*/ 130495 h 1997395"/>
                  <a:gd name="connsiteX27" fmla="*/ 0 w 2476500"/>
                  <a:gd name="connsiteY27" fmla="*/ 378145 h 1997395"/>
                  <a:gd name="connsiteX28" fmla="*/ 250825 w 2476500"/>
                  <a:gd name="connsiteY28" fmla="*/ 419420 h 1997395"/>
                  <a:gd name="connsiteX29" fmla="*/ 501650 w 2476500"/>
                  <a:gd name="connsiteY29" fmla="*/ 460695 h 1997395"/>
                  <a:gd name="connsiteX30" fmla="*/ 620713 w 2476500"/>
                  <a:gd name="connsiteY30" fmla="*/ 406720 h 1997395"/>
                  <a:gd name="connsiteX31" fmla="*/ 962025 w 2476500"/>
                  <a:gd name="connsiteY31" fmla="*/ 499589 h 1997395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96882 h 2094688"/>
                  <a:gd name="connsiteX1" fmla="*/ 1105223 w 2476500"/>
                  <a:gd name="connsiteY1" fmla="*/ 715942 h 2094688"/>
                  <a:gd name="connsiteX2" fmla="*/ 1036167 w 2476500"/>
                  <a:gd name="connsiteY2" fmla="*/ 806429 h 2094688"/>
                  <a:gd name="connsiteX3" fmla="*/ 808360 w 2476500"/>
                  <a:gd name="connsiteY3" fmla="*/ 807223 h 2094688"/>
                  <a:gd name="connsiteX4" fmla="*/ 680566 w 2476500"/>
                  <a:gd name="connsiteY4" fmla="*/ 982642 h 2094688"/>
                  <a:gd name="connsiteX5" fmla="*/ 462285 w 2476500"/>
                  <a:gd name="connsiteY5" fmla="*/ 1169173 h 2094688"/>
                  <a:gd name="connsiteX6" fmla="*/ 376561 w 2476500"/>
                  <a:gd name="connsiteY6" fmla="*/ 1368405 h 2094688"/>
                  <a:gd name="connsiteX7" fmla="*/ 295598 w 2476500"/>
                  <a:gd name="connsiteY7" fmla="*/ 1532710 h 2094688"/>
                  <a:gd name="connsiteX8" fmla="*/ 173360 w 2476500"/>
                  <a:gd name="connsiteY8" fmla="*/ 1524773 h 2094688"/>
                  <a:gd name="connsiteX9" fmla="*/ 180975 w 2476500"/>
                  <a:gd name="connsiteY9" fmla="*/ 1761313 h 2094688"/>
                  <a:gd name="connsiteX10" fmla="*/ 1028700 w 2476500"/>
                  <a:gd name="connsiteY10" fmla="*/ 1942288 h 2094688"/>
                  <a:gd name="connsiteX11" fmla="*/ 1343025 w 2476500"/>
                  <a:gd name="connsiteY11" fmla="*/ 2094688 h 2094688"/>
                  <a:gd name="connsiteX12" fmla="*/ 1590675 w 2476500"/>
                  <a:gd name="connsiteY12" fmla="*/ 2056588 h 2094688"/>
                  <a:gd name="connsiteX13" fmla="*/ 2457450 w 2476500"/>
                  <a:gd name="connsiteY13" fmla="*/ 1256488 h 2094688"/>
                  <a:gd name="connsiteX14" fmla="*/ 2476500 w 2476500"/>
                  <a:gd name="connsiteY14" fmla="*/ 427813 h 2094688"/>
                  <a:gd name="connsiteX15" fmla="*/ 2476500 w 2476500"/>
                  <a:gd name="connsiteY15" fmla="*/ 275413 h 2094688"/>
                  <a:gd name="connsiteX16" fmla="*/ 878210 w 2476500"/>
                  <a:gd name="connsiteY16" fmla="*/ 7124 h 2094688"/>
                  <a:gd name="connsiteX17" fmla="*/ 982350 w 2476500"/>
                  <a:gd name="connsiteY17" fmla="*/ 97293 h 2094688"/>
                  <a:gd name="connsiteX18" fmla="*/ 1330325 w 2476500"/>
                  <a:gd name="connsiteY18" fmla="*/ 312878 h 2094688"/>
                  <a:gd name="connsiteX19" fmla="*/ 1782450 w 2476500"/>
                  <a:gd name="connsiteY19" fmla="*/ 653553 h 2094688"/>
                  <a:gd name="connsiteX20" fmla="*/ 1785144 w 2476500"/>
                  <a:gd name="connsiteY20" fmla="*/ 810400 h 2094688"/>
                  <a:gd name="connsiteX21" fmla="*/ 1164432 w 2476500"/>
                  <a:gd name="connsiteY21" fmla="*/ 399239 h 2094688"/>
                  <a:gd name="connsiteX22" fmla="*/ 1050131 w 2476500"/>
                  <a:gd name="connsiteY22" fmla="*/ 427813 h 2094688"/>
                  <a:gd name="connsiteX23" fmla="*/ 940594 w 2476500"/>
                  <a:gd name="connsiteY23" fmla="*/ 420669 h 2094688"/>
                  <a:gd name="connsiteX24" fmla="*/ 909638 w 2476500"/>
                  <a:gd name="connsiteY24" fmla="*/ 332563 h 2094688"/>
                  <a:gd name="connsiteX25" fmla="*/ 869156 w 2476500"/>
                  <a:gd name="connsiteY25" fmla="*/ 163494 h 2094688"/>
                  <a:gd name="connsiteX26" fmla="*/ 133350 w 2476500"/>
                  <a:gd name="connsiteY26" fmla="*/ 227788 h 2094688"/>
                  <a:gd name="connsiteX27" fmla="*/ 0 w 2476500"/>
                  <a:gd name="connsiteY27" fmla="*/ 475438 h 2094688"/>
                  <a:gd name="connsiteX28" fmla="*/ 250825 w 2476500"/>
                  <a:gd name="connsiteY28" fmla="*/ 516713 h 2094688"/>
                  <a:gd name="connsiteX29" fmla="*/ 501650 w 2476500"/>
                  <a:gd name="connsiteY29" fmla="*/ 557988 h 2094688"/>
                  <a:gd name="connsiteX30" fmla="*/ 620713 w 2476500"/>
                  <a:gd name="connsiteY30" fmla="*/ 504013 h 2094688"/>
                  <a:gd name="connsiteX31" fmla="*/ 962025 w 2476500"/>
                  <a:gd name="connsiteY31" fmla="*/ 596882 h 2094688"/>
                  <a:gd name="connsiteX0" fmla="*/ 962025 w 2476500"/>
                  <a:gd name="connsiteY0" fmla="*/ 506433 h 2004239"/>
                  <a:gd name="connsiteX1" fmla="*/ 1105223 w 2476500"/>
                  <a:gd name="connsiteY1" fmla="*/ 625493 h 2004239"/>
                  <a:gd name="connsiteX2" fmla="*/ 1036167 w 2476500"/>
                  <a:gd name="connsiteY2" fmla="*/ 715980 h 2004239"/>
                  <a:gd name="connsiteX3" fmla="*/ 808360 w 2476500"/>
                  <a:gd name="connsiteY3" fmla="*/ 716774 h 2004239"/>
                  <a:gd name="connsiteX4" fmla="*/ 680566 w 2476500"/>
                  <a:gd name="connsiteY4" fmla="*/ 892193 h 2004239"/>
                  <a:gd name="connsiteX5" fmla="*/ 462285 w 2476500"/>
                  <a:gd name="connsiteY5" fmla="*/ 1078724 h 2004239"/>
                  <a:gd name="connsiteX6" fmla="*/ 376561 w 2476500"/>
                  <a:gd name="connsiteY6" fmla="*/ 1277956 h 2004239"/>
                  <a:gd name="connsiteX7" fmla="*/ 295598 w 2476500"/>
                  <a:gd name="connsiteY7" fmla="*/ 1442261 h 2004239"/>
                  <a:gd name="connsiteX8" fmla="*/ 173360 w 2476500"/>
                  <a:gd name="connsiteY8" fmla="*/ 1434324 h 2004239"/>
                  <a:gd name="connsiteX9" fmla="*/ 180975 w 2476500"/>
                  <a:gd name="connsiteY9" fmla="*/ 1670864 h 2004239"/>
                  <a:gd name="connsiteX10" fmla="*/ 1028700 w 2476500"/>
                  <a:gd name="connsiteY10" fmla="*/ 1851839 h 2004239"/>
                  <a:gd name="connsiteX11" fmla="*/ 1343025 w 2476500"/>
                  <a:gd name="connsiteY11" fmla="*/ 2004239 h 2004239"/>
                  <a:gd name="connsiteX12" fmla="*/ 1590675 w 2476500"/>
                  <a:gd name="connsiteY12" fmla="*/ 1966139 h 2004239"/>
                  <a:gd name="connsiteX13" fmla="*/ 2457450 w 2476500"/>
                  <a:gd name="connsiteY13" fmla="*/ 1166039 h 2004239"/>
                  <a:gd name="connsiteX14" fmla="*/ 2476500 w 2476500"/>
                  <a:gd name="connsiteY14" fmla="*/ 337364 h 2004239"/>
                  <a:gd name="connsiteX15" fmla="*/ 2476500 w 2476500"/>
                  <a:gd name="connsiteY15" fmla="*/ 184964 h 2004239"/>
                  <a:gd name="connsiteX16" fmla="*/ 713110 w 2476500"/>
                  <a:gd name="connsiteY16" fmla="*/ 18275 h 2004239"/>
                  <a:gd name="connsiteX17" fmla="*/ 982350 w 2476500"/>
                  <a:gd name="connsiteY17" fmla="*/ 6844 h 2004239"/>
                  <a:gd name="connsiteX18" fmla="*/ 1330325 w 2476500"/>
                  <a:gd name="connsiteY18" fmla="*/ 222429 h 2004239"/>
                  <a:gd name="connsiteX19" fmla="*/ 1782450 w 2476500"/>
                  <a:gd name="connsiteY19" fmla="*/ 563104 h 2004239"/>
                  <a:gd name="connsiteX20" fmla="*/ 1785144 w 2476500"/>
                  <a:gd name="connsiteY20" fmla="*/ 719951 h 2004239"/>
                  <a:gd name="connsiteX21" fmla="*/ 1164432 w 2476500"/>
                  <a:gd name="connsiteY21" fmla="*/ 308790 h 2004239"/>
                  <a:gd name="connsiteX22" fmla="*/ 1050131 w 2476500"/>
                  <a:gd name="connsiteY22" fmla="*/ 337364 h 2004239"/>
                  <a:gd name="connsiteX23" fmla="*/ 940594 w 2476500"/>
                  <a:gd name="connsiteY23" fmla="*/ 330220 h 2004239"/>
                  <a:gd name="connsiteX24" fmla="*/ 909638 w 2476500"/>
                  <a:gd name="connsiteY24" fmla="*/ 242114 h 2004239"/>
                  <a:gd name="connsiteX25" fmla="*/ 869156 w 2476500"/>
                  <a:gd name="connsiteY25" fmla="*/ 73045 h 2004239"/>
                  <a:gd name="connsiteX26" fmla="*/ 133350 w 2476500"/>
                  <a:gd name="connsiteY26" fmla="*/ 137339 h 2004239"/>
                  <a:gd name="connsiteX27" fmla="*/ 0 w 2476500"/>
                  <a:gd name="connsiteY27" fmla="*/ 384989 h 2004239"/>
                  <a:gd name="connsiteX28" fmla="*/ 250825 w 2476500"/>
                  <a:gd name="connsiteY28" fmla="*/ 426264 h 2004239"/>
                  <a:gd name="connsiteX29" fmla="*/ 501650 w 2476500"/>
                  <a:gd name="connsiteY29" fmla="*/ 467539 h 2004239"/>
                  <a:gd name="connsiteX30" fmla="*/ 620713 w 2476500"/>
                  <a:gd name="connsiteY30" fmla="*/ 413564 h 2004239"/>
                  <a:gd name="connsiteX31" fmla="*/ 962025 w 2476500"/>
                  <a:gd name="connsiteY31" fmla="*/ 506433 h 2004239"/>
                  <a:gd name="connsiteX0" fmla="*/ 962025 w 2476500"/>
                  <a:gd name="connsiteY0" fmla="*/ 517033 h 2014839"/>
                  <a:gd name="connsiteX1" fmla="*/ 1105223 w 2476500"/>
                  <a:gd name="connsiteY1" fmla="*/ 636093 h 2014839"/>
                  <a:gd name="connsiteX2" fmla="*/ 1036167 w 2476500"/>
                  <a:gd name="connsiteY2" fmla="*/ 726580 h 2014839"/>
                  <a:gd name="connsiteX3" fmla="*/ 808360 w 2476500"/>
                  <a:gd name="connsiteY3" fmla="*/ 727374 h 2014839"/>
                  <a:gd name="connsiteX4" fmla="*/ 680566 w 2476500"/>
                  <a:gd name="connsiteY4" fmla="*/ 902793 h 2014839"/>
                  <a:gd name="connsiteX5" fmla="*/ 462285 w 2476500"/>
                  <a:gd name="connsiteY5" fmla="*/ 1089324 h 2014839"/>
                  <a:gd name="connsiteX6" fmla="*/ 376561 w 2476500"/>
                  <a:gd name="connsiteY6" fmla="*/ 1288556 h 2014839"/>
                  <a:gd name="connsiteX7" fmla="*/ 295598 w 2476500"/>
                  <a:gd name="connsiteY7" fmla="*/ 1452861 h 2014839"/>
                  <a:gd name="connsiteX8" fmla="*/ 173360 w 2476500"/>
                  <a:gd name="connsiteY8" fmla="*/ 1444924 h 2014839"/>
                  <a:gd name="connsiteX9" fmla="*/ 180975 w 2476500"/>
                  <a:gd name="connsiteY9" fmla="*/ 1681464 h 2014839"/>
                  <a:gd name="connsiteX10" fmla="*/ 1028700 w 2476500"/>
                  <a:gd name="connsiteY10" fmla="*/ 1862439 h 2014839"/>
                  <a:gd name="connsiteX11" fmla="*/ 1343025 w 2476500"/>
                  <a:gd name="connsiteY11" fmla="*/ 2014839 h 2014839"/>
                  <a:gd name="connsiteX12" fmla="*/ 1590675 w 2476500"/>
                  <a:gd name="connsiteY12" fmla="*/ 1976739 h 2014839"/>
                  <a:gd name="connsiteX13" fmla="*/ 2457450 w 2476500"/>
                  <a:gd name="connsiteY13" fmla="*/ 1176639 h 2014839"/>
                  <a:gd name="connsiteX14" fmla="*/ 2476500 w 2476500"/>
                  <a:gd name="connsiteY14" fmla="*/ 347964 h 2014839"/>
                  <a:gd name="connsiteX15" fmla="*/ 2476500 w 2476500"/>
                  <a:gd name="connsiteY15" fmla="*/ 195564 h 2014839"/>
                  <a:gd name="connsiteX16" fmla="*/ 713110 w 2476500"/>
                  <a:gd name="connsiteY16" fmla="*/ 28875 h 2014839"/>
                  <a:gd name="connsiteX17" fmla="*/ 982350 w 2476500"/>
                  <a:gd name="connsiteY17" fmla="*/ 17444 h 2014839"/>
                  <a:gd name="connsiteX18" fmla="*/ 1330325 w 2476500"/>
                  <a:gd name="connsiteY18" fmla="*/ 233029 h 2014839"/>
                  <a:gd name="connsiteX19" fmla="*/ 1782450 w 2476500"/>
                  <a:gd name="connsiteY19" fmla="*/ 573704 h 2014839"/>
                  <a:gd name="connsiteX20" fmla="*/ 1785144 w 2476500"/>
                  <a:gd name="connsiteY20" fmla="*/ 730551 h 2014839"/>
                  <a:gd name="connsiteX21" fmla="*/ 1164432 w 2476500"/>
                  <a:gd name="connsiteY21" fmla="*/ 319390 h 2014839"/>
                  <a:gd name="connsiteX22" fmla="*/ 1050131 w 2476500"/>
                  <a:gd name="connsiteY22" fmla="*/ 347964 h 2014839"/>
                  <a:gd name="connsiteX23" fmla="*/ 940594 w 2476500"/>
                  <a:gd name="connsiteY23" fmla="*/ 340820 h 2014839"/>
                  <a:gd name="connsiteX24" fmla="*/ 909638 w 2476500"/>
                  <a:gd name="connsiteY24" fmla="*/ 252714 h 2014839"/>
                  <a:gd name="connsiteX25" fmla="*/ 869156 w 2476500"/>
                  <a:gd name="connsiteY25" fmla="*/ 83645 h 2014839"/>
                  <a:gd name="connsiteX26" fmla="*/ 133350 w 2476500"/>
                  <a:gd name="connsiteY26" fmla="*/ 147939 h 2014839"/>
                  <a:gd name="connsiteX27" fmla="*/ 0 w 2476500"/>
                  <a:gd name="connsiteY27" fmla="*/ 395589 h 2014839"/>
                  <a:gd name="connsiteX28" fmla="*/ 250825 w 2476500"/>
                  <a:gd name="connsiteY28" fmla="*/ 436864 h 2014839"/>
                  <a:gd name="connsiteX29" fmla="*/ 501650 w 2476500"/>
                  <a:gd name="connsiteY29" fmla="*/ 478139 h 2014839"/>
                  <a:gd name="connsiteX30" fmla="*/ 620713 w 2476500"/>
                  <a:gd name="connsiteY30" fmla="*/ 424164 h 2014839"/>
                  <a:gd name="connsiteX31" fmla="*/ 962025 w 2476500"/>
                  <a:gd name="connsiteY31" fmla="*/ 517033 h 2014839"/>
                  <a:gd name="connsiteX0" fmla="*/ 962025 w 2476500"/>
                  <a:gd name="connsiteY0" fmla="*/ 524707 h 2022513"/>
                  <a:gd name="connsiteX1" fmla="*/ 1105223 w 2476500"/>
                  <a:gd name="connsiteY1" fmla="*/ 643767 h 2022513"/>
                  <a:gd name="connsiteX2" fmla="*/ 1036167 w 2476500"/>
                  <a:gd name="connsiteY2" fmla="*/ 734254 h 2022513"/>
                  <a:gd name="connsiteX3" fmla="*/ 808360 w 2476500"/>
                  <a:gd name="connsiteY3" fmla="*/ 735048 h 2022513"/>
                  <a:gd name="connsiteX4" fmla="*/ 680566 w 2476500"/>
                  <a:gd name="connsiteY4" fmla="*/ 910467 h 2022513"/>
                  <a:gd name="connsiteX5" fmla="*/ 462285 w 2476500"/>
                  <a:gd name="connsiteY5" fmla="*/ 1096998 h 2022513"/>
                  <a:gd name="connsiteX6" fmla="*/ 376561 w 2476500"/>
                  <a:gd name="connsiteY6" fmla="*/ 1296230 h 2022513"/>
                  <a:gd name="connsiteX7" fmla="*/ 295598 w 2476500"/>
                  <a:gd name="connsiteY7" fmla="*/ 1460535 h 2022513"/>
                  <a:gd name="connsiteX8" fmla="*/ 173360 w 2476500"/>
                  <a:gd name="connsiteY8" fmla="*/ 1452598 h 2022513"/>
                  <a:gd name="connsiteX9" fmla="*/ 180975 w 2476500"/>
                  <a:gd name="connsiteY9" fmla="*/ 1689138 h 2022513"/>
                  <a:gd name="connsiteX10" fmla="*/ 1028700 w 2476500"/>
                  <a:gd name="connsiteY10" fmla="*/ 1870113 h 2022513"/>
                  <a:gd name="connsiteX11" fmla="*/ 1343025 w 2476500"/>
                  <a:gd name="connsiteY11" fmla="*/ 2022513 h 2022513"/>
                  <a:gd name="connsiteX12" fmla="*/ 1590675 w 2476500"/>
                  <a:gd name="connsiteY12" fmla="*/ 1984413 h 2022513"/>
                  <a:gd name="connsiteX13" fmla="*/ 2457450 w 2476500"/>
                  <a:gd name="connsiteY13" fmla="*/ 1184313 h 2022513"/>
                  <a:gd name="connsiteX14" fmla="*/ 2476500 w 2476500"/>
                  <a:gd name="connsiteY14" fmla="*/ 355638 h 2022513"/>
                  <a:gd name="connsiteX15" fmla="*/ 2476500 w 2476500"/>
                  <a:gd name="connsiteY15" fmla="*/ 203238 h 2022513"/>
                  <a:gd name="connsiteX16" fmla="*/ 862335 w 2476500"/>
                  <a:gd name="connsiteY16" fmla="*/ 7974 h 2022513"/>
                  <a:gd name="connsiteX17" fmla="*/ 713110 w 2476500"/>
                  <a:gd name="connsiteY17" fmla="*/ 36549 h 2022513"/>
                  <a:gd name="connsiteX18" fmla="*/ 982350 w 2476500"/>
                  <a:gd name="connsiteY18" fmla="*/ 25118 h 2022513"/>
                  <a:gd name="connsiteX19" fmla="*/ 1330325 w 2476500"/>
                  <a:gd name="connsiteY19" fmla="*/ 240703 h 2022513"/>
                  <a:gd name="connsiteX20" fmla="*/ 1782450 w 2476500"/>
                  <a:gd name="connsiteY20" fmla="*/ 581378 h 2022513"/>
                  <a:gd name="connsiteX21" fmla="*/ 1785144 w 2476500"/>
                  <a:gd name="connsiteY21" fmla="*/ 738225 h 2022513"/>
                  <a:gd name="connsiteX22" fmla="*/ 1164432 w 2476500"/>
                  <a:gd name="connsiteY22" fmla="*/ 327064 h 2022513"/>
                  <a:gd name="connsiteX23" fmla="*/ 1050131 w 2476500"/>
                  <a:gd name="connsiteY23" fmla="*/ 355638 h 2022513"/>
                  <a:gd name="connsiteX24" fmla="*/ 940594 w 2476500"/>
                  <a:gd name="connsiteY24" fmla="*/ 348494 h 2022513"/>
                  <a:gd name="connsiteX25" fmla="*/ 909638 w 2476500"/>
                  <a:gd name="connsiteY25" fmla="*/ 260388 h 2022513"/>
                  <a:gd name="connsiteX26" fmla="*/ 869156 w 2476500"/>
                  <a:gd name="connsiteY26" fmla="*/ 91319 h 2022513"/>
                  <a:gd name="connsiteX27" fmla="*/ 133350 w 2476500"/>
                  <a:gd name="connsiteY27" fmla="*/ 155613 h 2022513"/>
                  <a:gd name="connsiteX28" fmla="*/ 0 w 2476500"/>
                  <a:gd name="connsiteY28" fmla="*/ 403263 h 2022513"/>
                  <a:gd name="connsiteX29" fmla="*/ 250825 w 2476500"/>
                  <a:gd name="connsiteY29" fmla="*/ 444538 h 2022513"/>
                  <a:gd name="connsiteX30" fmla="*/ 501650 w 2476500"/>
                  <a:gd name="connsiteY30" fmla="*/ 485813 h 2022513"/>
                  <a:gd name="connsiteX31" fmla="*/ 620713 w 2476500"/>
                  <a:gd name="connsiteY31" fmla="*/ 431838 h 2022513"/>
                  <a:gd name="connsiteX32" fmla="*/ 962025 w 2476500"/>
                  <a:gd name="connsiteY32" fmla="*/ 524707 h 2022513"/>
                  <a:gd name="connsiteX0" fmla="*/ 962025 w 2476500"/>
                  <a:gd name="connsiteY0" fmla="*/ 560072 h 2057878"/>
                  <a:gd name="connsiteX1" fmla="*/ 1105223 w 2476500"/>
                  <a:gd name="connsiteY1" fmla="*/ 679132 h 2057878"/>
                  <a:gd name="connsiteX2" fmla="*/ 1036167 w 2476500"/>
                  <a:gd name="connsiteY2" fmla="*/ 769619 h 2057878"/>
                  <a:gd name="connsiteX3" fmla="*/ 808360 w 2476500"/>
                  <a:gd name="connsiteY3" fmla="*/ 770413 h 2057878"/>
                  <a:gd name="connsiteX4" fmla="*/ 680566 w 2476500"/>
                  <a:gd name="connsiteY4" fmla="*/ 945832 h 2057878"/>
                  <a:gd name="connsiteX5" fmla="*/ 462285 w 2476500"/>
                  <a:gd name="connsiteY5" fmla="*/ 1132363 h 2057878"/>
                  <a:gd name="connsiteX6" fmla="*/ 376561 w 2476500"/>
                  <a:gd name="connsiteY6" fmla="*/ 1331595 h 2057878"/>
                  <a:gd name="connsiteX7" fmla="*/ 295598 w 2476500"/>
                  <a:gd name="connsiteY7" fmla="*/ 1495900 h 2057878"/>
                  <a:gd name="connsiteX8" fmla="*/ 173360 w 2476500"/>
                  <a:gd name="connsiteY8" fmla="*/ 1487963 h 2057878"/>
                  <a:gd name="connsiteX9" fmla="*/ 180975 w 2476500"/>
                  <a:gd name="connsiteY9" fmla="*/ 1724503 h 2057878"/>
                  <a:gd name="connsiteX10" fmla="*/ 1028700 w 2476500"/>
                  <a:gd name="connsiteY10" fmla="*/ 1905478 h 2057878"/>
                  <a:gd name="connsiteX11" fmla="*/ 1343025 w 2476500"/>
                  <a:gd name="connsiteY11" fmla="*/ 2057878 h 2057878"/>
                  <a:gd name="connsiteX12" fmla="*/ 1590675 w 2476500"/>
                  <a:gd name="connsiteY12" fmla="*/ 2019778 h 2057878"/>
                  <a:gd name="connsiteX13" fmla="*/ 2457450 w 2476500"/>
                  <a:gd name="connsiteY13" fmla="*/ 1219678 h 2057878"/>
                  <a:gd name="connsiteX14" fmla="*/ 2476500 w 2476500"/>
                  <a:gd name="connsiteY14" fmla="*/ 391003 h 2057878"/>
                  <a:gd name="connsiteX15" fmla="*/ 2476500 w 2476500"/>
                  <a:gd name="connsiteY15" fmla="*/ 238603 h 2057878"/>
                  <a:gd name="connsiteX16" fmla="*/ 713110 w 2476500"/>
                  <a:gd name="connsiteY16" fmla="*/ 5239 h 2057878"/>
                  <a:gd name="connsiteX17" fmla="*/ 713110 w 2476500"/>
                  <a:gd name="connsiteY17" fmla="*/ 71914 h 2057878"/>
                  <a:gd name="connsiteX18" fmla="*/ 982350 w 2476500"/>
                  <a:gd name="connsiteY18" fmla="*/ 60483 h 2057878"/>
                  <a:gd name="connsiteX19" fmla="*/ 1330325 w 2476500"/>
                  <a:gd name="connsiteY19" fmla="*/ 276068 h 2057878"/>
                  <a:gd name="connsiteX20" fmla="*/ 1782450 w 2476500"/>
                  <a:gd name="connsiteY20" fmla="*/ 616743 h 2057878"/>
                  <a:gd name="connsiteX21" fmla="*/ 1785144 w 2476500"/>
                  <a:gd name="connsiteY21" fmla="*/ 773590 h 2057878"/>
                  <a:gd name="connsiteX22" fmla="*/ 1164432 w 2476500"/>
                  <a:gd name="connsiteY22" fmla="*/ 362429 h 2057878"/>
                  <a:gd name="connsiteX23" fmla="*/ 1050131 w 2476500"/>
                  <a:gd name="connsiteY23" fmla="*/ 391003 h 2057878"/>
                  <a:gd name="connsiteX24" fmla="*/ 940594 w 2476500"/>
                  <a:gd name="connsiteY24" fmla="*/ 383859 h 2057878"/>
                  <a:gd name="connsiteX25" fmla="*/ 909638 w 2476500"/>
                  <a:gd name="connsiteY25" fmla="*/ 295753 h 2057878"/>
                  <a:gd name="connsiteX26" fmla="*/ 869156 w 2476500"/>
                  <a:gd name="connsiteY26" fmla="*/ 126684 h 2057878"/>
                  <a:gd name="connsiteX27" fmla="*/ 133350 w 2476500"/>
                  <a:gd name="connsiteY27" fmla="*/ 190978 h 2057878"/>
                  <a:gd name="connsiteX28" fmla="*/ 0 w 2476500"/>
                  <a:gd name="connsiteY28" fmla="*/ 438628 h 2057878"/>
                  <a:gd name="connsiteX29" fmla="*/ 250825 w 2476500"/>
                  <a:gd name="connsiteY29" fmla="*/ 479903 h 2057878"/>
                  <a:gd name="connsiteX30" fmla="*/ 501650 w 2476500"/>
                  <a:gd name="connsiteY30" fmla="*/ 521178 h 2057878"/>
                  <a:gd name="connsiteX31" fmla="*/ 620713 w 2476500"/>
                  <a:gd name="connsiteY31" fmla="*/ 467203 h 2057878"/>
                  <a:gd name="connsiteX32" fmla="*/ 962025 w 2476500"/>
                  <a:gd name="connsiteY32" fmla="*/ 560072 h 2057878"/>
                  <a:gd name="connsiteX0" fmla="*/ 962025 w 2476500"/>
                  <a:gd name="connsiteY0" fmla="*/ 554833 h 2052639"/>
                  <a:gd name="connsiteX1" fmla="*/ 1105223 w 2476500"/>
                  <a:gd name="connsiteY1" fmla="*/ 673893 h 2052639"/>
                  <a:gd name="connsiteX2" fmla="*/ 1036167 w 2476500"/>
                  <a:gd name="connsiteY2" fmla="*/ 764380 h 2052639"/>
                  <a:gd name="connsiteX3" fmla="*/ 808360 w 2476500"/>
                  <a:gd name="connsiteY3" fmla="*/ 765174 h 2052639"/>
                  <a:gd name="connsiteX4" fmla="*/ 680566 w 2476500"/>
                  <a:gd name="connsiteY4" fmla="*/ 940593 h 2052639"/>
                  <a:gd name="connsiteX5" fmla="*/ 462285 w 2476500"/>
                  <a:gd name="connsiteY5" fmla="*/ 1127124 h 2052639"/>
                  <a:gd name="connsiteX6" fmla="*/ 376561 w 2476500"/>
                  <a:gd name="connsiteY6" fmla="*/ 1326356 h 2052639"/>
                  <a:gd name="connsiteX7" fmla="*/ 295598 w 2476500"/>
                  <a:gd name="connsiteY7" fmla="*/ 1490661 h 2052639"/>
                  <a:gd name="connsiteX8" fmla="*/ 173360 w 2476500"/>
                  <a:gd name="connsiteY8" fmla="*/ 1482724 h 2052639"/>
                  <a:gd name="connsiteX9" fmla="*/ 180975 w 2476500"/>
                  <a:gd name="connsiteY9" fmla="*/ 1719264 h 2052639"/>
                  <a:gd name="connsiteX10" fmla="*/ 1028700 w 2476500"/>
                  <a:gd name="connsiteY10" fmla="*/ 1900239 h 2052639"/>
                  <a:gd name="connsiteX11" fmla="*/ 1343025 w 2476500"/>
                  <a:gd name="connsiteY11" fmla="*/ 2052639 h 2052639"/>
                  <a:gd name="connsiteX12" fmla="*/ 1590675 w 2476500"/>
                  <a:gd name="connsiteY12" fmla="*/ 2014539 h 2052639"/>
                  <a:gd name="connsiteX13" fmla="*/ 2457450 w 2476500"/>
                  <a:gd name="connsiteY13" fmla="*/ 1214439 h 2052639"/>
                  <a:gd name="connsiteX14" fmla="*/ 2476500 w 2476500"/>
                  <a:gd name="connsiteY14" fmla="*/ 385764 h 2052639"/>
                  <a:gd name="connsiteX15" fmla="*/ 2476500 w 2476500"/>
                  <a:gd name="connsiteY15" fmla="*/ 233364 h 2052639"/>
                  <a:gd name="connsiteX16" fmla="*/ 713110 w 2476500"/>
                  <a:gd name="connsiteY16" fmla="*/ 0 h 2052639"/>
                  <a:gd name="connsiteX17" fmla="*/ 713110 w 2476500"/>
                  <a:gd name="connsiteY17" fmla="*/ 66675 h 2052639"/>
                  <a:gd name="connsiteX18" fmla="*/ 982350 w 2476500"/>
                  <a:gd name="connsiteY18" fmla="*/ 55244 h 2052639"/>
                  <a:gd name="connsiteX19" fmla="*/ 1330325 w 2476500"/>
                  <a:gd name="connsiteY19" fmla="*/ 270829 h 2052639"/>
                  <a:gd name="connsiteX20" fmla="*/ 1782450 w 2476500"/>
                  <a:gd name="connsiteY20" fmla="*/ 611504 h 2052639"/>
                  <a:gd name="connsiteX21" fmla="*/ 1785144 w 2476500"/>
                  <a:gd name="connsiteY21" fmla="*/ 768351 h 2052639"/>
                  <a:gd name="connsiteX22" fmla="*/ 1164432 w 2476500"/>
                  <a:gd name="connsiteY22" fmla="*/ 357190 h 2052639"/>
                  <a:gd name="connsiteX23" fmla="*/ 1050131 w 2476500"/>
                  <a:gd name="connsiteY23" fmla="*/ 385764 h 2052639"/>
                  <a:gd name="connsiteX24" fmla="*/ 940594 w 2476500"/>
                  <a:gd name="connsiteY24" fmla="*/ 378620 h 2052639"/>
                  <a:gd name="connsiteX25" fmla="*/ 909638 w 2476500"/>
                  <a:gd name="connsiteY25" fmla="*/ 290514 h 2052639"/>
                  <a:gd name="connsiteX26" fmla="*/ 869156 w 2476500"/>
                  <a:gd name="connsiteY26" fmla="*/ 121445 h 2052639"/>
                  <a:gd name="connsiteX27" fmla="*/ 133350 w 2476500"/>
                  <a:gd name="connsiteY27" fmla="*/ 185739 h 2052639"/>
                  <a:gd name="connsiteX28" fmla="*/ 0 w 2476500"/>
                  <a:gd name="connsiteY28" fmla="*/ 433389 h 2052639"/>
                  <a:gd name="connsiteX29" fmla="*/ 250825 w 2476500"/>
                  <a:gd name="connsiteY29" fmla="*/ 474664 h 2052639"/>
                  <a:gd name="connsiteX30" fmla="*/ 501650 w 2476500"/>
                  <a:gd name="connsiteY30" fmla="*/ 515939 h 2052639"/>
                  <a:gd name="connsiteX31" fmla="*/ 620713 w 2476500"/>
                  <a:gd name="connsiteY31" fmla="*/ 461964 h 2052639"/>
                  <a:gd name="connsiteX32" fmla="*/ 962025 w 2476500"/>
                  <a:gd name="connsiteY32" fmla="*/ 554833 h 2052639"/>
                  <a:gd name="connsiteX0" fmla="*/ 962025 w 2476500"/>
                  <a:gd name="connsiteY0" fmla="*/ 555854 h 2053660"/>
                  <a:gd name="connsiteX1" fmla="*/ 1105223 w 2476500"/>
                  <a:gd name="connsiteY1" fmla="*/ 674914 h 2053660"/>
                  <a:gd name="connsiteX2" fmla="*/ 1036167 w 2476500"/>
                  <a:gd name="connsiteY2" fmla="*/ 765401 h 2053660"/>
                  <a:gd name="connsiteX3" fmla="*/ 808360 w 2476500"/>
                  <a:gd name="connsiteY3" fmla="*/ 766195 h 2053660"/>
                  <a:gd name="connsiteX4" fmla="*/ 680566 w 2476500"/>
                  <a:gd name="connsiteY4" fmla="*/ 941614 h 2053660"/>
                  <a:gd name="connsiteX5" fmla="*/ 462285 w 2476500"/>
                  <a:gd name="connsiteY5" fmla="*/ 1128145 h 2053660"/>
                  <a:gd name="connsiteX6" fmla="*/ 376561 w 2476500"/>
                  <a:gd name="connsiteY6" fmla="*/ 1327377 h 2053660"/>
                  <a:gd name="connsiteX7" fmla="*/ 295598 w 2476500"/>
                  <a:gd name="connsiteY7" fmla="*/ 1491682 h 2053660"/>
                  <a:gd name="connsiteX8" fmla="*/ 173360 w 2476500"/>
                  <a:gd name="connsiteY8" fmla="*/ 1483745 h 2053660"/>
                  <a:gd name="connsiteX9" fmla="*/ 180975 w 2476500"/>
                  <a:gd name="connsiteY9" fmla="*/ 1720285 h 2053660"/>
                  <a:gd name="connsiteX10" fmla="*/ 1028700 w 2476500"/>
                  <a:gd name="connsiteY10" fmla="*/ 1901260 h 2053660"/>
                  <a:gd name="connsiteX11" fmla="*/ 1343025 w 2476500"/>
                  <a:gd name="connsiteY11" fmla="*/ 2053660 h 2053660"/>
                  <a:gd name="connsiteX12" fmla="*/ 1590675 w 2476500"/>
                  <a:gd name="connsiteY12" fmla="*/ 2015560 h 2053660"/>
                  <a:gd name="connsiteX13" fmla="*/ 2457450 w 2476500"/>
                  <a:gd name="connsiteY13" fmla="*/ 1215460 h 2053660"/>
                  <a:gd name="connsiteX14" fmla="*/ 2476500 w 2476500"/>
                  <a:gd name="connsiteY14" fmla="*/ 386785 h 2053660"/>
                  <a:gd name="connsiteX15" fmla="*/ 2476500 w 2476500"/>
                  <a:gd name="connsiteY15" fmla="*/ 234385 h 2053660"/>
                  <a:gd name="connsiteX16" fmla="*/ 713110 w 2476500"/>
                  <a:gd name="connsiteY16" fmla="*/ 1021 h 2053660"/>
                  <a:gd name="connsiteX17" fmla="*/ 713110 w 2476500"/>
                  <a:gd name="connsiteY17" fmla="*/ 67696 h 2053660"/>
                  <a:gd name="connsiteX18" fmla="*/ 982350 w 2476500"/>
                  <a:gd name="connsiteY18" fmla="*/ 56265 h 2053660"/>
                  <a:gd name="connsiteX19" fmla="*/ 1330325 w 2476500"/>
                  <a:gd name="connsiteY19" fmla="*/ 271850 h 2053660"/>
                  <a:gd name="connsiteX20" fmla="*/ 1782450 w 2476500"/>
                  <a:gd name="connsiteY20" fmla="*/ 612525 h 2053660"/>
                  <a:gd name="connsiteX21" fmla="*/ 1785144 w 2476500"/>
                  <a:gd name="connsiteY21" fmla="*/ 769372 h 2053660"/>
                  <a:gd name="connsiteX22" fmla="*/ 1164432 w 2476500"/>
                  <a:gd name="connsiteY22" fmla="*/ 358211 h 2053660"/>
                  <a:gd name="connsiteX23" fmla="*/ 1050131 w 2476500"/>
                  <a:gd name="connsiteY23" fmla="*/ 386785 h 2053660"/>
                  <a:gd name="connsiteX24" fmla="*/ 940594 w 2476500"/>
                  <a:gd name="connsiteY24" fmla="*/ 379641 h 2053660"/>
                  <a:gd name="connsiteX25" fmla="*/ 909638 w 2476500"/>
                  <a:gd name="connsiteY25" fmla="*/ 291535 h 2053660"/>
                  <a:gd name="connsiteX26" fmla="*/ 869156 w 2476500"/>
                  <a:gd name="connsiteY26" fmla="*/ 122466 h 2053660"/>
                  <a:gd name="connsiteX27" fmla="*/ 133350 w 2476500"/>
                  <a:gd name="connsiteY27" fmla="*/ 186760 h 2053660"/>
                  <a:gd name="connsiteX28" fmla="*/ 0 w 2476500"/>
                  <a:gd name="connsiteY28" fmla="*/ 434410 h 2053660"/>
                  <a:gd name="connsiteX29" fmla="*/ 250825 w 2476500"/>
                  <a:gd name="connsiteY29" fmla="*/ 475685 h 2053660"/>
                  <a:gd name="connsiteX30" fmla="*/ 501650 w 2476500"/>
                  <a:gd name="connsiteY30" fmla="*/ 516960 h 2053660"/>
                  <a:gd name="connsiteX31" fmla="*/ 620713 w 2476500"/>
                  <a:gd name="connsiteY31" fmla="*/ 462985 h 2053660"/>
                  <a:gd name="connsiteX32" fmla="*/ 962025 w 2476500"/>
                  <a:gd name="connsiteY32" fmla="*/ 555854 h 2053660"/>
                  <a:gd name="connsiteX0" fmla="*/ 962025 w 2476500"/>
                  <a:gd name="connsiteY0" fmla="*/ 566480 h 2064286"/>
                  <a:gd name="connsiteX1" fmla="*/ 1105223 w 2476500"/>
                  <a:gd name="connsiteY1" fmla="*/ 685540 h 2064286"/>
                  <a:gd name="connsiteX2" fmla="*/ 1036167 w 2476500"/>
                  <a:gd name="connsiteY2" fmla="*/ 776027 h 2064286"/>
                  <a:gd name="connsiteX3" fmla="*/ 808360 w 2476500"/>
                  <a:gd name="connsiteY3" fmla="*/ 776821 h 2064286"/>
                  <a:gd name="connsiteX4" fmla="*/ 680566 w 2476500"/>
                  <a:gd name="connsiteY4" fmla="*/ 952240 h 2064286"/>
                  <a:gd name="connsiteX5" fmla="*/ 462285 w 2476500"/>
                  <a:gd name="connsiteY5" fmla="*/ 1138771 h 2064286"/>
                  <a:gd name="connsiteX6" fmla="*/ 376561 w 2476500"/>
                  <a:gd name="connsiteY6" fmla="*/ 1338003 h 2064286"/>
                  <a:gd name="connsiteX7" fmla="*/ 295598 w 2476500"/>
                  <a:gd name="connsiteY7" fmla="*/ 1502308 h 2064286"/>
                  <a:gd name="connsiteX8" fmla="*/ 173360 w 2476500"/>
                  <a:gd name="connsiteY8" fmla="*/ 1494371 h 2064286"/>
                  <a:gd name="connsiteX9" fmla="*/ 180975 w 2476500"/>
                  <a:gd name="connsiteY9" fmla="*/ 1730911 h 2064286"/>
                  <a:gd name="connsiteX10" fmla="*/ 1028700 w 2476500"/>
                  <a:gd name="connsiteY10" fmla="*/ 1911886 h 2064286"/>
                  <a:gd name="connsiteX11" fmla="*/ 1343025 w 2476500"/>
                  <a:gd name="connsiteY11" fmla="*/ 2064286 h 2064286"/>
                  <a:gd name="connsiteX12" fmla="*/ 1590675 w 2476500"/>
                  <a:gd name="connsiteY12" fmla="*/ 2026186 h 2064286"/>
                  <a:gd name="connsiteX13" fmla="*/ 2457450 w 2476500"/>
                  <a:gd name="connsiteY13" fmla="*/ 1226086 h 2064286"/>
                  <a:gd name="connsiteX14" fmla="*/ 2476500 w 2476500"/>
                  <a:gd name="connsiteY14" fmla="*/ 397411 h 2064286"/>
                  <a:gd name="connsiteX15" fmla="*/ 2476500 w 2476500"/>
                  <a:gd name="connsiteY15" fmla="*/ 245011 h 2064286"/>
                  <a:gd name="connsiteX16" fmla="*/ 976635 w 2476500"/>
                  <a:gd name="connsiteY16" fmla="*/ 24347 h 2064286"/>
                  <a:gd name="connsiteX17" fmla="*/ 713110 w 2476500"/>
                  <a:gd name="connsiteY17" fmla="*/ 11647 h 2064286"/>
                  <a:gd name="connsiteX18" fmla="*/ 713110 w 2476500"/>
                  <a:gd name="connsiteY18" fmla="*/ 78322 h 2064286"/>
                  <a:gd name="connsiteX19" fmla="*/ 982350 w 2476500"/>
                  <a:gd name="connsiteY19" fmla="*/ 66891 h 2064286"/>
                  <a:gd name="connsiteX20" fmla="*/ 1330325 w 2476500"/>
                  <a:gd name="connsiteY20" fmla="*/ 282476 h 2064286"/>
                  <a:gd name="connsiteX21" fmla="*/ 1782450 w 2476500"/>
                  <a:gd name="connsiteY21" fmla="*/ 623151 h 2064286"/>
                  <a:gd name="connsiteX22" fmla="*/ 1785144 w 2476500"/>
                  <a:gd name="connsiteY22" fmla="*/ 779998 h 2064286"/>
                  <a:gd name="connsiteX23" fmla="*/ 1164432 w 2476500"/>
                  <a:gd name="connsiteY23" fmla="*/ 368837 h 2064286"/>
                  <a:gd name="connsiteX24" fmla="*/ 1050131 w 2476500"/>
                  <a:gd name="connsiteY24" fmla="*/ 397411 h 2064286"/>
                  <a:gd name="connsiteX25" fmla="*/ 940594 w 2476500"/>
                  <a:gd name="connsiteY25" fmla="*/ 390267 h 2064286"/>
                  <a:gd name="connsiteX26" fmla="*/ 909638 w 2476500"/>
                  <a:gd name="connsiteY26" fmla="*/ 302161 h 2064286"/>
                  <a:gd name="connsiteX27" fmla="*/ 869156 w 2476500"/>
                  <a:gd name="connsiteY27" fmla="*/ 133092 h 2064286"/>
                  <a:gd name="connsiteX28" fmla="*/ 133350 w 2476500"/>
                  <a:gd name="connsiteY28" fmla="*/ 197386 h 2064286"/>
                  <a:gd name="connsiteX29" fmla="*/ 0 w 2476500"/>
                  <a:gd name="connsiteY29" fmla="*/ 445036 h 2064286"/>
                  <a:gd name="connsiteX30" fmla="*/ 250825 w 2476500"/>
                  <a:gd name="connsiteY30" fmla="*/ 486311 h 2064286"/>
                  <a:gd name="connsiteX31" fmla="*/ 501650 w 2476500"/>
                  <a:gd name="connsiteY31" fmla="*/ 527586 h 2064286"/>
                  <a:gd name="connsiteX32" fmla="*/ 620713 w 2476500"/>
                  <a:gd name="connsiteY32" fmla="*/ 473611 h 2064286"/>
                  <a:gd name="connsiteX33" fmla="*/ 962025 w 2476500"/>
                  <a:gd name="connsiteY33" fmla="*/ 566480 h 2064286"/>
                  <a:gd name="connsiteX0" fmla="*/ 962025 w 2476500"/>
                  <a:gd name="connsiteY0" fmla="*/ 586146 h 2083952"/>
                  <a:gd name="connsiteX1" fmla="*/ 1105223 w 2476500"/>
                  <a:gd name="connsiteY1" fmla="*/ 705206 h 2083952"/>
                  <a:gd name="connsiteX2" fmla="*/ 1036167 w 2476500"/>
                  <a:gd name="connsiteY2" fmla="*/ 795693 h 2083952"/>
                  <a:gd name="connsiteX3" fmla="*/ 808360 w 2476500"/>
                  <a:gd name="connsiteY3" fmla="*/ 796487 h 2083952"/>
                  <a:gd name="connsiteX4" fmla="*/ 680566 w 2476500"/>
                  <a:gd name="connsiteY4" fmla="*/ 971906 h 2083952"/>
                  <a:gd name="connsiteX5" fmla="*/ 462285 w 2476500"/>
                  <a:gd name="connsiteY5" fmla="*/ 1158437 h 2083952"/>
                  <a:gd name="connsiteX6" fmla="*/ 376561 w 2476500"/>
                  <a:gd name="connsiteY6" fmla="*/ 1357669 h 2083952"/>
                  <a:gd name="connsiteX7" fmla="*/ 295598 w 2476500"/>
                  <a:gd name="connsiteY7" fmla="*/ 1521974 h 2083952"/>
                  <a:gd name="connsiteX8" fmla="*/ 173360 w 2476500"/>
                  <a:gd name="connsiteY8" fmla="*/ 1514037 h 2083952"/>
                  <a:gd name="connsiteX9" fmla="*/ 180975 w 2476500"/>
                  <a:gd name="connsiteY9" fmla="*/ 1750577 h 2083952"/>
                  <a:gd name="connsiteX10" fmla="*/ 1028700 w 2476500"/>
                  <a:gd name="connsiteY10" fmla="*/ 1931552 h 2083952"/>
                  <a:gd name="connsiteX11" fmla="*/ 1343025 w 2476500"/>
                  <a:gd name="connsiteY11" fmla="*/ 2083952 h 2083952"/>
                  <a:gd name="connsiteX12" fmla="*/ 1590675 w 2476500"/>
                  <a:gd name="connsiteY12" fmla="*/ 2045852 h 2083952"/>
                  <a:gd name="connsiteX13" fmla="*/ 2457450 w 2476500"/>
                  <a:gd name="connsiteY13" fmla="*/ 1245752 h 2083952"/>
                  <a:gd name="connsiteX14" fmla="*/ 2476500 w 2476500"/>
                  <a:gd name="connsiteY14" fmla="*/ 417077 h 2083952"/>
                  <a:gd name="connsiteX15" fmla="*/ 2476500 w 2476500"/>
                  <a:gd name="connsiteY15" fmla="*/ 264677 h 2083952"/>
                  <a:gd name="connsiteX16" fmla="*/ 1002035 w 2476500"/>
                  <a:gd name="connsiteY16" fmla="*/ 15438 h 2083952"/>
                  <a:gd name="connsiteX17" fmla="*/ 713110 w 2476500"/>
                  <a:gd name="connsiteY17" fmla="*/ 31313 h 2083952"/>
                  <a:gd name="connsiteX18" fmla="*/ 713110 w 2476500"/>
                  <a:gd name="connsiteY18" fmla="*/ 97988 h 2083952"/>
                  <a:gd name="connsiteX19" fmla="*/ 982350 w 2476500"/>
                  <a:gd name="connsiteY19" fmla="*/ 86557 h 2083952"/>
                  <a:gd name="connsiteX20" fmla="*/ 1330325 w 2476500"/>
                  <a:gd name="connsiteY20" fmla="*/ 302142 h 2083952"/>
                  <a:gd name="connsiteX21" fmla="*/ 1782450 w 2476500"/>
                  <a:gd name="connsiteY21" fmla="*/ 642817 h 2083952"/>
                  <a:gd name="connsiteX22" fmla="*/ 1785144 w 2476500"/>
                  <a:gd name="connsiteY22" fmla="*/ 799664 h 2083952"/>
                  <a:gd name="connsiteX23" fmla="*/ 1164432 w 2476500"/>
                  <a:gd name="connsiteY23" fmla="*/ 388503 h 2083952"/>
                  <a:gd name="connsiteX24" fmla="*/ 1050131 w 2476500"/>
                  <a:gd name="connsiteY24" fmla="*/ 417077 h 2083952"/>
                  <a:gd name="connsiteX25" fmla="*/ 940594 w 2476500"/>
                  <a:gd name="connsiteY25" fmla="*/ 409933 h 2083952"/>
                  <a:gd name="connsiteX26" fmla="*/ 909638 w 2476500"/>
                  <a:gd name="connsiteY26" fmla="*/ 321827 h 2083952"/>
                  <a:gd name="connsiteX27" fmla="*/ 869156 w 2476500"/>
                  <a:gd name="connsiteY27" fmla="*/ 152758 h 2083952"/>
                  <a:gd name="connsiteX28" fmla="*/ 133350 w 2476500"/>
                  <a:gd name="connsiteY28" fmla="*/ 217052 h 2083952"/>
                  <a:gd name="connsiteX29" fmla="*/ 0 w 2476500"/>
                  <a:gd name="connsiteY29" fmla="*/ 464702 h 2083952"/>
                  <a:gd name="connsiteX30" fmla="*/ 250825 w 2476500"/>
                  <a:gd name="connsiteY30" fmla="*/ 505977 h 2083952"/>
                  <a:gd name="connsiteX31" fmla="*/ 501650 w 2476500"/>
                  <a:gd name="connsiteY31" fmla="*/ 547252 h 2083952"/>
                  <a:gd name="connsiteX32" fmla="*/ 620713 w 2476500"/>
                  <a:gd name="connsiteY32" fmla="*/ 493277 h 2083952"/>
                  <a:gd name="connsiteX33" fmla="*/ 962025 w 2476500"/>
                  <a:gd name="connsiteY33" fmla="*/ 586146 h 2083952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920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981151 w 2476500"/>
                  <a:gd name="connsiteY16" fmla="*/ 214862 h 2068514"/>
                  <a:gd name="connsiteX17" fmla="*/ 1389385 w 2476500"/>
                  <a:gd name="connsiteY17" fmla="*/ 180975 h 2068514"/>
                  <a:gd name="connsiteX18" fmla="*/ 1002035 w 2476500"/>
                  <a:gd name="connsiteY18" fmla="*/ 0 h 2068514"/>
                  <a:gd name="connsiteX19" fmla="*/ 710729 w 2476500"/>
                  <a:gd name="connsiteY19" fmla="*/ 18256 h 2068514"/>
                  <a:gd name="connsiteX20" fmla="*/ 713110 w 2476500"/>
                  <a:gd name="connsiteY20" fmla="*/ 82550 h 2068514"/>
                  <a:gd name="connsiteX21" fmla="*/ 982350 w 2476500"/>
                  <a:gd name="connsiteY21" fmla="*/ 71119 h 2068514"/>
                  <a:gd name="connsiteX22" fmla="*/ 1349375 w 2476500"/>
                  <a:gd name="connsiteY22" fmla="*/ 272417 h 2068514"/>
                  <a:gd name="connsiteX23" fmla="*/ 1782450 w 2476500"/>
                  <a:gd name="connsiteY23" fmla="*/ 627379 h 2068514"/>
                  <a:gd name="connsiteX24" fmla="*/ 1785144 w 2476500"/>
                  <a:gd name="connsiteY24" fmla="*/ 784226 h 2068514"/>
                  <a:gd name="connsiteX25" fmla="*/ 1164432 w 2476500"/>
                  <a:gd name="connsiteY25" fmla="*/ 373065 h 2068514"/>
                  <a:gd name="connsiteX26" fmla="*/ 1050131 w 2476500"/>
                  <a:gd name="connsiteY26" fmla="*/ 401639 h 2068514"/>
                  <a:gd name="connsiteX27" fmla="*/ 940594 w 2476500"/>
                  <a:gd name="connsiteY27" fmla="*/ 394495 h 2068514"/>
                  <a:gd name="connsiteX28" fmla="*/ 909638 w 2476500"/>
                  <a:gd name="connsiteY28" fmla="*/ 306389 h 2068514"/>
                  <a:gd name="connsiteX29" fmla="*/ 869156 w 2476500"/>
                  <a:gd name="connsiteY29" fmla="*/ 137320 h 2068514"/>
                  <a:gd name="connsiteX30" fmla="*/ 133350 w 2476500"/>
                  <a:gd name="connsiteY30" fmla="*/ 201614 h 2068514"/>
                  <a:gd name="connsiteX31" fmla="*/ 0 w 2476500"/>
                  <a:gd name="connsiteY31" fmla="*/ 449264 h 2068514"/>
                  <a:gd name="connsiteX32" fmla="*/ 250825 w 2476500"/>
                  <a:gd name="connsiteY32" fmla="*/ 490539 h 2068514"/>
                  <a:gd name="connsiteX33" fmla="*/ 501650 w 2476500"/>
                  <a:gd name="connsiteY33" fmla="*/ 531814 h 2068514"/>
                  <a:gd name="connsiteX34" fmla="*/ 620713 w 2476500"/>
                  <a:gd name="connsiteY34" fmla="*/ 477839 h 2068514"/>
                  <a:gd name="connsiteX35" fmla="*/ 962025 w 2476500"/>
                  <a:gd name="connsiteY35" fmla="*/ 570708 h 2068514"/>
                  <a:gd name="connsiteX0" fmla="*/ 962025 w 2876550"/>
                  <a:gd name="connsiteY0" fmla="*/ 1909418 h 3407224"/>
                  <a:gd name="connsiteX1" fmla="*/ 1105223 w 2876550"/>
                  <a:gd name="connsiteY1" fmla="*/ 2028478 h 3407224"/>
                  <a:gd name="connsiteX2" fmla="*/ 1036167 w 2876550"/>
                  <a:gd name="connsiteY2" fmla="*/ 2118965 h 3407224"/>
                  <a:gd name="connsiteX3" fmla="*/ 808360 w 2876550"/>
                  <a:gd name="connsiteY3" fmla="*/ 2119759 h 3407224"/>
                  <a:gd name="connsiteX4" fmla="*/ 680566 w 2876550"/>
                  <a:gd name="connsiteY4" fmla="*/ 2295178 h 3407224"/>
                  <a:gd name="connsiteX5" fmla="*/ 462285 w 2876550"/>
                  <a:gd name="connsiteY5" fmla="*/ 2481709 h 3407224"/>
                  <a:gd name="connsiteX6" fmla="*/ 376561 w 2876550"/>
                  <a:gd name="connsiteY6" fmla="*/ 2680941 h 3407224"/>
                  <a:gd name="connsiteX7" fmla="*/ 295598 w 2876550"/>
                  <a:gd name="connsiteY7" fmla="*/ 2845246 h 3407224"/>
                  <a:gd name="connsiteX8" fmla="*/ 173360 w 2876550"/>
                  <a:gd name="connsiteY8" fmla="*/ 2837309 h 3407224"/>
                  <a:gd name="connsiteX9" fmla="*/ 180975 w 2876550"/>
                  <a:gd name="connsiteY9" fmla="*/ 3073849 h 3407224"/>
                  <a:gd name="connsiteX10" fmla="*/ 1028700 w 2876550"/>
                  <a:gd name="connsiteY10" fmla="*/ 3254824 h 3407224"/>
                  <a:gd name="connsiteX11" fmla="*/ 1343025 w 2876550"/>
                  <a:gd name="connsiteY11" fmla="*/ 3407224 h 3407224"/>
                  <a:gd name="connsiteX12" fmla="*/ 1590675 w 2876550"/>
                  <a:gd name="connsiteY12" fmla="*/ 3369124 h 3407224"/>
                  <a:gd name="connsiteX13" fmla="*/ 2457450 w 2876550"/>
                  <a:gd name="connsiteY13" fmla="*/ 2569024 h 3407224"/>
                  <a:gd name="connsiteX14" fmla="*/ 2476500 w 2876550"/>
                  <a:gd name="connsiteY14" fmla="*/ 1740349 h 3407224"/>
                  <a:gd name="connsiteX15" fmla="*/ 2876550 w 2876550"/>
                  <a:gd name="connsiteY15" fmla="*/ 449 h 3407224"/>
                  <a:gd name="connsiteX16" fmla="*/ 1981151 w 2876550"/>
                  <a:gd name="connsiteY16" fmla="*/ 1553572 h 3407224"/>
                  <a:gd name="connsiteX17" fmla="*/ 1389385 w 2876550"/>
                  <a:gd name="connsiteY17" fmla="*/ 1519685 h 3407224"/>
                  <a:gd name="connsiteX18" fmla="*/ 1002035 w 2876550"/>
                  <a:gd name="connsiteY18" fmla="*/ 1338710 h 3407224"/>
                  <a:gd name="connsiteX19" fmla="*/ 710729 w 2876550"/>
                  <a:gd name="connsiteY19" fmla="*/ 1356966 h 3407224"/>
                  <a:gd name="connsiteX20" fmla="*/ 713110 w 2876550"/>
                  <a:gd name="connsiteY20" fmla="*/ 1421260 h 3407224"/>
                  <a:gd name="connsiteX21" fmla="*/ 982350 w 2876550"/>
                  <a:gd name="connsiteY21" fmla="*/ 1409829 h 3407224"/>
                  <a:gd name="connsiteX22" fmla="*/ 1349375 w 2876550"/>
                  <a:gd name="connsiteY22" fmla="*/ 1611127 h 3407224"/>
                  <a:gd name="connsiteX23" fmla="*/ 1782450 w 2876550"/>
                  <a:gd name="connsiteY23" fmla="*/ 1966089 h 3407224"/>
                  <a:gd name="connsiteX24" fmla="*/ 1785144 w 2876550"/>
                  <a:gd name="connsiteY24" fmla="*/ 2122936 h 3407224"/>
                  <a:gd name="connsiteX25" fmla="*/ 1164432 w 2876550"/>
                  <a:gd name="connsiteY25" fmla="*/ 1711775 h 3407224"/>
                  <a:gd name="connsiteX26" fmla="*/ 1050131 w 2876550"/>
                  <a:gd name="connsiteY26" fmla="*/ 1740349 h 3407224"/>
                  <a:gd name="connsiteX27" fmla="*/ 940594 w 2876550"/>
                  <a:gd name="connsiteY27" fmla="*/ 1733205 h 3407224"/>
                  <a:gd name="connsiteX28" fmla="*/ 909638 w 2876550"/>
                  <a:gd name="connsiteY28" fmla="*/ 1645099 h 3407224"/>
                  <a:gd name="connsiteX29" fmla="*/ 869156 w 2876550"/>
                  <a:gd name="connsiteY29" fmla="*/ 1476030 h 3407224"/>
                  <a:gd name="connsiteX30" fmla="*/ 133350 w 2876550"/>
                  <a:gd name="connsiteY30" fmla="*/ 1540324 h 3407224"/>
                  <a:gd name="connsiteX31" fmla="*/ 0 w 2876550"/>
                  <a:gd name="connsiteY31" fmla="*/ 1787974 h 3407224"/>
                  <a:gd name="connsiteX32" fmla="*/ 250825 w 2876550"/>
                  <a:gd name="connsiteY32" fmla="*/ 1829249 h 3407224"/>
                  <a:gd name="connsiteX33" fmla="*/ 501650 w 2876550"/>
                  <a:gd name="connsiteY33" fmla="*/ 1870524 h 3407224"/>
                  <a:gd name="connsiteX34" fmla="*/ 620713 w 2876550"/>
                  <a:gd name="connsiteY34" fmla="*/ 1816549 h 3407224"/>
                  <a:gd name="connsiteX35" fmla="*/ 962025 w 2876550"/>
                  <a:gd name="connsiteY35" fmla="*/ 1909418 h 3407224"/>
                  <a:gd name="connsiteX0" fmla="*/ 962025 w 3302000"/>
                  <a:gd name="connsiteY0" fmla="*/ 1909418 h 3407224"/>
                  <a:gd name="connsiteX1" fmla="*/ 1105223 w 3302000"/>
                  <a:gd name="connsiteY1" fmla="*/ 2028478 h 3407224"/>
                  <a:gd name="connsiteX2" fmla="*/ 1036167 w 3302000"/>
                  <a:gd name="connsiteY2" fmla="*/ 2118965 h 3407224"/>
                  <a:gd name="connsiteX3" fmla="*/ 808360 w 3302000"/>
                  <a:gd name="connsiteY3" fmla="*/ 2119759 h 3407224"/>
                  <a:gd name="connsiteX4" fmla="*/ 680566 w 3302000"/>
                  <a:gd name="connsiteY4" fmla="*/ 2295178 h 3407224"/>
                  <a:gd name="connsiteX5" fmla="*/ 462285 w 3302000"/>
                  <a:gd name="connsiteY5" fmla="*/ 2481709 h 3407224"/>
                  <a:gd name="connsiteX6" fmla="*/ 376561 w 3302000"/>
                  <a:gd name="connsiteY6" fmla="*/ 2680941 h 3407224"/>
                  <a:gd name="connsiteX7" fmla="*/ 295598 w 3302000"/>
                  <a:gd name="connsiteY7" fmla="*/ 2845246 h 3407224"/>
                  <a:gd name="connsiteX8" fmla="*/ 173360 w 3302000"/>
                  <a:gd name="connsiteY8" fmla="*/ 2837309 h 3407224"/>
                  <a:gd name="connsiteX9" fmla="*/ 180975 w 3302000"/>
                  <a:gd name="connsiteY9" fmla="*/ 3073849 h 3407224"/>
                  <a:gd name="connsiteX10" fmla="*/ 1028700 w 3302000"/>
                  <a:gd name="connsiteY10" fmla="*/ 3254824 h 3407224"/>
                  <a:gd name="connsiteX11" fmla="*/ 1343025 w 3302000"/>
                  <a:gd name="connsiteY11" fmla="*/ 3407224 h 3407224"/>
                  <a:gd name="connsiteX12" fmla="*/ 1590675 w 3302000"/>
                  <a:gd name="connsiteY12" fmla="*/ 3369124 h 3407224"/>
                  <a:gd name="connsiteX13" fmla="*/ 2457450 w 3302000"/>
                  <a:gd name="connsiteY13" fmla="*/ 2569024 h 3407224"/>
                  <a:gd name="connsiteX14" fmla="*/ 3302000 w 3302000"/>
                  <a:gd name="connsiteY14" fmla="*/ 610049 h 3407224"/>
                  <a:gd name="connsiteX15" fmla="*/ 2876550 w 3302000"/>
                  <a:gd name="connsiteY15" fmla="*/ 449 h 3407224"/>
                  <a:gd name="connsiteX16" fmla="*/ 1981151 w 3302000"/>
                  <a:gd name="connsiteY16" fmla="*/ 1553572 h 3407224"/>
                  <a:gd name="connsiteX17" fmla="*/ 1389385 w 3302000"/>
                  <a:gd name="connsiteY17" fmla="*/ 1519685 h 3407224"/>
                  <a:gd name="connsiteX18" fmla="*/ 1002035 w 3302000"/>
                  <a:gd name="connsiteY18" fmla="*/ 1338710 h 3407224"/>
                  <a:gd name="connsiteX19" fmla="*/ 710729 w 3302000"/>
                  <a:gd name="connsiteY19" fmla="*/ 1356966 h 3407224"/>
                  <a:gd name="connsiteX20" fmla="*/ 713110 w 3302000"/>
                  <a:gd name="connsiteY20" fmla="*/ 1421260 h 3407224"/>
                  <a:gd name="connsiteX21" fmla="*/ 982350 w 3302000"/>
                  <a:gd name="connsiteY21" fmla="*/ 1409829 h 3407224"/>
                  <a:gd name="connsiteX22" fmla="*/ 1349375 w 3302000"/>
                  <a:gd name="connsiteY22" fmla="*/ 1611127 h 3407224"/>
                  <a:gd name="connsiteX23" fmla="*/ 1782450 w 3302000"/>
                  <a:gd name="connsiteY23" fmla="*/ 1966089 h 3407224"/>
                  <a:gd name="connsiteX24" fmla="*/ 1785144 w 3302000"/>
                  <a:gd name="connsiteY24" fmla="*/ 2122936 h 3407224"/>
                  <a:gd name="connsiteX25" fmla="*/ 1164432 w 3302000"/>
                  <a:gd name="connsiteY25" fmla="*/ 1711775 h 3407224"/>
                  <a:gd name="connsiteX26" fmla="*/ 1050131 w 3302000"/>
                  <a:gd name="connsiteY26" fmla="*/ 1740349 h 3407224"/>
                  <a:gd name="connsiteX27" fmla="*/ 940594 w 3302000"/>
                  <a:gd name="connsiteY27" fmla="*/ 1733205 h 3407224"/>
                  <a:gd name="connsiteX28" fmla="*/ 909638 w 3302000"/>
                  <a:gd name="connsiteY28" fmla="*/ 1645099 h 3407224"/>
                  <a:gd name="connsiteX29" fmla="*/ 869156 w 3302000"/>
                  <a:gd name="connsiteY29" fmla="*/ 1476030 h 3407224"/>
                  <a:gd name="connsiteX30" fmla="*/ 133350 w 3302000"/>
                  <a:gd name="connsiteY30" fmla="*/ 1540324 h 3407224"/>
                  <a:gd name="connsiteX31" fmla="*/ 0 w 3302000"/>
                  <a:gd name="connsiteY31" fmla="*/ 1787974 h 3407224"/>
                  <a:gd name="connsiteX32" fmla="*/ 250825 w 3302000"/>
                  <a:gd name="connsiteY32" fmla="*/ 1829249 h 3407224"/>
                  <a:gd name="connsiteX33" fmla="*/ 501650 w 3302000"/>
                  <a:gd name="connsiteY33" fmla="*/ 1870524 h 3407224"/>
                  <a:gd name="connsiteX34" fmla="*/ 620713 w 3302000"/>
                  <a:gd name="connsiteY34" fmla="*/ 1816549 h 3407224"/>
                  <a:gd name="connsiteX35" fmla="*/ 962025 w 3302000"/>
                  <a:gd name="connsiteY35" fmla="*/ 1909418 h 3407224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3016201 w 3302000"/>
                  <a:gd name="connsiteY15" fmla="*/ 187873 h 3406775"/>
                  <a:gd name="connsiteX16" fmla="*/ 2876550 w 3302000"/>
                  <a:gd name="connsiteY16" fmla="*/ 0 h 3406775"/>
                  <a:gd name="connsiteX17" fmla="*/ 1981151 w 3302000"/>
                  <a:gd name="connsiteY17" fmla="*/ 1553123 h 3406775"/>
                  <a:gd name="connsiteX18" fmla="*/ 1389385 w 3302000"/>
                  <a:gd name="connsiteY18" fmla="*/ 1519236 h 3406775"/>
                  <a:gd name="connsiteX19" fmla="*/ 1002035 w 3302000"/>
                  <a:gd name="connsiteY19" fmla="*/ 1338261 h 3406775"/>
                  <a:gd name="connsiteX20" fmla="*/ 710729 w 3302000"/>
                  <a:gd name="connsiteY20" fmla="*/ 1356517 h 3406775"/>
                  <a:gd name="connsiteX21" fmla="*/ 713110 w 3302000"/>
                  <a:gd name="connsiteY21" fmla="*/ 1420811 h 3406775"/>
                  <a:gd name="connsiteX22" fmla="*/ 982350 w 3302000"/>
                  <a:gd name="connsiteY22" fmla="*/ 1409380 h 3406775"/>
                  <a:gd name="connsiteX23" fmla="*/ 1349375 w 3302000"/>
                  <a:gd name="connsiteY23" fmla="*/ 1610678 h 3406775"/>
                  <a:gd name="connsiteX24" fmla="*/ 1782450 w 3302000"/>
                  <a:gd name="connsiteY24" fmla="*/ 1965640 h 3406775"/>
                  <a:gd name="connsiteX25" fmla="*/ 1785144 w 3302000"/>
                  <a:gd name="connsiteY25" fmla="*/ 2122487 h 3406775"/>
                  <a:gd name="connsiteX26" fmla="*/ 1164432 w 3302000"/>
                  <a:gd name="connsiteY26" fmla="*/ 1711326 h 3406775"/>
                  <a:gd name="connsiteX27" fmla="*/ 1050131 w 3302000"/>
                  <a:gd name="connsiteY27" fmla="*/ 1739900 h 3406775"/>
                  <a:gd name="connsiteX28" fmla="*/ 940594 w 3302000"/>
                  <a:gd name="connsiteY28" fmla="*/ 1732756 h 3406775"/>
                  <a:gd name="connsiteX29" fmla="*/ 909638 w 3302000"/>
                  <a:gd name="connsiteY29" fmla="*/ 1644650 h 3406775"/>
                  <a:gd name="connsiteX30" fmla="*/ 869156 w 3302000"/>
                  <a:gd name="connsiteY30" fmla="*/ 1475581 h 3406775"/>
                  <a:gd name="connsiteX31" fmla="*/ 133350 w 3302000"/>
                  <a:gd name="connsiteY31" fmla="*/ 1539875 h 3406775"/>
                  <a:gd name="connsiteX32" fmla="*/ 0 w 3302000"/>
                  <a:gd name="connsiteY32" fmla="*/ 1787525 h 3406775"/>
                  <a:gd name="connsiteX33" fmla="*/ 250825 w 3302000"/>
                  <a:gd name="connsiteY33" fmla="*/ 1828800 h 3406775"/>
                  <a:gd name="connsiteX34" fmla="*/ 501650 w 3302000"/>
                  <a:gd name="connsiteY34" fmla="*/ 1870075 h 3406775"/>
                  <a:gd name="connsiteX35" fmla="*/ 620713 w 3302000"/>
                  <a:gd name="connsiteY35" fmla="*/ 1816100 h 3406775"/>
                  <a:gd name="connsiteX36" fmla="*/ 962025 w 3302000"/>
                  <a:gd name="connsiteY36" fmla="*/ 1908969 h 3406775"/>
                  <a:gd name="connsiteX0" fmla="*/ 962025 w 3302000"/>
                  <a:gd name="connsiteY0" fmla="*/ 3314946 h 4812752"/>
                  <a:gd name="connsiteX1" fmla="*/ 1105223 w 3302000"/>
                  <a:gd name="connsiteY1" fmla="*/ 3434006 h 4812752"/>
                  <a:gd name="connsiteX2" fmla="*/ 1036167 w 3302000"/>
                  <a:gd name="connsiteY2" fmla="*/ 3524493 h 4812752"/>
                  <a:gd name="connsiteX3" fmla="*/ 808360 w 3302000"/>
                  <a:gd name="connsiteY3" fmla="*/ 3525287 h 4812752"/>
                  <a:gd name="connsiteX4" fmla="*/ 680566 w 3302000"/>
                  <a:gd name="connsiteY4" fmla="*/ 3700706 h 4812752"/>
                  <a:gd name="connsiteX5" fmla="*/ 462285 w 3302000"/>
                  <a:gd name="connsiteY5" fmla="*/ 3887237 h 4812752"/>
                  <a:gd name="connsiteX6" fmla="*/ 376561 w 3302000"/>
                  <a:gd name="connsiteY6" fmla="*/ 4086469 h 4812752"/>
                  <a:gd name="connsiteX7" fmla="*/ 295598 w 3302000"/>
                  <a:gd name="connsiteY7" fmla="*/ 4250774 h 4812752"/>
                  <a:gd name="connsiteX8" fmla="*/ 173360 w 3302000"/>
                  <a:gd name="connsiteY8" fmla="*/ 4242837 h 4812752"/>
                  <a:gd name="connsiteX9" fmla="*/ 180975 w 3302000"/>
                  <a:gd name="connsiteY9" fmla="*/ 4479377 h 4812752"/>
                  <a:gd name="connsiteX10" fmla="*/ 1028700 w 3302000"/>
                  <a:gd name="connsiteY10" fmla="*/ 4660352 h 4812752"/>
                  <a:gd name="connsiteX11" fmla="*/ 1343025 w 3302000"/>
                  <a:gd name="connsiteY11" fmla="*/ 4812752 h 4812752"/>
                  <a:gd name="connsiteX12" fmla="*/ 1590675 w 3302000"/>
                  <a:gd name="connsiteY12" fmla="*/ 4774652 h 4812752"/>
                  <a:gd name="connsiteX13" fmla="*/ 2457450 w 3302000"/>
                  <a:gd name="connsiteY13" fmla="*/ 3974552 h 4812752"/>
                  <a:gd name="connsiteX14" fmla="*/ 3302000 w 3302000"/>
                  <a:gd name="connsiteY14" fmla="*/ 2015577 h 4812752"/>
                  <a:gd name="connsiteX15" fmla="*/ 3009851 w 3302000"/>
                  <a:gd name="connsiteY15" fmla="*/ 0 h 4812752"/>
                  <a:gd name="connsiteX16" fmla="*/ 2876550 w 3302000"/>
                  <a:gd name="connsiteY16" fmla="*/ 1405977 h 4812752"/>
                  <a:gd name="connsiteX17" fmla="*/ 1981151 w 3302000"/>
                  <a:gd name="connsiteY17" fmla="*/ 2959100 h 4812752"/>
                  <a:gd name="connsiteX18" fmla="*/ 1389385 w 3302000"/>
                  <a:gd name="connsiteY18" fmla="*/ 2925213 h 4812752"/>
                  <a:gd name="connsiteX19" fmla="*/ 1002035 w 3302000"/>
                  <a:gd name="connsiteY19" fmla="*/ 2744238 h 4812752"/>
                  <a:gd name="connsiteX20" fmla="*/ 710729 w 3302000"/>
                  <a:gd name="connsiteY20" fmla="*/ 2762494 h 4812752"/>
                  <a:gd name="connsiteX21" fmla="*/ 713110 w 3302000"/>
                  <a:gd name="connsiteY21" fmla="*/ 2826788 h 4812752"/>
                  <a:gd name="connsiteX22" fmla="*/ 982350 w 3302000"/>
                  <a:gd name="connsiteY22" fmla="*/ 2815357 h 4812752"/>
                  <a:gd name="connsiteX23" fmla="*/ 1349375 w 3302000"/>
                  <a:gd name="connsiteY23" fmla="*/ 3016655 h 4812752"/>
                  <a:gd name="connsiteX24" fmla="*/ 1782450 w 3302000"/>
                  <a:gd name="connsiteY24" fmla="*/ 3371617 h 4812752"/>
                  <a:gd name="connsiteX25" fmla="*/ 1785144 w 3302000"/>
                  <a:gd name="connsiteY25" fmla="*/ 3528464 h 4812752"/>
                  <a:gd name="connsiteX26" fmla="*/ 1164432 w 3302000"/>
                  <a:gd name="connsiteY26" fmla="*/ 3117303 h 4812752"/>
                  <a:gd name="connsiteX27" fmla="*/ 1050131 w 3302000"/>
                  <a:gd name="connsiteY27" fmla="*/ 3145877 h 4812752"/>
                  <a:gd name="connsiteX28" fmla="*/ 940594 w 3302000"/>
                  <a:gd name="connsiteY28" fmla="*/ 3138733 h 4812752"/>
                  <a:gd name="connsiteX29" fmla="*/ 909638 w 3302000"/>
                  <a:gd name="connsiteY29" fmla="*/ 3050627 h 4812752"/>
                  <a:gd name="connsiteX30" fmla="*/ 869156 w 3302000"/>
                  <a:gd name="connsiteY30" fmla="*/ 2881558 h 4812752"/>
                  <a:gd name="connsiteX31" fmla="*/ 133350 w 3302000"/>
                  <a:gd name="connsiteY31" fmla="*/ 2945852 h 4812752"/>
                  <a:gd name="connsiteX32" fmla="*/ 0 w 3302000"/>
                  <a:gd name="connsiteY32" fmla="*/ 3193502 h 4812752"/>
                  <a:gd name="connsiteX33" fmla="*/ 250825 w 3302000"/>
                  <a:gd name="connsiteY33" fmla="*/ 3234777 h 4812752"/>
                  <a:gd name="connsiteX34" fmla="*/ 501650 w 3302000"/>
                  <a:gd name="connsiteY34" fmla="*/ 3276052 h 4812752"/>
                  <a:gd name="connsiteX35" fmla="*/ 620713 w 3302000"/>
                  <a:gd name="connsiteY35" fmla="*/ 3222077 h 4812752"/>
                  <a:gd name="connsiteX36" fmla="*/ 962025 w 3302000"/>
                  <a:gd name="connsiteY36" fmla="*/ 3314946 h 4812752"/>
                  <a:gd name="connsiteX0" fmla="*/ 962025 w 3302000"/>
                  <a:gd name="connsiteY0" fmla="*/ 3324319 h 4822125"/>
                  <a:gd name="connsiteX1" fmla="*/ 1105223 w 3302000"/>
                  <a:gd name="connsiteY1" fmla="*/ 3443379 h 4822125"/>
                  <a:gd name="connsiteX2" fmla="*/ 1036167 w 3302000"/>
                  <a:gd name="connsiteY2" fmla="*/ 3533866 h 4822125"/>
                  <a:gd name="connsiteX3" fmla="*/ 808360 w 3302000"/>
                  <a:gd name="connsiteY3" fmla="*/ 3534660 h 4822125"/>
                  <a:gd name="connsiteX4" fmla="*/ 680566 w 3302000"/>
                  <a:gd name="connsiteY4" fmla="*/ 3710079 h 4822125"/>
                  <a:gd name="connsiteX5" fmla="*/ 462285 w 3302000"/>
                  <a:gd name="connsiteY5" fmla="*/ 3896610 h 4822125"/>
                  <a:gd name="connsiteX6" fmla="*/ 376561 w 3302000"/>
                  <a:gd name="connsiteY6" fmla="*/ 4095842 h 4822125"/>
                  <a:gd name="connsiteX7" fmla="*/ 295598 w 3302000"/>
                  <a:gd name="connsiteY7" fmla="*/ 4260147 h 4822125"/>
                  <a:gd name="connsiteX8" fmla="*/ 173360 w 3302000"/>
                  <a:gd name="connsiteY8" fmla="*/ 4252210 h 4822125"/>
                  <a:gd name="connsiteX9" fmla="*/ 180975 w 3302000"/>
                  <a:gd name="connsiteY9" fmla="*/ 4488750 h 4822125"/>
                  <a:gd name="connsiteX10" fmla="*/ 1028700 w 3302000"/>
                  <a:gd name="connsiteY10" fmla="*/ 4669725 h 4822125"/>
                  <a:gd name="connsiteX11" fmla="*/ 1343025 w 3302000"/>
                  <a:gd name="connsiteY11" fmla="*/ 4822125 h 4822125"/>
                  <a:gd name="connsiteX12" fmla="*/ 1590675 w 3302000"/>
                  <a:gd name="connsiteY12" fmla="*/ 4784025 h 4822125"/>
                  <a:gd name="connsiteX13" fmla="*/ 2457450 w 3302000"/>
                  <a:gd name="connsiteY13" fmla="*/ 3983925 h 4822125"/>
                  <a:gd name="connsiteX14" fmla="*/ 3302000 w 3302000"/>
                  <a:gd name="connsiteY14" fmla="*/ 2024950 h 4822125"/>
                  <a:gd name="connsiteX15" fmla="*/ 3009851 w 3302000"/>
                  <a:gd name="connsiteY15" fmla="*/ 9373 h 4822125"/>
                  <a:gd name="connsiteX16" fmla="*/ 2876550 w 3302000"/>
                  <a:gd name="connsiteY16" fmla="*/ 1415350 h 4822125"/>
                  <a:gd name="connsiteX17" fmla="*/ 1981151 w 3302000"/>
                  <a:gd name="connsiteY17" fmla="*/ 2968473 h 4822125"/>
                  <a:gd name="connsiteX18" fmla="*/ 1389385 w 3302000"/>
                  <a:gd name="connsiteY18" fmla="*/ 2934586 h 4822125"/>
                  <a:gd name="connsiteX19" fmla="*/ 1002035 w 3302000"/>
                  <a:gd name="connsiteY19" fmla="*/ 2753611 h 4822125"/>
                  <a:gd name="connsiteX20" fmla="*/ 710729 w 3302000"/>
                  <a:gd name="connsiteY20" fmla="*/ 2771867 h 4822125"/>
                  <a:gd name="connsiteX21" fmla="*/ 713110 w 3302000"/>
                  <a:gd name="connsiteY21" fmla="*/ 2836161 h 4822125"/>
                  <a:gd name="connsiteX22" fmla="*/ 982350 w 3302000"/>
                  <a:gd name="connsiteY22" fmla="*/ 2824730 h 4822125"/>
                  <a:gd name="connsiteX23" fmla="*/ 1349375 w 3302000"/>
                  <a:gd name="connsiteY23" fmla="*/ 3026028 h 4822125"/>
                  <a:gd name="connsiteX24" fmla="*/ 1782450 w 3302000"/>
                  <a:gd name="connsiteY24" fmla="*/ 3380990 h 4822125"/>
                  <a:gd name="connsiteX25" fmla="*/ 1785144 w 3302000"/>
                  <a:gd name="connsiteY25" fmla="*/ 3537837 h 4822125"/>
                  <a:gd name="connsiteX26" fmla="*/ 1164432 w 3302000"/>
                  <a:gd name="connsiteY26" fmla="*/ 3126676 h 4822125"/>
                  <a:gd name="connsiteX27" fmla="*/ 1050131 w 3302000"/>
                  <a:gd name="connsiteY27" fmla="*/ 3155250 h 4822125"/>
                  <a:gd name="connsiteX28" fmla="*/ 940594 w 3302000"/>
                  <a:gd name="connsiteY28" fmla="*/ 3148106 h 4822125"/>
                  <a:gd name="connsiteX29" fmla="*/ 909638 w 3302000"/>
                  <a:gd name="connsiteY29" fmla="*/ 3060000 h 4822125"/>
                  <a:gd name="connsiteX30" fmla="*/ 869156 w 3302000"/>
                  <a:gd name="connsiteY30" fmla="*/ 2890931 h 4822125"/>
                  <a:gd name="connsiteX31" fmla="*/ 133350 w 3302000"/>
                  <a:gd name="connsiteY31" fmla="*/ 2955225 h 4822125"/>
                  <a:gd name="connsiteX32" fmla="*/ 0 w 3302000"/>
                  <a:gd name="connsiteY32" fmla="*/ 3202875 h 4822125"/>
                  <a:gd name="connsiteX33" fmla="*/ 250825 w 3302000"/>
                  <a:gd name="connsiteY33" fmla="*/ 3244150 h 4822125"/>
                  <a:gd name="connsiteX34" fmla="*/ 501650 w 3302000"/>
                  <a:gd name="connsiteY34" fmla="*/ 3285425 h 4822125"/>
                  <a:gd name="connsiteX35" fmla="*/ 620713 w 3302000"/>
                  <a:gd name="connsiteY35" fmla="*/ 3231450 h 4822125"/>
                  <a:gd name="connsiteX36" fmla="*/ 962025 w 3302000"/>
                  <a:gd name="connsiteY36" fmla="*/ 3324319 h 4822125"/>
                  <a:gd name="connsiteX0" fmla="*/ 962025 w 3328293"/>
                  <a:gd name="connsiteY0" fmla="*/ 3440229 h 4938035"/>
                  <a:gd name="connsiteX1" fmla="*/ 1105223 w 3328293"/>
                  <a:gd name="connsiteY1" fmla="*/ 3559289 h 4938035"/>
                  <a:gd name="connsiteX2" fmla="*/ 1036167 w 3328293"/>
                  <a:gd name="connsiteY2" fmla="*/ 3649776 h 4938035"/>
                  <a:gd name="connsiteX3" fmla="*/ 808360 w 3328293"/>
                  <a:gd name="connsiteY3" fmla="*/ 3650570 h 4938035"/>
                  <a:gd name="connsiteX4" fmla="*/ 680566 w 3328293"/>
                  <a:gd name="connsiteY4" fmla="*/ 3825989 h 4938035"/>
                  <a:gd name="connsiteX5" fmla="*/ 462285 w 3328293"/>
                  <a:gd name="connsiteY5" fmla="*/ 4012520 h 4938035"/>
                  <a:gd name="connsiteX6" fmla="*/ 376561 w 3328293"/>
                  <a:gd name="connsiteY6" fmla="*/ 4211752 h 4938035"/>
                  <a:gd name="connsiteX7" fmla="*/ 295598 w 3328293"/>
                  <a:gd name="connsiteY7" fmla="*/ 4376057 h 4938035"/>
                  <a:gd name="connsiteX8" fmla="*/ 173360 w 3328293"/>
                  <a:gd name="connsiteY8" fmla="*/ 4368120 h 4938035"/>
                  <a:gd name="connsiteX9" fmla="*/ 180975 w 3328293"/>
                  <a:gd name="connsiteY9" fmla="*/ 4604660 h 4938035"/>
                  <a:gd name="connsiteX10" fmla="*/ 1028700 w 3328293"/>
                  <a:gd name="connsiteY10" fmla="*/ 4785635 h 4938035"/>
                  <a:gd name="connsiteX11" fmla="*/ 1343025 w 3328293"/>
                  <a:gd name="connsiteY11" fmla="*/ 4938035 h 4938035"/>
                  <a:gd name="connsiteX12" fmla="*/ 1590675 w 3328293"/>
                  <a:gd name="connsiteY12" fmla="*/ 4899935 h 4938035"/>
                  <a:gd name="connsiteX13" fmla="*/ 2457450 w 3328293"/>
                  <a:gd name="connsiteY13" fmla="*/ 4099835 h 4938035"/>
                  <a:gd name="connsiteX14" fmla="*/ 3302000 w 3328293"/>
                  <a:gd name="connsiteY14" fmla="*/ 2140860 h 4938035"/>
                  <a:gd name="connsiteX15" fmla="*/ 3105101 w 3328293"/>
                  <a:gd name="connsiteY15" fmla="*/ 296734 h 4938035"/>
                  <a:gd name="connsiteX16" fmla="*/ 3009851 w 3328293"/>
                  <a:gd name="connsiteY16" fmla="*/ 125283 h 4938035"/>
                  <a:gd name="connsiteX17" fmla="*/ 2876550 w 3328293"/>
                  <a:gd name="connsiteY17" fmla="*/ 1531260 h 4938035"/>
                  <a:gd name="connsiteX18" fmla="*/ 1981151 w 3328293"/>
                  <a:gd name="connsiteY18" fmla="*/ 3084383 h 4938035"/>
                  <a:gd name="connsiteX19" fmla="*/ 1389385 w 3328293"/>
                  <a:gd name="connsiteY19" fmla="*/ 3050496 h 4938035"/>
                  <a:gd name="connsiteX20" fmla="*/ 1002035 w 3328293"/>
                  <a:gd name="connsiteY20" fmla="*/ 2869521 h 4938035"/>
                  <a:gd name="connsiteX21" fmla="*/ 710729 w 3328293"/>
                  <a:gd name="connsiteY21" fmla="*/ 2887777 h 4938035"/>
                  <a:gd name="connsiteX22" fmla="*/ 713110 w 3328293"/>
                  <a:gd name="connsiteY22" fmla="*/ 2952071 h 4938035"/>
                  <a:gd name="connsiteX23" fmla="*/ 982350 w 3328293"/>
                  <a:gd name="connsiteY23" fmla="*/ 2940640 h 4938035"/>
                  <a:gd name="connsiteX24" fmla="*/ 1349375 w 3328293"/>
                  <a:gd name="connsiteY24" fmla="*/ 3141938 h 4938035"/>
                  <a:gd name="connsiteX25" fmla="*/ 1782450 w 3328293"/>
                  <a:gd name="connsiteY25" fmla="*/ 3496900 h 4938035"/>
                  <a:gd name="connsiteX26" fmla="*/ 1785144 w 3328293"/>
                  <a:gd name="connsiteY26" fmla="*/ 3653747 h 4938035"/>
                  <a:gd name="connsiteX27" fmla="*/ 1164432 w 3328293"/>
                  <a:gd name="connsiteY27" fmla="*/ 3242586 h 4938035"/>
                  <a:gd name="connsiteX28" fmla="*/ 1050131 w 3328293"/>
                  <a:gd name="connsiteY28" fmla="*/ 3271160 h 4938035"/>
                  <a:gd name="connsiteX29" fmla="*/ 940594 w 3328293"/>
                  <a:gd name="connsiteY29" fmla="*/ 3264016 h 4938035"/>
                  <a:gd name="connsiteX30" fmla="*/ 909638 w 3328293"/>
                  <a:gd name="connsiteY30" fmla="*/ 3175910 h 4938035"/>
                  <a:gd name="connsiteX31" fmla="*/ 869156 w 3328293"/>
                  <a:gd name="connsiteY31" fmla="*/ 3006841 h 4938035"/>
                  <a:gd name="connsiteX32" fmla="*/ 133350 w 3328293"/>
                  <a:gd name="connsiteY32" fmla="*/ 3071135 h 4938035"/>
                  <a:gd name="connsiteX33" fmla="*/ 0 w 3328293"/>
                  <a:gd name="connsiteY33" fmla="*/ 3318785 h 4938035"/>
                  <a:gd name="connsiteX34" fmla="*/ 250825 w 3328293"/>
                  <a:gd name="connsiteY34" fmla="*/ 3360060 h 4938035"/>
                  <a:gd name="connsiteX35" fmla="*/ 501650 w 3328293"/>
                  <a:gd name="connsiteY35" fmla="*/ 3401335 h 4938035"/>
                  <a:gd name="connsiteX36" fmla="*/ 620713 w 3328293"/>
                  <a:gd name="connsiteY36" fmla="*/ 3347360 h 4938035"/>
                  <a:gd name="connsiteX37" fmla="*/ 962025 w 3328293"/>
                  <a:gd name="connsiteY37" fmla="*/ 3440229 h 4938035"/>
                  <a:gd name="connsiteX0" fmla="*/ 962025 w 3362690"/>
                  <a:gd name="connsiteY0" fmla="*/ 3681236 h 5179042"/>
                  <a:gd name="connsiteX1" fmla="*/ 1105223 w 3362690"/>
                  <a:gd name="connsiteY1" fmla="*/ 3800296 h 5179042"/>
                  <a:gd name="connsiteX2" fmla="*/ 1036167 w 3362690"/>
                  <a:gd name="connsiteY2" fmla="*/ 3890783 h 5179042"/>
                  <a:gd name="connsiteX3" fmla="*/ 808360 w 3362690"/>
                  <a:gd name="connsiteY3" fmla="*/ 3891577 h 5179042"/>
                  <a:gd name="connsiteX4" fmla="*/ 680566 w 3362690"/>
                  <a:gd name="connsiteY4" fmla="*/ 4066996 h 5179042"/>
                  <a:gd name="connsiteX5" fmla="*/ 462285 w 3362690"/>
                  <a:gd name="connsiteY5" fmla="*/ 4253527 h 5179042"/>
                  <a:gd name="connsiteX6" fmla="*/ 376561 w 3362690"/>
                  <a:gd name="connsiteY6" fmla="*/ 4452759 h 5179042"/>
                  <a:gd name="connsiteX7" fmla="*/ 295598 w 3362690"/>
                  <a:gd name="connsiteY7" fmla="*/ 4617064 h 5179042"/>
                  <a:gd name="connsiteX8" fmla="*/ 173360 w 3362690"/>
                  <a:gd name="connsiteY8" fmla="*/ 4609127 h 5179042"/>
                  <a:gd name="connsiteX9" fmla="*/ 180975 w 3362690"/>
                  <a:gd name="connsiteY9" fmla="*/ 4845667 h 5179042"/>
                  <a:gd name="connsiteX10" fmla="*/ 1028700 w 3362690"/>
                  <a:gd name="connsiteY10" fmla="*/ 5026642 h 5179042"/>
                  <a:gd name="connsiteX11" fmla="*/ 1343025 w 3362690"/>
                  <a:gd name="connsiteY11" fmla="*/ 5179042 h 5179042"/>
                  <a:gd name="connsiteX12" fmla="*/ 1590675 w 3362690"/>
                  <a:gd name="connsiteY12" fmla="*/ 5140942 h 5179042"/>
                  <a:gd name="connsiteX13" fmla="*/ 2457450 w 3362690"/>
                  <a:gd name="connsiteY13" fmla="*/ 4340842 h 5179042"/>
                  <a:gd name="connsiteX14" fmla="*/ 3302000 w 3362690"/>
                  <a:gd name="connsiteY14" fmla="*/ 2381867 h 5179042"/>
                  <a:gd name="connsiteX15" fmla="*/ 3301951 w 3362690"/>
                  <a:gd name="connsiteY15" fmla="*/ 137691 h 5179042"/>
                  <a:gd name="connsiteX16" fmla="*/ 3009851 w 3362690"/>
                  <a:gd name="connsiteY16" fmla="*/ 366290 h 5179042"/>
                  <a:gd name="connsiteX17" fmla="*/ 2876550 w 3362690"/>
                  <a:gd name="connsiteY17" fmla="*/ 1772267 h 5179042"/>
                  <a:gd name="connsiteX18" fmla="*/ 1981151 w 3362690"/>
                  <a:gd name="connsiteY18" fmla="*/ 3325390 h 5179042"/>
                  <a:gd name="connsiteX19" fmla="*/ 1389385 w 3362690"/>
                  <a:gd name="connsiteY19" fmla="*/ 3291503 h 5179042"/>
                  <a:gd name="connsiteX20" fmla="*/ 1002035 w 3362690"/>
                  <a:gd name="connsiteY20" fmla="*/ 3110528 h 5179042"/>
                  <a:gd name="connsiteX21" fmla="*/ 710729 w 3362690"/>
                  <a:gd name="connsiteY21" fmla="*/ 3128784 h 5179042"/>
                  <a:gd name="connsiteX22" fmla="*/ 713110 w 3362690"/>
                  <a:gd name="connsiteY22" fmla="*/ 3193078 h 5179042"/>
                  <a:gd name="connsiteX23" fmla="*/ 982350 w 3362690"/>
                  <a:gd name="connsiteY23" fmla="*/ 3181647 h 5179042"/>
                  <a:gd name="connsiteX24" fmla="*/ 1349375 w 3362690"/>
                  <a:gd name="connsiteY24" fmla="*/ 3382945 h 5179042"/>
                  <a:gd name="connsiteX25" fmla="*/ 1782450 w 3362690"/>
                  <a:gd name="connsiteY25" fmla="*/ 3737907 h 5179042"/>
                  <a:gd name="connsiteX26" fmla="*/ 1785144 w 3362690"/>
                  <a:gd name="connsiteY26" fmla="*/ 3894754 h 5179042"/>
                  <a:gd name="connsiteX27" fmla="*/ 1164432 w 3362690"/>
                  <a:gd name="connsiteY27" fmla="*/ 3483593 h 5179042"/>
                  <a:gd name="connsiteX28" fmla="*/ 1050131 w 3362690"/>
                  <a:gd name="connsiteY28" fmla="*/ 3512167 h 5179042"/>
                  <a:gd name="connsiteX29" fmla="*/ 940594 w 3362690"/>
                  <a:gd name="connsiteY29" fmla="*/ 3505023 h 5179042"/>
                  <a:gd name="connsiteX30" fmla="*/ 909638 w 3362690"/>
                  <a:gd name="connsiteY30" fmla="*/ 3416917 h 5179042"/>
                  <a:gd name="connsiteX31" fmla="*/ 869156 w 3362690"/>
                  <a:gd name="connsiteY31" fmla="*/ 3247848 h 5179042"/>
                  <a:gd name="connsiteX32" fmla="*/ 133350 w 3362690"/>
                  <a:gd name="connsiteY32" fmla="*/ 3312142 h 5179042"/>
                  <a:gd name="connsiteX33" fmla="*/ 0 w 3362690"/>
                  <a:gd name="connsiteY33" fmla="*/ 3559792 h 5179042"/>
                  <a:gd name="connsiteX34" fmla="*/ 250825 w 3362690"/>
                  <a:gd name="connsiteY34" fmla="*/ 3601067 h 5179042"/>
                  <a:gd name="connsiteX35" fmla="*/ 501650 w 3362690"/>
                  <a:gd name="connsiteY35" fmla="*/ 3642342 h 5179042"/>
                  <a:gd name="connsiteX36" fmla="*/ 620713 w 3362690"/>
                  <a:gd name="connsiteY36" fmla="*/ 3588367 h 5179042"/>
                  <a:gd name="connsiteX37" fmla="*/ 962025 w 3362690"/>
                  <a:gd name="connsiteY37" fmla="*/ 3681236 h 5179042"/>
                  <a:gd name="connsiteX0" fmla="*/ 962025 w 3362690"/>
                  <a:gd name="connsiteY0" fmla="*/ 3543545 h 5041351"/>
                  <a:gd name="connsiteX1" fmla="*/ 1105223 w 3362690"/>
                  <a:gd name="connsiteY1" fmla="*/ 3662605 h 5041351"/>
                  <a:gd name="connsiteX2" fmla="*/ 1036167 w 3362690"/>
                  <a:gd name="connsiteY2" fmla="*/ 3753092 h 5041351"/>
                  <a:gd name="connsiteX3" fmla="*/ 808360 w 3362690"/>
                  <a:gd name="connsiteY3" fmla="*/ 3753886 h 5041351"/>
                  <a:gd name="connsiteX4" fmla="*/ 680566 w 3362690"/>
                  <a:gd name="connsiteY4" fmla="*/ 3929305 h 5041351"/>
                  <a:gd name="connsiteX5" fmla="*/ 462285 w 3362690"/>
                  <a:gd name="connsiteY5" fmla="*/ 4115836 h 5041351"/>
                  <a:gd name="connsiteX6" fmla="*/ 376561 w 3362690"/>
                  <a:gd name="connsiteY6" fmla="*/ 4315068 h 5041351"/>
                  <a:gd name="connsiteX7" fmla="*/ 295598 w 3362690"/>
                  <a:gd name="connsiteY7" fmla="*/ 4479373 h 5041351"/>
                  <a:gd name="connsiteX8" fmla="*/ 173360 w 3362690"/>
                  <a:gd name="connsiteY8" fmla="*/ 4471436 h 5041351"/>
                  <a:gd name="connsiteX9" fmla="*/ 180975 w 3362690"/>
                  <a:gd name="connsiteY9" fmla="*/ 4707976 h 5041351"/>
                  <a:gd name="connsiteX10" fmla="*/ 1028700 w 3362690"/>
                  <a:gd name="connsiteY10" fmla="*/ 4888951 h 5041351"/>
                  <a:gd name="connsiteX11" fmla="*/ 1343025 w 3362690"/>
                  <a:gd name="connsiteY11" fmla="*/ 5041351 h 5041351"/>
                  <a:gd name="connsiteX12" fmla="*/ 1590675 w 3362690"/>
                  <a:gd name="connsiteY12" fmla="*/ 5003251 h 5041351"/>
                  <a:gd name="connsiteX13" fmla="*/ 2457450 w 3362690"/>
                  <a:gd name="connsiteY13" fmla="*/ 4203151 h 5041351"/>
                  <a:gd name="connsiteX14" fmla="*/ 3302000 w 3362690"/>
                  <a:gd name="connsiteY14" fmla="*/ 2244176 h 5041351"/>
                  <a:gd name="connsiteX15" fmla="*/ 3301951 w 3362690"/>
                  <a:gd name="connsiteY15" fmla="*/ 0 h 5041351"/>
                  <a:gd name="connsiteX16" fmla="*/ 3009851 w 3362690"/>
                  <a:gd name="connsiteY16" fmla="*/ 228599 h 5041351"/>
                  <a:gd name="connsiteX17" fmla="*/ 2876550 w 3362690"/>
                  <a:gd name="connsiteY17" fmla="*/ 1634576 h 5041351"/>
                  <a:gd name="connsiteX18" fmla="*/ 1981151 w 3362690"/>
                  <a:gd name="connsiteY18" fmla="*/ 3187699 h 5041351"/>
                  <a:gd name="connsiteX19" fmla="*/ 1389385 w 3362690"/>
                  <a:gd name="connsiteY19" fmla="*/ 3153812 h 5041351"/>
                  <a:gd name="connsiteX20" fmla="*/ 1002035 w 3362690"/>
                  <a:gd name="connsiteY20" fmla="*/ 2972837 h 5041351"/>
                  <a:gd name="connsiteX21" fmla="*/ 710729 w 3362690"/>
                  <a:gd name="connsiteY21" fmla="*/ 2991093 h 5041351"/>
                  <a:gd name="connsiteX22" fmla="*/ 713110 w 3362690"/>
                  <a:gd name="connsiteY22" fmla="*/ 3055387 h 5041351"/>
                  <a:gd name="connsiteX23" fmla="*/ 982350 w 3362690"/>
                  <a:gd name="connsiteY23" fmla="*/ 3043956 h 5041351"/>
                  <a:gd name="connsiteX24" fmla="*/ 1349375 w 3362690"/>
                  <a:gd name="connsiteY24" fmla="*/ 3245254 h 5041351"/>
                  <a:gd name="connsiteX25" fmla="*/ 1782450 w 3362690"/>
                  <a:gd name="connsiteY25" fmla="*/ 3600216 h 5041351"/>
                  <a:gd name="connsiteX26" fmla="*/ 1785144 w 3362690"/>
                  <a:gd name="connsiteY26" fmla="*/ 3757063 h 5041351"/>
                  <a:gd name="connsiteX27" fmla="*/ 1164432 w 3362690"/>
                  <a:gd name="connsiteY27" fmla="*/ 3345902 h 5041351"/>
                  <a:gd name="connsiteX28" fmla="*/ 1050131 w 3362690"/>
                  <a:gd name="connsiteY28" fmla="*/ 3374476 h 5041351"/>
                  <a:gd name="connsiteX29" fmla="*/ 940594 w 3362690"/>
                  <a:gd name="connsiteY29" fmla="*/ 3367332 h 5041351"/>
                  <a:gd name="connsiteX30" fmla="*/ 909638 w 3362690"/>
                  <a:gd name="connsiteY30" fmla="*/ 3279226 h 5041351"/>
                  <a:gd name="connsiteX31" fmla="*/ 869156 w 3362690"/>
                  <a:gd name="connsiteY31" fmla="*/ 3110157 h 5041351"/>
                  <a:gd name="connsiteX32" fmla="*/ 133350 w 3362690"/>
                  <a:gd name="connsiteY32" fmla="*/ 3174451 h 5041351"/>
                  <a:gd name="connsiteX33" fmla="*/ 0 w 3362690"/>
                  <a:gd name="connsiteY33" fmla="*/ 3422101 h 5041351"/>
                  <a:gd name="connsiteX34" fmla="*/ 250825 w 3362690"/>
                  <a:gd name="connsiteY34" fmla="*/ 3463376 h 5041351"/>
                  <a:gd name="connsiteX35" fmla="*/ 501650 w 3362690"/>
                  <a:gd name="connsiteY35" fmla="*/ 3504651 h 5041351"/>
                  <a:gd name="connsiteX36" fmla="*/ 620713 w 3362690"/>
                  <a:gd name="connsiteY36" fmla="*/ 3450676 h 5041351"/>
                  <a:gd name="connsiteX37" fmla="*/ 962025 w 3362690"/>
                  <a:gd name="connsiteY37" fmla="*/ 3543545 h 5041351"/>
                  <a:gd name="connsiteX0" fmla="*/ 962025 w 3350917"/>
                  <a:gd name="connsiteY0" fmla="*/ 3543545 h 5041351"/>
                  <a:gd name="connsiteX1" fmla="*/ 1105223 w 3350917"/>
                  <a:gd name="connsiteY1" fmla="*/ 3662605 h 5041351"/>
                  <a:gd name="connsiteX2" fmla="*/ 1036167 w 3350917"/>
                  <a:gd name="connsiteY2" fmla="*/ 3753092 h 5041351"/>
                  <a:gd name="connsiteX3" fmla="*/ 808360 w 3350917"/>
                  <a:gd name="connsiteY3" fmla="*/ 3753886 h 5041351"/>
                  <a:gd name="connsiteX4" fmla="*/ 680566 w 3350917"/>
                  <a:gd name="connsiteY4" fmla="*/ 3929305 h 5041351"/>
                  <a:gd name="connsiteX5" fmla="*/ 462285 w 3350917"/>
                  <a:gd name="connsiteY5" fmla="*/ 4115836 h 5041351"/>
                  <a:gd name="connsiteX6" fmla="*/ 376561 w 3350917"/>
                  <a:gd name="connsiteY6" fmla="*/ 4315068 h 5041351"/>
                  <a:gd name="connsiteX7" fmla="*/ 295598 w 3350917"/>
                  <a:gd name="connsiteY7" fmla="*/ 4479373 h 5041351"/>
                  <a:gd name="connsiteX8" fmla="*/ 173360 w 3350917"/>
                  <a:gd name="connsiteY8" fmla="*/ 4471436 h 5041351"/>
                  <a:gd name="connsiteX9" fmla="*/ 180975 w 3350917"/>
                  <a:gd name="connsiteY9" fmla="*/ 4707976 h 5041351"/>
                  <a:gd name="connsiteX10" fmla="*/ 1028700 w 3350917"/>
                  <a:gd name="connsiteY10" fmla="*/ 4888951 h 5041351"/>
                  <a:gd name="connsiteX11" fmla="*/ 1343025 w 3350917"/>
                  <a:gd name="connsiteY11" fmla="*/ 5041351 h 5041351"/>
                  <a:gd name="connsiteX12" fmla="*/ 1590675 w 3350917"/>
                  <a:gd name="connsiteY12" fmla="*/ 5003251 h 5041351"/>
                  <a:gd name="connsiteX13" fmla="*/ 2457450 w 3350917"/>
                  <a:gd name="connsiteY13" fmla="*/ 4203151 h 5041351"/>
                  <a:gd name="connsiteX14" fmla="*/ 3302000 w 3350917"/>
                  <a:gd name="connsiteY14" fmla="*/ 2244176 h 5041351"/>
                  <a:gd name="connsiteX15" fmla="*/ 3301951 w 3350917"/>
                  <a:gd name="connsiteY15" fmla="*/ 0 h 5041351"/>
                  <a:gd name="connsiteX16" fmla="*/ 3009851 w 3350917"/>
                  <a:gd name="connsiteY16" fmla="*/ 228599 h 5041351"/>
                  <a:gd name="connsiteX17" fmla="*/ 2876550 w 3350917"/>
                  <a:gd name="connsiteY17" fmla="*/ 1634576 h 5041351"/>
                  <a:gd name="connsiteX18" fmla="*/ 1981151 w 3350917"/>
                  <a:gd name="connsiteY18" fmla="*/ 3187699 h 5041351"/>
                  <a:gd name="connsiteX19" fmla="*/ 1389385 w 3350917"/>
                  <a:gd name="connsiteY19" fmla="*/ 3153812 h 5041351"/>
                  <a:gd name="connsiteX20" fmla="*/ 1002035 w 3350917"/>
                  <a:gd name="connsiteY20" fmla="*/ 2972837 h 5041351"/>
                  <a:gd name="connsiteX21" fmla="*/ 710729 w 3350917"/>
                  <a:gd name="connsiteY21" fmla="*/ 2991093 h 5041351"/>
                  <a:gd name="connsiteX22" fmla="*/ 713110 w 3350917"/>
                  <a:gd name="connsiteY22" fmla="*/ 3055387 h 5041351"/>
                  <a:gd name="connsiteX23" fmla="*/ 982350 w 3350917"/>
                  <a:gd name="connsiteY23" fmla="*/ 3043956 h 5041351"/>
                  <a:gd name="connsiteX24" fmla="*/ 1349375 w 3350917"/>
                  <a:gd name="connsiteY24" fmla="*/ 3245254 h 5041351"/>
                  <a:gd name="connsiteX25" fmla="*/ 1782450 w 3350917"/>
                  <a:gd name="connsiteY25" fmla="*/ 3600216 h 5041351"/>
                  <a:gd name="connsiteX26" fmla="*/ 1785144 w 3350917"/>
                  <a:gd name="connsiteY26" fmla="*/ 3757063 h 5041351"/>
                  <a:gd name="connsiteX27" fmla="*/ 1164432 w 3350917"/>
                  <a:gd name="connsiteY27" fmla="*/ 3345902 h 5041351"/>
                  <a:gd name="connsiteX28" fmla="*/ 1050131 w 3350917"/>
                  <a:gd name="connsiteY28" fmla="*/ 3374476 h 5041351"/>
                  <a:gd name="connsiteX29" fmla="*/ 940594 w 3350917"/>
                  <a:gd name="connsiteY29" fmla="*/ 3367332 h 5041351"/>
                  <a:gd name="connsiteX30" fmla="*/ 909638 w 3350917"/>
                  <a:gd name="connsiteY30" fmla="*/ 3279226 h 5041351"/>
                  <a:gd name="connsiteX31" fmla="*/ 869156 w 3350917"/>
                  <a:gd name="connsiteY31" fmla="*/ 3110157 h 5041351"/>
                  <a:gd name="connsiteX32" fmla="*/ 133350 w 3350917"/>
                  <a:gd name="connsiteY32" fmla="*/ 3174451 h 5041351"/>
                  <a:gd name="connsiteX33" fmla="*/ 0 w 3350917"/>
                  <a:gd name="connsiteY33" fmla="*/ 3422101 h 5041351"/>
                  <a:gd name="connsiteX34" fmla="*/ 250825 w 3350917"/>
                  <a:gd name="connsiteY34" fmla="*/ 3463376 h 5041351"/>
                  <a:gd name="connsiteX35" fmla="*/ 501650 w 3350917"/>
                  <a:gd name="connsiteY35" fmla="*/ 3504651 h 5041351"/>
                  <a:gd name="connsiteX36" fmla="*/ 620713 w 3350917"/>
                  <a:gd name="connsiteY36" fmla="*/ 3450676 h 5041351"/>
                  <a:gd name="connsiteX37" fmla="*/ 962025 w 3350917"/>
                  <a:gd name="connsiteY37" fmla="*/ 3543545 h 5041351"/>
                  <a:gd name="connsiteX0" fmla="*/ 962025 w 3308689"/>
                  <a:gd name="connsiteY0" fmla="*/ 3543545 h 5041351"/>
                  <a:gd name="connsiteX1" fmla="*/ 1105223 w 3308689"/>
                  <a:gd name="connsiteY1" fmla="*/ 3662605 h 5041351"/>
                  <a:gd name="connsiteX2" fmla="*/ 1036167 w 3308689"/>
                  <a:gd name="connsiteY2" fmla="*/ 3753092 h 5041351"/>
                  <a:gd name="connsiteX3" fmla="*/ 808360 w 3308689"/>
                  <a:gd name="connsiteY3" fmla="*/ 3753886 h 5041351"/>
                  <a:gd name="connsiteX4" fmla="*/ 680566 w 3308689"/>
                  <a:gd name="connsiteY4" fmla="*/ 3929305 h 5041351"/>
                  <a:gd name="connsiteX5" fmla="*/ 462285 w 3308689"/>
                  <a:gd name="connsiteY5" fmla="*/ 4115836 h 5041351"/>
                  <a:gd name="connsiteX6" fmla="*/ 376561 w 3308689"/>
                  <a:gd name="connsiteY6" fmla="*/ 4315068 h 5041351"/>
                  <a:gd name="connsiteX7" fmla="*/ 295598 w 3308689"/>
                  <a:gd name="connsiteY7" fmla="*/ 4479373 h 5041351"/>
                  <a:gd name="connsiteX8" fmla="*/ 173360 w 3308689"/>
                  <a:gd name="connsiteY8" fmla="*/ 4471436 h 5041351"/>
                  <a:gd name="connsiteX9" fmla="*/ 180975 w 3308689"/>
                  <a:gd name="connsiteY9" fmla="*/ 4707976 h 5041351"/>
                  <a:gd name="connsiteX10" fmla="*/ 1028700 w 3308689"/>
                  <a:gd name="connsiteY10" fmla="*/ 4888951 h 5041351"/>
                  <a:gd name="connsiteX11" fmla="*/ 1343025 w 3308689"/>
                  <a:gd name="connsiteY11" fmla="*/ 5041351 h 5041351"/>
                  <a:gd name="connsiteX12" fmla="*/ 1590675 w 3308689"/>
                  <a:gd name="connsiteY12" fmla="*/ 5003251 h 5041351"/>
                  <a:gd name="connsiteX13" fmla="*/ 2457450 w 3308689"/>
                  <a:gd name="connsiteY13" fmla="*/ 4203151 h 5041351"/>
                  <a:gd name="connsiteX14" fmla="*/ 3302000 w 3308689"/>
                  <a:gd name="connsiteY14" fmla="*/ 2244176 h 5041351"/>
                  <a:gd name="connsiteX15" fmla="*/ 3301951 w 3308689"/>
                  <a:gd name="connsiteY15" fmla="*/ 0 h 5041351"/>
                  <a:gd name="connsiteX16" fmla="*/ 3009851 w 3308689"/>
                  <a:gd name="connsiteY16" fmla="*/ 228599 h 5041351"/>
                  <a:gd name="connsiteX17" fmla="*/ 2876550 w 3308689"/>
                  <a:gd name="connsiteY17" fmla="*/ 1634576 h 5041351"/>
                  <a:gd name="connsiteX18" fmla="*/ 1981151 w 3308689"/>
                  <a:gd name="connsiteY18" fmla="*/ 3187699 h 5041351"/>
                  <a:gd name="connsiteX19" fmla="*/ 1389385 w 3308689"/>
                  <a:gd name="connsiteY19" fmla="*/ 3153812 h 5041351"/>
                  <a:gd name="connsiteX20" fmla="*/ 1002035 w 3308689"/>
                  <a:gd name="connsiteY20" fmla="*/ 2972837 h 5041351"/>
                  <a:gd name="connsiteX21" fmla="*/ 710729 w 3308689"/>
                  <a:gd name="connsiteY21" fmla="*/ 2991093 h 5041351"/>
                  <a:gd name="connsiteX22" fmla="*/ 713110 w 3308689"/>
                  <a:gd name="connsiteY22" fmla="*/ 3055387 h 5041351"/>
                  <a:gd name="connsiteX23" fmla="*/ 982350 w 3308689"/>
                  <a:gd name="connsiteY23" fmla="*/ 3043956 h 5041351"/>
                  <a:gd name="connsiteX24" fmla="*/ 1349375 w 3308689"/>
                  <a:gd name="connsiteY24" fmla="*/ 3245254 h 5041351"/>
                  <a:gd name="connsiteX25" fmla="*/ 1782450 w 3308689"/>
                  <a:gd name="connsiteY25" fmla="*/ 3600216 h 5041351"/>
                  <a:gd name="connsiteX26" fmla="*/ 1785144 w 3308689"/>
                  <a:gd name="connsiteY26" fmla="*/ 3757063 h 5041351"/>
                  <a:gd name="connsiteX27" fmla="*/ 1164432 w 3308689"/>
                  <a:gd name="connsiteY27" fmla="*/ 3345902 h 5041351"/>
                  <a:gd name="connsiteX28" fmla="*/ 1050131 w 3308689"/>
                  <a:gd name="connsiteY28" fmla="*/ 3374476 h 5041351"/>
                  <a:gd name="connsiteX29" fmla="*/ 940594 w 3308689"/>
                  <a:gd name="connsiteY29" fmla="*/ 3367332 h 5041351"/>
                  <a:gd name="connsiteX30" fmla="*/ 909638 w 3308689"/>
                  <a:gd name="connsiteY30" fmla="*/ 3279226 h 5041351"/>
                  <a:gd name="connsiteX31" fmla="*/ 869156 w 3308689"/>
                  <a:gd name="connsiteY31" fmla="*/ 3110157 h 5041351"/>
                  <a:gd name="connsiteX32" fmla="*/ 133350 w 3308689"/>
                  <a:gd name="connsiteY32" fmla="*/ 3174451 h 5041351"/>
                  <a:gd name="connsiteX33" fmla="*/ 0 w 3308689"/>
                  <a:gd name="connsiteY33" fmla="*/ 3422101 h 5041351"/>
                  <a:gd name="connsiteX34" fmla="*/ 250825 w 3308689"/>
                  <a:gd name="connsiteY34" fmla="*/ 3463376 h 5041351"/>
                  <a:gd name="connsiteX35" fmla="*/ 501650 w 3308689"/>
                  <a:gd name="connsiteY35" fmla="*/ 3504651 h 5041351"/>
                  <a:gd name="connsiteX36" fmla="*/ 620713 w 3308689"/>
                  <a:gd name="connsiteY36" fmla="*/ 3450676 h 5041351"/>
                  <a:gd name="connsiteX37" fmla="*/ 962025 w 3308689"/>
                  <a:gd name="connsiteY37" fmla="*/ 3543545 h 5041351"/>
                  <a:gd name="connsiteX0" fmla="*/ 962025 w 3303210"/>
                  <a:gd name="connsiteY0" fmla="*/ 3543545 h 5041351"/>
                  <a:gd name="connsiteX1" fmla="*/ 1105223 w 3303210"/>
                  <a:gd name="connsiteY1" fmla="*/ 3662605 h 5041351"/>
                  <a:gd name="connsiteX2" fmla="*/ 1036167 w 3303210"/>
                  <a:gd name="connsiteY2" fmla="*/ 3753092 h 5041351"/>
                  <a:gd name="connsiteX3" fmla="*/ 808360 w 3303210"/>
                  <a:gd name="connsiteY3" fmla="*/ 3753886 h 5041351"/>
                  <a:gd name="connsiteX4" fmla="*/ 680566 w 3303210"/>
                  <a:gd name="connsiteY4" fmla="*/ 3929305 h 5041351"/>
                  <a:gd name="connsiteX5" fmla="*/ 462285 w 3303210"/>
                  <a:gd name="connsiteY5" fmla="*/ 4115836 h 5041351"/>
                  <a:gd name="connsiteX6" fmla="*/ 376561 w 3303210"/>
                  <a:gd name="connsiteY6" fmla="*/ 4315068 h 5041351"/>
                  <a:gd name="connsiteX7" fmla="*/ 295598 w 3303210"/>
                  <a:gd name="connsiteY7" fmla="*/ 4479373 h 5041351"/>
                  <a:gd name="connsiteX8" fmla="*/ 173360 w 3303210"/>
                  <a:gd name="connsiteY8" fmla="*/ 4471436 h 5041351"/>
                  <a:gd name="connsiteX9" fmla="*/ 180975 w 3303210"/>
                  <a:gd name="connsiteY9" fmla="*/ 4707976 h 5041351"/>
                  <a:gd name="connsiteX10" fmla="*/ 1028700 w 3303210"/>
                  <a:gd name="connsiteY10" fmla="*/ 4888951 h 5041351"/>
                  <a:gd name="connsiteX11" fmla="*/ 1343025 w 3303210"/>
                  <a:gd name="connsiteY11" fmla="*/ 5041351 h 5041351"/>
                  <a:gd name="connsiteX12" fmla="*/ 1590675 w 3303210"/>
                  <a:gd name="connsiteY12" fmla="*/ 5003251 h 5041351"/>
                  <a:gd name="connsiteX13" fmla="*/ 2457450 w 3303210"/>
                  <a:gd name="connsiteY13" fmla="*/ 4203151 h 5041351"/>
                  <a:gd name="connsiteX14" fmla="*/ 3302000 w 3303210"/>
                  <a:gd name="connsiteY14" fmla="*/ 2244176 h 5041351"/>
                  <a:gd name="connsiteX15" fmla="*/ 3301951 w 3303210"/>
                  <a:gd name="connsiteY15" fmla="*/ 0 h 5041351"/>
                  <a:gd name="connsiteX16" fmla="*/ 3009851 w 3303210"/>
                  <a:gd name="connsiteY16" fmla="*/ 228599 h 5041351"/>
                  <a:gd name="connsiteX17" fmla="*/ 2876550 w 3303210"/>
                  <a:gd name="connsiteY17" fmla="*/ 1634576 h 5041351"/>
                  <a:gd name="connsiteX18" fmla="*/ 1981151 w 3303210"/>
                  <a:gd name="connsiteY18" fmla="*/ 3187699 h 5041351"/>
                  <a:gd name="connsiteX19" fmla="*/ 1389385 w 3303210"/>
                  <a:gd name="connsiteY19" fmla="*/ 3153812 h 5041351"/>
                  <a:gd name="connsiteX20" fmla="*/ 1002035 w 3303210"/>
                  <a:gd name="connsiteY20" fmla="*/ 2972837 h 5041351"/>
                  <a:gd name="connsiteX21" fmla="*/ 710729 w 3303210"/>
                  <a:gd name="connsiteY21" fmla="*/ 2991093 h 5041351"/>
                  <a:gd name="connsiteX22" fmla="*/ 713110 w 3303210"/>
                  <a:gd name="connsiteY22" fmla="*/ 3055387 h 5041351"/>
                  <a:gd name="connsiteX23" fmla="*/ 982350 w 3303210"/>
                  <a:gd name="connsiteY23" fmla="*/ 3043956 h 5041351"/>
                  <a:gd name="connsiteX24" fmla="*/ 1349375 w 3303210"/>
                  <a:gd name="connsiteY24" fmla="*/ 3245254 h 5041351"/>
                  <a:gd name="connsiteX25" fmla="*/ 1782450 w 3303210"/>
                  <a:gd name="connsiteY25" fmla="*/ 3600216 h 5041351"/>
                  <a:gd name="connsiteX26" fmla="*/ 1785144 w 3303210"/>
                  <a:gd name="connsiteY26" fmla="*/ 3757063 h 5041351"/>
                  <a:gd name="connsiteX27" fmla="*/ 1164432 w 3303210"/>
                  <a:gd name="connsiteY27" fmla="*/ 3345902 h 5041351"/>
                  <a:gd name="connsiteX28" fmla="*/ 1050131 w 3303210"/>
                  <a:gd name="connsiteY28" fmla="*/ 3374476 h 5041351"/>
                  <a:gd name="connsiteX29" fmla="*/ 940594 w 3303210"/>
                  <a:gd name="connsiteY29" fmla="*/ 3367332 h 5041351"/>
                  <a:gd name="connsiteX30" fmla="*/ 909638 w 3303210"/>
                  <a:gd name="connsiteY30" fmla="*/ 3279226 h 5041351"/>
                  <a:gd name="connsiteX31" fmla="*/ 869156 w 3303210"/>
                  <a:gd name="connsiteY31" fmla="*/ 3110157 h 5041351"/>
                  <a:gd name="connsiteX32" fmla="*/ 133350 w 3303210"/>
                  <a:gd name="connsiteY32" fmla="*/ 3174451 h 5041351"/>
                  <a:gd name="connsiteX33" fmla="*/ 0 w 3303210"/>
                  <a:gd name="connsiteY33" fmla="*/ 3422101 h 5041351"/>
                  <a:gd name="connsiteX34" fmla="*/ 250825 w 3303210"/>
                  <a:gd name="connsiteY34" fmla="*/ 3463376 h 5041351"/>
                  <a:gd name="connsiteX35" fmla="*/ 501650 w 3303210"/>
                  <a:gd name="connsiteY35" fmla="*/ 3504651 h 5041351"/>
                  <a:gd name="connsiteX36" fmla="*/ 620713 w 3303210"/>
                  <a:gd name="connsiteY36" fmla="*/ 3450676 h 5041351"/>
                  <a:gd name="connsiteX37" fmla="*/ 962025 w 3303210"/>
                  <a:gd name="connsiteY37" fmla="*/ 3543545 h 504135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3009851 w 3303210"/>
                  <a:gd name="connsiteY16" fmla="*/ 247649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133350 w 3304038"/>
                  <a:gd name="connsiteY31" fmla="*/ 3193501 h 5060401"/>
                  <a:gd name="connsiteX32" fmla="*/ 0 w 3304038"/>
                  <a:gd name="connsiteY32" fmla="*/ 3441151 h 5060401"/>
                  <a:gd name="connsiteX33" fmla="*/ 250825 w 3304038"/>
                  <a:gd name="connsiteY33" fmla="*/ 3482426 h 5060401"/>
                  <a:gd name="connsiteX34" fmla="*/ 501650 w 3304038"/>
                  <a:gd name="connsiteY34" fmla="*/ 3523701 h 5060401"/>
                  <a:gd name="connsiteX35" fmla="*/ 620713 w 3304038"/>
                  <a:gd name="connsiteY35" fmla="*/ 3469726 h 5060401"/>
                  <a:gd name="connsiteX36" fmla="*/ 962025 w 3304038"/>
                  <a:gd name="connsiteY36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0 w 3304038"/>
                  <a:gd name="connsiteY31" fmla="*/ 3441151 h 5060401"/>
                  <a:gd name="connsiteX32" fmla="*/ 250825 w 3304038"/>
                  <a:gd name="connsiteY32" fmla="*/ 3482426 h 5060401"/>
                  <a:gd name="connsiteX33" fmla="*/ 501650 w 3304038"/>
                  <a:gd name="connsiteY33" fmla="*/ 3523701 h 5060401"/>
                  <a:gd name="connsiteX34" fmla="*/ 620713 w 3304038"/>
                  <a:gd name="connsiteY34" fmla="*/ 3469726 h 5060401"/>
                  <a:gd name="connsiteX35" fmla="*/ 962025 w 3304038"/>
                  <a:gd name="connsiteY35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328290 w 3130678"/>
                  <a:gd name="connsiteY32" fmla="*/ 3523701 h 5060401"/>
                  <a:gd name="connsiteX33" fmla="*/ 447353 w 3130678"/>
                  <a:gd name="connsiteY33" fmla="*/ 3469726 h 5060401"/>
                  <a:gd name="connsiteX34" fmla="*/ 788665 w 3130678"/>
                  <a:gd name="connsiteY34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447353 w 3130678"/>
                  <a:gd name="connsiteY32" fmla="*/ 3469726 h 5060401"/>
                  <a:gd name="connsiteX33" fmla="*/ 788665 w 3130678"/>
                  <a:gd name="connsiteY33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447353 w 3130678"/>
                  <a:gd name="connsiteY31" fmla="*/ 3469726 h 5060401"/>
                  <a:gd name="connsiteX32" fmla="*/ 788665 w 3130678"/>
                  <a:gd name="connsiteY32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447353 w 3130678"/>
                  <a:gd name="connsiteY30" fmla="*/ 3469726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664047 w 3130678"/>
                  <a:gd name="connsiteY30" fmla="*/ 346258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9307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93075 h 5060401"/>
                  <a:gd name="connsiteX0" fmla="*/ 788665 w 3130678"/>
                  <a:gd name="connsiteY0" fmla="*/ 3593075 h 5060401"/>
                  <a:gd name="connsiteX1" fmla="*/ 862807 w 3130678"/>
                  <a:gd name="connsiteY1" fmla="*/ 3772142 h 5060401"/>
                  <a:gd name="connsiteX2" fmla="*/ 635000 w 3130678"/>
                  <a:gd name="connsiteY2" fmla="*/ 3772936 h 5060401"/>
                  <a:gd name="connsiteX3" fmla="*/ 507206 w 3130678"/>
                  <a:gd name="connsiteY3" fmla="*/ 3948355 h 5060401"/>
                  <a:gd name="connsiteX4" fmla="*/ 288925 w 3130678"/>
                  <a:gd name="connsiteY4" fmla="*/ 4134886 h 5060401"/>
                  <a:gd name="connsiteX5" fmla="*/ 203201 w 3130678"/>
                  <a:gd name="connsiteY5" fmla="*/ 4334118 h 5060401"/>
                  <a:gd name="connsiteX6" fmla="*/ 122238 w 3130678"/>
                  <a:gd name="connsiteY6" fmla="*/ 4498423 h 5060401"/>
                  <a:gd name="connsiteX7" fmla="*/ 0 w 3130678"/>
                  <a:gd name="connsiteY7" fmla="*/ 4490486 h 5060401"/>
                  <a:gd name="connsiteX8" fmla="*/ 7615 w 3130678"/>
                  <a:gd name="connsiteY8" fmla="*/ 4727026 h 5060401"/>
                  <a:gd name="connsiteX9" fmla="*/ 855340 w 3130678"/>
                  <a:gd name="connsiteY9" fmla="*/ 4908001 h 5060401"/>
                  <a:gd name="connsiteX10" fmla="*/ 1169665 w 3130678"/>
                  <a:gd name="connsiteY10" fmla="*/ 5060401 h 5060401"/>
                  <a:gd name="connsiteX11" fmla="*/ 1417315 w 3130678"/>
                  <a:gd name="connsiteY11" fmla="*/ 5022301 h 5060401"/>
                  <a:gd name="connsiteX12" fmla="*/ 2284090 w 3130678"/>
                  <a:gd name="connsiteY12" fmla="*/ 4222201 h 5060401"/>
                  <a:gd name="connsiteX13" fmla="*/ 3128640 w 3130678"/>
                  <a:gd name="connsiteY13" fmla="*/ 2263226 h 5060401"/>
                  <a:gd name="connsiteX14" fmla="*/ 3128591 w 3130678"/>
                  <a:gd name="connsiteY14" fmla="*/ 0 h 5060401"/>
                  <a:gd name="connsiteX15" fmla="*/ 2822203 w 3130678"/>
                  <a:gd name="connsiteY15" fmla="*/ 230980 h 5060401"/>
                  <a:gd name="connsiteX16" fmla="*/ 2703190 w 3130678"/>
                  <a:gd name="connsiteY16" fmla="*/ 1653626 h 5060401"/>
                  <a:gd name="connsiteX17" fmla="*/ 1807791 w 3130678"/>
                  <a:gd name="connsiteY17" fmla="*/ 3206749 h 5060401"/>
                  <a:gd name="connsiteX18" fmla="*/ 1216025 w 3130678"/>
                  <a:gd name="connsiteY18" fmla="*/ 3172862 h 5060401"/>
                  <a:gd name="connsiteX19" fmla="*/ 828675 w 3130678"/>
                  <a:gd name="connsiteY19" fmla="*/ 2991887 h 5060401"/>
                  <a:gd name="connsiteX20" fmla="*/ 537369 w 3130678"/>
                  <a:gd name="connsiteY20" fmla="*/ 3010143 h 5060401"/>
                  <a:gd name="connsiteX21" fmla="*/ 539750 w 3130678"/>
                  <a:gd name="connsiteY21" fmla="*/ 3074437 h 5060401"/>
                  <a:gd name="connsiteX22" fmla="*/ 808990 w 3130678"/>
                  <a:gd name="connsiteY22" fmla="*/ 3063006 h 5060401"/>
                  <a:gd name="connsiteX23" fmla="*/ 1176015 w 3130678"/>
                  <a:gd name="connsiteY23" fmla="*/ 3264304 h 5060401"/>
                  <a:gd name="connsiteX24" fmla="*/ 1609090 w 3130678"/>
                  <a:gd name="connsiteY24" fmla="*/ 3619266 h 5060401"/>
                  <a:gd name="connsiteX25" fmla="*/ 1611784 w 3130678"/>
                  <a:gd name="connsiteY25" fmla="*/ 3776113 h 5060401"/>
                  <a:gd name="connsiteX26" fmla="*/ 991072 w 3130678"/>
                  <a:gd name="connsiteY26" fmla="*/ 3364952 h 5060401"/>
                  <a:gd name="connsiteX27" fmla="*/ 876771 w 3130678"/>
                  <a:gd name="connsiteY27" fmla="*/ 3393526 h 5060401"/>
                  <a:gd name="connsiteX28" fmla="*/ 767234 w 3130678"/>
                  <a:gd name="connsiteY28" fmla="*/ 3386382 h 5060401"/>
                  <a:gd name="connsiteX29" fmla="*/ 714054 w 3130678"/>
                  <a:gd name="connsiteY29" fmla="*/ 3519732 h 5060401"/>
                  <a:gd name="connsiteX30" fmla="*/ 788665 w 3130678"/>
                  <a:gd name="connsiteY30" fmla="*/ 3593075 h 5060401"/>
                  <a:gd name="connsiteX0" fmla="*/ 788665 w 3130678"/>
                  <a:gd name="connsiteY0" fmla="*/ 3593075 h 5060401"/>
                  <a:gd name="connsiteX1" fmla="*/ 635000 w 3130678"/>
                  <a:gd name="connsiteY1" fmla="*/ 377293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593075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155090 w 3497103"/>
                  <a:gd name="connsiteY0" fmla="*/ 3609744 h 5060401"/>
                  <a:gd name="connsiteX1" fmla="*/ 871885 w 3497103"/>
                  <a:gd name="connsiteY1" fmla="*/ 3689116 h 5060401"/>
                  <a:gd name="connsiteX2" fmla="*/ 621218 w 3497103"/>
                  <a:gd name="connsiteY2" fmla="*/ 3714992 h 5060401"/>
                  <a:gd name="connsiteX3" fmla="*/ 105282 w 3497103"/>
                  <a:gd name="connsiteY3" fmla="*/ 3691973 h 5060401"/>
                  <a:gd name="connsiteX4" fmla="*/ 24320 w 3497103"/>
                  <a:gd name="connsiteY4" fmla="*/ 4086468 h 5060401"/>
                  <a:gd name="connsiteX5" fmla="*/ 488663 w 3497103"/>
                  <a:gd name="connsiteY5" fmla="*/ 4498423 h 5060401"/>
                  <a:gd name="connsiteX6" fmla="*/ 366425 w 3497103"/>
                  <a:gd name="connsiteY6" fmla="*/ 4490486 h 5060401"/>
                  <a:gd name="connsiteX7" fmla="*/ 374040 w 3497103"/>
                  <a:gd name="connsiteY7" fmla="*/ 4727026 h 5060401"/>
                  <a:gd name="connsiteX8" fmla="*/ 1221765 w 3497103"/>
                  <a:gd name="connsiteY8" fmla="*/ 4908001 h 5060401"/>
                  <a:gd name="connsiteX9" fmla="*/ 1536090 w 3497103"/>
                  <a:gd name="connsiteY9" fmla="*/ 5060401 h 5060401"/>
                  <a:gd name="connsiteX10" fmla="*/ 1783740 w 3497103"/>
                  <a:gd name="connsiteY10" fmla="*/ 5022301 h 5060401"/>
                  <a:gd name="connsiteX11" fmla="*/ 2650515 w 3497103"/>
                  <a:gd name="connsiteY11" fmla="*/ 4222201 h 5060401"/>
                  <a:gd name="connsiteX12" fmla="*/ 3495065 w 3497103"/>
                  <a:gd name="connsiteY12" fmla="*/ 2263226 h 5060401"/>
                  <a:gd name="connsiteX13" fmla="*/ 3495016 w 3497103"/>
                  <a:gd name="connsiteY13" fmla="*/ 0 h 5060401"/>
                  <a:gd name="connsiteX14" fmla="*/ 3188628 w 3497103"/>
                  <a:gd name="connsiteY14" fmla="*/ 230980 h 5060401"/>
                  <a:gd name="connsiteX15" fmla="*/ 3069615 w 3497103"/>
                  <a:gd name="connsiteY15" fmla="*/ 1653626 h 5060401"/>
                  <a:gd name="connsiteX16" fmla="*/ 2174216 w 3497103"/>
                  <a:gd name="connsiteY16" fmla="*/ 3206749 h 5060401"/>
                  <a:gd name="connsiteX17" fmla="*/ 1582450 w 3497103"/>
                  <a:gd name="connsiteY17" fmla="*/ 3172862 h 5060401"/>
                  <a:gd name="connsiteX18" fmla="*/ 1195100 w 3497103"/>
                  <a:gd name="connsiteY18" fmla="*/ 2991887 h 5060401"/>
                  <a:gd name="connsiteX19" fmla="*/ 903794 w 3497103"/>
                  <a:gd name="connsiteY19" fmla="*/ 3010143 h 5060401"/>
                  <a:gd name="connsiteX20" fmla="*/ 906175 w 3497103"/>
                  <a:gd name="connsiteY20" fmla="*/ 3074437 h 5060401"/>
                  <a:gd name="connsiteX21" fmla="*/ 1175415 w 3497103"/>
                  <a:gd name="connsiteY21" fmla="*/ 3063006 h 5060401"/>
                  <a:gd name="connsiteX22" fmla="*/ 1542440 w 3497103"/>
                  <a:gd name="connsiteY22" fmla="*/ 3264304 h 5060401"/>
                  <a:gd name="connsiteX23" fmla="*/ 1975515 w 3497103"/>
                  <a:gd name="connsiteY23" fmla="*/ 3619266 h 5060401"/>
                  <a:gd name="connsiteX24" fmla="*/ 1978209 w 3497103"/>
                  <a:gd name="connsiteY24" fmla="*/ 3776113 h 5060401"/>
                  <a:gd name="connsiteX25" fmla="*/ 1357497 w 3497103"/>
                  <a:gd name="connsiteY25" fmla="*/ 3364952 h 5060401"/>
                  <a:gd name="connsiteX26" fmla="*/ 1243196 w 3497103"/>
                  <a:gd name="connsiteY26" fmla="*/ 3393526 h 5060401"/>
                  <a:gd name="connsiteX27" fmla="*/ 1133659 w 3497103"/>
                  <a:gd name="connsiteY27" fmla="*/ 3386382 h 5060401"/>
                  <a:gd name="connsiteX28" fmla="*/ 1080479 w 3497103"/>
                  <a:gd name="connsiteY28" fmla="*/ 3519732 h 5060401"/>
                  <a:gd name="connsiteX29" fmla="*/ 1155090 w 3497103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1095053 w 3489453"/>
                  <a:gd name="connsiteY7" fmla="*/ 4800845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776090 w 3489453"/>
                  <a:gd name="connsiteY10" fmla="*/ 5022301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1668934 w 3489453"/>
                  <a:gd name="connsiteY16" fmla="*/ 1329776 h 5091358"/>
                  <a:gd name="connsiteX17" fmla="*/ 1216447 w 3489453"/>
                  <a:gd name="connsiteY17" fmla="*/ 2004218 h 5091358"/>
                  <a:gd name="connsiteX18" fmla="*/ 453231 w 3489453"/>
                  <a:gd name="connsiteY18" fmla="*/ 2972836 h 5091358"/>
                  <a:gd name="connsiteX19" fmla="*/ 915988 w 3489453"/>
                  <a:gd name="connsiteY19" fmla="*/ 2941881 h 5091358"/>
                  <a:gd name="connsiteX20" fmla="*/ 896144 w 3489453"/>
                  <a:gd name="connsiteY20" fmla="*/ 3010143 h 5091358"/>
                  <a:gd name="connsiteX21" fmla="*/ 898525 w 3489453"/>
                  <a:gd name="connsiteY21" fmla="*/ 3074437 h 5091358"/>
                  <a:gd name="connsiteX22" fmla="*/ 1167765 w 3489453"/>
                  <a:gd name="connsiteY22" fmla="*/ 3063006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725367 w 3489453"/>
                  <a:gd name="connsiteY16" fmla="*/ 558005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82467 w 3489453"/>
                  <a:gd name="connsiteY17" fmla="*/ 410368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59843 w 3489453"/>
                  <a:gd name="connsiteY17" fmla="*/ 831549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493168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654597 w 3489453"/>
                  <a:gd name="connsiteY20" fmla="*/ 289956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654597 w 3489453"/>
                  <a:gd name="connsiteY20" fmla="*/ 2899568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91577 w 3489453"/>
                  <a:gd name="connsiteY24" fmla="*/ 299156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1191577 w 3489453"/>
                  <a:gd name="connsiteY23" fmla="*/ 299156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1191577 w 3489453"/>
                  <a:gd name="connsiteY22" fmla="*/ 299156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1067752 w 3489453"/>
                  <a:gd name="connsiteY22" fmla="*/ 3058244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1067752 w 3489453"/>
                  <a:gd name="connsiteY22" fmla="*/ 3058244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395412 w 3489453"/>
                  <a:gd name="connsiteY23" fmla="*/ 3197718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409699 w 3489453"/>
                  <a:gd name="connsiteY23" fmla="*/ 318104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409699 w 3489453"/>
                  <a:gd name="connsiteY23" fmla="*/ 318104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9668 w 3489453"/>
                  <a:gd name="connsiteY23" fmla="*/ 3102468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4906 w 3489453"/>
                  <a:gd name="connsiteY23" fmla="*/ 3066749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4906 w 3489453"/>
                  <a:gd name="connsiteY23" fmla="*/ 3066749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42974 w 3489453"/>
                  <a:gd name="connsiteY23" fmla="*/ 30381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890265 w 3489453"/>
                  <a:gd name="connsiteY0" fmla="*/ 347639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890265 w 3489453"/>
                  <a:gd name="connsiteY33" fmla="*/ 3476394 h 5091358"/>
                  <a:gd name="connsiteX0" fmla="*/ 1236340 w 3489453"/>
                  <a:gd name="connsiteY0" fmla="*/ 3466869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36340 w 3489453"/>
                  <a:gd name="connsiteY33" fmla="*/ 3466869 h 5091358"/>
                  <a:gd name="connsiteX0" fmla="*/ 1236340 w 3489453"/>
                  <a:gd name="connsiteY0" fmla="*/ 3466869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36340 w 3489453"/>
                  <a:gd name="connsiteY33" fmla="*/ 3466869 h 5091358"/>
                  <a:gd name="connsiteX0" fmla="*/ 1236340 w 3489453"/>
                  <a:gd name="connsiteY0" fmla="*/ 3466869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36340 w 3489453"/>
                  <a:gd name="connsiteY33" fmla="*/ 3466869 h 5091358"/>
                  <a:gd name="connsiteX0" fmla="*/ 1295871 w 3489453"/>
                  <a:gd name="connsiteY0" fmla="*/ 3428769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372942 w 3566524"/>
                  <a:gd name="connsiteY0" fmla="*/ 3428769 h 5091358"/>
                  <a:gd name="connsiteX1" fmla="*/ 1328656 w 3566524"/>
                  <a:gd name="connsiteY1" fmla="*/ 3532747 h 5091358"/>
                  <a:gd name="connsiteX2" fmla="*/ 1426444 w 3566524"/>
                  <a:gd name="connsiteY2" fmla="*/ 3679274 h 5091358"/>
                  <a:gd name="connsiteX3" fmla="*/ 1329608 w 3566524"/>
                  <a:gd name="connsiteY3" fmla="*/ 3720548 h 5091358"/>
                  <a:gd name="connsiteX4" fmla="*/ 93741 w 3566524"/>
                  <a:gd name="connsiteY4" fmla="*/ 4086468 h 5091358"/>
                  <a:gd name="connsiteX5" fmla="*/ 77071 w 3566524"/>
                  <a:gd name="connsiteY5" fmla="*/ 4324591 h 5091358"/>
                  <a:gd name="connsiteX6" fmla="*/ 111996 w 3566524"/>
                  <a:gd name="connsiteY6" fmla="*/ 4645268 h 5091358"/>
                  <a:gd name="connsiteX7" fmla="*/ 1172124 w 3566524"/>
                  <a:gd name="connsiteY7" fmla="*/ 4800845 h 5091358"/>
                  <a:gd name="connsiteX8" fmla="*/ 1486449 w 3566524"/>
                  <a:gd name="connsiteY8" fmla="*/ 5091358 h 5091358"/>
                  <a:gd name="connsiteX9" fmla="*/ 1836492 w 3566524"/>
                  <a:gd name="connsiteY9" fmla="*/ 4988964 h 5091358"/>
                  <a:gd name="connsiteX10" fmla="*/ 2284167 w 3566524"/>
                  <a:gd name="connsiteY10" fmla="*/ 4386507 h 5091358"/>
                  <a:gd name="connsiteX11" fmla="*/ 2622304 w 3566524"/>
                  <a:gd name="connsiteY11" fmla="*/ 3915020 h 5091358"/>
                  <a:gd name="connsiteX12" fmla="*/ 3564486 w 3566524"/>
                  <a:gd name="connsiteY12" fmla="*/ 2263226 h 5091358"/>
                  <a:gd name="connsiteX13" fmla="*/ 3564437 w 3566524"/>
                  <a:gd name="connsiteY13" fmla="*/ 0 h 5091358"/>
                  <a:gd name="connsiteX14" fmla="*/ 3258049 w 3566524"/>
                  <a:gd name="connsiteY14" fmla="*/ 230980 h 5091358"/>
                  <a:gd name="connsiteX15" fmla="*/ 3050088 w 3566524"/>
                  <a:gd name="connsiteY15" fmla="*/ 381793 h 5091358"/>
                  <a:gd name="connsiteX16" fmla="*/ 2754019 w 3566524"/>
                  <a:gd name="connsiteY16" fmla="*/ 100805 h 5091358"/>
                  <a:gd name="connsiteX17" fmla="*/ 2579764 w 3566524"/>
                  <a:gd name="connsiteY17" fmla="*/ 891874 h 5091358"/>
                  <a:gd name="connsiteX18" fmla="*/ 2433345 w 3566524"/>
                  <a:gd name="connsiteY18" fmla="*/ 1656556 h 5091358"/>
                  <a:gd name="connsiteX19" fmla="*/ 2098430 w 3566524"/>
                  <a:gd name="connsiteY19" fmla="*/ 2439439 h 5091358"/>
                  <a:gd name="connsiteX20" fmla="*/ 1545930 w 3566524"/>
                  <a:gd name="connsiteY20" fmla="*/ 3123406 h 5091358"/>
                  <a:gd name="connsiteX21" fmla="*/ 1266903 w 3566524"/>
                  <a:gd name="connsiteY21" fmla="*/ 2987125 h 5091358"/>
                  <a:gd name="connsiteX22" fmla="*/ 978136 w 3566524"/>
                  <a:gd name="connsiteY22" fmla="*/ 3010619 h 5091358"/>
                  <a:gd name="connsiteX23" fmla="*/ 986708 w 3566524"/>
                  <a:gd name="connsiteY23" fmla="*/ 3076274 h 5091358"/>
                  <a:gd name="connsiteX24" fmla="*/ 1231977 w 3566524"/>
                  <a:gd name="connsiteY24" fmla="*/ 3061986 h 5091358"/>
                  <a:gd name="connsiteX25" fmla="*/ 1486770 w 3566524"/>
                  <a:gd name="connsiteY25" fmla="*/ 3181049 h 5091358"/>
                  <a:gd name="connsiteX26" fmla="*/ 1611861 w 3566524"/>
                  <a:gd name="connsiteY26" fmla="*/ 3264304 h 5091358"/>
                  <a:gd name="connsiteX27" fmla="*/ 2044936 w 3566524"/>
                  <a:gd name="connsiteY27" fmla="*/ 3619266 h 5091358"/>
                  <a:gd name="connsiteX28" fmla="*/ 2047630 w 3566524"/>
                  <a:gd name="connsiteY28" fmla="*/ 3776113 h 5091358"/>
                  <a:gd name="connsiteX29" fmla="*/ 1426918 w 3566524"/>
                  <a:gd name="connsiteY29" fmla="*/ 3364952 h 5091358"/>
                  <a:gd name="connsiteX30" fmla="*/ 1312617 w 3566524"/>
                  <a:gd name="connsiteY30" fmla="*/ 3393526 h 5091358"/>
                  <a:gd name="connsiteX31" fmla="*/ 1218955 w 3566524"/>
                  <a:gd name="connsiteY31" fmla="*/ 3383207 h 5091358"/>
                  <a:gd name="connsiteX32" fmla="*/ 1213400 w 3566524"/>
                  <a:gd name="connsiteY32" fmla="*/ 3414957 h 5091358"/>
                  <a:gd name="connsiteX33" fmla="*/ 1372942 w 3566524"/>
                  <a:gd name="connsiteY33" fmla="*/ 3428769 h 5091358"/>
                  <a:gd name="connsiteX0" fmla="*/ 1372942 w 3566524"/>
                  <a:gd name="connsiteY0" fmla="*/ 3428769 h 5091358"/>
                  <a:gd name="connsiteX1" fmla="*/ 1328656 w 3566524"/>
                  <a:gd name="connsiteY1" fmla="*/ 3532747 h 5091358"/>
                  <a:gd name="connsiteX2" fmla="*/ 1426444 w 3566524"/>
                  <a:gd name="connsiteY2" fmla="*/ 3679274 h 5091358"/>
                  <a:gd name="connsiteX3" fmla="*/ 1329608 w 3566524"/>
                  <a:gd name="connsiteY3" fmla="*/ 3720548 h 5091358"/>
                  <a:gd name="connsiteX4" fmla="*/ 93741 w 3566524"/>
                  <a:gd name="connsiteY4" fmla="*/ 4086468 h 5091358"/>
                  <a:gd name="connsiteX5" fmla="*/ 77071 w 3566524"/>
                  <a:gd name="connsiteY5" fmla="*/ 4324591 h 5091358"/>
                  <a:gd name="connsiteX6" fmla="*/ 111996 w 3566524"/>
                  <a:gd name="connsiteY6" fmla="*/ 4645268 h 5091358"/>
                  <a:gd name="connsiteX7" fmla="*/ 1172124 w 3566524"/>
                  <a:gd name="connsiteY7" fmla="*/ 4800845 h 5091358"/>
                  <a:gd name="connsiteX8" fmla="*/ 1486449 w 3566524"/>
                  <a:gd name="connsiteY8" fmla="*/ 5091358 h 5091358"/>
                  <a:gd name="connsiteX9" fmla="*/ 1836492 w 3566524"/>
                  <a:gd name="connsiteY9" fmla="*/ 4988964 h 5091358"/>
                  <a:gd name="connsiteX10" fmla="*/ 2284167 w 3566524"/>
                  <a:gd name="connsiteY10" fmla="*/ 4386507 h 5091358"/>
                  <a:gd name="connsiteX11" fmla="*/ 2622304 w 3566524"/>
                  <a:gd name="connsiteY11" fmla="*/ 3915020 h 5091358"/>
                  <a:gd name="connsiteX12" fmla="*/ 3564486 w 3566524"/>
                  <a:gd name="connsiteY12" fmla="*/ 2263226 h 5091358"/>
                  <a:gd name="connsiteX13" fmla="*/ 3564437 w 3566524"/>
                  <a:gd name="connsiteY13" fmla="*/ 0 h 5091358"/>
                  <a:gd name="connsiteX14" fmla="*/ 3258049 w 3566524"/>
                  <a:gd name="connsiteY14" fmla="*/ 230980 h 5091358"/>
                  <a:gd name="connsiteX15" fmla="*/ 3050088 w 3566524"/>
                  <a:gd name="connsiteY15" fmla="*/ 381793 h 5091358"/>
                  <a:gd name="connsiteX16" fmla="*/ 2754019 w 3566524"/>
                  <a:gd name="connsiteY16" fmla="*/ 100805 h 5091358"/>
                  <a:gd name="connsiteX17" fmla="*/ 2579764 w 3566524"/>
                  <a:gd name="connsiteY17" fmla="*/ 891874 h 5091358"/>
                  <a:gd name="connsiteX18" fmla="*/ 2433345 w 3566524"/>
                  <a:gd name="connsiteY18" fmla="*/ 1656556 h 5091358"/>
                  <a:gd name="connsiteX19" fmla="*/ 2098430 w 3566524"/>
                  <a:gd name="connsiteY19" fmla="*/ 2439439 h 5091358"/>
                  <a:gd name="connsiteX20" fmla="*/ 1545930 w 3566524"/>
                  <a:gd name="connsiteY20" fmla="*/ 3123406 h 5091358"/>
                  <a:gd name="connsiteX21" fmla="*/ 1266903 w 3566524"/>
                  <a:gd name="connsiteY21" fmla="*/ 2987125 h 5091358"/>
                  <a:gd name="connsiteX22" fmla="*/ 978136 w 3566524"/>
                  <a:gd name="connsiteY22" fmla="*/ 3010619 h 5091358"/>
                  <a:gd name="connsiteX23" fmla="*/ 986708 w 3566524"/>
                  <a:gd name="connsiteY23" fmla="*/ 3076274 h 5091358"/>
                  <a:gd name="connsiteX24" fmla="*/ 1231977 w 3566524"/>
                  <a:gd name="connsiteY24" fmla="*/ 3061986 h 5091358"/>
                  <a:gd name="connsiteX25" fmla="*/ 1486770 w 3566524"/>
                  <a:gd name="connsiteY25" fmla="*/ 3181049 h 5091358"/>
                  <a:gd name="connsiteX26" fmla="*/ 1611861 w 3566524"/>
                  <a:gd name="connsiteY26" fmla="*/ 3264304 h 5091358"/>
                  <a:gd name="connsiteX27" fmla="*/ 2044936 w 3566524"/>
                  <a:gd name="connsiteY27" fmla="*/ 3619266 h 5091358"/>
                  <a:gd name="connsiteX28" fmla="*/ 2047630 w 3566524"/>
                  <a:gd name="connsiteY28" fmla="*/ 3776113 h 5091358"/>
                  <a:gd name="connsiteX29" fmla="*/ 1426918 w 3566524"/>
                  <a:gd name="connsiteY29" fmla="*/ 3364952 h 5091358"/>
                  <a:gd name="connsiteX30" fmla="*/ 1312617 w 3566524"/>
                  <a:gd name="connsiteY30" fmla="*/ 3393526 h 5091358"/>
                  <a:gd name="connsiteX31" fmla="*/ 1218955 w 3566524"/>
                  <a:gd name="connsiteY31" fmla="*/ 3383207 h 5091358"/>
                  <a:gd name="connsiteX32" fmla="*/ 1213400 w 3566524"/>
                  <a:gd name="connsiteY32" fmla="*/ 3414957 h 5091358"/>
                  <a:gd name="connsiteX33" fmla="*/ 1372942 w 3566524"/>
                  <a:gd name="connsiteY33" fmla="*/ 3428769 h 5091358"/>
                  <a:gd name="connsiteX0" fmla="*/ 1372942 w 3566524"/>
                  <a:gd name="connsiteY0" fmla="*/ 3428769 h 5091358"/>
                  <a:gd name="connsiteX1" fmla="*/ 1328656 w 3566524"/>
                  <a:gd name="connsiteY1" fmla="*/ 3532747 h 5091358"/>
                  <a:gd name="connsiteX2" fmla="*/ 1426444 w 3566524"/>
                  <a:gd name="connsiteY2" fmla="*/ 3679274 h 5091358"/>
                  <a:gd name="connsiteX3" fmla="*/ 1329608 w 3566524"/>
                  <a:gd name="connsiteY3" fmla="*/ 3720548 h 5091358"/>
                  <a:gd name="connsiteX4" fmla="*/ 93741 w 3566524"/>
                  <a:gd name="connsiteY4" fmla="*/ 4086468 h 5091358"/>
                  <a:gd name="connsiteX5" fmla="*/ 77071 w 3566524"/>
                  <a:gd name="connsiteY5" fmla="*/ 4324591 h 5091358"/>
                  <a:gd name="connsiteX6" fmla="*/ 111996 w 3566524"/>
                  <a:gd name="connsiteY6" fmla="*/ 4645268 h 5091358"/>
                  <a:gd name="connsiteX7" fmla="*/ 1172124 w 3566524"/>
                  <a:gd name="connsiteY7" fmla="*/ 4800845 h 5091358"/>
                  <a:gd name="connsiteX8" fmla="*/ 1486449 w 3566524"/>
                  <a:gd name="connsiteY8" fmla="*/ 5091358 h 5091358"/>
                  <a:gd name="connsiteX9" fmla="*/ 1836492 w 3566524"/>
                  <a:gd name="connsiteY9" fmla="*/ 4988964 h 5091358"/>
                  <a:gd name="connsiteX10" fmla="*/ 2284167 w 3566524"/>
                  <a:gd name="connsiteY10" fmla="*/ 4386507 h 5091358"/>
                  <a:gd name="connsiteX11" fmla="*/ 2622304 w 3566524"/>
                  <a:gd name="connsiteY11" fmla="*/ 3915020 h 5091358"/>
                  <a:gd name="connsiteX12" fmla="*/ 3564486 w 3566524"/>
                  <a:gd name="connsiteY12" fmla="*/ 2263226 h 5091358"/>
                  <a:gd name="connsiteX13" fmla="*/ 3564437 w 3566524"/>
                  <a:gd name="connsiteY13" fmla="*/ 0 h 5091358"/>
                  <a:gd name="connsiteX14" fmla="*/ 3258049 w 3566524"/>
                  <a:gd name="connsiteY14" fmla="*/ 230980 h 5091358"/>
                  <a:gd name="connsiteX15" fmla="*/ 3050088 w 3566524"/>
                  <a:gd name="connsiteY15" fmla="*/ 381793 h 5091358"/>
                  <a:gd name="connsiteX16" fmla="*/ 2754019 w 3566524"/>
                  <a:gd name="connsiteY16" fmla="*/ 100805 h 5091358"/>
                  <a:gd name="connsiteX17" fmla="*/ 2579764 w 3566524"/>
                  <a:gd name="connsiteY17" fmla="*/ 891874 h 5091358"/>
                  <a:gd name="connsiteX18" fmla="*/ 2433345 w 3566524"/>
                  <a:gd name="connsiteY18" fmla="*/ 1656556 h 5091358"/>
                  <a:gd name="connsiteX19" fmla="*/ 2098430 w 3566524"/>
                  <a:gd name="connsiteY19" fmla="*/ 2439439 h 5091358"/>
                  <a:gd name="connsiteX20" fmla="*/ 1545930 w 3566524"/>
                  <a:gd name="connsiteY20" fmla="*/ 3123406 h 5091358"/>
                  <a:gd name="connsiteX21" fmla="*/ 1266903 w 3566524"/>
                  <a:gd name="connsiteY21" fmla="*/ 2987125 h 5091358"/>
                  <a:gd name="connsiteX22" fmla="*/ 978136 w 3566524"/>
                  <a:gd name="connsiteY22" fmla="*/ 3010619 h 5091358"/>
                  <a:gd name="connsiteX23" fmla="*/ 986708 w 3566524"/>
                  <a:gd name="connsiteY23" fmla="*/ 3076274 h 5091358"/>
                  <a:gd name="connsiteX24" fmla="*/ 1231977 w 3566524"/>
                  <a:gd name="connsiteY24" fmla="*/ 3061986 h 5091358"/>
                  <a:gd name="connsiteX25" fmla="*/ 1486770 w 3566524"/>
                  <a:gd name="connsiteY25" fmla="*/ 3181049 h 5091358"/>
                  <a:gd name="connsiteX26" fmla="*/ 1611861 w 3566524"/>
                  <a:gd name="connsiteY26" fmla="*/ 3264304 h 5091358"/>
                  <a:gd name="connsiteX27" fmla="*/ 2044936 w 3566524"/>
                  <a:gd name="connsiteY27" fmla="*/ 3619266 h 5091358"/>
                  <a:gd name="connsiteX28" fmla="*/ 2047630 w 3566524"/>
                  <a:gd name="connsiteY28" fmla="*/ 3776113 h 5091358"/>
                  <a:gd name="connsiteX29" fmla="*/ 1426918 w 3566524"/>
                  <a:gd name="connsiteY29" fmla="*/ 3364952 h 5091358"/>
                  <a:gd name="connsiteX30" fmla="*/ 1312617 w 3566524"/>
                  <a:gd name="connsiteY30" fmla="*/ 3393526 h 5091358"/>
                  <a:gd name="connsiteX31" fmla="*/ 1218955 w 3566524"/>
                  <a:gd name="connsiteY31" fmla="*/ 3383207 h 5091358"/>
                  <a:gd name="connsiteX32" fmla="*/ 1213400 w 3566524"/>
                  <a:gd name="connsiteY32" fmla="*/ 3414957 h 5091358"/>
                  <a:gd name="connsiteX33" fmla="*/ 1372942 w 3566524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1252537 w 3489453"/>
                  <a:gd name="connsiteY3" fmla="*/ 3720548 h 5091358"/>
                  <a:gd name="connsiteX4" fmla="*/ 1169195 w 3489453"/>
                  <a:gd name="connsiteY4" fmla="*/ 3672130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1252537 w 3489453"/>
                  <a:gd name="connsiteY3" fmla="*/ 3720548 h 5091358"/>
                  <a:gd name="connsiteX4" fmla="*/ 1169195 w 3489453"/>
                  <a:gd name="connsiteY4" fmla="*/ 3672130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1252537 w 3489453"/>
                  <a:gd name="connsiteY3" fmla="*/ 3720548 h 5091358"/>
                  <a:gd name="connsiteX4" fmla="*/ 1169195 w 3489453"/>
                  <a:gd name="connsiteY4" fmla="*/ 3672130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1252537 w 3489453"/>
                  <a:gd name="connsiteY3" fmla="*/ 3720548 h 5091358"/>
                  <a:gd name="connsiteX4" fmla="*/ 1169195 w 3489453"/>
                  <a:gd name="connsiteY4" fmla="*/ 3672130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95871 w 3489453"/>
                  <a:gd name="connsiteY0" fmla="*/ 3428769 h 5091358"/>
                  <a:gd name="connsiteX1" fmla="*/ 1251585 w 3489453"/>
                  <a:gd name="connsiteY1" fmla="*/ 3532747 h 5091358"/>
                  <a:gd name="connsiteX2" fmla="*/ 1349373 w 3489453"/>
                  <a:gd name="connsiteY2" fmla="*/ 3679274 h 5091358"/>
                  <a:gd name="connsiteX3" fmla="*/ 1252537 w 3489453"/>
                  <a:gd name="connsiteY3" fmla="*/ 3720548 h 5091358"/>
                  <a:gd name="connsiteX4" fmla="*/ 1169195 w 3489453"/>
                  <a:gd name="connsiteY4" fmla="*/ 3672130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41884 w 3489453"/>
                  <a:gd name="connsiteY31" fmla="*/ 3383207 h 5091358"/>
                  <a:gd name="connsiteX32" fmla="*/ 1136329 w 3489453"/>
                  <a:gd name="connsiteY32" fmla="*/ 3414957 h 5091358"/>
                  <a:gd name="connsiteX33" fmla="*/ 1295871 w 3489453"/>
                  <a:gd name="connsiteY33" fmla="*/ 3428769 h 5091358"/>
                  <a:gd name="connsiteX0" fmla="*/ 1261236 w 3454818"/>
                  <a:gd name="connsiteY0" fmla="*/ 3428769 h 5091358"/>
                  <a:gd name="connsiteX1" fmla="*/ 1216950 w 3454818"/>
                  <a:gd name="connsiteY1" fmla="*/ 3532747 h 5091358"/>
                  <a:gd name="connsiteX2" fmla="*/ 1314738 w 3454818"/>
                  <a:gd name="connsiteY2" fmla="*/ 3679274 h 5091358"/>
                  <a:gd name="connsiteX3" fmla="*/ 1217902 w 3454818"/>
                  <a:gd name="connsiteY3" fmla="*/ 3720548 h 5091358"/>
                  <a:gd name="connsiteX4" fmla="*/ 1134560 w 3454818"/>
                  <a:gd name="connsiteY4" fmla="*/ 3672130 h 5091358"/>
                  <a:gd name="connsiteX5" fmla="*/ 872621 w 3454818"/>
                  <a:gd name="connsiteY5" fmla="*/ 3769760 h 5091358"/>
                  <a:gd name="connsiteX6" fmla="*/ 290 w 3454818"/>
                  <a:gd name="connsiteY6" fmla="*/ 4645268 h 5091358"/>
                  <a:gd name="connsiteX7" fmla="*/ 1060418 w 3454818"/>
                  <a:gd name="connsiteY7" fmla="*/ 4800845 h 5091358"/>
                  <a:gd name="connsiteX8" fmla="*/ 1374743 w 3454818"/>
                  <a:gd name="connsiteY8" fmla="*/ 5091358 h 5091358"/>
                  <a:gd name="connsiteX9" fmla="*/ 1724786 w 3454818"/>
                  <a:gd name="connsiteY9" fmla="*/ 4988964 h 5091358"/>
                  <a:gd name="connsiteX10" fmla="*/ 2172461 w 3454818"/>
                  <a:gd name="connsiteY10" fmla="*/ 4386507 h 5091358"/>
                  <a:gd name="connsiteX11" fmla="*/ 2510598 w 3454818"/>
                  <a:gd name="connsiteY11" fmla="*/ 3915020 h 5091358"/>
                  <a:gd name="connsiteX12" fmla="*/ 3452780 w 3454818"/>
                  <a:gd name="connsiteY12" fmla="*/ 2263226 h 5091358"/>
                  <a:gd name="connsiteX13" fmla="*/ 3452731 w 3454818"/>
                  <a:gd name="connsiteY13" fmla="*/ 0 h 5091358"/>
                  <a:gd name="connsiteX14" fmla="*/ 3146343 w 3454818"/>
                  <a:gd name="connsiteY14" fmla="*/ 230980 h 5091358"/>
                  <a:gd name="connsiteX15" fmla="*/ 2938382 w 3454818"/>
                  <a:gd name="connsiteY15" fmla="*/ 381793 h 5091358"/>
                  <a:gd name="connsiteX16" fmla="*/ 2642313 w 3454818"/>
                  <a:gd name="connsiteY16" fmla="*/ 100805 h 5091358"/>
                  <a:gd name="connsiteX17" fmla="*/ 2468058 w 3454818"/>
                  <a:gd name="connsiteY17" fmla="*/ 891874 h 5091358"/>
                  <a:gd name="connsiteX18" fmla="*/ 2321639 w 3454818"/>
                  <a:gd name="connsiteY18" fmla="*/ 1656556 h 5091358"/>
                  <a:gd name="connsiteX19" fmla="*/ 1986724 w 3454818"/>
                  <a:gd name="connsiteY19" fmla="*/ 2439439 h 5091358"/>
                  <a:gd name="connsiteX20" fmla="*/ 1434224 w 3454818"/>
                  <a:gd name="connsiteY20" fmla="*/ 3123406 h 5091358"/>
                  <a:gd name="connsiteX21" fmla="*/ 1155197 w 3454818"/>
                  <a:gd name="connsiteY21" fmla="*/ 2987125 h 5091358"/>
                  <a:gd name="connsiteX22" fmla="*/ 866430 w 3454818"/>
                  <a:gd name="connsiteY22" fmla="*/ 3010619 h 5091358"/>
                  <a:gd name="connsiteX23" fmla="*/ 875002 w 3454818"/>
                  <a:gd name="connsiteY23" fmla="*/ 3076274 h 5091358"/>
                  <a:gd name="connsiteX24" fmla="*/ 1120271 w 3454818"/>
                  <a:gd name="connsiteY24" fmla="*/ 3061986 h 5091358"/>
                  <a:gd name="connsiteX25" fmla="*/ 1375064 w 3454818"/>
                  <a:gd name="connsiteY25" fmla="*/ 3181049 h 5091358"/>
                  <a:gd name="connsiteX26" fmla="*/ 1500155 w 3454818"/>
                  <a:gd name="connsiteY26" fmla="*/ 3264304 h 5091358"/>
                  <a:gd name="connsiteX27" fmla="*/ 1933230 w 3454818"/>
                  <a:gd name="connsiteY27" fmla="*/ 3619266 h 5091358"/>
                  <a:gd name="connsiteX28" fmla="*/ 1935924 w 3454818"/>
                  <a:gd name="connsiteY28" fmla="*/ 3776113 h 5091358"/>
                  <a:gd name="connsiteX29" fmla="*/ 1315212 w 3454818"/>
                  <a:gd name="connsiteY29" fmla="*/ 3364952 h 5091358"/>
                  <a:gd name="connsiteX30" fmla="*/ 1200911 w 3454818"/>
                  <a:gd name="connsiteY30" fmla="*/ 3393526 h 5091358"/>
                  <a:gd name="connsiteX31" fmla="*/ 1107249 w 3454818"/>
                  <a:gd name="connsiteY31" fmla="*/ 3383207 h 5091358"/>
                  <a:gd name="connsiteX32" fmla="*/ 1101694 w 3454818"/>
                  <a:gd name="connsiteY32" fmla="*/ 3414957 h 5091358"/>
                  <a:gd name="connsiteX33" fmla="*/ 1261236 w 3454818"/>
                  <a:gd name="connsiteY33" fmla="*/ 3428769 h 5091358"/>
                  <a:gd name="connsiteX0" fmla="*/ 1261236 w 3454818"/>
                  <a:gd name="connsiteY0" fmla="*/ 3428769 h 5091358"/>
                  <a:gd name="connsiteX1" fmla="*/ 1216950 w 3454818"/>
                  <a:gd name="connsiteY1" fmla="*/ 3532747 h 5091358"/>
                  <a:gd name="connsiteX2" fmla="*/ 1314738 w 3454818"/>
                  <a:gd name="connsiteY2" fmla="*/ 3679274 h 5091358"/>
                  <a:gd name="connsiteX3" fmla="*/ 1217902 w 3454818"/>
                  <a:gd name="connsiteY3" fmla="*/ 3720548 h 5091358"/>
                  <a:gd name="connsiteX4" fmla="*/ 1134560 w 3454818"/>
                  <a:gd name="connsiteY4" fmla="*/ 3672130 h 5091358"/>
                  <a:gd name="connsiteX5" fmla="*/ 872621 w 3454818"/>
                  <a:gd name="connsiteY5" fmla="*/ 3769760 h 5091358"/>
                  <a:gd name="connsiteX6" fmla="*/ 290 w 3454818"/>
                  <a:gd name="connsiteY6" fmla="*/ 4645268 h 5091358"/>
                  <a:gd name="connsiteX7" fmla="*/ 1060418 w 3454818"/>
                  <a:gd name="connsiteY7" fmla="*/ 4800845 h 5091358"/>
                  <a:gd name="connsiteX8" fmla="*/ 1374743 w 3454818"/>
                  <a:gd name="connsiteY8" fmla="*/ 5091358 h 5091358"/>
                  <a:gd name="connsiteX9" fmla="*/ 1724786 w 3454818"/>
                  <a:gd name="connsiteY9" fmla="*/ 4988964 h 5091358"/>
                  <a:gd name="connsiteX10" fmla="*/ 2172461 w 3454818"/>
                  <a:gd name="connsiteY10" fmla="*/ 4386507 h 5091358"/>
                  <a:gd name="connsiteX11" fmla="*/ 2510598 w 3454818"/>
                  <a:gd name="connsiteY11" fmla="*/ 3915020 h 5091358"/>
                  <a:gd name="connsiteX12" fmla="*/ 3452780 w 3454818"/>
                  <a:gd name="connsiteY12" fmla="*/ 2263226 h 5091358"/>
                  <a:gd name="connsiteX13" fmla="*/ 3452731 w 3454818"/>
                  <a:gd name="connsiteY13" fmla="*/ 0 h 5091358"/>
                  <a:gd name="connsiteX14" fmla="*/ 3146343 w 3454818"/>
                  <a:gd name="connsiteY14" fmla="*/ 230980 h 5091358"/>
                  <a:gd name="connsiteX15" fmla="*/ 2938382 w 3454818"/>
                  <a:gd name="connsiteY15" fmla="*/ 381793 h 5091358"/>
                  <a:gd name="connsiteX16" fmla="*/ 2642313 w 3454818"/>
                  <a:gd name="connsiteY16" fmla="*/ 100805 h 5091358"/>
                  <a:gd name="connsiteX17" fmla="*/ 2468058 w 3454818"/>
                  <a:gd name="connsiteY17" fmla="*/ 891874 h 5091358"/>
                  <a:gd name="connsiteX18" fmla="*/ 2321639 w 3454818"/>
                  <a:gd name="connsiteY18" fmla="*/ 1656556 h 5091358"/>
                  <a:gd name="connsiteX19" fmla="*/ 1986724 w 3454818"/>
                  <a:gd name="connsiteY19" fmla="*/ 2439439 h 5091358"/>
                  <a:gd name="connsiteX20" fmla="*/ 1434224 w 3454818"/>
                  <a:gd name="connsiteY20" fmla="*/ 3123406 h 5091358"/>
                  <a:gd name="connsiteX21" fmla="*/ 1155197 w 3454818"/>
                  <a:gd name="connsiteY21" fmla="*/ 2987125 h 5091358"/>
                  <a:gd name="connsiteX22" fmla="*/ 866430 w 3454818"/>
                  <a:gd name="connsiteY22" fmla="*/ 3010619 h 5091358"/>
                  <a:gd name="connsiteX23" fmla="*/ 875002 w 3454818"/>
                  <a:gd name="connsiteY23" fmla="*/ 3076274 h 5091358"/>
                  <a:gd name="connsiteX24" fmla="*/ 1120271 w 3454818"/>
                  <a:gd name="connsiteY24" fmla="*/ 3061986 h 5091358"/>
                  <a:gd name="connsiteX25" fmla="*/ 1375064 w 3454818"/>
                  <a:gd name="connsiteY25" fmla="*/ 3181049 h 5091358"/>
                  <a:gd name="connsiteX26" fmla="*/ 1500155 w 3454818"/>
                  <a:gd name="connsiteY26" fmla="*/ 3264304 h 5091358"/>
                  <a:gd name="connsiteX27" fmla="*/ 1933230 w 3454818"/>
                  <a:gd name="connsiteY27" fmla="*/ 3619266 h 5091358"/>
                  <a:gd name="connsiteX28" fmla="*/ 1935924 w 3454818"/>
                  <a:gd name="connsiteY28" fmla="*/ 3776113 h 5091358"/>
                  <a:gd name="connsiteX29" fmla="*/ 1315212 w 3454818"/>
                  <a:gd name="connsiteY29" fmla="*/ 3364952 h 5091358"/>
                  <a:gd name="connsiteX30" fmla="*/ 1200911 w 3454818"/>
                  <a:gd name="connsiteY30" fmla="*/ 3393526 h 5091358"/>
                  <a:gd name="connsiteX31" fmla="*/ 1107249 w 3454818"/>
                  <a:gd name="connsiteY31" fmla="*/ 3383207 h 5091358"/>
                  <a:gd name="connsiteX32" fmla="*/ 1101694 w 3454818"/>
                  <a:gd name="connsiteY32" fmla="*/ 3414957 h 5091358"/>
                  <a:gd name="connsiteX33" fmla="*/ 1261236 w 3454818"/>
                  <a:gd name="connsiteY33" fmla="*/ 3428769 h 5091358"/>
                  <a:gd name="connsiteX0" fmla="*/ 1261236 w 3454818"/>
                  <a:gd name="connsiteY0" fmla="*/ 3428769 h 5091358"/>
                  <a:gd name="connsiteX1" fmla="*/ 1216950 w 3454818"/>
                  <a:gd name="connsiteY1" fmla="*/ 3532747 h 5091358"/>
                  <a:gd name="connsiteX2" fmla="*/ 1314738 w 3454818"/>
                  <a:gd name="connsiteY2" fmla="*/ 3679274 h 5091358"/>
                  <a:gd name="connsiteX3" fmla="*/ 1217902 w 3454818"/>
                  <a:gd name="connsiteY3" fmla="*/ 3720548 h 5091358"/>
                  <a:gd name="connsiteX4" fmla="*/ 1134560 w 3454818"/>
                  <a:gd name="connsiteY4" fmla="*/ 3672130 h 5091358"/>
                  <a:gd name="connsiteX5" fmla="*/ 867858 w 3454818"/>
                  <a:gd name="connsiteY5" fmla="*/ 3769760 h 5091358"/>
                  <a:gd name="connsiteX6" fmla="*/ 290 w 3454818"/>
                  <a:gd name="connsiteY6" fmla="*/ 4645268 h 5091358"/>
                  <a:gd name="connsiteX7" fmla="*/ 1060418 w 3454818"/>
                  <a:gd name="connsiteY7" fmla="*/ 4800845 h 5091358"/>
                  <a:gd name="connsiteX8" fmla="*/ 1374743 w 3454818"/>
                  <a:gd name="connsiteY8" fmla="*/ 5091358 h 5091358"/>
                  <a:gd name="connsiteX9" fmla="*/ 1724786 w 3454818"/>
                  <a:gd name="connsiteY9" fmla="*/ 4988964 h 5091358"/>
                  <a:gd name="connsiteX10" fmla="*/ 2172461 w 3454818"/>
                  <a:gd name="connsiteY10" fmla="*/ 4386507 h 5091358"/>
                  <a:gd name="connsiteX11" fmla="*/ 2510598 w 3454818"/>
                  <a:gd name="connsiteY11" fmla="*/ 3915020 h 5091358"/>
                  <a:gd name="connsiteX12" fmla="*/ 3452780 w 3454818"/>
                  <a:gd name="connsiteY12" fmla="*/ 2263226 h 5091358"/>
                  <a:gd name="connsiteX13" fmla="*/ 3452731 w 3454818"/>
                  <a:gd name="connsiteY13" fmla="*/ 0 h 5091358"/>
                  <a:gd name="connsiteX14" fmla="*/ 3146343 w 3454818"/>
                  <a:gd name="connsiteY14" fmla="*/ 230980 h 5091358"/>
                  <a:gd name="connsiteX15" fmla="*/ 2938382 w 3454818"/>
                  <a:gd name="connsiteY15" fmla="*/ 381793 h 5091358"/>
                  <a:gd name="connsiteX16" fmla="*/ 2642313 w 3454818"/>
                  <a:gd name="connsiteY16" fmla="*/ 100805 h 5091358"/>
                  <a:gd name="connsiteX17" fmla="*/ 2468058 w 3454818"/>
                  <a:gd name="connsiteY17" fmla="*/ 891874 h 5091358"/>
                  <a:gd name="connsiteX18" fmla="*/ 2321639 w 3454818"/>
                  <a:gd name="connsiteY18" fmla="*/ 1656556 h 5091358"/>
                  <a:gd name="connsiteX19" fmla="*/ 1986724 w 3454818"/>
                  <a:gd name="connsiteY19" fmla="*/ 2439439 h 5091358"/>
                  <a:gd name="connsiteX20" fmla="*/ 1434224 w 3454818"/>
                  <a:gd name="connsiteY20" fmla="*/ 3123406 h 5091358"/>
                  <a:gd name="connsiteX21" fmla="*/ 1155197 w 3454818"/>
                  <a:gd name="connsiteY21" fmla="*/ 2987125 h 5091358"/>
                  <a:gd name="connsiteX22" fmla="*/ 866430 w 3454818"/>
                  <a:gd name="connsiteY22" fmla="*/ 3010619 h 5091358"/>
                  <a:gd name="connsiteX23" fmla="*/ 875002 w 3454818"/>
                  <a:gd name="connsiteY23" fmla="*/ 3076274 h 5091358"/>
                  <a:gd name="connsiteX24" fmla="*/ 1120271 w 3454818"/>
                  <a:gd name="connsiteY24" fmla="*/ 3061986 h 5091358"/>
                  <a:gd name="connsiteX25" fmla="*/ 1375064 w 3454818"/>
                  <a:gd name="connsiteY25" fmla="*/ 3181049 h 5091358"/>
                  <a:gd name="connsiteX26" fmla="*/ 1500155 w 3454818"/>
                  <a:gd name="connsiteY26" fmla="*/ 3264304 h 5091358"/>
                  <a:gd name="connsiteX27" fmla="*/ 1933230 w 3454818"/>
                  <a:gd name="connsiteY27" fmla="*/ 3619266 h 5091358"/>
                  <a:gd name="connsiteX28" fmla="*/ 1935924 w 3454818"/>
                  <a:gd name="connsiteY28" fmla="*/ 3776113 h 5091358"/>
                  <a:gd name="connsiteX29" fmla="*/ 1315212 w 3454818"/>
                  <a:gd name="connsiteY29" fmla="*/ 3364952 h 5091358"/>
                  <a:gd name="connsiteX30" fmla="*/ 1200911 w 3454818"/>
                  <a:gd name="connsiteY30" fmla="*/ 3393526 h 5091358"/>
                  <a:gd name="connsiteX31" fmla="*/ 1107249 w 3454818"/>
                  <a:gd name="connsiteY31" fmla="*/ 3383207 h 5091358"/>
                  <a:gd name="connsiteX32" fmla="*/ 1101694 w 3454818"/>
                  <a:gd name="connsiteY32" fmla="*/ 3414957 h 5091358"/>
                  <a:gd name="connsiteX33" fmla="*/ 1261236 w 3454818"/>
                  <a:gd name="connsiteY33" fmla="*/ 3428769 h 5091358"/>
                  <a:gd name="connsiteX0" fmla="*/ 1362653 w 3556235"/>
                  <a:gd name="connsiteY0" fmla="*/ 3428769 h 5091358"/>
                  <a:gd name="connsiteX1" fmla="*/ 1318367 w 3556235"/>
                  <a:gd name="connsiteY1" fmla="*/ 3532747 h 5091358"/>
                  <a:gd name="connsiteX2" fmla="*/ 1416155 w 3556235"/>
                  <a:gd name="connsiteY2" fmla="*/ 3679274 h 5091358"/>
                  <a:gd name="connsiteX3" fmla="*/ 1319319 w 3556235"/>
                  <a:gd name="connsiteY3" fmla="*/ 3720548 h 5091358"/>
                  <a:gd name="connsiteX4" fmla="*/ 1235977 w 3556235"/>
                  <a:gd name="connsiteY4" fmla="*/ 3672130 h 5091358"/>
                  <a:gd name="connsiteX5" fmla="*/ 969275 w 3556235"/>
                  <a:gd name="connsiteY5" fmla="*/ 3769760 h 5091358"/>
                  <a:gd name="connsiteX6" fmla="*/ 140599 w 3556235"/>
                  <a:gd name="connsiteY6" fmla="*/ 4564555 h 5091358"/>
                  <a:gd name="connsiteX7" fmla="*/ 101707 w 3556235"/>
                  <a:gd name="connsiteY7" fmla="*/ 4645268 h 5091358"/>
                  <a:gd name="connsiteX8" fmla="*/ 1161835 w 3556235"/>
                  <a:gd name="connsiteY8" fmla="*/ 4800845 h 5091358"/>
                  <a:gd name="connsiteX9" fmla="*/ 1476160 w 3556235"/>
                  <a:gd name="connsiteY9" fmla="*/ 5091358 h 5091358"/>
                  <a:gd name="connsiteX10" fmla="*/ 1826203 w 3556235"/>
                  <a:gd name="connsiteY10" fmla="*/ 4988964 h 5091358"/>
                  <a:gd name="connsiteX11" fmla="*/ 2273878 w 3556235"/>
                  <a:gd name="connsiteY11" fmla="*/ 4386507 h 5091358"/>
                  <a:gd name="connsiteX12" fmla="*/ 2612015 w 3556235"/>
                  <a:gd name="connsiteY12" fmla="*/ 3915020 h 5091358"/>
                  <a:gd name="connsiteX13" fmla="*/ 3554197 w 3556235"/>
                  <a:gd name="connsiteY13" fmla="*/ 2263226 h 5091358"/>
                  <a:gd name="connsiteX14" fmla="*/ 3554148 w 3556235"/>
                  <a:gd name="connsiteY14" fmla="*/ 0 h 5091358"/>
                  <a:gd name="connsiteX15" fmla="*/ 3247760 w 3556235"/>
                  <a:gd name="connsiteY15" fmla="*/ 230980 h 5091358"/>
                  <a:gd name="connsiteX16" fmla="*/ 3039799 w 3556235"/>
                  <a:gd name="connsiteY16" fmla="*/ 381793 h 5091358"/>
                  <a:gd name="connsiteX17" fmla="*/ 2743730 w 3556235"/>
                  <a:gd name="connsiteY17" fmla="*/ 100805 h 5091358"/>
                  <a:gd name="connsiteX18" fmla="*/ 2569475 w 3556235"/>
                  <a:gd name="connsiteY18" fmla="*/ 891874 h 5091358"/>
                  <a:gd name="connsiteX19" fmla="*/ 2423056 w 3556235"/>
                  <a:gd name="connsiteY19" fmla="*/ 1656556 h 5091358"/>
                  <a:gd name="connsiteX20" fmla="*/ 2088141 w 3556235"/>
                  <a:gd name="connsiteY20" fmla="*/ 2439439 h 5091358"/>
                  <a:gd name="connsiteX21" fmla="*/ 1535641 w 3556235"/>
                  <a:gd name="connsiteY21" fmla="*/ 3123406 h 5091358"/>
                  <a:gd name="connsiteX22" fmla="*/ 1256614 w 3556235"/>
                  <a:gd name="connsiteY22" fmla="*/ 2987125 h 5091358"/>
                  <a:gd name="connsiteX23" fmla="*/ 967847 w 3556235"/>
                  <a:gd name="connsiteY23" fmla="*/ 3010619 h 5091358"/>
                  <a:gd name="connsiteX24" fmla="*/ 976419 w 3556235"/>
                  <a:gd name="connsiteY24" fmla="*/ 3076274 h 5091358"/>
                  <a:gd name="connsiteX25" fmla="*/ 1221688 w 3556235"/>
                  <a:gd name="connsiteY25" fmla="*/ 3061986 h 5091358"/>
                  <a:gd name="connsiteX26" fmla="*/ 1476481 w 3556235"/>
                  <a:gd name="connsiteY26" fmla="*/ 3181049 h 5091358"/>
                  <a:gd name="connsiteX27" fmla="*/ 1601572 w 3556235"/>
                  <a:gd name="connsiteY27" fmla="*/ 3264304 h 5091358"/>
                  <a:gd name="connsiteX28" fmla="*/ 2034647 w 3556235"/>
                  <a:gd name="connsiteY28" fmla="*/ 3619266 h 5091358"/>
                  <a:gd name="connsiteX29" fmla="*/ 2037341 w 3556235"/>
                  <a:gd name="connsiteY29" fmla="*/ 3776113 h 5091358"/>
                  <a:gd name="connsiteX30" fmla="*/ 1416629 w 3556235"/>
                  <a:gd name="connsiteY30" fmla="*/ 3364952 h 5091358"/>
                  <a:gd name="connsiteX31" fmla="*/ 1302328 w 3556235"/>
                  <a:gd name="connsiteY31" fmla="*/ 3393526 h 5091358"/>
                  <a:gd name="connsiteX32" fmla="*/ 1208666 w 3556235"/>
                  <a:gd name="connsiteY32" fmla="*/ 3383207 h 5091358"/>
                  <a:gd name="connsiteX33" fmla="*/ 1203111 w 3556235"/>
                  <a:gd name="connsiteY33" fmla="*/ 3414957 h 5091358"/>
                  <a:gd name="connsiteX34" fmla="*/ 1362653 w 3556235"/>
                  <a:gd name="connsiteY34" fmla="*/ 3428769 h 5091358"/>
                  <a:gd name="connsiteX0" fmla="*/ 1369326 w 3562908"/>
                  <a:gd name="connsiteY0" fmla="*/ 3428769 h 5091358"/>
                  <a:gd name="connsiteX1" fmla="*/ 1325040 w 3562908"/>
                  <a:gd name="connsiteY1" fmla="*/ 3532747 h 5091358"/>
                  <a:gd name="connsiteX2" fmla="*/ 1422828 w 3562908"/>
                  <a:gd name="connsiteY2" fmla="*/ 3679274 h 5091358"/>
                  <a:gd name="connsiteX3" fmla="*/ 1325992 w 3562908"/>
                  <a:gd name="connsiteY3" fmla="*/ 3720548 h 5091358"/>
                  <a:gd name="connsiteX4" fmla="*/ 1242650 w 3562908"/>
                  <a:gd name="connsiteY4" fmla="*/ 3672130 h 5091358"/>
                  <a:gd name="connsiteX5" fmla="*/ 975948 w 3562908"/>
                  <a:gd name="connsiteY5" fmla="*/ 3769760 h 5091358"/>
                  <a:gd name="connsiteX6" fmla="*/ 130603 w 3562908"/>
                  <a:gd name="connsiteY6" fmla="*/ 4595512 h 5091358"/>
                  <a:gd name="connsiteX7" fmla="*/ 108380 w 3562908"/>
                  <a:gd name="connsiteY7" fmla="*/ 4645268 h 5091358"/>
                  <a:gd name="connsiteX8" fmla="*/ 1168508 w 3562908"/>
                  <a:gd name="connsiteY8" fmla="*/ 4800845 h 5091358"/>
                  <a:gd name="connsiteX9" fmla="*/ 1482833 w 3562908"/>
                  <a:gd name="connsiteY9" fmla="*/ 5091358 h 5091358"/>
                  <a:gd name="connsiteX10" fmla="*/ 1832876 w 3562908"/>
                  <a:gd name="connsiteY10" fmla="*/ 4988964 h 5091358"/>
                  <a:gd name="connsiteX11" fmla="*/ 2280551 w 3562908"/>
                  <a:gd name="connsiteY11" fmla="*/ 4386507 h 5091358"/>
                  <a:gd name="connsiteX12" fmla="*/ 2618688 w 3562908"/>
                  <a:gd name="connsiteY12" fmla="*/ 3915020 h 5091358"/>
                  <a:gd name="connsiteX13" fmla="*/ 3560870 w 3562908"/>
                  <a:gd name="connsiteY13" fmla="*/ 2263226 h 5091358"/>
                  <a:gd name="connsiteX14" fmla="*/ 3560821 w 3562908"/>
                  <a:gd name="connsiteY14" fmla="*/ 0 h 5091358"/>
                  <a:gd name="connsiteX15" fmla="*/ 3254433 w 3562908"/>
                  <a:gd name="connsiteY15" fmla="*/ 230980 h 5091358"/>
                  <a:gd name="connsiteX16" fmla="*/ 3046472 w 3562908"/>
                  <a:gd name="connsiteY16" fmla="*/ 381793 h 5091358"/>
                  <a:gd name="connsiteX17" fmla="*/ 2750403 w 3562908"/>
                  <a:gd name="connsiteY17" fmla="*/ 100805 h 5091358"/>
                  <a:gd name="connsiteX18" fmla="*/ 2576148 w 3562908"/>
                  <a:gd name="connsiteY18" fmla="*/ 891874 h 5091358"/>
                  <a:gd name="connsiteX19" fmla="*/ 2429729 w 3562908"/>
                  <a:gd name="connsiteY19" fmla="*/ 1656556 h 5091358"/>
                  <a:gd name="connsiteX20" fmla="*/ 2094814 w 3562908"/>
                  <a:gd name="connsiteY20" fmla="*/ 2439439 h 5091358"/>
                  <a:gd name="connsiteX21" fmla="*/ 1542314 w 3562908"/>
                  <a:gd name="connsiteY21" fmla="*/ 3123406 h 5091358"/>
                  <a:gd name="connsiteX22" fmla="*/ 1263287 w 3562908"/>
                  <a:gd name="connsiteY22" fmla="*/ 2987125 h 5091358"/>
                  <a:gd name="connsiteX23" fmla="*/ 974520 w 3562908"/>
                  <a:gd name="connsiteY23" fmla="*/ 3010619 h 5091358"/>
                  <a:gd name="connsiteX24" fmla="*/ 983092 w 3562908"/>
                  <a:gd name="connsiteY24" fmla="*/ 3076274 h 5091358"/>
                  <a:gd name="connsiteX25" fmla="*/ 1228361 w 3562908"/>
                  <a:gd name="connsiteY25" fmla="*/ 3061986 h 5091358"/>
                  <a:gd name="connsiteX26" fmla="*/ 1483154 w 3562908"/>
                  <a:gd name="connsiteY26" fmla="*/ 3181049 h 5091358"/>
                  <a:gd name="connsiteX27" fmla="*/ 1608245 w 3562908"/>
                  <a:gd name="connsiteY27" fmla="*/ 3264304 h 5091358"/>
                  <a:gd name="connsiteX28" fmla="*/ 2041320 w 3562908"/>
                  <a:gd name="connsiteY28" fmla="*/ 3619266 h 5091358"/>
                  <a:gd name="connsiteX29" fmla="*/ 2044014 w 3562908"/>
                  <a:gd name="connsiteY29" fmla="*/ 3776113 h 5091358"/>
                  <a:gd name="connsiteX30" fmla="*/ 1423302 w 3562908"/>
                  <a:gd name="connsiteY30" fmla="*/ 3364952 h 5091358"/>
                  <a:gd name="connsiteX31" fmla="*/ 1309001 w 3562908"/>
                  <a:gd name="connsiteY31" fmla="*/ 3393526 h 5091358"/>
                  <a:gd name="connsiteX32" fmla="*/ 1215339 w 3562908"/>
                  <a:gd name="connsiteY32" fmla="*/ 3383207 h 5091358"/>
                  <a:gd name="connsiteX33" fmla="*/ 1209784 w 3562908"/>
                  <a:gd name="connsiteY33" fmla="*/ 3414957 h 5091358"/>
                  <a:gd name="connsiteX34" fmla="*/ 1369326 w 3562908"/>
                  <a:gd name="connsiteY34" fmla="*/ 3428769 h 5091358"/>
                  <a:gd name="connsiteX0" fmla="*/ 1332519 w 3526101"/>
                  <a:gd name="connsiteY0" fmla="*/ 3428769 h 5091358"/>
                  <a:gd name="connsiteX1" fmla="*/ 1288233 w 3526101"/>
                  <a:gd name="connsiteY1" fmla="*/ 3532747 h 5091358"/>
                  <a:gd name="connsiteX2" fmla="*/ 1386021 w 3526101"/>
                  <a:gd name="connsiteY2" fmla="*/ 3679274 h 5091358"/>
                  <a:gd name="connsiteX3" fmla="*/ 1289185 w 3526101"/>
                  <a:gd name="connsiteY3" fmla="*/ 3720548 h 5091358"/>
                  <a:gd name="connsiteX4" fmla="*/ 1205843 w 3526101"/>
                  <a:gd name="connsiteY4" fmla="*/ 3672130 h 5091358"/>
                  <a:gd name="connsiteX5" fmla="*/ 939141 w 3526101"/>
                  <a:gd name="connsiteY5" fmla="*/ 3769760 h 5091358"/>
                  <a:gd name="connsiteX6" fmla="*/ 93796 w 3526101"/>
                  <a:gd name="connsiteY6" fmla="*/ 4595512 h 5091358"/>
                  <a:gd name="connsiteX7" fmla="*/ 71573 w 3526101"/>
                  <a:gd name="connsiteY7" fmla="*/ 4645268 h 5091358"/>
                  <a:gd name="connsiteX8" fmla="*/ 1131701 w 3526101"/>
                  <a:gd name="connsiteY8" fmla="*/ 4800845 h 5091358"/>
                  <a:gd name="connsiteX9" fmla="*/ 1446026 w 3526101"/>
                  <a:gd name="connsiteY9" fmla="*/ 5091358 h 5091358"/>
                  <a:gd name="connsiteX10" fmla="*/ 1796069 w 3526101"/>
                  <a:gd name="connsiteY10" fmla="*/ 4988964 h 5091358"/>
                  <a:gd name="connsiteX11" fmla="*/ 2243744 w 3526101"/>
                  <a:gd name="connsiteY11" fmla="*/ 4386507 h 5091358"/>
                  <a:gd name="connsiteX12" fmla="*/ 2581881 w 3526101"/>
                  <a:gd name="connsiteY12" fmla="*/ 3915020 h 5091358"/>
                  <a:gd name="connsiteX13" fmla="*/ 3524063 w 3526101"/>
                  <a:gd name="connsiteY13" fmla="*/ 2263226 h 5091358"/>
                  <a:gd name="connsiteX14" fmla="*/ 3524014 w 3526101"/>
                  <a:gd name="connsiteY14" fmla="*/ 0 h 5091358"/>
                  <a:gd name="connsiteX15" fmla="*/ 3217626 w 3526101"/>
                  <a:gd name="connsiteY15" fmla="*/ 230980 h 5091358"/>
                  <a:gd name="connsiteX16" fmla="*/ 3009665 w 3526101"/>
                  <a:gd name="connsiteY16" fmla="*/ 381793 h 5091358"/>
                  <a:gd name="connsiteX17" fmla="*/ 2713596 w 3526101"/>
                  <a:gd name="connsiteY17" fmla="*/ 100805 h 5091358"/>
                  <a:gd name="connsiteX18" fmla="*/ 2539341 w 3526101"/>
                  <a:gd name="connsiteY18" fmla="*/ 891874 h 5091358"/>
                  <a:gd name="connsiteX19" fmla="*/ 2392922 w 3526101"/>
                  <a:gd name="connsiteY19" fmla="*/ 1656556 h 5091358"/>
                  <a:gd name="connsiteX20" fmla="*/ 2058007 w 3526101"/>
                  <a:gd name="connsiteY20" fmla="*/ 2439439 h 5091358"/>
                  <a:gd name="connsiteX21" fmla="*/ 1505507 w 3526101"/>
                  <a:gd name="connsiteY21" fmla="*/ 3123406 h 5091358"/>
                  <a:gd name="connsiteX22" fmla="*/ 1226480 w 3526101"/>
                  <a:gd name="connsiteY22" fmla="*/ 2987125 h 5091358"/>
                  <a:gd name="connsiteX23" fmla="*/ 937713 w 3526101"/>
                  <a:gd name="connsiteY23" fmla="*/ 3010619 h 5091358"/>
                  <a:gd name="connsiteX24" fmla="*/ 946285 w 3526101"/>
                  <a:gd name="connsiteY24" fmla="*/ 3076274 h 5091358"/>
                  <a:gd name="connsiteX25" fmla="*/ 1191554 w 3526101"/>
                  <a:gd name="connsiteY25" fmla="*/ 3061986 h 5091358"/>
                  <a:gd name="connsiteX26" fmla="*/ 1446347 w 3526101"/>
                  <a:gd name="connsiteY26" fmla="*/ 3181049 h 5091358"/>
                  <a:gd name="connsiteX27" fmla="*/ 1571438 w 3526101"/>
                  <a:gd name="connsiteY27" fmla="*/ 3264304 h 5091358"/>
                  <a:gd name="connsiteX28" fmla="*/ 2004513 w 3526101"/>
                  <a:gd name="connsiteY28" fmla="*/ 3619266 h 5091358"/>
                  <a:gd name="connsiteX29" fmla="*/ 2007207 w 3526101"/>
                  <a:gd name="connsiteY29" fmla="*/ 3776113 h 5091358"/>
                  <a:gd name="connsiteX30" fmla="*/ 1386495 w 3526101"/>
                  <a:gd name="connsiteY30" fmla="*/ 3364952 h 5091358"/>
                  <a:gd name="connsiteX31" fmla="*/ 1272194 w 3526101"/>
                  <a:gd name="connsiteY31" fmla="*/ 3393526 h 5091358"/>
                  <a:gd name="connsiteX32" fmla="*/ 1178532 w 3526101"/>
                  <a:gd name="connsiteY32" fmla="*/ 3383207 h 5091358"/>
                  <a:gd name="connsiteX33" fmla="*/ 1172977 w 3526101"/>
                  <a:gd name="connsiteY33" fmla="*/ 3414957 h 5091358"/>
                  <a:gd name="connsiteX34" fmla="*/ 1332519 w 3526101"/>
                  <a:gd name="connsiteY34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22223 w 3454528"/>
                  <a:gd name="connsiteY6" fmla="*/ 4595512 h 5091358"/>
                  <a:gd name="connsiteX7" fmla="*/ 0 w 3454528"/>
                  <a:gd name="connsiteY7" fmla="*/ 4645268 h 5091358"/>
                  <a:gd name="connsiteX8" fmla="*/ 1060128 w 3454528"/>
                  <a:gd name="connsiteY8" fmla="*/ 4800845 h 5091358"/>
                  <a:gd name="connsiteX9" fmla="*/ 1374453 w 3454528"/>
                  <a:gd name="connsiteY9" fmla="*/ 5091358 h 5091358"/>
                  <a:gd name="connsiteX10" fmla="*/ 1724496 w 3454528"/>
                  <a:gd name="connsiteY10" fmla="*/ 4988964 h 5091358"/>
                  <a:gd name="connsiteX11" fmla="*/ 2172171 w 3454528"/>
                  <a:gd name="connsiteY11" fmla="*/ 4386507 h 5091358"/>
                  <a:gd name="connsiteX12" fmla="*/ 2510308 w 3454528"/>
                  <a:gd name="connsiteY12" fmla="*/ 3915020 h 5091358"/>
                  <a:gd name="connsiteX13" fmla="*/ 3452490 w 3454528"/>
                  <a:gd name="connsiteY13" fmla="*/ 2263226 h 5091358"/>
                  <a:gd name="connsiteX14" fmla="*/ 3452441 w 3454528"/>
                  <a:gd name="connsiteY14" fmla="*/ 0 h 5091358"/>
                  <a:gd name="connsiteX15" fmla="*/ 3146053 w 3454528"/>
                  <a:gd name="connsiteY15" fmla="*/ 230980 h 5091358"/>
                  <a:gd name="connsiteX16" fmla="*/ 2938092 w 3454528"/>
                  <a:gd name="connsiteY16" fmla="*/ 381793 h 5091358"/>
                  <a:gd name="connsiteX17" fmla="*/ 2642023 w 3454528"/>
                  <a:gd name="connsiteY17" fmla="*/ 100805 h 5091358"/>
                  <a:gd name="connsiteX18" fmla="*/ 2467768 w 3454528"/>
                  <a:gd name="connsiteY18" fmla="*/ 891874 h 5091358"/>
                  <a:gd name="connsiteX19" fmla="*/ 2321349 w 3454528"/>
                  <a:gd name="connsiteY19" fmla="*/ 1656556 h 5091358"/>
                  <a:gd name="connsiteX20" fmla="*/ 1986434 w 3454528"/>
                  <a:gd name="connsiteY20" fmla="*/ 2439439 h 5091358"/>
                  <a:gd name="connsiteX21" fmla="*/ 1433934 w 3454528"/>
                  <a:gd name="connsiteY21" fmla="*/ 3123406 h 5091358"/>
                  <a:gd name="connsiteX22" fmla="*/ 1154907 w 3454528"/>
                  <a:gd name="connsiteY22" fmla="*/ 2987125 h 5091358"/>
                  <a:gd name="connsiteX23" fmla="*/ 866140 w 3454528"/>
                  <a:gd name="connsiteY23" fmla="*/ 3010619 h 5091358"/>
                  <a:gd name="connsiteX24" fmla="*/ 874712 w 3454528"/>
                  <a:gd name="connsiteY24" fmla="*/ 3076274 h 5091358"/>
                  <a:gd name="connsiteX25" fmla="*/ 1119981 w 3454528"/>
                  <a:gd name="connsiteY25" fmla="*/ 3061986 h 5091358"/>
                  <a:gd name="connsiteX26" fmla="*/ 1374774 w 3454528"/>
                  <a:gd name="connsiteY26" fmla="*/ 3181049 h 5091358"/>
                  <a:gd name="connsiteX27" fmla="*/ 1499865 w 3454528"/>
                  <a:gd name="connsiteY27" fmla="*/ 3264304 h 5091358"/>
                  <a:gd name="connsiteX28" fmla="*/ 1932940 w 3454528"/>
                  <a:gd name="connsiteY28" fmla="*/ 3619266 h 5091358"/>
                  <a:gd name="connsiteX29" fmla="*/ 1935634 w 3454528"/>
                  <a:gd name="connsiteY29" fmla="*/ 3776113 h 5091358"/>
                  <a:gd name="connsiteX30" fmla="*/ 1314922 w 3454528"/>
                  <a:gd name="connsiteY30" fmla="*/ 3364952 h 5091358"/>
                  <a:gd name="connsiteX31" fmla="*/ 1200621 w 3454528"/>
                  <a:gd name="connsiteY31" fmla="*/ 3393526 h 5091358"/>
                  <a:gd name="connsiteX32" fmla="*/ 1106959 w 3454528"/>
                  <a:gd name="connsiteY32" fmla="*/ 3383207 h 5091358"/>
                  <a:gd name="connsiteX33" fmla="*/ 1101404 w 3454528"/>
                  <a:gd name="connsiteY33" fmla="*/ 3414957 h 5091358"/>
                  <a:gd name="connsiteX34" fmla="*/ 1260946 w 3454528"/>
                  <a:gd name="connsiteY34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181767 w 3454528"/>
                  <a:gd name="connsiteY6" fmla="*/ 4431205 h 5091358"/>
                  <a:gd name="connsiteX7" fmla="*/ 22223 w 3454528"/>
                  <a:gd name="connsiteY7" fmla="*/ 4595512 h 5091358"/>
                  <a:gd name="connsiteX8" fmla="*/ 0 w 3454528"/>
                  <a:gd name="connsiteY8" fmla="*/ 4645268 h 5091358"/>
                  <a:gd name="connsiteX9" fmla="*/ 1060128 w 3454528"/>
                  <a:gd name="connsiteY9" fmla="*/ 4800845 h 5091358"/>
                  <a:gd name="connsiteX10" fmla="*/ 1374453 w 3454528"/>
                  <a:gd name="connsiteY10" fmla="*/ 5091358 h 5091358"/>
                  <a:gd name="connsiteX11" fmla="*/ 1724496 w 3454528"/>
                  <a:gd name="connsiteY11" fmla="*/ 4988964 h 5091358"/>
                  <a:gd name="connsiteX12" fmla="*/ 2172171 w 3454528"/>
                  <a:gd name="connsiteY12" fmla="*/ 4386507 h 5091358"/>
                  <a:gd name="connsiteX13" fmla="*/ 2510308 w 3454528"/>
                  <a:gd name="connsiteY13" fmla="*/ 3915020 h 5091358"/>
                  <a:gd name="connsiteX14" fmla="*/ 3452490 w 3454528"/>
                  <a:gd name="connsiteY14" fmla="*/ 2263226 h 5091358"/>
                  <a:gd name="connsiteX15" fmla="*/ 3452441 w 3454528"/>
                  <a:gd name="connsiteY15" fmla="*/ 0 h 5091358"/>
                  <a:gd name="connsiteX16" fmla="*/ 3146053 w 3454528"/>
                  <a:gd name="connsiteY16" fmla="*/ 230980 h 5091358"/>
                  <a:gd name="connsiteX17" fmla="*/ 2938092 w 3454528"/>
                  <a:gd name="connsiteY17" fmla="*/ 381793 h 5091358"/>
                  <a:gd name="connsiteX18" fmla="*/ 2642023 w 3454528"/>
                  <a:gd name="connsiteY18" fmla="*/ 100805 h 5091358"/>
                  <a:gd name="connsiteX19" fmla="*/ 2467768 w 3454528"/>
                  <a:gd name="connsiteY19" fmla="*/ 891874 h 5091358"/>
                  <a:gd name="connsiteX20" fmla="*/ 2321349 w 3454528"/>
                  <a:gd name="connsiteY20" fmla="*/ 1656556 h 5091358"/>
                  <a:gd name="connsiteX21" fmla="*/ 1986434 w 3454528"/>
                  <a:gd name="connsiteY21" fmla="*/ 2439439 h 5091358"/>
                  <a:gd name="connsiteX22" fmla="*/ 1433934 w 3454528"/>
                  <a:gd name="connsiteY22" fmla="*/ 3123406 h 5091358"/>
                  <a:gd name="connsiteX23" fmla="*/ 1154907 w 3454528"/>
                  <a:gd name="connsiteY23" fmla="*/ 2987125 h 5091358"/>
                  <a:gd name="connsiteX24" fmla="*/ 866140 w 3454528"/>
                  <a:gd name="connsiteY24" fmla="*/ 3010619 h 5091358"/>
                  <a:gd name="connsiteX25" fmla="*/ 874712 w 3454528"/>
                  <a:gd name="connsiteY25" fmla="*/ 3076274 h 5091358"/>
                  <a:gd name="connsiteX26" fmla="*/ 1119981 w 3454528"/>
                  <a:gd name="connsiteY26" fmla="*/ 3061986 h 5091358"/>
                  <a:gd name="connsiteX27" fmla="*/ 1374774 w 3454528"/>
                  <a:gd name="connsiteY27" fmla="*/ 3181049 h 5091358"/>
                  <a:gd name="connsiteX28" fmla="*/ 1499865 w 3454528"/>
                  <a:gd name="connsiteY28" fmla="*/ 3264304 h 5091358"/>
                  <a:gd name="connsiteX29" fmla="*/ 1932940 w 3454528"/>
                  <a:gd name="connsiteY29" fmla="*/ 3619266 h 5091358"/>
                  <a:gd name="connsiteX30" fmla="*/ 1935634 w 3454528"/>
                  <a:gd name="connsiteY30" fmla="*/ 3776113 h 5091358"/>
                  <a:gd name="connsiteX31" fmla="*/ 1314922 w 3454528"/>
                  <a:gd name="connsiteY31" fmla="*/ 3364952 h 5091358"/>
                  <a:gd name="connsiteX32" fmla="*/ 1200621 w 3454528"/>
                  <a:gd name="connsiteY32" fmla="*/ 3393526 h 5091358"/>
                  <a:gd name="connsiteX33" fmla="*/ 1106959 w 3454528"/>
                  <a:gd name="connsiteY33" fmla="*/ 3383207 h 5091358"/>
                  <a:gd name="connsiteX34" fmla="*/ 1101404 w 3454528"/>
                  <a:gd name="connsiteY34" fmla="*/ 3414957 h 5091358"/>
                  <a:gd name="connsiteX35" fmla="*/ 1260946 w 3454528"/>
                  <a:gd name="connsiteY35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236536 w 3454528"/>
                  <a:gd name="connsiteY6" fmla="*/ 4466924 h 5091358"/>
                  <a:gd name="connsiteX7" fmla="*/ 22223 w 3454528"/>
                  <a:gd name="connsiteY7" fmla="*/ 4595512 h 5091358"/>
                  <a:gd name="connsiteX8" fmla="*/ 0 w 3454528"/>
                  <a:gd name="connsiteY8" fmla="*/ 4645268 h 5091358"/>
                  <a:gd name="connsiteX9" fmla="*/ 1060128 w 3454528"/>
                  <a:gd name="connsiteY9" fmla="*/ 4800845 h 5091358"/>
                  <a:gd name="connsiteX10" fmla="*/ 1374453 w 3454528"/>
                  <a:gd name="connsiteY10" fmla="*/ 5091358 h 5091358"/>
                  <a:gd name="connsiteX11" fmla="*/ 1724496 w 3454528"/>
                  <a:gd name="connsiteY11" fmla="*/ 4988964 h 5091358"/>
                  <a:gd name="connsiteX12" fmla="*/ 2172171 w 3454528"/>
                  <a:gd name="connsiteY12" fmla="*/ 4386507 h 5091358"/>
                  <a:gd name="connsiteX13" fmla="*/ 2510308 w 3454528"/>
                  <a:gd name="connsiteY13" fmla="*/ 3915020 h 5091358"/>
                  <a:gd name="connsiteX14" fmla="*/ 3452490 w 3454528"/>
                  <a:gd name="connsiteY14" fmla="*/ 2263226 h 5091358"/>
                  <a:gd name="connsiteX15" fmla="*/ 3452441 w 3454528"/>
                  <a:gd name="connsiteY15" fmla="*/ 0 h 5091358"/>
                  <a:gd name="connsiteX16" fmla="*/ 3146053 w 3454528"/>
                  <a:gd name="connsiteY16" fmla="*/ 230980 h 5091358"/>
                  <a:gd name="connsiteX17" fmla="*/ 2938092 w 3454528"/>
                  <a:gd name="connsiteY17" fmla="*/ 381793 h 5091358"/>
                  <a:gd name="connsiteX18" fmla="*/ 2642023 w 3454528"/>
                  <a:gd name="connsiteY18" fmla="*/ 100805 h 5091358"/>
                  <a:gd name="connsiteX19" fmla="*/ 2467768 w 3454528"/>
                  <a:gd name="connsiteY19" fmla="*/ 891874 h 5091358"/>
                  <a:gd name="connsiteX20" fmla="*/ 2321349 w 3454528"/>
                  <a:gd name="connsiteY20" fmla="*/ 1656556 h 5091358"/>
                  <a:gd name="connsiteX21" fmla="*/ 1986434 w 3454528"/>
                  <a:gd name="connsiteY21" fmla="*/ 2439439 h 5091358"/>
                  <a:gd name="connsiteX22" fmla="*/ 1433934 w 3454528"/>
                  <a:gd name="connsiteY22" fmla="*/ 3123406 h 5091358"/>
                  <a:gd name="connsiteX23" fmla="*/ 1154907 w 3454528"/>
                  <a:gd name="connsiteY23" fmla="*/ 2987125 h 5091358"/>
                  <a:gd name="connsiteX24" fmla="*/ 866140 w 3454528"/>
                  <a:gd name="connsiteY24" fmla="*/ 3010619 h 5091358"/>
                  <a:gd name="connsiteX25" fmla="*/ 874712 w 3454528"/>
                  <a:gd name="connsiteY25" fmla="*/ 3076274 h 5091358"/>
                  <a:gd name="connsiteX26" fmla="*/ 1119981 w 3454528"/>
                  <a:gd name="connsiteY26" fmla="*/ 3061986 h 5091358"/>
                  <a:gd name="connsiteX27" fmla="*/ 1374774 w 3454528"/>
                  <a:gd name="connsiteY27" fmla="*/ 3181049 h 5091358"/>
                  <a:gd name="connsiteX28" fmla="*/ 1499865 w 3454528"/>
                  <a:gd name="connsiteY28" fmla="*/ 3264304 h 5091358"/>
                  <a:gd name="connsiteX29" fmla="*/ 1932940 w 3454528"/>
                  <a:gd name="connsiteY29" fmla="*/ 3619266 h 5091358"/>
                  <a:gd name="connsiteX30" fmla="*/ 1935634 w 3454528"/>
                  <a:gd name="connsiteY30" fmla="*/ 3776113 h 5091358"/>
                  <a:gd name="connsiteX31" fmla="*/ 1314922 w 3454528"/>
                  <a:gd name="connsiteY31" fmla="*/ 3364952 h 5091358"/>
                  <a:gd name="connsiteX32" fmla="*/ 1200621 w 3454528"/>
                  <a:gd name="connsiteY32" fmla="*/ 3393526 h 5091358"/>
                  <a:gd name="connsiteX33" fmla="*/ 1106959 w 3454528"/>
                  <a:gd name="connsiteY33" fmla="*/ 3383207 h 5091358"/>
                  <a:gd name="connsiteX34" fmla="*/ 1101404 w 3454528"/>
                  <a:gd name="connsiteY34" fmla="*/ 3414957 h 5091358"/>
                  <a:gd name="connsiteX35" fmla="*/ 1260946 w 3454528"/>
                  <a:gd name="connsiteY35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236536 w 3454528"/>
                  <a:gd name="connsiteY6" fmla="*/ 4466924 h 5091358"/>
                  <a:gd name="connsiteX7" fmla="*/ 22223 w 3454528"/>
                  <a:gd name="connsiteY7" fmla="*/ 4595512 h 5091358"/>
                  <a:gd name="connsiteX8" fmla="*/ 0 w 3454528"/>
                  <a:gd name="connsiteY8" fmla="*/ 4645268 h 5091358"/>
                  <a:gd name="connsiteX9" fmla="*/ 1060128 w 3454528"/>
                  <a:gd name="connsiteY9" fmla="*/ 4800845 h 5091358"/>
                  <a:gd name="connsiteX10" fmla="*/ 1374453 w 3454528"/>
                  <a:gd name="connsiteY10" fmla="*/ 5091358 h 5091358"/>
                  <a:gd name="connsiteX11" fmla="*/ 1724496 w 3454528"/>
                  <a:gd name="connsiteY11" fmla="*/ 4988964 h 5091358"/>
                  <a:gd name="connsiteX12" fmla="*/ 2172171 w 3454528"/>
                  <a:gd name="connsiteY12" fmla="*/ 4386507 h 5091358"/>
                  <a:gd name="connsiteX13" fmla="*/ 2510308 w 3454528"/>
                  <a:gd name="connsiteY13" fmla="*/ 3915020 h 5091358"/>
                  <a:gd name="connsiteX14" fmla="*/ 3452490 w 3454528"/>
                  <a:gd name="connsiteY14" fmla="*/ 2263226 h 5091358"/>
                  <a:gd name="connsiteX15" fmla="*/ 3452441 w 3454528"/>
                  <a:gd name="connsiteY15" fmla="*/ 0 h 5091358"/>
                  <a:gd name="connsiteX16" fmla="*/ 3146053 w 3454528"/>
                  <a:gd name="connsiteY16" fmla="*/ 230980 h 5091358"/>
                  <a:gd name="connsiteX17" fmla="*/ 2938092 w 3454528"/>
                  <a:gd name="connsiteY17" fmla="*/ 381793 h 5091358"/>
                  <a:gd name="connsiteX18" fmla="*/ 2642023 w 3454528"/>
                  <a:gd name="connsiteY18" fmla="*/ 100805 h 5091358"/>
                  <a:gd name="connsiteX19" fmla="*/ 2467768 w 3454528"/>
                  <a:gd name="connsiteY19" fmla="*/ 891874 h 5091358"/>
                  <a:gd name="connsiteX20" fmla="*/ 2321349 w 3454528"/>
                  <a:gd name="connsiteY20" fmla="*/ 1656556 h 5091358"/>
                  <a:gd name="connsiteX21" fmla="*/ 1986434 w 3454528"/>
                  <a:gd name="connsiteY21" fmla="*/ 2439439 h 5091358"/>
                  <a:gd name="connsiteX22" fmla="*/ 1433934 w 3454528"/>
                  <a:gd name="connsiteY22" fmla="*/ 3123406 h 5091358"/>
                  <a:gd name="connsiteX23" fmla="*/ 1154907 w 3454528"/>
                  <a:gd name="connsiteY23" fmla="*/ 2987125 h 5091358"/>
                  <a:gd name="connsiteX24" fmla="*/ 866140 w 3454528"/>
                  <a:gd name="connsiteY24" fmla="*/ 3010619 h 5091358"/>
                  <a:gd name="connsiteX25" fmla="*/ 874712 w 3454528"/>
                  <a:gd name="connsiteY25" fmla="*/ 3076274 h 5091358"/>
                  <a:gd name="connsiteX26" fmla="*/ 1119981 w 3454528"/>
                  <a:gd name="connsiteY26" fmla="*/ 3061986 h 5091358"/>
                  <a:gd name="connsiteX27" fmla="*/ 1374774 w 3454528"/>
                  <a:gd name="connsiteY27" fmla="*/ 3181049 h 5091358"/>
                  <a:gd name="connsiteX28" fmla="*/ 1499865 w 3454528"/>
                  <a:gd name="connsiteY28" fmla="*/ 3264304 h 5091358"/>
                  <a:gd name="connsiteX29" fmla="*/ 1932940 w 3454528"/>
                  <a:gd name="connsiteY29" fmla="*/ 3619266 h 5091358"/>
                  <a:gd name="connsiteX30" fmla="*/ 1935634 w 3454528"/>
                  <a:gd name="connsiteY30" fmla="*/ 3776113 h 5091358"/>
                  <a:gd name="connsiteX31" fmla="*/ 1314922 w 3454528"/>
                  <a:gd name="connsiteY31" fmla="*/ 3364952 h 5091358"/>
                  <a:gd name="connsiteX32" fmla="*/ 1200621 w 3454528"/>
                  <a:gd name="connsiteY32" fmla="*/ 3393526 h 5091358"/>
                  <a:gd name="connsiteX33" fmla="*/ 1106959 w 3454528"/>
                  <a:gd name="connsiteY33" fmla="*/ 3383207 h 5091358"/>
                  <a:gd name="connsiteX34" fmla="*/ 1101404 w 3454528"/>
                  <a:gd name="connsiteY34" fmla="*/ 3414957 h 5091358"/>
                  <a:gd name="connsiteX35" fmla="*/ 1260946 w 3454528"/>
                  <a:gd name="connsiteY35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236536 w 3454528"/>
                  <a:gd name="connsiteY6" fmla="*/ 4466924 h 5091358"/>
                  <a:gd name="connsiteX7" fmla="*/ 22223 w 3454528"/>
                  <a:gd name="connsiteY7" fmla="*/ 4595512 h 5091358"/>
                  <a:gd name="connsiteX8" fmla="*/ 0 w 3454528"/>
                  <a:gd name="connsiteY8" fmla="*/ 4645268 h 5091358"/>
                  <a:gd name="connsiteX9" fmla="*/ 1060128 w 3454528"/>
                  <a:gd name="connsiteY9" fmla="*/ 4800845 h 5091358"/>
                  <a:gd name="connsiteX10" fmla="*/ 1374453 w 3454528"/>
                  <a:gd name="connsiteY10" fmla="*/ 5091358 h 5091358"/>
                  <a:gd name="connsiteX11" fmla="*/ 1724496 w 3454528"/>
                  <a:gd name="connsiteY11" fmla="*/ 4988964 h 5091358"/>
                  <a:gd name="connsiteX12" fmla="*/ 2172171 w 3454528"/>
                  <a:gd name="connsiteY12" fmla="*/ 4386507 h 5091358"/>
                  <a:gd name="connsiteX13" fmla="*/ 2510308 w 3454528"/>
                  <a:gd name="connsiteY13" fmla="*/ 3915020 h 5091358"/>
                  <a:gd name="connsiteX14" fmla="*/ 3452490 w 3454528"/>
                  <a:gd name="connsiteY14" fmla="*/ 2263226 h 5091358"/>
                  <a:gd name="connsiteX15" fmla="*/ 3452441 w 3454528"/>
                  <a:gd name="connsiteY15" fmla="*/ 0 h 5091358"/>
                  <a:gd name="connsiteX16" fmla="*/ 3146053 w 3454528"/>
                  <a:gd name="connsiteY16" fmla="*/ 230980 h 5091358"/>
                  <a:gd name="connsiteX17" fmla="*/ 2938092 w 3454528"/>
                  <a:gd name="connsiteY17" fmla="*/ 381793 h 5091358"/>
                  <a:gd name="connsiteX18" fmla="*/ 2642023 w 3454528"/>
                  <a:gd name="connsiteY18" fmla="*/ 100805 h 5091358"/>
                  <a:gd name="connsiteX19" fmla="*/ 2467768 w 3454528"/>
                  <a:gd name="connsiteY19" fmla="*/ 891874 h 5091358"/>
                  <a:gd name="connsiteX20" fmla="*/ 2321349 w 3454528"/>
                  <a:gd name="connsiteY20" fmla="*/ 1656556 h 5091358"/>
                  <a:gd name="connsiteX21" fmla="*/ 1986434 w 3454528"/>
                  <a:gd name="connsiteY21" fmla="*/ 2439439 h 5091358"/>
                  <a:gd name="connsiteX22" fmla="*/ 1433934 w 3454528"/>
                  <a:gd name="connsiteY22" fmla="*/ 3123406 h 5091358"/>
                  <a:gd name="connsiteX23" fmla="*/ 1154907 w 3454528"/>
                  <a:gd name="connsiteY23" fmla="*/ 2987125 h 5091358"/>
                  <a:gd name="connsiteX24" fmla="*/ 866140 w 3454528"/>
                  <a:gd name="connsiteY24" fmla="*/ 3010619 h 5091358"/>
                  <a:gd name="connsiteX25" fmla="*/ 874712 w 3454528"/>
                  <a:gd name="connsiteY25" fmla="*/ 3076274 h 5091358"/>
                  <a:gd name="connsiteX26" fmla="*/ 1119981 w 3454528"/>
                  <a:gd name="connsiteY26" fmla="*/ 3061986 h 5091358"/>
                  <a:gd name="connsiteX27" fmla="*/ 1374774 w 3454528"/>
                  <a:gd name="connsiteY27" fmla="*/ 3181049 h 5091358"/>
                  <a:gd name="connsiteX28" fmla="*/ 1499865 w 3454528"/>
                  <a:gd name="connsiteY28" fmla="*/ 3264304 h 5091358"/>
                  <a:gd name="connsiteX29" fmla="*/ 1932940 w 3454528"/>
                  <a:gd name="connsiteY29" fmla="*/ 3619266 h 5091358"/>
                  <a:gd name="connsiteX30" fmla="*/ 1935634 w 3454528"/>
                  <a:gd name="connsiteY30" fmla="*/ 3776113 h 5091358"/>
                  <a:gd name="connsiteX31" fmla="*/ 1314922 w 3454528"/>
                  <a:gd name="connsiteY31" fmla="*/ 3364952 h 5091358"/>
                  <a:gd name="connsiteX32" fmla="*/ 1200621 w 3454528"/>
                  <a:gd name="connsiteY32" fmla="*/ 3393526 h 5091358"/>
                  <a:gd name="connsiteX33" fmla="*/ 1106959 w 3454528"/>
                  <a:gd name="connsiteY33" fmla="*/ 3383207 h 5091358"/>
                  <a:gd name="connsiteX34" fmla="*/ 1101404 w 3454528"/>
                  <a:gd name="connsiteY34" fmla="*/ 3414957 h 5091358"/>
                  <a:gd name="connsiteX35" fmla="*/ 1260946 w 3454528"/>
                  <a:gd name="connsiteY35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350836 w 3454528"/>
                  <a:gd name="connsiteY6" fmla="*/ 4378818 h 5091358"/>
                  <a:gd name="connsiteX7" fmla="*/ 236536 w 3454528"/>
                  <a:gd name="connsiteY7" fmla="*/ 4466924 h 5091358"/>
                  <a:gd name="connsiteX8" fmla="*/ 22223 w 3454528"/>
                  <a:gd name="connsiteY8" fmla="*/ 4595512 h 5091358"/>
                  <a:gd name="connsiteX9" fmla="*/ 0 w 3454528"/>
                  <a:gd name="connsiteY9" fmla="*/ 4645268 h 5091358"/>
                  <a:gd name="connsiteX10" fmla="*/ 1060128 w 3454528"/>
                  <a:gd name="connsiteY10" fmla="*/ 4800845 h 5091358"/>
                  <a:gd name="connsiteX11" fmla="*/ 1374453 w 3454528"/>
                  <a:gd name="connsiteY11" fmla="*/ 5091358 h 5091358"/>
                  <a:gd name="connsiteX12" fmla="*/ 1724496 w 3454528"/>
                  <a:gd name="connsiteY12" fmla="*/ 4988964 h 5091358"/>
                  <a:gd name="connsiteX13" fmla="*/ 2172171 w 3454528"/>
                  <a:gd name="connsiteY13" fmla="*/ 4386507 h 5091358"/>
                  <a:gd name="connsiteX14" fmla="*/ 2510308 w 3454528"/>
                  <a:gd name="connsiteY14" fmla="*/ 3915020 h 5091358"/>
                  <a:gd name="connsiteX15" fmla="*/ 3452490 w 3454528"/>
                  <a:gd name="connsiteY15" fmla="*/ 2263226 h 5091358"/>
                  <a:gd name="connsiteX16" fmla="*/ 3452441 w 3454528"/>
                  <a:gd name="connsiteY16" fmla="*/ 0 h 5091358"/>
                  <a:gd name="connsiteX17" fmla="*/ 3146053 w 3454528"/>
                  <a:gd name="connsiteY17" fmla="*/ 230980 h 5091358"/>
                  <a:gd name="connsiteX18" fmla="*/ 2938092 w 3454528"/>
                  <a:gd name="connsiteY18" fmla="*/ 381793 h 5091358"/>
                  <a:gd name="connsiteX19" fmla="*/ 2642023 w 3454528"/>
                  <a:gd name="connsiteY19" fmla="*/ 100805 h 5091358"/>
                  <a:gd name="connsiteX20" fmla="*/ 2467768 w 3454528"/>
                  <a:gd name="connsiteY20" fmla="*/ 891874 h 5091358"/>
                  <a:gd name="connsiteX21" fmla="*/ 2321349 w 3454528"/>
                  <a:gd name="connsiteY21" fmla="*/ 1656556 h 5091358"/>
                  <a:gd name="connsiteX22" fmla="*/ 1986434 w 3454528"/>
                  <a:gd name="connsiteY22" fmla="*/ 2439439 h 5091358"/>
                  <a:gd name="connsiteX23" fmla="*/ 1433934 w 3454528"/>
                  <a:gd name="connsiteY23" fmla="*/ 3123406 h 5091358"/>
                  <a:gd name="connsiteX24" fmla="*/ 1154907 w 3454528"/>
                  <a:gd name="connsiteY24" fmla="*/ 2987125 h 5091358"/>
                  <a:gd name="connsiteX25" fmla="*/ 866140 w 3454528"/>
                  <a:gd name="connsiteY25" fmla="*/ 3010619 h 5091358"/>
                  <a:gd name="connsiteX26" fmla="*/ 874712 w 3454528"/>
                  <a:gd name="connsiteY26" fmla="*/ 3076274 h 5091358"/>
                  <a:gd name="connsiteX27" fmla="*/ 1119981 w 3454528"/>
                  <a:gd name="connsiteY27" fmla="*/ 3061986 h 5091358"/>
                  <a:gd name="connsiteX28" fmla="*/ 1374774 w 3454528"/>
                  <a:gd name="connsiteY28" fmla="*/ 3181049 h 5091358"/>
                  <a:gd name="connsiteX29" fmla="*/ 1499865 w 3454528"/>
                  <a:gd name="connsiteY29" fmla="*/ 3264304 h 5091358"/>
                  <a:gd name="connsiteX30" fmla="*/ 1932940 w 3454528"/>
                  <a:gd name="connsiteY30" fmla="*/ 3619266 h 5091358"/>
                  <a:gd name="connsiteX31" fmla="*/ 1935634 w 3454528"/>
                  <a:gd name="connsiteY31" fmla="*/ 3776113 h 5091358"/>
                  <a:gd name="connsiteX32" fmla="*/ 1314922 w 3454528"/>
                  <a:gd name="connsiteY32" fmla="*/ 3364952 h 5091358"/>
                  <a:gd name="connsiteX33" fmla="*/ 1200621 w 3454528"/>
                  <a:gd name="connsiteY33" fmla="*/ 3393526 h 5091358"/>
                  <a:gd name="connsiteX34" fmla="*/ 1106959 w 3454528"/>
                  <a:gd name="connsiteY34" fmla="*/ 3383207 h 5091358"/>
                  <a:gd name="connsiteX35" fmla="*/ 1101404 w 3454528"/>
                  <a:gd name="connsiteY35" fmla="*/ 3414957 h 5091358"/>
                  <a:gd name="connsiteX36" fmla="*/ 1260946 w 3454528"/>
                  <a:gd name="connsiteY36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400842 w 3454528"/>
                  <a:gd name="connsiteY6" fmla="*/ 4481212 h 5091358"/>
                  <a:gd name="connsiteX7" fmla="*/ 236536 w 3454528"/>
                  <a:gd name="connsiteY7" fmla="*/ 4466924 h 5091358"/>
                  <a:gd name="connsiteX8" fmla="*/ 22223 w 3454528"/>
                  <a:gd name="connsiteY8" fmla="*/ 4595512 h 5091358"/>
                  <a:gd name="connsiteX9" fmla="*/ 0 w 3454528"/>
                  <a:gd name="connsiteY9" fmla="*/ 4645268 h 5091358"/>
                  <a:gd name="connsiteX10" fmla="*/ 1060128 w 3454528"/>
                  <a:gd name="connsiteY10" fmla="*/ 4800845 h 5091358"/>
                  <a:gd name="connsiteX11" fmla="*/ 1374453 w 3454528"/>
                  <a:gd name="connsiteY11" fmla="*/ 5091358 h 5091358"/>
                  <a:gd name="connsiteX12" fmla="*/ 1724496 w 3454528"/>
                  <a:gd name="connsiteY12" fmla="*/ 4988964 h 5091358"/>
                  <a:gd name="connsiteX13" fmla="*/ 2172171 w 3454528"/>
                  <a:gd name="connsiteY13" fmla="*/ 4386507 h 5091358"/>
                  <a:gd name="connsiteX14" fmla="*/ 2510308 w 3454528"/>
                  <a:gd name="connsiteY14" fmla="*/ 3915020 h 5091358"/>
                  <a:gd name="connsiteX15" fmla="*/ 3452490 w 3454528"/>
                  <a:gd name="connsiteY15" fmla="*/ 2263226 h 5091358"/>
                  <a:gd name="connsiteX16" fmla="*/ 3452441 w 3454528"/>
                  <a:gd name="connsiteY16" fmla="*/ 0 h 5091358"/>
                  <a:gd name="connsiteX17" fmla="*/ 3146053 w 3454528"/>
                  <a:gd name="connsiteY17" fmla="*/ 230980 h 5091358"/>
                  <a:gd name="connsiteX18" fmla="*/ 2938092 w 3454528"/>
                  <a:gd name="connsiteY18" fmla="*/ 381793 h 5091358"/>
                  <a:gd name="connsiteX19" fmla="*/ 2642023 w 3454528"/>
                  <a:gd name="connsiteY19" fmla="*/ 100805 h 5091358"/>
                  <a:gd name="connsiteX20" fmla="*/ 2467768 w 3454528"/>
                  <a:gd name="connsiteY20" fmla="*/ 891874 h 5091358"/>
                  <a:gd name="connsiteX21" fmla="*/ 2321349 w 3454528"/>
                  <a:gd name="connsiteY21" fmla="*/ 1656556 h 5091358"/>
                  <a:gd name="connsiteX22" fmla="*/ 1986434 w 3454528"/>
                  <a:gd name="connsiteY22" fmla="*/ 2439439 h 5091358"/>
                  <a:gd name="connsiteX23" fmla="*/ 1433934 w 3454528"/>
                  <a:gd name="connsiteY23" fmla="*/ 3123406 h 5091358"/>
                  <a:gd name="connsiteX24" fmla="*/ 1154907 w 3454528"/>
                  <a:gd name="connsiteY24" fmla="*/ 2987125 h 5091358"/>
                  <a:gd name="connsiteX25" fmla="*/ 866140 w 3454528"/>
                  <a:gd name="connsiteY25" fmla="*/ 3010619 h 5091358"/>
                  <a:gd name="connsiteX26" fmla="*/ 874712 w 3454528"/>
                  <a:gd name="connsiteY26" fmla="*/ 3076274 h 5091358"/>
                  <a:gd name="connsiteX27" fmla="*/ 1119981 w 3454528"/>
                  <a:gd name="connsiteY27" fmla="*/ 3061986 h 5091358"/>
                  <a:gd name="connsiteX28" fmla="*/ 1374774 w 3454528"/>
                  <a:gd name="connsiteY28" fmla="*/ 3181049 h 5091358"/>
                  <a:gd name="connsiteX29" fmla="*/ 1499865 w 3454528"/>
                  <a:gd name="connsiteY29" fmla="*/ 3264304 h 5091358"/>
                  <a:gd name="connsiteX30" fmla="*/ 1932940 w 3454528"/>
                  <a:gd name="connsiteY30" fmla="*/ 3619266 h 5091358"/>
                  <a:gd name="connsiteX31" fmla="*/ 1935634 w 3454528"/>
                  <a:gd name="connsiteY31" fmla="*/ 3776113 h 5091358"/>
                  <a:gd name="connsiteX32" fmla="*/ 1314922 w 3454528"/>
                  <a:gd name="connsiteY32" fmla="*/ 3364952 h 5091358"/>
                  <a:gd name="connsiteX33" fmla="*/ 1200621 w 3454528"/>
                  <a:gd name="connsiteY33" fmla="*/ 3393526 h 5091358"/>
                  <a:gd name="connsiteX34" fmla="*/ 1106959 w 3454528"/>
                  <a:gd name="connsiteY34" fmla="*/ 3383207 h 5091358"/>
                  <a:gd name="connsiteX35" fmla="*/ 1101404 w 3454528"/>
                  <a:gd name="connsiteY35" fmla="*/ 3414957 h 5091358"/>
                  <a:gd name="connsiteX36" fmla="*/ 1260946 w 3454528"/>
                  <a:gd name="connsiteY36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400842 w 3454528"/>
                  <a:gd name="connsiteY6" fmla="*/ 4481212 h 5091358"/>
                  <a:gd name="connsiteX7" fmla="*/ 236536 w 3454528"/>
                  <a:gd name="connsiteY7" fmla="*/ 4466924 h 5091358"/>
                  <a:gd name="connsiteX8" fmla="*/ 22223 w 3454528"/>
                  <a:gd name="connsiteY8" fmla="*/ 4595512 h 5091358"/>
                  <a:gd name="connsiteX9" fmla="*/ 0 w 3454528"/>
                  <a:gd name="connsiteY9" fmla="*/ 4645268 h 5091358"/>
                  <a:gd name="connsiteX10" fmla="*/ 1060128 w 3454528"/>
                  <a:gd name="connsiteY10" fmla="*/ 4800845 h 5091358"/>
                  <a:gd name="connsiteX11" fmla="*/ 1374453 w 3454528"/>
                  <a:gd name="connsiteY11" fmla="*/ 5091358 h 5091358"/>
                  <a:gd name="connsiteX12" fmla="*/ 1724496 w 3454528"/>
                  <a:gd name="connsiteY12" fmla="*/ 4988964 h 5091358"/>
                  <a:gd name="connsiteX13" fmla="*/ 2172171 w 3454528"/>
                  <a:gd name="connsiteY13" fmla="*/ 4386507 h 5091358"/>
                  <a:gd name="connsiteX14" fmla="*/ 2510308 w 3454528"/>
                  <a:gd name="connsiteY14" fmla="*/ 3915020 h 5091358"/>
                  <a:gd name="connsiteX15" fmla="*/ 3452490 w 3454528"/>
                  <a:gd name="connsiteY15" fmla="*/ 2263226 h 5091358"/>
                  <a:gd name="connsiteX16" fmla="*/ 3452441 w 3454528"/>
                  <a:gd name="connsiteY16" fmla="*/ 0 h 5091358"/>
                  <a:gd name="connsiteX17" fmla="*/ 3146053 w 3454528"/>
                  <a:gd name="connsiteY17" fmla="*/ 230980 h 5091358"/>
                  <a:gd name="connsiteX18" fmla="*/ 2938092 w 3454528"/>
                  <a:gd name="connsiteY18" fmla="*/ 381793 h 5091358"/>
                  <a:gd name="connsiteX19" fmla="*/ 2642023 w 3454528"/>
                  <a:gd name="connsiteY19" fmla="*/ 100805 h 5091358"/>
                  <a:gd name="connsiteX20" fmla="*/ 2467768 w 3454528"/>
                  <a:gd name="connsiteY20" fmla="*/ 891874 h 5091358"/>
                  <a:gd name="connsiteX21" fmla="*/ 2321349 w 3454528"/>
                  <a:gd name="connsiteY21" fmla="*/ 1656556 h 5091358"/>
                  <a:gd name="connsiteX22" fmla="*/ 1986434 w 3454528"/>
                  <a:gd name="connsiteY22" fmla="*/ 2439439 h 5091358"/>
                  <a:gd name="connsiteX23" fmla="*/ 1433934 w 3454528"/>
                  <a:gd name="connsiteY23" fmla="*/ 3123406 h 5091358"/>
                  <a:gd name="connsiteX24" fmla="*/ 1154907 w 3454528"/>
                  <a:gd name="connsiteY24" fmla="*/ 2987125 h 5091358"/>
                  <a:gd name="connsiteX25" fmla="*/ 866140 w 3454528"/>
                  <a:gd name="connsiteY25" fmla="*/ 3010619 h 5091358"/>
                  <a:gd name="connsiteX26" fmla="*/ 874712 w 3454528"/>
                  <a:gd name="connsiteY26" fmla="*/ 3076274 h 5091358"/>
                  <a:gd name="connsiteX27" fmla="*/ 1119981 w 3454528"/>
                  <a:gd name="connsiteY27" fmla="*/ 3061986 h 5091358"/>
                  <a:gd name="connsiteX28" fmla="*/ 1374774 w 3454528"/>
                  <a:gd name="connsiteY28" fmla="*/ 3181049 h 5091358"/>
                  <a:gd name="connsiteX29" fmla="*/ 1499865 w 3454528"/>
                  <a:gd name="connsiteY29" fmla="*/ 3264304 h 5091358"/>
                  <a:gd name="connsiteX30" fmla="*/ 1932940 w 3454528"/>
                  <a:gd name="connsiteY30" fmla="*/ 3619266 h 5091358"/>
                  <a:gd name="connsiteX31" fmla="*/ 1935634 w 3454528"/>
                  <a:gd name="connsiteY31" fmla="*/ 3776113 h 5091358"/>
                  <a:gd name="connsiteX32" fmla="*/ 1314922 w 3454528"/>
                  <a:gd name="connsiteY32" fmla="*/ 3364952 h 5091358"/>
                  <a:gd name="connsiteX33" fmla="*/ 1200621 w 3454528"/>
                  <a:gd name="connsiteY33" fmla="*/ 3393526 h 5091358"/>
                  <a:gd name="connsiteX34" fmla="*/ 1106959 w 3454528"/>
                  <a:gd name="connsiteY34" fmla="*/ 3383207 h 5091358"/>
                  <a:gd name="connsiteX35" fmla="*/ 1101404 w 3454528"/>
                  <a:gd name="connsiteY35" fmla="*/ 3414957 h 5091358"/>
                  <a:gd name="connsiteX36" fmla="*/ 1260946 w 3454528"/>
                  <a:gd name="connsiteY36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400842 w 3454528"/>
                  <a:gd name="connsiteY6" fmla="*/ 4481212 h 5091358"/>
                  <a:gd name="connsiteX7" fmla="*/ 236536 w 3454528"/>
                  <a:gd name="connsiteY7" fmla="*/ 4466924 h 5091358"/>
                  <a:gd name="connsiteX8" fmla="*/ 22223 w 3454528"/>
                  <a:gd name="connsiteY8" fmla="*/ 4595512 h 5091358"/>
                  <a:gd name="connsiteX9" fmla="*/ 0 w 3454528"/>
                  <a:gd name="connsiteY9" fmla="*/ 4645268 h 5091358"/>
                  <a:gd name="connsiteX10" fmla="*/ 1060128 w 3454528"/>
                  <a:gd name="connsiteY10" fmla="*/ 4800845 h 5091358"/>
                  <a:gd name="connsiteX11" fmla="*/ 1374453 w 3454528"/>
                  <a:gd name="connsiteY11" fmla="*/ 5091358 h 5091358"/>
                  <a:gd name="connsiteX12" fmla="*/ 1724496 w 3454528"/>
                  <a:gd name="connsiteY12" fmla="*/ 4988964 h 5091358"/>
                  <a:gd name="connsiteX13" fmla="*/ 2172171 w 3454528"/>
                  <a:gd name="connsiteY13" fmla="*/ 4386507 h 5091358"/>
                  <a:gd name="connsiteX14" fmla="*/ 2510308 w 3454528"/>
                  <a:gd name="connsiteY14" fmla="*/ 3915020 h 5091358"/>
                  <a:gd name="connsiteX15" fmla="*/ 3452490 w 3454528"/>
                  <a:gd name="connsiteY15" fmla="*/ 2263226 h 5091358"/>
                  <a:gd name="connsiteX16" fmla="*/ 3452441 w 3454528"/>
                  <a:gd name="connsiteY16" fmla="*/ 0 h 5091358"/>
                  <a:gd name="connsiteX17" fmla="*/ 3146053 w 3454528"/>
                  <a:gd name="connsiteY17" fmla="*/ 230980 h 5091358"/>
                  <a:gd name="connsiteX18" fmla="*/ 2938092 w 3454528"/>
                  <a:gd name="connsiteY18" fmla="*/ 381793 h 5091358"/>
                  <a:gd name="connsiteX19" fmla="*/ 2642023 w 3454528"/>
                  <a:gd name="connsiteY19" fmla="*/ 100805 h 5091358"/>
                  <a:gd name="connsiteX20" fmla="*/ 2467768 w 3454528"/>
                  <a:gd name="connsiteY20" fmla="*/ 891874 h 5091358"/>
                  <a:gd name="connsiteX21" fmla="*/ 2321349 w 3454528"/>
                  <a:gd name="connsiteY21" fmla="*/ 1656556 h 5091358"/>
                  <a:gd name="connsiteX22" fmla="*/ 1986434 w 3454528"/>
                  <a:gd name="connsiteY22" fmla="*/ 2439439 h 5091358"/>
                  <a:gd name="connsiteX23" fmla="*/ 1433934 w 3454528"/>
                  <a:gd name="connsiteY23" fmla="*/ 3123406 h 5091358"/>
                  <a:gd name="connsiteX24" fmla="*/ 1154907 w 3454528"/>
                  <a:gd name="connsiteY24" fmla="*/ 2987125 h 5091358"/>
                  <a:gd name="connsiteX25" fmla="*/ 866140 w 3454528"/>
                  <a:gd name="connsiteY25" fmla="*/ 3010619 h 5091358"/>
                  <a:gd name="connsiteX26" fmla="*/ 874712 w 3454528"/>
                  <a:gd name="connsiteY26" fmla="*/ 3076274 h 5091358"/>
                  <a:gd name="connsiteX27" fmla="*/ 1119981 w 3454528"/>
                  <a:gd name="connsiteY27" fmla="*/ 3061986 h 5091358"/>
                  <a:gd name="connsiteX28" fmla="*/ 1374774 w 3454528"/>
                  <a:gd name="connsiteY28" fmla="*/ 3181049 h 5091358"/>
                  <a:gd name="connsiteX29" fmla="*/ 1499865 w 3454528"/>
                  <a:gd name="connsiteY29" fmla="*/ 3264304 h 5091358"/>
                  <a:gd name="connsiteX30" fmla="*/ 1932940 w 3454528"/>
                  <a:gd name="connsiteY30" fmla="*/ 3619266 h 5091358"/>
                  <a:gd name="connsiteX31" fmla="*/ 1935634 w 3454528"/>
                  <a:gd name="connsiteY31" fmla="*/ 3776113 h 5091358"/>
                  <a:gd name="connsiteX32" fmla="*/ 1314922 w 3454528"/>
                  <a:gd name="connsiteY32" fmla="*/ 3364952 h 5091358"/>
                  <a:gd name="connsiteX33" fmla="*/ 1200621 w 3454528"/>
                  <a:gd name="connsiteY33" fmla="*/ 3393526 h 5091358"/>
                  <a:gd name="connsiteX34" fmla="*/ 1106959 w 3454528"/>
                  <a:gd name="connsiteY34" fmla="*/ 3383207 h 5091358"/>
                  <a:gd name="connsiteX35" fmla="*/ 1101404 w 3454528"/>
                  <a:gd name="connsiteY35" fmla="*/ 3414957 h 5091358"/>
                  <a:gd name="connsiteX36" fmla="*/ 1260946 w 3454528"/>
                  <a:gd name="connsiteY36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448467 w 3454528"/>
                  <a:gd name="connsiteY6" fmla="*/ 4414537 h 5091358"/>
                  <a:gd name="connsiteX7" fmla="*/ 400842 w 3454528"/>
                  <a:gd name="connsiteY7" fmla="*/ 4481212 h 5091358"/>
                  <a:gd name="connsiteX8" fmla="*/ 236536 w 3454528"/>
                  <a:gd name="connsiteY8" fmla="*/ 4466924 h 5091358"/>
                  <a:gd name="connsiteX9" fmla="*/ 22223 w 3454528"/>
                  <a:gd name="connsiteY9" fmla="*/ 4595512 h 5091358"/>
                  <a:gd name="connsiteX10" fmla="*/ 0 w 3454528"/>
                  <a:gd name="connsiteY10" fmla="*/ 4645268 h 5091358"/>
                  <a:gd name="connsiteX11" fmla="*/ 1060128 w 3454528"/>
                  <a:gd name="connsiteY11" fmla="*/ 4800845 h 5091358"/>
                  <a:gd name="connsiteX12" fmla="*/ 1374453 w 3454528"/>
                  <a:gd name="connsiteY12" fmla="*/ 5091358 h 5091358"/>
                  <a:gd name="connsiteX13" fmla="*/ 1724496 w 3454528"/>
                  <a:gd name="connsiteY13" fmla="*/ 4988964 h 5091358"/>
                  <a:gd name="connsiteX14" fmla="*/ 2172171 w 3454528"/>
                  <a:gd name="connsiteY14" fmla="*/ 4386507 h 5091358"/>
                  <a:gd name="connsiteX15" fmla="*/ 2510308 w 3454528"/>
                  <a:gd name="connsiteY15" fmla="*/ 3915020 h 5091358"/>
                  <a:gd name="connsiteX16" fmla="*/ 3452490 w 3454528"/>
                  <a:gd name="connsiteY16" fmla="*/ 2263226 h 5091358"/>
                  <a:gd name="connsiteX17" fmla="*/ 3452441 w 3454528"/>
                  <a:gd name="connsiteY17" fmla="*/ 0 h 5091358"/>
                  <a:gd name="connsiteX18" fmla="*/ 3146053 w 3454528"/>
                  <a:gd name="connsiteY18" fmla="*/ 230980 h 5091358"/>
                  <a:gd name="connsiteX19" fmla="*/ 2938092 w 3454528"/>
                  <a:gd name="connsiteY19" fmla="*/ 381793 h 5091358"/>
                  <a:gd name="connsiteX20" fmla="*/ 2642023 w 3454528"/>
                  <a:gd name="connsiteY20" fmla="*/ 100805 h 5091358"/>
                  <a:gd name="connsiteX21" fmla="*/ 2467768 w 3454528"/>
                  <a:gd name="connsiteY21" fmla="*/ 891874 h 5091358"/>
                  <a:gd name="connsiteX22" fmla="*/ 2321349 w 3454528"/>
                  <a:gd name="connsiteY22" fmla="*/ 1656556 h 5091358"/>
                  <a:gd name="connsiteX23" fmla="*/ 1986434 w 3454528"/>
                  <a:gd name="connsiteY23" fmla="*/ 2439439 h 5091358"/>
                  <a:gd name="connsiteX24" fmla="*/ 1433934 w 3454528"/>
                  <a:gd name="connsiteY24" fmla="*/ 3123406 h 5091358"/>
                  <a:gd name="connsiteX25" fmla="*/ 1154907 w 3454528"/>
                  <a:gd name="connsiteY25" fmla="*/ 2987125 h 5091358"/>
                  <a:gd name="connsiteX26" fmla="*/ 866140 w 3454528"/>
                  <a:gd name="connsiteY26" fmla="*/ 3010619 h 5091358"/>
                  <a:gd name="connsiteX27" fmla="*/ 874712 w 3454528"/>
                  <a:gd name="connsiteY27" fmla="*/ 3076274 h 5091358"/>
                  <a:gd name="connsiteX28" fmla="*/ 1119981 w 3454528"/>
                  <a:gd name="connsiteY28" fmla="*/ 3061986 h 5091358"/>
                  <a:gd name="connsiteX29" fmla="*/ 1374774 w 3454528"/>
                  <a:gd name="connsiteY29" fmla="*/ 3181049 h 5091358"/>
                  <a:gd name="connsiteX30" fmla="*/ 1499865 w 3454528"/>
                  <a:gd name="connsiteY30" fmla="*/ 3264304 h 5091358"/>
                  <a:gd name="connsiteX31" fmla="*/ 1932940 w 3454528"/>
                  <a:gd name="connsiteY31" fmla="*/ 3619266 h 5091358"/>
                  <a:gd name="connsiteX32" fmla="*/ 1935634 w 3454528"/>
                  <a:gd name="connsiteY32" fmla="*/ 3776113 h 5091358"/>
                  <a:gd name="connsiteX33" fmla="*/ 1314922 w 3454528"/>
                  <a:gd name="connsiteY33" fmla="*/ 3364952 h 5091358"/>
                  <a:gd name="connsiteX34" fmla="*/ 1200621 w 3454528"/>
                  <a:gd name="connsiteY34" fmla="*/ 3393526 h 5091358"/>
                  <a:gd name="connsiteX35" fmla="*/ 1106959 w 3454528"/>
                  <a:gd name="connsiteY35" fmla="*/ 3383207 h 5091358"/>
                  <a:gd name="connsiteX36" fmla="*/ 1101404 w 3454528"/>
                  <a:gd name="connsiteY36" fmla="*/ 3414957 h 5091358"/>
                  <a:gd name="connsiteX37" fmla="*/ 1260946 w 3454528"/>
                  <a:gd name="connsiteY37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484186 w 3454528"/>
                  <a:gd name="connsiteY6" fmla="*/ 4457399 h 5091358"/>
                  <a:gd name="connsiteX7" fmla="*/ 400842 w 3454528"/>
                  <a:gd name="connsiteY7" fmla="*/ 4481212 h 5091358"/>
                  <a:gd name="connsiteX8" fmla="*/ 236536 w 3454528"/>
                  <a:gd name="connsiteY8" fmla="*/ 4466924 h 5091358"/>
                  <a:gd name="connsiteX9" fmla="*/ 22223 w 3454528"/>
                  <a:gd name="connsiteY9" fmla="*/ 4595512 h 5091358"/>
                  <a:gd name="connsiteX10" fmla="*/ 0 w 3454528"/>
                  <a:gd name="connsiteY10" fmla="*/ 4645268 h 5091358"/>
                  <a:gd name="connsiteX11" fmla="*/ 1060128 w 3454528"/>
                  <a:gd name="connsiteY11" fmla="*/ 4800845 h 5091358"/>
                  <a:gd name="connsiteX12" fmla="*/ 1374453 w 3454528"/>
                  <a:gd name="connsiteY12" fmla="*/ 5091358 h 5091358"/>
                  <a:gd name="connsiteX13" fmla="*/ 1724496 w 3454528"/>
                  <a:gd name="connsiteY13" fmla="*/ 4988964 h 5091358"/>
                  <a:gd name="connsiteX14" fmla="*/ 2172171 w 3454528"/>
                  <a:gd name="connsiteY14" fmla="*/ 4386507 h 5091358"/>
                  <a:gd name="connsiteX15" fmla="*/ 2510308 w 3454528"/>
                  <a:gd name="connsiteY15" fmla="*/ 3915020 h 5091358"/>
                  <a:gd name="connsiteX16" fmla="*/ 3452490 w 3454528"/>
                  <a:gd name="connsiteY16" fmla="*/ 2263226 h 5091358"/>
                  <a:gd name="connsiteX17" fmla="*/ 3452441 w 3454528"/>
                  <a:gd name="connsiteY17" fmla="*/ 0 h 5091358"/>
                  <a:gd name="connsiteX18" fmla="*/ 3146053 w 3454528"/>
                  <a:gd name="connsiteY18" fmla="*/ 230980 h 5091358"/>
                  <a:gd name="connsiteX19" fmla="*/ 2938092 w 3454528"/>
                  <a:gd name="connsiteY19" fmla="*/ 381793 h 5091358"/>
                  <a:gd name="connsiteX20" fmla="*/ 2642023 w 3454528"/>
                  <a:gd name="connsiteY20" fmla="*/ 100805 h 5091358"/>
                  <a:gd name="connsiteX21" fmla="*/ 2467768 w 3454528"/>
                  <a:gd name="connsiteY21" fmla="*/ 891874 h 5091358"/>
                  <a:gd name="connsiteX22" fmla="*/ 2321349 w 3454528"/>
                  <a:gd name="connsiteY22" fmla="*/ 1656556 h 5091358"/>
                  <a:gd name="connsiteX23" fmla="*/ 1986434 w 3454528"/>
                  <a:gd name="connsiteY23" fmla="*/ 2439439 h 5091358"/>
                  <a:gd name="connsiteX24" fmla="*/ 1433934 w 3454528"/>
                  <a:gd name="connsiteY24" fmla="*/ 3123406 h 5091358"/>
                  <a:gd name="connsiteX25" fmla="*/ 1154907 w 3454528"/>
                  <a:gd name="connsiteY25" fmla="*/ 2987125 h 5091358"/>
                  <a:gd name="connsiteX26" fmla="*/ 866140 w 3454528"/>
                  <a:gd name="connsiteY26" fmla="*/ 3010619 h 5091358"/>
                  <a:gd name="connsiteX27" fmla="*/ 874712 w 3454528"/>
                  <a:gd name="connsiteY27" fmla="*/ 3076274 h 5091358"/>
                  <a:gd name="connsiteX28" fmla="*/ 1119981 w 3454528"/>
                  <a:gd name="connsiteY28" fmla="*/ 3061986 h 5091358"/>
                  <a:gd name="connsiteX29" fmla="*/ 1374774 w 3454528"/>
                  <a:gd name="connsiteY29" fmla="*/ 3181049 h 5091358"/>
                  <a:gd name="connsiteX30" fmla="*/ 1499865 w 3454528"/>
                  <a:gd name="connsiteY30" fmla="*/ 3264304 h 5091358"/>
                  <a:gd name="connsiteX31" fmla="*/ 1932940 w 3454528"/>
                  <a:gd name="connsiteY31" fmla="*/ 3619266 h 5091358"/>
                  <a:gd name="connsiteX32" fmla="*/ 1935634 w 3454528"/>
                  <a:gd name="connsiteY32" fmla="*/ 3776113 h 5091358"/>
                  <a:gd name="connsiteX33" fmla="*/ 1314922 w 3454528"/>
                  <a:gd name="connsiteY33" fmla="*/ 3364952 h 5091358"/>
                  <a:gd name="connsiteX34" fmla="*/ 1200621 w 3454528"/>
                  <a:gd name="connsiteY34" fmla="*/ 3393526 h 5091358"/>
                  <a:gd name="connsiteX35" fmla="*/ 1106959 w 3454528"/>
                  <a:gd name="connsiteY35" fmla="*/ 3383207 h 5091358"/>
                  <a:gd name="connsiteX36" fmla="*/ 1101404 w 3454528"/>
                  <a:gd name="connsiteY36" fmla="*/ 3414957 h 5091358"/>
                  <a:gd name="connsiteX37" fmla="*/ 1260946 w 3454528"/>
                  <a:gd name="connsiteY37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484186 w 3454528"/>
                  <a:gd name="connsiteY6" fmla="*/ 4457399 h 5091358"/>
                  <a:gd name="connsiteX7" fmla="*/ 400842 w 3454528"/>
                  <a:gd name="connsiteY7" fmla="*/ 4481212 h 5091358"/>
                  <a:gd name="connsiteX8" fmla="*/ 236536 w 3454528"/>
                  <a:gd name="connsiteY8" fmla="*/ 4466924 h 5091358"/>
                  <a:gd name="connsiteX9" fmla="*/ 22223 w 3454528"/>
                  <a:gd name="connsiteY9" fmla="*/ 4595512 h 5091358"/>
                  <a:gd name="connsiteX10" fmla="*/ 0 w 3454528"/>
                  <a:gd name="connsiteY10" fmla="*/ 4645268 h 5091358"/>
                  <a:gd name="connsiteX11" fmla="*/ 1060128 w 3454528"/>
                  <a:gd name="connsiteY11" fmla="*/ 4800845 h 5091358"/>
                  <a:gd name="connsiteX12" fmla="*/ 1374453 w 3454528"/>
                  <a:gd name="connsiteY12" fmla="*/ 5091358 h 5091358"/>
                  <a:gd name="connsiteX13" fmla="*/ 1724496 w 3454528"/>
                  <a:gd name="connsiteY13" fmla="*/ 4988964 h 5091358"/>
                  <a:gd name="connsiteX14" fmla="*/ 2172171 w 3454528"/>
                  <a:gd name="connsiteY14" fmla="*/ 4386507 h 5091358"/>
                  <a:gd name="connsiteX15" fmla="*/ 2510308 w 3454528"/>
                  <a:gd name="connsiteY15" fmla="*/ 3915020 h 5091358"/>
                  <a:gd name="connsiteX16" fmla="*/ 3452490 w 3454528"/>
                  <a:gd name="connsiteY16" fmla="*/ 2263226 h 5091358"/>
                  <a:gd name="connsiteX17" fmla="*/ 3452441 w 3454528"/>
                  <a:gd name="connsiteY17" fmla="*/ 0 h 5091358"/>
                  <a:gd name="connsiteX18" fmla="*/ 3146053 w 3454528"/>
                  <a:gd name="connsiteY18" fmla="*/ 230980 h 5091358"/>
                  <a:gd name="connsiteX19" fmla="*/ 2938092 w 3454528"/>
                  <a:gd name="connsiteY19" fmla="*/ 381793 h 5091358"/>
                  <a:gd name="connsiteX20" fmla="*/ 2642023 w 3454528"/>
                  <a:gd name="connsiteY20" fmla="*/ 100805 h 5091358"/>
                  <a:gd name="connsiteX21" fmla="*/ 2467768 w 3454528"/>
                  <a:gd name="connsiteY21" fmla="*/ 891874 h 5091358"/>
                  <a:gd name="connsiteX22" fmla="*/ 2321349 w 3454528"/>
                  <a:gd name="connsiteY22" fmla="*/ 1656556 h 5091358"/>
                  <a:gd name="connsiteX23" fmla="*/ 1986434 w 3454528"/>
                  <a:gd name="connsiteY23" fmla="*/ 2439439 h 5091358"/>
                  <a:gd name="connsiteX24" fmla="*/ 1433934 w 3454528"/>
                  <a:gd name="connsiteY24" fmla="*/ 3123406 h 5091358"/>
                  <a:gd name="connsiteX25" fmla="*/ 1154907 w 3454528"/>
                  <a:gd name="connsiteY25" fmla="*/ 2987125 h 5091358"/>
                  <a:gd name="connsiteX26" fmla="*/ 866140 w 3454528"/>
                  <a:gd name="connsiteY26" fmla="*/ 3010619 h 5091358"/>
                  <a:gd name="connsiteX27" fmla="*/ 874712 w 3454528"/>
                  <a:gd name="connsiteY27" fmla="*/ 3076274 h 5091358"/>
                  <a:gd name="connsiteX28" fmla="*/ 1119981 w 3454528"/>
                  <a:gd name="connsiteY28" fmla="*/ 3061986 h 5091358"/>
                  <a:gd name="connsiteX29" fmla="*/ 1374774 w 3454528"/>
                  <a:gd name="connsiteY29" fmla="*/ 3181049 h 5091358"/>
                  <a:gd name="connsiteX30" fmla="*/ 1499865 w 3454528"/>
                  <a:gd name="connsiteY30" fmla="*/ 3264304 h 5091358"/>
                  <a:gd name="connsiteX31" fmla="*/ 1932940 w 3454528"/>
                  <a:gd name="connsiteY31" fmla="*/ 3619266 h 5091358"/>
                  <a:gd name="connsiteX32" fmla="*/ 1935634 w 3454528"/>
                  <a:gd name="connsiteY32" fmla="*/ 3776113 h 5091358"/>
                  <a:gd name="connsiteX33" fmla="*/ 1314922 w 3454528"/>
                  <a:gd name="connsiteY33" fmla="*/ 3364952 h 5091358"/>
                  <a:gd name="connsiteX34" fmla="*/ 1200621 w 3454528"/>
                  <a:gd name="connsiteY34" fmla="*/ 3393526 h 5091358"/>
                  <a:gd name="connsiteX35" fmla="*/ 1106959 w 3454528"/>
                  <a:gd name="connsiteY35" fmla="*/ 3383207 h 5091358"/>
                  <a:gd name="connsiteX36" fmla="*/ 1101404 w 3454528"/>
                  <a:gd name="connsiteY36" fmla="*/ 3414957 h 5091358"/>
                  <a:gd name="connsiteX37" fmla="*/ 1260946 w 3454528"/>
                  <a:gd name="connsiteY37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484186 w 3454528"/>
                  <a:gd name="connsiteY6" fmla="*/ 4457399 h 5091358"/>
                  <a:gd name="connsiteX7" fmla="*/ 400842 w 3454528"/>
                  <a:gd name="connsiteY7" fmla="*/ 4481212 h 5091358"/>
                  <a:gd name="connsiteX8" fmla="*/ 236536 w 3454528"/>
                  <a:gd name="connsiteY8" fmla="*/ 4466924 h 5091358"/>
                  <a:gd name="connsiteX9" fmla="*/ 22223 w 3454528"/>
                  <a:gd name="connsiteY9" fmla="*/ 4595512 h 5091358"/>
                  <a:gd name="connsiteX10" fmla="*/ 0 w 3454528"/>
                  <a:gd name="connsiteY10" fmla="*/ 4645268 h 5091358"/>
                  <a:gd name="connsiteX11" fmla="*/ 1060128 w 3454528"/>
                  <a:gd name="connsiteY11" fmla="*/ 4800845 h 5091358"/>
                  <a:gd name="connsiteX12" fmla="*/ 1374453 w 3454528"/>
                  <a:gd name="connsiteY12" fmla="*/ 5091358 h 5091358"/>
                  <a:gd name="connsiteX13" fmla="*/ 1724496 w 3454528"/>
                  <a:gd name="connsiteY13" fmla="*/ 4988964 h 5091358"/>
                  <a:gd name="connsiteX14" fmla="*/ 2172171 w 3454528"/>
                  <a:gd name="connsiteY14" fmla="*/ 4386507 h 5091358"/>
                  <a:gd name="connsiteX15" fmla="*/ 2510308 w 3454528"/>
                  <a:gd name="connsiteY15" fmla="*/ 3915020 h 5091358"/>
                  <a:gd name="connsiteX16" fmla="*/ 3452490 w 3454528"/>
                  <a:gd name="connsiteY16" fmla="*/ 2263226 h 5091358"/>
                  <a:gd name="connsiteX17" fmla="*/ 3452441 w 3454528"/>
                  <a:gd name="connsiteY17" fmla="*/ 0 h 5091358"/>
                  <a:gd name="connsiteX18" fmla="*/ 3146053 w 3454528"/>
                  <a:gd name="connsiteY18" fmla="*/ 230980 h 5091358"/>
                  <a:gd name="connsiteX19" fmla="*/ 2938092 w 3454528"/>
                  <a:gd name="connsiteY19" fmla="*/ 381793 h 5091358"/>
                  <a:gd name="connsiteX20" fmla="*/ 2642023 w 3454528"/>
                  <a:gd name="connsiteY20" fmla="*/ 100805 h 5091358"/>
                  <a:gd name="connsiteX21" fmla="*/ 2467768 w 3454528"/>
                  <a:gd name="connsiteY21" fmla="*/ 891874 h 5091358"/>
                  <a:gd name="connsiteX22" fmla="*/ 2321349 w 3454528"/>
                  <a:gd name="connsiteY22" fmla="*/ 1656556 h 5091358"/>
                  <a:gd name="connsiteX23" fmla="*/ 1986434 w 3454528"/>
                  <a:gd name="connsiteY23" fmla="*/ 2439439 h 5091358"/>
                  <a:gd name="connsiteX24" fmla="*/ 1433934 w 3454528"/>
                  <a:gd name="connsiteY24" fmla="*/ 3123406 h 5091358"/>
                  <a:gd name="connsiteX25" fmla="*/ 1154907 w 3454528"/>
                  <a:gd name="connsiteY25" fmla="*/ 2987125 h 5091358"/>
                  <a:gd name="connsiteX26" fmla="*/ 866140 w 3454528"/>
                  <a:gd name="connsiteY26" fmla="*/ 3010619 h 5091358"/>
                  <a:gd name="connsiteX27" fmla="*/ 874712 w 3454528"/>
                  <a:gd name="connsiteY27" fmla="*/ 3076274 h 5091358"/>
                  <a:gd name="connsiteX28" fmla="*/ 1119981 w 3454528"/>
                  <a:gd name="connsiteY28" fmla="*/ 3061986 h 5091358"/>
                  <a:gd name="connsiteX29" fmla="*/ 1374774 w 3454528"/>
                  <a:gd name="connsiteY29" fmla="*/ 3181049 h 5091358"/>
                  <a:gd name="connsiteX30" fmla="*/ 1499865 w 3454528"/>
                  <a:gd name="connsiteY30" fmla="*/ 3264304 h 5091358"/>
                  <a:gd name="connsiteX31" fmla="*/ 1932940 w 3454528"/>
                  <a:gd name="connsiteY31" fmla="*/ 3619266 h 5091358"/>
                  <a:gd name="connsiteX32" fmla="*/ 1935634 w 3454528"/>
                  <a:gd name="connsiteY32" fmla="*/ 3776113 h 5091358"/>
                  <a:gd name="connsiteX33" fmla="*/ 1314922 w 3454528"/>
                  <a:gd name="connsiteY33" fmla="*/ 3364952 h 5091358"/>
                  <a:gd name="connsiteX34" fmla="*/ 1200621 w 3454528"/>
                  <a:gd name="connsiteY34" fmla="*/ 3393526 h 5091358"/>
                  <a:gd name="connsiteX35" fmla="*/ 1106959 w 3454528"/>
                  <a:gd name="connsiteY35" fmla="*/ 3383207 h 5091358"/>
                  <a:gd name="connsiteX36" fmla="*/ 1101404 w 3454528"/>
                  <a:gd name="connsiteY36" fmla="*/ 3414957 h 5091358"/>
                  <a:gd name="connsiteX37" fmla="*/ 1260946 w 3454528"/>
                  <a:gd name="connsiteY37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86580 w 3454528"/>
                  <a:gd name="connsiteY6" fmla="*/ 4247849 h 5091358"/>
                  <a:gd name="connsiteX7" fmla="*/ 484186 w 3454528"/>
                  <a:gd name="connsiteY7" fmla="*/ 4457399 h 5091358"/>
                  <a:gd name="connsiteX8" fmla="*/ 400842 w 3454528"/>
                  <a:gd name="connsiteY8" fmla="*/ 4481212 h 5091358"/>
                  <a:gd name="connsiteX9" fmla="*/ 236536 w 3454528"/>
                  <a:gd name="connsiteY9" fmla="*/ 4466924 h 5091358"/>
                  <a:gd name="connsiteX10" fmla="*/ 22223 w 3454528"/>
                  <a:gd name="connsiteY10" fmla="*/ 4595512 h 5091358"/>
                  <a:gd name="connsiteX11" fmla="*/ 0 w 3454528"/>
                  <a:gd name="connsiteY11" fmla="*/ 4645268 h 5091358"/>
                  <a:gd name="connsiteX12" fmla="*/ 1060128 w 3454528"/>
                  <a:gd name="connsiteY12" fmla="*/ 4800845 h 5091358"/>
                  <a:gd name="connsiteX13" fmla="*/ 1374453 w 3454528"/>
                  <a:gd name="connsiteY13" fmla="*/ 5091358 h 5091358"/>
                  <a:gd name="connsiteX14" fmla="*/ 1724496 w 3454528"/>
                  <a:gd name="connsiteY14" fmla="*/ 4988964 h 5091358"/>
                  <a:gd name="connsiteX15" fmla="*/ 2172171 w 3454528"/>
                  <a:gd name="connsiteY15" fmla="*/ 4386507 h 5091358"/>
                  <a:gd name="connsiteX16" fmla="*/ 2510308 w 3454528"/>
                  <a:gd name="connsiteY16" fmla="*/ 3915020 h 5091358"/>
                  <a:gd name="connsiteX17" fmla="*/ 3452490 w 3454528"/>
                  <a:gd name="connsiteY17" fmla="*/ 2263226 h 5091358"/>
                  <a:gd name="connsiteX18" fmla="*/ 3452441 w 3454528"/>
                  <a:gd name="connsiteY18" fmla="*/ 0 h 5091358"/>
                  <a:gd name="connsiteX19" fmla="*/ 3146053 w 3454528"/>
                  <a:gd name="connsiteY19" fmla="*/ 230980 h 5091358"/>
                  <a:gd name="connsiteX20" fmla="*/ 2938092 w 3454528"/>
                  <a:gd name="connsiteY20" fmla="*/ 381793 h 5091358"/>
                  <a:gd name="connsiteX21" fmla="*/ 2642023 w 3454528"/>
                  <a:gd name="connsiteY21" fmla="*/ 100805 h 5091358"/>
                  <a:gd name="connsiteX22" fmla="*/ 2467768 w 3454528"/>
                  <a:gd name="connsiteY22" fmla="*/ 891874 h 5091358"/>
                  <a:gd name="connsiteX23" fmla="*/ 2321349 w 3454528"/>
                  <a:gd name="connsiteY23" fmla="*/ 1656556 h 5091358"/>
                  <a:gd name="connsiteX24" fmla="*/ 1986434 w 3454528"/>
                  <a:gd name="connsiteY24" fmla="*/ 2439439 h 5091358"/>
                  <a:gd name="connsiteX25" fmla="*/ 1433934 w 3454528"/>
                  <a:gd name="connsiteY25" fmla="*/ 3123406 h 5091358"/>
                  <a:gd name="connsiteX26" fmla="*/ 1154907 w 3454528"/>
                  <a:gd name="connsiteY26" fmla="*/ 2987125 h 5091358"/>
                  <a:gd name="connsiteX27" fmla="*/ 866140 w 3454528"/>
                  <a:gd name="connsiteY27" fmla="*/ 3010619 h 5091358"/>
                  <a:gd name="connsiteX28" fmla="*/ 874712 w 3454528"/>
                  <a:gd name="connsiteY28" fmla="*/ 3076274 h 5091358"/>
                  <a:gd name="connsiteX29" fmla="*/ 1119981 w 3454528"/>
                  <a:gd name="connsiteY29" fmla="*/ 3061986 h 5091358"/>
                  <a:gd name="connsiteX30" fmla="*/ 1374774 w 3454528"/>
                  <a:gd name="connsiteY30" fmla="*/ 3181049 h 5091358"/>
                  <a:gd name="connsiteX31" fmla="*/ 1499865 w 3454528"/>
                  <a:gd name="connsiteY31" fmla="*/ 3264304 h 5091358"/>
                  <a:gd name="connsiteX32" fmla="*/ 1932940 w 3454528"/>
                  <a:gd name="connsiteY32" fmla="*/ 3619266 h 5091358"/>
                  <a:gd name="connsiteX33" fmla="*/ 1935634 w 3454528"/>
                  <a:gd name="connsiteY33" fmla="*/ 3776113 h 5091358"/>
                  <a:gd name="connsiteX34" fmla="*/ 1314922 w 3454528"/>
                  <a:gd name="connsiteY34" fmla="*/ 3364952 h 5091358"/>
                  <a:gd name="connsiteX35" fmla="*/ 1200621 w 3454528"/>
                  <a:gd name="connsiteY35" fmla="*/ 3393526 h 5091358"/>
                  <a:gd name="connsiteX36" fmla="*/ 1106959 w 3454528"/>
                  <a:gd name="connsiteY36" fmla="*/ 3383207 h 5091358"/>
                  <a:gd name="connsiteX37" fmla="*/ 1101404 w 3454528"/>
                  <a:gd name="connsiteY37" fmla="*/ 3414957 h 5091358"/>
                  <a:gd name="connsiteX38" fmla="*/ 1260946 w 3454528"/>
                  <a:gd name="connsiteY38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77055 w 3454528"/>
                  <a:gd name="connsiteY6" fmla="*/ 4247849 h 5091358"/>
                  <a:gd name="connsiteX7" fmla="*/ 484186 w 3454528"/>
                  <a:gd name="connsiteY7" fmla="*/ 4457399 h 5091358"/>
                  <a:gd name="connsiteX8" fmla="*/ 400842 w 3454528"/>
                  <a:gd name="connsiteY8" fmla="*/ 4481212 h 5091358"/>
                  <a:gd name="connsiteX9" fmla="*/ 236536 w 3454528"/>
                  <a:gd name="connsiteY9" fmla="*/ 4466924 h 5091358"/>
                  <a:gd name="connsiteX10" fmla="*/ 22223 w 3454528"/>
                  <a:gd name="connsiteY10" fmla="*/ 4595512 h 5091358"/>
                  <a:gd name="connsiteX11" fmla="*/ 0 w 3454528"/>
                  <a:gd name="connsiteY11" fmla="*/ 4645268 h 5091358"/>
                  <a:gd name="connsiteX12" fmla="*/ 1060128 w 3454528"/>
                  <a:gd name="connsiteY12" fmla="*/ 4800845 h 5091358"/>
                  <a:gd name="connsiteX13" fmla="*/ 1374453 w 3454528"/>
                  <a:gd name="connsiteY13" fmla="*/ 5091358 h 5091358"/>
                  <a:gd name="connsiteX14" fmla="*/ 1724496 w 3454528"/>
                  <a:gd name="connsiteY14" fmla="*/ 4988964 h 5091358"/>
                  <a:gd name="connsiteX15" fmla="*/ 2172171 w 3454528"/>
                  <a:gd name="connsiteY15" fmla="*/ 4386507 h 5091358"/>
                  <a:gd name="connsiteX16" fmla="*/ 2510308 w 3454528"/>
                  <a:gd name="connsiteY16" fmla="*/ 3915020 h 5091358"/>
                  <a:gd name="connsiteX17" fmla="*/ 3452490 w 3454528"/>
                  <a:gd name="connsiteY17" fmla="*/ 2263226 h 5091358"/>
                  <a:gd name="connsiteX18" fmla="*/ 3452441 w 3454528"/>
                  <a:gd name="connsiteY18" fmla="*/ 0 h 5091358"/>
                  <a:gd name="connsiteX19" fmla="*/ 3146053 w 3454528"/>
                  <a:gd name="connsiteY19" fmla="*/ 230980 h 5091358"/>
                  <a:gd name="connsiteX20" fmla="*/ 2938092 w 3454528"/>
                  <a:gd name="connsiteY20" fmla="*/ 381793 h 5091358"/>
                  <a:gd name="connsiteX21" fmla="*/ 2642023 w 3454528"/>
                  <a:gd name="connsiteY21" fmla="*/ 100805 h 5091358"/>
                  <a:gd name="connsiteX22" fmla="*/ 2467768 w 3454528"/>
                  <a:gd name="connsiteY22" fmla="*/ 891874 h 5091358"/>
                  <a:gd name="connsiteX23" fmla="*/ 2321349 w 3454528"/>
                  <a:gd name="connsiteY23" fmla="*/ 1656556 h 5091358"/>
                  <a:gd name="connsiteX24" fmla="*/ 1986434 w 3454528"/>
                  <a:gd name="connsiteY24" fmla="*/ 2439439 h 5091358"/>
                  <a:gd name="connsiteX25" fmla="*/ 1433934 w 3454528"/>
                  <a:gd name="connsiteY25" fmla="*/ 3123406 h 5091358"/>
                  <a:gd name="connsiteX26" fmla="*/ 1154907 w 3454528"/>
                  <a:gd name="connsiteY26" fmla="*/ 2987125 h 5091358"/>
                  <a:gd name="connsiteX27" fmla="*/ 866140 w 3454528"/>
                  <a:gd name="connsiteY27" fmla="*/ 3010619 h 5091358"/>
                  <a:gd name="connsiteX28" fmla="*/ 874712 w 3454528"/>
                  <a:gd name="connsiteY28" fmla="*/ 3076274 h 5091358"/>
                  <a:gd name="connsiteX29" fmla="*/ 1119981 w 3454528"/>
                  <a:gd name="connsiteY29" fmla="*/ 3061986 h 5091358"/>
                  <a:gd name="connsiteX30" fmla="*/ 1374774 w 3454528"/>
                  <a:gd name="connsiteY30" fmla="*/ 3181049 h 5091358"/>
                  <a:gd name="connsiteX31" fmla="*/ 1499865 w 3454528"/>
                  <a:gd name="connsiteY31" fmla="*/ 3264304 h 5091358"/>
                  <a:gd name="connsiteX32" fmla="*/ 1932940 w 3454528"/>
                  <a:gd name="connsiteY32" fmla="*/ 3619266 h 5091358"/>
                  <a:gd name="connsiteX33" fmla="*/ 1935634 w 3454528"/>
                  <a:gd name="connsiteY33" fmla="*/ 3776113 h 5091358"/>
                  <a:gd name="connsiteX34" fmla="*/ 1314922 w 3454528"/>
                  <a:gd name="connsiteY34" fmla="*/ 3364952 h 5091358"/>
                  <a:gd name="connsiteX35" fmla="*/ 1200621 w 3454528"/>
                  <a:gd name="connsiteY35" fmla="*/ 3393526 h 5091358"/>
                  <a:gd name="connsiteX36" fmla="*/ 1106959 w 3454528"/>
                  <a:gd name="connsiteY36" fmla="*/ 3383207 h 5091358"/>
                  <a:gd name="connsiteX37" fmla="*/ 1101404 w 3454528"/>
                  <a:gd name="connsiteY37" fmla="*/ 3414957 h 5091358"/>
                  <a:gd name="connsiteX38" fmla="*/ 1260946 w 3454528"/>
                  <a:gd name="connsiteY38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77055 w 3454528"/>
                  <a:gd name="connsiteY6" fmla="*/ 4247849 h 5091358"/>
                  <a:gd name="connsiteX7" fmla="*/ 484186 w 3454528"/>
                  <a:gd name="connsiteY7" fmla="*/ 4457399 h 5091358"/>
                  <a:gd name="connsiteX8" fmla="*/ 400842 w 3454528"/>
                  <a:gd name="connsiteY8" fmla="*/ 4481212 h 5091358"/>
                  <a:gd name="connsiteX9" fmla="*/ 236536 w 3454528"/>
                  <a:gd name="connsiteY9" fmla="*/ 4466924 h 5091358"/>
                  <a:gd name="connsiteX10" fmla="*/ 22223 w 3454528"/>
                  <a:gd name="connsiteY10" fmla="*/ 4595512 h 5091358"/>
                  <a:gd name="connsiteX11" fmla="*/ 0 w 3454528"/>
                  <a:gd name="connsiteY11" fmla="*/ 4645268 h 5091358"/>
                  <a:gd name="connsiteX12" fmla="*/ 1060128 w 3454528"/>
                  <a:gd name="connsiteY12" fmla="*/ 4800845 h 5091358"/>
                  <a:gd name="connsiteX13" fmla="*/ 1374453 w 3454528"/>
                  <a:gd name="connsiteY13" fmla="*/ 5091358 h 5091358"/>
                  <a:gd name="connsiteX14" fmla="*/ 1724496 w 3454528"/>
                  <a:gd name="connsiteY14" fmla="*/ 4988964 h 5091358"/>
                  <a:gd name="connsiteX15" fmla="*/ 2172171 w 3454528"/>
                  <a:gd name="connsiteY15" fmla="*/ 4386507 h 5091358"/>
                  <a:gd name="connsiteX16" fmla="*/ 2510308 w 3454528"/>
                  <a:gd name="connsiteY16" fmla="*/ 3915020 h 5091358"/>
                  <a:gd name="connsiteX17" fmla="*/ 3452490 w 3454528"/>
                  <a:gd name="connsiteY17" fmla="*/ 2263226 h 5091358"/>
                  <a:gd name="connsiteX18" fmla="*/ 3452441 w 3454528"/>
                  <a:gd name="connsiteY18" fmla="*/ 0 h 5091358"/>
                  <a:gd name="connsiteX19" fmla="*/ 3146053 w 3454528"/>
                  <a:gd name="connsiteY19" fmla="*/ 230980 h 5091358"/>
                  <a:gd name="connsiteX20" fmla="*/ 2938092 w 3454528"/>
                  <a:gd name="connsiteY20" fmla="*/ 381793 h 5091358"/>
                  <a:gd name="connsiteX21" fmla="*/ 2642023 w 3454528"/>
                  <a:gd name="connsiteY21" fmla="*/ 100805 h 5091358"/>
                  <a:gd name="connsiteX22" fmla="*/ 2467768 w 3454528"/>
                  <a:gd name="connsiteY22" fmla="*/ 891874 h 5091358"/>
                  <a:gd name="connsiteX23" fmla="*/ 2321349 w 3454528"/>
                  <a:gd name="connsiteY23" fmla="*/ 1656556 h 5091358"/>
                  <a:gd name="connsiteX24" fmla="*/ 1986434 w 3454528"/>
                  <a:gd name="connsiteY24" fmla="*/ 2439439 h 5091358"/>
                  <a:gd name="connsiteX25" fmla="*/ 1433934 w 3454528"/>
                  <a:gd name="connsiteY25" fmla="*/ 3123406 h 5091358"/>
                  <a:gd name="connsiteX26" fmla="*/ 1154907 w 3454528"/>
                  <a:gd name="connsiteY26" fmla="*/ 2987125 h 5091358"/>
                  <a:gd name="connsiteX27" fmla="*/ 866140 w 3454528"/>
                  <a:gd name="connsiteY27" fmla="*/ 3010619 h 5091358"/>
                  <a:gd name="connsiteX28" fmla="*/ 874712 w 3454528"/>
                  <a:gd name="connsiteY28" fmla="*/ 3076274 h 5091358"/>
                  <a:gd name="connsiteX29" fmla="*/ 1119981 w 3454528"/>
                  <a:gd name="connsiteY29" fmla="*/ 3061986 h 5091358"/>
                  <a:gd name="connsiteX30" fmla="*/ 1374774 w 3454528"/>
                  <a:gd name="connsiteY30" fmla="*/ 3181049 h 5091358"/>
                  <a:gd name="connsiteX31" fmla="*/ 1499865 w 3454528"/>
                  <a:gd name="connsiteY31" fmla="*/ 3264304 h 5091358"/>
                  <a:gd name="connsiteX32" fmla="*/ 1932940 w 3454528"/>
                  <a:gd name="connsiteY32" fmla="*/ 3619266 h 5091358"/>
                  <a:gd name="connsiteX33" fmla="*/ 1935634 w 3454528"/>
                  <a:gd name="connsiteY33" fmla="*/ 3776113 h 5091358"/>
                  <a:gd name="connsiteX34" fmla="*/ 1314922 w 3454528"/>
                  <a:gd name="connsiteY34" fmla="*/ 3364952 h 5091358"/>
                  <a:gd name="connsiteX35" fmla="*/ 1200621 w 3454528"/>
                  <a:gd name="connsiteY35" fmla="*/ 3393526 h 5091358"/>
                  <a:gd name="connsiteX36" fmla="*/ 1106959 w 3454528"/>
                  <a:gd name="connsiteY36" fmla="*/ 3383207 h 5091358"/>
                  <a:gd name="connsiteX37" fmla="*/ 1101404 w 3454528"/>
                  <a:gd name="connsiteY37" fmla="*/ 3414957 h 5091358"/>
                  <a:gd name="connsiteX38" fmla="*/ 1260946 w 3454528"/>
                  <a:gd name="connsiteY38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77055 w 3454528"/>
                  <a:gd name="connsiteY6" fmla="*/ 4247849 h 5091358"/>
                  <a:gd name="connsiteX7" fmla="*/ 484186 w 3454528"/>
                  <a:gd name="connsiteY7" fmla="*/ 4457399 h 5091358"/>
                  <a:gd name="connsiteX8" fmla="*/ 400842 w 3454528"/>
                  <a:gd name="connsiteY8" fmla="*/ 4481212 h 5091358"/>
                  <a:gd name="connsiteX9" fmla="*/ 236536 w 3454528"/>
                  <a:gd name="connsiteY9" fmla="*/ 4466924 h 5091358"/>
                  <a:gd name="connsiteX10" fmla="*/ 22223 w 3454528"/>
                  <a:gd name="connsiteY10" fmla="*/ 4595512 h 5091358"/>
                  <a:gd name="connsiteX11" fmla="*/ 0 w 3454528"/>
                  <a:gd name="connsiteY11" fmla="*/ 4645268 h 5091358"/>
                  <a:gd name="connsiteX12" fmla="*/ 1060128 w 3454528"/>
                  <a:gd name="connsiteY12" fmla="*/ 4800845 h 5091358"/>
                  <a:gd name="connsiteX13" fmla="*/ 1374453 w 3454528"/>
                  <a:gd name="connsiteY13" fmla="*/ 5091358 h 5091358"/>
                  <a:gd name="connsiteX14" fmla="*/ 1724496 w 3454528"/>
                  <a:gd name="connsiteY14" fmla="*/ 4988964 h 5091358"/>
                  <a:gd name="connsiteX15" fmla="*/ 2172171 w 3454528"/>
                  <a:gd name="connsiteY15" fmla="*/ 4386507 h 5091358"/>
                  <a:gd name="connsiteX16" fmla="*/ 2510308 w 3454528"/>
                  <a:gd name="connsiteY16" fmla="*/ 3915020 h 5091358"/>
                  <a:gd name="connsiteX17" fmla="*/ 3452490 w 3454528"/>
                  <a:gd name="connsiteY17" fmla="*/ 2263226 h 5091358"/>
                  <a:gd name="connsiteX18" fmla="*/ 3452441 w 3454528"/>
                  <a:gd name="connsiteY18" fmla="*/ 0 h 5091358"/>
                  <a:gd name="connsiteX19" fmla="*/ 3146053 w 3454528"/>
                  <a:gd name="connsiteY19" fmla="*/ 230980 h 5091358"/>
                  <a:gd name="connsiteX20" fmla="*/ 2938092 w 3454528"/>
                  <a:gd name="connsiteY20" fmla="*/ 381793 h 5091358"/>
                  <a:gd name="connsiteX21" fmla="*/ 2642023 w 3454528"/>
                  <a:gd name="connsiteY21" fmla="*/ 100805 h 5091358"/>
                  <a:gd name="connsiteX22" fmla="*/ 2467768 w 3454528"/>
                  <a:gd name="connsiteY22" fmla="*/ 891874 h 5091358"/>
                  <a:gd name="connsiteX23" fmla="*/ 2321349 w 3454528"/>
                  <a:gd name="connsiteY23" fmla="*/ 1656556 h 5091358"/>
                  <a:gd name="connsiteX24" fmla="*/ 1986434 w 3454528"/>
                  <a:gd name="connsiteY24" fmla="*/ 2439439 h 5091358"/>
                  <a:gd name="connsiteX25" fmla="*/ 1433934 w 3454528"/>
                  <a:gd name="connsiteY25" fmla="*/ 3123406 h 5091358"/>
                  <a:gd name="connsiteX26" fmla="*/ 1154907 w 3454528"/>
                  <a:gd name="connsiteY26" fmla="*/ 2987125 h 5091358"/>
                  <a:gd name="connsiteX27" fmla="*/ 866140 w 3454528"/>
                  <a:gd name="connsiteY27" fmla="*/ 3010619 h 5091358"/>
                  <a:gd name="connsiteX28" fmla="*/ 874712 w 3454528"/>
                  <a:gd name="connsiteY28" fmla="*/ 3076274 h 5091358"/>
                  <a:gd name="connsiteX29" fmla="*/ 1119981 w 3454528"/>
                  <a:gd name="connsiteY29" fmla="*/ 3061986 h 5091358"/>
                  <a:gd name="connsiteX30" fmla="*/ 1374774 w 3454528"/>
                  <a:gd name="connsiteY30" fmla="*/ 3181049 h 5091358"/>
                  <a:gd name="connsiteX31" fmla="*/ 1499865 w 3454528"/>
                  <a:gd name="connsiteY31" fmla="*/ 3264304 h 5091358"/>
                  <a:gd name="connsiteX32" fmla="*/ 1932940 w 3454528"/>
                  <a:gd name="connsiteY32" fmla="*/ 3619266 h 5091358"/>
                  <a:gd name="connsiteX33" fmla="*/ 1935634 w 3454528"/>
                  <a:gd name="connsiteY33" fmla="*/ 3776113 h 5091358"/>
                  <a:gd name="connsiteX34" fmla="*/ 1314922 w 3454528"/>
                  <a:gd name="connsiteY34" fmla="*/ 3364952 h 5091358"/>
                  <a:gd name="connsiteX35" fmla="*/ 1200621 w 3454528"/>
                  <a:gd name="connsiteY35" fmla="*/ 3393526 h 5091358"/>
                  <a:gd name="connsiteX36" fmla="*/ 1106959 w 3454528"/>
                  <a:gd name="connsiteY36" fmla="*/ 3383207 h 5091358"/>
                  <a:gd name="connsiteX37" fmla="*/ 1101404 w 3454528"/>
                  <a:gd name="connsiteY37" fmla="*/ 3414957 h 5091358"/>
                  <a:gd name="connsiteX38" fmla="*/ 1260946 w 3454528"/>
                  <a:gd name="connsiteY38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91342 w 3454528"/>
                  <a:gd name="connsiteY6" fmla="*/ 4169268 h 5091358"/>
                  <a:gd name="connsiteX7" fmla="*/ 577055 w 3454528"/>
                  <a:gd name="connsiteY7" fmla="*/ 4247849 h 5091358"/>
                  <a:gd name="connsiteX8" fmla="*/ 484186 w 3454528"/>
                  <a:gd name="connsiteY8" fmla="*/ 4457399 h 5091358"/>
                  <a:gd name="connsiteX9" fmla="*/ 400842 w 3454528"/>
                  <a:gd name="connsiteY9" fmla="*/ 4481212 h 5091358"/>
                  <a:gd name="connsiteX10" fmla="*/ 236536 w 3454528"/>
                  <a:gd name="connsiteY10" fmla="*/ 4466924 h 5091358"/>
                  <a:gd name="connsiteX11" fmla="*/ 22223 w 3454528"/>
                  <a:gd name="connsiteY11" fmla="*/ 4595512 h 5091358"/>
                  <a:gd name="connsiteX12" fmla="*/ 0 w 3454528"/>
                  <a:gd name="connsiteY12" fmla="*/ 4645268 h 5091358"/>
                  <a:gd name="connsiteX13" fmla="*/ 1060128 w 3454528"/>
                  <a:gd name="connsiteY13" fmla="*/ 4800845 h 5091358"/>
                  <a:gd name="connsiteX14" fmla="*/ 1374453 w 3454528"/>
                  <a:gd name="connsiteY14" fmla="*/ 5091358 h 5091358"/>
                  <a:gd name="connsiteX15" fmla="*/ 1724496 w 3454528"/>
                  <a:gd name="connsiteY15" fmla="*/ 4988964 h 5091358"/>
                  <a:gd name="connsiteX16" fmla="*/ 2172171 w 3454528"/>
                  <a:gd name="connsiteY16" fmla="*/ 4386507 h 5091358"/>
                  <a:gd name="connsiteX17" fmla="*/ 2510308 w 3454528"/>
                  <a:gd name="connsiteY17" fmla="*/ 3915020 h 5091358"/>
                  <a:gd name="connsiteX18" fmla="*/ 3452490 w 3454528"/>
                  <a:gd name="connsiteY18" fmla="*/ 2263226 h 5091358"/>
                  <a:gd name="connsiteX19" fmla="*/ 3452441 w 3454528"/>
                  <a:gd name="connsiteY19" fmla="*/ 0 h 5091358"/>
                  <a:gd name="connsiteX20" fmla="*/ 3146053 w 3454528"/>
                  <a:gd name="connsiteY20" fmla="*/ 230980 h 5091358"/>
                  <a:gd name="connsiteX21" fmla="*/ 2938092 w 3454528"/>
                  <a:gd name="connsiteY21" fmla="*/ 381793 h 5091358"/>
                  <a:gd name="connsiteX22" fmla="*/ 2642023 w 3454528"/>
                  <a:gd name="connsiteY22" fmla="*/ 100805 h 5091358"/>
                  <a:gd name="connsiteX23" fmla="*/ 2467768 w 3454528"/>
                  <a:gd name="connsiteY23" fmla="*/ 891874 h 5091358"/>
                  <a:gd name="connsiteX24" fmla="*/ 2321349 w 3454528"/>
                  <a:gd name="connsiteY24" fmla="*/ 1656556 h 5091358"/>
                  <a:gd name="connsiteX25" fmla="*/ 1986434 w 3454528"/>
                  <a:gd name="connsiteY25" fmla="*/ 2439439 h 5091358"/>
                  <a:gd name="connsiteX26" fmla="*/ 1433934 w 3454528"/>
                  <a:gd name="connsiteY26" fmla="*/ 3123406 h 5091358"/>
                  <a:gd name="connsiteX27" fmla="*/ 1154907 w 3454528"/>
                  <a:gd name="connsiteY27" fmla="*/ 2987125 h 5091358"/>
                  <a:gd name="connsiteX28" fmla="*/ 866140 w 3454528"/>
                  <a:gd name="connsiteY28" fmla="*/ 3010619 h 5091358"/>
                  <a:gd name="connsiteX29" fmla="*/ 874712 w 3454528"/>
                  <a:gd name="connsiteY29" fmla="*/ 3076274 h 5091358"/>
                  <a:gd name="connsiteX30" fmla="*/ 1119981 w 3454528"/>
                  <a:gd name="connsiteY30" fmla="*/ 3061986 h 5091358"/>
                  <a:gd name="connsiteX31" fmla="*/ 1374774 w 3454528"/>
                  <a:gd name="connsiteY31" fmla="*/ 3181049 h 5091358"/>
                  <a:gd name="connsiteX32" fmla="*/ 1499865 w 3454528"/>
                  <a:gd name="connsiteY32" fmla="*/ 3264304 h 5091358"/>
                  <a:gd name="connsiteX33" fmla="*/ 1932940 w 3454528"/>
                  <a:gd name="connsiteY33" fmla="*/ 3619266 h 5091358"/>
                  <a:gd name="connsiteX34" fmla="*/ 1935634 w 3454528"/>
                  <a:gd name="connsiteY34" fmla="*/ 3776113 h 5091358"/>
                  <a:gd name="connsiteX35" fmla="*/ 1314922 w 3454528"/>
                  <a:gd name="connsiteY35" fmla="*/ 3364952 h 5091358"/>
                  <a:gd name="connsiteX36" fmla="*/ 1200621 w 3454528"/>
                  <a:gd name="connsiteY36" fmla="*/ 3393526 h 5091358"/>
                  <a:gd name="connsiteX37" fmla="*/ 1106959 w 3454528"/>
                  <a:gd name="connsiteY37" fmla="*/ 3383207 h 5091358"/>
                  <a:gd name="connsiteX38" fmla="*/ 1101404 w 3454528"/>
                  <a:gd name="connsiteY38" fmla="*/ 3414957 h 5091358"/>
                  <a:gd name="connsiteX39" fmla="*/ 1260946 w 3454528"/>
                  <a:gd name="connsiteY39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00855 w 3454528"/>
                  <a:gd name="connsiteY6" fmla="*/ 4183556 h 5091358"/>
                  <a:gd name="connsiteX7" fmla="*/ 577055 w 3454528"/>
                  <a:gd name="connsiteY7" fmla="*/ 4247849 h 5091358"/>
                  <a:gd name="connsiteX8" fmla="*/ 484186 w 3454528"/>
                  <a:gd name="connsiteY8" fmla="*/ 4457399 h 5091358"/>
                  <a:gd name="connsiteX9" fmla="*/ 400842 w 3454528"/>
                  <a:gd name="connsiteY9" fmla="*/ 4481212 h 5091358"/>
                  <a:gd name="connsiteX10" fmla="*/ 236536 w 3454528"/>
                  <a:gd name="connsiteY10" fmla="*/ 4466924 h 5091358"/>
                  <a:gd name="connsiteX11" fmla="*/ 22223 w 3454528"/>
                  <a:gd name="connsiteY11" fmla="*/ 4595512 h 5091358"/>
                  <a:gd name="connsiteX12" fmla="*/ 0 w 3454528"/>
                  <a:gd name="connsiteY12" fmla="*/ 4645268 h 5091358"/>
                  <a:gd name="connsiteX13" fmla="*/ 1060128 w 3454528"/>
                  <a:gd name="connsiteY13" fmla="*/ 4800845 h 5091358"/>
                  <a:gd name="connsiteX14" fmla="*/ 1374453 w 3454528"/>
                  <a:gd name="connsiteY14" fmla="*/ 5091358 h 5091358"/>
                  <a:gd name="connsiteX15" fmla="*/ 1724496 w 3454528"/>
                  <a:gd name="connsiteY15" fmla="*/ 4988964 h 5091358"/>
                  <a:gd name="connsiteX16" fmla="*/ 2172171 w 3454528"/>
                  <a:gd name="connsiteY16" fmla="*/ 4386507 h 5091358"/>
                  <a:gd name="connsiteX17" fmla="*/ 2510308 w 3454528"/>
                  <a:gd name="connsiteY17" fmla="*/ 3915020 h 5091358"/>
                  <a:gd name="connsiteX18" fmla="*/ 3452490 w 3454528"/>
                  <a:gd name="connsiteY18" fmla="*/ 2263226 h 5091358"/>
                  <a:gd name="connsiteX19" fmla="*/ 3452441 w 3454528"/>
                  <a:gd name="connsiteY19" fmla="*/ 0 h 5091358"/>
                  <a:gd name="connsiteX20" fmla="*/ 3146053 w 3454528"/>
                  <a:gd name="connsiteY20" fmla="*/ 230980 h 5091358"/>
                  <a:gd name="connsiteX21" fmla="*/ 2938092 w 3454528"/>
                  <a:gd name="connsiteY21" fmla="*/ 381793 h 5091358"/>
                  <a:gd name="connsiteX22" fmla="*/ 2642023 w 3454528"/>
                  <a:gd name="connsiteY22" fmla="*/ 100805 h 5091358"/>
                  <a:gd name="connsiteX23" fmla="*/ 2467768 w 3454528"/>
                  <a:gd name="connsiteY23" fmla="*/ 891874 h 5091358"/>
                  <a:gd name="connsiteX24" fmla="*/ 2321349 w 3454528"/>
                  <a:gd name="connsiteY24" fmla="*/ 1656556 h 5091358"/>
                  <a:gd name="connsiteX25" fmla="*/ 1986434 w 3454528"/>
                  <a:gd name="connsiteY25" fmla="*/ 2439439 h 5091358"/>
                  <a:gd name="connsiteX26" fmla="*/ 1433934 w 3454528"/>
                  <a:gd name="connsiteY26" fmla="*/ 3123406 h 5091358"/>
                  <a:gd name="connsiteX27" fmla="*/ 1154907 w 3454528"/>
                  <a:gd name="connsiteY27" fmla="*/ 2987125 h 5091358"/>
                  <a:gd name="connsiteX28" fmla="*/ 866140 w 3454528"/>
                  <a:gd name="connsiteY28" fmla="*/ 3010619 h 5091358"/>
                  <a:gd name="connsiteX29" fmla="*/ 874712 w 3454528"/>
                  <a:gd name="connsiteY29" fmla="*/ 3076274 h 5091358"/>
                  <a:gd name="connsiteX30" fmla="*/ 1119981 w 3454528"/>
                  <a:gd name="connsiteY30" fmla="*/ 3061986 h 5091358"/>
                  <a:gd name="connsiteX31" fmla="*/ 1374774 w 3454528"/>
                  <a:gd name="connsiteY31" fmla="*/ 3181049 h 5091358"/>
                  <a:gd name="connsiteX32" fmla="*/ 1499865 w 3454528"/>
                  <a:gd name="connsiteY32" fmla="*/ 3264304 h 5091358"/>
                  <a:gd name="connsiteX33" fmla="*/ 1932940 w 3454528"/>
                  <a:gd name="connsiteY33" fmla="*/ 3619266 h 5091358"/>
                  <a:gd name="connsiteX34" fmla="*/ 1935634 w 3454528"/>
                  <a:gd name="connsiteY34" fmla="*/ 3776113 h 5091358"/>
                  <a:gd name="connsiteX35" fmla="*/ 1314922 w 3454528"/>
                  <a:gd name="connsiteY35" fmla="*/ 3364952 h 5091358"/>
                  <a:gd name="connsiteX36" fmla="*/ 1200621 w 3454528"/>
                  <a:gd name="connsiteY36" fmla="*/ 3393526 h 5091358"/>
                  <a:gd name="connsiteX37" fmla="*/ 1106959 w 3454528"/>
                  <a:gd name="connsiteY37" fmla="*/ 3383207 h 5091358"/>
                  <a:gd name="connsiteX38" fmla="*/ 1101404 w 3454528"/>
                  <a:gd name="connsiteY38" fmla="*/ 3414957 h 5091358"/>
                  <a:gd name="connsiteX39" fmla="*/ 1260946 w 3454528"/>
                  <a:gd name="connsiteY39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00855 w 3454528"/>
                  <a:gd name="connsiteY6" fmla="*/ 4183556 h 5091358"/>
                  <a:gd name="connsiteX7" fmla="*/ 577055 w 3454528"/>
                  <a:gd name="connsiteY7" fmla="*/ 4247849 h 5091358"/>
                  <a:gd name="connsiteX8" fmla="*/ 484186 w 3454528"/>
                  <a:gd name="connsiteY8" fmla="*/ 4457399 h 5091358"/>
                  <a:gd name="connsiteX9" fmla="*/ 400842 w 3454528"/>
                  <a:gd name="connsiteY9" fmla="*/ 4481212 h 5091358"/>
                  <a:gd name="connsiteX10" fmla="*/ 236536 w 3454528"/>
                  <a:gd name="connsiteY10" fmla="*/ 4466924 h 5091358"/>
                  <a:gd name="connsiteX11" fmla="*/ 22223 w 3454528"/>
                  <a:gd name="connsiteY11" fmla="*/ 4595512 h 5091358"/>
                  <a:gd name="connsiteX12" fmla="*/ 0 w 3454528"/>
                  <a:gd name="connsiteY12" fmla="*/ 4645268 h 5091358"/>
                  <a:gd name="connsiteX13" fmla="*/ 1060128 w 3454528"/>
                  <a:gd name="connsiteY13" fmla="*/ 4800845 h 5091358"/>
                  <a:gd name="connsiteX14" fmla="*/ 1374453 w 3454528"/>
                  <a:gd name="connsiteY14" fmla="*/ 5091358 h 5091358"/>
                  <a:gd name="connsiteX15" fmla="*/ 1724496 w 3454528"/>
                  <a:gd name="connsiteY15" fmla="*/ 4988964 h 5091358"/>
                  <a:gd name="connsiteX16" fmla="*/ 2172171 w 3454528"/>
                  <a:gd name="connsiteY16" fmla="*/ 4386507 h 5091358"/>
                  <a:gd name="connsiteX17" fmla="*/ 2510308 w 3454528"/>
                  <a:gd name="connsiteY17" fmla="*/ 3915020 h 5091358"/>
                  <a:gd name="connsiteX18" fmla="*/ 3452490 w 3454528"/>
                  <a:gd name="connsiteY18" fmla="*/ 2263226 h 5091358"/>
                  <a:gd name="connsiteX19" fmla="*/ 3452441 w 3454528"/>
                  <a:gd name="connsiteY19" fmla="*/ 0 h 5091358"/>
                  <a:gd name="connsiteX20" fmla="*/ 3146053 w 3454528"/>
                  <a:gd name="connsiteY20" fmla="*/ 230980 h 5091358"/>
                  <a:gd name="connsiteX21" fmla="*/ 2938092 w 3454528"/>
                  <a:gd name="connsiteY21" fmla="*/ 381793 h 5091358"/>
                  <a:gd name="connsiteX22" fmla="*/ 2642023 w 3454528"/>
                  <a:gd name="connsiteY22" fmla="*/ 100805 h 5091358"/>
                  <a:gd name="connsiteX23" fmla="*/ 2467768 w 3454528"/>
                  <a:gd name="connsiteY23" fmla="*/ 891874 h 5091358"/>
                  <a:gd name="connsiteX24" fmla="*/ 2321349 w 3454528"/>
                  <a:gd name="connsiteY24" fmla="*/ 1656556 h 5091358"/>
                  <a:gd name="connsiteX25" fmla="*/ 1986434 w 3454528"/>
                  <a:gd name="connsiteY25" fmla="*/ 2439439 h 5091358"/>
                  <a:gd name="connsiteX26" fmla="*/ 1433934 w 3454528"/>
                  <a:gd name="connsiteY26" fmla="*/ 3123406 h 5091358"/>
                  <a:gd name="connsiteX27" fmla="*/ 1154907 w 3454528"/>
                  <a:gd name="connsiteY27" fmla="*/ 2987125 h 5091358"/>
                  <a:gd name="connsiteX28" fmla="*/ 866140 w 3454528"/>
                  <a:gd name="connsiteY28" fmla="*/ 3010619 h 5091358"/>
                  <a:gd name="connsiteX29" fmla="*/ 874712 w 3454528"/>
                  <a:gd name="connsiteY29" fmla="*/ 3076274 h 5091358"/>
                  <a:gd name="connsiteX30" fmla="*/ 1119981 w 3454528"/>
                  <a:gd name="connsiteY30" fmla="*/ 3061986 h 5091358"/>
                  <a:gd name="connsiteX31" fmla="*/ 1374774 w 3454528"/>
                  <a:gd name="connsiteY31" fmla="*/ 3181049 h 5091358"/>
                  <a:gd name="connsiteX32" fmla="*/ 1499865 w 3454528"/>
                  <a:gd name="connsiteY32" fmla="*/ 3264304 h 5091358"/>
                  <a:gd name="connsiteX33" fmla="*/ 1932940 w 3454528"/>
                  <a:gd name="connsiteY33" fmla="*/ 3619266 h 5091358"/>
                  <a:gd name="connsiteX34" fmla="*/ 1935634 w 3454528"/>
                  <a:gd name="connsiteY34" fmla="*/ 3776113 h 5091358"/>
                  <a:gd name="connsiteX35" fmla="*/ 1314922 w 3454528"/>
                  <a:gd name="connsiteY35" fmla="*/ 3364952 h 5091358"/>
                  <a:gd name="connsiteX36" fmla="*/ 1200621 w 3454528"/>
                  <a:gd name="connsiteY36" fmla="*/ 3393526 h 5091358"/>
                  <a:gd name="connsiteX37" fmla="*/ 1106959 w 3454528"/>
                  <a:gd name="connsiteY37" fmla="*/ 3383207 h 5091358"/>
                  <a:gd name="connsiteX38" fmla="*/ 1101404 w 3454528"/>
                  <a:gd name="connsiteY38" fmla="*/ 3414957 h 5091358"/>
                  <a:gd name="connsiteX39" fmla="*/ 1260946 w 3454528"/>
                  <a:gd name="connsiteY39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00855 w 3454528"/>
                  <a:gd name="connsiteY6" fmla="*/ 4183556 h 5091358"/>
                  <a:gd name="connsiteX7" fmla="*/ 577055 w 3454528"/>
                  <a:gd name="connsiteY7" fmla="*/ 4247849 h 5091358"/>
                  <a:gd name="connsiteX8" fmla="*/ 484186 w 3454528"/>
                  <a:gd name="connsiteY8" fmla="*/ 4457399 h 5091358"/>
                  <a:gd name="connsiteX9" fmla="*/ 400842 w 3454528"/>
                  <a:gd name="connsiteY9" fmla="*/ 4481212 h 5091358"/>
                  <a:gd name="connsiteX10" fmla="*/ 236536 w 3454528"/>
                  <a:gd name="connsiteY10" fmla="*/ 4466924 h 5091358"/>
                  <a:gd name="connsiteX11" fmla="*/ 22223 w 3454528"/>
                  <a:gd name="connsiteY11" fmla="*/ 4595512 h 5091358"/>
                  <a:gd name="connsiteX12" fmla="*/ 0 w 3454528"/>
                  <a:gd name="connsiteY12" fmla="*/ 4645268 h 5091358"/>
                  <a:gd name="connsiteX13" fmla="*/ 1060128 w 3454528"/>
                  <a:gd name="connsiteY13" fmla="*/ 4800845 h 5091358"/>
                  <a:gd name="connsiteX14" fmla="*/ 1374453 w 3454528"/>
                  <a:gd name="connsiteY14" fmla="*/ 5091358 h 5091358"/>
                  <a:gd name="connsiteX15" fmla="*/ 1724496 w 3454528"/>
                  <a:gd name="connsiteY15" fmla="*/ 4988964 h 5091358"/>
                  <a:gd name="connsiteX16" fmla="*/ 2172171 w 3454528"/>
                  <a:gd name="connsiteY16" fmla="*/ 4386507 h 5091358"/>
                  <a:gd name="connsiteX17" fmla="*/ 2510308 w 3454528"/>
                  <a:gd name="connsiteY17" fmla="*/ 3915020 h 5091358"/>
                  <a:gd name="connsiteX18" fmla="*/ 3452490 w 3454528"/>
                  <a:gd name="connsiteY18" fmla="*/ 2263226 h 5091358"/>
                  <a:gd name="connsiteX19" fmla="*/ 3452441 w 3454528"/>
                  <a:gd name="connsiteY19" fmla="*/ 0 h 5091358"/>
                  <a:gd name="connsiteX20" fmla="*/ 3146053 w 3454528"/>
                  <a:gd name="connsiteY20" fmla="*/ 230980 h 5091358"/>
                  <a:gd name="connsiteX21" fmla="*/ 2938092 w 3454528"/>
                  <a:gd name="connsiteY21" fmla="*/ 381793 h 5091358"/>
                  <a:gd name="connsiteX22" fmla="*/ 2642023 w 3454528"/>
                  <a:gd name="connsiteY22" fmla="*/ 100805 h 5091358"/>
                  <a:gd name="connsiteX23" fmla="*/ 2467768 w 3454528"/>
                  <a:gd name="connsiteY23" fmla="*/ 891874 h 5091358"/>
                  <a:gd name="connsiteX24" fmla="*/ 2321349 w 3454528"/>
                  <a:gd name="connsiteY24" fmla="*/ 1656556 h 5091358"/>
                  <a:gd name="connsiteX25" fmla="*/ 1986434 w 3454528"/>
                  <a:gd name="connsiteY25" fmla="*/ 2439439 h 5091358"/>
                  <a:gd name="connsiteX26" fmla="*/ 1433934 w 3454528"/>
                  <a:gd name="connsiteY26" fmla="*/ 3123406 h 5091358"/>
                  <a:gd name="connsiteX27" fmla="*/ 1154907 w 3454528"/>
                  <a:gd name="connsiteY27" fmla="*/ 2987125 h 5091358"/>
                  <a:gd name="connsiteX28" fmla="*/ 866140 w 3454528"/>
                  <a:gd name="connsiteY28" fmla="*/ 3010619 h 5091358"/>
                  <a:gd name="connsiteX29" fmla="*/ 874712 w 3454528"/>
                  <a:gd name="connsiteY29" fmla="*/ 3076274 h 5091358"/>
                  <a:gd name="connsiteX30" fmla="*/ 1119981 w 3454528"/>
                  <a:gd name="connsiteY30" fmla="*/ 3061986 h 5091358"/>
                  <a:gd name="connsiteX31" fmla="*/ 1374774 w 3454528"/>
                  <a:gd name="connsiteY31" fmla="*/ 3181049 h 5091358"/>
                  <a:gd name="connsiteX32" fmla="*/ 1499865 w 3454528"/>
                  <a:gd name="connsiteY32" fmla="*/ 3264304 h 5091358"/>
                  <a:gd name="connsiteX33" fmla="*/ 1932940 w 3454528"/>
                  <a:gd name="connsiteY33" fmla="*/ 3619266 h 5091358"/>
                  <a:gd name="connsiteX34" fmla="*/ 1935634 w 3454528"/>
                  <a:gd name="connsiteY34" fmla="*/ 3776113 h 5091358"/>
                  <a:gd name="connsiteX35" fmla="*/ 1314922 w 3454528"/>
                  <a:gd name="connsiteY35" fmla="*/ 3364952 h 5091358"/>
                  <a:gd name="connsiteX36" fmla="*/ 1200621 w 3454528"/>
                  <a:gd name="connsiteY36" fmla="*/ 3393526 h 5091358"/>
                  <a:gd name="connsiteX37" fmla="*/ 1106959 w 3454528"/>
                  <a:gd name="connsiteY37" fmla="*/ 3383207 h 5091358"/>
                  <a:gd name="connsiteX38" fmla="*/ 1101404 w 3454528"/>
                  <a:gd name="connsiteY38" fmla="*/ 3414957 h 5091358"/>
                  <a:gd name="connsiteX39" fmla="*/ 1260946 w 3454528"/>
                  <a:gd name="connsiteY39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48480 w 3454528"/>
                  <a:gd name="connsiteY6" fmla="*/ 4121643 h 5091358"/>
                  <a:gd name="connsiteX7" fmla="*/ 500855 w 3454528"/>
                  <a:gd name="connsiteY7" fmla="*/ 4183556 h 5091358"/>
                  <a:gd name="connsiteX8" fmla="*/ 577055 w 3454528"/>
                  <a:gd name="connsiteY8" fmla="*/ 4247849 h 5091358"/>
                  <a:gd name="connsiteX9" fmla="*/ 484186 w 3454528"/>
                  <a:gd name="connsiteY9" fmla="*/ 4457399 h 5091358"/>
                  <a:gd name="connsiteX10" fmla="*/ 400842 w 3454528"/>
                  <a:gd name="connsiteY10" fmla="*/ 4481212 h 5091358"/>
                  <a:gd name="connsiteX11" fmla="*/ 236536 w 3454528"/>
                  <a:gd name="connsiteY11" fmla="*/ 4466924 h 5091358"/>
                  <a:gd name="connsiteX12" fmla="*/ 22223 w 3454528"/>
                  <a:gd name="connsiteY12" fmla="*/ 4595512 h 5091358"/>
                  <a:gd name="connsiteX13" fmla="*/ 0 w 3454528"/>
                  <a:gd name="connsiteY13" fmla="*/ 4645268 h 5091358"/>
                  <a:gd name="connsiteX14" fmla="*/ 1060128 w 3454528"/>
                  <a:gd name="connsiteY14" fmla="*/ 4800845 h 5091358"/>
                  <a:gd name="connsiteX15" fmla="*/ 1374453 w 3454528"/>
                  <a:gd name="connsiteY15" fmla="*/ 5091358 h 5091358"/>
                  <a:gd name="connsiteX16" fmla="*/ 1724496 w 3454528"/>
                  <a:gd name="connsiteY16" fmla="*/ 4988964 h 5091358"/>
                  <a:gd name="connsiteX17" fmla="*/ 2172171 w 3454528"/>
                  <a:gd name="connsiteY17" fmla="*/ 4386507 h 5091358"/>
                  <a:gd name="connsiteX18" fmla="*/ 2510308 w 3454528"/>
                  <a:gd name="connsiteY18" fmla="*/ 3915020 h 5091358"/>
                  <a:gd name="connsiteX19" fmla="*/ 3452490 w 3454528"/>
                  <a:gd name="connsiteY19" fmla="*/ 2263226 h 5091358"/>
                  <a:gd name="connsiteX20" fmla="*/ 3452441 w 3454528"/>
                  <a:gd name="connsiteY20" fmla="*/ 0 h 5091358"/>
                  <a:gd name="connsiteX21" fmla="*/ 3146053 w 3454528"/>
                  <a:gd name="connsiteY21" fmla="*/ 230980 h 5091358"/>
                  <a:gd name="connsiteX22" fmla="*/ 2938092 w 3454528"/>
                  <a:gd name="connsiteY22" fmla="*/ 381793 h 5091358"/>
                  <a:gd name="connsiteX23" fmla="*/ 2642023 w 3454528"/>
                  <a:gd name="connsiteY23" fmla="*/ 100805 h 5091358"/>
                  <a:gd name="connsiteX24" fmla="*/ 2467768 w 3454528"/>
                  <a:gd name="connsiteY24" fmla="*/ 891874 h 5091358"/>
                  <a:gd name="connsiteX25" fmla="*/ 2321349 w 3454528"/>
                  <a:gd name="connsiteY25" fmla="*/ 1656556 h 5091358"/>
                  <a:gd name="connsiteX26" fmla="*/ 1986434 w 3454528"/>
                  <a:gd name="connsiteY26" fmla="*/ 2439439 h 5091358"/>
                  <a:gd name="connsiteX27" fmla="*/ 1433934 w 3454528"/>
                  <a:gd name="connsiteY27" fmla="*/ 3123406 h 5091358"/>
                  <a:gd name="connsiteX28" fmla="*/ 1154907 w 3454528"/>
                  <a:gd name="connsiteY28" fmla="*/ 2987125 h 5091358"/>
                  <a:gd name="connsiteX29" fmla="*/ 866140 w 3454528"/>
                  <a:gd name="connsiteY29" fmla="*/ 3010619 h 5091358"/>
                  <a:gd name="connsiteX30" fmla="*/ 874712 w 3454528"/>
                  <a:gd name="connsiteY30" fmla="*/ 3076274 h 5091358"/>
                  <a:gd name="connsiteX31" fmla="*/ 1119981 w 3454528"/>
                  <a:gd name="connsiteY31" fmla="*/ 3061986 h 5091358"/>
                  <a:gd name="connsiteX32" fmla="*/ 1374774 w 3454528"/>
                  <a:gd name="connsiteY32" fmla="*/ 3181049 h 5091358"/>
                  <a:gd name="connsiteX33" fmla="*/ 1499865 w 3454528"/>
                  <a:gd name="connsiteY33" fmla="*/ 3264304 h 5091358"/>
                  <a:gd name="connsiteX34" fmla="*/ 1932940 w 3454528"/>
                  <a:gd name="connsiteY34" fmla="*/ 3619266 h 5091358"/>
                  <a:gd name="connsiteX35" fmla="*/ 1935634 w 3454528"/>
                  <a:gd name="connsiteY35" fmla="*/ 3776113 h 5091358"/>
                  <a:gd name="connsiteX36" fmla="*/ 1314922 w 3454528"/>
                  <a:gd name="connsiteY36" fmla="*/ 3364952 h 5091358"/>
                  <a:gd name="connsiteX37" fmla="*/ 1200621 w 3454528"/>
                  <a:gd name="connsiteY37" fmla="*/ 3393526 h 5091358"/>
                  <a:gd name="connsiteX38" fmla="*/ 1106959 w 3454528"/>
                  <a:gd name="connsiteY38" fmla="*/ 3383207 h 5091358"/>
                  <a:gd name="connsiteX39" fmla="*/ 1101404 w 3454528"/>
                  <a:gd name="connsiteY39" fmla="*/ 3414957 h 5091358"/>
                  <a:gd name="connsiteX40" fmla="*/ 1260946 w 3454528"/>
                  <a:gd name="connsiteY40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03236 w 3454528"/>
                  <a:gd name="connsiteY6" fmla="*/ 4083543 h 5091358"/>
                  <a:gd name="connsiteX7" fmla="*/ 500855 w 3454528"/>
                  <a:gd name="connsiteY7" fmla="*/ 4183556 h 5091358"/>
                  <a:gd name="connsiteX8" fmla="*/ 577055 w 3454528"/>
                  <a:gd name="connsiteY8" fmla="*/ 4247849 h 5091358"/>
                  <a:gd name="connsiteX9" fmla="*/ 484186 w 3454528"/>
                  <a:gd name="connsiteY9" fmla="*/ 4457399 h 5091358"/>
                  <a:gd name="connsiteX10" fmla="*/ 400842 w 3454528"/>
                  <a:gd name="connsiteY10" fmla="*/ 4481212 h 5091358"/>
                  <a:gd name="connsiteX11" fmla="*/ 236536 w 3454528"/>
                  <a:gd name="connsiteY11" fmla="*/ 4466924 h 5091358"/>
                  <a:gd name="connsiteX12" fmla="*/ 22223 w 3454528"/>
                  <a:gd name="connsiteY12" fmla="*/ 4595512 h 5091358"/>
                  <a:gd name="connsiteX13" fmla="*/ 0 w 3454528"/>
                  <a:gd name="connsiteY13" fmla="*/ 4645268 h 5091358"/>
                  <a:gd name="connsiteX14" fmla="*/ 1060128 w 3454528"/>
                  <a:gd name="connsiteY14" fmla="*/ 4800845 h 5091358"/>
                  <a:gd name="connsiteX15" fmla="*/ 1374453 w 3454528"/>
                  <a:gd name="connsiteY15" fmla="*/ 5091358 h 5091358"/>
                  <a:gd name="connsiteX16" fmla="*/ 1724496 w 3454528"/>
                  <a:gd name="connsiteY16" fmla="*/ 4988964 h 5091358"/>
                  <a:gd name="connsiteX17" fmla="*/ 2172171 w 3454528"/>
                  <a:gd name="connsiteY17" fmla="*/ 4386507 h 5091358"/>
                  <a:gd name="connsiteX18" fmla="*/ 2510308 w 3454528"/>
                  <a:gd name="connsiteY18" fmla="*/ 3915020 h 5091358"/>
                  <a:gd name="connsiteX19" fmla="*/ 3452490 w 3454528"/>
                  <a:gd name="connsiteY19" fmla="*/ 2263226 h 5091358"/>
                  <a:gd name="connsiteX20" fmla="*/ 3452441 w 3454528"/>
                  <a:gd name="connsiteY20" fmla="*/ 0 h 5091358"/>
                  <a:gd name="connsiteX21" fmla="*/ 3146053 w 3454528"/>
                  <a:gd name="connsiteY21" fmla="*/ 230980 h 5091358"/>
                  <a:gd name="connsiteX22" fmla="*/ 2938092 w 3454528"/>
                  <a:gd name="connsiteY22" fmla="*/ 381793 h 5091358"/>
                  <a:gd name="connsiteX23" fmla="*/ 2642023 w 3454528"/>
                  <a:gd name="connsiteY23" fmla="*/ 100805 h 5091358"/>
                  <a:gd name="connsiteX24" fmla="*/ 2467768 w 3454528"/>
                  <a:gd name="connsiteY24" fmla="*/ 891874 h 5091358"/>
                  <a:gd name="connsiteX25" fmla="*/ 2321349 w 3454528"/>
                  <a:gd name="connsiteY25" fmla="*/ 1656556 h 5091358"/>
                  <a:gd name="connsiteX26" fmla="*/ 1986434 w 3454528"/>
                  <a:gd name="connsiteY26" fmla="*/ 2439439 h 5091358"/>
                  <a:gd name="connsiteX27" fmla="*/ 1433934 w 3454528"/>
                  <a:gd name="connsiteY27" fmla="*/ 3123406 h 5091358"/>
                  <a:gd name="connsiteX28" fmla="*/ 1154907 w 3454528"/>
                  <a:gd name="connsiteY28" fmla="*/ 2987125 h 5091358"/>
                  <a:gd name="connsiteX29" fmla="*/ 866140 w 3454528"/>
                  <a:gd name="connsiteY29" fmla="*/ 3010619 h 5091358"/>
                  <a:gd name="connsiteX30" fmla="*/ 874712 w 3454528"/>
                  <a:gd name="connsiteY30" fmla="*/ 3076274 h 5091358"/>
                  <a:gd name="connsiteX31" fmla="*/ 1119981 w 3454528"/>
                  <a:gd name="connsiteY31" fmla="*/ 3061986 h 5091358"/>
                  <a:gd name="connsiteX32" fmla="*/ 1374774 w 3454528"/>
                  <a:gd name="connsiteY32" fmla="*/ 3181049 h 5091358"/>
                  <a:gd name="connsiteX33" fmla="*/ 1499865 w 3454528"/>
                  <a:gd name="connsiteY33" fmla="*/ 3264304 h 5091358"/>
                  <a:gd name="connsiteX34" fmla="*/ 1932940 w 3454528"/>
                  <a:gd name="connsiteY34" fmla="*/ 3619266 h 5091358"/>
                  <a:gd name="connsiteX35" fmla="*/ 1935634 w 3454528"/>
                  <a:gd name="connsiteY35" fmla="*/ 3776113 h 5091358"/>
                  <a:gd name="connsiteX36" fmla="*/ 1314922 w 3454528"/>
                  <a:gd name="connsiteY36" fmla="*/ 3364952 h 5091358"/>
                  <a:gd name="connsiteX37" fmla="*/ 1200621 w 3454528"/>
                  <a:gd name="connsiteY37" fmla="*/ 3393526 h 5091358"/>
                  <a:gd name="connsiteX38" fmla="*/ 1106959 w 3454528"/>
                  <a:gd name="connsiteY38" fmla="*/ 3383207 h 5091358"/>
                  <a:gd name="connsiteX39" fmla="*/ 1101404 w 3454528"/>
                  <a:gd name="connsiteY39" fmla="*/ 3414957 h 5091358"/>
                  <a:gd name="connsiteX40" fmla="*/ 1260946 w 3454528"/>
                  <a:gd name="connsiteY40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03236 w 3454528"/>
                  <a:gd name="connsiteY6" fmla="*/ 4083543 h 5091358"/>
                  <a:gd name="connsiteX7" fmla="*/ 500855 w 3454528"/>
                  <a:gd name="connsiteY7" fmla="*/ 4183556 h 5091358"/>
                  <a:gd name="connsiteX8" fmla="*/ 577055 w 3454528"/>
                  <a:gd name="connsiteY8" fmla="*/ 4247849 h 5091358"/>
                  <a:gd name="connsiteX9" fmla="*/ 484186 w 3454528"/>
                  <a:gd name="connsiteY9" fmla="*/ 4457399 h 5091358"/>
                  <a:gd name="connsiteX10" fmla="*/ 400842 w 3454528"/>
                  <a:gd name="connsiteY10" fmla="*/ 4481212 h 5091358"/>
                  <a:gd name="connsiteX11" fmla="*/ 236536 w 3454528"/>
                  <a:gd name="connsiteY11" fmla="*/ 4466924 h 5091358"/>
                  <a:gd name="connsiteX12" fmla="*/ 22223 w 3454528"/>
                  <a:gd name="connsiteY12" fmla="*/ 4595512 h 5091358"/>
                  <a:gd name="connsiteX13" fmla="*/ 0 w 3454528"/>
                  <a:gd name="connsiteY13" fmla="*/ 4645268 h 5091358"/>
                  <a:gd name="connsiteX14" fmla="*/ 1060128 w 3454528"/>
                  <a:gd name="connsiteY14" fmla="*/ 4800845 h 5091358"/>
                  <a:gd name="connsiteX15" fmla="*/ 1374453 w 3454528"/>
                  <a:gd name="connsiteY15" fmla="*/ 5091358 h 5091358"/>
                  <a:gd name="connsiteX16" fmla="*/ 1724496 w 3454528"/>
                  <a:gd name="connsiteY16" fmla="*/ 4988964 h 5091358"/>
                  <a:gd name="connsiteX17" fmla="*/ 2172171 w 3454528"/>
                  <a:gd name="connsiteY17" fmla="*/ 4386507 h 5091358"/>
                  <a:gd name="connsiteX18" fmla="*/ 2510308 w 3454528"/>
                  <a:gd name="connsiteY18" fmla="*/ 3915020 h 5091358"/>
                  <a:gd name="connsiteX19" fmla="*/ 3452490 w 3454528"/>
                  <a:gd name="connsiteY19" fmla="*/ 2263226 h 5091358"/>
                  <a:gd name="connsiteX20" fmla="*/ 3452441 w 3454528"/>
                  <a:gd name="connsiteY20" fmla="*/ 0 h 5091358"/>
                  <a:gd name="connsiteX21" fmla="*/ 3146053 w 3454528"/>
                  <a:gd name="connsiteY21" fmla="*/ 230980 h 5091358"/>
                  <a:gd name="connsiteX22" fmla="*/ 2938092 w 3454528"/>
                  <a:gd name="connsiteY22" fmla="*/ 381793 h 5091358"/>
                  <a:gd name="connsiteX23" fmla="*/ 2642023 w 3454528"/>
                  <a:gd name="connsiteY23" fmla="*/ 100805 h 5091358"/>
                  <a:gd name="connsiteX24" fmla="*/ 2467768 w 3454528"/>
                  <a:gd name="connsiteY24" fmla="*/ 891874 h 5091358"/>
                  <a:gd name="connsiteX25" fmla="*/ 2321349 w 3454528"/>
                  <a:gd name="connsiteY25" fmla="*/ 1656556 h 5091358"/>
                  <a:gd name="connsiteX26" fmla="*/ 1986434 w 3454528"/>
                  <a:gd name="connsiteY26" fmla="*/ 2439439 h 5091358"/>
                  <a:gd name="connsiteX27" fmla="*/ 1433934 w 3454528"/>
                  <a:gd name="connsiteY27" fmla="*/ 3123406 h 5091358"/>
                  <a:gd name="connsiteX28" fmla="*/ 1154907 w 3454528"/>
                  <a:gd name="connsiteY28" fmla="*/ 2987125 h 5091358"/>
                  <a:gd name="connsiteX29" fmla="*/ 866140 w 3454528"/>
                  <a:gd name="connsiteY29" fmla="*/ 3010619 h 5091358"/>
                  <a:gd name="connsiteX30" fmla="*/ 874712 w 3454528"/>
                  <a:gd name="connsiteY30" fmla="*/ 3076274 h 5091358"/>
                  <a:gd name="connsiteX31" fmla="*/ 1119981 w 3454528"/>
                  <a:gd name="connsiteY31" fmla="*/ 3061986 h 5091358"/>
                  <a:gd name="connsiteX32" fmla="*/ 1374774 w 3454528"/>
                  <a:gd name="connsiteY32" fmla="*/ 3181049 h 5091358"/>
                  <a:gd name="connsiteX33" fmla="*/ 1499865 w 3454528"/>
                  <a:gd name="connsiteY33" fmla="*/ 3264304 h 5091358"/>
                  <a:gd name="connsiteX34" fmla="*/ 1932940 w 3454528"/>
                  <a:gd name="connsiteY34" fmla="*/ 3619266 h 5091358"/>
                  <a:gd name="connsiteX35" fmla="*/ 1935634 w 3454528"/>
                  <a:gd name="connsiteY35" fmla="*/ 3776113 h 5091358"/>
                  <a:gd name="connsiteX36" fmla="*/ 1314922 w 3454528"/>
                  <a:gd name="connsiteY36" fmla="*/ 3364952 h 5091358"/>
                  <a:gd name="connsiteX37" fmla="*/ 1200621 w 3454528"/>
                  <a:gd name="connsiteY37" fmla="*/ 3393526 h 5091358"/>
                  <a:gd name="connsiteX38" fmla="*/ 1106959 w 3454528"/>
                  <a:gd name="connsiteY38" fmla="*/ 3383207 h 5091358"/>
                  <a:gd name="connsiteX39" fmla="*/ 1101404 w 3454528"/>
                  <a:gd name="connsiteY39" fmla="*/ 3414957 h 5091358"/>
                  <a:gd name="connsiteX40" fmla="*/ 1260946 w 3454528"/>
                  <a:gd name="connsiteY40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03236 w 3454528"/>
                  <a:gd name="connsiteY6" fmla="*/ 4083543 h 5091358"/>
                  <a:gd name="connsiteX7" fmla="*/ 500855 w 3454528"/>
                  <a:gd name="connsiteY7" fmla="*/ 4183556 h 5091358"/>
                  <a:gd name="connsiteX8" fmla="*/ 577055 w 3454528"/>
                  <a:gd name="connsiteY8" fmla="*/ 4247849 h 5091358"/>
                  <a:gd name="connsiteX9" fmla="*/ 484186 w 3454528"/>
                  <a:gd name="connsiteY9" fmla="*/ 4457399 h 5091358"/>
                  <a:gd name="connsiteX10" fmla="*/ 400842 w 3454528"/>
                  <a:gd name="connsiteY10" fmla="*/ 4481212 h 5091358"/>
                  <a:gd name="connsiteX11" fmla="*/ 236536 w 3454528"/>
                  <a:gd name="connsiteY11" fmla="*/ 4466924 h 5091358"/>
                  <a:gd name="connsiteX12" fmla="*/ 22223 w 3454528"/>
                  <a:gd name="connsiteY12" fmla="*/ 4595512 h 5091358"/>
                  <a:gd name="connsiteX13" fmla="*/ 0 w 3454528"/>
                  <a:gd name="connsiteY13" fmla="*/ 4645268 h 5091358"/>
                  <a:gd name="connsiteX14" fmla="*/ 1060128 w 3454528"/>
                  <a:gd name="connsiteY14" fmla="*/ 4800845 h 5091358"/>
                  <a:gd name="connsiteX15" fmla="*/ 1374453 w 3454528"/>
                  <a:gd name="connsiteY15" fmla="*/ 5091358 h 5091358"/>
                  <a:gd name="connsiteX16" fmla="*/ 1724496 w 3454528"/>
                  <a:gd name="connsiteY16" fmla="*/ 4988964 h 5091358"/>
                  <a:gd name="connsiteX17" fmla="*/ 2172171 w 3454528"/>
                  <a:gd name="connsiteY17" fmla="*/ 4386507 h 5091358"/>
                  <a:gd name="connsiteX18" fmla="*/ 2510308 w 3454528"/>
                  <a:gd name="connsiteY18" fmla="*/ 3915020 h 5091358"/>
                  <a:gd name="connsiteX19" fmla="*/ 3452490 w 3454528"/>
                  <a:gd name="connsiteY19" fmla="*/ 2263226 h 5091358"/>
                  <a:gd name="connsiteX20" fmla="*/ 3452441 w 3454528"/>
                  <a:gd name="connsiteY20" fmla="*/ 0 h 5091358"/>
                  <a:gd name="connsiteX21" fmla="*/ 3146053 w 3454528"/>
                  <a:gd name="connsiteY21" fmla="*/ 230980 h 5091358"/>
                  <a:gd name="connsiteX22" fmla="*/ 2938092 w 3454528"/>
                  <a:gd name="connsiteY22" fmla="*/ 381793 h 5091358"/>
                  <a:gd name="connsiteX23" fmla="*/ 2642023 w 3454528"/>
                  <a:gd name="connsiteY23" fmla="*/ 100805 h 5091358"/>
                  <a:gd name="connsiteX24" fmla="*/ 2467768 w 3454528"/>
                  <a:gd name="connsiteY24" fmla="*/ 891874 h 5091358"/>
                  <a:gd name="connsiteX25" fmla="*/ 2321349 w 3454528"/>
                  <a:gd name="connsiteY25" fmla="*/ 1656556 h 5091358"/>
                  <a:gd name="connsiteX26" fmla="*/ 1986434 w 3454528"/>
                  <a:gd name="connsiteY26" fmla="*/ 2439439 h 5091358"/>
                  <a:gd name="connsiteX27" fmla="*/ 1433934 w 3454528"/>
                  <a:gd name="connsiteY27" fmla="*/ 3123406 h 5091358"/>
                  <a:gd name="connsiteX28" fmla="*/ 1154907 w 3454528"/>
                  <a:gd name="connsiteY28" fmla="*/ 2987125 h 5091358"/>
                  <a:gd name="connsiteX29" fmla="*/ 866140 w 3454528"/>
                  <a:gd name="connsiteY29" fmla="*/ 3010619 h 5091358"/>
                  <a:gd name="connsiteX30" fmla="*/ 874712 w 3454528"/>
                  <a:gd name="connsiteY30" fmla="*/ 3076274 h 5091358"/>
                  <a:gd name="connsiteX31" fmla="*/ 1119981 w 3454528"/>
                  <a:gd name="connsiteY31" fmla="*/ 3061986 h 5091358"/>
                  <a:gd name="connsiteX32" fmla="*/ 1374774 w 3454528"/>
                  <a:gd name="connsiteY32" fmla="*/ 3181049 h 5091358"/>
                  <a:gd name="connsiteX33" fmla="*/ 1499865 w 3454528"/>
                  <a:gd name="connsiteY33" fmla="*/ 3264304 h 5091358"/>
                  <a:gd name="connsiteX34" fmla="*/ 1932940 w 3454528"/>
                  <a:gd name="connsiteY34" fmla="*/ 3619266 h 5091358"/>
                  <a:gd name="connsiteX35" fmla="*/ 1935634 w 3454528"/>
                  <a:gd name="connsiteY35" fmla="*/ 3776113 h 5091358"/>
                  <a:gd name="connsiteX36" fmla="*/ 1314922 w 3454528"/>
                  <a:gd name="connsiteY36" fmla="*/ 3364952 h 5091358"/>
                  <a:gd name="connsiteX37" fmla="*/ 1200621 w 3454528"/>
                  <a:gd name="connsiteY37" fmla="*/ 3393526 h 5091358"/>
                  <a:gd name="connsiteX38" fmla="*/ 1106959 w 3454528"/>
                  <a:gd name="connsiteY38" fmla="*/ 3383207 h 5091358"/>
                  <a:gd name="connsiteX39" fmla="*/ 1101404 w 3454528"/>
                  <a:gd name="connsiteY39" fmla="*/ 3414957 h 5091358"/>
                  <a:gd name="connsiteX40" fmla="*/ 1260946 w 3454528"/>
                  <a:gd name="connsiteY40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72292 w 3454528"/>
                  <a:gd name="connsiteY6" fmla="*/ 4024012 h 5091358"/>
                  <a:gd name="connsiteX7" fmla="*/ 503236 w 3454528"/>
                  <a:gd name="connsiteY7" fmla="*/ 4083543 h 5091358"/>
                  <a:gd name="connsiteX8" fmla="*/ 500855 w 3454528"/>
                  <a:gd name="connsiteY8" fmla="*/ 4183556 h 5091358"/>
                  <a:gd name="connsiteX9" fmla="*/ 577055 w 3454528"/>
                  <a:gd name="connsiteY9" fmla="*/ 4247849 h 5091358"/>
                  <a:gd name="connsiteX10" fmla="*/ 484186 w 3454528"/>
                  <a:gd name="connsiteY10" fmla="*/ 4457399 h 5091358"/>
                  <a:gd name="connsiteX11" fmla="*/ 400842 w 3454528"/>
                  <a:gd name="connsiteY11" fmla="*/ 4481212 h 5091358"/>
                  <a:gd name="connsiteX12" fmla="*/ 236536 w 3454528"/>
                  <a:gd name="connsiteY12" fmla="*/ 4466924 h 5091358"/>
                  <a:gd name="connsiteX13" fmla="*/ 22223 w 3454528"/>
                  <a:gd name="connsiteY13" fmla="*/ 4595512 h 5091358"/>
                  <a:gd name="connsiteX14" fmla="*/ 0 w 3454528"/>
                  <a:gd name="connsiteY14" fmla="*/ 4645268 h 5091358"/>
                  <a:gd name="connsiteX15" fmla="*/ 1060128 w 3454528"/>
                  <a:gd name="connsiteY15" fmla="*/ 4800845 h 5091358"/>
                  <a:gd name="connsiteX16" fmla="*/ 1374453 w 3454528"/>
                  <a:gd name="connsiteY16" fmla="*/ 5091358 h 5091358"/>
                  <a:gd name="connsiteX17" fmla="*/ 1724496 w 3454528"/>
                  <a:gd name="connsiteY17" fmla="*/ 4988964 h 5091358"/>
                  <a:gd name="connsiteX18" fmla="*/ 2172171 w 3454528"/>
                  <a:gd name="connsiteY18" fmla="*/ 4386507 h 5091358"/>
                  <a:gd name="connsiteX19" fmla="*/ 2510308 w 3454528"/>
                  <a:gd name="connsiteY19" fmla="*/ 3915020 h 5091358"/>
                  <a:gd name="connsiteX20" fmla="*/ 3452490 w 3454528"/>
                  <a:gd name="connsiteY20" fmla="*/ 2263226 h 5091358"/>
                  <a:gd name="connsiteX21" fmla="*/ 3452441 w 3454528"/>
                  <a:gd name="connsiteY21" fmla="*/ 0 h 5091358"/>
                  <a:gd name="connsiteX22" fmla="*/ 3146053 w 3454528"/>
                  <a:gd name="connsiteY22" fmla="*/ 230980 h 5091358"/>
                  <a:gd name="connsiteX23" fmla="*/ 2938092 w 3454528"/>
                  <a:gd name="connsiteY23" fmla="*/ 381793 h 5091358"/>
                  <a:gd name="connsiteX24" fmla="*/ 2642023 w 3454528"/>
                  <a:gd name="connsiteY24" fmla="*/ 100805 h 5091358"/>
                  <a:gd name="connsiteX25" fmla="*/ 2467768 w 3454528"/>
                  <a:gd name="connsiteY25" fmla="*/ 891874 h 5091358"/>
                  <a:gd name="connsiteX26" fmla="*/ 2321349 w 3454528"/>
                  <a:gd name="connsiteY26" fmla="*/ 1656556 h 5091358"/>
                  <a:gd name="connsiteX27" fmla="*/ 1986434 w 3454528"/>
                  <a:gd name="connsiteY27" fmla="*/ 2439439 h 5091358"/>
                  <a:gd name="connsiteX28" fmla="*/ 1433934 w 3454528"/>
                  <a:gd name="connsiteY28" fmla="*/ 3123406 h 5091358"/>
                  <a:gd name="connsiteX29" fmla="*/ 1154907 w 3454528"/>
                  <a:gd name="connsiteY29" fmla="*/ 2987125 h 5091358"/>
                  <a:gd name="connsiteX30" fmla="*/ 866140 w 3454528"/>
                  <a:gd name="connsiteY30" fmla="*/ 3010619 h 5091358"/>
                  <a:gd name="connsiteX31" fmla="*/ 874712 w 3454528"/>
                  <a:gd name="connsiteY31" fmla="*/ 3076274 h 5091358"/>
                  <a:gd name="connsiteX32" fmla="*/ 1119981 w 3454528"/>
                  <a:gd name="connsiteY32" fmla="*/ 3061986 h 5091358"/>
                  <a:gd name="connsiteX33" fmla="*/ 1374774 w 3454528"/>
                  <a:gd name="connsiteY33" fmla="*/ 3181049 h 5091358"/>
                  <a:gd name="connsiteX34" fmla="*/ 1499865 w 3454528"/>
                  <a:gd name="connsiteY34" fmla="*/ 3264304 h 5091358"/>
                  <a:gd name="connsiteX35" fmla="*/ 1932940 w 3454528"/>
                  <a:gd name="connsiteY35" fmla="*/ 3619266 h 5091358"/>
                  <a:gd name="connsiteX36" fmla="*/ 1935634 w 3454528"/>
                  <a:gd name="connsiteY36" fmla="*/ 3776113 h 5091358"/>
                  <a:gd name="connsiteX37" fmla="*/ 1314922 w 3454528"/>
                  <a:gd name="connsiteY37" fmla="*/ 3364952 h 5091358"/>
                  <a:gd name="connsiteX38" fmla="*/ 1200621 w 3454528"/>
                  <a:gd name="connsiteY38" fmla="*/ 3393526 h 5091358"/>
                  <a:gd name="connsiteX39" fmla="*/ 1106959 w 3454528"/>
                  <a:gd name="connsiteY39" fmla="*/ 3383207 h 5091358"/>
                  <a:gd name="connsiteX40" fmla="*/ 1101404 w 3454528"/>
                  <a:gd name="connsiteY40" fmla="*/ 3414957 h 5091358"/>
                  <a:gd name="connsiteX41" fmla="*/ 1260946 w 3454528"/>
                  <a:gd name="connsiteY41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562767 w 3454528"/>
                  <a:gd name="connsiteY6" fmla="*/ 4021630 h 5091358"/>
                  <a:gd name="connsiteX7" fmla="*/ 503236 w 3454528"/>
                  <a:gd name="connsiteY7" fmla="*/ 4083543 h 5091358"/>
                  <a:gd name="connsiteX8" fmla="*/ 500855 w 3454528"/>
                  <a:gd name="connsiteY8" fmla="*/ 4183556 h 5091358"/>
                  <a:gd name="connsiteX9" fmla="*/ 577055 w 3454528"/>
                  <a:gd name="connsiteY9" fmla="*/ 4247849 h 5091358"/>
                  <a:gd name="connsiteX10" fmla="*/ 484186 w 3454528"/>
                  <a:gd name="connsiteY10" fmla="*/ 4457399 h 5091358"/>
                  <a:gd name="connsiteX11" fmla="*/ 400842 w 3454528"/>
                  <a:gd name="connsiteY11" fmla="*/ 4481212 h 5091358"/>
                  <a:gd name="connsiteX12" fmla="*/ 236536 w 3454528"/>
                  <a:gd name="connsiteY12" fmla="*/ 4466924 h 5091358"/>
                  <a:gd name="connsiteX13" fmla="*/ 22223 w 3454528"/>
                  <a:gd name="connsiteY13" fmla="*/ 4595512 h 5091358"/>
                  <a:gd name="connsiteX14" fmla="*/ 0 w 3454528"/>
                  <a:gd name="connsiteY14" fmla="*/ 4645268 h 5091358"/>
                  <a:gd name="connsiteX15" fmla="*/ 1060128 w 3454528"/>
                  <a:gd name="connsiteY15" fmla="*/ 4800845 h 5091358"/>
                  <a:gd name="connsiteX16" fmla="*/ 1374453 w 3454528"/>
                  <a:gd name="connsiteY16" fmla="*/ 5091358 h 5091358"/>
                  <a:gd name="connsiteX17" fmla="*/ 1724496 w 3454528"/>
                  <a:gd name="connsiteY17" fmla="*/ 4988964 h 5091358"/>
                  <a:gd name="connsiteX18" fmla="*/ 2172171 w 3454528"/>
                  <a:gd name="connsiteY18" fmla="*/ 4386507 h 5091358"/>
                  <a:gd name="connsiteX19" fmla="*/ 2510308 w 3454528"/>
                  <a:gd name="connsiteY19" fmla="*/ 3915020 h 5091358"/>
                  <a:gd name="connsiteX20" fmla="*/ 3452490 w 3454528"/>
                  <a:gd name="connsiteY20" fmla="*/ 2263226 h 5091358"/>
                  <a:gd name="connsiteX21" fmla="*/ 3452441 w 3454528"/>
                  <a:gd name="connsiteY21" fmla="*/ 0 h 5091358"/>
                  <a:gd name="connsiteX22" fmla="*/ 3146053 w 3454528"/>
                  <a:gd name="connsiteY22" fmla="*/ 230980 h 5091358"/>
                  <a:gd name="connsiteX23" fmla="*/ 2938092 w 3454528"/>
                  <a:gd name="connsiteY23" fmla="*/ 381793 h 5091358"/>
                  <a:gd name="connsiteX24" fmla="*/ 2642023 w 3454528"/>
                  <a:gd name="connsiteY24" fmla="*/ 100805 h 5091358"/>
                  <a:gd name="connsiteX25" fmla="*/ 2467768 w 3454528"/>
                  <a:gd name="connsiteY25" fmla="*/ 891874 h 5091358"/>
                  <a:gd name="connsiteX26" fmla="*/ 2321349 w 3454528"/>
                  <a:gd name="connsiteY26" fmla="*/ 1656556 h 5091358"/>
                  <a:gd name="connsiteX27" fmla="*/ 1986434 w 3454528"/>
                  <a:gd name="connsiteY27" fmla="*/ 2439439 h 5091358"/>
                  <a:gd name="connsiteX28" fmla="*/ 1433934 w 3454528"/>
                  <a:gd name="connsiteY28" fmla="*/ 3123406 h 5091358"/>
                  <a:gd name="connsiteX29" fmla="*/ 1154907 w 3454528"/>
                  <a:gd name="connsiteY29" fmla="*/ 2987125 h 5091358"/>
                  <a:gd name="connsiteX30" fmla="*/ 866140 w 3454528"/>
                  <a:gd name="connsiteY30" fmla="*/ 3010619 h 5091358"/>
                  <a:gd name="connsiteX31" fmla="*/ 874712 w 3454528"/>
                  <a:gd name="connsiteY31" fmla="*/ 3076274 h 5091358"/>
                  <a:gd name="connsiteX32" fmla="*/ 1119981 w 3454528"/>
                  <a:gd name="connsiteY32" fmla="*/ 3061986 h 5091358"/>
                  <a:gd name="connsiteX33" fmla="*/ 1374774 w 3454528"/>
                  <a:gd name="connsiteY33" fmla="*/ 3181049 h 5091358"/>
                  <a:gd name="connsiteX34" fmla="*/ 1499865 w 3454528"/>
                  <a:gd name="connsiteY34" fmla="*/ 3264304 h 5091358"/>
                  <a:gd name="connsiteX35" fmla="*/ 1932940 w 3454528"/>
                  <a:gd name="connsiteY35" fmla="*/ 3619266 h 5091358"/>
                  <a:gd name="connsiteX36" fmla="*/ 1935634 w 3454528"/>
                  <a:gd name="connsiteY36" fmla="*/ 3776113 h 5091358"/>
                  <a:gd name="connsiteX37" fmla="*/ 1314922 w 3454528"/>
                  <a:gd name="connsiteY37" fmla="*/ 3364952 h 5091358"/>
                  <a:gd name="connsiteX38" fmla="*/ 1200621 w 3454528"/>
                  <a:gd name="connsiteY38" fmla="*/ 3393526 h 5091358"/>
                  <a:gd name="connsiteX39" fmla="*/ 1106959 w 3454528"/>
                  <a:gd name="connsiteY39" fmla="*/ 3383207 h 5091358"/>
                  <a:gd name="connsiteX40" fmla="*/ 1101404 w 3454528"/>
                  <a:gd name="connsiteY40" fmla="*/ 3414957 h 5091358"/>
                  <a:gd name="connsiteX41" fmla="*/ 1260946 w 3454528"/>
                  <a:gd name="connsiteY41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660398 w 3454528"/>
                  <a:gd name="connsiteY6" fmla="*/ 3935905 h 5091358"/>
                  <a:gd name="connsiteX7" fmla="*/ 562767 w 3454528"/>
                  <a:gd name="connsiteY7" fmla="*/ 4021630 h 5091358"/>
                  <a:gd name="connsiteX8" fmla="*/ 503236 w 3454528"/>
                  <a:gd name="connsiteY8" fmla="*/ 4083543 h 5091358"/>
                  <a:gd name="connsiteX9" fmla="*/ 500855 w 3454528"/>
                  <a:gd name="connsiteY9" fmla="*/ 4183556 h 5091358"/>
                  <a:gd name="connsiteX10" fmla="*/ 577055 w 3454528"/>
                  <a:gd name="connsiteY10" fmla="*/ 4247849 h 5091358"/>
                  <a:gd name="connsiteX11" fmla="*/ 484186 w 3454528"/>
                  <a:gd name="connsiteY11" fmla="*/ 4457399 h 5091358"/>
                  <a:gd name="connsiteX12" fmla="*/ 400842 w 3454528"/>
                  <a:gd name="connsiteY12" fmla="*/ 4481212 h 5091358"/>
                  <a:gd name="connsiteX13" fmla="*/ 236536 w 3454528"/>
                  <a:gd name="connsiteY13" fmla="*/ 4466924 h 5091358"/>
                  <a:gd name="connsiteX14" fmla="*/ 22223 w 3454528"/>
                  <a:gd name="connsiteY14" fmla="*/ 4595512 h 5091358"/>
                  <a:gd name="connsiteX15" fmla="*/ 0 w 3454528"/>
                  <a:gd name="connsiteY15" fmla="*/ 4645268 h 5091358"/>
                  <a:gd name="connsiteX16" fmla="*/ 1060128 w 3454528"/>
                  <a:gd name="connsiteY16" fmla="*/ 4800845 h 5091358"/>
                  <a:gd name="connsiteX17" fmla="*/ 1374453 w 3454528"/>
                  <a:gd name="connsiteY17" fmla="*/ 5091358 h 5091358"/>
                  <a:gd name="connsiteX18" fmla="*/ 1724496 w 3454528"/>
                  <a:gd name="connsiteY18" fmla="*/ 4988964 h 5091358"/>
                  <a:gd name="connsiteX19" fmla="*/ 2172171 w 3454528"/>
                  <a:gd name="connsiteY19" fmla="*/ 4386507 h 5091358"/>
                  <a:gd name="connsiteX20" fmla="*/ 2510308 w 3454528"/>
                  <a:gd name="connsiteY20" fmla="*/ 3915020 h 5091358"/>
                  <a:gd name="connsiteX21" fmla="*/ 3452490 w 3454528"/>
                  <a:gd name="connsiteY21" fmla="*/ 2263226 h 5091358"/>
                  <a:gd name="connsiteX22" fmla="*/ 3452441 w 3454528"/>
                  <a:gd name="connsiteY22" fmla="*/ 0 h 5091358"/>
                  <a:gd name="connsiteX23" fmla="*/ 3146053 w 3454528"/>
                  <a:gd name="connsiteY23" fmla="*/ 230980 h 5091358"/>
                  <a:gd name="connsiteX24" fmla="*/ 2938092 w 3454528"/>
                  <a:gd name="connsiteY24" fmla="*/ 381793 h 5091358"/>
                  <a:gd name="connsiteX25" fmla="*/ 2642023 w 3454528"/>
                  <a:gd name="connsiteY25" fmla="*/ 100805 h 5091358"/>
                  <a:gd name="connsiteX26" fmla="*/ 2467768 w 3454528"/>
                  <a:gd name="connsiteY26" fmla="*/ 891874 h 5091358"/>
                  <a:gd name="connsiteX27" fmla="*/ 2321349 w 3454528"/>
                  <a:gd name="connsiteY27" fmla="*/ 1656556 h 5091358"/>
                  <a:gd name="connsiteX28" fmla="*/ 1986434 w 3454528"/>
                  <a:gd name="connsiteY28" fmla="*/ 2439439 h 5091358"/>
                  <a:gd name="connsiteX29" fmla="*/ 1433934 w 3454528"/>
                  <a:gd name="connsiteY29" fmla="*/ 3123406 h 5091358"/>
                  <a:gd name="connsiteX30" fmla="*/ 1154907 w 3454528"/>
                  <a:gd name="connsiteY30" fmla="*/ 2987125 h 5091358"/>
                  <a:gd name="connsiteX31" fmla="*/ 866140 w 3454528"/>
                  <a:gd name="connsiteY31" fmla="*/ 3010619 h 5091358"/>
                  <a:gd name="connsiteX32" fmla="*/ 874712 w 3454528"/>
                  <a:gd name="connsiteY32" fmla="*/ 3076274 h 5091358"/>
                  <a:gd name="connsiteX33" fmla="*/ 1119981 w 3454528"/>
                  <a:gd name="connsiteY33" fmla="*/ 3061986 h 5091358"/>
                  <a:gd name="connsiteX34" fmla="*/ 1374774 w 3454528"/>
                  <a:gd name="connsiteY34" fmla="*/ 3181049 h 5091358"/>
                  <a:gd name="connsiteX35" fmla="*/ 1499865 w 3454528"/>
                  <a:gd name="connsiteY35" fmla="*/ 3264304 h 5091358"/>
                  <a:gd name="connsiteX36" fmla="*/ 1932940 w 3454528"/>
                  <a:gd name="connsiteY36" fmla="*/ 3619266 h 5091358"/>
                  <a:gd name="connsiteX37" fmla="*/ 1935634 w 3454528"/>
                  <a:gd name="connsiteY37" fmla="*/ 3776113 h 5091358"/>
                  <a:gd name="connsiteX38" fmla="*/ 1314922 w 3454528"/>
                  <a:gd name="connsiteY38" fmla="*/ 3364952 h 5091358"/>
                  <a:gd name="connsiteX39" fmla="*/ 1200621 w 3454528"/>
                  <a:gd name="connsiteY39" fmla="*/ 3393526 h 5091358"/>
                  <a:gd name="connsiteX40" fmla="*/ 1106959 w 3454528"/>
                  <a:gd name="connsiteY40" fmla="*/ 3383207 h 5091358"/>
                  <a:gd name="connsiteX41" fmla="*/ 1101404 w 3454528"/>
                  <a:gd name="connsiteY41" fmla="*/ 3414957 h 5091358"/>
                  <a:gd name="connsiteX42" fmla="*/ 1260946 w 3454528"/>
                  <a:gd name="connsiteY42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784223 w 3454528"/>
                  <a:gd name="connsiteY6" fmla="*/ 3990674 h 5091358"/>
                  <a:gd name="connsiteX7" fmla="*/ 562767 w 3454528"/>
                  <a:gd name="connsiteY7" fmla="*/ 4021630 h 5091358"/>
                  <a:gd name="connsiteX8" fmla="*/ 503236 w 3454528"/>
                  <a:gd name="connsiteY8" fmla="*/ 4083543 h 5091358"/>
                  <a:gd name="connsiteX9" fmla="*/ 500855 w 3454528"/>
                  <a:gd name="connsiteY9" fmla="*/ 4183556 h 5091358"/>
                  <a:gd name="connsiteX10" fmla="*/ 577055 w 3454528"/>
                  <a:gd name="connsiteY10" fmla="*/ 4247849 h 5091358"/>
                  <a:gd name="connsiteX11" fmla="*/ 484186 w 3454528"/>
                  <a:gd name="connsiteY11" fmla="*/ 4457399 h 5091358"/>
                  <a:gd name="connsiteX12" fmla="*/ 400842 w 3454528"/>
                  <a:gd name="connsiteY12" fmla="*/ 4481212 h 5091358"/>
                  <a:gd name="connsiteX13" fmla="*/ 236536 w 3454528"/>
                  <a:gd name="connsiteY13" fmla="*/ 4466924 h 5091358"/>
                  <a:gd name="connsiteX14" fmla="*/ 22223 w 3454528"/>
                  <a:gd name="connsiteY14" fmla="*/ 4595512 h 5091358"/>
                  <a:gd name="connsiteX15" fmla="*/ 0 w 3454528"/>
                  <a:gd name="connsiteY15" fmla="*/ 4645268 h 5091358"/>
                  <a:gd name="connsiteX16" fmla="*/ 1060128 w 3454528"/>
                  <a:gd name="connsiteY16" fmla="*/ 4800845 h 5091358"/>
                  <a:gd name="connsiteX17" fmla="*/ 1374453 w 3454528"/>
                  <a:gd name="connsiteY17" fmla="*/ 5091358 h 5091358"/>
                  <a:gd name="connsiteX18" fmla="*/ 1724496 w 3454528"/>
                  <a:gd name="connsiteY18" fmla="*/ 4988964 h 5091358"/>
                  <a:gd name="connsiteX19" fmla="*/ 2172171 w 3454528"/>
                  <a:gd name="connsiteY19" fmla="*/ 4386507 h 5091358"/>
                  <a:gd name="connsiteX20" fmla="*/ 2510308 w 3454528"/>
                  <a:gd name="connsiteY20" fmla="*/ 3915020 h 5091358"/>
                  <a:gd name="connsiteX21" fmla="*/ 3452490 w 3454528"/>
                  <a:gd name="connsiteY21" fmla="*/ 2263226 h 5091358"/>
                  <a:gd name="connsiteX22" fmla="*/ 3452441 w 3454528"/>
                  <a:gd name="connsiteY22" fmla="*/ 0 h 5091358"/>
                  <a:gd name="connsiteX23" fmla="*/ 3146053 w 3454528"/>
                  <a:gd name="connsiteY23" fmla="*/ 230980 h 5091358"/>
                  <a:gd name="connsiteX24" fmla="*/ 2938092 w 3454528"/>
                  <a:gd name="connsiteY24" fmla="*/ 381793 h 5091358"/>
                  <a:gd name="connsiteX25" fmla="*/ 2642023 w 3454528"/>
                  <a:gd name="connsiteY25" fmla="*/ 100805 h 5091358"/>
                  <a:gd name="connsiteX26" fmla="*/ 2467768 w 3454528"/>
                  <a:gd name="connsiteY26" fmla="*/ 891874 h 5091358"/>
                  <a:gd name="connsiteX27" fmla="*/ 2321349 w 3454528"/>
                  <a:gd name="connsiteY27" fmla="*/ 1656556 h 5091358"/>
                  <a:gd name="connsiteX28" fmla="*/ 1986434 w 3454528"/>
                  <a:gd name="connsiteY28" fmla="*/ 2439439 h 5091358"/>
                  <a:gd name="connsiteX29" fmla="*/ 1433934 w 3454528"/>
                  <a:gd name="connsiteY29" fmla="*/ 3123406 h 5091358"/>
                  <a:gd name="connsiteX30" fmla="*/ 1154907 w 3454528"/>
                  <a:gd name="connsiteY30" fmla="*/ 2987125 h 5091358"/>
                  <a:gd name="connsiteX31" fmla="*/ 866140 w 3454528"/>
                  <a:gd name="connsiteY31" fmla="*/ 3010619 h 5091358"/>
                  <a:gd name="connsiteX32" fmla="*/ 874712 w 3454528"/>
                  <a:gd name="connsiteY32" fmla="*/ 3076274 h 5091358"/>
                  <a:gd name="connsiteX33" fmla="*/ 1119981 w 3454528"/>
                  <a:gd name="connsiteY33" fmla="*/ 3061986 h 5091358"/>
                  <a:gd name="connsiteX34" fmla="*/ 1374774 w 3454528"/>
                  <a:gd name="connsiteY34" fmla="*/ 3181049 h 5091358"/>
                  <a:gd name="connsiteX35" fmla="*/ 1499865 w 3454528"/>
                  <a:gd name="connsiteY35" fmla="*/ 3264304 h 5091358"/>
                  <a:gd name="connsiteX36" fmla="*/ 1932940 w 3454528"/>
                  <a:gd name="connsiteY36" fmla="*/ 3619266 h 5091358"/>
                  <a:gd name="connsiteX37" fmla="*/ 1935634 w 3454528"/>
                  <a:gd name="connsiteY37" fmla="*/ 3776113 h 5091358"/>
                  <a:gd name="connsiteX38" fmla="*/ 1314922 w 3454528"/>
                  <a:gd name="connsiteY38" fmla="*/ 3364952 h 5091358"/>
                  <a:gd name="connsiteX39" fmla="*/ 1200621 w 3454528"/>
                  <a:gd name="connsiteY39" fmla="*/ 3393526 h 5091358"/>
                  <a:gd name="connsiteX40" fmla="*/ 1106959 w 3454528"/>
                  <a:gd name="connsiteY40" fmla="*/ 3383207 h 5091358"/>
                  <a:gd name="connsiteX41" fmla="*/ 1101404 w 3454528"/>
                  <a:gd name="connsiteY41" fmla="*/ 3414957 h 5091358"/>
                  <a:gd name="connsiteX42" fmla="*/ 1260946 w 3454528"/>
                  <a:gd name="connsiteY42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784223 w 3454528"/>
                  <a:gd name="connsiteY6" fmla="*/ 3990674 h 5091358"/>
                  <a:gd name="connsiteX7" fmla="*/ 562767 w 3454528"/>
                  <a:gd name="connsiteY7" fmla="*/ 4021630 h 5091358"/>
                  <a:gd name="connsiteX8" fmla="*/ 503236 w 3454528"/>
                  <a:gd name="connsiteY8" fmla="*/ 4083543 h 5091358"/>
                  <a:gd name="connsiteX9" fmla="*/ 500855 w 3454528"/>
                  <a:gd name="connsiteY9" fmla="*/ 4183556 h 5091358"/>
                  <a:gd name="connsiteX10" fmla="*/ 577055 w 3454528"/>
                  <a:gd name="connsiteY10" fmla="*/ 4247849 h 5091358"/>
                  <a:gd name="connsiteX11" fmla="*/ 484186 w 3454528"/>
                  <a:gd name="connsiteY11" fmla="*/ 4457399 h 5091358"/>
                  <a:gd name="connsiteX12" fmla="*/ 400842 w 3454528"/>
                  <a:gd name="connsiteY12" fmla="*/ 4481212 h 5091358"/>
                  <a:gd name="connsiteX13" fmla="*/ 236536 w 3454528"/>
                  <a:gd name="connsiteY13" fmla="*/ 4466924 h 5091358"/>
                  <a:gd name="connsiteX14" fmla="*/ 22223 w 3454528"/>
                  <a:gd name="connsiteY14" fmla="*/ 4595512 h 5091358"/>
                  <a:gd name="connsiteX15" fmla="*/ 0 w 3454528"/>
                  <a:gd name="connsiteY15" fmla="*/ 4645268 h 5091358"/>
                  <a:gd name="connsiteX16" fmla="*/ 1060128 w 3454528"/>
                  <a:gd name="connsiteY16" fmla="*/ 4800845 h 5091358"/>
                  <a:gd name="connsiteX17" fmla="*/ 1374453 w 3454528"/>
                  <a:gd name="connsiteY17" fmla="*/ 5091358 h 5091358"/>
                  <a:gd name="connsiteX18" fmla="*/ 1724496 w 3454528"/>
                  <a:gd name="connsiteY18" fmla="*/ 4988964 h 5091358"/>
                  <a:gd name="connsiteX19" fmla="*/ 2172171 w 3454528"/>
                  <a:gd name="connsiteY19" fmla="*/ 4386507 h 5091358"/>
                  <a:gd name="connsiteX20" fmla="*/ 2510308 w 3454528"/>
                  <a:gd name="connsiteY20" fmla="*/ 3915020 h 5091358"/>
                  <a:gd name="connsiteX21" fmla="*/ 3452490 w 3454528"/>
                  <a:gd name="connsiteY21" fmla="*/ 2263226 h 5091358"/>
                  <a:gd name="connsiteX22" fmla="*/ 3452441 w 3454528"/>
                  <a:gd name="connsiteY22" fmla="*/ 0 h 5091358"/>
                  <a:gd name="connsiteX23" fmla="*/ 3146053 w 3454528"/>
                  <a:gd name="connsiteY23" fmla="*/ 230980 h 5091358"/>
                  <a:gd name="connsiteX24" fmla="*/ 2938092 w 3454528"/>
                  <a:gd name="connsiteY24" fmla="*/ 381793 h 5091358"/>
                  <a:gd name="connsiteX25" fmla="*/ 2642023 w 3454528"/>
                  <a:gd name="connsiteY25" fmla="*/ 100805 h 5091358"/>
                  <a:gd name="connsiteX26" fmla="*/ 2467768 w 3454528"/>
                  <a:gd name="connsiteY26" fmla="*/ 891874 h 5091358"/>
                  <a:gd name="connsiteX27" fmla="*/ 2321349 w 3454528"/>
                  <a:gd name="connsiteY27" fmla="*/ 1656556 h 5091358"/>
                  <a:gd name="connsiteX28" fmla="*/ 1986434 w 3454528"/>
                  <a:gd name="connsiteY28" fmla="*/ 2439439 h 5091358"/>
                  <a:gd name="connsiteX29" fmla="*/ 1433934 w 3454528"/>
                  <a:gd name="connsiteY29" fmla="*/ 3123406 h 5091358"/>
                  <a:gd name="connsiteX30" fmla="*/ 1154907 w 3454528"/>
                  <a:gd name="connsiteY30" fmla="*/ 2987125 h 5091358"/>
                  <a:gd name="connsiteX31" fmla="*/ 866140 w 3454528"/>
                  <a:gd name="connsiteY31" fmla="*/ 3010619 h 5091358"/>
                  <a:gd name="connsiteX32" fmla="*/ 874712 w 3454528"/>
                  <a:gd name="connsiteY32" fmla="*/ 3076274 h 5091358"/>
                  <a:gd name="connsiteX33" fmla="*/ 1119981 w 3454528"/>
                  <a:gd name="connsiteY33" fmla="*/ 3061986 h 5091358"/>
                  <a:gd name="connsiteX34" fmla="*/ 1374774 w 3454528"/>
                  <a:gd name="connsiteY34" fmla="*/ 3181049 h 5091358"/>
                  <a:gd name="connsiteX35" fmla="*/ 1499865 w 3454528"/>
                  <a:gd name="connsiteY35" fmla="*/ 3264304 h 5091358"/>
                  <a:gd name="connsiteX36" fmla="*/ 1932940 w 3454528"/>
                  <a:gd name="connsiteY36" fmla="*/ 3619266 h 5091358"/>
                  <a:gd name="connsiteX37" fmla="*/ 1935634 w 3454528"/>
                  <a:gd name="connsiteY37" fmla="*/ 3776113 h 5091358"/>
                  <a:gd name="connsiteX38" fmla="*/ 1314922 w 3454528"/>
                  <a:gd name="connsiteY38" fmla="*/ 3364952 h 5091358"/>
                  <a:gd name="connsiteX39" fmla="*/ 1200621 w 3454528"/>
                  <a:gd name="connsiteY39" fmla="*/ 3393526 h 5091358"/>
                  <a:gd name="connsiteX40" fmla="*/ 1106959 w 3454528"/>
                  <a:gd name="connsiteY40" fmla="*/ 3383207 h 5091358"/>
                  <a:gd name="connsiteX41" fmla="*/ 1101404 w 3454528"/>
                  <a:gd name="connsiteY41" fmla="*/ 3414957 h 5091358"/>
                  <a:gd name="connsiteX42" fmla="*/ 1260946 w 3454528"/>
                  <a:gd name="connsiteY42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815180 w 3454528"/>
                  <a:gd name="connsiteY6" fmla="*/ 3866849 h 5091358"/>
                  <a:gd name="connsiteX7" fmla="*/ 784223 w 3454528"/>
                  <a:gd name="connsiteY7" fmla="*/ 3990674 h 5091358"/>
                  <a:gd name="connsiteX8" fmla="*/ 562767 w 3454528"/>
                  <a:gd name="connsiteY8" fmla="*/ 4021630 h 5091358"/>
                  <a:gd name="connsiteX9" fmla="*/ 503236 w 3454528"/>
                  <a:gd name="connsiteY9" fmla="*/ 4083543 h 5091358"/>
                  <a:gd name="connsiteX10" fmla="*/ 500855 w 3454528"/>
                  <a:gd name="connsiteY10" fmla="*/ 4183556 h 5091358"/>
                  <a:gd name="connsiteX11" fmla="*/ 577055 w 3454528"/>
                  <a:gd name="connsiteY11" fmla="*/ 4247849 h 5091358"/>
                  <a:gd name="connsiteX12" fmla="*/ 484186 w 3454528"/>
                  <a:gd name="connsiteY12" fmla="*/ 4457399 h 5091358"/>
                  <a:gd name="connsiteX13" fmla="*/ 400842 w 3454528"/>
                  <a:gd name="connsiteY13" fmla="*/ 4481212 h 5091358"/>
                  <a:gd name="connsiteX14" fmla="*/ 236536 w 3454528"/>
                  <a:gd name="connsiteY14" fmla="*/ 4466924 h 5091358"/>
                  <a:gd name="connsiteX15" fmla="*/ 22223 w 3454528"/>
                  <a:gd name="connsiteY15" fmla="*/ 4595512 h 5091358"/>
                  <a:gd name="connsiteX16" fmla="*/ 0 w 3454528"/>
                  <a:gd name="connsiteY16" fmla="*/ 4645268 h 5091358"/>
                  <a:gd name="connsiteX17" fmla="*/ 1060128 w 3454528"/>
                  <a:gd name="connsiteY17" fmla="*/ 4800845 h 5091358"/>
                  <a:gd name="connsiteX18" fmla="*/ 1374453 w 3454528"/>
                  <a:gd name="connsiteY18" fmla="*/ 5091358 h 5091358"/>
                  <a:gd name="connsiteX19" fmla="*/ 1724496 w 3454528"/>
                  <a:gd name="connsiteY19" fmla="*/ 4988964 h 5091358"/>
                  <a:gd name="connsiteX20" fmla="*/ 2172171 w 3454528"/>
                  <a:gd name="connsiteY20" fmla="*/ 4386507 h 5091358"/>
                  <a:gd name="connsiteX21" fmla="*/ 2510308 w 3454528"/>
                  <a:gd name="connsiteY21" fmla="*/ 3915020 h 5091358"/>
                  <a:gd name="connsiteX22" fmla="*/ 3452490 w 3454528"/>
                  <a:gd name="connsiteY22" fmla="*/ 2263226 h 5091358"/>
                  <a:gd name="connsiteX23" fmla="*/ 3452441 w 3454528"/>
                  <a:gd name="connsiteY23" fmla="*/ 0 h 5091358"/>
                  <a:gd name="connsiteX24" fmla="*/ 3146053 w 3454528"/>
                  <a:gd name="connsiteY24" fmla="*/ 230980 h 5091358"/>
                  <a:gd name="connsiteX25" fmla="*/ 2938092 w 3454528"/>
                  <a:gd name="connsiteY25" fmla="*/ 381793 h 5091358"/>
                  <a:gd name="connsiteX26" fmla="*/ 2642023 w 3454528"/>
                  <a:gd name="connsiteY26" fmla="*/ 100805 h 5091358"/>
                  <a:gd name="connsiteX27" fmla="*/ 2467768 w 3454528"/>
                  <a:gd name="connsiteY27" fmla="*/ 891874 h 5091358"/>
                  <a:gd name="connsiteX28" fmla="*/ 2321349 w 3454528"/>
                  <a:gd name="connsiteY28" fmla="*/ 1656556 h 5091358"/>
                  <a:gd name="connsiteX29" fmla="*/ 1986434 w 3454528"/>
                  <a:gd name="connsiteY29" fmla="*/ 2439439 h 5091358"/>
                  <a:gd name="connsiteX30" fmla="*/ 1433934 w 3454528"/>
                  <a:gd name="connsiteY30" fmla="*/ 3123406 h 5091358"/>
                  <a:gd name="connsiteX31" fmla="*/ 1154907 w 3454528"/>
                  <a:gd name="connsiteY31" fmla="*/ 2987125 h 5091358"/>
                  <a:gd name="connsiteX32" fmla="*/ 866140 w 3454528"/>
                  <a:gd name="connsiteY32" fmla="*/ 3010619 h 5091358"/>
                  <a:gd name="connsiteX33" fmla="*/ 874712 w 3454528"/>
                  <a:gd name="connsiteY33" fmla="*/ 3076274 h 5091358"/>
                  <a:gd name="connsiteX34" fmla="*/ 1119981 w 3454528"/>
                  <a:gd name="connsiteY34" fmla="*/ 3061986 h 5091358"/>
                  <a:gd name="connsiteX35" fmla="*/ 1374774 w 3454528"/>
                  <a:gd name="connsiteY35" fmla="*/ 3181049 h 5091358"/>
                  <a:gd name="connsiteX36" fmla="*/ 1499865 w 3454528"/>
                  <a:gd name="connsiteY36" fmla="*/ 3264304 h 5091358"/>
                  <a:gd name="connsiteX37" fmla="*/ 1932940 w 3454528"/>
                  <a:gd name="connsiteY37" fmla="*/ 3619266 h 5091358"/>
                  <a:gd name="connsiteX38" fmla="*/ 1935634 w 3454528"/>
                  <a:gd name="connsiteY38" fmla="*/ 3776113 h 5091358"/>
                  <a:gd name="connsiteX39" fmla="*/ 1314922 w 3454528"/>
                  <a:gd name="connsiteY39" fmla="*/ 3364952 h 5091358"/>
                  <a:gd name="connsiteX40" fmla="*/ 1200621 w 3454528"/>
                  <a:gd name="connsiteY40" fmla="*/ 3393526 h 5091358"/>
                  <a:gd name="connsiteX41" fmla="*/ 1106959 w 3454528"/>
                  <a:gd name="connsiteY41" fmla="*/ 3383207 h 5091358"/>
                  <a:gd name="connsiteX42" fmla="*/ 1101404 w 3454528"/>
                  <a:gd name="connsiteY42" fmla="*/ 3414957 h 5091358"/>
                  <a:gd name="connsiteX43" fmla="*/ 1260946 w 3454528"/>
                  <a:gd name="connsiteY43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879474 w 3454528"/>
                  <a:gd name="connsiteY6" fmla="*/ 3866849 h 5091358"/>
                  <a:gd name="connsiteX7" fmla="*/ 784223 w 3454528"/>
                  <a:gd name="connsiteY7" fmla="*/ 3990674 h 5091358"/>
                  <a:gd name="connsiteX8" fmla="*/ 562767 w 3454528"/>
                  <a:gd name="connsiteY8" fmla="*/ 4021630 h 5091358"/>
                  <a:gd name="connsiteX9" fmla="*/ 503236 w 3454528"/>
                  <a:gd name="connsiteY9" fmla="*/ 4083543 h 5091358"/>
                  <a:gd name="connsiteX10" fmla="*/ 500855 w 3454528"/>
                  <a:gd name="connsiteY10" fmla="*/ 4183556 h 5091358"/>
                  <a:gd name="connsiteX11" fmla="*/ 577055 w 3454528"/>
                  <a:gd name="connsiteY11" fmla="*/ 4247849 h 5091358"/>
                  <a:gd name="connsiteX12" fmla="*/ 484186 w 3454528"/>
                  <a:gd name="connsiteY12" fmla="*/ 4457399 h 5091358"/>
                  <a:gd name="connsiteX13" fmla="*/ 400842 w 3454528"/>
                  <a:gd name="connsiteY13" fmla="*/ 4481212 h 5091358"/>
                  <a:gd name="connsiteX14" fmla="*/ 236536 w 3454528"/>
                  <a:gd name="connsiteY14" fmla="*/ 4466924 h 5091358"/>
                  <a:gd name="connsiteX15" fmla="*/ 22223 w 3454528"/>
                  <a:gd name="connsiteY15" fmla="*/ 4595512 h 5091358"/>
                  <a:gd name="connsiteX16" fmla="*/ 0 w 3454528"/>
                  <a:gd name="connsiteY16" fmla="*/ 4645268 h 5091358"/>
                  <a:gd name="connsiteX17" fmla="*/ 1060128 w 3454528"/>
                  <a:gd name="connsiteY17" fmla="*/ 4800845 h 5091358"/>
                  <a:gd name="connsiteX18" fmla="*/ 1374453 w 3454528"/>
                  <a:gd name="connsiteY18" fmla="*/ 5091358 h 5091358"/>
                  <a:gd name="connsiteX19" fmla="*/ 1724496 w 3454528"/>
                  <a:gd name="connsiteY19" fmla="*/ 4988964 h 5091358"/>
                  <a:gd name="connsiteX20" fmla="*/ 2172171 w 3454528"/>
                  <a:gd name="connsiteY20" fmla="*/ 4386507 h 5091358"/>
                  <a:gd name="connsiteX21" fmla="*/ 2510308 w 3454528"/>
                  <a:gd name="connsiteY21" fmla="*/ 3915020 h 5091358"/>
                  <a:gd name="connsiteX22" fmla="*/ 3452490 w 3454528"/>
                  <a:gd name="connsiteY22" fmla="*/ 2263226 h 5091358"/>
                  <a:gd name="connsiteX23" fmla="*/ 3452441 w 3454528"/>
                  <a:gd name="connsiteY23" fmla="*/ 0 h 5091358"/>
                  <a:gd name="connsiteX24" fmla="*/ 3146053 w 3454528"/>
                  <a:gd name="connsiteY24" fmla="*/ 230980 h 5091358"/>
                  <a:gd name="connsiteX25" fmla="*/ 2938092 w 3454528"/>
                  <a:gd name="connsiteY25" fmla="*/ 381793 h 5091358"/>
                  <a:gd name="connsiteX26" fmla="*/ 2642023 w 3454528"/>
                  <a:gd name="connsiteY26" fmla="*/ 100805 h 5091358"/>
                  <a:gd name="connsiteX27" fmla="*/ 2467768 w 3454528"/>
                  <a:gd name="connsiteY27" fmla="*/ 891874 h 5091358"/>
                  <a:gd name="connsiteX28" fmla="*/ 2321349 w 3454528"/>
                  <a:gd name="connsiteY28" fmla="*/ 1656556 h 5091358"/>
                  <a:gd name="connsiteX29" fmla="*/ 1986434 w 3454528"/>
                  <a:gd name="connsiteY29" fmla="*/ 2439439 h 5091358"/>
                  <a:gd name="connsiteX30" fmla="*/ 1433934 w 3454528"/>
                  <a:gd name="connsiteY30" fmla="*/ 3123406 h 5091358"/>
                  <a:gd name="connsiteX31" fmla="*/ 1154907 w 3454528"/>
                  <a:gd name="connsiteY31" fmla="*/ 2987125 h 5091358"/>
                  <a:gd name="connsiteX32" fmla="*/ 866140 w 3454528"/>
                  <a:gd name="connsiteY32" fmla="*/ 3010619 h 5091358"/>
                  <a:gd name="connsiteX33" fmla="*/ 874712 w 3454528"/>
                  <a:gd name="connsiteY33" fmla="*/ 3076274 h 5091358"/>
                  <a:gd name="connsiteX34" fmla="*/ 1119981 w 3454528"/>
                  <a:gd name="connsiteY34" fmla="*/ 3061986 h 5091358"/>
                  <a:gd name="connsiteX35" fmla="*/ 1374774 w 3454528"/>
                  <a:gd name="connsiteY35" fmla="*/ 3181049 h 5091358"/>
                  <a:gd name="connsiteX36" fmla="*/ 1499865 w 3454528"/>
                  <a:gd name="connsiteY36" fmla="*/ 3264304 h 5091358"/>
                  <a:gd name="connsiteX37" fmla="*/ 1932940 w 3454528"/>
                  <a:gd name="connsiteY37" fmla="*/ 3619266 h 5091358"/>
                  <a:gd name="connsiteX38" fmla="*/ 1935634 w 3454528"/>
                  <a:gd name="connsiteY38" fmla="*/ 3776113 h 5091358"/>
                  <a:gd name="connsiteX39" fmla="*/ 1314922 w 3454528"/>
                  <a:gd name="connsiteY39" fmla="*/ 3364952 h 5091358"/>
                  <a:gd name="connsiteX40" fmla="*/ 1200621 w 3454528"/>
                  <a:gd name="connsiteY40" fmla="*/ 3393526 h 5091358"/>
                  <a:gd name="connsiteX41" fmla="*/ 1106959 w 3454528"/>
                  <a:gd name="connsiteY41" fmla="*/ 3383207 h 5091358"/>
                  <a:gd name="connsiteX42" fmla="*/ 1101404 w 3454528"/>
                  <a:gd name="connsiteY42" fmla="*/ 3414957 h 5091358"/>
                  <a:gd name="connsiteX43" fmla="*/ 1260946 w 3454528"/>
                  <a:gd name="connsiteY43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879474 w 3454528"/>
                  <a:gd name="connsiteY6" fmla="*/ 3866849 h 5091358"/>
                  <a:gd name="connsiteX7" fmla="*/ 784223 w 3454528"/>
                  <a:gd name="connsiteY7" fmla="*/ 3990674 h 5091358"/>
                  <a:gd name="connsiteX8" fmla="*/ 562767 w 3454528"/>
                  <a:gd name="connsiteY8" fmla="*/ 4021630 h 5091358"/>
                  <a:gd name="connsiteX9" fmla="*/ 503236 w 3454528"/>
                  <a:gd name="connsiteY9" fmla="*/ 4083543 h 5091358"/>
                  <a:gd name="connsiteX10" fmla="*/ 500855 w 3454528"/>
                  <a:gd name="connsiteY10" fmla="*/ 4183556 h 5091358"/>
                  <a:gd name="connsiteX11" fmla="*/ 577055 w 3454528"/>
                  <a:gd name="connsiteY11" fmla="*/ 4247849 h 5091358"/>
                  <a:gd name="connsiteX12" fmla="*/ 484186 w 3454528"/>
                  <a:gd name="connsiteY12" fmla="*/ 4457399 h 5091358"/>
                  <a:gd name="connsiteX13" fmla="*/ 400842 w 3454528"/>
                  <a:gd name="connsiteY13" fmla="*/ 4481212 h 5091358"/>
                  <a:gd name="connsiteX14" fmla="*/ 236536 w 3454528"/>
                  <a:gd name="connsiteY14" fmla="*/ 4466924 h 5091358"/>
                  <a:gd name="connsiteX15" fmla="*/ 22223 w 3454528"/>
                  <a:gd name="connsiteY15" fmla="*/ 4595512 h 5091358"/>
                  <a:gd name="connsiteX16" fmla="*/ 0 w 3454528"/>
                  <a:gd name="connsiteY16" fmla="*/ 4645268 h 5091358"/>
                  <a:gd name="connsiteX17" fmla="*/ 1060128 w 3454528"/>
                  <a:gd name="connsiteY17" fmla="*/ 4800845 h 5091358"/>
                  <a:gd name="connsiteX18" fmla="*/ 1374453 w 3454528"/>
                  <a:gd name="connsiteY18" fmla="*/ 5091358 h 5091358"/>
                  <a:gd name="connsiteX19" fmla="*/ 1724496 w 3454528"/>
                  <a:gd name="connsiteY19" fmla="*/ 4988964 h 5091358"/>
                  <a:gd name="connsiteX20" fmla="*/ 2172171 w 3454528"/>
                  <a:gd name="connsiteY20" fmla="*/ 4386507 h 5091358"/>
                  <a:gd name="connsiteX21" fmla="*/ 2510308 w 3454528"/>
                  <a:gd name="connsiteY21" fmla="*/ 3915020 h 5091358"/>
                  <a:gd name="connsiteX22" fmla="*/ 3452490 w 3454528"/>
                  <a:gd name="connsiteY22" fmla="*/ 2263226 h 5091358"/>
                  <a:gd name="connsiteX23" fmla="*/ 3452441 w 3454528"/>
                  <a:gd name="connsiteY23" fmla="*/ 0 h 5091358"/>
                  <a:gd name="connsiteX24" fmla="*/ 3146053 w 3454528"/>
                  <a:gd name="connsiteY24" fmla="*/ 230980 h 5091358"/>
                  <a:gd name="connsiteX25" fmla="*/ 2938092 w 3454528"/>
                  <a:gd name="connsiteY25" fmla="*/ 381793 h 5091358"/>
                  <a:gd name="connsiteX26" fmla="*/ 2642023 w 3454528"/>
                  <a:gd name="connsiteY26" fmla="*/ 100805 h 5091358"/>
                  <a:gd name="connsiteX27" fmla="*/ 2467768 w 3454528"/>
                  <a:gd name="connsiteY27" fmla="*/ 891874 h 5091358"/>
                  <a:gd name="connsiteX28" fmla="*/ 2321349 w 3454528"/>
                  <a:gd name="connsiteY28" fmla="*/ 1656556 h 5091358"/>
                  <a:gd name="connsiteX29" fmla="*/ 1986434 w 3454528"/>
                  <a:gd name="connsiteY29" fmla="*/ 2439439 h 5091358"/>
                  <a:gd name="connsiteX30" fmla="*/ 1433934 w 3454528"/>
                  <a:gd name="connsiteY30" fmla="*/ 3123406 h 5091358"/>
                  <a:gd name="connsiteX31" fmla="*/ 1154907 w 3454528"/>
                  <a:gd name="connsiteY31" fmla="*/ 2987125 h 5091358"/>
                  <a:gd name="connsiteX32" fmla="*/ 866140 w 3454528"/>
                  <a:gd name="connsiteY32" fmla="*/ 3010619 h 5091358"/>
                  <a:gd name="connsiteX33" fmla="*/ 874712 w 3454528"/>
                  <a:gd name="connsiteY33" fmla="*/ 3076274 h 5091358"/>
                  <a:gd name="connsiteX34" fmla="*/ 1119981 w 3454528"/>
                  <a:gd name="connsiteY34" fmla="*/ 3061986 h 5091358"/>
                  <a:gd name="connsiteX35" fmla="*/ 1374774 w 3454528"/>
                  <a:gd name="connsiteY35" fmla="*/ 3181049 h 5091358"/>
                  <a:gd name="connsiteX36" fmla="*/ 1499865 w 3454528"/>
                  <a:gd name="connsiteY36" fmla="*/ 3264304 h 5091358"/>
                  <a:gd name="connsiteX37" fmla="*/ 1932940 w 3454528"/>
                  <a:gd name="connsiteY37" fmla="*/ 3619266 h 5091358"/>
                  <a:gd name="connsiteX38" fmla="*/ 1935634 w 3454528"/>
                  <a:gd name="connsiteY38" fmla="*/ 3776113 h 5091358"/>
                  <a:gd name="connsiteX39" fmla="*/ 1314922 w 3454528"/>
                  <a:gd name="connsiteY39" fmla="*/ 3364952 h 5091358"/>
                  <a:gd name="connsiteX40" fmla="*/ 1200621 w 3454528"/>
                  <a:gd name="connsiteY40" fmla="*/ 3393526 h 5091358"/>
                  <a:gd name="connsiteX41" fmla="*/ 1106959 w 3454528"/>
                  <a:gd name="connsiteY41" fmla="*/ 3383207 h 5091358"/>
                  <a:gd name="connsiteX42" fmla="*/ 1101404 w 3454528"/>
                  <a:gd name="connsiteY42" fmla="*/ 3414957 h 5091358"/>
                  <a:gd name="connsiteX43" fmla="*/ 1260946 w 3454528"/>
                  <a:gd name="connsiteY43" fmla="*/ 3428769 h 5091358"/>
                  <a:gd name="connsiteX0" fmla="*/ 1260946 w 3454528"/>
                  <a:gd name="connsiteY0" fmla="*/ 3428769 h 5091358"/>
                  <a:gd name="connsiteX1" fmla="*/ 1216660 w 3454528"/>
                  <a:gd name="connsiteY1" fmla="*/ 3532747 h 5091358"/>
                  <a:gd name="connsiteX2" fmla="*/ 1314448 w 3454528"/>
                  <a:gd name="connsiteY2" fmla="*/ 3679274 h 5091358"/>
                  <a:gd name="connsiteX3" fmla="*/ 1217612 w 3454528"/>
                  <a:gd name="connsiteY3" fmla="*/ 3720548 h 5091358"/>
                  <a:gd name="connsiteX4" fmla="*/ 1134270 w 3454528"/>
                  <a:gd name="connsiteY4" fmla="*/ 3672130 h 5091358"/>
                  <a:gd name="connsiteX5" fmla="*/ 867568 w 3454528"/>
                  <a:gd name="connsiteY5" fmla="*/ 3769760 h 5091358"/>
                  <a:gd name="connsiteX6" fmla="*/ 879474 w 3454528"/>
                  <a:gd name="connsiteY6" fmla="*/ 3866849 h 5091358"/>
                  <a:gd name="connsiteX7" fmla="*/ 784223 w 3454528"/>
                  <a:gd name="connsiteY7" fmla="*/ 3990674 h 5091358"/>
                  <a:gd name="connsiteX8" fmla="*/ 562767 w 3454528"/>
                  <a:gd name="connsiteY8" fmla="*/ 4021630 h 5091358"/>
                  <a:gd name="connsiteX9" fmla="*/ 503236 w 3454528"/>
                  <a:gd name="connsiteY9" fmla="*/ 4083543 h 5091358"/>
                  <a:gd name="connsiteX10" fmla="*/ 500855 w 3454528"/>
                  <a:gd name="connsiteY10" fmla="*/ 4183556 h 5091358"/>
                  <a:gd name="connsiteX11" fmla="*/ 577055 w 3454528"/>
                  <a:gd name="connsiteY11" fmla="*/ 4247849 h 5091358"/>
                  <a:gd name="connsiteX12" fmla="*/ 484186 w 3454528"/>
                  <a:gd name="connsiteY12" fmla="*/ 4457399 h 5091358"/>
                  <a:gd name="connsiteX13" fmla="*/ 400842 w 3454528"/>
                  <a:gd name="connsiteY13" fmla="*/ 4481212 h 5091358"/>
                  <a:gd name="connsiteX14" fmla="*/ 236536 w 3454528"/>
                  <a:gd name="connsiteY14" fmla="*/ 4466924 h 5091358"/>
                  <a:gd name="connsiteX15" fmla="*/ 22223 w 3454528"/>
                  <a:gd name="connsiteY15" fmla="*/ 4595512 h 5091358"/>
                  <a:gd name="connsiteX16" fmla="*/ 0 w 3454528"/>
                  <a:gd name="connsiteY16" fmla="*/ 4645268 h 5091358"/>
                  <a:gd name="connsiteX17" fmla="*/ 1060128 w 3454528"/>
                  <a:gd name="connsiteY17" fmla="*/ 4800845 h 5091358"/>
                  <a:gd name="connsiteX18" fmla="*/ 1374453 w 3454528"/>
                  <a:gd name="connsiteY18" fmla="*/ 5091358 h 5091358"/>
                  <a:gd name="connsiteX19" fmla="*/ 1724496 w 3454528"/>
                  <a:gd name="connsiteY19" fmla="*/ 4988964 h 5091358"/>
                  <a:gd name="connsiteX20" fmla="*/ 2172171 w 3454528"/>
                  <a:gd name="connsiteY20" fmla="*/ 4386507 h 5091358"/>
                  <a:gd name="connsiteX21" fmla="*/ 2510308 w 3454528"/>
                  <a:gd name="connsiteY21" fmla="*/ 3915020 h 5091358"/>
                  <a:gd name="connsiteX22" fmla="*/ 3452490 w 3454528"/>
                  <a:gd name="connsiteY22" fmla="*/ 2263226 h 5091358"/>
                  <a:gd name="connsiteX23" fmla="*/ 3452441 w 3454528"/>
                  <a:gd name="connsiteY23" fmla="*/ 0 h 5091358"/>
                  <a:gd name="connsiteX24" fmla="*/ 3146053 w 3454528"/>
                  <a:gd name="connsiteY24" fmla="*/ 230980 h 5091358"/>
                  <a:gd name="connsiteX25" fmla="*/ 2938092 w 3454528"/>
                  <a:gd name="connsiteY25" fmla="*/ 381793 h 5091358"/>
                  <a:gd name="connsiteX26" fmla="*/ 2642023 w 3454528"/>
                  <a:gd name="connsiteY26" fmla="*/ 100805 h 5091358"/>
                  <a:gd name="connsiteX27" fmla="*/ 2467768 w 3454528"/>
                  <a:gd name="connsiteY27" fmla="*/ 891874 h 5091358"/>
                  <a:gd name="connsiteX28" fmla="*/ 2321349 w 3454528"/>
                  <a:gd name="connsiteY28" fmla="*/ 1656556 h 5091358"/>
                  <a:gd name="connsiteX29" fmla="*/ 1986434 w 3454528"/>
                  <a:gd name="connsiteY29" fmla="*/ 2439439 h 5091358"/>
                  <a:gd name="connsiteX30" fmla="*/ 1433934 w 3454528"/>
                  <a:gd name="connsiteY30" fmla="*/ 3123406 h 5091358"/>
                  <a:gd name="connsiteX31" fmla="*/ 1154907 w 3454528"/>
                  <a:gd name="connsiteY31" fmla="*/ 2987125 h 5091358"/>
                  <a:gd name="connsiteX32" fmla="*/ 866140 w 3454528"/>
                  <a:gd name="connsiteY32" fmla="*/ 3010619 h 5091358"/>
                  <a:gd name="connsiteX33" fmla="*/ 874712 w 3454528"/>
                  <a:gd name="connsiteY33" fmla="*/ 3076274 h 5091358"/>
                  <a:gd name="connsiteX34" fmla="*/ 1119981 w 3454528"/>
                  <a:gd name="connsiteY34" fmla="*/ 3061986 h 5091358"/>
                  <a:gd name="connsiteX35" fmla="*/ 1374774 w 3454528"/>
                  <a:gd name="connsiteY35" fmla="*/ 3181049 h 5091358"/>
                  <a:gd name="connsiteX36" fmla="*/ 1499865 w 3454528"/>
                  <a:gd name="connsiteY36" fmla="*/ 3264304 h 5091358"/>
                  <a:gd name="connsiteX37" fmla="*/ 1932940 w 3454528"/>
                  <a:gd name="connsiteY37" fmla="*/ 3619266 h 5091358"/>
                  <a:gd name="connsiteX38" fmla="*/ 1935634 w 3454528"/>
                  <a:gd name="connsiteY38" fmla="*/ 3776113 h 5091358"/>
                  <a:gd name="connsiteX39" fmla="*/ 1314922 w 3454528"/>
                  <a:gd name="connsiteY39" fmla="*/ 3364952 h 5091358"/>
                  <a:gd name="connsiteX40" fmla="*/ 1200621 w 3454528"/>
                  <a:gd name="connsiteY40" fmla="*/ 3393526 h 5091358"/>
                  <a:gd name="connsiteX41" fmla="*/ 1106959 w 3454528"/>
                  <a:gd name="connsiteY41" fmla="*/ 3383207 h 5091358"/>
                  <a:gd name="connsiteX42" fmla="*/ 1101404 w 3454528"/>
                  <a:gd name="connsiteY42" fmla="*/ 3414957 h 5091358"/>
                  <a:gd name="connsiteX43" fmla="*/ 1260946 w 3454528"/>
                  <a:gd name="connsiteY43" fmla="*/ 3428769 h 509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454528" h="5091358">
                    <a:moveTo>
                      <a:pt x="1260946" y="3428769"/>
                    </a:moveTo>
                    <a:cubicBezTo>
                      <a:pt x="1234276" y="3482875"/>
                      <a:pt x="1233540" y="3484648"/>
                      <a:pt x="1216660" y="3532747"/>
                    </a:cubicBezTo>
                    <a:cubicBezTo>
                      <a:pt x="1247406" y="3587991"/>
                      <a:pt x="1260473" y="3612865"/>
                      <a:pt x="1314448" y="3679274"/>
                    </a:cubicBezTo>
                    <a:cubicBezTo>
                      <a:pt x="1254123" y="3738541"/>
                      <a:pt x="1254125" y="3704936"/>
                      <a:pt x="1217612" y="3720548"/>
                    </a:cubicBezTo>
                    <a:cubicBezTo>
                      <a:pt x="1182819" y="3698323"/>
                      <a:pt x="1178720" y="3688137"/>
                      <a:pt x="1134270" y="3672130"/>
                    </a:cubicBezTo>
                    <a:cubicBezTo>
                      <a:pt x="1061245" y="3691842"/>
                      <a:pt x="973269" y="3729014"/>
                      <a:pt x="867568" y="3769760"/>
                    </a:cubicBezTo>
                    <a:cubicBezTo>
                      <a:pt x="873917" y="3816500"/>
                      <a:pt x="876697" y="3830030"/>
                      <a:pt x="879474" y="3866849"/>
                    </a:cubicBezTo>
                    <a:cubicBezTo>
                      <a:pt x="865583" y="3903668"/>
                      <a:pt x="826292" y="3964877"/>
                      <a:pt x="784223" y="3990674"/>
                    </a:cubicBezTo>
                    <a:cubicBezTo>
                      <a:pt x="704848" y="4004077"/>
                      <a:pt x="588961" y="3997024"/>
                      <a:pt x="562767" y="4021630"/>
                    </a:cubicBezTo>
                    <a:cubicBezTo>
                      <a:pt x="536573" y="4046236"/>
                      <a:pt x="515142" y="4056952"/>
                      <a:pt x="503236" y="4083543"/>
                    </a:cubicBezTo>
                    <a:cubicBezTo>
                      <a:pt x="499267" y="4140603"/>
                      <a:pt x="496093" y="4162522"/>
                      <a:pt x="500855" y="4183556"/>
                    </a:cubicBezTo>
                    <a:cubicBezTo>
                      <a:pt x="526255" y="4213232"/>
                      <a:pt x="544908" y="4223640"/>
                      <a:pt x="577055" y="4247849"/>
                    </a:cubicBezTo>
                    <a:cubicBezTo>
                      <a:pt x="539351" y="4333881"/>
                      <a:pt x="515142" y="4418505"/>
                      <a:pt x="484186" y="4457399"/>
                    </a:cubicBezTo>
                    <a:cubicBezTo>
                      <a:pt x="451642" y="4473580"/>
                      <a:pt x="436164" y="4472481"/>
                      <a:pt x="400842" y="4481212"/>
                    </a:cubicBezTo>
                    <a:cubicBezTo>
                      <a:pt x="333770" y="4480725"/>
                      <a:pt x="286543" y="4478433"/>
                      <a:pt x="236536" y="4466924"/>
                    </a:cubicBezTo>
                    <a:cubicBezTo>
                      <a:pt x="133745" y="4528349"/>
                      <a:pt x="52518" y="4559835"/>
                      <a:pt x="22223" y="4595512"/>
                    </a:cubicBezTo>
                    <a:cubicBezTo>
                      <a:pt x="15740" y="4615224"/>
                      <a:pt x="10769" y="4622555"/>
                      <a:pt x="0" y="4645268"/>
                    </a:cubicBezTo>
                    <a:lnTo>
                      <a:pt x="1060128" y="4800845"/>
                    </a:lnTo>
                    <a:lnTo>
                      <a:pt x="1374453" y="5091358"/>
                    </a:lnTo>
                    <a:lnTo>
                      <a:pt x="1724496" y="4988964"/>
                    </a:lnTo>
                    <a:cubicBezTo>
                      <a:pt x="1787203" y="4895302"/>
                      <a:pt x="2092796" y="4446832"/>
                      <a:pt x="2172171" y="4386507"/>
                    </a:cubicBezTo>
                    <a:lnTo>
                      <a:pt x="2510308" y="3915020"/>
                    </a:lnTo>
                    <a:lnTo>
                      <a:pt x="3452490" y="2263226"/>
                    </a:lnTo>
                    <a:cubicBezTo>
                      <a:pt x="3453276" y="2081813"/>
                      <a:pt x="3456683" y="354980"/>
                      <a:pt x="3452441" y="0"/>
                    </a:cubicBezTo>
                    <a:cubicBezTo>
                      <a:pt x="3321994" y="95076"/>
                      <a:pt x="3236532" y="163339"/>
                      <a:pt x="3146053" y="230980"/>
                    </a:cubicBezTo>
                    <a:lnTo>
                      <a:pt x="2938092" y="381793"/>
                    </a:lnTo>
                    <a:cubicBezTo>
                      <a:pt x="2830936" y="278605"/>
                      <a:pt x="2749179" y="203993"/>
                      <a:pt x="2642023" y="100805"/>
                    </a:cubicBezTo>
                    <a:cubicBezTo>
                      <a:pt x="2601736" y="372614"/>
                      <a:pt x="2519229" y="632582"/>
                      <a:pt x="2467768" y="891874"/>
                    </a:cubicBezTo>
                    <a:cubicBezTo>
                      <a:pt x="2429007" y="1151166"/>
                      <a:pt x="2369821" y="1413181"/>
                      <a:pt x="2321349" y="1656556"/>
                    </a:cubicBezTo>
                    <a:cubicBezTo>
                      <a:pt x="2243048" y="1890794"/>
                      <a:pt x="2087753" y="2232189"/>
                      <a:pt x="1986434" y="2439439"/>
                    </a:cubicBezTo>
                    <a:cubicBezTo>
                      <a:pt x="1831644" y="2645641"/>
                      <a:pt x="1603214" y="2928407"/>
                      <a:pt x="1433934" y="3123406"/>
                    </a:cubicBezTo>
                    <a:cubicBezTo>
                      <a:pt x="1299712" y="3063478"/>
                      <a:pt x="1245597" y="3028228"/>
                      <a:pt x="1154907" y="2987125"/>
                    </a:cubicBezTo>
                    <a:cubicBezTo>
                      <a:pt x="1069800" y="2988965"/>
                      <a:pt x="974937" y="3004507"/>
                      <a:pt x="866140" y="3010619"/>
                    </a:cubicBezTo>
                    <a:cubicBezTo>
                      <a:pt x="823013" y="3018730"/>
                      <a:pt x="832405" y="3066919"/>
                      <a:pt x="874712" y="3076274"/>
                    </a:cubicBezTo>
                    <a:cubicBezTo>
                      <a:pt x="931306" y="3071341"/>
                      <a:pt x="1008856" y="3064367"/>
                      <a:pt x="1119981" y="3061986"/>
                    </a:cubicBezTo>
                    <a:cubicBezTo>
                      <a:pt x="1216659" y="3102297"/>
                      <a:pt x="1312254" y="3154076"/>
                      <a:pt x="1374774" y="3181049"/>
                    </a:cubicBezTo>
                    <a:cubicBezTo>
                      <a:pt x="1475632" y="3251905"/>
                      <a:pt x="1406837" y="3191268"/>
                      <a:pt x="1499865" y="3264304"/>
                    </a:cubicBezTo>
                    <a:cubicBezTo>
                      <a:pt x="1592893" y="3337340"/>
                      <a:pt x="1933337" y="3527456"/>
                      <a:pt x="1932940" y="3619266"/>
                    </a:cubicBezTo>
                    <a:cubicBezTo>
                      <a:pt x="1932543" y="3711076"/>
                      <a:pt x="2038637" y="3818499"/>
                      <a:pt x="1935634" y="3776113"/>
                    </a:cubicBezTo>
                    <a:cubicBezTo>
                      <a:pt x="1919362" y="3794766"/>
                      <a:pt x="1399324" y="3404904"/>
                      <a:pt x="1314922" y="3364952"/>
                    </a:cubicBezTo>
                    <a:cubicBezTo>
                      <a:pt x="1228138" y="3382150"/>
                      <a:pt x="1235281" y="3390484"/>
                      <a:pt x="1200621" y="3393526"/>
                    </a:cubicBezTo>
                    <a:cubicBezTo>
                      <a:pt x="1165961" y="3396568"/>
                      <a:pt x="1142281" y="3381620"/>
                      <a:pt x="1106959" y="3383207"/>
                    </a:cubicBezTo>
                    <a:lnTo>
                      <a:pt x="1101404" y="3414957"/>
                    </a:lnTo>
                    <a:cubicBezTo>
                      <a:pt x="1178662" y="3422102"/>
                      <a:pt x="1191625" y="3409720"/>
                      <a:pt x="1260946" y="3428769"/>
                    </a:cubicBezTo>
                    <a:close/>
                  </a:path>
                </a:pathLst>
              </a:custGeom>
              <a:solidFill>
                <a:srgbClr val="4CADB4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39" name="Picture 2" descr="C:\Users\Dick\AppData\Local\Microsoft\Windows Live Mail\WLMDSS.tmp\WLM3D98.tmp\KAART.png">
                <a:extLst>
                  <a:ext uri="{FF2B5EF4-FFF2-40B4-BE49-F238E27FC236}">
                    <a16:creationId xmlns="" xmlns:a16="http://schemas.microsoft.com/office/drawing/2014/main" id="{E5F18679-D588-4CF4-BCDE-0C8791576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 l="27856" t="16913" r="49294" b="15221"/>
              <a:stretch>
                <a:fillRect/>
              </a:stretch>
            </p:blipFill>
            <p:spPr bwMode="auto">
              <a:xfrm>
                <a:off x="5246176" y="349200"/>
                <a:ext cx="3779837" cy="6318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" name="Group 12">
                <a:extLst>
                  <a:ext uri="{FF2B5EF4-FFF2-40B4-BE49-F238E27FC236}">
                    <a16:creationId xmlns="" xmlns:a16="http://schemas.microsoft.com/office/drawing/2014/main" id="{3C9EB240-6B40-45DB-A1E9-48B8C915017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1300000">
                <a:off x="6367513" y="3857075"/>
                <a:ext cx="144462" cy="33338"/>
                <a:chOff x="1211" y="1429"/>
                <a:chExt cx="333" cy="93"/>
              </a:xfrm>
            </p:grpSpPr>
            <p:sp>
              <p:nvSpPr>
                <p:cNvPr id="330" name="AutoShape 13">
                  <a:extLst>
                    <a:ext uri="{FF2B5EF4-FFF2-40B4-BE49-F238E27FC236}">
                      <a16:creationId xmlns="" xmlns:a16="http://schemas.microsoft.com/office/drawing/2014/main" id="{7D620F97-966C-4FAC-8C4F-D6D238BA5E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0" y="1430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31" name="AutoShape 14">
                  <a:extLst>
                    <a:ext uri="{FF2B5EF4-FFF2-40B4-BE49-F238E27FC236}">
                      <a16:creationId xmlns="" xmlns:a16="http://schemas.microsoft.com/office/drawing/2014/main" id="{5F9756A3-5B96-43DD-980C-F19F2D1381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H="1">
                  <a:off x="1211" y="1429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41" name="Vrije vorm 117">
                <a:extLst>
                  <a:ext uri="{FF2B5EF4-FFF2-40B4-BE49-F238E27FC236}">
                    <a16:creationId xmlns="" xmlns:a16="http://schemas.microsoft.com/office/drawing/2014/main" id="{6D299EA0-AC74-445C-A59A-489726C6E767}"/>
                  </a:ext>
                </a:extLst>
              </p:cNvPr>
              <p:cNvSpPr/>
              <p:nvPr/>
            </p:nvSpPr>
            <p:spPr bwMode="auto">
              <a:xfrm rot="6664258">
                <a:off x="6622307" y="3664194"/>
                <a:ext cx="107950" cy="376237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5586 w 123423"/>
                  <a:gd name="connsiteY0" fmla="*/ 0 h 504384"/>
                  <a:gd name="connsiteX1" fmla="*/ 2963 w 123423"/>
                  <a:gd name="connsiteY1" fmla="*/ 273830 h 504384"/>
                  <a:gd name="connsiteX2" fmla="*/ 123423 w 123423"/>
                  <a:gd name="connsiteY2" fmla="*/ 504384 h 504384"/>
                  <a:gd name="connsiteX0" fmla="*/ 5858 w 122069"/>
                  <a:gd name="connsiteY0" fmla="*/ 0 h 354449"/>
                  <a:gd name="connsiteX1" fmla="*/ 1609 w 122069"/>
                  <a:gd name="connsiteY1" fmla="*/ 123895 h 354449"/>
                  <a:gd name="connsiteX2" fmla="*/ 122069 w 122069"/>
                  <a:gd name="connsiteY2" fmla="*/ 354449 h 354449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14320 w 120460"/>
                  <a:gd name="connsiteY0" fmla="*/ 0 h 381297"/>
                  <a:gd name="connsiteX1" fmla="*/ 0 w 120460"/>
                  <a:gd name="connsiteY1" fmla="*/ 150743 h 381297"/>
                  <a:gd name="connsiteX2" fmla="*/ 120460 w 120460"/>
                  <a:gd name="connsiteY2" fmla="*/ 381297 h 381297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47" h="375833">
                    <a:moveTo>
                      <a:pt x="14320" y="0"/>
                    </a:moveTo>
                    <a:cubicBezTo>
                      <a:pt x="-2177" y="197963"/>
                      <a:pt x="8140" y="61504"/>
                      <a:pt x="0" y="150743"/>
                    </a:cubicBezTo>
                    <a:cubicBezTo>
                      <a:pt x="93989" y="346090"/>
                      <a:pt x="14793" y="173464"/>
                      <a:pt x="108147" y="375833"/>
                    </a:cubicBezTo>
                  </a:path>
                </a:pathLst>
              </a:cu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2" name="Rechthoek 1">
                <a:extLst>
                  <a:ext uri="{FF2B5EF4-FFF2-40B4-BE49-F238E27FC236}">
                    <a16:creationId xmlns="" xmlns:a16="http://schemas.microsoft.com/office/drawing/2014/main" id="{347D92DB-A9F7-4680-BE9A-AE861C774A16}"/>
                  </a:ext>
                </a:extLst>
              </p:cNvPr>
              <p:cNvSpPr/>
              <p:nvPr/>
            </p:nvSpPr>
            <p:spPr bwMode="auto">
              <a:xfrm>
                <a:off x="6611988" y="4007888"/>
                <a:ext cx="344487" cy="217487"/>
              </a:xfrm>
              <a:custGeom>
                <a:avLst/>
                <a:gdLst>
                  <a:gd name="connsiteX0" fmla="*/ 0 w 347085"/>
                  <a:gd name="connsiteY0" fmla="*/ 0 h 139371"/>
                  <a:gd name="connsiteX1" fmla="*/ 347085 w 347085"/>
                  <a:gd name="connsiteY1" fmla="*/ 0 h 139371"/>
                  <a:gd name="connsiteX2" fmla="*/ 347085 w 347085"/>
                  <a:gd name="connsiteY2" fmla="*/ 139371 h 139371"/>
                  <a:gd name="connsiteX3" fmla="*/ 0 w 347085"/>
                  <a:gd name="connsiteY3" fmla="*/ 139371 h 139371"/>
                  <a:gd name="connsiteX4" fmla="*/ 0 w 347085"/>
                  <a:gd name="connsiteY4" fmla="*/ 0 h 139371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0 w 347085"/>
                  <a:gd name="connsiteY4" fmla="*/ 139371 h 139812"/>
                  <a:gd name="connsiteX5" fmla="*/ 0 w 347085"/>
                  <a:gd name="connsiteY5" fmla="*/ 0 h 139812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28575 w 347085"/>
                  <a:gd name="connsiteY4" fmla="*/ 132227 h 139812"/>
                  <a:gd name="connsiteX5" fmla="*/ 0 w 347085"/>
                  <a:gd name="connsiteY5" fmla="*/ 0 h 139812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3797 w 375660"/>
                  <a:gd name="connsiteY2" fmla="*/ 158862 h 225537"/>
                  <a:gd name="connsiteX3" fmla="*/ 375660 w 375660"/>
                  <a:gd name="connsiteY3" fmla="*/ 225096 h 225537"/>
                  <a:gd name="connsiteX4" fmla="*/ 309503 w 375660"/>
                  <a:gd name="connsiteY4" fmla="*/ 225537 h 225537"/>
                  <a:gd name="connsiteX5" fmla="*/ 57150 w 375660"/>
                  <a:gd name="connsiteY5" fmla="*/ 217952 h 225537"/>
                  <a:gd name="connsiteX6" fmla="*/ 0 w 375660"/>
                  <a:gd name="connsiteY6" fmla="*/ 0 h 225537"/>
                  <a:gd name="connsiteX0" fmla="*/ 0 w 375660"/>
                  <a:gd name="connsiteY0" fmla="*/ 0 h 225096"/>
                  <a:gd name="connsiteX1" fmla="*/ 375660 w 375660"/>
                  <a:gd name="connsiteY1" fmla="*/ 85725 h 225096"/>
                  <a:gd name="connsiteX2" fmla="*/ 373797 w 375660"/>
                  <a:gd name="connsiteY2" fmla="*/ 158862 h 225096"/>
                  <a:gd name="connsiteX3" fmla="*/ 375660 w 375660"/>
                  <a:gd name="connsiteY3" fmla="*/ 225096 h 225096"/>
                  <a:gd name="connsiteX4" fmla="*/ 180916 w 375660"/>
                  <a:gd name="connsiteY4" fmla="*/ 211249 h 225096"/>
                  <a:gd name="connsiteX5" fmla="*/ 57150 w 375660"/>
                  <a:gd name="connsiteY5" fmla="*/ 217952 h 225096"/>
                  <a:gd name="connsiteX6" fmla="*/ 0 w 375660"/>
                  <a:gd name="connsiteY6" fmla="*/ 0 h 225096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73797 w 375660"/>
                  <a:gd name="connsiteY2" fmla="*/ 158862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21409 w 375660"/>
                  <a:gd name="connsiteY2" fmla="*/ 108856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21409"/>
                  <a:gd name="connsiteY0" fmla="*/ 0 h 217952"/>
                  <a:gd name="connsiteX1" fmla="*/ 308985 w 321409"/>
                  <a:gd name="connsiteY1" fmla="*/ 35719 h 217952"/>
                  <a:gd name="connsiteX2" fmla="*/ 321409 w 321409"/>
                  <a:gd name="connsiteY2" fmla="*/ 108856 h 217952"/>
                  <a:gd name="connsiteX3" fmla="*/ 308985 w 321409"/>
                  <a:gd name="connsiteY3" fmla="*/ 163184 h 217952"/>
                  <a:gd name="connsiteX4" fmla="*/ 180916 w 321409"/>
                  <a:gd name="connsiteY4" fmla="*/ 211249 h 217952"/>
                  <a:gd name="connsiteX5" fmla="*/ 57150 w 321409"/>
                  <a:gd name="connsiteY5" fmla="*/ 217952 h 217952"/>
                  <a:gd name="connsiteX6" fmla="*/ 0 w 321409"/>
                  <a:gd name="connsiteY6" fmla="*/ 0 h 217952"/>
                  <a:gd name="connsiteX0" fmla="*/ 0 w 314265"/>
                  <a:gd name="connsiteY0" fmla="*/ 0 h 217952"/>
                  <a:gd name="connsiteX1" fmla="*/ 308985 w 314265"/>
                  <a:gd name="connsiteY1" fmla="*/ 35719 h 217952"/>
                  <a:gd name="connsiteX2" fmla="*/ 314265 w 314265"/>
                  <a:gd name="connsiteY2" fmla="*/ 106474 h 217952"/>
                  <a:gd name="connsiteX3" fmla="*/ 308985 w 314265"/>
                  <a:gd name="connsiteY3" fmla="*/ 163184 h 217952"/>
                  <a:gd name="connsiteX4" fmla="*/ 180916 w 314265"/>
                  <a:gd name="connsiteY4" fmla="*/ 211249 h 217952"/>
                  <a:gd name="connsiteX5" fmla="*/ 57150 w 314265"/>
                  <a:gd name="connsiteY5" fmla="*/ 217952 h 217952"/>
                  <a:gd name="connsiteX6" fmla="*/ 0 w 314265"/>
                  <a:gd name="connsiteY6" fmla="*/ 0 h 217952"/>
                  <a:gd name="connsiteX0" fmla="*/ 0 w 318510"/>
                  <a:gd name="connsiteY0" fmla="*/ 0 h 217952"/>
                  <a:gd name="connsiteX1" fmla="*/ 318510 w 318510"/>
                  <a:gd name="connsiteY1" fmla="*/ 35719 h 217952"/>
                  <a:gd name="connsiteX2" fmla="*/ 314265 w 318510"/>
                  <a:gd name="connsiteY2" fmla="*/ 106474 h 217952"/>
                  <a:gd name="connsiteX3" fmla="*/ 308985 w 318510"/>
                  <a:gd name="connsiteY3" fmla="*/ 163184 h 217952"/>
                  <a:gd name="connsiteX4" fmla="*/ 180916 w 318510"/>
                  <a:gd name="connsiteY4" fmla="*/ 211249 h 217952"/>
                  <a:gd name="connsiteX5" fmla="*/ 57150 w 318510"/>
                  <a:gd name="connsiteY5" fmla="*/ 217952 h 217952"/>
                  <a:gd name="connsiteX6" fmla="*/ 0 w 318510"/>
                  <a:gd name="connsiteY6" fmla="*/ 0 h 217952"/>
                  <a:gd name="connsiteX0" fmla="*/ 0 w 344704"/>
                  <a:gd name="connsiteY0" fmla="*/ 0 h 217952"/>
                  <a:gd name="connsiteX1" fmla="*/ 344704 w 344704"/>
                  <a:gd name="connsiteY1" fmla="*/ 7144 h 217952"/>
                  <a:gd name="connsiteX2" fmla="*/ 314265 w 344704"/>
                  <a:gd name="connsiteY2" fmla="*/ 106474 h 217952"/>
                  <a:gd name="connsiteX3" fmla="*/ 308985 w 344704"/>
                  <a:gd name="connsiteY3" fmla="*/ 163184 h 217952"/>
                  <a:gd name="connsiteX4" fmla="*/ 180916 w 344704"/>
                  <a:gd name="connsiteY4" fmla="*/ 211249 h 217952"/>
                  <a:gd name="connsiteX5" fmla="*/ 57150 w 344704"/>
                  <a:gd name="connsiteY5" fmla="*/ 217952 h 217952"/>
                  <a:gd name="connsiteX6" fmla="*/ 0 w 344704"/>
                  <a:gd name="connsiteY6" fmla="*/ 0 h 217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704" h="217952">
                    <a:moveTo>
                      <a:pt x="0" y="0"/>
                    </a:moveTo>
                    <a:lnTo>
                      <a:pt x="344704" y="7144"/>
                    </a:lnTo>
                    <a:lnTo>
                      <a:pt x="314265" y="106474"/>
                    </a:lnTo>
                    <a:lnTo>
                      <a:pt x="308985" y="163184"/>
                    </a:lnTo>
                    <a:lnTo>
                      <a:pt x="180916" y="211249"/>
                    </a:lnTo>
                    <a:lnTo>
                      <a:pt x="57150" y="217952"/>
                    </a:lnTo>
                    <a:cubicBezTo>
                      <a:pt x="38100" y="145301"/>
                      <a:pt x="11906" y="72651"/>
                      <a:pt x="0" y="0"/>
                    </a:cubicBezTo>
                    <a:close/>
                  </a:path>
                </a:pathLst>
              </a:custGeom>
              <a:solidFill>
                <a:srgbClr val="92CDD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="" xmlns:a16="http://schemas.microsoft.com/office/drawing/2014/main" id="{50973D03-4F20-4BD5-A2C9-4087EF3BA3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72300" y="3945975"/>
                <a:ext cx="336550" cy="309563"/>
              </a:xfrm>
              <a:custGeom>
                <a:avLst/>
                <a:gdLst>
                  <a:gd name="T0" fmla="*/ 2147483647 w 630"/>
                  <a:gd name="T1" fmla="*/ 0 h 578"/>
                  <a:gd name="T2" fmla="*/ 2147483647 w 630"/>
                  <a:gd name="T3" fmla="*/ 2147483647 h 578"/>
                  <a:gd name="T4" fmla="*/ 2147483647 w 630"/>
                  <a:gd name="T5" fmla="*/ 2147483647 h 578"/>
                  <a:gd name="T6" fmla="*/ 2147483647 w 630"/>
                  <a:gd name="T7" fmla="*/ 2147483647 h 578"/>
                  <a:gd name="T8" fmla="*/ 2147483647 w 630"/>
                  <a:gd name="T9" fmla="*/ 2147483647 h 578"/>
                  <a:gd name="T10" fmla="*/ 2147483647 w 630"/>
                  <a:gd name="T11" fmla="*/ 2147483647 h 578"/>
                  <a:gd name="T12" fmla="*/ 2147483647 w 630"/>
                  <a:gd name="T13" fmla="*/ 2147483647 h 578"/>
                  <a:gd name="T14" fmla="*/ 2147483647 w 630"/>
                  <a:gd name="T15" fmla="*/ 2147483647 h 578"/>
                  <a:gd name="T16" fmla="*/ 2147483647 w 630"/>
                  <a:gd name="T17" fmla="*/ 2147483647 h 578"/>
                  <a:gd name="T18" fmla="*/ 2147483647 w 630"/>
                  <a:gd name="T19" fmla="*/ 2147483647 h 578"/>
                  <a:gd name="T20" fmla="*/ 2147483647 w 630"/>
                  <a:gd name="T21" fmla="*/ 2147483647 h 578"/>
                  <a:gd name="T22" fmla="*/ 2147483647 w 630"/>
                  <a:gd name="T23" fmla="*/ 2147483647 h 578"/>
                  <a:gd name="T24" fmla="*/ 2147483647 w 630"/>
                  <a:gd name="T25" fmla="*/ 2147483647 h 578"/>
                  <a:gd name="T26" fmla="*/ 2147483647 w 630"/>
                  <a:gd name="T27" fmla="*/ 2147483647 h 578"/>
                  <a:gd name="T28" fmla="*/ 2147483647 w 630"/>
                  <a:gd name="T29" fmla="*/ 2147483647 h 578"/>
                  <a:gd name="T30" fmla="*/ 2147483647 w 630"/>
                  <a:gd name="T31" fmla="*/ 2147483647 h 578"/>
                  <a:gd name="T32" fmla="*/ 2147483647 w 630"/>
                  <a:gd name="T33" fmla="*/ 2147483647 h 578"/>
                  <a:gd name="T34" fmla="*/ 2147483647 w 630"/>
                  <a:gd name="T35" fmla="*/ 2147483647 h 578"/>
                  <a:gd name="T36" fmla="*/ 2147483647 w 630"/>
                  <a:gd name="T37" fmla="*/ 2147483647 h 578"/>
                  <a:gd name="T38" fmla="*/ 2147483647 w 630"/>
                  <a:gd name="T39" fmla="*/ 2147483647 h 578"/>
                  <a:gd name="T40" fmla="*/ 2147483647 w 630"/>
                  <a:gd name="T41" fmla="*/ 2147483647 h 578"/>
                  <a:gd name="T42" fmla="*/ 2147483647 w 630"/>
                  <a:gd name="T43" fmla="*/ 2147483647 h 578"/>
                  <a:gd name="T44" fmla="*/ 2147483647 w 630"/>
                  <a:gd name="T45" fmla="*/ 2147483647 h 578"/>
                  <a:gd name="T46" fmla="*/ 2147483647 w 630"/>
                  <a:gd name="T47" fmla="*/ 2147483647 h 578"/>
                  <a:gd name="T48" fmla="*/ 2147483647 w 630"/>
                  <a:gd name="T49" fmla="*/ 2147483647 h 578"/>
                  <a:gd name="T50" fmla="*/ 2147483647 w 630"/>
                  <a:gd name="T51" fmla="*/ 2147483647 h 578"/>
                  <a:gd name="T52" fmla="*/ 2147483647 w 630"/>
                  <a:gd name="T53" fmla="*/ 2147483647 h 578"/>
                  <a:gd name="T54" fmla="*/ 2147483647 w 630"/>
                  <a:gd name="T55" fmla="*/ 2147483647 h 578"/>
                  <a:gd name="T56" fmla="*/ 2147483647 w 630"/>
                  <a:gd name="T57" fmla="*/ 2147483647 h 578"/>
                  <a:gd name="T58" fmla="*/ 2147483647 w 630"/>
                  <a:gd name="T59" fmla="*/ 2147483647 h 578"/>
                  <a:gd name="T60" fmla="*/ 2147483647 w 630"/>
                  <a:gd name="T61" fmla="*/ 2147483647 h 578"/>
                  <a:gd name="T62" fmla="*/ 2147483647 w 630"/>
                  <a:gd name="T63" fmla="*/ 2147483647 h 578"/>
                  <a:gd name="T64" fmla="*/ 2147483647 w 630"/>
                  <a:gd name="T65" fmla="*/ 2147483647 h 578"/>
                  <a:gd name="T66" fmla="*/ 2147483647 w 630"/>
                  <a:gd name="T67" fmla="*/ 2147483647 h 578"/>
                  <a:gd name="T68" fmla="*/ 2147483647 w 630"/>
                  <a:gd name="T69" fmla="*/ 2147483647 h 578"/>
                  <a:gd name="T70" fmla="*/ 2147483647 w 630"/>
                  <a:gd name="T71" fmla="*/ 2147483647 h 578"/>
                  <a:gd name="T72" fmla="*/ 2147483647 w 630"/>
                  <a:gd name="T73" fmla="*/ 2147483647 h 578"/>
                  <a:gd name="T74" fmla="*/ 2147483647 w 630"/>
                  <a:gd name="T75" fmla="*/ 2147483647 h 578"/>
                  <a:gd name="T76" fmla="*/ 2147483647 w 630"/>
                  <a:gd name="T77" fmla="*/ 2147483647 h 578"/>
                  <a:gd name="T78" fmla="*/ 2147483647 w 630"/>
                  <a:gd name="T79" fmla="*/ 2147483647 h 578"/>
                  <a:gd name="T80" fmla="*/ 2147483647 w 630"/>
                  <a:gd name="T81" fmla="*/ 2147483647 h 578"/>
                  <a:gd name="T82" fmla="*/ 2147483647 w 630"/>
                  <a:gd name="T83" fmla="*/ 2147483647 h 578"/>
                  <a:gd name="T84" fmla="*/ 2147483647 w 630"/>
                  <a:gd name="T85" fmla="*/ 2147483647 h 578"/>
                  <a:gd name="T86" fmla="*/ 2147483647 w 630"/>
                  <a:gd name="T87" fmla="*/ 2147483647 h 578"/>
                  <a:gd name="T88" fmla="*/ 2147483647 w 630"/>
                  <a:gd name="T89" fmla="*/ 2147483647 h 578"/>
                  <a:gd name="T90" fmla="*/ 2147483647 w 630"/>
                  <a:gd name="T91" fmla="*/ 2147483647 h 578"/>
                  <a:gd name="T92" fmla="*/ 2147483647 w 630"/>
                  <a:gd name="T93" fmla="*/ 2147483647 h 578"/>
                  <a:gd name="T94" fmla="*/ 2147483647 w 630"/>
                  <a:gd name="T95" fmla="*/ 2147483647 h 578"/>
                  <a:gd name="T96" fmla="*/ 0 w 630"/>
                  <a:gd name="T97" fmla="*/ 2147483647 h 578"/>
                  <a:gd name="T98" fmla="*/ 2147483647 w 630"/>
                  <a:gd name="T99" fmla="*/ 0 h 57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30" h="578">
                    <a:moveTo>
                      <a:pt x="147" y="0"/>
                    </a:moveTo>
                    <a:cubicBezTo>
                      <a:pt x="202" y="2"/>
                      <a:pt x="292" y="23"/>
                      <a:pt x="333" y="33"/>
                    </a:cubicBezTo>
                    <a:cubicBezTo>
                      <a:pt x="405" y="50"/>
                      <a:pt x="348" y="43"/>
                      <a:pt x="392" y="63"/>
                    </a:cubicBezTo>
                    <a:lnTo>
                      <a:pt x="598" y="142"/>
                    </a:lnTo>
                    <a:lnTo>
                      <a:pt x="618" y="187"/>
                    </a:lnTo>
                    <a:lnTo>
                      <a:pt x="565" y="200"/>
                    </a:lnTo>
                    <a:lnTo>
                      <a:pt x="248" y="65"/>
                    </a:lnTo>
                    <a:lnTo>
                      <a:pt x="106" y="249"/>
                    </a:lnTo>
                    <a:lnTo>
                      <a:pt x="132" y="273"/>
                    </a:lnTo>
                    <a:lnTo>
                      <a:pt x="227" y="152"/>
                    </a:lnTo>
                    <a:lnTo>
                      <a:pt x="238" y="260"/>
                    </a:lnTo>
                    <a:lnTo>
                      <a:pt x="152" y="378"/>
                    </a:lnTo>
                    <a:lnTo>
                      <a:pt x="162" y="409"/>
                    </a:lnTo>
                    <a:lnTo>
                      <a:pt x="287" y="254"/>
                    </a:lnTo>
                    <a:lnTo>
                      <a:pt x="322" y="274"/>
                    </a:lnTo>
                    <a:lnTo>
                      <a:pt x="330" y="210"/>
                    </a:lnTo>
                    <a:lnTo>
                      <a:pt x="295" y="228"/>
                    </a:lnTo>
                    <a:lnTo>
                      <a:pt x="273" y="166"/>
                    </a:lnTo>
                    <a:lnTo>
                      <a:pt x="300" y="127"/>
                    </a:lnTo>
                    <a:lnTo>
                      <a:pt x="356" y="152"/>
                    </a:lnTo>
                    <a:lnTo>
                      <a:pt x="518" y="222"/>
                    </a:lnTo>
                    <a:lnTo>
                      <a:pt x="504" y="250"/>
                    </a:lnTo>
                    <a:lnTo>
                      <a:pt x="385" y="198"/>
                    </a:lnTo>
                    <a:lnTo>
                      <a:pt x="395" y="244"/>
                    </a:lnTo>
                    <a:lnTo>
                      <a:pt x="420" y="269"/>
                    </a:lnTo>
                    <a:lnTo>
                      <a:pt x="605" y="259"/>
                    </a:lnTo>
                    <a:lnTo>
                      <a:pt x="630" y="320"/>
                    </a:lnTo>
                    <a:lnTo>
                      <a:pt x="424" y="340"/>
                    </a:lnTo>
                    <a:lnTo>
                      <a:pt x="450" y="365"/>
                    </a:lnTo>
                    <a:lnTo>
                      <a:pt x="623" y="347"/>
                    </a:lnTo>
                    <a:lnTo>
                      <a:pt x="610" y="379"/>
                    </a:lnTo>
                    <a:lnTo>
                      <a:pt x="538" y="412"/>
                    </a:lnTo>
                    <a:lnTo>
                      <a:pt x="443" y="439"/>
                    </a:lnTo>
                    <a:lnTo>
                      <a:pt x="397" y="355"/>
                    </a:lnTo>
                    <a:lnTo>
                      <a:pt x="377" y="360"/>
                    </a:lnTo>
                    <a:lnTo>
                      <a:pt x="434" y="474"/>
                    </a:lnTo>
                    <a:lnTo>
                      <a:pt x="606" y="422"/>
                    </a:lnTo>
                    <a:lnTo>
                      <a:pt x="616" y="454"/>
                    </a:lnTo>
                    <a:lnTo>
                      <a:pt x="420" y="523"/>
                    </a:lnTo>
                    <a:lnTo>
                      <a:pt x="374" y="574"/>
                    </a:lnTo>
                    <a:lnTo>
                      <a:pt x="227" y="578"/>
                    </a:lnTo>
                    <a:lnTo>
                      <a:pt x="173" y="568"/>
                    </a:lnTo>
                    <a:lnTo>
                      <a:pt x="165" y="514"/>
                    </a:lnTo>
                    <a:lnTo>
                      <a:pt x="73" y="251"/>
                    </a:lnTo>
                    <a:lnTo>
                      <a:pt x="63" y="186"/>
                    </a:lnTo>
                    <a:lnTo>
                      <a:pt x="54" y="117"/>
                    </a:lnTo>
                    <a:lnTo>
                      <a:pt x="39" y="63"/>
                    </a:lnTo>
                    <a:lnTo>
                      <a:pt x="24" y="30"/>
                    </a:lnTo>
                    <a:lnTo>
                      <a:pt x="0" y="21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86B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4" name="Freeform 19">
                <a:extLst>
                  <a:ext uri="{FF2B5EF4-FFF2-40B4-BE49-F238E27FC236}">
                    <a16:creationId xmlns="" xmlns:a16="http://schemas.microsoft.com/office/drawing/2014/main" id="{5D3CD6E8-F0B1-4C57-AE82-A944A8BE40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7008863" y="3960262"/>
                <a:ext cx="152400" cy="30162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945" h="11301">
                    <a:moveTo>
                      <a:pt x="33" y="7983"/>
                    </a:moveTo>
                    <a:cubicBezTo>
                      <a:pt x="-268" y="8305"/>
                      <a:pt x="1632" y="8368"/>
                      <a:pt x="1610" y="8892"/>
                    </a:cubicBezTo>
                    <a:cubicBezTo>
                      <a:pt x="1588" y="9416"/>
                      <a:pt x="488" y="11108"/>
                      <a:pt x="666" y="11282"/>
                    </a:cubicBezTo>
                    <a:cubicBezTo>
                      <a:pt x="844" y="11456"/>
                      <a:pt x="2012" y="10432"/>
                      <a:pt x="2679" y="9934"/>
                    </a:cubicBezTo>
                    <a:cubicBezTo>
                      <a:pt x="3346" y="9436"/>
                      <a:pt x="3766" y="9209"/>
                      <a:pt x="4668" y="8293"/>
                    </a:cubicBezTo>
                    <a:cubicBezTo>
                      <a:pt x="5570" y="7377"/>
                      <a:pt x="6879" y="5744"/>
                      <a:pt x="8090" y="4440"/>
                    </a:cubicBezTo>
                    <a:cubicBezTo>
                      <a:pt x="9290" y="3135"/>
                      <a:pt x="11516" y="1191"/>
                      <a:pt x="11886" y="471"/>
                    </a:cubicBezTo>
                    <a:cubicBezTo>
                      <a:pt x="12256" y="-249"/>
                      <a:pt x="10795" y="51"/>
                      <a:pt x="10312" y="120"/>
                    </a:cubicBezTo>
                    <a:cubicBezTo>
                      <a:pt x="9829" y="189"/>
                      <a:pt x="9848" y="651"/>
                      <a:pt x="8987" y="888"/>
                    </a:cubicBezTo>
                    <a:cubicBezTo>
                      <a:pt x="8126" y="1125"/>
                      <a:pt x="5048" y="1277"/>
                      <a:pt x="5145" y="1539"/>
                    </a:cubicBezTo>
                    <a:cubicBezTo>
                      <a:pt x="5243" y="1801"/>
                      <a:pt x="8162" y="1681"/>
                      <a:pt x="8047" y="2236"/>
                    </a:cubicBezTo>
                    <a:cubicBezTo>
                      <a:pt x="7932" y="2791"/>
                      <a:pt x="6900" y="3620"/>
                      <a:pt x="6247" y="4281"/>
                    </a:cubicBezTo>
                    <a:cubicBezTo>
                      <a:pt x="4034" y="4451"/>
                      <a:pt x="2665" y="4997"/>
                      <a:pt x="2327" y="5275"/>
                    </a:cubicBezTo>
                    <a:cubicBezTo>
                      <a:pt x="1989" y="5553"/>
                      <a:pt x="4188" y="5621"/>
                      <a:pt x="4220" y="5951"/>
                    </a:cubicBezTo>
                    <a:cubicBezTo>
                      <a:pt x="4252" y="6281"/>
                      <a:pt x="2901" y="6881"/>
                      <a:pt x="2519" y="7255"/>
                    </a:cubicBezTo>
                    <a:cubicBezTo>
                      <a:pt x="2137" y="7629"/>
                      <a:pt x="342" y="7312"/>
                      <a:pt x="33" y="798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5" name="Vrije vorm 109">
                <a:extLst>
                  <a:ext uri="{FF2B5EF4-FFF2-40B4-BE49-F238E27FC236}">
                    <a16:creationId xmlns="" xmlns:a16="http://schemas.microsoft.com/office/drawing/2014/main" id="{3987B61B-C2E5-49F0-9F42-312C26F394A9}"/>
                  </a:ext>
                </a:extLst>
              </p:cNvPr>
              <p:cNvSpPr/>
              <p:nvPr/>
            </p:nvSpPr>
            <p:spPr bwMode="auto">
              <a:xfrm rot="6664258">
                <a:off x="6224200" y="3432659"/>
                <a:ext cx="357268" cy="1062354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21765 w 133647"/>
                  <a:gd name="connsiteY0" fmla="*/ 0 h 555164"/>
                  <a:gd name="connsiteX1" fmla="*/ 0 w 133647"/>
                  <a:gd name="connsiteY1" fmla="*/ 283758 h 555164"/>
                  <a:gd name="connsiteX2" fmla="*/ 133647 w 133647"/>
                  <a:gd name="connsiteY2" fmla="*/ 555164 h 555164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52752"/>
                  <a:gd name="connsiteY0" fmla="*/ 0 h 1064003"/>
                  <a:gd name="connsiteX1" fmla="*/ 0 w 352752"/>
                  <a:gd name="connsiteY1" fmla="*/ 283758 h 1064003"/>
                  <a:gd name="connsiteX2" fmla="*/ 352752 w 352752"/>
                  <a:gd name="connsiteY2" fmla="*/ 1064003 h 106400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064" h="1064513">
                    <a:moveTo>
                      <a:pt x="21765" y="0"/>
                    </a:moveTo>
                    <a:cubicBezTo>
                      <a:pt x="5268" y="197963"/>
                      <a:pt x="12689" y="80484"/>
                      <a:pt x="0" y="283758"/>
                    </a:cubicBezTo>
                    <a:cubicBezTo>
                      <a:pt x="101711" y="499144"/>
                      <a:pt x="221215" y="769076"/>
                      <a:pt x="358064" y="1064513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6" name="Freeform 14">
                <a:extLst>
                  <a:ext uri="{FF2B5EF4-FFF2-40B4-BE49-F238E27FC236}">
                    <a16:creationId xmlns="" xmlns:a16="http://schemas.microsoft.com/office/drawing/2014/main" id="{4A97B0C3-162C-4B86-A1EC-2A2B35448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88336" y="4568122"/>
                <a:ext cx="2153166" cy="433226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8634"/>
                  <a:gd name="connsiteY0" fmla="*/ 0 h 6789"/>
                  <a:gd name="connsiteX1" fmla="*/ 1312 w 8634"/>
                  <a:gd name="connsiteY1" fmla="*/ 3424 h 6789"/>
                  <a:gd name="connsiteX2" fmla="*/ 3005 w 8634"/>
                  <a:gd name="connsiteY2" fmla="*/ 6765 h 6789"/>
                  <a:gd name="connsiteX3" fmla="*/ 5524 w 8634"/>
                  <a:gd name="connsiteY3" fmla="*/ 5009 h 6789"/>
                  <a:gd name="connsiteX4" fmla="*/ 8634 w 8634"/>
                  <a:gd name="connsiteY4" fmla="*/ 5694 h 6789"/>
                  <a:gd name="connsiteX0" fmla="*/ 0 w 10169"/>
                  <a:gd name="connsiteY0" fmla="*/ 0 h 10337"/>
                  <a:gd name="connsiteX1" fmla="*/ 1689 w 10169"/>
                  <a:gd name="connsiteY1" fmla="*/ 5380 h 10337"/>
                  <a:gd name="connsiteX2" fmla="*/ 3649 w 10169"/>
                  <a:gd name="connsiteY2" fmla="*/ 10302 h 10337"/>
                  <a:gd name="connsiteX3" fmla="*/ 6567 w 10169"/>
                  <a:gd name="connsiteY3" fmla="*/ 7715 h 10337"/>
                  <a:gd name="connsiteX4" fmla="*/ 10169 w 10169"/>
                  <a:gd name="connsiteY4" fmla="*/ 8724 h 10337"/>
                  <a:gd name="connsiteX0" fmla="*/ 0 w 10203"/>
                  <a:gd name="connsiteY0" fmla="*/ 0 h 10225"/>
                  <a:gd name="connsiteX1" fmla="*/ 1723 w 10203"/>
                  <a:gd name="connsiteY1" fmla="*/ 5268 h 10225"/>
                  <a:gd name="connsiteX2" fmla="*/ 3683 w 10203"/>
                  <a:gd name="connsiteY2" fmla="*/ 10190 h 10225"/>
                  <a:gd name="connsiteX3" fmla="*/ 6601 w 10203"/>
                  <a:gd name="connsiteY3" fmla="*/ 7603 h 10225"/>
                  <a:gd name="connsiteX4" fmla="*/ 10203 w 10203"/>
                  <a:gd name="connsiteY4" fmla="*/ 8612 h 1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03" h="10225">
                    <a:moveTo>
                      <a:pt x="0" y="0"/>
                    </a:moveTo>
                    <a:cubicBezTo>
                      <a:pt x="590" y="1629"/>
                      <a:pt x="1109" y="3570"/>
                      <a:pt x="1723" y="5268"/>
                    </a:cubicBezTo>
                    <a:cubicBezTo>
                      <a:pt x="2337" y="6966"/>
                      <a:pt x="2872" y="9779"/>
                      <a:pt x="3683" y="10190"/>
                    </a:cubicBezTo>
                    <a:cubicBezTo>
                      <a:pt x="4499" y="10567"/>
                      <a:pt x="5510" y="7855"/>
                      <a:pt x="6601" y="7603"/>
                    </a:cubicBezTo>
                    <a:cubicBezTo>
                      <a:pt x="7686" y="7317"/>
                      <a:pt x="9455" y="8422"/>
                      <a:pt x="10203" y="8612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7" name="Freeform 15">
                <a:extLst>
                  <a:ext uri="{FF2B5EF4-FFF2-40B4-BE49-F238E27FC236}">
                    <a16:creationId xmlns="" xmlns:a16="http://schemas.microsoft.com/office/drawing/2014/main" id="{6EF99CAD-A8F8-4CDB-BE63-87D998B2A3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49743" y="3654480"/>
                <a:ext cx="2186996" cy="913162"/>
              </a:xfrm>
              <a:custGeom>
                <a:avLst/>
                <a:gdLst>
                  <a:gd name="T0" fmla="*/ 0 w 10000"/>
                  <a:gd name="T1" fmla="*/ 2147483647 h 10235"/>
                  <a:gd name="T2" fmla="*/ 2147483647 w 10000"/>
                  <a:gd name="T3" fmla="*/ 2147483647 h 10235"/>
                  <a:gd name="T4" fmla="*/ 2147483647 w 10000"/>
                  <a:gd name="T5" fmla="*/ 2147483647 h 10235"/>
                  <a:gd name="T6" fmla="*/ 2147483647 w 10000"/>
                  <a:gd name="T7" fmla="*/ 2147483647 h 10235"/>
                  <a:gd name="T8" fmla="*/ 2147483647 w 10000"/>
                  <a:gd name="T9" fmla="*/ 2147483647 h 10235"/>
                  <a:gd name="T10" fmla="*/ 2147483647 w 10000"/>
                  <a:gd name="T11" fmla="*/ 2147483647 h 10235"/>
                  <a:gd name="T12" fmla="*/ 2147483647 w 10000"/>
                  <a:gd name="T13" fmla="*/ 2147483647 h 10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182"/>
                  <a:gd name="connsiteY0" fmla="*/ 101 h 11518"/>
                  <a:gd name="connsiteX1" fmla="*/ 669 w 9182"/>
                  <a:gd name="connsiteY1" fmla="*/ 2397 h 11518"/>
                  <a:gd name="connsiteX2" fmla="*/ 1097 w 9182"/>
                  <a:gd name="connsiteY2" fmla="*/ 4589 h 11518"/>
                  <a:gd name="connsiteX3" fmla="*/ 2977 w 9182"/>
                  <a:gd name="connsiteY3" fmla="*/ 7924 h 11518"/>
                  <a:gd name="connsiteX4" fmla="*/ 4495 w 9182"/>
                  <a:gd name="connsiteY4" fmla="*/ 11360 h 11518"/>
                  <a:gd name="connsiteX5" fmla="*/ 7073 w 9182"/>
                  <a:gd name="connsiteY5" fmla="*/ 10946 h 11518"/>
                  <a:gd name="connsiteX6" fmla="*/ 9182 w 9182"/>
                  <a:gd name="connsiteY6" fmla="*/ 10862 h 11518"/>
                  <a:gd name="connsiteX0" fmla="*/ 0 w 10000"/>
                  <a:gd name="connsiteY0" fmla="*/ 0 h 9912"/>
                  <a:gd name="connsiteX1" fmla="*/ 729 w 10000"/>
                  <a:gd name="connsiteY1" fmla="*/ 1993 h 9912"/>
                  <a:gd name="connsiteX2" fmla="*/ 1195 w 10000"/>
                  <a:gd name="connsiteY2" fmla="*/ 3896 h 9912"/>
                  <a:gd name="connsiteX3" fmla="*/ 3242 w 10000"/>
                  <a:gd name="connsiteY3" fmla="*/ 6792 h 9912"/>
                  <a:gd name="connsiteX4" fmla="*/ 4895 w 10000"/>
                  <a:gd name="connsiteY4" fmla="*/ 9775 h 9912"/>
                  <a:gd name="connsiteX5" fmla="*/ 7703 w 10000"/>
                  <a:gd name="connsiteY5" fmla="*/ 9415 h 9912"/>
                  <a:gd name="connsiteX6" fmla="*/ 10000 w 10000"/>
                  <a:gd name="connsiteY6" fmla="*/ 9342 h 9912"/>
                  <a:gd name="connsiteX0" fmla="*/ 0 w 10000"/>
                  <a:gd name="connsiteY0" fmla="*/ 0 h 10000"/>
                  <a:gd name="connsiteX1" fmla="*/ 1195 w 10000"/>
                  <a:gd name="connsiteY1" fmla="*/ 3931 h 10000"/>
                  <a:gd name="connsiteX2" fmla="*/ 3242 w 10000"/>
                  <a:gd name="connsiteY2" fmla="*/ 6852 h 10000"/>
                  <a:gd name="connsiteX3" fmla="*/ 4895 w 10000"/>
                  <a:gd name="connsiteY3" fmla="*/ 9862 h 10000"/>
                  <a:gd name="connsiteX4" fmla="*/ 7703 w 10000"/>
                  <a:gd name="connsiteY4" fmla="*/ 9499 h 10000"/>
                  <a:gd name="connsiteX5" fmla="*/ 10000 w 10000"/>
                  <a:gd name="connsiteY5" fmla="*/ 9425 h 10000"/>
                  <a:gd name="connsiteX0" fmla="*/ 0 w 9472"/>
                  <a:gd name="connsiteY0" fmla="*/ 0 h 9917"/>
                  <a:gd name="connsiteX1" fmla="*/ 667 w 9472"/>
                  <a:gd name="connsiteY1" fmla="*/ 3848 h 9917"/>
                  <a:gd name="connsiteX2" fmla="*/ 2714 w 9472"/>
                  <a:gd name="connsiteY2" fmla="*/ 6769 h 9917"/>
                  <a:gd name="connsiteX3" fmla="*/ 4367 w 9472"/>
                  <a:gd name="connsiteY3" fmla="*/ 9779 h 9917"/>
                  <a:gd name="connsiteX4" fmla="*/ 7175 w 9472"/>
                  <a:gd name="connsiteY4" fmla="*/ 9416 h 9917"/>
                  <a:gd name="connsiteX5" fmla="*/ 9472 w 9472"/>
                  <a:gd name="connsiteY5" fmla="*/ 9342 h 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72" h="9917">
                    <a:moveTo>
                      <a:pt x="0" y="0"/>
                    </a:moveTo>
                    <a:cubicBezTo>
                      <a:pt x="249" y="819"/>
                      <a:pt x="215" y="2720"/>
                      <a:pt x="667" y="3848"/>
                    </a:cubicBezTo>
                    <a:cubicBezTo>
                      <a:pt x="1119" y="4976"/>
                      <a:pt x="2099" y="5781"/>
                      <a:pt x="2714" y="6769"/>
                    </a:cubicBezTo>
                    <a:cubicBezTo>
                      <a:pt x="3327" y="7772"/>
                      <a:pt x="3621" y="9342"/>
                      <a:pt x="4367" y="9779"/>
                    </a:cubicBezTo>
                    <a:cubicBezTo>
                      <a:pt x="5109" y="10216"/>
                      <a:pt x="6266" y="9488"/>
                      <a:pt x="7175" y="9416"/>
                    </a:cubicBezTo>
                    <a:cubicBezTo>
                      <a:pt x="8082" y="9342"/>
                      <a:pt x="8918" y="9356"/>
                      <a:pt x="9472" y="9342"/>
                    </a:cubicBezTo>
                  </a:path>
                </a:pathLst>
              </a:custGeom>
              <a:noFill/>
              <a:ln w="317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8" name="Freeform 15">
                <a:extLst>
                  <a:ext uri="{FF2B5EF4-FFF2-40B4-BE49-F238E27FC236}">
                    <a16:creationId xmlns="" xmlns:a16="http://schemas.microsoft.com/office/drawing/2014/main" id="{ABF45CE1-B15C-486B-A605-28763D46B9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197473" y="4515607"/>
                <a:ext cx="842744" cy="383525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10550"/>
                  <a:gd name="connsiteY0" fmla="*/ 0 h 13801"/>
                  <a:gd name="connsiteX1" fmla="*/ 1810 w 10550"/>
                  <a:gd name="connsiteY1" fmla="*/ 2238 h 13801"/>
                  <a:gd name="connsiteX2" fmla="*/ 2465 w 10550"/>
                  <a:gd name="connsiteY2" fmla="*/ 4843 h 13801"/>
                  <a:gd name="connsiteX3" fmla="*/ 4345 w 10550"/>
                  <a:gd name="connsiteY3" fmla="*/ 8178 h 13801"/>
                  <a:gd name="connsiteX4" fmla="*/ 5863 w 10550"/>
                  <a:gd name="connsiteY4" fmla="*/ 11614 h 13801"/>
                  <a:gd name="connsiteX5" fmla="*/ 8441 w 10550"/>
                  <a:gd name="connsiteY5" fmla="*/ 13798 h 13801"/>
                  <a:gd name="connsiteX6" fmla="*/ 10550 w 10550"/>
                  <a:gd name="connsiteY6" fmla="*/ 11116 h 13801"/>
                  <a:gd name="connsiteX0" fmla="*/ 0 w 10550"/>
                  <a:gd name="connsiteY0" fmla="*/ 0 h 13803"/>
                  <a:gd name="connsiteX1" fmla="*/ 1810 w 10550"/>
                  <a:gd name="connsiteY1" fmla="*/ 2238 h 13803"/>
                  <a:gd name="connsiteX2" fmla="*/ 2465 w 10550"/>
                  <a:gd name="connsiteY2" fmla="*/ 4843 h 13803"/>
                  <a:gd name="connsiteX3" fmla="*/ 5863 w 10550"/>
                  <a:gd name="connsiteY3" fmla="*/ 11614 h 13803"/>
                  <a:gd name="connsiteX4" fmla="*/ 8441 w 10550"/>
                  <a:gd name="connsiteY4" fmla="*/ 13798 h 13803"/>
                  <a:gd name="connsiteX5" fmla="*/ 10550 w 10550"/>
                  <a:gd name="connsiteY5" fmla="*/ 11116 h 13803"/>
                  <a:gd name="connsiteX0" fmla="*/ 0 w 10550"/>
                  <a:gd name="connsiteY0" fmla="*/ 0 h 13809"/>
                  <a:gd name="connsiteX1" fmla="*/ 1810 w 10550"/>
                  <a:gd name="connsiteY1" fmla="*/ 2238 h 13809"/>
                  <a:gd name="connsiteX2" fmla="*/ 5863 w 10550"/>
                  <a:gd name="connsiteY2" fmla="*/ 11614 h 13809"/>
                  <a:gd name="connsiteX3" fmla="*/ 8441 w 10550"/>
                  <a:gd name="connsiteY3" fmla="*/ 13798 h 13809"/>
                  <a:gd name="connsiteX4" fmla="*/ 10550 w 10550"/>
                  <a:gd name="connsiteY4" fmla="*/ 11116 h 13809"/>
                  <a:gd name="connsiteX0" fmla="*/ 0 w 8740"/>
                  <a:gd name="connsiteY0" fmla="*/ 0 h 11571"/>
                  <a:gd name="connsiteX1" fmla="*/ 4053 w 8740"/>
                  <a:gd name="connsiteY1" fmla="*/ 9376 h 11571"/>
                  <a:gd name="connsiteX2" fmla="*/ 6631 w 8740"/>
                  <a:gd name="connsiteY2" fmla="*/ 11560 h 11571"/>
                  <a:gd name="connsiteX3" fmla="*/ 8740 w 8740"/>
                  <a:gd name="connsiteY3" fmla="*/ 8878 h 11571"/>
                  <a:gd name="connsiteX0" fmla="*/ 0 w 5363"/>
                  <a:gd name="connsiteY0" fmla="*/ 430 h 2326"/>
                  <a:gd name="connsiteX1" fmla="*/ 2950 w 5363"/>
                  <a:gd name="connsiteY1" fmla="*/ 2317 h 2326"/>
                  <a:gd name="connsiteX2" fmla="*/ 5363 w 5363"/>
                  <a:gd name="connsiteY2" fmla="*/ 0 h 2326"/>
                  <a:gd name="connsiteX0" fmla="*/ 0 w 8222"/>
                  <a:gd name="connsiteY0" fmla="*/ 7992 h 11870"/>
                  <a:gd name="connsiteX1" fmla="*/ 3723 w 8222"/>
                  <a:gd name="connsiteY1" fmla="*/ 9961 h 11870"/>
                  <a:gd name="connsiteX2" fmla="*/ 8222 w 8222"/>
                  <a:gd name="connsiteY2" fmla="*/ 0 h 11870"/>
                  <a:gd name="connsiteX0" fmla="*/ 0 w 10000"/>
                  <a:gd name="connsiteY0" fmla="*/ 6733 h 9421"/>
                  <a:gd name="connsiteX1" fmla="*/ 8165 w 10000"/>
                  <a:gd name="connsiteY1" fmla="*/ 6544 h 9421"/>
                  <a:gd name="connsiteX2" fmla="*/ 10000 w 10000"/>
                  <a:gd name="connsiteY2" fmla="*/ 0 h 9421"/>
                  <a:gd name="connsiteX0" fmla="*/ 0 w 8165"/>
                  <a:gd name="connsiteY0" fmla="*/ 201 h 3054"/>
                  <a:gd name="connsiteX1" fmla="*/ 8165 w 8165"/>
                  <a:gd name="connsiteY1" fmla="*/ 0 h 3054"/>
                  <a:gd name="connsiteX0" fmla="*/ 0 w 13250"/>
                  <a:gd name="connsiteY0" fmla="*/ 22500 h 28294"/>
                  <a:gd name="connsiteX1" fmla="*/ 13250 w 13250"/>
                  <a:gd name="connsiteY1" fmla="*/ 0 h 28294"/>
                  <a:gd name="connsiteX0" fmla="*/ 0 w 7352"/>
                  <a:gd name="connsiteY0" fmla="*/ 35348 h 40078"/>
                  <a:gd name="connsiteX1" fmla="*/ 7352 w 7352"/>
                  <a:gd name="connsiteY1" fmla="*/ 0 h 40078"/>
                  <a:gd name="connsiteX0" fmla="*/ 0 w 10000"/>
                  <a:gd name="connsiteY0" fmla="*/ 8820 h 8820"/>
                  <a:gd name="connsiteX1" fmla="*/ 10000 w 10000"/>
                  <a:gd name="connsiteY1" fmla="*/ 0 h 8820"/>
                  <a:gd name="connsiteX0" fmla="*/ 0 w 7217"/>
                  <a:gd name="connsiteY0" fmla="*/ 13998 h 13998"/>
                  <a:gd name="connsiteX1" fmla="*/ 7217 w 7217"/>
                  <a:gd name="connsiteY1" fmla="*/ 0 h 13998"/>
                  <a:gd name="connsiteX0" fmla="*/ 0 w 12949"/>
                  <a:gd name="connsiteY0" fmla="*/ 10000 h 10000"/>
                  <a:gd name="connsiteX1" fmla="*/ 12949 w 12949"/>
                  <a:gd name="connsiteY1" fmla="*/ 0 h 10000"/>
                  <a:gd name="connsiteX0" fmla="*/ 0 w 13630"/>
                  <a:gd name="connsiteY0" fmla="*/ 10260 h 10260"/>
                  <a:gd name="connsiteX1" fmla="*/ 13630 w 13630"/>
                  <a:gd name="connsiteY1" fmla="*/ 0 h 10260"/>
                  <a:gd name="connsiteX0" fmla="*/ 0 w 14367"/>
                  <a:gd name="connsiteY0" fmla="*/ 10844 h 10844"/>
                  <a:gd name="connsiteX1" fmla="*/ 14367 w 14367"/>
                  <a:gd name="connsiteY1" fmla="*/ 0 h 1084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325 h 10325"/>
                  <a:gd name="connsiteX1" fmla="*/ 14424 w 14424"/>
                  <a:gd name="connsiteY1" fmla="*/ 0 h 10325"/>
                  <a:gd name="connsiteX0" fmla="*/ 0 w 14481"/>
                  <a:gd name="connsiteY0" fmla="*/ 10585 h 10585"/>
                  <a:gd name="connsiteX1" fmla="*/ 14481 w 14481"/>
                  <a:gd name="connsiteY1" fmla="*/ 0 h 10585"/>
                  <a:gd name="connsiteX0" fmla="*/ 0 w 14481"/>
                  <a:gd name="connsiteY0" fmla="*/ 10585 h 10585"/>
                  <a:gd name="connsiteX1" fmla="*/ 11581 w 14481"/>
                  <a:gd name="connsiteY1" fmla="*/ 1522 h 10585"/>
                  <a:gd name="connsiteX2" fmla="*/ 14481 w 14481"/>
                  <a:gd name="connsiteY2" fmla="*/ 0 h 10585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8655"/>
                  <a:gd name="connsiteY0" fmla="*/ 10889 h 10889"/>
                  <a:gd name="connsiteX1" fmla="*/ 11581 w 18655"/>
                  <a:gd name="connsiteY1" fmla="*/ 1826 h 10889"/>
                  <a:gd name="connsiteX2" fmla="*/ 18655 w 18655"/>
                  <a:gd name="connsiteY2" fmla="*/ 304 h 10889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9903"/>
                  <a:gd name="connsiteY0" fmla="*/ 10455 h 10455"/>
                  <a:gd name="connsiteX1" fmla="*/ 11581 w 19903"/>
                  <a:gd name="connsiteY1" fmla="*/ 1392 h 10455"/>
                  <a:gd name="connsiteX2" fmla="*/ 19903 w 19903"/>
                  <a:gd name="connsiteY2" fmla="*/ 0 h 10455"/>
                  <a:gd name="connsiteX0" fmla="*/ 0 w 20073"/>
                  <a:gd name="connsiteY0" fmla="*/ 10455 h 10455"/>
                  <a:gd name="connsiteX1" fmla="*/ 11581 w 20073"/>
                  <a:gd name="connsiteY1" fmla="*/ 1392 h 10455"/>
                  <a:gd name="connsiteX2" fmla="*/ 20073 w 20073"/>
                  <a:gd name="connsiteY2" fmla="*/ 0 h 10455"/>
                  <a:gd name="connsiteX0" fmla="*/ 0 w 20073"/>
                  <a:gd name="connsiteY0" fmla="*/ 10455 h 10455"/>
                  <a:gd name="connsiteX1" fmla="*/ 11184 w 20073"/>
                  <a:gd name="connsiteY1" fmla="*/ 1717 h 10455"/>
                  <a:gd name="connsiteX2" fmla="*/ 20073 w 20073"/>
                  <a:gd name="connsiteY2" fmla="*/ 0 h 1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73" h="10455">
                    <a:moveTo>
                      <a:pt x="0" y="10455"/>
                    </a:moveTo>
                    <a:cubicBezTo>
                      <a:pt x="3860" y="7434"/>
                      <a:pt x="7839" y="3459"/>
                      <a:pt x="11184" y="1717"/>
                    </a:cubicBezTo>
                    <a:cubicBezTo>
                      <a:pt x="14529" y="-25"/>
                      <a:pt x="15072" y="181"/>
                      <a:pt x="20073" y="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49" name="Picture 12">
                <a:extLst>
                  <a:ext uri="{FF2B5EF4-FFF2-40B4-BE49-F238E27FC236}">
                    <a16:creationId xmlns="" xmlns:a16="http://schemas.microsoft.com/office/drawing/2014/main" id="{3DB48979-A699-4196-B361-1C95AD684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2509879">
                <a:off x="6868487" y="3876122"/>
                <a:ext cx="144463" cy="523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50" name="Vrije vorm 118">
                <a:extLst>
                  <a:ext uri="{FF2B5EF4-FFF2-40B4-BE49-F238E27FC236}">
                    <a16:creationId xmlns="" xmlns:a16="http://schemas.microsoft.com/office/drawing/2014/main" id="{D3888C23-22D2-4965-A467-AE57386CD19D}"/>
                  </a:ext>
                </a:extLst>
              </p:cNvPr>
              <p:cNvSpPr/>
              <p:nvPr/>
            </p:nvSpPr>
            <p:spPr bwMode="auto">
              <a:xfrm rot="6664258">
                <a:off x="6677789" y="4268452"/>
                <a:ext cx="65721" cy="30030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65738 w 65738"/>
                  <a:gd name="connsiteY0" fmla="*/ 0 h 300339"/>
                  <a:gd name="connsiteX1" fmla="*/ 6489 w 65738"/>
                  <a:gd name="connsiteY1" fmla="*/ 190869 h 300339"/>
                  <a:gd name="connsiteX2" fmla="*/ 11397 w 65738"/>
                  <a:gd name="connsiteY2" fmla="*/ 300339 h 30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38" h="300339">
                    <a:moveTo>
                      <a:pt x="65738" y="0"/>
                    </a:moveTo>
                    <a:cubicBezTo>
                      <a:pt x="18073" y="156046"/>
                      <a:pt x="15546" y="140813"/>
                      <a:pt x="6489" y="190869"/>
                    </a:cubicBezTo>
                    <a:cubicBezTo>
                      <a:pt x="-2568" y="240926"/>
                      <a:pt x="-3198" y="247148"/>
                      <a:pt x="11397" y="300339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1" name="Vrije vorm 118">
                <a:extLst>
                  <a:ext uri="{FF2B5EF4-FFF2-40B4-BE49-F238E27FC236}">
                    <a16:creationId xmlns="" xmlns:a16="http://schemas.microsoft.com/office/drawing/2014/main" id="{4D7CDBB6-EE94-4AB3-AFB2-A171142AEF39}"/>
                  </a:ext>
                </a:extLst>
              </p:cNvPr>
              <p:cNvSpPr/>
              <p:nvPr/>
            </p:nvSpPr>
            <p:spPr bwMode="auto">
              <a:xfrm rot="5052755">
                <a:off x="6614036" y="4203552"/>
                <a:ext cx="5691" cy="1087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2" h="108724">
                    <a:moveTo>
                      <a:pt x="0" y="0"/>
                    </a:moveTo>
                    <a:cubicBezTo>
                      <a:pt x="8888" y="46877"/>
                      <a:pt x="4911" y="50867"/>
                      <a:pt x="4140" y="108724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2" name="Vrije vorm 118">
                <a:extLst>
                  <a:ext uri="{FF2B5EF4-FFF2-40B4-BE49-F238E27FC236}">
                    <a16:creationId xmlns="" xmlns:a16="http://schemas.microsoft.com/office/drawing/2014/main" id="{986271B3-687F-4DD9-A13D-6A3A6E22E954}"/>
                  </a:ext>
                </a:extLst>
              </p:cNvPr>
              <p:cNvSpPr/>
              <p:nvPr/>
            </p:nvSpPr>
            <p:spPr bwMode="auto">
              <a:xfrm rot="2740879">
                <a:off x="6692976" y="4258584"/>
                <a:ext cx="22199" cy="6977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6197" y="4538"/>
                      <a:pt x="6600" y="2930"/>
                      <a:pt x="10000" y="10000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3" name="Vrije vorm 118">
                <a:extLst>
                  <a:ext uri="{FF2B5EF4-FFF2-40B4-BE49-F238E27FC236}">
                    <a16:creationId xmlns="" xmlns:a16="http://schemas.microsoft.com/office/drawing/2014/main" id="{053384BD-F14C-4EC0-B028-3A2FB46252EB}"/>
                  </a:ext>
                </a:extLst>
              </p:cNvPr>
              <p:cNvSpPr/>
              <p:nvPr/>
            </p:nvSpPr>
            <p:spPr bwMode="auto">
              <a:xfrm rot="2740879">
                <a:off x="6710384" y="4314199"/>
                <a:ext cx="15585" cy="7995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519"/>
                  <a:gd name="connsiteY0" fmla="*/ 0 h 10971"/>
                  <a:gd name="connsiteX1" fmla="*/ 8519 w 8519"/>
                  <a:gd name="connsiteY1" fmla="*/ 10971 h 10971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241"/>
                  <a:gd name="connsiteY0" fmla="*/ 0 h 10445"/>
                  <a:gd name="connsiteX1" fmla="*/ 8241 w 8241"/>
                  <a:gd name="connsiteY1" fmla="*/ 10445 h 10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41" h="10445">
                    <a:moveTo>
                      <a:pt x="0" y="0"/>
                    </a:moveTo>
                    <a:cubicBezTo>
                      <a:pt x="3755" y="5026"/>
                      <a:pt x="795" y="6211"/>
                      <a:pt x="8241" y="10445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54" name="Straight Connector 138">
                <a:extLst>
                  <a:ext uri="{FF2B5EF4-FFF2-40B4-BE49-F238E27FC236}">
                    <a16:creationId xmlns="" xmlns:a16="http://schemas.microsoft.com/office/drawing/2014/main" id="{A5351A44-F171-412A-A6E5-C7E4D73BE0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3911" y="4386647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5" name="Straight Connector 139">
                <a:extLst>
                  <a:ext uri="{FF2B5EF4-FFF2-40B4-BE49-F238E27FC236}">
                    <a16:creationId xmlns="" xmlns:a16="http://schemas.microsoft.com/office/drawing/2014/main" id="{502321D7-6331-4FB9-8FD5-C0359C452E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35801" y="4396173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6" name="Straight Connector 140">
                <a:extLst>
                  <a:ext uri="{FF2B5EF4-FFF2-40B4-BE49-F238E27FC236}">
                    <a16:creationId xmlns="" xmlns:a16="http://schemas.microsoft.com/office/drawing/2014/main" id="{2701210D-F9AE-4008-8C51-F3D141A4AF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6282" y="4427124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7" name="Straight Connector 141">
                <a:extLst>
                  <a:ext uri="{FF2B5EF4-FFF2-40B4-BE49-F238E27FC236}">
                    <a16:creationId xmlns="" xmlns:a16="http://schemas.microsoft.com/office/drawing/2014/main" id="{C6553E25-B35E-4BC9-83B0-B29932C776B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3181" y="4343701"/>
                <a:ext cx="28549" cy="2944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58" name="Freeform 15">
                <a:extLst>
                  <a:ext uri="{FF2B5EF4-FFF2-40B4-BE49-F238E27FC236}">
                    <a16:creationId xmlns="" xmlns:a16="http://schemas.microsoft.com/office/drawing/2014/main" id="{45DBC424-1FE9-4152-90CA-357E6E8F6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53694" y="4574714"/>
                <a:ext cx="1179836" cy="562398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9753"/>
                  <a:gd name="connsiteX1" fmla="*/ 437 w 10059"/>
                  <a:gd name="connsiteY1" fmla="*/ 4219 h 9753"/>
                  <a:gd name="connsiteX2" fmla="*/ 2413 w 10059"/>
                  <a:gd name="connsiteY2" fmla="*/ 5789 h 9753"/>
                  <a:gd name="connsiteX3" fmla="*/ 4707 w 10059"/>
                  <a:gd name="connsiteY3" fmla="*/ 7857 h 9753"/>
                  <a:gd name="connsiteX4" fmla="*/ 7016 w 10059"/>
                  <a:gd name="connsiteY4" fmla="*/ 9745 h 9753"/>
                  <a:gd name="connsiteX5" fmla="*/ 10059 w 10059"/>
                  <a:gd name="connsiteY5" fmla="*/ 7077 h 9753"/>
                  <a:gd name="connsiteX0" fmla="*/ 38 w 10000"/>
                  <a:gd name="connsiteY0" fmla="*/ 0 h 9999"/>
                  <a:gd name="connsiteX1" fmla="*/ 434 w 10000"/>
                  <a:gd name="connsiteY1" fmla="*/ 4326 h 9999"/>
                  <a:gd name="connsiteX2" fmla="*/ 2399 w 10000"/>
                  <a:gd name="connsiteY2" fmla="*/ 5936 h 9999"/>
                  <a:gd name="connsiteX3" fmla="*/ 4700 w 10000"/>
                  <a:gd name="connsiteY3" fmla="*/ 7838 h 9999"/>
                  <a:gd name="connsiteX4" fmla="*/ 6975 w 10000"/>
                  <a:gd name="connsiteY4" fmla="*/ 9992 h 9999"/>
                  <a:gd name="connsiteX5" fmla="*/ 10000 w 10000"/>
                  <a:gd name="connsiteY5" fmla="*/ 7256 h 9999"/>
                  <a:gd name="connsiteX0" fmla="*/ 38 w 10000"/>
                  <a:gd name="connsiteY0" fmla="*/ 0 h 9993"/>
                  <a:gd name="connsiteX1" fmla="*/ 434 w 10000"/>
                  <a:gd name="connsiteY1" fmla="*/ 4326 h 9993"/>
                  <a:gd name="connsiteX2" fmla="*/ 2399 w 10000"/>
                  <a:gd name="connsiteY2" fmla="*/ 5937 h 9993"/>
                  <a:gd name="connsiteX3" fmla="*/ 4700 w 10000"/>
                  <a:gd name="connsiteY3" fmla="*/ 7839 h 9993"/>
                  <a:gd name="connsiteX4" fmla="*/ 6975 w 10000"/>
                  <a:gd name="connsiteY4" fmla="*/ 9993 h 9993"/>
                  <a:gd name="connsiteX5" fmla="*/ 10000 w 10000"/>
                  <a:gd name="connsiteY5" fmla="*/ 7257 h 9993"/>
                  <a:gd name="connsiteX0" fmla="*/ 38 w 10000"/>
                  <a:gd name="connsiteY0" fmla="*/ 0 h 10007"/>
                  <a:gd name="connsiteX1" fmla="*/ 434 w 10000"/>
                  <a:gd name="connsiteY1" fmla="*/ 4329 h 10007"/>
                  <a:gd name="connsiteX2" fmla="*/ 2399 w 10000"/>
                  <a:gd name="connsiteY2" fmla="*/ 5941 h 10007"/>
                  <a:gd name="connsiteX3" fmla="*/ 4700 w 10000"/>
                  <a:gd name="connsiteY3" fmla="*/ 7844 h 10007"/>
                  <a:gd name="connsiteX4" fmla="*/ 6975 w 10000"/>
                  <a:gd name="connsiteY4" fmla="*/ 10000 h 10007"/>
                  <a:gd name="connsiteX5" fmla="*/ 10000 w 10000"/>
                  <a:gd name="connsiteY5" fmla="*/ 7262 h 10007"/>
                  <a:gd name="connsiteX0" fmla="*/ 38 w 10000"/>
                  <a:gd name="connsiteY0" fmla="*/ 0 h 10027"/>
                  <a:gd name="connsiteX1" fmla="*/ 434 w 10000"/>
                  <a:gd name="connsiteY1" fmla="*/ 4329 h 10027"/>
                  <a:gd name="connsiteX2" fmla="*/ 2399 w 10000"/>
                  <a:gd name="connsiteY2" fmla="*/ 5941 h 10027"/>
                  <a:gd name="connsiteX3" fmla="*/ 4700 w 10000"/>
                  <a:gd name="connsiteY3" fmla="*/ 7844 h 10027"/>
                  <a:gd name="connsiteX4" fmla="*/ 6975 w 10000"/>
                  <a:gd name="connsiteY4" fmla="*/ 10000 h 10027"/>
                  <a:gd name="connsiteX5" fmla="*/ 10000 w 10000"/>
                  <a:gd name="connsiteY5" fmla="*/ 7262 h 10027"/>
                  <a:gd name="connsiteX0" fmla="*/ 38 w 10000"/>
                  <a:gd name="connsiteY0" fmla="*/ 0 h 10077"/>
                  <a:gd name="connsiteX1" fmla="*/ 434 w 10000"/>
                  <a:gd name="connsiteY1" fmla="*/ 4329 h 10077"/>
                  <a:gd name="connsiteX2" fmla="*/ 2399 w 10000"/>
                  <a:gd name="connsiteY2" fmla="*/ 5941 h 10077"/>
                  <a:gd name="connsiteX3" fmla="*/ 4700 w 10000"/>
                  <a:gd name="connsiteY3" fmla="*/ 7844 h 10077"/>
                  <a:gd name="connsiteX4" fmla="*/ 6975 w 10000"/>
                  <a:gd name="connsiteY4" fmla="*/ 10000 h 10077"/>
                  <a:gd name="connsiteX5" fmla="*/ 10000 w 10000"/>
                  <a:gd name="connsiteY5" fmla="*/ 7262 h 10077"/>
                  <a:gd name="connsiteX0" fmla="*/ 38 w 10000"/>
                  <a:gd name="connsiteY0" fmla="*/ 0 h 9838"/>
                  <a:gd name="connsiteX1" fmla="*/ 434 w 10000"/>
                  <a:gd name="connsiteY1" fmla="*/ 4329 h 9838"/>
                  <a:gd name="connsiteX2" fmla="*/ 2399 w 10000"/>
                  <a:gd name="connsiteY2" fmla="*/ 5941 h 9838"/>
                  <a:gd name="connsiteX3" fmla="*/ 4700 w 10000"/>
                  <a:gd name="connsiteY3" fmla="*/ 7844 h 9838"/>
                  <a:gd name="connsiteX4" fmla="*/ 6892 w 10000"/>
                  <a:gd name="connsiteY4" fmla="*/ 9745 h 9838"/>
                  <a:gd name="connsiteX5" fmla="*/ 10000 w 10000"/>
                  <a:gd name="connsiteY5" fmla="*/ 7262 h 9838"/>
                  <a:gd name="connsiteX0" fmla="*/ 38 w 10000"/>
                  <a:gd name="connsiteY0" fmla="*/ 0 h 10000"/>
                  <a:gd name="connsiteX1" fmla="*/ 434 w 10000"/>
                  <a:gd name="connsiteY1" fmla="*/ 4400 h 10000"/>
                  <a:gd name="connsiteX2" fmla="*/ 2399 w 10000"/>
                  <a:gd name="connsiteY2" fmla="*/ 6039 h 10000"/>
                  <a:gd name="connsiteX3" fmla="*/ 4700 w 10000"/>
                  <a:gd name="connsiteY3" fmla="*/ 7973 h 10000"/>
                  <a:gd name="connsiteX4" fmla="*/ 6892 w 10000"/>
                  <a:gd name="connsiteY4" fmla="*/ 9905 h 10000"/>
                  <a:gd name="connsiteX5" fmla="*/ 10000 w 10000"/>
                  <a:gd name="connsiteY5" fmla="*/ 7382 h 10000"/>
                  <a:gd name="connsiteX0" fmla="*/ 38 w 10000"/>
                  <a:gd name="connsiteY0" fmla="*/ 0 h 10153"/>
                  <a:gd name="connsiteX1" fmla="*/ 434 w 10000"/>
                  <a:gd name="connsiteY1" fmla="*/ 4400 h 10153"/>
                  <a:gd name="connsiteX2" fmla="*/ 2399 w 10000"/>
                  <a:gd name="connsiteY2" fmla="*/ 6039 h 10153"/>
                  <a:gd name="connsiteX3" fmla="*/ 4700 w 10000"/>
                  <a:gd name="connsiteY3" fmla="*/ 7973 h 10153"/>
                  <a:gd name="connsiteX4" fmla="*/ 6892 w 10000"/>
                  <a:gd name="connsiteY4" fmla="*/ 9905 h 10153"/>
                  <a:gd name="connsiteX5" fmla="*/ 10000 w 10000"/>
                  <a:gd name="connsiteY5" fmla="*/ 7382 h 10153"/>
                  <a:gd name="connsiteX0" fmla="*/ 38 w 10000"/>
                  <a:gd name="connsiteY0" fmla="*/ 0 h 10023"/>
                  <a:gd name="connsiteX1" fmla="*/ 434 w 10000"/>
                  <a:gd name="connsiteY1" fmla="*/ 4400 h 10023"/>
                  <a:gd name="connsiteX2" fmla="*/ 2399 w 10000"/>
                  <a:gd name="connsiteY2" fmla="*/ 6039 h 10023"/>
                  <a:gd name="connsiteX3" fmla="*/ 4700 w 10000"/>
                  <a:gd name="connsiteY3" fmla="*/ 7973 h 10023"/>
                  <a:gd name="connsiteX4" fmla="*/ 6726 w 10000"/>
                  <a:gd name="connsiteY4" fmla="*/ 9757 h 10023"/>
                  <a:gd name="connsiteX5" fmla="*/ 10000 w 10000"/>
                  <a:gd name="connsiteY5" fmla="*/ 7382 h 10023"/>
                  <a:gd name="connsiteX0" fmla="*/ 38 w 10000"/>
                  <a:gd name="connsiteY0" fmla="*/ 0 h 10062"/>
                  <a:gd name="connsiteX1" fmla="*/ 434 w 10000"/>
                  <a:gd name="connsiteY1" fmla="*/ 4400 h 10062"/>
                  <a:gd name="connsiteX2" fmla="*/ 2399 w 10000"/>
                  <a:gd name="connsiteY2" fmla="*/ 6039 h 10062"/>
                  <a:gd name="connsiteX3" fmla="*/ 4700 w 10000"/>
                  <a:gd name="connsiteY3" fmla="*/ 7973 h 10062"/>
                  <a:gd name="connsiteX4" fmla="*/ 6726 w 10000"/>
                  <a:gd name="connsiteY4" fmla="*/ 9757 h 10062"/>
                  <a:gd name="connsiteX5" fmla="*/ 10000 w 10000"/>
                  <a:gd name="connsiteY5" fmla="*/ 7382 h 10062"/>
                  <a:gd name="connsiteX0" fmla="*/ 38 w 9917"/>
                  <a:gd name="connsiteY0" fmla="*/ 0 h 9762"/>
                  <a:gd name="connsiteX1" fmla="*/ 434 w 9917"/>
                  <a:gd name="connsiteY1" fmla="*/ 4400 h 9762"/>
                  <a:gd name="connsiteX2" fmla="*/ 2399 w 9917"/>
                  <a:gd name="connsiteY2" fmla="*/ 6039 h 9762"/>
                  <a:gd name="connsiteX3" fmla="*/ 4700 w 9917"/>
                  <a:gd name="connsiteY3" fmla="*/ 7973 h 9762"/>
                  <a:gd name="connsiteX4" fmla="*/ 6726 w 9917"/>
                  <a:gd name="connsiteY4" fmla="*/ 9757 h 9762"/>
                  <a:gd name="connsiteX5" fmla="*/ 9917 w 9917"/>
                  <a:gd name="connsiteY5" fmla="*/ 7382 h 9762"/>
                  <a:gd name="connsiteX0" fmla="*/ 38 w 10000"/>
                  <a:gd name="connsiteY0" fmla="*/ 0 h 10303"/>
                  <a:gd name="connsiteX1" fmla="*/ 438 w 10000"/>
                  <a:gd name="connsiteY1" fmla="*/ 4507 h 10303"/>
                  <a:gd name="connsiteX2" fmla="*/ 2419 w 10000"/>
                  <a:gd name="connsiteY2" fmla="*/ 6186 h 10303"/>
                  <a:gd name="connsiteX3" fmla="*/ 4739 w 10000"/>
                  <a:gd name="connsiteY3" fmla="*/ 8167 h 10303"/>
                  <a:gd name="connsiteX4" fmla="*/ 6928 w 10000"/>
                  <a:gd name="connsiteY4" fmla="*/ 10299 h 10303"/>
                  <a:gd name="connsiteX5" fmla="*/ 10000 w 10000"/>
                  <a:gd name="connsiteY5" fmla="*/ 7562 h 10303"/>
                  <a:gd name="connsiteX0" fmla="*/ 38 w 10000"/>
                  <a:gd name="connsiteY0" fmla="*/ 0 h 10342"/>
                  <a:gd name="connsiteX1" fmla="*/ 438 w 10000"/>
                  <a:gd name="connsiteY1" fmla="*/ 4507 h 10342"/>
                  <a:gd name="connsiteX2" fmla="*/ 2419 w 10000"/>
                  <a:gd name="connsiteY2" fmla="*/ 6186 h 10342"/>
                  <a:gd name="connsiteX3" fmla="*/ 4739 w 10000"/>
                  <a:gd name="connsiteY3" fmla="*/ 8167 h 10342"/>
                  <a:gd name="connsiteX4" fmla="*/ 6928 w 10000"/>
                  <a:gd name="connsiteY4" fmla="*/ 10299 h 10342"/>
                  <a:gd name="connsiteX5" fmla="*/ 10000 w 10000"/>
                  <a:gd name="connsiteY5" fmla="*/ 7562 h 10342"/>
                  <a:gd name="connsiteX0" fmla="*/ 38 w 10000"/>
                  <a:gd name="connsiteY0" fmla="*/ 0 h 10129"/>
                  <a:gd name="connsiteX1" fmla="*/ 438 w 10000"/>
                  <a:gd name="connsiteY1" fmla="*/ 4507 h 10129"/>
                  <a:gd name="connsiteX2" fmla="*/ 2419 w 10000"/>
                  <a:gd name="connsiteY2" fmla="*/ 6186 h 10129"/>
                  <a:gd name="connsiteX3" fmla="*/ 4739 w 10000"/>
                  <a:gd name="connsiteY3" fmla="*/ 8167 h 10129"/>
                  <a:gd name="connsiteX4" fmla="*/ 6803 w 10000"/>
                  <a:gd name="connsiteY4" fmla="*/ 10071 h 10129"/>
                  <a:gd name="connsiteX5" fmla="*/ 10000 w 10000"/>
                  <a:gd name="connsiteY5" fmla="*/ 7562 h 10129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991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9937"/>
                  <a:gd name="connsiteY0" fmla="*/ 0 h 10264"/>
                  <a:gd name="connsiteX1" fmla="*/ 438 w 9937"/>
                  <a:gd name="connsiteY1" fmla="*/ 4507 h 10264"/>
                  <a:gd name="connsiteX2" fmla="*/ 2419 w 9937"/>
                  <a:gd name="connsiteY2" fmla="*/ 6186 h 10264"/>
                  <a:gd name="connsiteX3" fmla="*/ 5094 w 9937"/>
                  <a:gd name="connsiteY3" fmla="*/ 8053 h 10264"/>
                  <a:gd name="connsiteX4" fmla="*/ 7074 w 9937"/>
                  <a:gd name="connsiteY4" fmla="*/ 10261 h 10264"/>
                  <a:gd name="connsiteX5" fmla="*/ 9937 w 9937"/>
                  <a:gd name="connsiteY5" fmla="*/ 7524 h 10264"/>
                  <a:gd name="connsiteX0" fmla="*/ 38 w 10000"/>
                  <a:gd name="connsiteY0" fmla="*/ 0 h 10000"/>
                  <a:gd name="connsiteX1" fmla="*/ 441 w 10000"/>
                  <a:gd name="connsiteY1" fmla="*/ 4391 h 10000"/>
                  <a:gd name="connsiteX2" fmla="*/ 2434 w 10000"/>
                  <a:gd name="connsiteY2" fmla="*/ 6027 h 10000"/>
                  <a:gd name="connsiteX3" fmla="*/ 5126 w 10000"/>
                  <a:gd name="connsiteY3" fmla="*/ 7846 h 10000"/>
                  <a:gd name="connsiteX4" fmla="*/ 7119 w 10000"/>
                  <a:gd name="connsiteY4" fmla="*/ 9997 h 10000"/>
                  <a:gd name="connsiteX5" fmla="*/ 10000 w 10000"/>
                  <a:gd name="connsiteY5" fmla="*/ 7330 h 10000"/>
                  <a:gd name="connsiteX0" fmla="*/ 38 w 10000"/>
                  <a:gd name="connsiteY0" fmla="*/ 0 h 10026"/>
                  <a:gd name="connsiteX1" fmla="*/ 441 w 10000"/>
                  <a:gd name="connsiteY1" fmla="*/ 4391 h 10026"/>
                  <a:gd name="connsiteX2" fmla="*/ 2434 w 10000"/>
                  <a:gd name="connsiteY2" fmla="*/ 6027 h 10026"/>
                  <a:gd name="connsiteX3" fmla="*/ 5126 w 10000"/>
                  <a:gd name="connsiteY3" fmla="*/ 7846 h 10026"/>
                  <a:gd name="connsiteX4" fmla="*/ 7119 w 10000"/>
                  <a:gd name="connsiteY4" fmla="*/ 9997 h 10026"/>
                  <a:gd name="connsiteX5" fmla="*/ 10000 w 10000"/>
                  <a:gd name="connsiteY5" fmla="*/ 7330 h 10026"/>
                  <a:gd name="connsiteX0" fmla="*/ 28 w 9990"/>
                  <a:gd name="connsiteY0" fmla="*/ 0 h 10026"/>
                  <a:gd name="connsiteX1" fmla="*/ 431 w 9990"/>
                  <a:gd name="connsiteY1" fmla="*/ 4391 h 10026"/>
                  <a:gd name="connsiteX2" fmla="*/ 2508 w 9990"/>
                  <a:gd name="connsiteY2" fmla="*/ 5768 h 10026"/>
                  <a:gd name="connsiteX3" fmla="*/ 5116 w 9990"/>
                  <a:gd name="connsiteY3" fmla="*/ 7846 h 10026"/>
                  <a:gd name="connsiteX4" fmla="*/ 7109 w 9990"/>
                  <a:gd name="connsiteY4" fmla="*/ 9997 h 10026"/>
                  <a:gd name="connsiteX5" fmla="*/ 9990 w 9990"/>
                  <a:gd name="connsiteY5" fmla="*/ 7330 h 10026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6 w 9998"/>
                  <a:gd name="connsiteY0" fmla="*/ 0 h 10000"/>
                  <a:gd name="connsiteX1" fmla="*/ 429 w 9998"/>
                  <a:gd name="connsiteY1" fmla="*/ 4380 h 10000"/>
                  <a:gd name="connsiteX2" fmla="*/ 2383 w 9998"/>
                  <a:gd name="connsiteY2" fmla="*/ 5495 h 10000"/>
                  <a:gd name="connsiteX3" fmla="*/ 5119 w 9998"/>
                  <a:gd name="connsiteY3" fmla="*/ 7826 h 10000"/>
                  <a:gd name="connsiteX4" fmla="*/ 7114 w 9998"/>
                  <a:gd name="connsiteY4" fmla="*/ 9971 h 10000"/>
                  <a:gd name="connsiteX5" fmla="*/ 9998 w 9998"/>
                  <a:gd name="connsiteY5" fmla="*/ 7311 h 10000"/>
                  <a:gd name="connsiteX0" fmla="*/ 16 w 9990"/>
                  <a:gd name="connsiteY0" fmla="*/ 0 h 10000"/>
                  <a:gd name="connsiteX1" fmla="*/ 545 w 9990"/>
                  <a:gd name="connsiteY1" fmla="*/ 4122 h 10000"/>
                  <a:gd name="connsiteX2" fmla="*/ 2373 w 9990"/>
                  <a:gd name="connsiteY2" fmla="*/ 5495 h 10000"/>
                  <a:gd name="connsiteX3" fmla="*/ 5110 w 9990"/>
                  <a:gd name="connsiteY3" fmla="*/ 7826 h 10000"/>
                  <a:gd name="connsiteX4" fmla="*/ 7105 w 9990"/>
                  <a:gd name="connsiteY4" fmla="*/ 9971 h 10000"/>
                  <a:gd name="connsiteX5" fmla="*/ 9990 w 9990"/>
                  <a:gd name="connsiteY5" fmla="*/ 7311 h 10000"/>
                  <a:gd name="connsiteX0" fmla="*/ 5 w 10726"/>
                  <a:gd name="connsiteY0" fmla="*/ 0 h 9705"/>
                  <a:gd name="connsiteX1" fmla="*/ 1272 w 10726"/>
                  <a:gd name="connsiteY1" fmla="*/ 3827 h 9705"/>
                  <a:gd name="connsiteX2" fmla="*/ 3101 w 10726"/>
                  <a:gd name="connsiteY2" fmla="*/ 5200 h 9705"/>
                  <a:gd name="connsiteX3" fmla="*/ 5841 w 10726"/>
                  <a:gd name="connsiteY3" fmla="*/ 7531 h 9705"/>
                  <a:gd name="connsiteX4" fmla="*/ 7838 w 10726"/>
                  <a:gd name="connsiteY4" fmla="*/ 9676 h 9705"/>
                  <a:gd name="connsiteX5" fmla="*/ 10726 w 10726"/>
                  <a:gd name="connsiteY5" fmla="*/ 7016 h 9705"/>
                  <a:gd name="connsiteX0" fmla="*/ 0 w 9995"/>
                  <a:gd name="connsiteY0" fmla="*/ 0 h 10000"/>
                  <a:gd name="connsiteX1" fmla="*/ 1181 w 9995"/>
                  <a:gd name="connsiteY1" fmla="*/ 3943 h 10000"/>
                  <a:gd name="connsiteX2" fmla="*/ 2886 w 9995"/>
                  <a:gd name="connsiteY2" fmla="*/ 5358 h 10000"/>
                  <a:gd name="connsiteX3" fmla="*/ 5441 w 9995"/>
                  <a:gd name="connsiteY3" fmla="*/ 7760 h 10000"/>
                  <a:gd name="connsiteX4" fmla="*/ 7302 w 9995"/>
                  <a:gd name="connsiteY4" fmla="*/ 9970 h 10000"/>
                  <a:gd name="connsiteX5" fmla="*/ 9995 w 9995"/>
                  <a:gd name="connsiteY5" fmla="*/ 7229 h 10000"/>
                  <a:gd name="connsiteX0" fmla="*/ 0 w 10000"/>
                  <a:gd name="connsiteY0" fmla="*/ 0 h 10000"/>
                  <a:gd name="connsiteX1" fmla="*/ 1182 w 10000"/>
                  <a:gd name="connsiteY1" fmla="*/ 3943 h 10000"/>
                  <a:gd name="connsiteX2" fmla="*/ 2887 w 10000"/>
                  <a:gd name="connsiteY2" fmla="*/ 5358 h 10000"/>
                  <a:gd name="connsiteX3" fmla="*/ 5444 w 10000"/>
                  <a:gd name="connsiteY3" fmla="*/ 7760 h 10000"/>
                  <a:gd name="connsiteX4" fmla="*/ 7306 w 10000"/>
                  <a:gd name="connsiteY4" fmla="*/ 9970 h 10000"/>
                  <a:gd name="connsiteX5" fmla="*/ 10000 w 10000"/>
                  <a:gd name="connsiteY5" fmla="*/ 7229 h 10000"/>
                  <a:gd name="connsiteX0" fmla="*/ 0 w 9784"/>
                  <a:gd name="connsiteY0" fmla="*/ 0 h 8860"/>
                  <a:gd name="connsiteX1" fmla="*/ 966 w 9784"/>
                  <a:gd name="connsiteY1" fmla="*/ 2803 h 8860"/>
                  <a:gd name="connsiteX2" fmla="*/ 2671 w 9784"/>
                  <a:gd name="connsiteY2" fmla="*/ 4218 h 8860"/>
                  <a:gd name="connsiteX3" fmla="*/ 5228 w 9784"/>
                  <a:gd name="connsiteY3" fmla="*/ 6620 h 8860"/>
                  <a:gd name="connsiteX4" fmla="*/ 7090 w 9784"/>
                  <a:gd name="connsiteY4" fmla="*/ 8830 h 8860"/>
                  <a:gd name="connsiteX5" fmla="*/ 9784 w 9784"/>
                  <a:gd name="connsiteY5" fmla="*/ 6089 h 8860"/>
                  <a:gd name="connsiteX0" fmla="*/ 0 w 9940"/>
                  <a:gd name="connsiteY0" fmla="*/ 0 h 10129"/>
                  <a:gd name="connsiteX1" fmla="*/ 927 w 9940"/>
                  <a:gd name="connsiteY1" fmla="*/ 3293 h 10129"/>
                  <a:gd name="connsiteX2" fmla="*/ 2670 w 9940"/>
                  <a:gd name="connsiteY2" fmla="*/ 4890 h 10129"/>
                  <a:gd name="connsiteX3" fmla="*/ 5283 w 9940"/>
                  <a:gd name="connsiteY3" fmla="*/ 7601 h 10129"/>
                  <a:gd name="connsiteX4" fmla="*/ 7187 w 9940"/>
                  <a:gd name="connsiteY4" fmla="*/ 10095 h 10129"/>
                  <a:gd name="connsiteX5" fmla="*/ 9940 w 9940"/>
                  <a:gd name="connsiteY5" fmla="*/ 7001 h 10129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68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72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491" y="2270"/>
                      <a:pt x="479" y="2446"/>
                      <a:pt x="933" y="3251"/>
                    </a:cubicBezTo>
                    <a:cubicBezTo>
                      <a:pt x="1387" y="4056"/>
                      <a:pt x="2276" y="3103"/>
                      <a:pt x="2726" y="4828"/>
                    </a:cubicBezTo>
                    <a:cubicBezTo>
                      <a:pt x="3176" y="6553"/>
                      <a:pt x="4564" y="6648"/>
                      <a:pt x="5315" y="7504"/>
                    </a:cubicBezTo>
                    <a:cubicBezTo>
                      <a:pt x="6066" y="8360"/>
                      <a:pt x="6652" y="9895"/>
                      <a:pt x="7230" y="9966"/>
                    </a:cubicBezTo>
                    <a:cubicBezTo>
                      <a:pt x="7811" y="10038"/>
                      <a:pt x="8986" y="10293"/>
                      <a:pt x="10000" y="6912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9" name="Freeform 15">
                <a:extLst>
                  <a:ext uri="{FF2B5EF4-FFF2-40B4-BE49-F238E27FC236}">
                    <a16:creationId xmlns="" xmlns:a16="http://schemas.microsoft.com/office/drawing/2014/main" id="{97FB658C-4FA9-4E31-9F78-D0D6F680C9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0543" y="5019903"/>
                <a:ext cx="1094115" cy="27116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922"/>
                  <a:gd name="connsiteX1" fmla="*/ 437 w 10059"/>
                  <a:gd name="connsiteY1" fmla="*/ 4219 h 10922"/>
                  <a:gd name="connsiteX2" fmla="*/ 2413 w 10059"/>
                  <a:gd name="connsiteY2" fmla="*/ 5789 h 10922"/>
                  <a:gd name="connsiteX3" fmla="*/ 4707 w 10059"/>
                  <a:gd name="connsiteY3" fmla="*/ 7857 h 10922"/>
                  <a:gd name="connsiteX4" fmla="*/ 6454 w 10059"/>
                  <a:gd name="connsiteY4" fmla="*/ 10917 h 10922"/>
                  <a:gd name="connsiteX5" fmla="*/ 10059 w 10059"/>
                  <a:gd name="connsiteY5" fmla="*/ 7077 h 10922"/>
                  <a:gd name="connsiteX0" fmla="*/ 38 w 10059"/>
                  <a:gd name="connsiteY0" fmla="*/ 0 h 10927"/>
                  <a:gd name="connsiteX1" fmla="*/ 437 w 10059"/>
                  <a:gd name="connsiteY1" fmla="*/ 4219 h 10927"/>
                  <a:gd name="connsiteX2" fmla="*/ 2413 w 10059"/>
                  <a:gd name="connsiteY2" fmla="*/ 5789 h 10927"/>
                  <a:gd name="connsiteX3" fmla="*/ 4291 w 10059"/>
                  <a:gd name="connsiteY3" fmla="*/ 9065 h 10927"/>
                  <a:gd name="connsiteX4" fmla="*/ 6454 w 10059"/>
                  <a:gd name="connsiteY4" fmla="*/ 10917 h 10927"/>
                  <a:gd name="connsiteX5" fmla="*/ 10059 w 10059"/>
                  <a:gd name="connsiteY5" fmla="*/ 7077 h 10927"/>
                  <a:gd name="connsiteX0" fmla="*/ 98 w 10119"/>
                  <a:gd name="connsiteY0" fmla="*/ 0 h 10927"/>
                  <a:gd name="connsiteX1" fmla="*/ 497 w 10119"/>
                  <a:gd name="connsiteY1" fmla="*/ 4219 h 10927"/>
                  <a:gd name="connsiteX2" fmla="*/ 4351 w 10119"/>
                  <a:gd name="connsiteY2" fmla="*/ 9065 h 10927"/>
                  <a:gd name="connsiteX3" fmla="*/ 6514 w 10119"/>
                  <a:gd name="connsiteY3" fmla="*/ 10917 h 10927"/>
                  <a:gd name="connsiteX4" fmla="*/ 10119 w 10119"/>
                  <a:gd name="connsiteY4" fmla="*/ 7077 h 10927"/>
                  <a:gd name="connsiteX0" fmla="*/ 0 w 10021"/>
                  <a:gd name="connsiteY0" fmla="*/ 0 h 10927"/>
                  <a:gd name="connsiteX1" fmla="*/ 4253 w 10021"/>
                  <a:gd name="connsiteY1" fmla="*/ 9065 h 10927"/>
                  <a:gd name="connsiteX2" fmla="*/ 6416 w 10021"/>
                  <a:gd name="connsiteY2" fmla="*/ 10917 h 10927"/>
                  <a:gd name="connsiteX3" fmla="*/ 10021 w 10021"/>
                  <a:gd name="connsiteY3" fmla="*/ 7077 h 10927"/>
                  <a:gd name="connsiteX0" fmla="*/ 0 w 9376"/>
                  <a:gd name="connsiteY0" fmla="*/ 0 h 4071"/>
                  <a:gd name="connsiteX1" fmla="*/ 3608 w 9376"/>
                  <a:gd name="connsiteY1" fmla="*/ 2210 h 4071"/>
                  <a:gd name="connsiteX2" fmla="*/ 5771 w 9376"/>
                  <a:gd name="connsiteY2" fmla="*/ 4062 h 4071"/>
                  <a:gd name="connsiteX3" fmla="*/ 9376 w 9376"/>
                  <a:gd name="connsiteY3" fmla="*/ 222 h 4071"/>
                  <a:gd name="connsiteX0" fmla="*/ 0 w 10000"/>
                  <a:gd name="connsiteY0" fmla="*/ 0 h 10000"/>
                  <a:gd name="connsiteX1" fmla="*/ 3848 w 10000"/>
                  <a:gd name="connsiteY1" fmla="*/ 5429 h 10000"/>
                  <a:gd name="connsiteX2" fmla="*/ 6155 w 10000"/>
                  <a:gd name="connsiteY2" fmla="*/ 9978 h 10000"/>
                  <a:gd name="connsiteX3" fmla="*/ 10000 w 10000"/>
                  <a:gd name="connsiteY3" fmla="*/ 545 h 10000"/>
                  <a:gd name="connsiteX0" fmla="*/ 0 w 10000"/>
                  <a:gd name="connsiteY0" fmla="*/ 0 h 9480"/>
                  <a:gd name="connsiteX1" fmla="*/ 3848 w 10000"/>
                  <a:gd name="connsiteY1" fmla="*/ 5429 h 9480"/>
                  <a:gd name="connsiteX2" fmla="*/ 6688 w 10000"/>
                  <a:gd name="connsiteY2" fmla="*/ 9455 h 9480"/>
                  <a:gd name="connsiteX3" fmla="*/ 10000 w 10000"/>
                  <a:gd name="connsiteY3" fmla="*/ 545 h 9480"/>
                  <a:gd name="connsiteX0" fmla="*/ 0 w 10000"/>
                  <a:gd name="connsiteY0" fmla="*/ 0 h 10000"/>
                  <a:gd name="connsiteX1" fmla="*/ 3848 w 10000"/>
                  <a:gd name="connsiteY1" fmla="*/ 5727 h 10000"/>
                  <a:gd name="connsiteX2" fmla="*/ 6688 w 10000"/>
                  <a:gd name="connsiteY2" fmla="*/ 9974 h 10000"/>
                  <a:gd name="connsiteX3" fmla="*/ 10000 w 10000"/>
                  <a:gd name="connsiteY3" fmla="*/ 575 h 10000"/>
                  <a:gd name="connsiteX0" fmla="*/ 0 w 10000"/>
                  <a:gd name="connsiteY0" fmla="*/ 0 h 9974"/>
                  <a:gd name="connsiteX1" fmla="*/ 3848 w 10000"/>
                  <a:gd name="connsiteY1" fmla="*/ 5727 h 9974"/>
                  <a:gd name="connsiteX2" fmla="*/ 6688 w 10000"/>
                  <a:gd name="connsiteY2" fmla="*/ 9974 h 9974"/>
                  <a:gd name="connsiteX3" fmla="*/ 10000 w 10000"/>
                  <a:gd name="connsiteY3" fmla="*/ 575 h 9974"/>
                  <a:gd name="connsiteX0" fmla="*/ 0 w 10000"/>
                  <a:gd name="connsiteY0" fmla="*/ 0 h 10947"/>
                  <a:gd name="connsiteX1" fmla="*/ 3848 w 10000"/>
                  <a:gd name="connsiteY1" fmla="*/ 5742 h 10947"/>
                  <a:gd name="connsiteX2" fmla="*/ 6688 w 10000"/>
                  <a:gd name="connsiteY2" fmla="*/ 10000 h 10947"/>
                  <a:gd name="connsiteX3" fmla="*/ 10000 w 10000"/>
                  <a:gd name="connsiteY3" fmla="*/ 576 h 10947"/>
                  <a:gd name="connsiteX0" fmla="*/ 0 w 10000"/>
                  <a:gd name="connsiteY0" fmla="*/ 0 h 10367"/>
                  <a:gd name="connsiteX1" fmla="*/ 3848 w 10000"/>
                  <a:gd name="connsiteY1" fmla="*/ 5742 h 10367"/>
                  <a:gd name="connsiteX2" fmla="*/ 6688 w 10000"/>
                  <a:gd name="connsiteY2" fmla="*/ 10000 h 10367"/>
                  <a:gd name="connsiteX3" fmla="*/ 10000 w 10000"/>
                  <a:gd name="connsiteY3" fmla="*/ 576 h 10367"/>
                  <a:gd name="connsiteX0" fmla="*/ 0 w 10377"/>
                  <a:gd name="connsiteY0" fmla="*/ 0 h 10143"/>
                  <a:gd name="connsiteX1" fmla="*/ 3848 w 10377"/>
                  <a:gd name="connsiteY1" fmla="*/ 5742 h 10143"/>
                  <a:gd name="connsiteX2" fmla="*/ 6688 w 10377"/>
                  <a:gd name="connsiteY2" fmla="*/ 10000 h 10143"/>
                  <a:gd name="connsiteX3" fmla="*/ 10377 w 10377"/>
                  <a:gd name="connsiteY3" fmla="*/ 391 h 10143"/>
                  <a:gd name="connsiteX0" fmla="*/ 0 w 10377"/>
                  <a:gd name="connsiteY0" fmla="*/ 0 h 9342"/>
                  <a:gd name="connsiteX1" fmla="*/ 3848 w 10377"/>
                  <a:gd name="connsiteY1" fmla="*/ 5742 h 9342"/>
                  <a:gd name="connsiteX2" fmla="*/ 6555 w 10377"/>
                  <a:gd name="connsiteY2" fmla="*/ 9170 h 9342"/>
                  <a:gd name="connsiteX3" fmla="*/ 10377 w 10377"/>
                  <a:gd name="connsiteY3" fmla="*/ 391 h 9342"/>
                  <a:gd name="connsiteX0" fmla="*/ 0 w 10000"/>
                  <a:gd name="connsiteY0" fmla="*/ 0 h 10000"/>
                  <a:gd name="connsiteX1" fmla="*/ 3708 w 10000"/>
                  <a:gd name="connsiteY1" fmla="*/ 6146 h 10000"/>
                  <a:gd name="connsiteX2" fmla="*/ 6317 w 10000"/>
                  <a:gd name="connsiteY2" fmla="*/ 9816 h 10000"/>
                  <a:gd name="connsiteX3" fmla="*/ 10000 w 10000"/>
                  <a:gd name="connsiteY3" fmla="*/ 419 h 10000"/>
                  <a:gd name="connsiteX0" fmla="*/ 0 w 10000"/>
                  <a:gd name="connsiteY0" fmla="*/ 0 h 9956"/>
                  <a:gd name="connsiteX1" fmla="*/ 3729 w 10000"/>
                  <a:gd name="connsiteY1" fmla="*/ 5652 h 9956"/>
                  <a:gd name="connsiteX2" fmla="*/ 6317 w 10000"/>
                  <a:gd name="connsiteY2" fmla="*/ 9816 h 9956"/>
                  <a:gd name="connsiteX3" fmla="*/ 10000 w 10000"/>
                  <a:gd name="connsiteY3" fmla="*/ 419 h 9956"/>
                  <a:gd name="connsiteX0" fmla="*/ 0 w 9829"/>
                  <a:gd name="connsiteY0" fmla="*/ 0 h 11297"/>
                  <a:gd name="connsiteX1" fmla="*/ 3558 w 9829"/>
                  <a:gd name="connsiteY1" fmla="*/ 6967 h 11297"/>
                  <a:gd name="connsiteX2" fmla="*/ 6146 w 9829"/>
                  <a:gd name="connsiteY2" fmla="*/ 11149 h 11297"/>
                  <a:gd name="connsiteX3" fmla="*/ 9829 w 9829"/>
                  <a:gd name="connsiteY3" fmla="*/ 1711 h 11297"/>
                  <a:gd name="connsiteX0" fmla="*/ 0 w 10000"/>
                  <a:gd name="connsiteY0" fmla="*/ 0 h 10000"/>
                  <a:gd name="connsiteX1" fmla="*/ 3620 w 10000"/>
                  <a:gd name="connsiteY1" fmla="*/ 6167 h 10000"/>
                  <a:gd name="connsiteX2" fmla="*/ 6253 w 10000"/>
                  <a:gd name="connsiteY2" fmla="*/ 9869 h 10000"/>
                  <a:gd name="connsiteX3" fmla="*/ 10000 w 10000"/>
                  <a:gd name="connsiteY3" fmla="*/ 15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1210" y="3617"/>
                      <a:pt x="2578" y="4522"/>
                      <a:pt x="3620" y="6167"/>
                    </a:cubicBezTo>
                    <a:cubicBezTo>
                      <a:pt x="4662" y="7812"/>
                      <a:pt x="5190" y="10644"/>
                      <a:pt x="6253" y="9869"/>
                    </a:cubicBezTo>
                    <a:cubicBezTo>
                      <a:pt x="7316" y="9094"/>
                      <a:pt x="8992" y="2382"/>
                      <a:pt x="10000" y="1515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5" name="Vrije vorm 78">
                <a:extLst>
                  <a:ext uri="{FF2B5EF4-FFF2-40B4-BE49-F238E27FC236}">
                    <a16:creationId xmlns="" xmlns:a16="http://schemas.microsoft.com/office/drawing/2014/main" id="{CE972D05-1CEE-4320-9E03-FEB455A46F73}"/>
                  </a:ext>
                </a:extLst>
              </p:cNvPr>
              <p:cNvSpPr/>
              <p:nvPr/>
            </p:nvSpPr>
            <p:spPr bwMode="auto">
              <a:xfrm rot="11389508">
                <a:off x="5958648" y="4356644"/>
                <a:ext cx="706410" cy="721447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760178 w 805331"/>
                  <a:gd name="connsiteY0" fmla="*/ 16872 h 360121"/>
                  <a:gd name="connsiteX1" fmla="*/ 794632 w 805331"/>
                  <a:gd name="connsiteY1" fmla="*/ 94437 h 360121"/>
                  <a:gd name="connsiteX2" fmla="*/ 636895 w 805331"/>
                  <a:gd name="connsiteY2" fmla="*/ 118412 h 360121"/>
                  <a:gd name="connsiteX3" fmla="*/ 496140 w 805331"/>
                  <a:gd name="connsiteY3" fmla="*/ 88939 h 360121"/>
                  <a:gd name="connsiteX4" fmla="*/ 363690 w 805331"/>
                  <a:gd name="connsiteY4" fmla="*/ 152912 h 360121"/>
                  <a:gd name="connsiteX5" fmla="*/ 280275 w 805331"/>
                  <a:gd name="connsiteY5" fmla="*/ 95451 h 360121"/>
                  <a:gd name="connsiteX6" fmla="*/ 3194 w 805331"/>
                  <a:gd name="connsiteY6" fmla="*/ 360121 h 360121"/>
                  <a:gd name="connsiteX7" fmla="*/ 134157 w 805331"/>
                  <a:gd name="connsiteY7" fmla="*/ 92999 h 360121"/>
                  <a:gd name="connsiteX8" fmla="*/ 243005 w 805331"/>
                  <a:gd name="connsiteY8" fmla="*/ 2124 h 360121"/>
                  <a:gd name="connsiteX9" fmla="*/ 511257 w 805331"/>
                  <a:gd name="connsiteY9" fmla="*/ 42 h 360121"/>
                  <a:gd name="connsiteX10" fmla="*/ 760178 w 805331"/>
                  <a:gd name="connsiteY10" fmla="*/ 16872 h 360121"/>
                  <a:gd name="connsiteX0" fmla="*/ 758550 w 803703"/>
                  <a:gd name="connsiteY0" fmla="*/ 16872 h 363006"/>
                  <a:gd name="connsiteX1" fmla="*/ 793004 w 803703"/>
                  <a:gd name="connsiteY1" fmla="*/ 94437 h 363006"/>
                  <a:gd name="connsiteX2" fmla="*/ 635267 w 803703"/>
                  <a:gd name="connsiteY2" fmla="*/ 118412 h 363006"/>
                  <a:gd name="connsiteX3" fmla="*/ 494512 w 803703"/>
                  <a:gd name="connsiteY3" fmla="*/ 88939 h 363006"/>
                  <a:gd name="connsiteX4" fmla="*/ 362062 w 803703"/>
                  <a:gd name="connsiteY4" fmla="*/ 152912 h 363006"/>
                  <a:gd name="connsiteX5" fmla="*/ 229529 w 803703"/>
                  <a:gd name="connsiteY5" fmla="*/ 229743 h 363006"/>
                  <a:gd name="connsiteX6" fmla="*/ 1566 w 803703"/>
                  <a:gd name="connsiteY6" fmla="*/ 360121 h 363006"/>
                  <a:gd name="connsiteX7" fmla="*/ 132529 w 803703"/>
                  <a:gd name="connsiteY7" fmla="*/ 92999 h 363006"/>
                  <a:gd name="connsiteX8" fmla="*/ 241377 w 803703"/>
                  <a:gd name="connsiteY8" fmla="*/ 2124 h 363006"/>
                  <a:gd name="connsiteX9" fmla="*/ 509629 w 803703"/>
                  <a:gd name="connsiteY9" fmla="*/ 42 h 363006"/>
                  <a:gd name="connsiteX10" fmla="*/ 758550 w 803703"/>
                  <a:gd name="connsiteY10" fmla="*/ 16872 h 363006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494512 w 803703"/>
                  <a:gd name="connsiteY3" fmla="*/ 88939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531644 w 803703"/>
                  <a:gd name="connsiteY3" fmla="*/ 220333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16"/>
                  <a:gd name="connsiteX1" fmla="*/ 793004 w 803703"/>
                  <a:gd name="connsiteY1" fmla="*/ 94437 h 362816"/>
                  <a:gd name="connsiteX2" fmla="*/ 635267 w 803703"/>
                  <a:gd name="connsiteY2" fmla="*/ 118412 h 362816"/>
                  <a:gd name="connsiteX3" fmla="*/ 531644 w 803703"/>
                  <a:gd name="connsiteY3" fmla="*/ 220333 h 362816"/>
                  <a:gd name="connsiteX4" fmla="*/ 381954 w 803703"/>
                  <a:gd name="connsiteY4" fmla="*/ 212333 h 362816"/>
                  <a:gd name="connsiteX5" fmla="*/ 229529 w 803703"/>
                  <a:gd name="connsiteY5" fmla="*/ 229743 h 362816"/>
                  <a:gd name="connsiteX6" fmla="*/ 1566 w 803703"/>
                  <a:gd name="connsiteY6" fmla="*/ 360121 h 362816"/>
                  <a:gd name="connsiteX7" fmla="*/ 132529 w 803703"/>
                  <a:gd name="connsiteY7" fmla="*/ 92999 h 362816"/>
                  <a:gd name="connsiteX8" fmla="*/ 241377 w 803703"/>
                  <a:gd name="connsiteY8" fmla="*/ 2124 h 362816"/>
                  <a:gd name="connsiteX9" fmla="*/ 509629 w 803703"/>
                  <a:gd name="connsiteY9" fmla="*/ 42 h 362816"/>
                  <a:gd name="connsiteX10" fmla="*/ 758550 w 803703"/>
                  <a:gd name="connsiteY10" fmla="*/ 16872 h 362816"/>
                  <a:gd name="connsiteX0" fmla="*/ 788540 w 833693"/>
                  <a:gd name="connsiteY0" fmla="*/ 16872 h 360329"/>
                  <a:gd name="connsiteX1" fmla="*/ 822994 w 833693"/>
                  <a:gd name="connsiteY1" fmla="*/ 94437 h 360329"/>
                  <a:gd name="connsiteX2" fmla="*/ 665257 w 833693"/>
                  <a:gd name="connsiteY2" fmla="*/ 118412 h 360329"/>
                  <a:gd name="connsiteX3" fmla="*/ 561634 w 833693"/>
                  <a:gd name="connsiteY3" fmla="*/ 220333 h 360329"/>
                  <a:gd name="connsiteX4" fmla="*/ 411944 w 833693"/>
                  <a:gd name="connsiteY4" fmla="*/ 212333 h 360329"/>
                  <a:gd name="connsiteX5" fmla="*/ 259519 w 833693"/>
                  <a:gd name="connsiteY5" fmla="*/ 229743 h 360329"/>
                  <a:gd name="connsiteX6" fmla="*/ 31556 w 833693"/>
                  <a:gd name="connsiteY6" fmla="*/ 360121 h 360329"/>
                  <a:gd name="connsiteX7" fmla="*/ 23376 w 833693"/>
                  <a:gd name="connsiteY7" fmla="*/ 250193 h 360329"/>
                  <a:gd name="connsiteX8" fmla="*/ 271367 w 833693"/>
                  <a:gd name="connsiteY8" fmla="*/ 2124 h 360329"/>
                  <a:gd name="connsiteX9" fmla="*/ 539619 w 833693"/>
                  <a:gd name="connsiteY9" fmla="*/ 42 h 360329"/>
                  <a:gd name="connsiteX10" fmla="*/ 788540 w 833693"/>
                  <a:gd name="connsiteY10" fmla="*/ 16872 h 360329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784 w 833937"/>
                  <a:gd name="connsiteY0" fmla="*/ 28980 h 372667"/>
                  <a:gd name="connsiteX1" fmla="*/ 823238 w 833937"/>
                  <a:gd name="connsiteY1" fmla="*/ 106545 h 372667"/>
                  <a:gd name="connsiteX2" fmla="*/ 665501 w 833937"/>
                  <a:gd name="connsiteY2" fmla="*/ 130520 h 372667"/>
                  <a:gd name="connsiteX3" fmla="*/ 561878 w 833937"/>
                  <a:gd name="connsiteY3" fmla="*/ 232441 h 372667"/>
                  <a:gd name="connsiteX4" fmla="*/ 412188 w 833937"/>
                  <a:gd name="connsiteY4" fmla="*/ 224441 h 372667"/>
                  <a:gd name="connsiteX5" fmla="*/ 259763 w 833937"/>
                  <a:gd name="connsiteY5" fmla="*/ 241851 h 372667"/>
                  <a:gd name="connsiteX6" fmla="*/ 31800 w 833937"/>
                  <a:gd name="connsiteY6" fmla="*/ 372229 h 372667"/>
                  <a:gd name="connsiteX7" fmla="*/ 23620 w 833937"/>
                  <a:gd name="connsiteY7" fmla="*/ 262301 h 372667"/>
                  <a:gd name="connsiteX8" fmla="*/ 171704 w 833937"/>
                  <a:gd name="connsiteY8" fmla="*/ 203301 h 372667"/>
                  <a:gd name="connsiteX9" fmla="*/ 539863 w 833937"/>
                  <a:gd name="connsiteY9" fmla="*/ 12150 h 372667"/>
                  <a:gd name="connsiteX10" fmla="*/ 788784 w 833937"/>
                  <a:gd name="connsiteY10" fmla="*/ 28980 h 372667"/>
                  <a:gd name="connsiteX0" fmla="*/ 800180 w 845333"/>
                  <a:gd name="connsiteY0" fmla="*/ 28980 h 372341"/>
                  <a:gd name="connsiteX1" fmla="*/ 834634 w 845333"/>
                  <a:gd name="connsiteY1" fmla="*/ 106545 h 372341"/>
                  <a:gd name="connsiteX2" fmla="*/ 676897 w 845333"/>
                  <a:gd name="connsiteY2" fmla="*/ 130520 h 372341"/>
                  <a:gd name="connsiteX3" fmla="*/ 573274 w 845333"/>
                  <a:gd name="connsiteY3" fmla="*/ 232441 h 372341"/>
                  <a:gd name="connsiteX4" fmla="*/ 423584 w 845333"/>
                  <a:gd name="connsiteY4" fmla="*/ 224441 h 372341"/>
                  <a:gd name="connsiteX5" fmla="*/ 271159 w 845333"/>
                  <a:gd name="connsiteY5" fmla="*/ 241851 h 372341"/>
                  <a:gd name="connsiteX6" fmla="*/ 43196 w 845333"/>
                  <a:gd name="connsiteY6" fmla="*/ 372229 h 372341"/>
                  <a:gd name="connsiteX7" fmla="*/ 35016 w 845333"/>
                  <a:gd name="connsiteY7" fmla="*/ 262301 h 372341"/>
                  <a:gd name="connsiteX8" fmla="*/ 183100 w 845333"/>
                  <a:gd name="connsiteY8" fmla="*/ 203301 h 372341"/>
                  <a:gd name="connsiteX9" fmla="*/ 551259 w 845333"/>
                  <a:gd name="connsiteY9" fmla="*/ 12150 h 372341"/>
                  <a:gd name="connsiteX10" fmla="*/ 800180 w 845333"/>
                  <a:gd name="connsiteY10" fmla="*/ 28980 h 372341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73100 w 818253"/>
                  <a:gd name="connsiteY0" fmla="*/ 31657 h 375790"/>
                  <a:gd name="connsiteX1" fmla="*/ 807554 w 818253"/>
                  <a:gd name="connsiteY1" fmla="*/ 109222 h 375790"/>
                  <a:gd name="connsiteX2" fmla="*/ 649817 w 818253"/>
                  <a:gd name="connsiteY2" fmla="*/ 133197 h 375790"/>
                  <a:gd name="connsiteX3" fmla="*/ 546194 w 818253"/>
                  <a:gd name="connsiteY3" fmla="*/ 235118 h 375790"/>
                  <a:gd name="connsiteX4" fmla="*/ 396504 w 818253"/>
                  <a:gd name="connsiteY4" fmla="*/ 227118 h 375790"/>
                  <a:gd name="connsiteX5" fmla="*/ 244079 w 818253"/>
                  <a:gd name="connsiteY5" fmla="*/ 244528 h 375790"/>
                  <a:gd name="connsiteX6" fmla="*/ 16116 w 818253"/>
                  <a:gd name="connsiteY6" fmla="*/ 374906 h 375790"/>
                  <a:gd name="connsiteX7" fmla="*/ 35474 w 818253"/>
                  <a:gd name="connsiteY7" fmla="*/ 298886 h 375790"/>
                  <a:gd name="connsiteX8" fmla="*/ 169522 w 818253"/>
                  <a:gd name="connsiteY8" fmla="*/ 242325 h 375790"/>
                  <a:gd name="connsiteX9" fmla="*/ 524179 w 818253"/>
                  <a:gd name="connsiteY9" fmla="*/ 14827 h 375790"/>
                  <a:gd name="connsiteX10" fmla="*/ 773100 w 818253"/>
                  <a:gd name="connsiteY10" fmla="*/ 31657 h 375790"/>
                  <a:gd name="connsiteX0" fmla="*/ 833595 w 878748"/>
                  <a:gd name="connsiteY0" fmla="*/ 31657 h 411609"/>
                  <a:gd name="connsiteX1" fmla="*/ 868049 w 878748"/>
                  <a:gd name="connsiteY1" fmla="*/ 109222 h 411609"/>
                  <a:gd name="connsiteX2" fmla="*/ 710312 w 878748"/>
                  <a:gd name="connsiteY2" fmla="*/ 133197 h 411609"/>
                  <a:gd name="connsiteX3" fmla="*/ 606689 w 878748"/>
                  <a:gd name="connsiteY3" fmla="*/ 235118 h 411609"/>
                  <a:gd name="connsiteX4" fmla="*/ 456999 w 878748"/>
                  <a:gd name="connsiteY4" fmla="*/ 227118 h 411609"/>
                  <a:gd name="connsiteX5" fmla="*/ 304574 w 878748"/>
                  <a:gd name="connsiteY5" fmla="*/ 244528 h 411609"/>
                  <a:gd name="connsiteX6" fmla="*/ 8137 w 878748"/>
                  <a:gd name="connsiteY6" fmla="*/ 410991 h 411609"/>
                  <a:gd name="connsiteX7" fmla="*/ 95969 w 878748"/>
                  <a:gd name="connsiteY7" fmla="*/ 298886 h 411609"/>
                  <a:gd name="connsiteX8" fmla="*/ 230017 w 878748"/>
                  <a:gd name="connsiteY8" fmla="*/ 242325 h 411609"/>
                  <a:gd name="connsiteX9" fmla="*/ 584674 w 878748"/>
                  <a:gd name="connsiteY9" fmla="*/ 14827 h 411609"/>
                  <a:gd name="connsiteX10" fmla="*/ 833595 w 878748"/>
                  <a:gd name="connsiteY10" fmla="*/ 31657 h 411609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32519 w 877672"/>
                  <a:gd name="connsiteY0" fmla="*/ 31657 h 410991"/>
                  <a:gd name="connsiteX1" fmla="*/ 866973 w 877672"/>
                  <a:gd name="connsiteY1" fmla="*/ 109222 h 410991"/>
                  <a:gd name="connsiteX2" fmla="*/ 709236 w 877672"/>
                  <a:gd name="connsiteY2" fmla="*/ 133197 h 410991"/>
                  <a:gd name="connsiteX3" fmla="*/ 605613 w 877672"/>
                  <a:gd name="connsiteY3" fmla="*/ 235118 h 410991"/>
                  <a:gd name="connsiteX4" fmla="*/ 455923 w 877672"/>
                  <a:gd name="connsiteY4" fmla="*/ 227118 h 410991"/>
                  <a:gd name="connsiteX5" fmla="*/ 303498 w 877672"/>
                  <a:gd name="connsiteY5" fmla="*/ 244528 h 410991"/>
                  <a:gd name="connsiteX6" fmla="*/ 7061 w 877672"/>
                  <a:gd name="connsiteY6" fmla="*/ 410991 h 410991"/>
                  <a:gd name="connsiteX7" fmla="*/ 94893 w 877672"/>
                  <a:gd name="connsiteY7" fmla="*/ 298886 h 410991"/>
                  <a:gd name="connsiteX8" fmla="*/ 228941 w 877672"/>
                  <a:gd name="connsiteY8" fmla="*/ 242325 h 410991"/>
                  <a:gd name="connsiteX9" fmla="*/ 583598 w 877672"/>
                  <a:gd name="connsiteY9" fmla="*/ 14827 h 410991"/>
                  <a:gd name="connsiteX10" fmla="*/ 832519 w 877672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3073 h 412407"/>
                  <a:gd name="connsiteX1" fmla="*/ 879761 w 890460"/>
                  <a:gd name="connsiteY1" fmla="*/ 110638 h 412407"/>
                  <a:gd name="connsiteX2" fmla="*/ 722024 w 890460"/>
                  <a:gd name="connsiteY2" fmla="*/ 134613 h 412407"/>
                  <a:gd name="connsiteX3" fmla="*/ 618401 w 890460"/>
                  <a:gd name="connsiteY3" fmla="*/ 236534 h 412407"/>
                  <a:gd name="connsiteX4" fmla="*/ 468711 w 890460"/>
                  <a:gd name="connsiteY4" fmla="*/ 228534 h 412407"/>
                  <a:gd name="connsiteX5" fmla="*/ 316286 w 890460"/>
                  <a:gd name="connsiteY5" fmla="*/ 245944 h 412407"/>
                  <a:gd name="connsiteX6" fmla="*/ 19849 w 890460"/>
                  <a:gd name="connsiteY6" fmla="*/ 412407 h 412407"/>
                  <a:gd name="connsiteX7" fmla="*/ 6951 w 890460"/>
                  <a:gd name="connsiteY7" fmla="*/ 358922 h 412407"/>
                  <a:gd name="connsiteX8" fmla="*/ 242631 w 890460"/>
                  <a:gd name="connsiteY8" fmla="*/ 262931 h 412407"/>
                  <a:gd name="connsiteX9" fmla="*/ 596386 w 890460"/>
                  <a:gd name="connsiteY9" fmla="*/ 16243 h 412407"/>
                  <a:gd name="connsiteX10" fmla="*/ 845307 w 890460"/>
                  <a:gd name="connsiteY10" fmla="*/ 33073 h 412407"/>
                  <a:gd name="connsiteX0" fmla="*/ 845307 w 848010"/>
                  <a:gd name="connsiteY0" fmla="*/ 33073 h 412407"/>
                  <a:gd name="connsiteX1" fmla="*/ 722024 w 848010"/>
                  <a:gd name="connsiteY1" fmla="*/ 134613 h 412407"/>
                  <a:gd name="connsiteX2" fmla="*/ 618401 w 848010"/>
                  <a:gd name="connsiteY2" fmla="*/ 236534 h 412407"/>
                  <a:gd name="connsiteX3" fmla="*/ 468711 w 848010"/>
                  <a:gd name="connsiteY3" fmla="*/ 228534 h 412407"/>
                  <a:gd name="connsiteX4" fmla="*/ 316286 w 848010"/>
                  <a:gd name="connsiteY4" fmla="*/ 245944 h 412407"/>
                  <a:gd name="connsiteX5" fmla="*/ 19849 w 848010"/>
                  <a:gd name="connsiteY5" fmla="*/ 412407 h 412407"/>
                  <a:gd name="connsiteX6" fmla="*/ 6951 w 848010"/>
                  <a:gd name="connsiteY6" fmla="*/ 358922 h 412407"/>
                  <a:gd name="connsiteX7" fmla="*/ 242631 w 848010"/>
                  <a:gd name="connsiteY7" fmla="*/ 262931 h 412407"/>
                  <a:gd name="connsiteX8" fmla="*/ 596386 w 848010"/>
                  <a:gd name="connsiteY8" fmla="*/ 16243 h 412407"/>
                  <a:gd name="connsiteX9" fmla="*/ 845307 w 848010"/>
                  <a:gd name="connsiteY9" fmla="*/ 33073 h 412407"/>
                  <a:gd name="connsiteX0" fmla="*/ 596386 w 722172"/>
                  <a:gd name="connsiteY0" fmla="*/ 2892 h 399056"/>
                  <a:gd name="connsiteX1" fmla="*/ 722024 w 722172"/>
                  <a:gd name="connsiteY1" fmla="*/ 121262 h 399056"/>
                  <a:gd name="connsiteX2" fmla="*/ 618401 w 722172"/>
                  <a:gd name="connsiteY2" fmla="*/ 223183 h 399056"/>
                  <a:gd name="connsiteX3" fmla="*/ 468711 w 722172"/>
                  <a:gd name="connsiteY3" fmla="*/ 215183 h 399056"/>
                  <a:gd name="connsiteX4" fmla="*/ 316286 w 722172"/>
                  <a:gd name="connsiteY4" fmla="*/ 232593 h 399056"/>
                  <a:gd name="connsiteX5" fmla="*/ 19849 w 722172"/>
                  <a:gd name="connsiteY5" fmla="*/ 399056 h 399056"/>
                  <a:gd name="connsiteX6" fmla="*/ 6951 w 722172"/>
                  <a:gd name="connsiteY6" fmla="*/ 345571 h 399056"/>
                  <a:gd name="connsiteX7" fmla="*/ 242631 w 722172"/>
                  <a:gd name="connsiteY7" fmla="*/ 249580 h 399056"/>
                  <a:gd name="connsiteX8" fmla="*/ 596386 w 722172"/>
                  <a:gd name="connsiteY8" fmla="*/ 2892 h 399056"/>
                  <a:gd name="connsiteX0" fmla="*/ 242631 w 739358"/>
                  <a:gd name="connsiteY0" fmla="*/ 128473 h 277949"/>
                  <a:gd name="connsiteX1" fmla="*/ 722024 w 739358"/>
                  <a:gd name="connsiteY1" fmla="*/ 155 h 277949"/>
                  <a:gd name="connsiteX2" fmla="*/ 618401 w 739358"/>
                  <a:gd name="connsiteY2" fmla="*/ 102076 h 277949"/>
                  <a:gd name="connsiteX3" fmla="*/ 468711 w 739358"/>
                  <a:gd name="connsiteY3" fmla="*/ 94076 h 277949"/>
                  <a:gd name="connsiteX4" fmla="*/ 316286 w 739358"/>
                  <a:gd name="connsiteY4" fmla="*/ 111486 h 277949"/>
                  <a:gd name="connsiteX5" fmla="*/ 19849 w 739358"/>
                  <a:gd name="connsiteY5" fmla="*/ 277949 h 277949"/>
                  <a:gd name="connsiteX6" fmla="*/ 6951 w 739358"/>
                  <a:gd name="connsiteY6" fmla="*/ 224464 h 277949"/>
                  <a:gd name="connsiteX7" fmla="*/ 242631 w 739358"/>
                  <a:gd name="connsiteY7" fmla="*/ 128473 h 277949"/>
                  <a:gd name="connsiteX0" fmla="*/ 242631 w 618680"/>
                  <a:gd name="connsiteY0" fmla="*/ 96949 h 246425"/>
                  <a:gd name="connsiteX1" fmla="*/ 498554 w 618680"/>
                  <a:gd name="connsiteY1" fmla="*/ 216 h 246425"/>
                  <a:gd name="connsiteX2" fmla="*/ 618401 w 618680"/>
                  <a:gd name="connsiteY2" fmla="*/ 70552 h 246425"/>
                  <a:gd name="connsiteX3" fmla="*/ 468711 w 618680"/>
                  <a:gd name="connsiteY3" fmla="*/ 62552 h 246425"/>
                  <a:gd name="connsiteX4" fmla="*/ 316286 w 618680"/>
                  <a:gd name="connsiteY4" fmla="*/ 79962 h 246425"/>
                  <a:gd name="connsiteX5" fmla="*/ 19849 w 618680"/>
                  <a:gd name="connsiteY5" fmla="*/ 246425 h 246425"/>
                  <a:gd name="connsiteX6" fmla="*/ 6951 w 618680"/>
                  <a:gd name="connsiteY6" fmla="*/ 192940 h 246425"/>
                  <a:gd name="connsiteX7" fmla="*/ 242631 w 618680"/>
                  <a:gd name="connsiteY7" fmla="*/ 96949 h 246425"/>
                  <a:gd name="connsiteX0" fmla="*/ 242631 w 545936"/>
                  <a:gd name="connsiteY0" fmla="*/ 96933 h 246409"/>
                  <a:gd name="connsiteX1" fmla="*/ 498554 w 545936"/>
                  <a:gd name="connsiteY1" fmla="*/ 200 h 246409"/>
                  <a:gd name="connsiteX2" fmla="*/ 543850 w 545936"/>
                  <a:gd name="connsiteY2" fmla="*/ 71401 h 246409"/>
                  <a:gd name="connsiteX3" fmla="*/ 468711 w 545936"/>
                  <a:gd name="connsiteY3" fmla="*/ 62536 h 246409"/>
                  <a:gd name="connsiteX4" fmla="*/ 316286 w 545936"/>
                  <a:gd name="connsiteY4" fmla="*/ 79946 h 246409"/>
                  <a:gd name="connsiteX5" fmla="*/ 19849 w 545936"/>
                  <a:gd name="connsiteY5" fmla="*/ 246409 h 246409"/>
                  <a:gd name="connsiteX6" fmla="*/ 6951 w 545936"/>
                  <a:gd name="connsiteY6" fmla="*/ 192924 h 246409"/>
                  <a:gd name="connsiteX7" fmla="*/ 242631 w 545936"/>
                  <a:gd name="connsiteY7" fmla="*/ 96933 h 246409"/>
                  <a:gd name="connsiteX0" fmla="*/ 242631 w 546177"/>
                  <a:gd name="connsiteY0" fmla="*/ 96936 h 246412"/>
                  <a:gd name="connsiteX1" fmla="*/ 498554 w 546177"/>
                  <a:gd name="connsiteY1" fmla="*/ 203 h 246412"/>
                  <a:gd name="connsiteX2" fmla="*/ 543850 w 546177"/>
                  <a:gd name="connsiteY2" fmla="*/ 71404 h 246412"/>
                  <a:gd name="connsiteX3" fmla="*/ 465247 w 546177"/>
                  <a:gd name="connsiteY3" fmla="*/ 70395 h 246412"/>
                  <a:gd name="connsiteX4" fmla="*/ 316286 w 546177"/>
                  <a:gd name="connsiteY4" fmla="*/ 79949 h 246412"/>
                  <a:gd name="connsiteX5" fmla="*/ 19849 w 546177"/>
                  <a:gd name="connsiteY5" fmla="*/ 246412 h 246412"/>
                  <a:gd name="connsiteX6" fmla="*/ 6951 w 546177"/>
                  <a:gd name="connsiteY6" fmla="*/ 192927 h 246412"/>
                  <a:gd name="connsiteX7" fmla="*/ 242631 w 546177"/>
                  <a:gd name="connsiteY7" fmla="*/ 96936 h 246412"/>
                  <a:gd name="connsiteX0" fmla="*/ 242631 w 546441"/>
                  <a:gd name="connsiteY0" fmla="*/ 82476 h 231952"/>
                  <a:gd name="connsiteX1" fmla="*/ 373344 w 546441"/>
                  <a:gd name="connsiteY1" fmla="*/ 249 h 231952"/>
                  <a:gd name="connsiteX2" fmla="*/ 543850 w 546441"/>
                  <a:gd name="connsiteY2" fmla="*/ 56944 h 231952"/>
                  <a:gd name="connsiteX3" fmla="*/ 465247 w 546441"/>
                  <a:gd name="connsiteY3" fmla="*/ 55935 h 231952"/>
                  <a:gd name="connsiteX4" fmla="*/ 316286 w 546441"/>
                  <a:gd name="connsiteY4" fmla="*/ 65489 h 231952"/>
                  <a:gd name="connsiteX5" fmla="*/ 19849 w 546441"/>
                  <a:gd name="connsiteY5" fmla="*/ 231952 h 231952"/>
                  <a:gd name="connsiteX6" fmla="*/ 6951 w 546441"/>
                  <a:gd name="connsiteY6" fmla="*/ 178467 h 231952"/>
                  <a:gd name="connsiteX7" fmla="*/ 242631 w 546441"/>
                  <a:gd name="connsiteY7" fmla="*/ 82476 h 231952"/>
                  <a:gd name="connsiteX0" fmla="*/ 242631 w 554261"/>
                  <a:gd name="connsiteY0" fmla="*/ 83520 h 232996"/>
                  <a:gd name="connsiteX1" fmla="*/ 373344 w 554261"/>
                  <a:gd name="connsiteY1" fmla="*/ 1293 h 232996"/>
                  <a:gd name="connsiteX2" fmla="*/ 551900 w 554261"/>
                  <a:gd name="connsiteY2" fmla="*/ 34824 h 232996"/>
                  <a:gd name="connsiteX3" fmla="*/ 465247 w 554261"/>
                  <a:gd name="connsiteY3" fmla="*/ 56979 h 232996"/>
                  <a:gd name="connsiteX4" fmla="*/ 316286 w 554261"/>
                  <a:gd name="connsiteY4" fmla="*/ 66533 h 232996"/>
                  <a:gd name="connsiteX5" fmla="*/ 19849 w 554261"/>
                  <a:gd name="connsiteY5" fmla="*/ 232996 h 232996"/>
                  <a:gd name="connsiteX6" fmla="*/ 6951 w 554261"/>
                  <a:gd name="connsiteY6" fmla="*/ 179511 h 232996"/>
                  <a:gd name="connsiteX7" fmla="*/ 242631 w 554261"/>
                  <a:gd name="connsiteY7" fmla="*/ 83520 h 232996"/>
                  <a:gd name="connsiteX0" fmla="*/ 242631 w 558613"/>
                  <a:gd name="connsiteY0" fmla="*/ 83513 h 232989"/>
                  <a:gd name="connsiteX1" fmla="*/ 373344 w 558613"/>
                  <a:gd name="connsiteY1" fmla="*/ 1286 h 232989"/>
                  <a:gd name="connsiteX2" fmla="*/ 551900 w 558613"/>
                  <a:gd name="connsiteY2" fmla="*/ 34817 h 232989"/>
                  <a:gd name="connsiteX3" fmla="*/ 501151 w 558613"/>
                  <a:gd name="connsiteY3" fmla="*/ 55569 h 232989"/>
                  <a:gd name="connsiteX4" fmla="*/ 316286 w 558613"/>
                  <a:gd name="connsiteY4" fmla="*/ 66526 h 232989"/>
                  <a:gd name="connsiteX5" fmla="*/ 19849 w 558613"/>
                  <a:gd name="connsiteY5" fmla="*/ 232989 h 232989"/>
                  <a:gd name="connsiteX6" fmla="*/ 6951 w 558613"/>
                  <a:gd name="connsiteY6" fmla="*/ 179504 h 232989"/>
                  <a:gd name="connsiteX7" fmla="*/ 242631 w 558613"/>
                  <a:gd name="connsiteY7" fmla="*/ 83513 h 232989"/>
                  <a:gd name="connsiteX0" fmla="*/ 242631 w 543337"/>
                  <a:gd name="connsiteY0" fmla="*/ 85934 h 235410"/>
                  <a:gd name="connsiteX1" fmla="*/ 373344 w 543337"/>
                  <a:gd name="connsiteY1" fmla="*/ 3707 h 235410"/>
                  <a:gd name="connsiteX2" fmla="*/ 534217 w 543337"/>
                  <a:gd name="connsiteY2" fmla="*/ 18546 h 235410"/>
                  <a:gd name="connsiteX3" fmla="*/ 501151 w 543337"/>
                  <a:gd name="connsiteY3" fmla="*/ 57990 h 235410"/>
                  <a:gd name="connsiteX4" fmla="*/ 316286 w 543337"/>
                  <a:gd name="connsiteY4" fmla="*/ 68947 h 235410"/>
                  <a:gd name="connsiteX5" fmla="*/ 19849 w 543337"/>
                  <a:gd name="connsiteY5" fmla="*/ 235410 h 235410"/>
                  <a:gd name="connsiteX6" fmla="*/ 6951 w 543337"/>
                  <a:gd name="connsiteY6" fmla="*/ 181925 h 235410"/>
                  <a:gd name="connsiteX7" fmla="*/ 242631 w 543337"/>
                  <a:gd name="connsiteY7" fmla="*/ 85934 h 235410"/>
                  <a:gd name="connsiteX0" fmla="*/ 242631 w 543263"/>
                  <a:gd name="connsiteY0" fmla="*/ 85934 h 235410"/>
                  <a:gd name="connsiteX1" fmla="*/ 373344 w 543263"/>
                  <a:gd name="connsiteY1" fmla="*/ 3707 h 235410"/>
                  <a:gd name="connsiteX2" fmla="*/ 534217 w 543263"/>
                  <a:gd name="connsiteY2" fmla="*/ 18546 h 235410"/>
                  <a:gd name="connsiteX3" fmla="*/ 501151 w 543263"/>
                  <a:gd name="connsiteY3" fmla="*/ 57990 h 235410"/>
                  <a:gd name="connsiteX4" fmla="*/ 318718 w 543263"/>
                  <a:gd name="connsiteY4" fmla="*/ 83036 h 235410"/>
                  <a:gd name="connsiteX5" fmla="*/ 19849 w 543263"/>
                  <a:gd name="connsiteY5" fmla="*/ 235410 h 235410"/>
                  <a:gd name="connsiteX6" fmla="*/ 6951 w 543263"/>
                  <a:gd name="connsiteY6" fmla="*/ 181925 h 235410"/>
                  <a:gd name="connsiteX7" fmla="*/ 242631 w 543263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246368 w 547000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43064 w 547000"/>
                  <a:gd name="connsiteY7" fmla="*/ 175505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3207 w 547000"/>
                  <a:gd name="connsiteY7" fmla="*/ 160288 h 235410"/>
                  <a:gd name="connsiteX8" fmla="*/ 246368 w 547000"/>
                  <a:gd name="connsiteY8" fmla="*/ 85934 h 235410"/>
                  <a:gd name="connsiteX0" fmla="*/ 246368 w 546915"/>
                  <a:gd name="connsiteY0" fmla="*/ 85934 h 235410"/>
                  <a:gd name="connsiteX1" fmla="*/ 377081 w 546915"/>
                  <a:gd name="connsiteY1" fmla="*/ 3707 h 235410"/>
                  <a:gd name="connsiteX2" fmla="*/ 537954 w 546915"/>
                  <a:gd name="connsiteY2" fmla="*/ 18546 h 235410"/>
                  <a:gd name="connsiteX3" fmla="*/ 504888 w 546915"/>
                  <a:gd name="connsiteY3" fmla="*/ 57990 h 235410"/>
                  <a:gd name="connsiteX4" fmla="*/ 325291 w 546915"/>
                  <a:gd name="connsiteY4" fmla="*/ 99472 h 235410"/>
                  <a:gd name="connsiteX5" fmla="*/ 23586 w 546915"/>
                  <a:gd name="connsiteY5" fmla="*/ 235410 h 235410"/>
                  <a:gd name="connsiteX6" fmla="*/ 3982 w 546915"/>
                  <a:gd name="connsiteY6" fmla="*/ 170999 h 235410"/>
                  <a:gd name="connsiteX7" fmla="*/ 33207 w 546915"/>
                  <a:gd name="connsiteY7" fmla="*/ 160288 h 235410"/>
                  <a:gd name="connsiteX8" fmla="*/ 246368 w 546915"/>
                  <a:gd name="connsiteY8" fmla="*/ 85934 h 235410"/>
                  <a:gd name="connsiteX0" fmla="*/ 246368 w 547171"/>
                  <a:gd name="connsiteY0" fmla="*/ 85934 h 235410"/>
                  <a:gd name="connsiteX1" fmla="*/ 377081 w 547171"/>
                  <a:gd name="connsiteY1" fmla="*/ 3707 h 235410"/>
                  <a:gd name="connsiteX2" fmla="*/ 537954 w 547171"/>
                  <a:gd name="connsiteY2" fmla="*/ 18546 h 235410"/>
                  <a:gd name="connsiteX3" fmla="*/ 504888 w 547171"/>
                  <a:gd name="connsiteY3" fmla="*/ 57990 h 235410"/>
                  <a:gd name="connsiteX4" fmla="*/ 316834 w 547171"/>
                  <a:gd name="connsiteY4" fmla="*/ 120290 h 235410"/>
                  <a:gd name="connsiteX5" fmla="*/ 23586 w 547171"/>
                  <a:gd name="connsiteY5" fmla="*/ 235410 h 235410"/>
                  <a:gd name="connsiteX6" fmla="*/ 3982 w 547171"/>
                  <a:gd name="connsiteY6" fmla="*/ 170999 h 235410"/>
                  <a:gd name="connsiteX7" fmla="*/ 33207 w 547171"/>
                  <a:gd name="connsiteY7" fmla="*/ 160288 h 235410"/>
                  <a:gd name="connsiteX8" fmla="*/ 246368 w 547171"/>
                  <a:gd name="connsiteY8" fmla="*/ 85934 h 235410"/>
                  <a:gd name="connsiteX0" fmla="*/ 255504 w 547171"/>
                  <a:gd name="connsiteY0" fmla="*/ 112693 h 237154"/>
                  <a:gd name="connsiteX1" fmla="*/ 377081 w 547171"/>
                  <a:gd name="connsiteY1" fmla="*/ 5451 h 237154"/>
                  <a:gd name="connsiteX2" fmla="*/ 537954 w 547171"/>
                  <a:gd name="connsiteY2" fmla="*/ 20290 h 237154"/>
                  <a:gd name="connsiteX3" fmla="*/ 504888 w 547171"/>
                  <a:gd name="connsiteY3" fmla="*/ 59734 h 237154"/>
                  <a:gd name="connsiteX4" fmla="*/ 316834 w 547171"/>
                  <a:gd name="connsiteY4" fmla="*/ 122034 h 237154"/>
                  <a:gd name="connsiteX5" fmla="*/ 23586 w 547171"/>
                  <a:gd name="connsiteY5" fmla="*/ 237154 h 237154"/>
                  <a:gd name="connsiteX6" fmla="*/ 3982 w 547171"/>
                  <a:gd name="connsiteY6" fmla="*/ 172743 h 237154"/>
                  <a:gd name="connsiteX7" fmla="*/ 33207 w 547171"/>
                  <a:gd name="connsiteY7" fmla="*/ 162032 h 237154"/>
                  <a:gd name="connsiteX8" fmla="*/ 255504 w 547171"/>
                  <a:gd name="connsiteY8" fmla="*/ 112693 h 237154"/>
                  <a:gd name="connsiteX0" fmla="*/ 255504 w 546614"/>
                  <a:gd name="connsiteY0" fmla="*/ 93884 h 218345"/>
                  <a:gd name="connsiteX1" fmla="*/ 384688 w 546614"/>
                  <a:gd name="connsiteY1" fmla="*/ 16758 h 218345"/>
                  <a:gd name="connsiteX2" fmla="*/ 537954 w 546614"/>
                  <a:gd name="connsiteY2" fmla="*/ 1481 h 218345"/>
                  <a:gd name="connsiteX3" fmla="*/ 504888 w 546614"/>
                  <a:gd name="connsiteY3" fmla="*/ 40925 h 218345"/>
                  <a:gd name="connsiteX4" fmla="*/ 316834 w 546614"/>
                  <a:gd name="connsiteY4" fmla="*/ 103225 h 218345"/>
                  <a:gd name="connsiteX5" fmla="*/ 23586 w 546614"/>
                  <a:gd name="connsiteY5" fmla="*/ 218345 h 218345"/>
                  <a:gd name="connsiteX6" fmla="*/ 3982 w 546614"/>
                  <a:gd name="connsiteY6" fmla="*/ 153934 h 218345"/>
                  <a:gd name="connsiteX7" fmla="*/ 33207 w 546614"/>
                  <a:gd name="connsiteY7" fmla="*/ 143223 h 218345"/>
                  <a:gd name="connsiteX8" fmla="*/ 255504 w 546614"/>
                  <a:gd name="connsiteY8" fmla="*/ 93884 h 218345"/>
                  <a:gd name="connsiteX0" fmla="*/ 255504 w 546264"/>
                  <a:gd name="connsiteY0" fmla="*/ 92540 h 217001"/>
                  <a:gd name="connsiteX1" fmla="*/ 389459 w 546264"/>
                  <a:gd name="connsiteY1" fmla="*/ 29095 h 217001"/>
                  <a:gd name="connsiteX2" fmla="*/ 537954 w 546264"/>
                  <a:gd name="connsiteY2" fmla="*/ 137 h 217001"/>
                  <a:gd name="connsiteX3" fmla="*/ 504888 w 546264"/>
                  <a:gd name="connsiteY3" fmla="*/ 39581 h 217001"/>
                  <a:gd name="connsiteX4" fmla="*/ 316834 w 546264"/>
                  <a:gd name="connsiteY4" fmla="*/ 101881 h 217001"/>
                  <a:gd name="connsiteX5" fmla="*/ 23586 w 546264"/>
                  <a:gd name="connsiteY5" fmla="*/ 217001 h 217001"/>
                  <a:gd name="connsiteX6" fmla="*/ 3982 w 546264"/>
                  <a:gd name="connsiteY6" fmla="*/ 152590 h 217001"/>
                  <a:gd name="connsiteX7" fmla="*/ 33207 w 546264"/>
                  <a:gd name="connsiteY7" fmla="*/ 141879 h 217001"/>
                  <a:gd name="connsiteX8" fmla="*/ 255504 w 546264"/>
                  <a:gd name="connsiteY8" fmla="*/ 92540 h 217001"/>
                  <a:gd name="connsiteX0" fmla="*/ 253884 w 546264"/>
                  <a:gd name="connsiteY0" fmla="*/ 83138 h 216990"/>
                  <a:gd name="connsiteX1" fmla="*/ 389459 w 546264"/>
                  <a:gd name="connsiteY1" fmla="*/ 29084 h 216990"/>
                  <a:gd name="connsiteX2" fmla="*/ 537954 w 546264"/>
                  <a:gd name="connsiteY2" fmla="*/ 126 h 216990"/>
                  <a:gd name="connsiteX3" fmla="*/ 504888 w 546264"/>
                  <a:gd name="connsiteY3" fmla="*/ 39570 h 216990"/>
                  <a:gd name="connsiteX4" fmla="*/ 316834 w 546264"/>
                  <a:gd name="connsiteY4" fmla="*/ 101870 h 216990"/>
                  <a:gd name="connsiteX5" fmla="*/ 23586 w 546264"/>
                  <a:gd name="connsiteY5" fmla="*/ 216990 h 216990"/>
                  <a:gd name="connsiteX6" fmla="*/ 3982 w 546264"/>
                  <a:gd name="connsiteY6" fmla="*/ 152579 h 216990"/>
                  <a:gd name="connsiteX7" fmla="*/ 33207 w 546264"/>
                  <a:gd name="connsiteY7" fmla="*/ 141868 h 216990"/>
                  <a:gd name="connsiteX8" fmla="*/ 253884 w 546264"/>
                  <a:gd name="connsiteY8" fmla="*/ 83138 h 216990"/>
                  <a:gd name="connsiteX0" fmla="*/ 253884 w 669092"/>
                  <a:gd name="connsiteY0" fmla="*/ 591557 h 725409"/>
                  <a:gd name="connsiteX1" fmla="*/ 389459 w 669092"/>
                  <a:gd name="connsiteY1" fmla="*/ 537503 h 725409"/>
                  <a:gd name="connsiteX2" fmla="*/ 667073 w 669092"/>
                  <a:gd name="connsiteY2" fmla="*/ 5 h 725409"/>
                  <a:gd name="connsiteX3" fmla="*/ 504888 w 669092"/>
                  <a:gd name="connsiteY3" fmla="*/ 547989 h 725409"/>
                  <a:gd name="connsiteX4" fmla="*/ 316834 w 669092"/>
                  <a:gd name="connsiteY4" fmla="*/ 610289 h 725409"/>
                  <a:gd name="connsiteX5" fmla="*/ 23586 w 669092"/>
                  <a:gd name="connsiteY5" fmla="*/ 725409 h 725409"/>
                  <a:gd name="connsiteX6" fmla="*/ 3982 w 669092"/>
                  <a:gd name="connsiteY6" fmla="*/ 660998 h 725409"/>
                  <a:gd name="connsiteX7" fmla="*/ 33207 w 669092"/>
                  <a:gd name="connsiteY7" fmla="*/ 650287 h 725409"/>
                  <a:gd name="connsiteX8" fmla="*/ 253884 w 669092"/>
                  <a:gd name="connsiteY8" fmla="*/ 591557 h 725409"/>
                  <a:gd name="connsiteX0" fmla="*/ 253884 w 667296"/>
                  <a:gd name="connsiteY0" fmla="*/ 592554 h 726406"/>
                  <a:gd name="connsiteX1" fmla="*/ 469892 w 667296"/>
                  <a:gd name="connsiteY1" fmla="*/ 418112 h 726406"/>
                  <a:gd name="connsiteX2" fmla="*/ 667073 w 667296"/>
                  <a:gd name="connsiteY2" fmla="*/ 1002 h 726406"/>
                  <a:gd name="connsiteX3" fmla="*/ 504888 w 667296"/>
                  <a:gd name="connsiteY3" fmla="*/ 548986 h 726406"/>
                  <a:gd name="connsiteX4" fmla="*/ 316834 w 667296"/>
                  <a:gd name="connsiteY4" fmla="*/ 611286 h 726406"/>
                  <a:gd name="connsiteX5" fmla="*/ 23586 w 667296"/>
                  <a:gd name="connsiteY5" fmla="*/ 726406 h 726406"/>
                  <a:gd name="connsiteX6" fmla="*/ 3982 w 667296"/>
                  <a:gd name="connsiteY6" fmla="*/ 661995 h 726406"/>
                  <a:gd name="connsiteX7" fmla="*/ 33207 w 667296"/>
                  <a:gd name="connsiteY7" fmla="*/ 651284 h 726406"/>
                  <a:gd name="connsiteX8" fmla="*/ 253884 w 667296"/>
                  <a:gd name="connsiteY8" fmla="*/ 592554 h 726406"/>
                  <a:gd name="connsiteX0" fmla="*/ 253884 w 676803"/>
                  <a:gd name="connsiteY0" fmla="*/ 600241 h 734093"/>
                  <a:gd name="connsiteX1" fmla="*/ 469892 w 676803"/>
                  <a:gd name="connsiteY1" fmla="*/ 425799 h 734093"/>
                  <a:gd name="connsiteX2" fmla="*/ 667073 w 676803"/>
                  <a:gd name="connsiteY2" fmla="*/ 8689 h 734093"/>
                  <a:gd name="connsiteX3" fmla="*/ 632040 w 676803"/>
                  <a:gd name="connsiteY3" fmla="*/ 175484 h 734093"/>
                  <a:gd name="connsiteX4" fmla="*/ 504888 w 676803"/>
                  <a:gd name="connsiteY4" fmla="*/ 556673 h 734093"/>
                  <a:gd name="connsiteX5" fmla="*/ 316834 w 676803"/>
                  <a:gd name="connsiteY5" fmla="*/ 618973 h 734093"/>
                  <a:gd name="connsiteX6" fmla="*/ 23586 w 676803"/>
                  <a:gd name="connsiteY6" fmla="*/ 734093 h 734093"/>
                  <a:gd name="connsiteX7" fmla="*/ 3982 w 676803"/>
                  <a:gd name="connsiteY7" fmla="*/ 669682 h 734093"/>
                  <a:gd name="connsiteX8" fmla="*/ 33207 w 676803"/>
                  <a:gd name="connsiteY8" fmla="*/ 658971 h 734093"/>
                  <a:gd name="connsiteX9" fmla="*/ 253884 w 676803"/>
                  <a:gd name="connsiteY9" fmla="*/ 600241 h 734093"/>
                  <a:gd name="connsiteX0" fmla="*/ 253884 w 695624"/>
                  <a:gd name="connsiteY0" fmla="*/ 606442 h 740294"/>
                  <a:gd name="connsiteX1" fmla="*/ 469892 w 695624"/>
                  <a:gd name="connsiteY1" fmla="*/ 432000 h 740294"/>
                  <a:gd name="connsiteX2" fmla="*/ 667073 w 695624"/>
                  <a:gd name="connsiteY2" fmla="*/ 14890 h 740294"/>
                  <a:gd name="connsiteX3" fmla="*/ 677432 w 695624"/>
                  <a:gd name="connsiteY3" fmla="*/ 137520 h 740294"/>
                  <a:gd name="connsiteX4" fmla="*/ 504888 w 695624"/>
                  <a:gd name="connsiteY4" fmla="*/ 562874 h 740294"/>
                  <a:gd name="connsiteX5" fmla="*/ 316834 w 695624"/>
                  <a:gd name="connsiteY5" fmla="*/ 625174 h 740294"/>
                  <a:gd name="connsiteX6" fmla="*/ 23586 w 695624"/>
                  <a:gd name="connsiteY6" fmla="*/ 740294 h 740294"/>
                  <a:gd name="connsiteX7" fmla="*/ 3982 w 695624"/>
                  <a:gd name="connsiteY7" fmla="*/ 675883 h 740294"/>
                  <a:gd name="connsiteX8" fmla="*/ 33207 w 695624"/>
                  <a:gd name="connsiteY8" fmla="*/ 665172 h 740294"/>
                  <a:gd name="connsiteX9" fmla="*/ 253884 w 695624"/>
                  <a:gd name="connsiteY9" fmla="*/ 606442 h 740294"/>
                  <a:gd name="connsiteX0" fmla="*/ 253884 w 690540"/>
                  <a:gd name="connsiteY0" fmla="*/ 594004 h 727856"/>
                  <a:gd name="connsiteX1" fmla="*/ 469892 w 690540"/>
                  <a:gd name="connsiteY1" fmla="*/ 419562 h 727856"/>
                  <a:gd name="connsiteX2" fmla="*/ 576075 w 690540"/>
                  <a:gd name="connsiteY2" fmla="*/ 207995 h 727856"/>
                  <a:gd name="connsiteX3" fmla="*/ 667073 w 690540"/>
                  <a:gd name="connsiteY3" fmla="*/ 2452 h 727856"/>
                  <a:gd name="connsiteX4" fmla="*/ 677432 w 690540"/>
                  <a:gd name="connsiteY4" fmla="*/ 125082 h 727856"/>
                  <a:gd name="connsiteX5" fmla="*/ 504888 w 690540"/>
                  <a:gd name="connsiteY5" fmla="*/ 550436 h 727856"/>
                  <a:gd name="connsiteX6" fmla="*/ 316834 w 690540"/>
                  <a:gd name="connsiteY6" fmla="*/ 612736 h 727856"/>
                  <a:gd name="connsiteX7" fmla="*/ 23586 w 690540"/>
                  <a:gd name="connsiteY7" fmla="*/ 727856 h 727856"/>
                  <a:gd name="connsiteX8" fmla="*/ 3982 w 690540"/>
                  <a:gd name="connsiteY8" fmla="*/ 663445 h 727856"/>
                  <a:gd name="connsiteX9" fmla="*/ 33207 w 690540"/>
                  <a:gd name="connsiteY9" fmla="*/ 652734 h 727856"/>
                  <a:gd name="connsiteX10" fmla="*/ 253884 w 690540"/>
                  <a:gd name="connsiteY10" fmla="*/ 594004 h 727856"/>
                  <a:gd name="connsiteX0" fmla="*/ 253884 w 689576"/>
                  <a:gd name="connsiteY0" fmla="*/ 594363 h 728215"/>
                  <a:gd name="connsiteX1" fmla="*/ 469892 w 689576"/>
                  <a:gd name="connsiteY1" fmla="*/ 419921 h 728215"/>
                  <a:gd name="connsiteX2" fmla="*/ 601495 w 689576"/>
                  <a:gd name="connsiteY2" fmla="*/ 216028 h 728215"/>
                  <a:gd name="connsiteX3" fmla="*/ 667073 w 689576"/>
                  <a:gd name="connsiteY3" fmla="*/ 2811 h 728215"/>
                  <a:gd name="connsiteX4" fmla="*/ 677432 w 689576"/>
                  <a:gd name="connsiteY4" fmla="*/ 125441 h 728215"/>
                  <a:gd name="connsiteX5" fmla="*/ 504888 w 689576"/>
                  <a:gd name="connsiteY5" fmla="*/ 550795 h 728215"/>
                  <a:gd name="connsiteX6" fmla="*/ 316834 w 689576"/>
                  <a:gd name="connsiteY6" fmla="*/ 613095 h 728215"/>
                  <a:gd name="connsiteX7" fmla="*/ 23586 w 689576"/>
                  <a:gd name="connsiteY7" fmla="*/ 728215 h 728215"/>
                  <a:gd name="connsiteX8" fmla="*/ 3982 w 689576"/>
                  <a:gd name="connsiteY8" fmla="*/ 663804 h 728215"/>
                  <a:gd name="connsiteX9" fmla="*/ 33207 w 689576"/>
                  <a:gd name="connsiteY9" fmla="*/ 653093 h 728215"/>
                  <a:gd name="connsiteX10" fmla="*/ 253884 w 689576"/>
                  <a:gd name="connsiteY10" fmla="*/ 594363 h 728215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4888 w 699331"/>
                  <a:gd name="connsiteY5" fmla="*/ 549064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702973"/>
                  <a:gd name="connsiteY0" fmla="*/ 591575 h 725427"/>
                  <a:gd name="connsiteX1" fmla="*/ 469892 w 702973"/>
                  <a:gd name="connsiteY1" fmla="*/ 417133 h 725427"/>
                  <a:gd name="connsiteX2" fmla="*/ 601495 w 702973"/>
                  <a:gd name="connsiteY2" fmla="*/ 213240 h 725427"/>
                  <a:gd name="connsiteX3" fmla="*/ 667073 w 702973"/>
                  <a:gd name="connsiteY3" fmla="*/ 23 h 725427"/>
                  <a:gd name="connsiteX4" fmla="*/ 693549 w 702973"/>
                  <a:gd name="connsiteY4" fmla="*/ 202078 h 725427"/>
                  <a:gd name="connsiteX5" fmla="*/ 502365 w 702973"/>
                  <a:gd name="connsiteY5" fmla="*/ 519425 h 725427"/>
                  <a:gd name="connsiteX6" fmla="*/ 316834 w 702973"/>
                  <a:gd name="connsiteY6" fmla="*/ 610307 h 725427"/>
                  <a:gd name="connsiteX7" fmla="*/ 23586 w 702973"/>
                  <a:gd name="connsiteY7" fmla="*/ 725427 h 725427"/>
                  <a:gd name="connsiteX8" fmla="*/ 3982 w 702973"/>
                  <a:gd name="connsiteY8" fmla="*/ 661016 h 725427"/>
                  <a:gd name="connsiteX9" fmla="*/ 33207 w 702973"/>
                  <a:gd name="connsiteY9" fmla="*/ 650305 h 725427"/>
                  <a:gd name="connsiteX10" fmla="*/ 253884 w 702973"/>
                  <a:gd name="connsiteY10" fmla="*/ 591575 h 725427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02365 w 704357"/>
                  <a:gd name="connsiteY5" fmla="*/ 5159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4357" h="721952">
                    <a:moveTo>
                      <a:pt x="253884" y="588100"/>
                    </a:moveTo>
                    <a:cubicBezTo>
                      <a:pt x="332155" y="553121"/>
                      <a:pt x="411957" y="476714"/>
                      <a:pt x="469892" y="413658"/>
                    </a:cubicBezTo>
                    <a:cubicBezTo>
                      <a:pt x="527827" y="350602"/>
                      <a:pt x="568632" y="279283"/>
                      <a:pt x="601495" y="209765"/>
                    </a:cubicBezTo>
                    <a:cubicBezTo>
                      <a:pt x="634358" y="140247"/>
                      <a:pt x="659559" y="1884"/>
                      <a:pt x="674901" y="24"/>
                    </a:cubicBezTo>
                    <a:cubicBezTo>
                      <a:pt x="690243" y="-1836"/>
                      <a:pt x="720580" y="107272"/>
                      <a:pt x="693549" y="198603"/>
                    </a:cubicBezTo>
                    <a:cubicBezTo>
                      <a:pt x="666518" y="289934"/>
                      <a:pt x="581011" y="456038"/>
                      <a:pt x="518428" y="525250"/>
                    </a:cubicBezTo>
                    <a:cubicBezTo>
                      <a:pt x="455845" y="594462"/>
                      <a:pt x="400523" y="581093"/>
                      <a:pt x="318049" y="613877"/>
                    </a:cubicBezTo>
                    <a:cubicBezTo>
                      <a:pt x="235575" y="646661"/>
                      <a:pt x="119090" y="687825"/>
                      <a:pt x="23586" y="721952"/>
                    </a:cubicBezTo>
                    <a:cubicBezTo>
                      <a:pt x="-7992" y="679672"/>
                      <a:pt x="-154" y="694454"/>
                      <a:pt x="3982" y="657541"/>
                    </a:cubicBezTo>
                    <a:cubicBezTo>
                      <a:pt x="7228" y="647557"/>
                      <a:pt x="-7191" y="661008"/>
                      <a:pt x="33207" y="646830"/>
                    </a:cubicBezTo>
                    <a:cubicBezTo>
                      <a:pt x="79279" y="665524"/>
                      <a:pt x="175613" y="623079"/>
                      <a:pt x="253884" y="588100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6" name="Freeform 14">
                <a:extLst>
                  <a:ext uri="{FF2B5EF4-FFF2-40B4-BE49-F238E27FC236}">
                    <a16:creationId xmlns="" xmlns:a16="http://schemas.microsoft.com/office/drawing/2014/main" id="{8EFD5AFC-05EA-4F6A-A16F-B3BAE6C6A7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36865" y="4394632"/>
                <a:ext cx="491891" cy="202884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1045"/>
                  <a:gd name="connsiteY0" fmla="*/ 0 h 10158"/>
                  <a:gd name="connsiteX1" fmla="*/ 11045 w 11045"/>
                  <a:gd name="connsiteY1" fmla="*/ 10158 h 10158"/>
                  <a:gd name="connsiteX0" fmla="*/ 0 w 11418"/>
                  <a:gd name="connsiteY0" fmla="*/ 0 h 10475"/>
                  <a:gd name="connsiteX1" fmla="*/ 11418 w 11418"/>
                  <a:gd name="connsiteY1" fmla="*/ 10475 h 10475"/>
                  <a:gd name="connsiteX0" fmla="*/ 0 w 11418"/>
                  <a:gd name="connsiteY0" fmla="*/ 26 h 10501"/>
                  <a:gd name="connsiteX1" fmla="*/ 11418 w 11418"/>
                  <a:gd name="connsiteY1" fmla="*/ 10501 h 10501"/>
                  <a:gd name="connsiteX0" fmla="*/ 0 w 11418"/>
                  <a:gd name="connsiteY0" fmla="*/ 14 h 10489"/>
                  <a:gd name="connsiteX1" fmla="*/ 11418 w 11418"/>
                  <a:gd name="connsiteY1" fmla="*/ 10489 h 10489"/>
                  <a:gd name="connsiteX0" fmla="*/ 0 w 11567"/>
                  <a:gd name="connsiteY0" fmla="*/ 17 h 9066"/>
                  <a:gd name="connsiteX1" fmla="*/ 11567 w 11567"/>
                  <a:gd name="connsiteY1" fmla="*/ 9066 h 9066"/>
                  <a:gd name="connsiteX0" fmla="*/ 0 w 10000"/>
                  <a:gd name="connsiteY0" fmla="*/ 1185 h 11166"/>
                  <a:gd name="connsiteX1" fmla="*/ 10000 w 10000"/>
                  <a:gd name="connsiteY1" fmla="*/ 11166 h 1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1166">
                    <a:moveTo>
                      <a:pt x="0" y="1185"/>
                    </a:moveTo>
                    <a:cubicBezTo>
                      <a:pt x="6771" y="-3592"/>
                      <a:pt x="7473" y="7365"/>
                      <a:pt x="10000" y="11166"/>
                    </a:cubicBezTo>
                  </a:path>
                </a:pathLst>
              </a:custGeom>
              <a:noFill/>
              <a:ln w="3810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grpSp>
            <p:nvGrpSpPr>
              <p:cNvPr id="5" name="Groep 48">
                <a:extLst>
                  <a:ext uri="{FF2B5EF4-FFF2-40B4-BE49-F238E27FC236}">
                    <a16:creationId xmlns="" xmlns:a16="http://schemas.microsoft.com/office/drawing/2014/main" id="{671D8AA3-76C4-4C6A-A04C-943246D2022D}"/>
                  </a:ext>
                </a:extLst>
              </p:cNvPr>
              <p:cNvGrpSpPr/>
              <p:nvPr/>
            </p:nvGrpSpPr>
            <p:grpSpPr>
              <a:xfrm>
                <a:off x="5364096" y="4058857"/>
                <a:ext cx="195010" cy="1450690"/>
                <a:chOff x="-259284" y="3300256"/>
                <a:chExt cx="195010" cy="1450690"/>
              </a:xfrm>
            </p:grpSpPr>
            <p:sp>
              <p:nvSpPr>
                <p:cNvPr id="323" name="Line 6">
                  <a:extLst>
                    <a:ext uri="{FF2B5EF4-FFF2-40B4-BE49-F238E27FC236}">
                      <a16:creationId xmlns="" xmlns:a16="http://schemas.microsoft.com/office/drawing/2014/main" id="{7B7C2334-FA09-4B0B-82DE-A5272A3851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0886" y="4402998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4" name="Line 8">
                  <a:extLst>
                    <a:ext uri="{FF2B5EF4-FFF2-40B4-BE49-F238E27FC236}">
                      <a16:creationId xmlns="" xmlns:a16="http://schemas.microsoft.com/office/drawing/2014/main" id="{5B97A92C-8C3A-4C8B-9DAD-0BD3F52D6B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39721" y="46072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5" name="Line 11">
                  <a:extLst>
                    <a:ext uri="{FF2B5EF4-FFF2-40B4-BE49-F238E27FC236}">
                      <a16:creationId xmlns="" xmlns:a16="http://schemas.microsoft.com/office/drawing/2014/main" id="{0AE2368D-D2C0-4BF5-B202-3BD8F4D20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9284" y="417547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6" name="Line 12">
                  <a:extLst>
                    <a:ext uri="{FF2B5EF4-FFF2-40B4-BE49-F238E27FC236}">
                      <a16:creationId xmlns="" xmlns:a16="http://schemas.microsoft.com/office/drawing/2014/main" id="{EBB97142-F318-42B9-85AF-76138856D4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1435" y="397668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7" name="Line 13">
                  <a:extLst>
                    <a:ext uri="{FF2B5EF4-FFF2-40B4-BE49-F238E27FC236}">
                      <a16:creationId xmlns="" xmlns:a16="http://schemas.microsoft.com/office/drawing/2014/main" id="{DCB2BF44-4A72-4631-B11E-063AE25086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20388" y="375108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8" name="Line 14">
                  <a:extLst>
                    <a:ext uri="{FF2B5EF4-FFF2-40B4-BE49-F238E27FC236}">
                      <a16:creationId xmlns="" xmlns:a16="http://schemas.microsoft.com/office/drawing/2014/main" id="{C4F716EB-19B8-43F7-808B-99867E59E3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65205" y="35390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9" name="Line 15">
                  <a:extLst>
                    <a:ext uri="{FF2B5EF4-FFF2-40B4-BE49-F238E27FC236}">
                      <a16:creationId xmlns="" xmlns:a16="http://schemas.microsoft.com/office/drawing/2014/main" id="{87316D44-CF52-4C79-830D-756EC4816A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05552" y="3300256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grpSp>
            <p:nvGrpSpPr>
              <p:cNvPr id="6" name="Groep 31">
                <a:extLst>
                  <a:ext uri="{FF2B5EF4-FFF2-40B4-BE49-F238E27FC236}">
                    <a16:creationId xmlns="" xmlns:a16="http://schemas.microsoft.com/office/drawing/2014/main" id="{857F7F27-B3EE-4B1A-8E36-E87A0E288CC6}"/>
                  </a:ext>
                </a:extLst>
              </p:cNvPr>
              <p:cNvGrpSpPr/>
              <p:nvPr/>
            </p:nvGrpSpPr>
            <p:grpSpPr>
              <a:xfrm>
                <a:off x="7849442" y="1414906"/>
                <a:ext cx="99897" cy="517515"/>
                <a:chOff x="3654035" y="1299000"/>
                <a:chExt cx="99897" cy="517515"/>
              </a:xfrm>
            </p:grpSpPr>
            <p:sp>
              <p:nvSpPr>
                <p:cNvPr id="317" name="Line 28">
                  <a:extLst>
                    <a:ext uri="{FF2B5EF4-FFF2-40B4-BE49-F238E27FC236}">
                      <a16:creationId xmlns="" xmlns:a16="http://schemas.microsoft.com/office/drawing/2014/main" id="{65573F4A-5533-4BFA-B69D-90A72B287D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654035" y="167286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8" name="Line 29">
                  <a:extLst>
                    <a:ext uri="{FF2B5EF4-FFF2-40B4-BE49-F238E27FC236}">
                      <a16:creationId xmlns="" xmlns:a16="http://schemas.microsoft.com/office/drawing/2014/main" id="{A4DBBB7C-FD4C-4733-B67D-454E2C5BB0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668767" y="148601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9" name="Line 30">
                  <a:extLst>
                    <a:ext uri="{FF2B5EF4-FFF2-40B4-BE49-F238E27FC236}">
                      <a16:creationId xmlns="" xmlns:a16="http://schemas.microsoft.com/office/drawing/2014/main" id="{56C0679A-B476-4D71-9690-63361F6A1E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712654" y="129900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82" name="Freeform 16">
                <a:extLst>
                  <a:ext uri="{FF2B5EF4-FFF2-40B4-BE49-F238E27FC236}">
                    <a16:creationId xmlns="" xmlns:a16="http://schemas.microsoft.com/office/drawing/2014/main" id="{5D0E791D-31C7-4F63-A791-C427B7203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7794222" y="2108282"/>
                <a:ext cx="809642" cy="668321"/>
              </a:xfrm>
              <a:custGeom>
                <a:avLst/>
                <a:gdLst>
                  <a:gd name="T0" fmla="*/ 2147483647 w 9509"/>
                  <a:gd name="T1" fmla="*/ 0 h 8520"/>
                  <a:gd name="T2" fmla="*/ 2147483647 w 9509"/>
                  <a:gd name="T3" fmla="*/ 2147483647 h 8520"/>
                  <a:gd name="T4" fmla="*/ 2147483647 w 9509"/>
                  <a:gd name="T5" fmla="*/ 2147483647 h 8520"/>
                  <a:gd name="T6" fmla="*/ 0 w 9509"/>
                  <a:gd name="T7" fmla="*/ 2147483647 h 8520"/>
                  <a:gd name="T8" fmla="*/ 0 60000 65536"/>
                  <a:gd name="T9" fmla="*/ 0 60000 65536"/>
                  <a:gd name="T10" fmla="*/ 0 60000 65536"/>
                  <a:gd name="T11" fmla="*/ 0 60000 65536"/>
                  <a:gd name="connsiteX0" fmla="*/ 9200 w 9200"/>
                  <a:gd name="connsiteY0" fmla="*/ 0 h 14498"/>
                  <a:gd name="connsiteX1" fmla="*/ 6612 w 9200"/>
                  <a:gd name="connsiteY1" fmla="*/ 8790 h 14498"/>
                  <a:gd name="connsiteX2" fmla="*/ 2497 w 9200"/>
                  <a:gd name="connsiteY2" fmla="*/ 6556 h 14498"/>
                  <a:gd name="connsiteX3" fmla="*/ 0 w 9200"/>
                  <a:gd name="connsiteY3" fmla="*/ 14498 h 14498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2714 w 10000"/>
                  <a:gd name="connsiteY2" fmla="*/ 4522 h 10000"/>
                  <a:gd name="connsiteX3" fmla="*/ 0 w 10000"/>
                  <a:gd name="connsiteY3" fmla="*/ 10000 h 10000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3985 w 10000"/>
                  <a:gd name="connsiteY2" fmla="*/ 4965 h 10000"/>
                  <a:gd name="connsiteX3" fmla="*/ 0 w 10000"/>
                  <a:gd name="connsiteY3" fmla="*/ 10000 h 10000"/>
                  <a:gd name="connsiteX0" fmla="*/ 8662 w 8662"/>
                  <a:gd name="connsiteY0" fmla="*/ 0 h 10332"/>
                  <a:gd name="connsiteX1" fmla="*/ 4712 w 8662"/>
                  <a:gd name="connsiteY1" fmla="*/ 1298 h 10332"/>
                  <a:gd name="connsiteX2" fmla="*/ 2647 w 8662"/>
                  <a:gd name="connsiteY2" fmla="*/ 4965 h 10332"/>
                  <a:gd name="connsiteX3" fmla="*/ 0 w 8662"/>
                  <a:gd name="connsiteY3" fmla="*/ 10332 h 10332"/>
                  <a:gd name="connsiteX0" fmla="*/ 10000 w 10000"/>
                  <a:gd name="connsiteY0" fmla="*/ 0 h 10000"/>
                  <a:gd name="connsiteX1" fmla="*/ 5440 w 10000"/>
                  <a:gd name="connsiteY1" fmla="*/ 1256 h 10000"/>
                  <a:gd name="connsiteX2" fmla="*/ 3056 w 10000"/>
                  <a:gd name="connsiteY2" fmla="*/ 4805 h 10000"/>
                  <a:gd name="connsiteX3" fmla="*/ 0 w 10000"/>
                  <a:gd name="connsiteY3" fmla="*/ 10000 h 10000"/>
                  <a:gd name="connsiteX0" fmla="*/ 9846 w 9846"/>
                  <a:gd name="connsiteY0" fmla="*/ 0 h 11287"/>
                  <a:gd name="connsiteX1" fmla="*/ 5286 w 9846"/>
                  <a:gd name="connsiteY1" fmla="*/ 1256 h 11287"/>
                  <a:gd name="connsiteX2" fmla="*/ 2902 w 9846"/>
                  <a:gd name="connsiteY2" fmla="*/ 4805 h 11287"/>
                  <a:gd name="connsiteX3" fmla="*/ 0 w 9846"/>
                  <a:gd name="connsiteY3" fmla="*/ 11287 h 11287"/>
                  <a:gd name="connsiteX0" fmla="*/ 10000 w 10000"/>
                  <a:gd name="connsiteY0" fmla="*/ 0 h 10000"/>
                  <a:gd name="connsiteX1" fmla="*/ 5369 w 10000"/>
                  <a:gd name="connsiteY1" fmla="*/ 1113 h 10000"/>
                  <a:gd name="connsiteX2" fmla="*/ 2947 w 10000"/>
                  <a:gd name="connsiteY2" fmla="*/ 4257 h 10000"/>
                  <a:gd name="connsiteX3" fmla="*/ 0 w 10000"/>
                  <a:gd name="connsiteY3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10000" y="0"/>
                    </a:moveTo>
                    <a:cubicBezTo>
                      <a:pt x="9160" y="601"/>
                      <a:pt x="6544" y="404"/>
                      <a:pt x="5369" y="1113"/>
                    </a:cubicBezTo>
                    <a:cubicBezTo>
                      <a:pt x="4194" y="1822"/>
                      <a:pt x="4527" y="3835"/>
                      <a:pt x="2947" y="4257"/>
                    </a:cubicBezTo>
                    <a:cubicBezTo>
                      <a:pt x="1367" y="4678"/>
                      <a:pt x="657" y="5785"/>
                      <a:pt x="0" y="1000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86" name="Rechte verbindingslijn 52">
                <a:extLst>
                  <a:ext uri="{FF2B5EF4-FFF2-40B4-BE49-F238E27FC236}">
                    <a16:creationId xmlns="" xmlns:a16="http://schemas.microsoft.com/office/drawing/2014/main" id="{14E11AA5-20A0-4DA9-B698-FAC4C703B458}"/>
                  </a:ext>
                </a:extLst>
              </p:cNvPr>
              <p:cNvCxnSpPr/>
              <p:nvPr/>
            </p:nvCxnSpPr>
            <p:spPr bwMode="auto">
              <a:xfrm flipV="1">
                <a:off x="5800775" y="3836438"/>
                <a:ext cx="671513" cy="39687"/>
              </a:xfrm>
              <a:prstGeom prst="line">
                <a:avLst/>
              </a:prstGeom>
              <a:noFill/>
              <a:ln w="31750" cap="rnd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87" name="Vrije vorm 118">
                <a:extLst>
                  <a:ext uri="{FF2B5EF4-FFF2-40B4-BE49-F238E27FC236}">
                    <a16:creationId xmlns="" xmlns:a16="http://schemas.microsoft.com/office/drawing/2014/main" id="{92D6A8AD-72DD-4B5E-9F04-267DD29B7125}"/>
                  </a:ext>
                </a:extLst>
              </p:cNvPr>
              <p:cNvSpPr/>
              <p:nvPr/>
            </p:nvSpPr>
            <p:spPr bwMode="auto">
              <a:xfrm rot="6664258">
                <a:off x="5977897" y="3573802"/>
                <a:ext cx="381596" cy="8290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1692" h="829114">
                    <a:moveTo>
                      <a:pt x="0" y="0"/>
                    </a:moveTo>
                    <a:cubicBezTo>
                      <a:pt x="294495" y="636200"/>
                      <a:pt x="82193" y="177867"/>
                      <a:pt x="381692" y="829114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8" name="Freeform 19">
                <a:extLst>
                  <a:ext uri="{FF2B5EF4-FFF2-40B4-BE49-F238E27FC236}">
                    <a16:creationId xmlns="" xmlns:a16="http://schemas.microsoft.com/office/drawing/2014/main" id="{EAB38015-9F7F-44E9-90A4-0DCB89FB44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475921" y="4919221"/>
                <a:ext cx="223697" cy="23126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127" h="18553">
                    <a:moveTo>
                      <a:pt x="0" y="13824"/>
                    </a:moveTo>
                    <a:cubicBezTo>
                      <a:pt x="4823" y="21228"/>
                      <a:pt x="19961" y="17775"/>
                      <a:pt x="22903" y="17584"/>
                    </a:cubicBezTo>
                    <a:cubicBezTo>
                      <a:pt x="25380" y="17448"/>
                      <a:pt x="44659" y="18596"/>
                      <a:pt x="42954" y="13238"/>
                    </a:cubicBezTo>
                    <a:cubicBezTo>
                      <a:pt x="44595" y="11813"/>
                      <a:pt x="34072" y="12285"/>
                      <a:pt x="33406" y="10359"/>
                    </a:cubicBezTo>
                    <a:cubicBezTo>
                      <a:pt x="32740" y="8433"/>
                      <a:pt x="40559" y="3314"/>
                      <a:pt x="38956" y="1683"/>
                    </a:cubicBezTo>
                    <a:cubicBezTo>
                      <a:pt x="37353" y="52"/>
                      <a:pt x="27576" y="-545"/>
                      <a:pt x="23788" y="571"/>
                    </a:cubicBezTo>
                    <a:cubicBezTo>
                      <a:pt x="20000" y="1687"/>
                      <a:pt x="20194" y="6170"/>
                      <a:pt x="16229" y="8379"/>
                    </a:cubicBezTo>
                    <a:cubicBezTo>
                      <a:pt x="12264" y="10588"/>
                      <a:pt x="1606" y="12409"/>
                      <a:pt x="0" y="1382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9" name="Freeform 19">
                <a:extLst>
                  <a:ext uri="{FF2B5EF4-FFF2-40B4-BE49-F238E27FC236}">
                    <a16:creationId xmlns="" xmlns:a16="http://schemas.microsoft.com/office/drawing/2014/main" id="{152A5123-DBCB-494A-BC31-49BA7E6053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7562086">
                <a:off x="6250041" y="3062039"/>
                <a:ext cx="673187" cy="34983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9786" h="28065">
                    <a:moveTo>
                      <a:pt x="717" y="6094"/>
                    </a:moveTo>
                    <a:cubicBezTo>
                      <a:pt x="-4568" y="6910"/>
                      <a:pt x="21092" y="10917"/>
                      <a:pt x="22194" y="12966"/>
                    </a:cubicBezTo>
                    <a:cubicBezTo>
                      <a:pt x="23296" y="15016"/>
                      <a:pt x="1077" y="17606"/>
                      <a:pt x="7331" y="18391"/>
                    </a:cubicBezTo>
                    <a:cubicBezTo>
                      <a:pt x="11782" y="19671"/>
                      <a:pt x="40806" y="18102"/>
                      <a:pt x="46155" y="17555"/>
                    </a:cubicBezTo>
                    <a:cubicBezTo>
                      <a:pt x="54986" y="17443"/>
                      <a:pt x="68983" y="25609"/>
                      <a:pt x="78107" y="26012"/>
                    </a:cubicBezTo>
                    <a:cubicBezTo>
                      <a:pt x="87231" y="26415"/>
                      <a:pt x="96803" y="18374"/>
                      <a:pt x="100899" y="19973"/>
                    </a:cubicBezTo>
                    <a:cubicBezTo>
                      <a:pt x="104995" y="21572"/>
                      <a:pt x="98317" y="28681"/>
                      <a:pt x="107001" y="28022"/>
                    </a:cubicBezTo>
                    <a:cubicBezTo>
                      <a:pt x="115681" y="22729"/>
                      <a:pt x="134603" y="20699"/>
                      <a:pt x="128648" y="19018"/>
                    </a:cubicBezTo>
                    <a:cubicBezTo>
                      <a:pt x="130289" y="17593"/>
                      <a:pt x="67731" y="13224"/>
                      <a:pt x="56658" y="10330"/>
                    </a:cubicBezTo>
                    <a:cubicBezTo>
                      <a:pt x="45585" y="7436"/>
                      <a:pt x="63811" y="3285"/>
                      <a:pt x="62208" y="1654"/>
                    </a:cubicBezTo>
                    <a:cubicBezTo>
                      <a:pt x="60605" y="23"/>
                      <a:pt x="50684" y="-506"/>
                      <a:pt x="47040" y="542"/>
                    </a:cubicBezTo>
                    <a:cubicBezTo>
                      <a:pt x="43396" y="1590"/>
                      <a:pt x="48062" y="7020"/>
                      <a:pt x="40341" y="7945"/>
                    </a:cubicBezTo>
                    <a:cubicBezTo>
                      <a:pt x="32621" y="8870"/>
                      <a:pt x="3957" y="3297"/>
                      <a:pt x="717" y="609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2" name="Freeform 19">
                <a:extLst>
                  <a:ext uri="{FF2B5EF4-FFF2-40B4-BE49-F238E27FC236}">
                    <a16:creationId xmlns="" xmlns:a16="http://schemas.microsoft.com/office/drawing/2014/main" id="{3AD6C5C3-067A-4C80-B141-17E012C66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729984" y="4106460"/>
                <a:ext cx="98521" cy="135796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10975 w 33099"/>
                  <a:gd name="connsiteY0" fmla="*/ 7945 h 19483"/>
                  <a:gd name="connsiteX1" fmla="*/ 74 w 33099"/>
                  <a:gd name="connsiteY1" fmla="*/ 19098 h 19483"/>
                  <a:gd name="connsiteX2" fmla="*/ 16789 w 33099"/>
                  <a:gd name="connsiteY2" fmla="*/ 17555 h 19483"/>
                  <a:gd name="connsiteX3" fmla="*/ 28248 w 33099"/>
                  <a:gd name="connsiteY3" fmla="*/ 14196 h 19483"/>
                  <a:gd name="connsiteX4" fmla="*/ 27292 w 33099"/>
                  <a:gd name="connsiteY4" fmla="*/ 10330 h 19483"/>
                  <a:gd name="connsiteX5" fmla="*/ 32842 w 33099"/>
                  <a:gd name="connsiteY5" fmla="*/ 1654 h 19483"/>
                  <a:gd name="connsiteX6" fmla="*/ 17674 w 33099"/>
                  <a:gd name="connsiteY6" fmla="*/ 542 h 19483"/>
                  <a:gd name="connsiteX7" fmla="*/ 10975 w 33099"/>
                  <a:gd name="connsiteY7" fmla="*/ 7945 h 19483"/>
                  <a:gd name="connsiteX0" fmla="*/ 6 w 22130"/>
                  <a:gd name="connsiteY0" fmla="*/ 7945 h 17863"/>
                  <a:gd name="connsiteX1" fmla="*/ 5820 w 22130"/>
                  <a:gd name="connsiteY1" fmla="*/ 17555 h 17863"/>
                  <a:gd name="connsiteX2" fmla="*/ 17279 w 22130"/>
                  <a:gd name="connsiteY2" fmla="*/ 14196 h 17863"/>
                  <a:gd name="connsiteX3" fmla="*/ 16323 w 22130"/>
                  <a:gd name="connsiteY3" fmla="*/ 10330 h 17863"/>
                  <a:gd name="connsiteX4" fmla="*/ 21873 w 22130"/>
                  <a:gd name="connsiteY4" fmla="*/ 1654 h 17863"/>
                  <a:gd name="connsiteX5" fmla="*/ 6705 w 22130"/>
                  <a:gd name="connsiteY5" fmla="*/ 542 h 17863"/>
                  <a:gd name="connsiteX6" fmla="*/ 6 w 22130"/>
                  <a:gd name="connsiteY6" fmla="*/ 7945 h 17863"/>
                  <a:gd name="connsiteX0" fmla="*/ 0 w 22124"/>
                  <a:gd name="connsiteY0" fmla="*/ 7945 h 14243"/>
                  <a:gd name="connsiteX1" fmla="*/ 17273 w 22124"/>
                  <a:gd name="connsiteY1" fmla="*/ 14196 h 14243"/>
                  <a:gd name="connsiteX2" fmla="*/ 16317 w 22124"/>
                  <a:gd name="connsiteY2" fmla="*/ 10330 h 14243"/>
                  <a:gd name="connsiteX3" fmla="*/ 21867 w 22124"/>
                  <a:gd name="connsiteY3" fmla="*/ 1654 h 14243"/>
                  <a:gd name="connsiteX4" fmla="*/ 6699 w 22124"/>
                  <a:gd name="connsiteY4" fmla="*/ 542 h 14243"/>
                  <a:gd name="connsiteX5" fmla="*/ 0 w 22124"/>
                  <a:gd name="connsiteY5" fmla="*/ 7945 h 14243"/>
                  <a:gd name="connsiteX0" fmla="*/ 0 w 22265"/>
                  <a:gd name="connsiteY0" fmla="*/ 7945 h 10641"/>
                  <a:gd name="connsiteX1" fmla="*/ 16317 w 22265"/>
                  <a:gd name="connsiteY1" fmla="*/ 10330 h 10641"/>
                  <a:gd name="connsiteX2" fmla="*/ 21867 w 22265"/>
                  <a:gd name="connsiteY2" fmla="*/ 1654 h 10641"/>
                  <a:gd name="connsiteX3" fmla="*/ 6699 w 22265"/>
                  <a:gd name="connsiteY3" fmla="*/ 542 h 10641"/>
                  <a:gd name="connsiteX4" fmla="*/ 0 w 22265"/>
                  <a:gd name="connsiteY4" fmla="*/ 7945 h 10641"/>
                  <a:gd name="connsiteX0" fmla="*/ 0 w 18559"/>
                  <a:gd name="connsiteY0" fmla="*/ 7843 h 10618"/>
                  <a:gd name="connsiteX1" fmla="*/ 12651 w 18559"/>
                  <a:gd name="connsiteY1" fmla="*/ 10323 h 10618"/>
                  <a:gd name="connsiteX2" fmla="*/ 18201 w 18559"/>
                  <a:gd name="connsiteY2" fmla="*/ 1647 h 10618"/>
                  <a:gd name="connsiteX3" fmla="*/ 3033 w 18559"/>
                  <a:gd name="connsiteY3" fmla="*/ 535 h 10618"/>
                  <a:gd name="connsiteX4" fmla="*/ 0 w 18559"/>
                  <a:gd name="connsiteY4" fmla="*/ 7843 h 10618"/>
                  <a:gd name="connsiteX0" fmla="*/ 26 w 18585"/>
                  <a:gd name="connsiteY0" fmla="*/ 7843 h 10855"/>
                  <a:gd name="connsiteX1" fmla="*/ 12677 w 18585"/>
                  <a:gd name="connsiteY1" fmla="*/ 10323 h 10855"/>
                  <a:gd name="connsiteX2" fmla="*/ 18227 w 18585"/>
                  <a:gd name="connsiteY2" fmla="*/ 1647 h 10855"/>
                  <a:gd name="connsiteX3" fmla="*/ 3059 w 18585"/>
                  <a:gd name="connsiteY3" fmla="*/ 535 h 10855"/>
                  <a:gd name="connsiteX4" fmla="*/ 26 w 18585"/>
                  <a:gd name="connsiteY4" fmla="*/ 7843 h 10855"/>
                  <a:gd name="connsiteX0" fmla="*/ 37 w 18599"/>
                  <a:gd name="connsiteY0" fmla="*/ 7843 h 11146"/>
                  <a:gd name="connsiteX1" fmla="*/ 12688 w 18599"/>
                  <a:gd name="connsiteY1" fmla="*/ 10323 h 11146"/>
                  <a:gd name="connsiteX2" fmla="*/ 18238 w 18599"/>
                  <a:gd name="connsiteY2" fmla="*/ 1647 h 11146"/>
                  <a:gd name="connsiteX3" fmla="*/ 3070 w 18599"/>
                  <a:gd name="connsiteY3" fmla="*/ 535 h 11146"/>
                  <a:gd name="connsiteX4" fmla="*/ 37 w 18599"/>
                  <a:gd name="connsiteY4" fmla="*/ 7843 h 11146"/>
                  <a:gd name="connsiteX0" fmla="*/ 32 w 18633"/>
                  <a:gd name="connsiteY0" fmla="*/ 7843 h 12249"/>
                  <a:gd name="connsiteX1" fmla="*/ 12683 w 18633"/>
                  <a:gd name="connsiteY1" fmla="*/ 10323 h 12249"/>
                  <a:gd name="connsiteX2" fmla="*/ 18233 w 18633"/>
                  <a:gd name="connsiteY2" fmla="*/ 1647 h 12249"/>
                  <a:gd name="connsiteX3" fmla="*/ 3065 w 18633"/>
                  <a:gd name="connsiteY3" fmla="*/ 535 h 12249"/>
                  <a:gd name="connsiteX4" fmla="*/ 32 w 18633"/>
                  <a:gd name="connsiteY4" fmla="*/ 7843 h 12249"/>
                  <a:gd name="connsiteX0" fmla="*/ 527 w 18967"/>
                  <a:gd name="connsiteY0" fmla="*/ 7822 h 11475"/>
                  <a:gd name="connsiteX1" fmla="*/ 11718 w 18967"/>
                  <a:gd name="connsiteY1" fmla="*/ 9766 h 11475"/>
                  <a:gd name="connsiteX2" fmla="*/ 18728 w 18967"/>
                  <a:gd name="connsiteY2" fmla="*/ 1626 h 11475"/>
                  <a:gd name="connsiteX3" fmla="*/ 3560 w 18967"/>
                  <a:gd name="connsiteY3" fmla="*/ 514 h 11475"/>
                  <a:gd name="connsiteX4" fmla="*/ 527 w 18967"/>
                  <a:gd name="connsiteY4" fmla="*/ 7822 h 11475"/>
                  <a:gd name="connsiteX0" fmla="*/ 527 w 18994"/>
                  <a:gd name="connsiteY0" fmla="*/ 7822 h 10894"/>
                  <a:gd name="connsiteX1" fmla="*/ 11718 w 18994"/>
                  <a:gd name="connsiteY1" fmla="*/ 9766 h 10894"/>
                  <a:gd name="connsiteX2" fmla="*/ 18728 w 18994"/>
                  <a:gd name="connsiteY2" fmla="*/ 1626 h 10894"/>
                  <a:gd name="connsiteX3" fmla="*/ 3560 w 18994"/>
                  <a:gd name="connsiteY3" fmla="*/ 514 h 10894"/>
                  <a:gd name="connsiteX4" fmla="*/ 527 w 18994"/>
                  <a:gd name="connsiteY4" fmla="*/ 7822 h 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94" h="10894">
                    <a:moveTo>
                      <a:pt x="527" y="7822"/>
                    </a:moveTo>
                    <a:cubicBezTo>
                      <a:pt x="1887" y="9364"/>
                      <a:pt x="6226" y="12611"/>
                      <a:pt x="11718" y="9766"/>
                    </a:cubicBezTo>
                    <a:cubicBezTo>
                      <a:pt x="16016" y="7540"/>
                      <a:pt x="20088" y="3168"/>
                      <a:pt x="18728" y="1626"/>
                    </a:cubicBezTo>
                    <a:cubicBezTo>
                      <a:pt x="17368" y="84"/>
                      <a:pt x="6594" y="-519"/>
                      <a:pt x="3560" y="514"/>
                    </a:cubicBezTo>
                    <a:cubicBezTo>
                      <a:pt x="526" y="1547"/>
                      <a:pt x="-833" y="6280"/>
                      <a:pt x="527" y="7822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3" name="Freeform 14">
                <a:extLst>
                  <a:ext uri="{FF2B5EF4-FFF2-40B4-BE49-F238E27FC236}">
                    <a16:creationId xmlns="" xmlns:a16="http://schemas.microsoft.com/office/drawing/2014/main" id="{921EA641-9C94-4CED-9988-470479DFB8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57077" y="4282587"/>
                <a:ext cx="445536" cy="267881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1120"/>
                  <a:gd name="connsiteY0" fmla="*/ 0 h 13446"/>
                  <a:gd name="connsiteX1" fmla="*/ 5402 w 11120"/>
                  <a:gd name="connsiteY1" fmla="*/ 5876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1120"/>
                  <a:gd name="connsiteY0" fmla="*/ 0 h 13446"/>
                  <a:gd name="connsiteX1" fmla="*/ 3386 w 11120"/>
                  <a:gd name="connsiteY1" fmla="*/ 1480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2800"/>
                  <a:gd name="connsiteY0" fmla="*/ 0 h 13446"/>
                  <a:gd name="connsiteX1" fmla="*/ 5066 w 12800"/>
                  <a:gd name="connsiteY1" fmla="*/ 1480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6186 w 12800"/>
                  <a:gd name="connsiteY4" fmla="*/ 5638 h 13446"/>
                  <a:gd name="connsiteX5" fmla="*/ 12800 w 12800"/>
                  <a:gd name="connsiteY5" fmla="*/ 13446 h 13446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10336 w 10336"/>
                  <a:gd name="connsiteY5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258 w 10336"/>
                  <a:gd name="connsiteY5" fmla="*/ 10509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034 w 10336"/>
                  <a:gd name="connsiteY5" fmla="*/ 8014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858 w 10336"/>
                  <a:gd name="connsiteY5" fmla="*/ 8133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746 w 10336"/>
                  <a:gd name="connsiteY4" fmla="*/ 3381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298 w 10336"/>
                  <a:gd name="connsiteY4" fmla="*/ 6708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258 w 10448"/>
                  <a:gd name="connsiteY8" fmla="*/ 10509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279"/>
                  <a:gd name="connsiteX1" fmla="*/ 4730 w 10448"/>
                  <a:gd name="connsiteY1" fmla="*/ 649 h 14279"/>
                  <a:gd name="connsiteX2" fmla="*/ 5010 w 10448"/>
                  <a:gd name="connsiteY2" fmla="*/ 4451 h 14279"/>
                  <a:gd name="connsiteX3" fmla="*/ 7306 w 10448"/>
                  <a:gd name="connsiteY3" fmla="*/ 1005 h 14279"/>
                  <a:gd name="connsiteX4" fmla="*/ 6354 w 10448"/>
                  <a:gd name="connsiteY4" fmla="*/ 6114 h 14279"/>
                  <a:gd name="connsiteX5" fmla="*/ 7418 w 10448"/>
                  <a:gd name="connsiteY5" fmla="*/ 5638 h 14279"/>
                  <a:gd name="connsiteX6" fmla="*/ 7026 w 10448"/>
                  <a:gd name="connsiteY6" fmla="*/ 8014 h 14279"/>
                  <a:gd name="connsiteX7" fmla="*/ 8034 w 10448"/>
                  <a:gd name="connsiteY7" fmla="*/ 7658 h 14279"/>
                  <a:gd name="connsiteX8" fmla="*/ 8426 w 10448"/>
                  <a:gd name="connsiteY8" fmla="*/ 9797 h 14279"/>
                  <a:gd name="connsiteX9" fmla="*/ 10448 w 10448"/>
                  <a:gd name="connsiteY9" fmla="*/ 14279 h 14279"/>
                  <a:gd name="connsiteX0" fmla="*/ 0 w 10504"/>
                  <a:gd name="connsiteY0" fmla="*/ 551 h 13761"/>
                  <a:gd name="connsiteX1" fmla="*/ 4786 w 10504"/>
                  <a:gd name="connsiteY1" fmla="*/ 131 h 13761"/>
                  <a:gd name="connsiteX2" fmla="*/ 5066 w 10504"/>
                  <a:gd name="connsiteY2" fmla="*/ 3933 h 13761"/>
                  <a:gd name="connsiteX3" fmla="*/ 7362 w 10504"/>
                  <a:gd name="connsiteY3" fmla="*/ 487 h 13761"/>
                  <a:gd name="connsiteX4" fmla="*/ 6410 w 10504"/>
                  <a:gd name="connsiteY4" fmla="*/ 5596 h 13761"/>
                  <a:gd name="connsiteX5" fmla="*/ 7474 w 10504"/>
                  <a:gd name="connsiteY5" fmla="*/ 5120 h 13761"/>
                  <a:gd name="connsiteX6" fmla="*/ 7082 w 10504"/>
                  <a:gd name="connsiteY6" fmla="*/ 7496 h 13761"/>
                  <a:gd name="connsiteX7" fmla="*/ 8090 w 10504"/>
                  <a:gd name="connsiteY7" fmla="*/ 7140 h 13761"/>
                  <a:gd name="connsiteX8" fmla="*/ 8482 w 10504"/>
                  <a:gd name="connsiteY8" fmla="*/ 9279 h 13761"/>
                  <a:gd name="connsiteX9" fmla="*/ 10504 w 10504"/>
                  <a:gd name="connsiteY9" fmla="*/ 13761 h 13761"/>
                  <a:gd name="connsiteX0" fmla="*/ 0 w 10504"/>
                  <a:gd name="connsiteY0" fmla="*/ 421 h 13631"/>
                  <a:gd name="connsiteX1" fmla="*/ 4786 w 10504"/>
                  <a:gd name="connsiteY1" fmla="*/ 1 h 13631"/>
                  <a:gd name="connsiteX2" fmla="*/ 5066 w 10504"/>
                  <a:gd name="connsiteY2" fmla="*/ 3803 h 13631"/>
                  <a:gd name="connsiteX3" fmla="*/ 7362 w 10504"/>
                  <a:gd name="connsiteY3" fmla="*/ 357 h 13631"/>
                  <a:gd name="connsiteX4" fmla="*/ 6410 w 10504"/>
                  <a:gd name="connsiteY4" fmla="*/ 5466 h 13631"/>
                  <a:gd name="connsiteX5" fmla="*/ 7474 w 10504"/>
                  <a:gd name="connsiteY5" fmla="*/ 4990 h 13631"/>
                  <a:gd name="connsiteX6" fmla="*/ 7082 w 10504"/>
                  <a:gd name="connsiteY6" fmla="*/ 7366 h 13631"/>
                  <a:gd name="connsiteX7" fmla="*/ 8090 w 10504"/>
                  <a:gd name="connsiteY7" fmla="*/ 7010 h 13631"/>
                  <a:gd name="connsiteX8" fmla="*/ 8482 w 10504"/>
                  <a:gd name="connsiteY8" fmla="*/ 9149 h 13631"/>
                  <a:gd name="connsiteX9" fmla="*/ 10504 w 10504"/>
                  <a:gd name="connsiteY9" fmla="*/ 13631 h 13631"/>
                  <a:gd name="connsiteX0" fmla="*/ 0 w 10504"/>
                  <a:gd name="connsiteY0" fmla="*/ 461 h 13671"/>
                  <a:gd name="connsiteX1" fmla="*/ 4786 w 10504"/>
                  <a:gd name="connsiteY1" fmla="*/ 41 h 13671"/>
                  <a:gd name="connsiteX2" fmla="*/ 5066 w 10504"/>
                  <a:gd name="connsiteY2" fmla="*/ 3843 h 13671"/>
                  <a:gd name="connsiteX3" fmla="*/ 7362 w 10504"/>
                  <a:gd name="connsiteY3" fmla="*/ 397 h 13671"/>
                  <a:gd name="connsiteX4" fmla="*/ 6410 w 10504"/>
                  <a:gd name="connsiteY4" fmla="*/ 5506 h 13671"/>
                  <a:gd name="connsiteX5" fmla="*/ 7474 w 10504"/>
                  <a:gd name="connsiteY5" fmla="*/ 5030 h 13671"/>
                  <a:gd name="connsiteX6" fmla="*/ 7082 w 10504"/>
                  <a:gd name="connsiteY6" fmla="*/ 7406 h 13671"/>
                  <a:gd name="connsiteX7" fmla="*/ 8090 w 10504"/>
                  <a:gd name="connsiteY7" fmla="*/ 7050 h 13671"/>
                  <a:gd name="connsiteX8" fmla="*/ 8482 w 10504"/>
                  <a:gd name="connsiteY8" fmla="*/ 9189 h 13671"/>
                  <a:gd name="connsiteX9" fmla="*/ 10504 w 10504"/>
                  <a:gd name="connsiteY9" fmla="*/ 13671 h 13671"/>
                  <a:gd name="connsiteX0" fmla="*/ 0 w 10504"/>
                  <a:gd name="connsiteY0" fmla="*/ 347 h 13795"/>
                  <a:gd name="connsiteX1" fmla="*/ 4786 w 10504"/>
                  <a:gd name="connsiteY1" fmla="*/ 165 h 13795"/>
                  <a:gd name="connsiteX2" fmla="*/ 5066 w 10504"/>
                  <a:gd name="connsiteY2" fmla="*/ 3967 h 13795"/>
                  <a:gd name="connsiteX3" fmla="*/ 7362 w 10504"/>
                  <a:gd name="connsiteY3" fmla="*/ 521 h 13795"/>
                  <a:gd name="connsiteX4" fmla="*/ 6410 w 10504"/>
                  <a:gd name="connsiteY4" fmla="*/ 5630 h 13795"/>
                  <a:gd name="connsiteX5" fmla="*/ 7474 w 10504"/>
                  <a:gd name="connsiteY5" fmla="*/ 5154 h 13795"/>
                  <a:gd name="connsiteX6" fmla="*/ 7082 w 10504"/>
                  <a:gd name="connsiteY6" fmla="*/ 7530 h 13795"/>
                  <a:gd name="connsiteX7" fmla="*/ 8090 w 10504"/>
                  <a:gd name="connsiteY7" fmla="*/ 7174 h 13795"/>
                  <a:gd name="connsiteX8" fmla="*/ 8482 w 10504"/>
                  <a:gd name="connsiteY8" fmla="*/ 9313 h 13795"/>
                  <a:gd name="connsiteX9" fmla="*/ 10504 w 10504"/>
                  <a:gd name="connsiteY9" fmla="*/ 13795 h 13795"/>
                  <a:gd name="connsiteX0" fmla="*/ 0 w 10504"/>
                  <a:gd name="connsiteY0" fmla="*/ 192 h 13640"/>
                  <a:gd name="connsiteX1" fmla="*/ 4786 w 10504"/>
                  <a:gd name="connsiteY1" fmla="*/ 10 h 13640"/>
                  <a:gd name="connsiteX2" fmla="*/ 5066 w 10504"/>
                  <a:gd name="connsiteY2" fmla="*/ 3812 h 13640"/>
                  <a:gd name="connsiteX3" fmla="*/ 7362 w 10504"/>
                  <a:gd name="connsiteY3" fmla="*/ 366 h 13640"/>
                  <a:gd name="connsiteX4" fmla="*/ 6410 w 10504"/>
                  <a:gd name="connsiteY4" fmla="*/ 5475 h 13640"/>
                  <a:gd name="connsiteX5" fmla="*/ 7474 w 10504"/>
                  <a:gd name="connsiteY5" fmla="*/ 4999 h 13640"/>
                  <a:gd name="connsiteX6" fmla="*/ 7082 w 10504"/>
                  <a:gd name="connsiteY6" fmla="*/ 7375 h 13640"/>
                  <a:gd name="connsiteX7" fmla="*/ 8090 w 10504"/>
                  <a:gd name="connsiteY7" fmla="*/ 7019 h 13640"/>
                  <a:gd name="connsiteX8" fmla="*/ 8482 w 10504"/>
                  <a:gd name="connsiteY8" fmla="*/ 9158 h 13640"/>
                  <a:gd name="connsiteX9" fmla="*/ 10504 w 10504"/>
                  <a:gd name="connsiteY9" fmla="*/ 13640 h 13640"/>
                  <a:gd name="connsiteX0" fmla="*/ 0 w 10504"/>
                  <a:gd name="connsiteY0" fmla="*/ 257 h 13705"/>
                  <a:gd name="connsiteX1" fmla="*/ 4786 w 10504"/>
                  <a:gd name="connsiteY1" fmla="*/ 75 h 13705"/>
                  <a:gd name="connsiteX2" fmla="*/ 5066 w 10504"/>
                  <a:gd name="connsiteY2" fmla="*/ 3877 h 13705"/>
                  <a:gd name="connsiteX3" fmla="*/ 7362 w 10504"/>
                  <a:gd name="connsiteY3" fmla="*/ 431 h 13705"/>
                  <a:gd name="connsiteX4" fmla="*/ 6410 w 10504"/>
                  <a:gd name="connsiteY4" fmla="*/ 5540 h 13705"/>
                  <a:gd name="connsiteX5" fmla="*/ 7474 w 10504"/>
                  <a:gd name="connsiteY5" fmla="*/ 5064 h 13705"/>
                  <a:gd name="connsiteX6" fmla="*/ 7082 w 10504"/>
                  <a:gd name="connsiteY6" fmla="*/ 7440 h 13705"/>
                  <a:gd name="connsiteX7" fmla="*/ 8090 w 10504"/>
                  <a:gd name="connsiteY7" fmla="*/ 7084 h 13705"/>
                  <a:gd name="connsiteX8" fmla="*/ 8482 w 10504"/>
                  <a:gd name="connsiteY8" fmla="*/ 9223 h 13705"/>
                  <a:gd name="connsiteX9" fmla="*/ 10504 w 10504"/>
                  <a:gd name="connsiteY9" fmla="*/ 13705 h 13705"/>
                  <a:gd name="connsiteX0" fmla="*/ 0 w 28087"/>
                  <a:gd name="connsiteY0" fmla="*/ 0 h 19983"/>
                  <a:gd name="connsiteX1" fmla="*/ 22369 w 28087"/>
                  <a:gd name="connsiteY1" fmla="*/ 6353 h 19983"/>
                  <a:gd name="connsiteX2" fmla="*/ 22649 w 28087"/>
                  <a:gd name="connsiteY2" fmla="*/ 10155 h 19983"/>
                  <a:gd name="connsiteX3" fmla="*/ 24945 w 28087"/>
                  <a:gd name="connsiteY3" fmla="*/ 6709 h 19983"/>
                  <a:gd name="connsiteX4" fmla="*/ 23993 w 28087"/>
                  <a:gd name="connsiteY4" fmla="*/ 11818 h 19983"/>
                  <a:gd name="connsiteX5" fmla="*/ 25057 w 28087"/>
                  <a:gd name="connsiteY5" fmla="*/ 11342 h 19983"/>
                  <a:gd name="connsiteX6" fmla="*/ 24665 w 28087"/>
                  <a:gd name="connsiteY6" fmla="*/ 13718 h 19983"/>
                  <a:gd name="connsiteX7" fmla="*/ 25673 w 28087"/>
                  <a:gd name="connsiteY7" fmla="*/ 13362 h 19983"/>
                  <a:gd name="connsiteX8" fmla="*/ 26065 w 28087"/>
                  <a:gd name="connsiteY8" fmla="*/ 15501 h 19983"/>
                  <a:gd name="connsiteX9" fmla="*/ 28087 w 28087"/>
                  <a:gd name="connsiteY9" fmla="*/ 19983 h 19983"/>
                  <a:gd name="connsiteX0" fmla="*/ 0 w 28087"/>
                  <a:gd name="connsiteY0" fmla="*/ 0 h 19983"/>
                  <a:gd name="connsiteX1" fmla="*/ 4264 w 28087"/>
                  <a:gd name="connsiteY1" fmla="*/ 1164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8087"/>
                  <a:gd name="connsiteY0" fmla="*/ 0 h 19983"/>
                  <a:gd name="connsiteX1" fmla="*/ 4040 w 28087"/>
                  <a:gd name="connsiteY1" fmla="*/ 3065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9095"/>
                  <a:gd name="connsiteY0" fmla="*/ 0 h 21409"/>
                  <a:gd name="connsiteX1" fmla="*/ 5048 w 29095"/>
                  <a:gd name="connsiteY1" fmla="*/ 4491 h 21409"/>
                  <a:gd name="connsiteX2" fmla="*/ 23377 w 29095"/>
                  <a:gd name="connsiteY2" fmla="*/ 7779 h 21409"/>
                  <a:gd name="connsiteX3" fmla="*/ 23657 w 29095"/>
                  <a:gd name="connsiteY3" fmla="*/ 11581 h 21409"/>
                  <a:gd name="connsiteX4" fmla="*/ 25953 w 29095"/>
                  <a:gd name="connsiteY4" fmla="*/ 8135 h 21409"/>
                  <a:gd name="connsiteX5" fmla="*/ 25001 w 29095"/>
                  <a:gd name="connsiteY5" fmla="*/ 13244 h 21409"/>
                  <a:gd name="connsiteX6" fmla="*/ 26065 w 29095"/>
                  <a:gd name="connsiteY6" fmla="*/ 12768 h 21409"/>
                  <a:gd name="connsiteX7" fmla="*/ 25673 w 29095"/>
                  <a:gd name="connsiteY7" fmla="*/ 15144 h 21409"/>
                  <a:gd name="connsiteX8" fmla="*/ 26681 w 29095"/>
                  <a:gd name="connsiteY8" fmla="*/ 14788 h 21409"/>
                  <a:gd name="connsiteX9" fmla="*/ 27073 w 29095"/>
                  <a:gd name="connsiteY9" fmla="*/ 16927 h 21409"/>
                  <a:gd name="connsiteX10" fmla="*/ 29095 w 29095"/>
                  <a:gd name="connsiteY10" fmla="*/ 21409 h 21409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24049 w 29767"/>
                  <a:gd name="connsiteY2" fmla="*/ 8373 h 22003"/>
                  <a:gd name="connsiteX3" fmla="*/ 24329 w 29767"/>
                  <a:gd name="connsiteY3" fmla="*/ 12175 h 22003"/>
                  <a:gd name="connsiteX4" fmla="*/ 26625 w 29767"/>
                  <a:gd name="connsiteY4" fmla="*/ 8729 h 22003"/>
                  <a:gd name="connsiteX5" fmla="*/ 25673 w 29767"/>
                  <a:gd name="connsiteY5" fmla="*/ 13838 h 22003"/>
                  <a:gd name="connsiteX6" fmla="*/ 26737 w 29767"/>
                  <a:gd name="connsiteY6" fmla="*/ 13362 h 22003"/>
                  <a:gd name="connsiteX7" fmla="*/ 26345 w 29767"/>
                  <a:gd name="connsiteY7" fmla="*/ 15738 h 22003"/>
                  <a:gd name="connsiteX8" fmla="*/ 27353 w 29767"/>
                  <a:gd name="connsiteY8" fmla="*/ 15382 h 22003"/>
                  <a:gd name="connsiteX9" fmla="*/ 27745 w 29767"/>
                  <a:gd name="connsiteY9" fmla="*/ 17521 h 22003"/>
                  <a:gd name="connsiteX10" fmla="*/ 29767 w 29767"/>
                  <a:gd name="connsiteY10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7848 w 29767"/>
                  <a:gd name="connsiteY2" fmla="*/ 5442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10591 w 29767"/>
                  <a:gd name="connsiteY3" fmla="*/ 3541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5351 w 29767"/>
                  <a:gd name="connsiteY5" fmla="*/ 4610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7031 w 29767"/>
                  <a:gd name="connsiteY6" fmla="*/ 9600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223 w 29767"/>
                  <a:gd name="connsiteY7" fmla="*/ 6273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4047"/>
                  <a:gd name="connsiteY0" fmla="*/ 2311 h 19229"/>
                  <a:gd name="connsiteX1" fmla="*/ 2520 w 24047"/>
                  <a:gd name="connsiteY1" fmla="*/ 54 h 19229"/>
                  <a:gd name="connsiteX2" fmla="*/ 4143 w 24047"/>
                  <a:gd name="connsiteY2" fmla="*/ 5520 h 19229"/>
                  <a:gd name="connsiteX3" fmla="*/ 6999 w 24047"/>
                  <a:gd name="connsiteY3" fmla="*/ 1123 h 19229"/>
                  <a:gd name="connsiteX4" fmla="*/ 8679 w 24047"/>
                  <a:gd name="connsiteY4" fmla="*/ 6945 h 19229"/>
                  <a:gd name="connsiteX5" fmla="*/ 11087 w 24047"/>
                  <a:gd name="connsiteY5" fmla="*/ 2668 h 19229"/>
                  <a:gd name="connsiteX6" fmla="*/ 15287 w 24047"/>
                  <a:gd name="connsiteY6" fmla="*/ 7776 h 19229"/>
                  <a:gd name="connsiteX7" fmla="*/ 18609 w 24047"/>
                  <a:gd name="connsiteY7" fmla="*/ 6074 h 19229"/>
                  <a:gd name="connsiteX8" fmla="*/ 18609 w 24047"/>
                  <a:gd name="connsiteY8" fmla="*/ 9401 h 19229"/>
                  <a:gd name="connsiteX9" fmla="*/ 20905 w 24047"/>
                  <a:gd name="connsiteY9" fmla="*/ 5955 h 19229"/>
                  <a:gd name="connsiteX10" fmla="*/ 19953 w 24047"/>
                  <a:gd name="connsiteY10" fmla="*/ 11064 h 19229"/>
                  <a:gd name="connsiteX11" fmla="*/ 21017 w 24047"/>
                  <a:gd name="connsiteY11" fmla="*/ 10588 h 19229"/>
                  <a:gd name="connsiteX12" fmla="*/ 20625 w 24047"/>
                  <a:gd name="connsiteY12" fmla="*/ 12964 h 19229"/>
                  <a:gd name="connsiteX13" fmla="*/ 21633 w 24047"/>
                  <a:gd name="connsiteY13" fmla="*/ 12608 h 19229"/>
                  <a:gd name="connsiteX14" fmla="*/ 22025 w 24047"/>
                  <a:gd name="connsiteY14" fmla="*/ 14747 h 19229"/>
                  <a:gd name="connsiteX15" fmla="*/ 24047 w 24047"/>
                  <a:gd name="connsiteY15" fmla="*/ 19229 h 19229"/>
                  <a:gd name="connsiteX0" fmla="*/ 0 w 21527"/>
                  <a:gd name="connsiteY0" fmla="*/ 0 h 19175"/>
                  <a:gd name="connsiteX1" fmla="*/ 1623 w 21527"/>
                  <a:gd name="connsiteY1" fmla="*/ 5466 h 19175"/>
                  <a:gd name="connsiteX2" fmla="*/ 4479 w 21527"/>
                  <a:gd name="connsiteY2" fmla="*/ 1069 h 19175"/>
                  <a:gd name="connsiteX3" fmla="*/ 6159 w 21527"/>
                  <a:gd name="connsiteY3" fmla="*/ 6891 h 19175"/>
                  <a:gd name="connsiteX4" fmla="*/ 8567 w 21527"/>
                  <a:gd name="connsiteY4" fmla="*/ 2614 h 19175"/>
                  <a:gd name="connsiteX5" fmla="*/ 12767 w 21527"/>
                  <a:gd name="connsiteY5" fmla="*/ 7722 h 19175"/>
                  <a:gd name="connsiteX6" fmla="*/ 16089 w 21527"/>
                  <a:gd name="connsiteY6" fmla="*/ 6020 h 19175"/>
                  <a:gd name="connsiteX7" fmla="*/ 16089 w 21527"/>
                  <a:gd name="connsiteY7" fmla="*/ 9347 h 19175"/>
                  <a:gd name="connsiteX8" fmla="*/ 18385 w 21527"/>
                  <a:gd name="connsiteY8" fmla="*/ 5901 h 19175"/>
                  <a:gd name="connsiteX9" fmla="*/ 17433 w 21527"/>
                  <a:gd name="connsiteY9" fmla="*/ 11010 h 19175"/>
                  <a:gd name="connsiteX10" fmla="*/ 18497 w 21527"/>
                  <a:gd name="connsiteY10" fmla="*/ 10534 h 19175"/>
                  <a:gd name="connsiteX11" fmla="*/ 18105 w 21527"/>
                  <a:gd name="connsiteY11" fmla="*/ 12910 h 19175"/>
                  <a:gd name="connsiteX12" fmla="*/ 19113 w 21527"/>
                  <a:gd name="connsiteY12" fmla="*/ 12554 h 19175"/>
                  <a:gd name="connsiteX13" fmla="*/ 19505 w 21527"/>
                  <a:gd name="connsiteY13" fmla="*/ 14693 h 19175"/>
                  <a:gd name="connsiteX14" fmla="*/ 21527 w 21527"/>
                  <a:gd name="connsiteY14" fmla="*/ 19175 h 19175"/>
                  <a:gd name="connsiteX0" fmla="*/ 0 w 19904"/>
                  <a:gd name="connsiteY0" fmla="*/ 4406 h 18115"/>
                  <a:gd name="connsiteX1" fmla="*/ 2856 w 19904"/>
                  <a:gd name="connsiteY1" fmla="*/ 9 h 18115"/>
                  <a:gd name="connsiteX2" fmla="*/ 4536 w 19904"/>
                  <a:gd name="connsiteY2" fmla="*/ 5831 h 18115"/>
                  <a:gd name="connsiteX3" fmla="*/ 6944 w 19904"/>
                  <a:gd name="connsiteY3" fmla="*/ 1554 h 18115"/>
                  <a:gd name="connsiteX4" fmla="*/ 11144 w 19904"/>
                  <a:gd name="connsiteY4" fmla="*/ 6662 h 18115"/>
                  <a:gd name="connsiteX5" fmla="*/ 14466 w 19904"/>
                  <a:gd name="connsiteY5" fmla="*/ 4960 h 18115"/>
                  <a:gd name="connsiteX6" fmla="*/ 14466 w 19904"/>
                  <a:gd name="connsiteY6" fmla="*/ 8287 h 18115"/>
                  <a:gd name="connsiteX7" fmla="*/ 16762 w 19904"/>
                  <a:gd name="connsiteY7" fmla="*/ 4841 h 18115"/>
                  <a:gd name="connsiteX8" fmla="*/ 15810 w 19904"/>
                  <a:gd name="connsiteY8" fmla="*/ 9950 h 18115"/>
                  <a:gd name="connsiteX9" fmla="*/ 16874 w 19904"/>
                  <a:gd name="connsiteY9" fmla="*/ 9474 h 18115"/>
                  <a:gd name="connsiteX10" fmla="*/ 16482 w 19904"/>
                  <a:gd name="connsiteY10" fmla="*/ 11850 h 18115"/>
                  <a:gd name="connsiteX11" fmla="*/ 17490 w 19904"/>
                  <a:gd name="connsiteY11" fmla="*/ 11494 h 18115"/>
                  <a:gd name="connsiteX12" fmla="*/ 17882 w 19904"/>
                  <a:gd name="connsiteY12" fmla="*/ 13633 h 18115"/>
                  <a:gd name="connsiteX13" fmla="*/ 19904 w 19904"/>
                  <a:gd name="connsiteY13" fmla="*/ 18115 h 18115"/>
                  <a:gd name="connsiteX0" fmla="*/ 0 w 17048"/>
                  <a:gd name="connsiteY0" fmla="*/ 0 h 18106"/>
                  <a:gd name="connsiteX1" fmla="*/ 1680 w 17048"/>
                  <a:gd name="connsiteY1" fmla="*/ 5822 h 18106"/>
                  <a:gd name="connsiteX2" fmla="*/ 4088 w 17048"/>
                  <a:gd name="connsiteY2" fmla="*/ 1545 h 18106"/>
                  <a:gd name="connsiteX3" fmla="*/ 8288 w 17048"/>
                  <a:gd name="connsiteY3" fmla="*/ 6653 h 18106"/>
                  <a:gd name="connsiteX4" fmla="*/ 11610 w 17048"/>
                  <a:gd name="connsiteY4" fmla="*/ 4951 h 18106"/>
                  <a:gd name="connsiteX5" fmla="*/ 11610 w 17048"/>
                  <a:gd name="connsiteY5" fmla="*/ 8278 h 18106"/>
                  <a:gd name="connsiteX6" fmla="*/ 13906 w 17048"/>
                  <a:gd name="connsiteY6" fmla="*/ 4832 h 18106"/>
                  <a:gd name="connsiteX7" fmla="*/ 12954 w 17048"/>
                  <a:gd name="connsiteY7" fmla="*/ 9941 h 18106"/>
                  <a:gd name="connsiteX8" fmla="*/ 14018 w 17048"/>
                  <a:gd name="connsiteY8" fmla="*/ 9465 h 18106"/>
                  <a:gd name="connsiteX9" fmla="*/ 13626 w 17048"/>
                  <a:gd name="connsiteY9" fmla="*/ 11841 h 18106"/>
                  <a:gd name="connsiteX10" fmla="*/ 14634 w 17048"/>
                  <a:gd name="connsiteY10" fmla="*/ 11485 h 18106"/>
                  <a:gd name="connsiteX11" fmla="*/ 15026 w 17048"/>
                  <a:gd name="connsiteY11" fmla="*/ 13624 h 18106"/>
                  <a:gd name="connsiteX12" fmla="*/ 17048 w 17048"/>
                  <a:gd name="connsiteY12" fmla="*/ 18106 h 18106"/>
                  <a:gd name="connsiteX0" fmla="*/ 0 w 15368"/>
                  <a:gd name="connsiteY0" fmla="*/ 4281 h 16565"/>
                  <a:gd name="connsiteX1" fmla="*/ 2408 w 15368"/>
                  <a:gd name="connsiteY1" fmla="*/ 4 h 16565"/>
                  <a:gd name="connsiteX2" fmla="*/ 6608 w 15368"/>
                  <a:gd name="connsiteY2" fmla="*/ 5112 h 16565"/>
                  <a:gd name="connsiteX3" fmla="*/ 9930 w 15368"/>
                  <a:gd name="connsiteY3" fmla="*/ 3410 h 16565"/>
                  <a:gd name="connsiteX4" fmla="*/ 9930 w 15368"/>
                  <a:gd name="connsiteY4" fmla="*/ 6737 h 16565"/>
                  <a:gd name="connsiteX5" fmla="*/ 12226 w 15368"/>
                  <a:gd name="connsiteY5" fmla="*/ 3291 h 16565"/>
                  <a:gd name="connsiteX6" fmla="*/ 11274 w 15368"/>
                  <a:gd name="connsiteY6" fmla="*/ 8400 h 16565"/>
                  <a:gd name="connsiteX7" fmla="*/ 12338 w 15368"/>
                  <a:gd name="connsiteY7" fmla="*/ 7924 h 16565"/>
                  <a:gd name="connsiteX8" fmla="*/ 11946 w 15368"/>
                  <a:gd name="connsiteY8" fmla="*/ 10300 h 16565"/>
                  <a:gd name="connsiteX9" fmla="*/ 12954 w 15368"/>
                  <a:gd name="connsiteY9" fmla="*/ 9944 h 16565"/>
                  <a:gd name="connsiteX10" fmla="*/ 13346 w 15368"/>
                  <a:gd name="connsiteY10" fmla="*/ 12083 h 16565"/>
                  <a:gd name="connsiteX11" fmla="*/ 15368 w 15368"/>
                  <a:gd name="connsiteY11" fmla="*/ 16565 h 16565"/>
                  <a:gd name="connsiteX0" fmla="*/ 0 w 12960"/>
                  <a:gd name="connsiteY0" fmla="*/ 0 h 16561"/>
                  <a:gd name="connsiteX1" fmla="*/ 4200 w 12960"/>
                  <a:gd name="connsiteY1" fmla="*/ 5108 h 16561"/>
                  <a:gd name="connsiteX2" fmla="*/ 7522 w 12960"/>
                  <a:gd name="connsiteY2" fmla="*/ 3406 h 16561"/>
                  <a:gd name="connsiteX3" fmla="*/ 7522 w 12960"/>
                  <a:gd name="connsiteY3" fmla="*/ 6733 h 16561"/>
                  <a:gd name="connsiteX4" fmla="*/ 9818 w 12960"/>
                  <a:gd name="connsiteY4" fmla="*/ 3287 h 16561"/>
                  <a:gd name="connsiteX5" fmla="*/ 8866 w 12960"/>
                  <a:gd name="connsiteY5" fmla="*/ 8396 h 16561"/>
                  <a:gd name="connsiteX6" fmla="*/ 9930 w 12960"/>
                  <a:gd name="connsiteY6" fmla="*/ 7920 h 16561"/>
                  <a:gd name="connsiteX7" fmla="*/ 9538 w 12960"/>
                  <a:gd name="connsiteY7" fmla="*/ 10296 h 16561"/>
                  <a:gd name="connsiteX8" fmla="*/ 10546 w 12960"/>
                  <a:gd name="connsiteY8" fmla="*/ 9940 h 16561"/>
                  <a:gd name="connsiteX9" fmla="*/ 10938 w 12960"/>
                  <a:gd name="connsiteY9" fmla="*/ 12079 h 16561"/>
                  <a:gd name="connsiteX10" fmla="*/ 12960 w 12960"/>
                  <a:gd name="connsiteY10" fmla="*/ 16561 h 16561"/>
                  <a:gd name="connsiteX0" fmla="*/ 0 w 8760"/>
                  <a:gd name="connsiteY0" fmla="*/ 1836 h 13289"/>
                  <a:gd name="connsiteX1" fmla="*/ 3322 w 8760"/>
                  <a:gd name="connsiteY1" fmla="*/ 134 h 13289"/>
                  <a:gd name="connsiteX2" fmla="*/ 3322 w 8760"/>
                  <a:gd name="connsiteY2" fmla="*/ 3461 h 13289"/>
                  <a:gd name="connsiteX3" fmla="*/ 5618 w 8760"/>
                  <a:gd name="connsiteY3" fmla="*/ 15 h 13289"/>
                  <a:gd name="connsiteX4" fmla="*/ 4666 w 8760"/>
                  <a:gd name="connsiteY4" fmla="*/ 5124 h 13289"/>
                  <a:gd name="connsiteX5" fmla="*/ 5730 w 8760"/>
                  <a:gd name="connsiteY5" fmla="*/ 4648 h 13289"/>
                  <a:gd name="connsiteX6" fmla="*/ 5338 w 8760"/>
                  <a:gd name="connsiteY6" fmla="*/ 7024 h 13289"/>
                  <a:gd name="connsiteX7" fmla="*/ 6346 w 8760"/>
                  <a:gd name="connsiteY7" fmla="*/ 6668 h 13289"/>
                  <a:gd name="connsiteX8" fmla="*/ 6738 w 8760"/>
                  <a:gd name="connsiteY8" fmla="*/ 8807 h 13289"/>
                  <a:gd name="connsiteX9" fmla="*/ 8760 w 8760"/>
                  <a:gd name="connsiteY9" fmla="*/ 13289 h 13289"/>
                  <a:gd name="connsiteX0" fmla="*/ 0 w 11960"/>
                  <a:gd name="connsiteY0" fmla="*/ 9 h 10058"/>
                  <a:gd name="connsiteX1" fmla="*/ 5752 w 11960"/>
                  <a:gd name="connsiteY1" fmla="*/ 159 h 10058"/>
                  <a:gd name="connsiteX2" fmla="*/ 5752 w 11960"/>
                  <a:gd name="connsiteY2" fmla="*/ 2662 h 10058"/>
                  <a:gd name="connsiteX3" fmla="*/ 8373 w 11960"/>
                  <a:gd name="connsiteY3" fmla="*/ 69 h 10058"/>
                  <a:gd name="connsiteX4" fmla="*/ 7286 w 11960"/>
                  <a:gd name="connsiteY4" fmla="*/ 3914 h 10058"/>
                  <a:gd name="connsiteX5" fmla="*/ 8501 w 11960"/>
                  <a:gd name="connsiteY5" fmla="*/ 3556 h 10058"/>
                  <a:gd name="connsiteX6" fmla="*/ 8054 w 11960"/>
                  <a:gd name="connsiteY6" fmla="*/ 5344 h 10058"/>
                  <a:gd name="connsiteX7" fmla="*/ 9204 w 11960"/>
                  <a:gd name="connsiteY7" fmla="*/ 5076 h 10058"/>
                  <a:gd name="connsiteX8" fmla="*/ 9652 w 11960"/>
                  <a:gd name="connsiteY8" fmla="*/ 6685 h 10058"/>
                  <a:gd name="connsiteX9" fmla="*/ 11960 w 11960"/>
                  <a:gd name="connsiteY9" fmla="*/ 10058 h 10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960" h="10058">
                    <a:moveTo>
                      <a:pt x="0" y="9"/>
                    </a:moveTo>
                    <a:cubicBezTo>
                      <a:pt x="1378" y="376"/>
                      <a:pt x="4793" y="-283"/>
                      <a:pt x="5752" y="159"/>
                    </a:cubicBezTo>
                    <a:cubicBezTo>
                      <a:pt x="6711" y="601"/>
                      <a:pt x="5315" y="2677"/>
                      <a:pt x="5752" y="2662"/>
                    </a:cubicBezTo>
                    <a:cubicBezTo>
                      <a:pt x="6189" y="2647"/>
                      <a:pt x="8118" y="-139"/>
                      <a:pt x="8373" y="69"/>
                    </a:cubicBezTo>
                    <a:cubicBezTo>
                      <a:pt x="8629" y="278"/>
                      <a:pt x="7116" y="3377"/>
                      <a:pt x="7286" y="3914"/>
                    </a:cubicBezTo>
                    <a:cubicBezTo>
                      <a:pt x="7457" y="4450"/>
                      <a:pt x="8373" y="3317"/>
                      <a:pt x="8501" y="3556"/>
                    </a:cubicBezTo>
                    <a:cubicBezTo>
                      <a:pt x="8629" y="3794"/>
                      <a:pt x="7936" y="5090"/>
                      <a:pt x="8054" y="5344"/>
                    </a:cubicBezTo>
                    <a:cubicBezTo>
                      <a:pt x="8171" y="5597"/>
                      <a:pt x="8938" y="4852"/>
                      <a:pt x="9204" y="5076"/>
                    </a:cubicBezTo>
                    <a:cubicBezTo>
                      <a:pt x="9470" y="5299"/>
                      <a:pt x="9193" y="5855"/>
                      <a:pt x="9652" y="6685"/>
                    </a:cubicBezTo>
                    <a:cubicBezTo>
                      <a:pt x="10111" y="7515"/>
                      <a:pt x="11394" y="9332"/>
                      <a:pt x="11960" y="10058"/>
                    </a:cubicBezTo>
                  </a:path>
                </a:pathLst>
              </a:custGeom>
              <a:noFill/>
              <a:ln w="63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4" name="Freeform 19">
                <a:extLst>
                  <a:ext uri="{FF2B5EF4-FFF2-40B4-BE49-F238E27FC236}">
                    <a16:creationId xmlns="" xmlns:a16="http://schemas.microsoft.com/office/drawing/2014/main" id="{8C76D7DF-18A5-408F-B8AA-C70BE4266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90041" flipV="1">
                <a:off x="7320734" y="1464561"/>
                <a:ext cx="668819" cy="371051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7331 w 129931"/>
                  <a:gd name="connsiteY2" fmla="*/ 18391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32817 w 129931"/>
                  <a:gd name="connsiteY2" fmla="*/ 14765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43 w 128938"/>
                  <a:gd name="connsiteY0" fmla="*/ 4173 h 28804"/>
                  <a:gd name="connsiteX1" fmla="*/ 21201 w 128938"/>
                  <a:gd name="connsiteY1" fmla="*/ 12966 h 28804"/>
                  <a:gd name="connsiteX2" fmla="*/ 31824 w 128938"/>
                  <a:gd name="connsiteY2" fmla="*/ 14765 h 28804"/>
                  <a:gd name="connsiteX3" fmla="*/ 45162 w 128938"/>
                  <a:gd name="connsiteY3" fmla="*/ 17555 h 28804"/>
                  <a:gd name="connsiteX4" fmla="*/ 77114 w 128938"/>
                  <a:gd name="connsiteY4" fmla="*/ 26012 h 28804"/>
                  <a:gd name="connsiteX5" fmla="*/ 99906 w 128938"/>
                  <a:gd name="connsiteY5" fmla="*/ 19973 h 28804"/>
                  <a:gd name="connsiteX6" fmla="*/ 108719 w 128938"/>
                  <a:gd name="connsiteY6" fmla="*/ 28765 h 28804"/>
                  <a:gd name="connsiteX7" fmla="*/ 127655 w 128938"/>
                  <a:gd name="connsiteY7" fmla="*/ 19018 h 28804"/>
                  <a:gd name="connsiteX8" fmla="*/ 55665 w 128938"/>
                  <a:gd name="connsiteY8" fmla="*/ 10330 h 28804"/>
                  <a:gd name="connsiteX9" fmla="*/ 61215 w 128938"/>
                  <a:gd name="connsiteY9" fmla="*/ 1654 h 28804"/>
                  <a:gd name="connsiteX10" fmla="*/ 46047 w 128938"/>
                  <a:gd name="connsiteY10" fmla="*/ 542 h 28804"/>
                  <a:gd name="connsiteX11" fmla="*/ 39348 w 128938"/>
                  <a:gd name="connsiteY11" fmla="*/ 7945 h 28804"/>
                  <a:gd name="connsiteX12" fmla="*/ 743 w 128938"/>
                  <a:gd name="connsiteY12" fmla="*/ 4173 h 28804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114 w 128938"/>
                  <a:gd name="connsiteY4" fmla="*/ 26012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221 w 128938"/>
                  <a:gd name="connsiteY4" fmla="*/ 17889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161 w 128938"/>
                  <a:gd name="connsiteY1" fmla="*/ 1269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9 w 128944"/>
                  <a:gd name="connsiteY0" fmla="*/ 4173 h 29767"/>
                  <a:gd name="connsiteX1" fmla="*/ 21167 w 128944"/>
                  <a:gd name="connsiteY1" fmla="*/ 12696 h 29767"/>
                  <a:gd name="connsiteX2" fmla="*/ 31830 w 128944"/>
                  <a:gd name="connsiteY2" fmla="*/ 14765 h 29767"/>
                  <a:gd name="connsiteX3" fmla="*/ 45168 w 128944"/>
                  <a:gd name="connsiteY3" fmla="*/ 17555 h 29767"/>
                  <a:gd name="connsiteX4" fmla="*/ 77227 w 128944"/>
                  <a:gd name="connsiteY4" fmla="*/ 17889 h 29767"/>
                  <a:gd name="connsiteX5" fmla="*/ 87571 w 128944"/>
                  <a:gd name="connsiteY5" fmla="*/ 28949 h 29767"/>
                  <a:gd name="connsiteX6" fmla="*/ 108725 w 128944"/>
                  <a:gd name="connsiteY6" fmla="*/ 28765 h 29767"/>
                  <a:gd name="connsiteX7" fmla="*/ 127661 w 128944"/>
                  <a:gd name="connsiteY7" fmla="*/ 19018 h 29767"/>
                  <a:gd name="connsiteX8" fmla="*/ 55671 w 128944"/>
                  <a:gd name="connsiteY8" fmla="*/ 10330 h 29767"/>
                  <a:gd name="connsiteX9" fmla="*/ 61221 w 128944"/>
                  <a:gd name="connsiteY9" fmla="*/ 1654 h 29767"/>
                  <a:gd name="connsiteX10" fmla="*/ 46053 w 128944"/>
                  <a:gd name="connsiteY10" fmla="*/ 542 h 29767"/>
                  <a:gd name="connsiteX11" fmla="*/ 39354 w 128944"/>
                  <a:gd name="connsiteY11" fmla="*/ 7945 h 29767"/>
                  <a:gd name="connsiteX12" fmla="*/ 749 w 128944"/>
                  <a:gd name="connsiteY12" fmla="*/ 4173 h 2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8944" h="29767">
                    <a:moveTo>
                      <a:pt x="749" y="4173"/>
                    </a:moveTo>
                    <a:cubicBezTo>
                      <a:pt x="-4536" y="4989"/>
                      <a:pt x="19814" y="6729"/>
                      <a:pt x="21167" y="12696"/>
                    </a:cubicBezTo>
                    <a:cubicBezTo>
                      <a:pt x="22269" y="14746"/>
                      <a:pt x="25576" y="13980"/>
                      <a:pt x="31830" y="14765"/>
                    </a:cubicBezTo>
                    <a:cubicBezTo>
                      <a:pt x="36281" y="16045"/>
                      <a:pt x="39819" y="18102"/>
                      <a:pt x="45168" y="17555"/>
                    </a:cubicBezTo>
                    <a:cubicBezTo>
                      <a:pt x="63179" y="25464"/>
                      <a:pt x="66541" y="17778"/>
                      <a:pt x="77227" y="17889"/>
                    </a:cubicBezTo>
                    <a:cubicBezTo>
                      <a:pt x="86351" y="18292"/>
                      <a:pt x="83475" y="27350"/>
                      <a:pt x="87571" y="28949"/>
                    </a:cubicBezTo>
                    <a:cubicBezTo>
                      <a:pt x="91667" y="30548"/>
                      <a:pt x="100041" y="29424"/>
                      <a:pt x="108725" y="28765"/>
                    </a:cubicBezTo>
                    <a:cubicBezTo>
                      <a:pt x="117405" y="23472"/>
                      <a:pt x="133616" y="20699"/>
                      <a:pt x="127661" y="19018"/>
                    </a:cubicBezTo>
                    <a:cubicBezTo>
                      <a:pt x="129302" y="17593"/>
                      <a:pt x="66744" y="13224"/>
                      <a:pt x="55671" y="10330"/>
                    </a:cubicBezTo>
                    <a:cubicBezTo>
                      <a:pt x="44598" y="7436"/>
                      <a:pt x="62824" y="3285"/>
                      <a:pt x="61221" y="1654"/>
                    </a:cubicBezTo>
                    <a:cubicBezTo>
                      <a:pt x="59618" y="23"/>
                      <a:pt x="49697" y="-506"/>
                      <a:pt x="46053" y="542"/>
                    </a:cubicBezTo>
                    <a:cubicBezTo>
                      <a:pt x="42409" y="1590"/>
                      <a:pt x="46905" y="7340"/>
                      <a:pt x="39354" y="7945"/>
                    </a:cubicBezTo>
                    <a:cubicBezTo>
                      <a:pt x="31803" y="8550"/>
                      <a:pt x="3989" y="1376"/>
                      <a:pt x="749" y="417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36" name="Freeform 19">
              <a:extLst>
                <a:ext uri="{FF2B5EF4-FFF2-40B4-BE49-F238E27FC236}">
                  <a16:creationId xmlns="" xmlns:a16="http://schemas.microsoft.com/office/drawing/2014/main" id="{32D68652-1341-458B-9727-8F63EE9BCC72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099879" y="4203040"/>
              <a:ext cx="229522" cy="27131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8264 w 43127"/>
                <a:gd name="connsiteY6" fmla="*/ 6604 h 18553"/>
                <a:gd name="connsiteX7" fmla="*/ 0 w 43127"/>
                <a:gd name="connsiteY7" fmla="*/ 13824 h 18553"/>
                <a:gd name="connsiteX0" fmla="*/ 0 w 44069"/>
                <a:gd name="connsiteY0" fmla="*/ 10594 h 17852"/>
                <a:gd name="connsiteX1" fmla="*/ 23845 w 44069"/>
                <a:gd name="connsiteY1" fmla="*/ 17584 h 17852"/>
                <a:gd name="connsiteX2" fmla="*/ 43896 w 44069"/>
                <a:gd name="connsiteY2" fmla="*/ 13238 h 17852"/>
                <a:gd name="connsiteX3" fmla="*/ 34348 w 44069"/>
                <a:gd name="connsiteY3" fmla="*/ 10359 h 17852"/>
                <a:gd name="connsiteX4" fmla="*/ 39898 w 44069"/>
                <a:gd name="connsiteY4" fmla="*/ 1683 h 17852"/>
                <a:gd name="connsiteX5" fmla="*/ 24730 w 44069"/>
                <a:gd name="connsiteY5" fmla="*/ 571 h 17852"/>
                <a:gd name="connsiteX6" fmla="*/ 19206 w 44069"/>
                <a:gd name="connsiteY6" fmla="*/ 6604 h 17852"/>
                <a:gd name="connsiteX7" fmla="*/ 0 w 44069"/>
                <a:gd name="connsiteY7" fmla="*/ 10594 h 17852"/>
                <a:gd name="connsiteX0" fmla="*/ 0 w 44069"/>
                <a:gd name="connsiteY0" fmla="*/ 10594 h 21484"/>
                <a:gd name="connsiteX1" fmla="*/ 22581 w 44069"/>
                <a:gd name="connsiteY1" fmla="*/ 21445 h 21484"/>
                <a:gd name="connsiteX2" fmla="*/ 43896 w 44069"/>
                <a:gd name="connsiteY2" fmla="*/ 13238 h 21484"/>
                <a:gd name="connsiteX3" fmla="*/ 34348 w 44069"/>
                <a:gd name="connsiteY3" fmla="*/ 10359 h 21484"/>
                <a:gd name="connsiteX4" fmla="*/ 39898 w 44069"/>
                <a:gd name="connsiteY4" fmla="*/ 1683 h 21484"/>
                <a:gd name="connsiteX5" fmla="*/ 24730 w 44069"/>
                <a:gd name="connsiteY5" fmla="*/ 571 h 21484"/>
                <a:gd name="connsiteX6" fmla="*/ 19206 w 44069"/>
                <a:gd name="connsiteY6" fmla="*/ 6604 h 21484"/>
                <a:gd name="connsiteX7" fmla="*/ 0 w 44069"/>
                <a:gd name="connsiteY7" fmla="*/ 10594 h 21484"/>
                <a:gd name="connsiteX0" fmla="*/ 0 w 44250"/>
                <a:gd name="connsiteY0" fmla="*/ 10594 h 21797"/>
                <a:gd name="connsiteX1" fmla="*/ 22581 w 44250"/>
                <a:gd name="connsiteY1" fmla="*/ 21445 h 21797"/>
                <a:gd name="connsiteX2" fmla="*/ 43896 w 44250"/>
                <a:gd name="connsiteY2" fmla="*/ 13238 h 21797"/>
                <a:gd name="connsiteX3" fmla="*/ 34348 w 44250"/>
                <a:gd name="connsiteY3" fmla="*/ 10359 h 21797"/>
                <a:gd name="connsiteX4" fmla="*/ 39898 w 44250"/>
                <a:gd name="connsiteY4" fmla="*/ 1683 h 21797"/>
                <a:gd name="connsiteX5" fmla="*/ 24730 w 44250"/>
                <a:gd name="connsiteY5" fmla="*/ 571 h 21797"/>
                <a:gd name="connsiteX6" fmla="*/ 19206 w 44250"/>
                <a:gd name="connsiteY6" fmla="*/ 6604 h 21797"/>
                <a:gd name="connsiteX7" fmla="*/ 0 w 44250"/>
                <a:gd name="connsiteY7" fmla="*/ 10594 h 21797"/>
                <a:gd name="connsiteX0" fmla="*/ 0 w 44250"/>
                <a:gd name="connsiteY0" fmla="*/ 10563 h 21766"/>
                <a:gd name="connsiteX1" fmla="*/ 22581 w 44250"/>
                <a:gd name="connsiteY1" fmla="*/ 21414 h 21766"/>
                <a:gd name="connsiteX2" fmla="*/ 43896 w 44250"/>
                <a:gd name="connsiteY2" fmla="*/ 13207 h 21766"/>
                <a:gd name="connsiteX3" fmla="*/ 36525 w 44250"/>
                <a:gd name="connsiteY3" fmla="*/ 9506 h 21766"/>
                <a:gd name="connsiteX4" fmla="*/ 39898 w 44250"/>
                <a:gd name="connsiteY4" fmla="*/ 1652 h 21766"/>
                <a:gd name="connsiteX5" fmla="*/ 24730 w 44250"/>
                <a:gd name="connsiteY5" fmla="*/ 540 h 21766"/>
                <a:gd name="connsiteX6" fmla="*/ 19206 w 44250"/>
                <a:gd name="connsiteY6" fmla="*/ 6573 h 21766"/>
                <a:gd name="connsiteX7" fmla="*/ 0 w 44250"/>
                <a:gd name="connsiteY7" fmla="*/ 10563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50" h="21766">
                  <a:moveTo>
                    <a:pt x="0" y="10563"/>
                  </a:moveTo>
                  <a:cubicBezTo>
                    <a:pt x="4823" y="17967"/>
                    <a:pt x="15280" y="20772"/>
                    <a:pt x="22581" y="21414"/>
                  </a:cubicBezTo>
                  <a:cubicBezTo>
                    <a:pt x="41580" y="23085"/>
                    <a:pt x="45601" y="18565"/>
                    <a:pt x="43896" y="13207"/>
                  </a:cubicBezTo>
                  <a:cubicBezTo>
                    <a:pt x="45537" y="11782"/>
                    <a:pt x="37191" y="11432"/>
                    <a:pt x="36525" y="9506"/>
                  </a:cubicBezTo>
                  <a:cubicBezTo>
                    <a:pt x="35859" y="7580"/>
                    <a:pt x="41864" y="3146"/>
                    <a:pt x="39898" y="1652"/>
                  </a:cubicBezTo>
                  <a:cubicBezTo>
                    <a:pt x="37932" y="158"/>
                    <a:pt x="28518" y="-576"/>
                    <a:pt x="24730" y="540"/>
                  </a:cubicBezTo>
                  <a:cubicBezTo>
                    <a:pt x="20942" y="1656"/>
                    <a:pt x="23328" y="4903"/>
                    <a:pt x="19206" y="6573"/>
                  </a:cubicBezTo>
                  <a:cubicBezTo>
                    <a:pt x="15084" y="8243"/>
                    <a:pt x="1606" y="9148"/>
                    <a:pt x="0" y="1056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65" name="Rectangle 19">
            <a:extLst>
              <a:ext uri="{FF2B5EF4-FFF2-40B4-BE49-F238E27FC236}">
                <a16:creationId xmlns="" xmlns:a16="http://schemas.microsoft.com/office/drawing/2014/main" id="{334D8EA9-1FC9-4873-9EF9-124019986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70061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Zeesluizen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spui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sluizen 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voor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de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Nieuwe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Waterweg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Aanvang vismigratierivier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Oosterschelde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Verplaatsen golfdempers en </a:t>
            </a:r>
            <a:endParaRPr kumimoji="0" lang="nl-NL" altLang="nl-NL" sz="2000" b="0" i="0" u="none" strike="noStrike" kern="120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verlengen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havenpieren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194442838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2">
            <a:extLst>
              <a:ext uri="{FF2B5EF4-FFF2-40B4-BE49-F238E27FC236}">
                <a16:creationId xmlns="" xmlns:a16="http://schemas.microsoft.com/office/drawing/2014/main" id="{B0ED78B9-A296-4A1D-A220-0D66BF9F0DF0}"/>
              </a:ext>
            </a:extLst>
          </p:cNvPr>
          <p:cNvGrpSpPr/>
          <p:nvPr/>
        </p:nvGrpSpPr>
        <p:grpSpPr>
          <a:xfrm>
            <a:off x="4959824" y="187075"/>
            <a:ext cx="3904302" cy="6483850"/>
            <a:chOff x="4572000" y="136800"/>
            <a:chExt cx="3904302" cy="6483850"/>
          </a:xfrm>
        </p:grpSpPr>
        <p:grpSp>
          <p:nvGrpSpPr>
            <p:cNvPr id="3" name="Groep 233">
              <a:extLst>
                <a:ext uri="{FF2B5EF4-FFF2-40B4-BE49-F238E27FC236}">
                  <a16:creationId xmlns="" xmlns:a16="http://schemas.microsoft.com/office/drawing/2014/main" id="{81EFFC8E-2FFE-41FA-8F49-039549EDCDC5}"/>
                </a:ext>
              </a:extLst>
            </p:cNvPr>
            <p:cNvGrpSpPr/>
            <p:nvPr/>
          </p:nvGrpSpPr>
          <p:grpSpPr>
            <a:xfrm>
              <a:off x="4572000" y="136800"/>
              <a:ext cx="3904302" cy="6483850"/>
              <a:chOff x="5137200" y="183600"/>
              <a:chExt cx="3904302" cy="6483850"/>
            </a:xfrm>
          </p:grpSpPr>
          <p:sp>
            <p:nvSpPr>
              <p:cNvPr id="237" name="Rechthoek 27">
                <a:extLst>
                  <a:ext uri="{FF2B5EF4-FFF2-40B4-BE49-F238E27FC236}">
                    <a16:creationId xmlns="" xmlns:a16="http://schemas.microsoft.com/office/drawing/2014/main" id="{8EDE2975-C66A-4550-BBD7-645DACC3CB13}"/>
                  </a:ext>
                </a:extLst>
              </p:cNvPr>
              <p:cNvSpPr/>
              <p:nvPr/>
            </p:nvSpPr>
            <p:spPr bwMode="auto">
              <a:xfrm>
                <a:off x="5137200" y="183600"/>
                <a:ext cx="3892550" cy="6408738"/>
              </a:xfrm>
              <a:prstGeom prst="rect">
                <a:avLst/>
              </a:prstGeom>
              <a:solidFill>
                <a:srgbClr val="92CDD2"/>
              </a:solidFill>
              <a:ln w="25400" cap="flat" cmpd="sng" algn="ctr">
                <a:solidFill>
                  <a:srgbClr val="BBE0E3">
                    <a:shade val="50000"/>
                  </a:srgbClr>
                </a:solidFill>
                <a:prstDash val="solid"/>
              </a:ln>
              <a:effectLst>
                <a:outerShdw blurRad="292100" dist="139700" dir="2700000" algn="ctr" rotWithShape="0">
                  <a:srgbClr val="000000">
                    <a:alpha val="6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38" name="Vrije vorm 103">
                <a:extLst>
                  <a:ext uri="{FF2B5EF4-FFF2-40B4-BE49-F238E27FC236}">
                    <a16:creationId xmlns="" xmlns:a16="http://schemas.microsoft.com/office/drawing/2014/main" id="{B072E54D-B1BD-416F-899C-22113D776D91}"/>
                  </a:ext>
                </a:extLst>
              </p:cNvPr>
              <p:cNvSpPr/>
              <p:nvPr/>
            </p:nvSpPr>
            <p:spPr bwMode="auto">
              <a:xfrm>
                <a:off x="5542333" y="825501"/>
                <a:ext cx="3489453" cy="5091358"/>
              </a:xfrm>
              <a:custGeom>
                <a:avLst/>
                <a:gdLst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190625 w 2724150"/>
                  <a:gd name="connsiteY25" fmla="*/ 2971800 h 4972050"/>
                  <a:gd name="connsiteX26" fmla="*/ 1400175 w 2724150"/>
                  <a:gd name="connsiteY26" fmla="*/ 3086100 h 4972050"/>
                  <a:gd name="connsiteX27" fmla="*/ 1371600 w 2724150"/>
                  <a:gd name="connsiteY27" fmla="*/ 3143250 h 4972050"/>
                  <a:gd name="connsiteX28" fmla="*/ 1133475 w 2724150"/>
                  <a:gd name="connsiteY28" fmla="*/ 3038475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79500 w 2724150"/>
                  <a:gd name="connsiteY25" fmla="*/ 294005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724150 w 2724150"/>
                  <a:gd name="connsiteY7" fmla="*/ 0 h 4972050"/>
                  <a:gd name="connsiteX8" fmla="*/ 2543175 w 2724150"/>
                  <a:gd name="connsiteY8" fmla="*/ 9525 h 4972050"/>
                  <a:gd name="connsiteX9" fmla="*/ 2381250 w 2724150"/>
                  <a:gd name="connsiteY9" fmla="*/ 85725 h 4972050"/>
                  <a:gd name="connsiteX10" fmla="*/ 2238375 w 2724150"/>
                  <a:gd name="connsiteY10" fmla="*/ 238125 h 4972050"/>
                  <a:gd name="connsiteX11" fmla="*/ 2085975 w 2724150"/>
                  <a:gd name="connsiteY11" fmla="*/ 514350 h 4972050"/>
                  <a:gd name="connsiteX12" fmla="*/ 1905000 w 2724150"/>
                  <a:gd name="connsiteY12" fmla="*/ 838200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71600 w 2724150"/>
                  <a:gd name="connsiteY29" fmla="*/ 3143250 h 4972050"/>
                  <a:gd name="connsiteX30" fmla="*/ 1133475 w 2724150"/>
                  <a:gd name="connsiteY30" fmla="*/ 3038475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57475 w 2724150"/>
                  <a:gd name="connsiteY7" fmla="*/ 2962275 h 4972050"/>
                  <a:gd name="connsiteX8" fmla="*/ 2724150 w 2724150"/>
                  <a:gd name="connsiteY8" fmla="*/ 0 h 4972050"/>
                  <a:gd name="connsiteX9" fmla="*/ 2543175 w 2724150"/>
                  <a:gd name="connsiteY9" fmla="*/ 9525 h 4972050"/>
                  <a:gd name="connsiteX10" fmla="*/ 2381250 w 2724150"/>
                  <a:gd name="connsiteY10" fmla="*/ 85725 h 4972050"/>
                  <a:gd name="connsiteX11" fmla="*/ 2238375 w 2724150"/>
                  <a:gd name="connsiteY11" fmla="*/ 238125 h 4972050"/>
                  <a:gd name="connsiteX12" fmla="*/ 2085975 w 2724150"/>
                  <a:gd name="connsiteY12" fmla="*/ 514350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71600 w 2724150"/>
                  <a:gd name="connsiteY30" fmla="*/ 3143250 h 4972050"/>
                  <a:gd name="connsiteX31" fmla="*/ 1133475 w 2724150"/>
                  <a:gd name="connsiteY31" fmla="*/ 3038475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93006 w 2724150"/>
                  <a:gd name="connsiteY32" fmla="*/ 31837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293019 w 2724150"/>
                  <a:gd name="connsiteY32" fmla="*/ 3200400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93019 w 2724150"/>
                  <a:gd name="connsiteY33" fmla="*/ 3200400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97794 w 2724150"/>
                  <a:gd name="connsiteY30" fmla="*/ 3167062 h 4972050"/>
                  <a:gd name="connsiteX31" fmla="*/ 1335882 w 2724150"/>
                  <a:gd name="connsiteY31" fmla="*/ 3276601 h 4972050"/>
                  <a:gd name="connsiteX32" fmla="*/ 1221581 w 2724150"/>
                  <a:gd name="connsiteY32" fmla="*/ 3305175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97794 w 2724150"/>
                  <a:gd name="connsiteY29" fmla="*/ 3167062 h 4972050"/>
                  <a:gd name="connsiteX30" fmla="*/ 1335882 w 2724150"/>
                  <a:gd name="connsiteY30" fmla="*/ 3276601 h 4972050"/>
                  <a:gd name="connsiteX31" fmla="*/ 1221581 w 2724150"/>
                  <a:gd name="connsiteY31" fmla="*/ 3305175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97794 w 2724150"/>
                  <a:gd name="connsiteY28" fmla="*/ 3167062 h 4972050"/>
                  <a:gd name="connsiteX29" fmla="*/ 1335882 w 2724150"/>
                  <a:gd name="connsiteY29" fmla="*/ 3276601 h 4972050"/>
                  <a:gd name="connsiteX30" fmla="*/ 1221581 w 2724150"/>
                  <a:gd name="connsiteY30" fmla="*/ 3305175 h 4972050"/>
                  <a:gd name="connsiteX31" fmla="*/ 1112044 w 2724150"/>
                  <a:gd name="connsiteY31" fmla="*/ 3298031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9800 w 2724150"/>
                  <a:gd name="connsiteY15" fmla="*/ 1533525 h 4972050"/>
                  <a:gd name="connsiteX16" fmla="*/ 1581150 w 2724150"/>
                  <a:gd name="connsiteY16" fmla="*/ 1390650 h 4972050"/>
                  <a:gd name="connsiteX17" fmla="*/ 1285875 w 2724150"/>
                  <a:gd name="connsiteY17" fmla="*/ 1781175 h 4972050"/>
                  <a:gd name="connsiteX18" fmla="*/ 1009650 w 2724150"/>
                  <a:gd name="connsiteY18" fmla="*/ 2190750 h 4972050"/>
                  <a:gd name="connsiteX19" fmla="*/ 695325 w 2724150"/>
                  <a:gd name="connsiteY19" fmla="*/ 2581275 h 4972050"/>
                  <a:gd name="connsiteX20" fmla="*/ 414337 w 2724150"/>
                  <a:gd name="connsiteY20" fmla="*/ 2950369 h 4972050"/>
                  <a:gd name="connsiteX21" fmla="*/ 828675 w 2724150"/>
                  <a:gd name="connsiteY21" fmla="*/ 2924175 h 4972050"/>
                  <a:gd name="connsiteX22" fmla="*/ 897731 w 2724150"/>
                  <a:gd name="connsiteY22" fmla="*/ 2928937 h 4972050"/>
                  <a:gd name="connsiteX23" fmla="*/ 912018 w 2724150"/>
                  <a:gd name="connsiteY23" fmla="*/ 2986088 h 4972050"/>
                  <a:gd name="connsiteX24" fmla="*/ 1135856 w 2724150"/>
                  <a:gd name="connsiteY24" fmla="*/ 2965450 h 4972050"/>
                  <a:gd name="connsiteX25" fmla="*/ 1277144 w 2724150"/>
                  <a:gd name="connsiteY25" fmla="*/ 3034506 h 4972050"/>
                  <a:gd name="connsiteX26" fmla="*/ 1400175 w 2724150"/>
                  <a:gd name="connsiteY26" fmla="*/ 3086100 h 4972050"/>
                  <a:gd name="connsiteX27" fmla="*/ 1397794 w 2724150"/>
                  <a:gd name="connsiteY27" fmla="*/ 3167062 h 4972050"/>
                  <a:gd name="connsiteX28" fmla="*/ 1335882 w 2724150"/>
                  <a:gd name="connsiteY28" fmla="*/ 3276601 h 4972050"/>
                  <a:gd name="connsiteX29" fmla="*/ 1221581 w 2724150"/>
                  <a:gd name="connsiteY29" fmla="*/ 3305175 h 4972050"/>
                  <a:gd name="connsiteX30" fmla="*/ 1112044 w 2724150"/>
                  <a:gd name="connsiteY30" fmla="*/ 3298031 h 4972050"/>
                  <a:gd name="connsiteX31" fmla="*/ 1081088 w 2724150"/>
                  <a:gd name="connsiteY31" fmla="*/ 3209925 h 4972050"/>
                  <a:gd name="connsiteX32" fmla="*/ 1040606 w 2724150"/>
                  <a:gd name="connsiteY32" fmla="*/ 3040856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581150 w 2724150"/>
                  <a:gd name="connsiteY15" fmla="*/ 1390650 h 4972050"/>
                  <a:gd name="connsiteX16" fmla="*/ 1285875 w 2724150"/>
                  <a:gd name="connsiteY16" fmla="*/ 1781175 h 4972050"/>
                  <a:gd name="connsiteX17" fmla="*/ 1009650 w 2724150"/>
                  <a:gd name="connsiteY17" fmla="*/ 2190750 h 4972050"/>
                  <a:gd name="connsiteX18" fmla="*/ 695325 w 2724150"/>
                  <a:gd name="connsiteY18" fmla="*/ 2581275 h 4972050"/>
                  <a:gd name="connsiteX19" fmla="*/ 414337 w 2724150"/>
                  <a:gd name="connsiteY19" fmla="*/ 2950369 h 4972050"/>
                  <a:gd name="connsiteX20" fmla="*/ 828675 w 2724150"/>
                  <a:gd name="connsiteY20" fmla="*/ 2924175 h 4972050"/>
                  <a:gd name="connsiteX21" fmla="*/ 897731 w 2724150"/>
                  <a:gd name="connsiteY21" fmla="*/ 2928937 h 4972050"/>
                  <a:gd name="connsiteX22" fmla="*/ 912018 w 2724150"/>
                  <a:gd name="connsiteY22" fmla="*/ 2986088 h 4972050"/>
                  <a:gd name="connsiteX23" fmla="*/ 1135856 w 2724150"/>
                  <a:gd name="connsiteY23" fmla="*/ 2965450 h 4972050"/>
                  <a:gd name="connsiteX24" fmla="*/ 1277144 w 2724150"/>
                  <a:gd name="connsiteY24" fmla="*/ 3034506 h 4972050"/>
                  <a:gd name="connsiteX25" fmla="*/ 1400175 w 2724150"/>
                  <a:gd name="connsiteY25" fmla="*/ 3086100 h 4972050"/>
                  <a:gd name="connsiteX26" fmla="*/ 1397794 w 2724150"/>
                  <a:gd name="connsiteY26" fmla="*/ 3167062 h 4972050"/>
                  <a:gd name="connsiteX27" fmla="*/ 1335882 w 2724150"/>
                  <a:gd name="connsiteY27" fmla="*/ 3276601 h 4972050"/>
                  <a:gd name="connsiteX28" fmla="*/ 1221581 w 2724150"/>
                  <a:gd name="connsiteY28" fmla="*/ 3305175 h 4972050"/>
                  <a:gd name="connsiteX29" fmla="*/ 1112044 w 2724150"/>
                  <a:gd name="connsiteY29" fmla="*/ 3298031 h 4972050"/>
                  <a:gd name="connsiteX30" fmla="*/ 1081088 w 2724150"/>
                  <a:gd name="connsiteY30" fmla="*/ 3209925 h 4972050"/>
                  <a:gd name="connsiteX31" fmla="*/ 1040606 w 2724150"/>
                  <a:gd name="connsiteY31" fmla="*/ 3040856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285875 w 2724150"/>
                  <a:gd name="connsiteY15" fmla="*/ 17811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28675 w 2724150"/>
                  <a:gd name="connsiteY18" fmla="*/ 2924175 h 4972050"/>
                  <a:gd name="connsiteX19" fmla="*/ 897731 w 2724150"/>
                  <a:gd name="connsiteY19" fmla="*/ 2928937 h 4972050"/>
                  <a:gd name="connsiteX20" fmla="*/ 912018 w 2724150"/>
                  <a:gd name="connsiteY20" fmla="*/ 2986088 h 4972050"/>
                  <a:gd name="connsiteX21" fmla="*/ 1135856 w 2724150"/>
                  <a:gd name="connsiteY21" fmla="*/ 2965450 h 4972050"/>
                  <a:gd name="connsiteX22" fmla="*/ 1277144 w 2724150"/>
                  <a:gd name="connsiteY22" fmla="*/ 3034506 h 4972050"/>
                  <a:gd name="connsiteX23" fmla="*/ 1400175 w 2724150"/>
                  <a:gd name="connsiteY23" fmla="*/ 3086100 h 4972050"/>
                  <a:gd name="connsiteX24" fmla="*/ 1397794 w 2724150"/>
                  <a:gd name="connsiteY24" fmla="*/ 3167062 h 4972050"/>
                  <a:gd name="connsiteX25" fmla="*/ 1335882 w 2724150"/>
                  <a:gd name="connsiteY25" fmla="*/ 3276601 h 4972050"/>
                  <a:gd name="connsiteX26" fmla="*/ 1221581 w 2724150"/>
                  <a:gd name="connsiteY26" fmla="*/ 3305175 h 4972050"/>
                  <a:gd name="connsiteX27" fmla="*/ 1112044 w 2724150"/>
                  <a:gd name="connsiteY27" fmla="*/ 3298031 h 4972050"/>
                  <a:gd name="connsiteX28" fmla="*/ 1081088 w 2724150"/>
                  <a:gd name="connsiteY28" fmla="*/ 3209925 h 4972050"/>
                  <a:gd name="connsiteX29" fmla="*/ 1040606 w 2724150"/>
                  <a:gd name="connsiteY29" fmla="*/ 3040856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912018 w 2724150"/>
                  <a:gd name="connsiteY19" fmla="*/ 2986088 h 4972050"/>
                  <a:gd name="connsiteX20" fmla="*/ 1135856 w 2724150"/>
                  <a:gd name="connsiteY20" fmla="*/ 2965450 h 4972050"/>
                  <a:gd name="connsiteX21" fmla="*/ 1277144 w 2724150"/>
                  <a:gd name="connsiteY21" fmla="*/ 3034506 h 4972050"/>
                  <a:gd name="connsiteX22" fmla="*/ 1400175 w 2724150"/>
                  <a:gd name="connsiteY22" fmla="*/ 3086100 h 4972050"/>
                  <a:gd name="connsiteX23" fmla="*/ 1397794 w 2724150"/>
                  <a:gd name="connsiteY23" fmla="*/ 3167062 h 4972050"/>
                  <a:gd name="connsiteX24" fmla="*/ 1335882 w 2724150"/>
                  <a:gd name="connsiteY24" fmla="*/ 3276601 h 4972050"/>
                  <a:gd name="connsiteX25" fmla="*/ 1221581 w 2724150"/>
                  <a:gd name="connsiteY25" fmla="*/ 3305175 h 4972050"/>
                  <a:gd name="connsiteX26" fmla="*/ 1112044 w 2724150"/>
                  <a:gd name="connsiteY26" fmla="*/ 3298031 h 4972050"/>
                  <a:gd name="connsiteX27" fmla="*/ 1081088 w 2724150"/>
                  <a:gd name="connsiteY27" fmla="*/ 3209925 h 4972050"/>
                  <a:gd name="connsiteX28" fmla="*/ 1040606 w 2724150"/>
                  <a:gd name="connsiteY28" fmla="*/ 3040856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1135856 w 2724150"/>
                  <a:gd name="connsiteY19" fmla="*/ 2965450 h 4972050"/>
                  <a:gd name="connsiteX20" fmla="*/ 1277144 w 2724150"/>
                  <a:gd name="connsiteY20" fmla="*/ 3034506 h 4972050"/>
                  <a:gd name="connsiteX21" fmla="*/ 1400175 w 2724150"/>
                  <a:gd name="connsiteY21" fmla="*/ 3086100 h 4972050"/>
                  <a:gd name="connsiteX22" fmla="*/ 1397794 w 2724150"/>
                  <a:gd name="connsiteY22" fmla="*/ 3167062 h 4972050"/>
                  <a:gd name="connsiteX23" fmla="*/ 1335882 w 2724150"/>
                  <a:gd name="connsiteY23" fmla="*/ 3276601 h 4972050"/>
                  <a:gd name="connsiteX24" fmla="*/ 1221581 w 2724150"/>
                  <a:gd name="connsiteY24" fmla="*/ 3305175 h 4972050"/>
                  <a:gd name="connsiteX25" fmla="*/ 1112044 w 2724150"/>
                  <a:gd name="connsiteY25" fmla="*/ 3298031 h 4972050"/>
                  <a:gd name="connsiteX26" fmla="*/ 1081088 w 2724150"/>
                  <a:gd name="connsiteY26" fmla="*/ 3209925 h 4972050"/>
                  <a:gd name="connsiteX27" fmla="*/ 1040606 w 2724150"/>
                  <a:gd name="connsiteY27" fmla="*/ 3040856 h 4972050"/>
                  <a:gd name="connsiteX28" fmla="*/ 304800 w 2724150"/>
                  <a:gd name="connsiteY28" fmla="*/ 3105150 h 4972050"/>
                  <a:gd name="connsiteX29" fmla="*/ 171450 w 2724150"/>
                  <a:gd name="connsiteY29" fmla="*/ 3352800 h 4972050"/>
                  <a:gd name="connsiteX30" fmla="*/ 104775 w 2724150"/>
                  <a:gd name="connsiteY30" fmla="*/ 3552825 h 4972050"/>
                  <a:gd name="connsiteX31" fmla="*/ 38100 w 2724150"/>
                  <a:gd name="connsiteY31" fmla="*/ 3810000 h 4972050"/>
                  <a:gd name="connsiteX32" fmla="*/ 0 w 2724150"/>
                  <a:gd name="connsiteY32" fmla="*/ 4057650 h 4972050"/>
                  <a:gd name="connsiteX33" fmla="*/ 0 w 2724150"/>
                  <a:gd name="connsiteY33" fmla="*/ 4333875 h 4972050"/>
                  <a:gd name="connsiteX34" fmla="*/ 28575 w 2724150"/>
                  <a:gd name="connsiteY34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135856 w 2724150"/>
                  <a:gd name="connsiteY18" fmla="*/ 2965450 h 4972050"/>
                  <a:gd name="connsiteX19" fmla="*/ 1277144 w 2724150"/>
                  <a:gd name="connsiteY19" fmla="*/ 3034506 h 4972050"/>
                  <a:gd name="connsiteX20" fmla="*/ 1400175 w 2724150"/>
                  <a:gd name="connsiteY20" fmla="*/ 3086100 h 4972050"/>
                  <a:gd name="connsiteX21" fmla="*/ 1397794 w 2724150"/>
                  <a:gd name="connsiteY21" fmla="*/ 3167062 h 4972050"/>
                  <a:gd name="connsiteX22" fmla="*/ 1335882 w 2724150"/>
                  <a:gd name="connsiteY22" fmla="*/ 3276601 h 4972050"/>
                  <a:gd name="connsiteX23" fmla="*/ 1221581 w 2724150"/>
                  <a:gd name="connsiteY23" fmla="*/ 3305175 h 4972050"/>
                  <a:gd name="connsiteX24" fmla="*/ 1112044 w 2724150"/>
                  <a:gd name="connsiteY24" fmla="*/ 3298031 h 4972050"/>
                  <a:gd name="connsiteX25" fmla="*/ 1081088 w 2724150"/>
                  <a:gd name="connsiteY25" fmla="*/ 3209925 h 4972050"/>
                  <a:gd name="connsiteX26" fmla="*/ 1040606 w 2724150"/>
                  <a:gd name="connsiteY26" fmla="*/ 3040856 h 4972050"/>
                  <a:gd name="connsiteX27" fmla="*/ 304800 w 2724150"/>
                  <a:gd name="connsiteY27" fmla="*/ 3105150 h 4972050"/>
                  <a:gd name="connsiteX28" fmla="*/ 171450 w 2724150"/>
                  <a:gd name="connsiteY28" fmla="*/ 3352800 h 4972050"/>
                  <a:gd name="connsiteX29" fmla="*/ 104775 w 2724150"/>
                  <a:gd name="connsiteY29" fmla="*/ 3552825 h 4972050"/>
                  <a:gd name="connsiteX30" fmla="*/ 38100 w 2724150"/>
                  <a:gd name="connsiteY30" fmla="*/ 3810000 h 4972050"/>
                  <a:gd name="connsiteX31" fmla="*/ 0 w 2724150"/>
                  <a:gd name="connsiteY31" fmla="*/ 4057650 h 4972050"/>
                  <a:gd name="connsiteX32" fmla="*/ 0 w 2724150"/>
                  <a:gd name="connsiteY32" fmla="*/ 4333875 h 4972050"/>
                  <a:gd name="connsiteX33" fmla="*/ 28575 w 2724150"/>
                  <a:gd name="connsiteY3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277144 w 2724150"/>
                  <a:gd name="connsiteY18" fmla="*/ 3034506 h 4972050"/>
                  <a:gd name="connsiteX19" fmla="*/ 1400175 w 2724150"/>
                  <a:gd name="connsiteY19" fmla="*/ 3086100 h 4972050"/>
                  <a:gd name="connsiteX20" fmla="*/ 1397794 w 2724150"/>
                  <a:gd name="connsiteY20" fmla="*/ 3167062 h 4972050"/>
                  <a:gd name="connsiteX21" fmla="*/ 1335882 w 2724150"/>
                  <a:gd name="connsiteY21" fmla="*/ 3276601 h 4972050"/>
                  <a:gd name="connsiteX22" fmla="*/ 1221581 w 2724150"/>
                  <a:gd name="connsiteY22" fmla="*/ 3305175 h 4972050"/>
                  <a:gd name="connsiteX23" fmla="*/ 1112044 w 2724150"/>
                  <a:gd name="connsiteY23" fmla="*/ 3298031 h 4972050"/>
                  <a:gd name="connsiteX24" fmla="*/ 1081088 w 2724150"/>
                  <a:gd name="connsiteY24" fmla="*/ 3209925 h 4972050"/>
                  <a:gd name="connsiteX25" fmla="*/ 1040606 w 2724150"/>
                  <a:gd name="connsiteY25" fmla="*/ 3040856 h 4972050"/>
                  <a:gd name="connsiteX26" fmla="*/ 304800 w 2724150"/>
                  <a:gd name="connsiteY26" fmla="*/ 3105150 h 4972050"/>
                  <a:gd name="connsiteX27" fmla="*/ 171450 w 2724150"/>
                  <a:gd name="connsiteY27" fmla="*/ 3352800 h 4972050"/>
                  <a:gd name="connsiteX28" fmla="*/ 104775 w 2724150"/>
                  <a:gd name="connsiteY28" fmla="*/ 3552825 h 4972050"/>
                  <a:gd name="connsiteX29" fmla="*/ 38100 w 2724150"/>
                  <a:gd name="connsiteY29" fmla="*/ 3810000 h 4972050"/>
                  <a:gd name="connsiteX30" fmla="*/ 0 w 2724150"/>
                  <a:gd name="connsiteY30" fmla="*/ 4057650 h 4972050"/>
                  <a:gd name="connsiteX31" fmla="*/ 0 w 2724150"/>
                  <a:gd name="connsiteY31" fmla="*/ 4333875 h 4972050"/>
                  <a:gd name="connsiteX32" fmla="*/ 28575 w 2724150"/>
                  <a:gd name="connsiteY3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397794 w 2724150"/>
                  <a:gd name="connsiteY19" fmla="*/ 31670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517775 w 2724150"/>
                  <a:gd name="connsiteY12" fmla="*/ 11525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657475"/>
                  <a:gd name="connsiteY0" fmla="*/ 4140200 h 4568825"/>
                  <a:gd name="connsiteX1" fmla="*/ 352425 w 2657475"/>
                  <a:gd name="connsiteY1" fmla="*/ 4235450 h 4568825"/>
                  <a:gd name="connsiteX2" fmla="*/ 1200150 w 2657475"/>
                  <a:gd name="connsiteY2" fmla="*/ 4416425 h 4568825"/>
                  <a:gd name="connsiteX3" fmla="*/ 1514475 w 2657475"/>
                  <a:gd name="connsiteY3" fmla="*/ 4568825 h 4568825"/>
                  <a:gd name="connsiteX4" fmla="*/ 1762125 w 2657475"/>
                  <a:gd name="connsiteY4" fmla="*/ 4530725 h 4568825"/>
                  <a:gd name="connsiteX5" fmla="*/ 2628900 w 2657475"/>
                  <a:gd name="connsiteY5" fmla="*/ 3730625 h 4568825"/>
                  <a:gd name="connsiteX6" fmla="*/ 2647950 w 2657475"/>
                  <a:gd name="connsiteY6" fmla="*/ 2901950 h 4568825"/>
                  <a:gd name="connsiteX7" fmla="*/ 2647950 w 2657475"/>
                  <a:gd name="connsiteY7" fmla="*/ 2749550 h 4568825"/>
                  <a:gd name="connsiteX8" fmla="*/ 2657475 w 2657475"/>
                  <a:gd name="connsiteY8" fmla="*/ 2559050 h 4568825"/>
                  <a:gd name="connsiteX9" fmla="*/ 2606675 w 2657475"/>
                  <a:gd name="connsiteY9" fmla="*/ 0 h 4568825"/>
                  <a:gd name="connsiteX10" fmla="*/ 2470150 w 2657475"/>
                  <a:gd name="connsiteY10" fmla="*/ 381000 h 4568825"/>
                  <a:gd name="connsiteX11" fmla="*/ 2517775 w 2657475"/>
                  <a:gd name="connsiteY11" fmla="*/ 749300 h 4568825"/>
                  <a:gd name="connsiteX12" fmla="*/ 2486025 w 2657475"/>
                  <a:gd name="connsiteY12" fmla="*/ 1073150 h 4568825"/>
                  <a:gd name="connsiteX13" fmla="*/ 2447925 w 2657475"/>
                  <a:gd name="connsiteY13" fmla="*/ 1216025 h 4568825"/>
                  <a:gd name="connsiteX14" fmla="*/ 2200275 w 2657475"/>
                  <a:gd name="connsiteY14" fmla="*/ 1720850 h 4568825"/>
                  <a:gd name="connsiteX15" fmla="*/ 1924050 w 2657475"/>
                  <a:gd name="connsiteY15" fmla="*/ 2232025 h 4568825"/>
                  <a:gd name="connsiteX16" fmla="*/ 1749425 w 2657475"/>
                  <a:gd name="connsiteY16" fmla="*/ 2470150 h 4568825"/>
                  <a:gd name="connsiteX17" fmla="*/ 1958975 w 2657475"/>
                  <a:gd name="connsiteY17" fmla="*/ 2733675 h 4568825"/>
                  <a:gd name="connsiteX18" fmla="*/ 1956594 w 2657475"/>
                  <a:gd name="connsiteY18" fmla="*/ 3284537 h 4568825"/>
                  <a:gd name="connsiteX19" fmla="*/ 1335882 w 2657475"/>
                  <a:gd name="connsiteY19" fmla="*/ 2873376 h 4568825"/>
                  <a:gd name="connsiteX20" fmla="*/ 1221581 w 2657475"/>
                  <a:gd name="connsiteY20" fmla="*/ 2901950 h 4568825"/>
                  <a:gd name="connsiteX21" fmla="*/ 1112044 w 2657475"/>
                  <a:gd name="connsiteY21" fmla="*/ 2894806 h 4568825"/>
                  <a:gd name="connsiteX22" fmla="*/ 1081088 w 2657475"/>
                  <a:gd name="connsiteY22" fmla="*/ 2806700 h 4568825"/>
                  <a:gd name="connsiteX23" fmla="*/ 1040606 w 2657475"/>
                  <a:gd name="connsiteY23" fmla="*/ 2637631 h 4568825"/>
                  <a:gd name="connsiteX24" fmla="*/ 304800 w 2657475"/>
                  <a:gd name="connsiteY24" fmla="*/ 2701925 h 4568825"/>
                  <a:gd name="connsiteX25" fmla="*/ 171450 w 2657475"/>
                  <a:gd name="connsiteY25" fmla="*/ 2949575 h 4568825"/>
                  <a:gd name="connsiteX26" fmla="*/ 104775 w 2657475"/>
                  <a:gd name="connsiteY26" fmla="*/ 3149600 h 4568825"/>
                  <a:gd name="connsiteX27" fmla="*/ 38100 w 2657475"/>
                  <a:gd name="connsiteY27" fmla="*/ 3406775 h 4568825"/>
                  <a:gd name="connsiteX28" fmla="*/ 0 w 2657475"/>
                  <a:gd name="connsiteY28" fmla="*/ 3654425 h 4568825"/>
                  <a:gd name="connsiteX29" fmla="*/ 0 w 2657475"/>
                  <a:gd name="connsiteY29" fmla="*/ 3930650 h 4568825"/>
                  <a:gd name="connsiteX30" fmla="*/ 28575 w 2657475"/>
                  <a:gd name="connsiteY30" fmla="*/ 4140200 h 4568825"/>
                  <a:gd name="connsiteX0" fmla="*/ 28575 w 2657475"/>
                  <a:gd name="connsiteY0" fmla="*/ 3759200 h 4187825"/>
                  <a:gd name="connsiteX1" fmla="*/ 352425 w 2657475"/>
                  <a:gd name="connsiteY1" fmla="*/ 3854450 h 4187825"/>
                  <a:gd name="connsiteX2" fmla="*/ 1200150 w 2657475"/>
                  <a:gd name="connsiteY2" fmla="*/ 4035425 h 4187825"/>
                  <a:gd name="connsiteX3" fmla="*/ 1514475 w 2657475"/>
                  <a:gd name="connsiteY3" fmla="*/ 4187825 h 4187825"/>
                  <a:gd name="connsiteX4" fmla="*/ 1762125 w 2657475"/>
                  <a:gd name="connsiteY4" fmla="*/ 4149725 h 4187825"/>
                  <a:gd name="connsiteX5" fmla="*/ 2628900 w 2657475"/>
                  <a:gd name="connsiteY5" fmla="*/ 3349625 h 4187825"/>
                  <a:gd name="connsiteX6" fmla="*/ 2647950 w 2657475"/>
                  <a:gd name="connsiteY6" fmla="*/ 2520950 h 4187825"/>
                  <a:gd name="connsiteX7" fmla="*/ 2647950 w 2657475"/>
                  <a:gd name="connsiteY7" fmla="*/ 2368550 h 4187825"/>
                  <a:gd name="connsiteX8" fmla="*/ 2657475 w 2657475"/>
                  <a:gd name="connsiteY8" fmla="*/ 2178050 h 4187825"/>
                  <a:gd name="connsiteX9" fmla="*/ 2470150 w 2657475"/>
                  <a:gd name="connsiteY9" fmla="*/ 0 h 4187825"/>
                  <a:gd name="connsiteX10" fmla="*/ 2517775 w 2657475"/>
                  <a:gd name="connsiteY10" fmla="*/ 368300 h 4187825"/>
                  <a:gd name="connsiteX11" fmla="*/ 2486025 w 2657475"/>
                  <a:gd name="connsiteY11" fmla="*/ 692150 h 4187825"/>
                  <a:gd name="connsiteX12" fmla="*/ 2447925 w 2657475"/>
                  <a:gd name="connsiteY12" fmla="*/ 835025 h 4187825"/>
                  <a:gd name="connsiteX13" fmla="*/ 2200275 w 2657475"/>
                  <a:gd name="connsiteY13" fmla="*/ 1339850 h 4187825"/>
                  <a:gd name="connsiteX14" fmla="*/ 1924050 w 2657475"/>
                  <a:gd name="connsiteY14" fmla="*/ 1851025 h 4187825"/>
                  <a:gd name="connsiteX15" fmla="*/ 1749425 w 2657475"/>
                  <a:gd name="connsiteY15" fmla="*/ 2089150 h 4187825"/>
                  <a:gd name="connsiteX16" fmla="*/ 1958975 w 2657475"/>
                  <a:gd name="connsiteY16" fmla="*/ 2352675 h 4187825"/>
                  <a:gd name="connsiteX17" fmla="*/ 1956594 w 2657475"/>
                  <a:gd name="connsiteY17" fmla="*/ 2903537 h 4187825"/>
                  <a:gd name="connsiteX18" fmla="*/ 1335882 w 2657475"/>
                  <a:gd name="connsiteY18" fmla="*/ 2492376 h 4187825"/>
                  <a:gd name="connsiteX19" fmla="*/ 1221581 w 2657475"/>
                  <a:gd name="connsiteY19" fmla="*/ 2520950 h 4187825"/>
                  <a:gd name="connsiteX20" fmla="*/ 1112044 w 2657475"/>
                  <a:gd name="connsiteY20" fmla="*/ 2513806 h 4187825"/>
                  <a:gd name="connsiteX21" fmla="*/ 1081088 w 2657475"/>
                  <a:gd name="connsiteY21" fmla="*/ 2425700 h 4187825"/>
                  <a:gd name="connsiteX22" fmla="*/ 1040606 w 2657475"/>
                  <a:gd name="connsiteY22" fmla="*/ 2256631 h 4187825"/>
                  <a:gd name="connsiteX23" fmla="*/ 304800 w 2657475"/>
                  <a:gd name="connsiteY23" fmla="*/ 2320925 h 4187825"/>
                  <a:gd name="connsiteX24" fmla="*/ 171450 w 2657475"/>
                  <a:gd name="connsiteY24" fmla="*/ 2568575 h 4187825"/>
                  <a:gd name="connsiteX25" fmla="*/ 104775 w 2657475"/>
                  <a:gd name="connsiteY25" fmla="*/ 2768600 h 4187825"/>
                  <a:gd name="connsiteX26" fmla="*/ 38100 w 2657475"/>
                  <a:gd name="connsiteY26" fmla="*/ 3025775 h 4187825"/>
                  <a:gd name="connsiteX27" fmla="*/ 0 w 2657475"/>
                  <a:gd name="connsiteY27" fmla="*/ 3273425 h 4187825"/>
                  <a:gd name="connsiteX28" fmla="*/ 0 w 2657475"/>
                  <a:gd name="connsiteY28" fmla="*/ 3549650 h 4187825"/>
                  <a:gd name="connsiteX29" fmla="*/ 28575 w 2657475"/>
                  <a:gd name="connsiteY29" fmla="*/ 3759200 h 4187825"/>
                  <a:gd name="connsiteX0" fmla="*/ 28575 w 2657475"/>
                  <a:gd name="connsiteY0" fmla="*/ 3390900 h 3819525"/>
                  <a:gd name="connsiteX1" fmla="*/ 352425 w 2657475"/>
                  <a:gd name="connsiteY1" fmla="*/ 3486150 h 3819525"/>
                  <a:gd name="connsiteX2" fmla="*/ 1200150 w 2657475"/>
                  <a:gd name="connsiteY2" fmla="*/ 3667125 h 3819525"/>
                  <a:gd name="connsiteX3" fmla="*/ 1514475 w 2657475"/>
                  <a:gd name="connsiteY3" fmla="*/ 3819525 h 3819525"/>
                  <a:gd name="connsiteX4" fmla="*/ 1762125 w 2657475"/>
                  <a:gd name="connsiteY4" fmla="*/ 3781425 h 3819525"/>
                  <a:gd name="connsiteX5" fmla="*/ 2628900 w 2657475"/>
                  <a:gd name="connsiteY5" fmla="*/ 2981325 h 3819525"/>
                  <a:gd name="connsiteX6" fmla="*/ 2647950 w 2657475"/>
                  <a:gd name="connsiteY6" fmla="*/ 2152650 h 3819525"/>
                  <a:gd name="connsiteX7" fmla="*/ 2647950 w 2657475"/>
                  <a:gd name="connsiteY7" fmla="*/ 2000250 h 3819525"/>
                  <a:gd name="connsiteX8" fmla="*/ 2657475 w 2657475"/>
                  <a:gd name="connsiteY8" fmla="*/ 1809750 h 3819525"/>
                  <a:gd name="connsiteX9" fmla="*/ 2517775 w 2657475"/>
                  <a:gd name="connsiteY9" fmla="*/ 0 h 3819525"/>
                  <a:gd name="connsiteX10" fmla="*/ 2486025 w 2657475"/>
                  <a:gd name="connsiteY10" fmla="*/ 323850 h 3819525"/>
                  <a:gd name="connsiteX11" fmla="*/ 2447925 w 2657475"/>
                  <a:gd name="connsiteY11" fmla="*/ 466725 h 3819525"/>
                  <a:gd name="connsiteX12" fmla="*/ 2200275 w 2657475"/>
                  <a:gd name="connsiteY12" fmla="*/ 971550 h 3819525"/>
                  <a:gd name="connsiteX13" fmla="*/ 1924050 w 2657475"/>
                  <a:gd name="connsiteY13" fmla="*/ 1482725 h 3819525"/>
                  <a:gd name="connsiteX14" fmla="*/ 1749425 w 2657475"/>
                  <a:gd name="connsiteY14" fmla="*/ 1720850 h 3819525"/>
                  <a:gd name="connsiteX15" fmla="*/ 1958975 w 2657475"/>
                  <a:gd name="connsiteY15" fmla="*/ 1984375 h 3819525"/>
                  <a:gd name="connsiteX16" fmla="*/ 1956594 w 2657475"/>
                  <a:gd name="connsiteY16" fmla="*/ 2535237 h 3819525"/>
                  <a:gd name="connsiteX17" fmla="*/ 1335882 w 2657475"/>
                  <a:gd name="connsiteY17" fmla="*/ 2124076 h 3819525"/>
                  <a:gd name="connsiteX18" fmla="*/ 1221581 w 2657475"/>
                  <a:gd name="connsiteY18" fmla="*/ 2152650 h 3819525"/>
                  <a:gd name="connsiteX19" fmla="*/ 1112044 w 2657475"/>
                  <a:gd name="connsiteY19" fmla="*/ 2145506 h 3819525"/>
                  <a:gd name="connsiteX20" fmla="*/ 1081088 w 2657475"/>
                  <a:gd name="connsiteY20" fmla="*/ 2057400 h 3819525"/>
                  <a:gd name="connsiteX21" fmla="*/ 1040606 w 2657475"/>
                  <a:gd name="connsiteY21" fmla="*/ 1888331 h 3819525"/>
                  <a:gd name="connsiteX22" fmla="*/ 304800 w 2657475"/>
                  <a:gd name="connsiteY22" fmla="*/ 1952625 h 3819525"/>
                  <a:gd name="connsiteX23" fmla="*/ 171450 w 2657475"/>
                  <a:gd name="connsiteY23" fmla="*/ 2200275 h 3819525"/>
                  <a:gd name="connsiteX24" fmla="*/ 104775 w 2657475"/>
                  <a:gd name="connsiteY24" fmla="*/ 2400300 h 3819525"/>
                  <a:gd name="connsiteX25" fmla="*/ 38100 w 2657475"/>
                  <a:gd name="connsiteY25" fmla="*/ 2657475 h 3819525"/>
                  <a:gd name="connsiteX26" fmla="*/ 0 w 2657475"/>
                  <a:gd name="connsiteY26" fmla="*/ 2905125 h 3819525"/>
                  <a:gd name="connsiteX27" fmla="*/ 0 w 2657475"/>
                  <a:gd name="connsiteY27" fmla="*/ 3181350 h 3819525"/>
                  <a:gd name="connsiteX28" fmla="*/ 28575 w 2657475"/>
                  <a:gd name="connsiteY28" fmla="*/ 3390900 h 3819525"/>
                  <a:gd name="connsiteX0" fmla="*/ 28575 w 2657475"/>
                  <a:gd name="connsiteY0" fmla="*/ 3067050 h 3495675"/>
                  <a:gd name="connsiteX1" fmla="*/ 352425 w 2657475"/>
                  <a:gd name="connsiteY1" fmla="*/ 3162300 h 3495675"/>
                  <a:gd name="connsiteX2" fmla="*/ 1200150 w 2657475"/>
                  <a:gd name="connsiteY2" fmla="*/ 3343275 h 3495675"/>
                  <a:gd name="connsiteX3" fmla="*/ 1514475 w 2657475"/>
                  <a:gd name="connsiteY3" fmla="*/ 3495675 h 3495675"/>
                  <a:gd name="connsiteX4" fmla="*/ 1762125 w 2657475"/>
                  <a:gd name="connsiteY4" fmla="*/ 3457575 h 3495675"/>
                  <a:gd name="connsiteX5" fmla="*/ 2628900 w 2657475"/>
                  <a:gd name="connsiteY5" fmla="*/ 2657475 h 3495675"/>
                  <a:gd name="connsiteX6" fmla="*/ 2647950 w 2657475"/>
                  <a:gd name="connsiteY6" fmla="*/ 1828800 h 3495675"/>
                  <a:gd name="connsiteX7" fmla="*/ 2647950 w 2657475"/>
                  <a:gd name="connsiteY7" fmla="*/ 1676400 h 3495675"/>
                  <a:gd name="connsiteX8" fmla="*/ 2657475 w 2657475"/>
                  <a:gd name="connsiteY8" fmla="*/ 1485900 h 3495675"/>
                  <a:gd name="connsiteX9" fmla="*/ 2486025 w 2657475"/>
                  <a:gd name="connsiteY9" fmla="*/ 0 h 3495675"/>
                  <a:gd name="connsiteX10" fmla="*/ 2447925 w 2657475"/>
                  <a:gd name="connsiteY10" fmla="*/ 142875 h 3495675"/>
                  <a:gd name="connsiteX11" fmla="*/ 2200275 w 2657475"/>
                  <a:gd name="connsiteY11" fmla="*/ 647700 h 3495675"/>
                  <a:gd name="connsiteX12" fmla="*/ 1924050 w 2657475"/>
                  <a:gd name="connsiteY12" fmla="*/ 1158875 h 3495675"/>
                  <a:gd name="connsiteX13" fmla="*/ 1749425 w 2657475"/>
                  <a:gd name="connsiteY13" fmla="*/ 1397000 h 3495675"/>
                  <a:gd name="connsiteX14" fmla="*/ 1958975 w 2657475"/>
                  <a:gd name="connsiteY14" fmla="*/ 1660525 h 3495675"/>
                  <a:gd name="connsiteX15" fmla="*/ 1956594 w 2657475"/>
                  <a:gd name="connsiteY15" fmla="*/ 2211387 h 3495675"/>
                  <a:gd name="connsiteX16" fmla="*/ 1335882 w 2657475"/>
                  <a:gd name="connsiteY16" fmla="*/ 1800226 h 3495675"/>
                  <a:gd name="connsiteX17" fmla="*/ 1221581 w 2657475"/>
                  <a:gd name="connsiteY17" fmla="*/ 1828800 h 3495675"/>
                  <a:gd name="connsiteX18" fmla="*/ 1112044 w 2657475"/>
                  <a:gd name="connsiteY18" fmla="*/ 1821656 h 3495675"/>
                  <a:gd name="connsiteX19" fmla="*/ 1081088 w 2657475"/>
                  <a:gd name="connsiteY19" fmla="*/ 1733550 h 3495675"/>
                  <a:gd name="connsiteX20" fmla="*/ 1040606 w 2657475"/>
                  <a:gd name="connsiteY20" fmla="*/ 1564481 h 3495675"/>
                  <a:gd name="connsiteX21" fmla="*/ 304800 w 2657475"/>
                  <a:gd name="connsiteY21" fmla="*/ 1628775 h 3495675"/>
                  <a:gd name="connsiteX22" fmla="*/ 171450 w 2657475"/>
                  <a:gd name="connsiteY22" fmla="*/ 1876425 h 3495675"/>
                  <a:gd name="connsiteX23" fmla="*/ 104775 w 2657475"/>
                  <a:gd name="connsiteY23" fmla="*/ 2076450 h 3495675"/>
                  <a:gd name="connsiteX24" fmla="*/ 38100 w 2657475"/>
                  <a:gd name="connsiteY24" fmla="*/ 2333625 h 3495675"/>
                  <a:gd name="connsiteX25" fmla="*/ 0 w 2657475"/>
                  <a:gd name="connsiteY25" fmla="*/ 2581275 h 3495675"/>
                  <a:gd name="connsiteX26" fmla="*/ 0 w 2657475"/>
                  <a:gd name="connsiteY26" fmla="*/ 2857500 h 3495675"/>
                  <a:gd name="connsiteX27" fmla="*/ 28575 w 2657475"/>
                  <a:gd name="connsiteY27" fmla="*/ 3067050 h 3495675"/>
                  <a:gd name="connsiteX0" fmla="*/ 28575 w 2657475"/>
                  <a:gd name="connsiteY0" fmla="*/ 2924175 h 3352800"/>
                  <a:gd name="connsiteX1" fmla="*/ 352425 w 2657475"/>
                  <a:gd name="connsiteY1" fmla="*/ 3019425 h 3352800"/>
                  <a:gd name="connsiteX2" fmla="*/ 1200150 w 2657475"/>
                  <a:gd name="connsiteY2" fmla="*/ 3200400 h 3352800"/>
                  <a:gd name="connsiteX3" fmla="*/ 1514475 w 2657475"/>
                  <a:gd name="connsiteY3" fmla="*/ 3352800 h 3352800"/>
                  <a:gd name="connsiteX4" fmla="*/ 1762125 w 2657475"/>
                  <a:gd name="connsiteY4" fmla="*/ 3314700 h 3352800"/>
                  <a:gd name="connsiteX5" fmla="*/ 2628900 w 2657475"/>
                  <a:gd name="connsiteY5" fmla="*/ 2514600 h 3352800"/>
                  <a:gd name="connsiteX6" fmla="*/ 2647950 w 2657475"/>
                  <a:gd name="connsiteY6" fmla="*/ 1685925 h 3352800"/>
                  <a:gd name="connsiteX7" fmla="*/ 2647950 w 2657475"/>
                  <a:gd name="connsiteY7" fmla="*/ 1533525 h 3352800"/>
                  <a:gd name="connsiteX8" fmla="*/ 2657475 w 2657475"/>
                  <a:gd name="connsiteY8" fmla="*/ 1343025 h 3352800"/>
                  <a:gd name="connsiteX9" fmla="*/ 2447925 w 2657475"/>
                  <a:gd name="connsiteY9" fmla="*/ 0 h 3352800"/>
                  <a:gd name="connsiteX10" fmla="*/ 2200275 w 2657475"/>
                  <a:gd name="connsiteY10" fmla="*/ 504825 h 3352800"/>
                  <a:gd name="connsiteX11" fmla="*/ 1924050 w 2657475"/>
                  <a:gd name="connsiteY11" fmla="*/ 1016000 h 3352800"/>
                  <a:gd name="connsiteX12" fmla="*/ 1749425 w 2657475"/>
                  <a:gd name="connsiteY12" fmla="*/ 1254125 h 3352800"/>
                  <a:gd name="connsiteX13" fmla="*/ 1958975 w 2657475"/>
                  <a:gd name="connsiteY13" fmla="*/ 1517650 h 3352800"/>
                  <a:gd name="connsiteX14" fmla="*/ 1956594 w 2657475"/>
                  <a:gd name="connsiteY14" fmla="*/ 2068512 h 3352800"/>
                  <a:gd name="connsiteX15" fmla="*/ 1335882 w 2657475"/>
                  <a:gd name="connsiteY15" fmla="*/ 1657351 h 3352800"/>
                  <a:gd name="connsiteX16" fmla="*/ 1221581 w 2657475"/>
                  <a:gd name="connsiteY16" fmla="*/ 1685925 h 3352800"/>
                  <a:gd name="connsiteX17" fmla="*/ 1112044 w 2657475"/>
                  <a:gd name="connsiteY17" fmla="*/ 1678781 h 3352800"/>
                  <a:gd name="connsiteX18" fmla="*/ 1081088 w 2657475"/>
                  <a:gd name="connsiteY18" fmla="*/ 1590675 h 3352800"/>
                  <a:gd name="connsiteX19" fmla="*/ 1040606 w 2657475"/>
                  <a:gd name="connsiteY19" fmla="*/ 1421606 h 3352800"/>
                  <a:gd name="connsiteX20" fmla="*/ 304800 w 2657475"/>
                  <a:gd name="connsiteY20" fmla="*/ 1485900 h 3352800"/>
                  <a:gd name="connsiteX21" fmla="*/ 171450 w 2657475"/>
                  <a:gd name="connsiteY21" fmla="*/ 1733550 h 3352800"/>
                  <a:gd name="connsiteX22" fmla="*/ 104775 w 2657475"/>
                  <a:gd name="connsiteY22" fmla="*/ 1933575 h 3352800"/>
                  <a:gd name="connsiteX23" fmla="*/ 38100 w 2657475"/>
                  <a:gd name="connsiteY23" fmla="*/ 2190750 h 3352800"/>
                  <a:gd name="connsiteX24" fmla="*/ 0 w 2657475"/>
                  <a:gd name="connsiteY24" fmla="*/ 2438400 h 3352800"/>
                  <a:gd name="connsiteX25" fmla="*/ 0 w 2657475"/>
                  <a:gd name="connsiteY25" fmla="*/ 2714625 h 3352800"/>
                  <a:gd name="connsiteX26" fmla="*/ 28575 w 2657475"/>
                  <a:gd name="connsiteY26" fmla="*/ 2924175 h 3352800"/>
                  <a:gd name="connsiteX0" fmla="*/ 28575 w 2657475"/>
                  <a:gd name="connsiteY0" fmla="*/ 2419350 h 2847975"/>
                  <a:gd name="connsiteX1" fmla="*/ 352425 w 2657475"/>
                  <a:gd name="connsiteY1" fmla="*/ 2514600 h 2847975"/>
                  <a:gd name="connsiteX2" fmla="*/ 1200150 w 2657475"/>
                  <a:gd name="connsiteY2" fmla="*/ 2695575 h 2847975"/>
                  <a:gd name="connsiteX3" fmla="*/ 1514475 w 2657475"/>
                  <a:gd name="connsiteY3" fmla="*/ 2847975 h 2847975"/>
                  <a:gd name="connsiteX4" fmla="*/ 1762125 w 2657475"/>
                  <a:gd name="connsiteY4" fmla="*/ 2809875 h 2847975"/>
                  <a:gd name="connsiteX5" fmla="*/ 2628900 w 2657475"/>
                  <a:gd name="connsiteY5" fmla="*/ 2009775 h 2847975"/>
                  <a:gd name="connsiteX6" fmla="*/ 2647950 w 2657475"/>
                  <a:gd name="connsiteY6" fmla="*/ 1181100 h 2847975"/>
                  <a:gd name="connsiteX7" fmla="*/ 2647950 w 2657475"/>
                  <a:gd name="connsiteY7" fmla="*/ 1028700 h 2847975"/>
                  <a:gd name="connsiteX8" fmla="*/ 2657475 w 2657475"/>
                  <a:gd name="connsiteY8" fmla="*/ 838200 h 2847975"/>
                  <a:gd name="connsiteX9" fmla="*/ 2200275 w 2657475"/>
                  <a:gd name="connsiteY9" fmla="*/ 0 h 2847975"/>
                  <a:gd name="connsiteX10" fmla="*/ 1924050 w 2657475"/>
                  <a:gd name="connsiteY10" fmla="*/ 511175 h 2847975"/>
                  <a:gd name="connsiteX11" fmla="*/ 1749425 w 2657475"/>
                  <a:gd name="connsiteY11" fmla="*/ 749300 h 2847975"/>
                  <a:gd name="connsiteX12" fmla="*/ 1958975 w 2657475"/>
                  <a:gd name="connsiteY12" fmla="*/ 1012825 h 2847975"/>
                  <a:gd name="connsiteX13" fmla="*/ 1956594 w 2657475"/>
                  <a:gd name="connsiteY13" fmla="*/ 1563687 h 2847975"/>
                  <a:gd name="connsiteX14" fmla="*/ 1335882 w 2657475"/>
                  <a:gd name="connsiteY14" fmla="*/ 1152526 h 2847975"/>
                  <a:gd name="connsiteX15" fmla="*/ 1221581 w 2657475"/>
                  <a:gd name="connsiteY15" fmla="*/ 1181100 h 2847975"/>
                  <a:gd name="connsiteX16" fmla="*/ 1112044 w 2657475"/>
                  <a:gd name="connsiteY16" fmla="*/ 1173956 h 2847975"/>
                  <a:gd name="connsiteX17" fmla="*/ 1081088 w 2657475"/>
                  <a:gd name="connsiteY17" fmla="*/ 1085850 h 2847975"/>
                  <a:gd name="connsiteX18" fmla="*/ 1040606 w 2657475"/>
                  <a:gd name="connsiteY18" fmla="*/ 916781 h 2847975"/>
                  <a:gd name="connsiteX19" fmla="*/ 304800 w 2657475"/>
                  <a:gd name="connsiteY19" fmla="*/ 981075 h 2847975"/>
                  <a:gd name="connsiteX20" fmla="*/ 171450 w 2657475"/>
                  <a:gd name="connsiteY20" fmla="*/ 1228725 h 2847975"/>
                  <a:gd name="connsiteX21" fmla="*/ 104775 w 2657475"/>
                  <a:gd name="connsiteY21" fmla="*/ 1428750 h 2847975"/>
                  <a:gd name="connsiteX22" fmla="*/ 38100 w 2657475"/>
                  <a:gd name="connsiteY22" fmla="*/ 1685925 h 2847975"/>
                  <a:gd name="connsiteX23" fmla="*/ 0 w 2657475"/>
                  <a:gd name="connsiteY23" fmla="*/ 1933575 h 2847975"/>
                  <a:gd name="connsiteX24" fmla="*/ 0 w 2657475"/>
                  <a:gd name="connsiteY24" fmla="*/ 2209800 h 2847975"/>
                  <a:gd name="connsiteX25" fmla="*/ 28575 w 2657475"/>
                  <a:gd name="connsiteY25" fmla="*/ 2419350 h 2847975"/>
                  <a:gd name="connsiteX0" fmla="*/ 28575 w 2657475"/>
                  <a:gd name="connsiteY0" fmla="*/ 1908175 h 2336800"/>
                  <a:gd name="connsiteX1" fmla="*/ 352425 w 2657475"/>
                  <a:gd name="connsiteY1" fmla="*/ 2003425 h 2336800"/>
                  <a:gd name="connsiteX2" fmla="*/ 1200150 w 2657475"/>
                  <a:gd name="connsiteY2" fmla="*/ 2184400 h 2336800"/>
                  <a:gd name="connsiteX3" fmla="*/ 1514475 w 2657475"/>
                  <a:gd name="connsiteY3" fmla="*/ 2336800 h 2336800"/>
                  <a:gd name="connsiteX4" fmla="*/ 1762125 w 2657475"/>
                  <a:gd name="connsiteY4" fmla="*/ 2298700 h 2336800"/>
                  <a:gd name="connsiteX5" fmla="*/ 2628900 w 2657475"/>
                  <a:gd name="connsiteY5" fmla="*/ 1498600 h 2336800"/>
                  <a:gd name="connsiteX6" fmla="*/ 2647950 w 2657475"/>
                  <a:gd name="connsiteY6" fmla="*/ 669925 h 2336800"/>
                  <a:gd name="connsiteX7" fmla="*/ 2647950 w 2657475"/>
                  <a:gd name="connsiteY7" fmla="*/ 517525 h 2336800"/>
                  <a:gd name="connsiteX8" fmla="*/ 2657475 w 2657475"/>
                  <a:gd name="connsiteY8" fmla="*/ 327025 h 2336800"/>
                  <a:gd name="connsiteX9" fmla="*/ 1924050 w 2657475"/>
                  <a:gd name="connsiteY9" fmla="*/ 0 h 2336800"/>
                  <a:gd name="connsiteX10" fmla="*/ 1749425 w 2657475"/>
                  <a:gd name="connsiteY10" fmla="*/ 238125 h 2336800"/>
                  <a:gd name="connsiteX11" fmla="*/ 1958975 w 2657475"/>
                  <a:gd name="connsiteY11" fmla="*/ 501650 h 2336800"/>
                  <a:gd name="connsiteX12" fmla="*/ 1956594 w 2657475"/>
                  <a:gd name="connsiteY12" fmla="*/ 1052512 h 2336800"/>
                  <a:gd name="connsiteX13" fmla="*/ 1335882 w 2657475"/>
                  <a:gd name="connsiteY13" fmla="*/ 641351 h 2336800"/>
                  <a:gd name="connsiteX14" fmla="*/ 1221581 w 2657475"/>
                  <a:gd name="connsiteY14" fmla="*/ 669925 h 2336800"/>
                  <a:gd name="connsiteX15" fmla="*/ 1112044 w 2657475"/>
                  <a:gd name="connsiteY15" fmla="*/ 662781 h 2336800"/>
                  <a:gd name="connsiteX16" fmla="*/ 1081088 w 2657475"/>
                  <a:gd name="connsiteY16" fmla="*/ 574675 h 2336800"/>
                  <a:gd name="connsiteX17" fmla="*/ 1040606 w 2657475"/>
                  <a:gd name="connsiteY17" fmla="*/ 405606 h 2336800"/>
                  <a:gd name="connsiteX18" fmla="*/ 304800 w 2657475"/>
                  <a:gd name="connsiteY18" fmla="*/ 469900 h 2336800"/>
                  <a:gd name="connsiteX19" fmla="*/ 171450 w 2657475"/>
                  <a:gd name="connsiteY19" fmla="*/ 717550 h 2336800"/>
                  <a:gd name="connsiteX20" fmla="*/ 104775 w 2657475"/>
                  <a:gd name="connsiteY20" fmla="*/ 917575 h 2336800"/>
                  <a:gd name="connsiteX21" fmla="*/ 38100 w 2657475"/>
                  <a:gd name="connsiteY21" fmla="*/ 1174750 h 2336800"/>
                  <a:gd name="connsiteX22" fmla="*/ 0 w 2657475"/>
                  <a:gd name="connsiteY22" fmla="*/ 1422400 h 2336800"/>
                  <a:gd name="connsiteX23" fmla="*/ 0 w 2657475"/>
                  <a:gd name="connsiteY23" fmla="*/ 1698625 h 2336800"/>
                  <a:gd name="connsiteX24" fmla="*/ 28575 w 2657475"/>
                  <a:gd name="connsiteY24" fmla="*/ 1908175 h 2336800"/>
                  <a:gd name="connsiteX0" fmla="*/ 28575 w 2657475"/>
                  <a:gd name="connsiteY0" fmla="*/ 1670050 h 2098675"/>
                  <a:gd name="connsiteX1" fmla="*/ 352425 w 2657475"/>
                  <a:gd name="connsiteY1" fmla="*/ 1765300 h 2098675"/>
                  <a:gd name="connsiteX2" fmla="*/ 1200150 w 2657475"/>
                  <a:gd name="connsiteY2" fmla="*/ 1946275 h 2098675"/>
                  <a:gd name="connsiteX3" fmla="*/ 1514475 w 2657475"/>
                  <a:gd name="connsiteY3" fmla="*/ 2098675 h 2098675"/>
                  <a:gd name="connsiteX4" fmla="*/ 1762125 w 2657475"/>
                  <a:gd name="connsiteY4" fmla="*/ 2060575 h 2098675"/>
                  <a:gd name="connsiteX5" fmla="*/ 2628900 w 2657475"/>
                  <a:gd name="connsiteY5" fmla="*/ 1260475 h 2098675"/>
                  <a:gd name="connsiteX6" fmla="*/ 2647950 w 2657475"/>
                  <a:gd name="connsiteY6" fmla="*/ 431800 h 2098675"/>
                  <a:gd name="connsiteX7" fmla="*/ 2647950 w 2657475"/>
                  <a:gd name="connsiteY7" fmla="*/ 279400 h 2098675"/>
                  <a:gd name="connsiteX8" fmla="*/ 2657475 w 2657475"/>
                  <a:gd name="connsiteY8" fmla="*/ 88900 h 2098675"/>
                  <a:gd name="connsiteX9" fmla="*/ 1749425 w 2657475"/>
                  <a:gd name="connsiteY9" fmla="*/ 0 h 2098675"/>
                  <a:gd name="connsiteX10" fmla="*/ 1958975 w 2657475"/>
                  <a:gd name="connsiteY10" fmla="*/ 263525 h 2098675"/>
                  <a:gd name="connsiteX11" fmla="*/ 1956594 w 2657475"/>
                  <a:gd name="connsiteY11" fmla="*/ 814387 h 2098675"/>
                  <a:gd name="connsiteX12" fmla="*/ 1335882 w 2657475"/>
                  <a:gd name="connsiteY12" fmla="*/ 403226 h 2098675"/>
                  <a:gd name="connsiteX13" fmla="*/ 1221581 w 2657475"/>
                  <a:gd name="connsiteY13" fmla="*/ 431800 h 2098675"/>
                  <a:gd name="connsiteX14" fmla="*/ 1112044 w 2657475"/>
                  <a:gd name="connsiteY14" fmla="*/ 424656 h 2098675"/>
                  <a:gd name="connsiteX15" fmla="*/ 1081088 w 2657475"/>
                  <a:gd name="connsiteY15" fmla="*/ 336550 h 2098675"/>
                  <a:gd name="connsiteX16" fmla="*/ 1040606 w 2657475"/>
                  <a:gd name="connsiteY16" fmla="*/ 167481 h 2098675"/>
                  <a:gd name="connsiteX17" fmla="*/ 304800 w 2657475"/>
                  <a:gd name="connsiteY17" fmla="*/ 231775 h 2098675"/>
                  <a:gd name="connsiteX18" fmla="*/ 171450 w 2657475"/>
                  <a:gd name="connsiteY18" fmla="*/ 479425 h 2098675"/>
                  <a:gd name="connsiteX19" fmla="*/ 104775 w 2657475"/>
                  <a:gd name="connsiteY19" fmla="*/ 679450 h 2098675"/>
                  <a:gd name="connsiteX20" fmla="*/ 38100 w 2657475"/>
                  <a:gd name="connsiteY20" fmla="*/ 936625 h 2098675"/>
                  <a:gd name="connsiteX21" fmla="*/ 0 w 2657475"/>
                  <a:gd name="connsiteY21" fmla="*/ 1184275 h 2098675"/>
                  <a:gd name="connsiteX22" fmla="*/ 0 w 2657475"/>
                  <a:gd name="connsiteY22" fmla="*/ 1460500 h 2098675"/>
                  <a:gd name="connsiteX23" fmla="*/ 28575 w 2657475"/>
                  <a:gd name="connsiteY23" fmla="*/ 1670050 h 2098675"/>
                  <a:gd name="connsiteX0" fmla="*/ 28575 w 2657475"/>
                  <a:gd name="connsiteY0" fmla="*/ 1581150 h 2009775"/>
                  <a:gd name="connsiteX1" fmla="*/ 352425 w 2657475"/>
                  <a:gd name="connsiteY1" fmla="*/ 1676400 h 2009775"/>
                  <a:gd name="connsiteX2" fmla="*/ 1200150 w 2657475"/>
                  <a:gd name="connsiteY2" fmla="*/ 1857375 h 2009775"/>
                  <a:gd name="connsiteX3" fmla="*/ 1514475 w 2657475"/>
                  <a:gd name="connsiteY3" fmla="*/ 2009775 h 2009775"/>
                  <a:gd name="connsiteX4" fmla="*/ 1762125 w 2657475"/>
                  <a:gd name="connsiteY4" fmla="*/ 1971675 h 2009775"/>
                  <a:gd name="connsiteX5" fmla="*/ 2628900 w 2657475"/>
                  <a:gd name="connsiteY5" fmla="*/ 1171575 h 2009775"/>
                  <a:gd name="connsiteX6" fmla="*/ 2647950 w 2657475"/>
                  <a:gd name="connsiteY6" fmla="*/ 342900 h 2009775"/>
                  <a:gd name="connsiteX7" fmla="*/ 2647950 w 2657475"/>
                  <a:gd name="connsiteY7" fmla="*/ 190500 h 2009775"/>
                  <a:gd name="connsiteX8" fmla="*/ 2657475 w 2657475"/>
                  <a:gd name="connsiteY8" fmla="*/ 0 h 2009775"/>
                  <a:gd name="connsiteX9" fmla="*/ 1958975 w 2657475"/>
                  <a:gd name="connsiteY9" fmla="*/ 174625 h 2009775"/>
                  <a:gd name="connsiteX10" fmla="*/ 1956594 w 2657475"/>
                  <a:gd name="connsiteY10" fmla="*/ 725487 h 2009775"/>
                  <a:gd name="connsiteX11" fmla="*/ 1335882 w 2657475"/>
                  <a:gd name="connsiteY11" fmla="*/ 314326 h 2009775"/>
                  <a:gd name="connsiteX12" fmla="*/ 1221581 w 2657475"/>
                  <a:gd name="connsiteY12" fmla="*/ 342900 h 2009775"/>
                  <a:gd name="connsiteX13" fmla="*/ 1112044 w 2657475"/>
                  <a:gd name="connsiteY13" fmla="*/ 335756 h 2009775"/>
                  <a:gd name="connsiteX14" fmla="*/ 1081088 w 2657475"/>
                  <a:gd name="connsiteY14" fmla="*/ 247650 h 2009775"/>
                  <a:gd name="connsiteX15" fmla="*/ 1040606 w 2657475"/>
                  <a:gd name="connsiteY15" fmla="*/ 78581 h 2009775"/>
                  <a:gd name="connsiteX16" fmla="*/ 304800 w 2657475"/>
                  <a:gd name="connsiteY16" fmla="*/ 142875 h 2009775"/>
                  <a:gd name="connsiteX17" fmla="*/ 171450 w 2657475"/>
                  <a:gd name="connsiteY17" fmla="*/ 390525 h 2009775"/>
                  <a:gd name="connsiteX18" fmla="*/ 104775 w 2657475"/>
                  <a:gd name="connsiteY18" fmla="*/ 590550 h 2009775"/>
                  <a:gd name="connsiteX19" fmla="*/ 38100 w 2657475"/>
                  <a:gd name="connsiteY19" fmla="*/ 847725 h 2009775"/>
                  <a:gd name="connsiteX20" fmla="*/ 0 w 2657475"/>
                  <a:gd name="connsiteY20" fmla="*/ 1095375 h 2009775"/>
                  <a:gd name="connsiteX21" fmla="*/ 0 w 2657475"/>
                  <a:gd name="connsiteY21" fmla="*/ 1371600 h 2009775"/>
                  <a:gd name="connsiteX22" fmla="*/ 28575 w 2657475"/>
                  <a:gd name="connsiteY22" fmla="*/ 1581150 h 2009775"/>
                  <a:gd name="connsiteX0" fmla="*/ 28575 w 2647950"/>
                  <a:gd name="connsiteY0" fmla="*/ 150256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21" fmla="*/ 28575 w 2647950"/>
                  <a:gd name="connsiteY21" fmla="*/ 150256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365125 w 2647950"/>
                  <a:gd name="connsiteY17" fmla="*/ 5056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673100 w 2647950"/>
                  <a:gd name="connsiteY19" fmla="*/ 578644 h 1931194"/>
                  <a:gd name="connsiteX20" fmla="*/ 0 w 2647950"/>
                  <a:gd name="connsiteY20" fmla="*/ 12930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255910 w 2476500"/>
                  <a:gd name="connsiteY1" fmla="*/ 146922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173360 w 2476500"/>
                  <a:gd name="connsiteY1" fmla="*/ 136127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262260 w 2476500"/>
                  <a:gd name="connsiteY1" fmla="*/ 124697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497210 w 2476500"/>
                  <a:gd name="connsiteY1" fmla="*/ 10310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471810 w 2476500"/>
                  <a:gd name="connsiteY1" fmla="*/ 10056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662310 w 2476500"/>
                  <a:gd name="connsiteY1" fmla="*/ 78977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687710 w 2476500"/>
                  <a:gd name="connsiteY1" fmla="*/ 82152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833760 w 2476500"/>
                  <a:gd name="connsiteY1" fmla="*/ 65007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00360 w 2476500"/>
                  <a:gd name="connsiteY4" fmla="*/ 1369216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33450 w 2476500"/>
                  <a:gd name="connsiteY26" fmla="*/ 4929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86148 w 2476500"/>
                  <a:gd name="connsiteY1" fmla="*/ 569117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6167 w 2476500"/>
                  <a:gd name="connsiteY1" fmla="*/ 642935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3785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90600 w 2476500"/>
                  <a:gd name="connsiteY0" fmla="*/ 450056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90600 w 2476500"/>
                  <a:gd name="connsiteY28" fmla="*/ 450056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330325 w 2476500"/>
                  <a:gd name="connsiteY16" fmla="*/ 14938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500510 w 2476500"/>
                  <a:gd name="connsiteY16" fmla="*/ 139539 h 1931194"/>
                  <a:gd name="connsiteX17" fmla="*/ 1330325 w 2476500"/>
                  <a:gd name="connsiteY17" fmla="*/ 149384 h 1931194"/>
                  <a:gd name="connsiteX18" fmla="*/ 1782450 w 2476500"/>
                  <a:gd name="connsiteY18" fmla="*/ 490059 h 1931194"/>
                  <a:gd name="connsiteX19" fmla="*/ 1785144 w 2476500"/>
                  <a:gd name="connsiteY19" fmla="*/ 646906 h 1931194"/>
                  <a:gd name="connsiteX20" fmla="*/ 1164432 w 2476500"/>
                  <a:gd name="connsiteY20" fmla="*/ 235745 h 1931194"/>
                  <a:gd name="connsiteX21" fmla="*/ 1050131 w 2476500"/>
                  <a:gd name="connsiteY21" fmla="*/ 264319 h 1931194"/>
                  <a:gd name="connsiteX22" fmla="*/ 940594 w 2476500"/>
                  <a:gd name="connsiteY22" fmla="*/ 257175 h 1931194"/>
                  <a:gd name="connsiteX23" fmla="*/ 909638 w 2476500"/>
                  <a:gd name="connsiteY23" fmla="*/ 169069 h 1931194"/>
                  <a:gd name="connsiteX24" fmla="*/ 869156 w 2476500"/>
                  <a:gd name="connsiteY24" fmla="*/ 0 h 1931194"/>
                  <a:gd name="connsiteX25" fmla="*/ 133350 w 2476500"/>
                  <a:gd name="connsiteY25" fmla="*/ 64294 h 1931194"/>
                  <a:gd name="connsiteX26" fmla="*/ 0 w 2476500"/>
                  <a:gd name="connsiteY26" fmla="*/ 311944 h 1931194"/>
                  <a:gd name="connsiteX27" fmla="*/ 250825 w 2476500"/>
                  <a:gd name="connsiteY27" fmla="*/ 353219 h 1931194"/>
                  <a:gd name="connsiteX28" fmla="*/ 501650 w 2476500"/>
                  <a:gd name="connsiteY28" fmla="*/ 394494 h 1931194"/>
                  <a:gd name="connsiteX29" fmla="*/ 620713 w 2476500"/>
                  <a:gd name="connsiteY29" fmla="*/ 340519 h 1931194"/>
                  <a:gd name="connsiteX30" fmla="*/ 962025 w 2476500"/>
                  <a:gd name="connsiteY30" fmla="*/ 433388 h 1931194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982350 w 2476500"/>
                  <a:gd name="connsiteY16" fmla="*/ 0 h 1997395"/>
                  <a:gd name="connsiteX17" fmla="*/ 1330325 w 2476500"/>
                  <a:gd name="connsiteY17" fmla="*/ 215585 h 1997395"/>
                  <a:gd name="connsiteX18" fmla="*/ 1782450 w 2476500"/>
                  <a:gd name="connsiteY18" fmla="*/ 556260 h 1997395"/>
                  <a:gd name="connsiteX19" fmla="*/ 1785144 w 2476500"/>
                  <a:gd name="connsiteY19" fmla="*/ 713107 h 1997395"/>
                  <a:gd name="connsiteX20" fmla="*/ 1164432 w 2476500"/>
                  <a:gd name="connsiteY20" fmla="*/ 301946 h 1997395"/>
                  <a:gd name="connsiteX21" fmla="*/ 1050131 w 2476500"/>
                  <a:gd name="connsiteY21" fmla="*/ 330520 h 1997395"/>
                  <a:gd name="connsiteX22" fmla="*/ 940594 w 2476500"/>
                  <a:gd name="connsiteY22" fmla="*/ 323376 h 1997395"/>
                  <a:gd name="connsiteX23" fmla="*/ 909638 w 2476500"/>
                  <a:gd name="connsiteY23" fmla="*/ 235270 h 1997395"/>
                  <a:gd name="connsiteX24" fmla="*/ 869156 w 2476500"/>
                  <a:gd name="connsiteY24" fmla="*/ 66201 h 1997395"/>
                  <a:gd name="connsiteX25" fmla="*/ 133350 w 2476500"/>
                  <a:gd name="connsiteY25" fmla="*/ 130495 h 1997395"/>
                  <a:gd name="connsiteX26" fmla="*/ 0 w 2476500"/>
                  <a:gd name="connsiteY26" fmla="*/ 378145 h 1997395"/>
                  <a:gd name="connsiteX27" fmla="*/ 250825 w 2476500"/>
                  <a:gd name="connsiteY27" fmla="*/ 419420 h 1997395"/>
                  <a:gd name="connsiteX28" fmla="*/ 501650 w 2476500"/>
                  <a:gd name="connsiteY28" fmla="*/ 460695 h 1997395"/>
                  <a:gd name="connsiteX29" fmla="*/ 620713 w 2476500"/>
                  <a:gd name="connsiteY29" fmla="*/ 406720 h 1997395"/>
                  <a:gd name="connsiteX30" fmla="*/ 962025 w 2476500"/>
                  <a:gd name="connsiteY30" fmla="*/ 499589 h 1997395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1741810 w 2476500"/>
                  <a:gd name="connsiteY16" fmla="*/ 87631 h 1997395"/>
                  <a:gd name="connsiteX17" fmla="*/ 982350 w 2476500"/>
                  <a:gd name="connsiteY17" fmla="*/ 0 h 1997395"/>
                  <a:gd name="connsiteX18" fmla="*/ 1330325 w 2476500"/>
                  <a:gd name="connsiteY18" fmla="*/ 215585 h 1997395"/>
                  <a:gd name="connsiteX19" fmla="*/ 1782450 w 2476500"/>
                  <a:gd name="connsiteY19" fmla="*/ 556260 h 1997395"/>
                  <a:gd name="connsiteX20" fmla="*/ 1785144 w 2476500"/>
                  <a:gd name="connsiteY20" fmla="*/ 713107 h 1997395"/>
                  <a:gd name="connsiteX21" fmla="*/ 1164432 w 2476500"/>
                  <a:gd name="connsiteY21" fmla="*/ 301946 h 1997395"/>
                  <a:gd name="connsiteX22" fmla="*/ 1050131 w 2476500"/>
                  <a:gd name="connsiteY22" fmla="*/ 330520 h 1997395"/>
                  <a:gd name="connsiteX23" fmla="*/ 940594 w 2476500"/>
                  <a:gd name="connsiteY23" fmla="*/ 323376 h 1997395"/>
                  <a:gd name="connsiteX24" fmla="*/ 909638 w 2476500"/>
                  <a:gd name="connsiteY24" fmla="*/ 235270 h 1997395"/>
                  <a:gd name="connsiteX25" fmla="*/ 869156 w 2476500"/>
                  <a:gd name="connsiteY25" fmla="*/ 66201 h 1997395"/>
                  <a:gd name="connsiteX26" fmla="*/ 133350 w 2476500"/>
                  <a:gd name="connsiteY26" fmla="*/ 130495 h 1997395"/>
                  <a:gd name="connsiteX27" fmla="*/ 0 w 2476500"/>
                  <a:gd name="connsiteY27" fmla="*/ 378145 h 1997395"/>
                  <a:gd name="connsiteX28" fmla="*/ 250825 w 2476500"/>
                  <a:gd name="connsiteY28" fmla="*/ 419420 h 1997395"/>
                  <a:gd name="connsiteX29" fmla="*/ 501650 w 2476500"/>
                  <a:gd name="connsiteY29" fmla="*/ 460695 h 1997395"/>
                  <a:gd name="connsiteX30" fmla="*/ 620713 w 2476500"/>
                  <a:gd name="connsiteY30" fmla="*/ 406720 h 1997395"/>
                  <a:gd name="connsiteX31" fmla="*/ 962025 w 2476500"/>
                  <a:gd name="connsiteY31" fmla="*/ 499589 h 1997395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96882 h 2094688"/>
                  <a:gd name="connsiteX1" fmla="*/ 1105223 w 2476500"/>
                  <a:gd name="connsiteY1" fmla="*/ 715942 h 2094688"/>
                  <a:gd name="connsiteX2" fmla="*/ 1036167 w 2476500"/>
                  <a:gd name="connsiteY2" fmla="*/ 806429 h 2094688"/>
                  <a:gd name="connsiteX3" fmla="*/ 808360 w 2476500"/>
                  <a:gd name="connsiteY3" fmla="*/ 807223 h 2094688"/>
                  <a:gd name="connsiteX4" fmla="*/ 680566 w 2476500"/>
                  <a:gd name="connsiteY4" fmla="*/ 982642 h 2094688"/>
                  <a:gd name="connsiteX5" fmla="*/ 462285 w 2476500"/>
                  <a:gd name="connsiteY5" fmla="*/ 1169173 h 2094688"/>
                  <a:gd name="connsiteX6" fmla="*/ 376561 w 2476500"/>
                  <a:gd name="connsiteY6" fmla="*/ 1368405 h 2094688"/>
                  <a:gd name="connsiteX7" fmla="*/ 295598 w 2476500"/>
                  <a:gd name="connsiteY7" fmla="*/ 1532710 h 2094688"/>
                  <a:gd name="connsiteX8" fmla="*/ 173360 w 2476500"/>
                  <a:gd name="connsiteY8" fmla="*/ 1524773 h 2094688"/>
                  <a:gd name="connsiteX9" fmla="*/ 180975 w 2476500"/>
                  <a:gd name="connsiteY9" fmla="*/ 1761313 h 2094688"/>
                  <a:gd name="connsiteX10" fmla="*/ 1028700 w 2476500"/>
                  <a:gd name="connsiteY10" fmla="*/ 1942288 h 2094688"/>
                  <a:gd name="connsiteX11" fmla="*/ 1343025 w 2476500"/>
                  <a:gd name="connsiteY11" fmla="*/ 2094688 h 2094688"/>
                  <a:gd name="connsiteX12" fmla="*/ 1590675 w 2476500"/>
                  <a:gd name="connsiteY12" fmla="*/ 2056588 h 2094688"/>
                  <a:gd name="connsiteX13" fmla="*/ 2457450 w 2476500"/>
                  <a:gd name="connsiteY13" fmla="*/ 1256488 h 2094688"/>
                  <a:gd name="connsiteX14" fmla="*/ 2476500 w 2476500"/>
                  <a:gd name="connsiteY14" fmla="*/ 427813 h 2094688"/>
                  <a:gd name="connsiteX15" fmla="*/ 2476500 w 2476500"/>
                  <a:gd name="connsiteY15" fmla="*/ 275413 h 2094688"/>
                  <a:gd name="connsiteX16" fmla="*/ 878210 w 2476500"/>
                  <a:gd name="connsiteY16" fmla="*/ 7124 h 2094688"/>
                  <a:gd name="connsiteX17" fmla="*/ 982350 w 2476500"/>
                  <a:gd name="connsiteY17" fmla="*/ 97293 h 2094688"/>
                  <a:gd name="connsiteX18" fmla="*/ 1330325 w 2476500"/>
                  <a:gd name="connsiteY18" fmla="*/ 312878 h 2094688"/>
                  <a:gd name="connsiteX19" fmla="*/ 1782450 w 2476500"/>
                  <a:gd name="connsiteY19" fmla="*/ 653553 h 2094688"/>
                  <a:gd name="connsiteX20" fmla="*/ 1785144 w 2476500"/>
                  <a:gd name="connsiteY20" fmla="*/ 810400 h 2094688"/>
                  <a:gd name="connsiteX21" fmla="*/ 1164432 w 2476500"/>
                  <a:gd name="connsiteY21" fmla="*/ 399239 h 2094688"/>
                  <a:gd name="connsiteX22" fmla="*/ 1050131 w 2476500"/>
                  <a:gd name="connsiteY22" fmla="*/ 427813 h 2094688"/>
                  <a:gd name="connsiteX23" fmla="*/ 940594 w 2476500"/>
                  <a:gd name="connsiteY23" fmla="*/ 420669 h 2094688"/>
                  <a:gd name="connsiteX24" fmla="*/ 909638 w 2476500"/>
                  <a:gd name="connsiteY24" fmla="*/ 332563 h 2094688"/>
                  <a:gd name="connsiteX25" fmla="*/ 869156 w 2476500"/>
                  <a:gd name="connsiteY25" fmla="*/ 163494 h 2094688"/>
                  <a:gd name="connsiteX26" fmla="*/ 133350 w 2476500"/>
                  <a:gd name="connsiteY26" fmla="*/ 227788 h 2094688"/>
                  <a:gd name="connsiteX27" fmla="*/ 0 w 2476500"/>
                  <a:gd name="connsiteY27" fmla="*/ 475438 h 2094688"/>
                  <a:gd name="connsiteX28" fmla="*/ 250825 w 2476500"/>
                  <a:gd name="connsiteY28" fmla="*/ 516713 h 2094688"/>
                  <a:gd name="connsiteX29" fmla="*/ 501650 w 2476500"/>
                  <a:gd name="connsiteY29" fmla="*/ 557988 h 2094688"/>
                  <a:gd name="connsiteX30" fmla="*/ 620713 w 2476500"/>
                  <a:gd name="connsiteY30" fmla="*/ 504013 h 2094688"/>
                  <a:gd name="connsiteX31" fmla="*/ 962025 w 2476500"/>
                  <a:gd name="connsiteY31" fmla="*/ 596882 h 2094688"/>
                  <a:gd name="connsiteX0" fmla="*/ 962025 w 2476500"/>
                  <a:gd name="connsiteY0" fmla="*/ 506433 h 2004239"/>
                  <a:gd name="connsiteX1" fmla="*/ 1105223 w 2476500"/>
                  <a:gd name="connsiteY1" fmla="*/ 625493 h 2004239"/>
                  <a:gd name="connsiteX2" fmla="*/ 1036167 w 2476500"/>
                  <a:gd name="connsiteY2" fmla="*/ 715980 h 2004239"/>
                  <a:gd name="connsiteX3" fmla="*/ 808360 w 2476500"/>
                  <a:gd name="connsiteY3" fmla="*/ 716774 h 2004239"/>
                  <a:gd name="connsiteX4" fmla="*/ 680566 w 2476500"/>
                  <a:gd name="connsiteY4" fmla="*/ 892193 h 2004239"/>
                  <a:gd name="connsiteX5" fmla="*/ 462285 w 2476500"/>
                  <a:gd name="connsiteY5" fmla="*/ 1078724 h 2004239"/>
                  <a:gd name="connsiteX6" fmla="*/ 376561 w 2476500"/>
                  <a:gd name="connsiteY6" fmla="*/ 1277956 h 2004239"/>
                  <a:gd name="connsiteX7" fmla="*/ 295598 w 2476500"/>
                  <a:gd name="connsiteY7" fmla="*/ 1442261 h 2004239"/>
                  <a:gd name="connsiteX8" fmla="*/ 173360 w 2476500"/>
                  <a:gd name="connsiteY8" fmla="*/ 1434324 h 2004239"/>
                  <a:gd name="connsiteX9" fmla="*/ 180975 w 2476500"/>
                  <a:gd name="connsiteY9" fmla="*/ 1670864 h 2004239"/>
                  <a:gd name="connsiteX10" fmla="*/ 1028700 w 2476500"/>
                  <a:gd name="connsiteY10" fmla="*/ 1851839 h 2004239"/>
                  <a:gd name="connsiteX11" fmla="*/ 1343025 w 2476500"/>
                  <a:gd name="connsiteY11" fmla="*/ 2004239 h 2004239"/>
                  <a:gd name="connsiteX12" fmla="*/ 1590675 w 2476500"/>
                  <a:gd name="connsiteY12" fmla="*/ 1966139 h 2004239"/>
                  <a:gd name="connsiteX13" fmla="*/ 2457450 w 2476500"/>
                  <a:gd name="connsiteY13" fmla="*/ 1166039 h 2004239"/>
                  <a:gd name="connsiteX14" fmla="*/ 2476500 w 2476500"/>
                  <a:gd name="connsiteY14" fmla="*/ 337364 h 2004239"/>
                  <a:gd name="connsiteX15" fmla="*/ 2476500 w 2476500"/>
                  <a:gd name="connsiteY15" fmla="*/ 184964 h 2004239"/>
                  <a:gd name="connsiteX16" fmla="*/ 713110 w 2476500"/>
                  <a:gd name="connsiteY16" fmla="*/ 18275 h 2004239"/>
                  <a:gd name="connsiteX17" fmla="*/ 982350 w 2476500"/>
                  <a:gd name="connsiteY17" fmla="*/ 6844 h 2004239"/>
                  <a:gd name="connsiteX18" fmla="*/ 1330325 w 2476500"/>
                  <a:gd name="connsiteY18" fmla="*/ 222429 h 2004239"/>
                  <a:gd name="connsiteX19" fmla="*/ 1782450 w 2476500"/>
                  <a:gd name="connsiteY19" fmla="*/ 563104 h 2004239"/>
                  <a:gd name="connsiteX20" fmla="*/ 1785144 w 2476500"/>
                  <a:gd name="connsiteY20" fmla="*/ 719951 h 2004239"/>
                  <a:gd name="connsiteX21" fmla="*/ 1164432 w 2476500"/>
                  <a:gd name="connsiteY21" fmla="*/ 308790 h 2004239"/>
                  <a:gd name="connsiteX22" fmla="*/ 1050131 w 2476500"/>
                  <a:gd name="connsiteY22" fmla="*/ 337364 h 2004239"/>
                  <a:gd name="connsiteX23" fmla="*/ 940594 w 2476500"/>
                  <a:gd name="connsiteY23" fmla="*/ 330220 h 2004239"/>
                  <a:gd name="connsiteX24" fmla="*/ 909638 w 2476500"/>
                  <a:gd name="connsiteY24" fmla="*/ 242114 h 2004239"/>
                  <a:gd name="connsiteX25" fmla="*/ 869156 w 2476500"/>
                  <a:gd name="connsiteY25" fmla="*/ 73045 h 2004239"/>
                  <a:gd name="connsiteX26" fmla="*/ 133350 w 2476500"/>
                  <a:gd name="connsiteY26" fmla="*/ 137339 h 2004239"/>
                  <a:gd name="connsiteX27" fmla="*/ 0 w 2476500"/>
                  <a:gd name="connsiteY27" fmla="*/ 384989 h 2004239"/>
                  <a:gd name="connsiteX28" fmla="*/ 250825 w 2476500"/>
                  <a:gd name="connsiteY28" fmla="*/ 426264 h 2004239"/>
                  <a:gd name="connsiteX29" fmla="*/ 501650 w 2476500"/>
                  <a:gd name="connsiteY29" fmla="*/ 467539 h 2004239"/>
                  <a:gd name="connsiteX30" fmla="*/ 620713 w 2476500"/>
                  <a:gd name="connsiteY30" fmla="*/ 413564 h 2004239"/>
                  <a:gd name="connsiteX31" fmla="*/ 962025 w 2476500"/>
                  <a:gd name="connsiteY31" fmla="*/ 506433 h 2004239"/>
                  <a:gd name="connsiteX0" fmla="*/ 962025 w 2476500"/>
                  <a:gd name="connsiteY0" fmla="*/ 517033 h 2014839"/>
                  <a:gd name="connsiteX1" fmla="*/ 1105223 w 2476500"/>
                  <a:gd name="connsiteY1" fmla="*/ 636093 h 2014839"/>
                  <a:gd name="connsiteX2" fmla="*/ 1036167 w 2476500"/>
                  <a:gd name="connsiteY2" fmla="*/ 726580 h 2014839"/>
                  <a:gd name="connsiteX3" fmla="*/ 808360 w 2476500"/>
                  <a:gd name="connsiteY3" fmla="*/ 727374 h 2014839"/>
                  <a:gd name="connsiteX4" fmla="*/ 680566 w 2476500"/>
                  <a:gd name="connsiteY4" fmla="*/ 902793 h 2014839"/>
                  <a:gd name="connsiteX5" fmla="*/ 462285 w 2476500"/>
                  <a:gd name="connsiteY5" fmla="*/ 1089324 h 2014839"/>
                  <a:gd name="connsiteX6" fmla="*/ 376561 w 2476500"/>
                  <a:gd name="connsiteY6" fmla="*/ 1288556 h 2014839"/>
                  <a:gd name="connsiteX7" fmla="*/ 295598 w 2476500"/>
                  <a:gd name="connsiteY7" fmla="*/ 1452861 h 2014839"/>
                  <a:gd name="connsiteX8" fmla="*/ 173360 w 2476500"/>
                  <a:gd name="connsiteY8" fmla="*/ 1444924 h 2014839"/>
                  <a:gd name="connsiteX9" fmla="*/ 180975 w 2476500"/>
                  <a:gd name="connsiteY9" fmla="*/ 1681464 h 2014839"/>
                  <a:gd name="connsiteX10" fmla="*/ 1028700 w 2476500"/>
                  <a:gd name="connsiteY10" fmla="*/ 1862439 h 2014839"/>
                  <a:gd name="connsiteX11" fmla="*/ 1343025 w 2476500"/>
                  <a:gd name="connsiteY11" fmla="*/ 2014839 h 2014839"/>
                  <a:gd name="connsiteX12" fmla="*/ 1590675 w 2476500"/>
                  <a:gd name="connsiteY12" fmla="*/ 1976739 h 2014839"/>
                  <a:gd name="connsiteX13" fmla="*/ 2457450 w 2476500"/>
                  <a:gd name="connsiteY13" fmla="*/ 1176639 h 2014839"/>
                  <a:gd name="connsiteX14" fmla="*/ 2476500 w 2476500"/>
                  <a:gd name="connsiteY14" fmla="*/ 347964 h 2014839"/>
                  <a:gd name="connsiteX15" fmla="*/ 2476500 w 2476500"/>
                  <a:gd name="connsiteY15" fmla="*/ 195564 h 2014839"/>
                  <a:gd name="connsiteX16" fmla="*/ 713110 w 2476500"/>
                  <a:gd name="connsiteY16" fmla="*/ 28875 h 2014839"/>
                  <a:gd name="connsiteX17" fmla="*/ 982350 w 2476500"/>
                  <a:gd name="connsiteY17" fmla="*/ 17444 h 2014839"/>
                  <a:gd name="connsiteX18" fmla="*/ 1330325 w 2476500"/>
                  <a:gd name="connsiteY18" fmla="*/ 233029 h 2014839"/>
                  <a:gd name="connsiteX19" fmla="*/ 1782450 w 2476500"/>
                  <a:gd name="connsiteY19" fmla="*/ 573704 h 2014839"/>
                  <a:gd name="connsiteX20" fmla="*/ 1785144 w 2476500"/>
                  <a:gd name="connsiteY20" fmla="*/ 730551 h 2014839"/>
                  <a:gd name="connsiteX21" fmla="*/ 1164432 w 2476500"/>
                  <a:gd name="connsiteY21" fmla="*/ 319390 h 2014839"/>
                  <a:gd name="connsiteX22" fmla="*/ 1050131 w 2476500"/>
                  <a:gd name="connsiteY22" fmla="*/ 347964 h 2014839"/>
                  <a:gd name="connsiteX23" fmla="*/ 940594 w 2476500"/>
                  <a:gd name="connsiteY23" fmla="*/ 340820 h 2014839"/>
                  <a:gd name="connsiteX24" fmla="*/ 909638 w 2476500"/>
                  <a:gd name="connsiteY24" fmla="*/ 252714 h 2014839"/>
                  <a:gd name="connsiteX25" fmla="*/ 869156 w 2476500"/>
                  <a:gd name="connsiteY25" fmla="*/ 83645 h 2014839"/>
                  <a:gd name="connsiteX26" fmla="*/ 133350 w 2476500"/>
                  <a:gd name="connsiteY26" fmla="*/ 147939 h 2014839"/>
                  <a:gd name="connsiteX27" fmla="*/ 0 w 2476500"/>
                  <a:gd name="connsiteY27" fmla="*/ 395589 h 2014839"/>
                  <a:gd name="connsiteX28" fmla="*/ 250825 w 2476500"/>
                  <a:gd name="connsiteY28" fmla="*/ 436864 h 2014839"/>
                  <a:gd name="connsiteX29" fmla="*/ 501650 w 2476500"/>
                  <a:gd name="connsiteY29" fmla="*/ 478139 h 2014839"/>
                  <a:gd name="connsiteX30" fmla="*/ 620713 w 2476500"/>
                  <a:gd name="connsiteY30" fmla="*/ 424164 h 2014839"/>
                  <a:gd name="connsiteX31" fmla="*/ 962025 w 2476500"/>
                  <a:gd name="connsiteY31" fmla="*/ 517033 h 2014839"/>
                  <a:gd name="connsiteX0" fmla="*/ 962025 w 2476500"/>
                  <a:gd name="connsiteY0" fmla="*/ 524707 h 2022513"/>
                  <a:gd name="connsiteX1" fmla="*/ 1105223 w 2476500"/>
                  <a:gd name="connsiteY1" fmla="*/ 643767 h 2022513"/>
                  <a:gd name="connsiteX2" fmla="*/ 1036167 w 2476500"/>
                  <a:gd name="connsiteY2" fmla="*/ 734254 h 2022513"/>
                  <a:gd name="connsiteX3" fmla="*/ 808360 w 2476500"/>
                  <a:gd name="connsiteY3" fmla="*/ 735048 h 2022513"/>
                  <a:gd name="connsiteX4" fmla="*/ 680566 w 2476500"/>
                  <a:gd name="connsiteY4" fmla="*/ 910467 h 2022513"/>
                  <a:gd name="connsiteX5" fmla="*/ 462285 w 2476500"/>
                  <a:gd name="connsiteY5" fmla="*/ 1096998 h 2022513"/>
                  <a:gd name="connsiteX6" fmla="*/ 376561 w 2476500"/>
                  <a:gd name="connsiteY6" fmla="*/ 1296230 h 2022513"/>
                  <a:gd name="connsiteX7" fmla="*/ 295598 w 2476500"/>
                  <a:gd name="connsiteY7" fmla="*/ 1460535 h 2022513"/>
                  <a:gd name="connsiteX8" fmla="*/ 173360 w 2476500"/>
                  <a:gd name="connsiteY8" fmla="*/ 1452598 h 2022513"/>
                  <a:gd name="connsiteX9" fmla="*/ 180975 w 2476500"/>
                  <a:gd name="connsiteY9" fmla="*/ 1689138 h 2022513"/>
                  <a:gd name="connsiteX10" fmla="*/ 1028700 w 2476500"/>
                  <a:gd name="connsiteY10" fmla="*/ 1870113 h 2022513"/>
                  <a:gd name="connsiteX11" fmla="*/ 1343025 w 2476500"/>
                  <a:gd name="connsiteY11" fmla="*/ 2022513 h 2022513"/>
                  <a:gd name="connsiteX12" fmla="*/ 1590675 w 2476500"/>
                  <a:gd name="connsiteY12" fmla="*/ 1984413 h 2022513"/>
                  <a:gd name="connsiteX13" fmla="*/ 2457450 w 2476500"/>
                  <a:gd name="connsiteY13" fmla="*/ 1184313 h 2022513"/>
                  <a:gd name="connsiteX14" fmla="*/ 2476500 w 2476500"/>
                  <a:gd name="connsiteY14" fmla="*/ 355638 h 2022513"/>
                  <a:gd name="connsiteX15" fmla="*/ 2476500 w 2476500"/>
                  <a:gd name="connsiteY15" fmla="*/ 203238 h 2022513"/>
                  <a:gd name="connsiteX16" fmla="*/ 862335 w 2476500"/>
                  <a:gd name="connsiteY16" fmla="*/ 7974 h 2022513"/>
                  <a:gd name="connsiteX17" fmla="*/ 713110 w 2476500"/>
                  <a:gd name="connsiteY17" fmla="*/ 36549 h 2022513"/>
                  <a:gd name="connsiteX18" fmla="*/ 982350 w 2476500"/>
                  <a:gd name="connsiteY18" fmla="*/ 25118 h 2022513"/>
                  <a:gd name="connsiteX19" fmla="*/ 1330325 w 2476500"/>
                  <a:gd name="connsiteY19" fmla="*/ 240703 h 2022513"/>
                  <a:gd name="connsiteX20" fmla="*/ 1782450 w 2476500"/>
                  <a:gd name="connsiteY20" fmla="*/ 581378 h 2022513"/>
                  <a:gd name="connsiteX21" fmla="*/ 1785144 w 2476500"/>
                  <a:gd name="connsiteY21" fmla="*/ 738225 h 2022513"/>
                  <a:gd name="connsiteX22" fmla="*/ 1164432 w 2476500"/>
                  <a:gd name="connsiteY22" fmla="*/ 327064 h 2022513"/>
                  <a:gd name="connsiteX23" fmla="*/ 1050131 w 2476500"/>
                  <a:gd name="connsiteY23" fmla="*/ 355638 h 2022513"/>
                  <a:gd name="connsiteX24" fmla="*/ 940594 w 2476500"/>
                  <a:gd name="connsiteY24" fmla="*/ 348494 h 2022513"/>
                  <a:gd name="connsiteX25" fmla="*/ 909638 w 2476500"/>
                  <a:gd name="connsiteY25" fmla="*/ 260388 h 2022513"/>
                  <a:gd name="connsiteX26" fmla="*/ 869156 w 2476500"/>
                  <a:gd name="connsiteY26" fmla="*/ 91319 h 2022513"/>
                  <a:gd name="connsiteX27" fmla="*/ 133350 w 2476500"/>
                  <a:gd name="connsiteY27" fmla="*/ 155613 h 2022513"/>
                  <a:gd name="connsiteX28" fmla="*/ 0 w 2476500"/>
                  <a:gd name="connsiteY28" fmla="*/ 403263 h 2022513"/>
                  <a:gd name="connsiteX29" fmla="*/ 250825 w 2476500"/>
                  <a:gd name="connsiteY29" fmla="*/ 444538 h 2022513"/>
                  <a:gd name="connsiteX30" fmla="*/ 501650 w 2476500"/>
                  <a:gd name="connsiteY30" fmla="*/ 485813 h 2022513"/>
                  <a:gd name="connsiteX31" fmla="*/ 620713 w 2476500"/>
                  <a:gd name="connsiteY31" fmla="*/ 431838 h 2022513"/>
                  <a:gd name="connsiteX32" fmla="*/ 962025 w 2476500"/>
                  <a:gd name="connsiteY32" fmla="*/ 524707 h 2022513"/>
                  <a:gd name="connsiteX0" fmla="*/ 962025 w 2476500"/>
                  <a:gd name="connsiteY0" fmla="*/ 560072 h 2057878"/>
                  <a:gd name="connsiteX1" fmla="*/ 1105223 w 2476500"/>
                  <a:gd name="connsiteY1" fmla="*/ 679132 h 2057878"/>
                  <a:gd name="connsiteX2" fmla="*/ 1036167 w 2476500"/>
                  <a:gd name="connsiteY2" fmla="*/ 769619 h 2057878"/>
                  <a:gd name="connsiteX3" fmla="*/ 808360 w 2476500"/>
                  <a:gd name="connsiteY3" fmla="*/ 770413 h 2057878"/>
                  <a:gd name="connsiteX4" fmla="*/ 680566 w 2476500"/>
                  <a:gd name="connsiteY4" fmla="*/ 945832 h 2057878"/>
                  <a:gd name="connsiteX5" fmla="*/ 462285 w 2476500"/>
                  <a:gd name="connsiteY5" fmla="*/ 1132363 h 2057878"/>
                  <a:gd name="connsiteX6" fmla="*/ 376561 w 2476500"/>
                  <a:gd name="connsiteY6" fmla="*/ 1331595 h 2057878"/>
                  <a:gd name="connsiteX7" fmla="*/ 295598 w 2476500"/>
                  <a:gd name="connsiteY7" fmla="*/ 1495900 h 2057878"/>
                  <a:gd name="connsiteX8" fmla="*/ 173360 w 2476500"/>
                  <a:gd name="connsiteY8" fmla="*/ 1487963 h 2057878"/>
                  <a:gd name="connsiteX9" fmla="*/ 180975 w 2476500"/>
                  <a:gd name="connsiteY9" fmla="*/ 1724503 h 2057878"/>
                  <a:gd name="connsiteX10" fmla="*/ 1028700 w 2476500"/>
                  <a:gd name="connsiteY10" fmla="*/ 1905478 h 2057878"/>
                  <a:gd name="connsiteX11" fmla="*/ 1343025 w 2476500"/>
                  <a:gd name="connsiteY11" fmla="*/ 2057878 h 2057878"/>
                  <a:gd name="connsiteX12" fmla="*/ 1590675 w 2476500"/>
                  <a:gd name="connsiteY12" fmla="*/ 2019778 h 2057878"/>
                  <a:gd name="connsiteX13" fmla="*/ 2457450 w 2476500"/>
                  <a:gd name="connsiteY13" fmla="*/ 1219678 h 2057878"/>
                  <a:gd name="connsiteX14" fmla="*/ 2476500 w 2476500"/>
                  <a:gd name="connsiteY14" fmla="*/ 391003 h 2057878"/>
                  <a:gd name="connsiteX15" fmla="*/ 2476500 w 2476500"/>
                  <a:gd name="connsiteY15" fmla="*/ 238603 h 2057878"/>
                  <a:gd name="connsiteX16" fmla="*/ 713110 w 2476500"/>
                  <a:gd name="connsiteY16" fmla="*/ 5239 h 2057878"/>
                  <a:gd name="connsiteX17" fmla="*/ 713110 w 2476500"/>
                  <a:gd name="connsiteY17" fmla="*/ 71914 h 2057878"/>
                  <a:gd name="connsiteX18" fmla="*/ 982350 w 2476500"/>
                  <a:gd name="connsiteY18" fmla="*/ 60483 h 2057878"/>
                  <a:gd name="connsiteX19" fmla="*/ 1330325 w 2476500"/>
                  <a:gd name="connsiteY19" fmla="*/ 276068 h 2057878"/>
                  <a:gd name="connsiteX20" fmla="*/ 1782450 w 2476500"/>
                  <a:gd name="connsiteY20" fmla="*/ 616743 h 2057878"/>
                  <a:gd name="connsiteX21" fmla="*/ 1785144 w 2476500"/>
                  <a:gd name="connsiteY21" fmla="*/ 773590 h 2057878"/>
                  <a:gd name="connsiteX22" fmla="*/ 1164432 w 2476500"/>
                  <a:gd name="connsiteY22" fmla="*/ 362429 h 2057878"/>
                  <a:gd name="connsiteX23" fmla="*/ 1050131 w 2476500"/>
                  <a:gd name="connsiteY23" fmla="*/ 391003 h 2057878"/>
                  <a:gd name="connsiteX24" fmla="*/ 940594 w 2476500"/>
                  <a:gd name="connsiteY24" fmla="*/ 383859 h 2057878"/>
                  <a:gd name="connsiteX25" fmla="*/ 909638 w 2476500"/>
                  <a:gd name="connsiteY25" fmla="*/ 295753 h 2057878"/>
                  <a:gd name="connsiteX26" fmla="*/ 869156 w 2476500"/>
                  <a:gd name="connsiteY26" fmla="*/ 126684 h 2057878"/>
                  <a:gd name="connsiteX27" fmla="*/ 133350 w 2476500"/>
                  <a:gd name="connsiteY27" fmla="*/ 190978 h 2057878"/>
                  <a:gd name="connsiteX28" fmla="*/ 0 w 2476500"/>
                  <a:gd name="connsiteY28" fmla="*/ 438628 h 2057878"/>
                  <a:gd name="connsiteX29" fmla="*/ 250825 w 2476500"/>
                  <a:gd name="connsiteY29" fmla="*/ 479903 h 2057878"/>
                  <a:gd name="connsiteX30" fmla="*/ 501650 w 2476500"/>
                  <a:gd name="connsiteY30" fmla="*/ 521178 h 2057878"/>
                  <a:gd name="connsiteX31" fmla="*/ 620713 w 2476500"/>
                  <a:gd name="connsiteY31" fmla="*/ 467203 h 2057878"/>
                  <a:gd name="connsiteX32" fmla="*/ 962025 w 2476500"/>
                  <a:gd name="connsiteY32" fmla="*/ 560072 h 2057878"/>
                  <a:gd name="connsiteX0" fmla="*/ 962025 w 2476500"/>
                  <a:gd name="connsiteY0" fmla="*/ 554833 h 2052639"/>
                  <a:gd name="connsiteX1" fmla="*/ 1105223 w 2476500"/>
                  <a:gd name="connsiteY1" fmla="*/ 673893 h 2052639"/>
                  <a:gd name="connsiteX2" fmla="*/ 1036167 w 2476500"/>
                  <a:gd name="connsiteY2" fmla="*/ 764380 h 2052639"/>
                  <a:gd name="connsiteX3" fmla="*/ 808360 w 2476500"/>
                  <a:gd name="connsiteY3" fmla="*/ 765174 h 2052639"/>
                  <a:gd name="connsiteX4" fmla="*/ 680566 w 2476500"/>
                  <a:gd name="connsiteY4" fmla="*/ 940593 h 2052639"/>
                  <a:gd name="connsiteX5" fmla="*/ 462285 w 2476500"/>
                  <a:gd name="connsiteY5" fmla="*/ 1127124 h 2052639"/>
                  <a:gd name="connsiteX6" fmla="*/ 376561 w 2476500"/>
                  <a:gd name="connsiteY6" fmla="*/ 1326356 h 2052639"/>
                  <a:gd name="connsiteX7" fmla="*/ 295598 w 2476500"/>
                  <a:gd name="connsiteY7" fmla="*/ 1490661 h 2052639"/>
                  <a:gd name="connsiteX8" fmla="*/ 173360 w 2476500"/>
                  <a:gd name="connsiteY8" fmla="*/ 1482724 h 2052639"/>
                  <a:gd name="connsiteX9" fmla="*/ 180975 w 2476500"/>
                  <a:gd name="connsiteY9" fmla="*/ 1719264 h 2052639"/>
                  <a:gd name="connsiteX10" fmla="*/ 1028700 w 2476500"/>
                  <a:gd name="connsiteY10" fmla="*/ 1900239 h 2052639"/>
                  <a:gd name="connsiteX11" fmla="*/ 1343025 w 2476500"/>
                  <a:gd name="connsiteY11" fmla="*/ 2052639 h 2052639"/>
                  <a:gd name="connsiteX12" fmla="*/ 1590675 w 2476500"/>
                  <a:gd name="connsiteY12" fmla="*/ 2014539 h 2052639"/>
                  <a:gd name="connsiteX13" fmla="*/ 2457450 w 2476500"/>
                  <a:gd name="connsiteY13" fmla="*/ 1214439 h 2052639"/>
                  <a:gd name="connsiteX14" fmla="*/ 2476500 w 2476500"/>
                  <a:gd name="connsiteY14" fmla="*/ 385764 h 2052639"/>
                  <a:gd name="connsiteX15" fmla="*/ 2476500 w 2476500"/>
                  <a:gd name="connsiteY15" fmla="*/ 233364 h 2052639"/>
                  <a:gd name="connsiteX16" fmla="*/ 713110 w 2476500"/>
                  <a:gd name="connsiteY16" fmla="*/ 0 h 2052639"/>
                  <a:gd name="connsiteX17" fmla="*/ 713110 w 2476500"/>
                  <a:gd name="connsiteY17" fmla="*/ 66675 h 2052639"/>
                  <a:gd name="connsiteX18" fmla="*/ 982350 w 2476500"/>
                  <a:gd name="connsiteY18" fmla="*/ 55244 h 2052639"/>
                  <a:gd name="connsiteX19" fmla="*/ 1330325 w 2476500"/>
                  <a:gd name="connsiteY19" fmla="*/ 270829 h 2052639"/>
                  <a:gd name="connsiteX20" fmla="*/ 1782450 w 2476500"/>
                  <a:gd name="connsiteY20" fmla="*/ 611504 h 2052639"/>
                  <a:gd name="connsiteX21" fmla="*/ 1785144 w 2476500"/>
                  <a:gd name="connsiteY21" fmla="*/ 768351 h 2052639"/>
                  <a:gd name="connsiteX22" fmla="*/ 1164432 w 2476500"/>
                  <a:gd name="connsiteY22" fmla="*/ 357190 h 2052639"/>
                  <a:gd name="connsiteX23" fmla="*/ 1050131 w 2476500"/>
                  <a:gd name="connsiteY23" fmla="*/ 385764 h 2052639"/>
                  <a:gd name="connsiteX24" fmla="*/ 940594 w 2476500"/>
                  <a:gd name="connsiteY24" fmla="*/ 378620 h 2052639"/>
                  <a:gd name="connsiteX25" fmla="*/ 909638 w 2476500"/>
                  <a:gd name="connsiteY25" fmla="*/ 290514 h 2052639"/>
                  <a:gd name="connsiteX26" fmla="*/ 869156 w 2476500"/>
                  <a:gd name="connsiteY26" fmla="*/ 121445 h 2052639"/>
                  <a:gd name="connsiteX27" fmla="*/ 133350 w 2476500"/>
                  <a:gd name="connsiteY27" fmla="*/ 185739 h 2052639"/>
                  <a:gd name="connsiteX28" fmla="*/ 0 w 2476500"/>
                  <a:gd name="connsiteY28" fmla="*/ 433389 h 2052639"/>
                  <a:gd name="connsiteX29" fmla="*/ 250825 w 2476500"/>
                  <a:gd name="connsiteY29" fmla="*/ 474664 h 2052639"/>
                  <a:gd name="connsiteX30" fmla="*/ 501650 w 2476500"/>
                  <a:gd name="connsiteY30" fmla="*/ 515939 h 2052639"/>
                  <a:gd name="connsiteX31" fmla="*/ 620713 w 2476500"/>
                  <a:gd name="connsiteY31" fmla="*/ 461964 h 2052639"/>
                  <a:gd name="connsiteX32" fmla="*/ 962025 w 2476500"/>
                  <a:gd name="connsiteY32" fmla="*/ 554833 h 2052639"/>
                  <a:gd name="connsiteX0" fmla="*/ 962025 w 2476500"/>
                  <a:gd name="connsiteY0" fmla="*/ 555854 h 2053660"/>
                  <a:gd name="connsiteX1" fmla="*/ 1105223 w 2476500"/>
                  <a:gd name="connsiteY1" fmla="*/ 674914 h 2053660"/>
                  <a:gd name="connsiteX2" fmla="*/ 1036167 w 2476500"/>
                  <a:gd name="connsiteY2" fmla="*/ 765401 h 2053660"/>
                  <a:gd name="connsiteX3" fmla="*/ 808360 w 2476500"/>
                  <a:gd name="connsiteY3" fmla="*/ 766195 h 2053660"/>
                  <a:gd name="connsiteX4" fmla="*/ 680566 w 2476500"/>
                  <a:gd name="connsiteY4" fmla="*/ 941614 h 2053660"/>
                  <a:gd name="connsiteX5" fmla="*/ 462285 w 2476500"/>
                  <a:gd name="connsiteY5" fmla="*/ 1128145 h 2053660"/>
                  <a:gd name="connsiteX6" fmla="*/ 376561 w 2476500"/>
                  <a:gd name="connsiteY6" fmla="*/ 1327377 h 2053660"/>
                  <a:gd name="connsiteX7" fmla="*/ 295598 w 2476500"/>
                  <a:gd name="connsiteY7" fmla="*/ 1491682 h 2053660"/>
                  <a:gd name="connsiteX8" fmla="*/ 173360 w 2476500"/>
                  <a:gd name="connsiteY8" fmla="*/ 1483745 h 2053660"/>
                  <a:gd name="connsiteX9" fmla="*/ 180975 w 2476500"/>
                  <a:gd name="connsiteY9" fmla="*/ 1720285 h 2053660"/>
                  <a:gd name="connsiteX10" fmla="*/ 1028700 w 2476500"/>
                  <a:gd name="connsiteY10" fmla="*/ 1901260 h 2053660"/>
                  <a:gd name="connsiteX11" fmla="*/ 1343025 w 2476500"/>
                  <a:gd name="connsiteY11" fmla="*/ 2053660 h 2053660"/>
                  <a:gd name="connsiteX12" fmla="*/ 1590675 w 2476500"/>
                  <a:gd name="connsiteY12" fmla="*/ 2015560 h 2053660"/>
                  <a:gd name="connsiteX13" fmla="*/ 2457450 w 2476500"/>
                  <a:gd name="connsiteY13" fmla="*/ 1215460 h 2053660"/>
                  <a:gd name="connsiteX14" fmla="*/ 2476500 w 2476500"/>
                  <a:gd name="connsiteY14" fmla="*/ 386785 h 2053660"/>
                  <a:gd name="connsiteX15" fmla="*/ 2476500 w 2476500"/>
                  <a:gd name="connsiteY15" fmla="*/ 234385 h 2053660"/>
                  <a:gd name="connsiteX16" fmla="*/ 713110 w 2476500"/>
                  <a:gd name="connsiteY16" fmla="*/ 1021 h 2053660"/>
                  <a:gd name="connsiteX17" fmla="*/ 713110 w 2476500"/>
                  <a:gd name="connsiteY17" fmla="*/ 67696 h 2053660"/>
                  <a:gd name="connsiteX18" fmla="*/ 982350 w 2476500"/>
                  <a:gd name="connsiteY18" fmla="*/ 56265 h 2053660"/>
                  <a:gd name="connsiteX19" fmla="*/ 1330325 w 2476500"/>
                  <a:gd name="connsiteY19" fmla="*/ 271850 h 2053660"/>
                  <a:gd name="connsiteX20" fmla="*/ 1782450 w 2476500"/>
                  <a:gd name="connsiteY20" fmla="*/ 612525 h 2053660"/>
                  <a:gd name="connsiteX21" fmla="*/ 1785144 w 2476500"/>
                  <a:gd name="connsiteY21" fmla="*/ 769372 h 2053660"/>
                  <a:gd name="connsiteX22" fmla="*/ 1164432 w 2476500"/>
                  <a:gd name="connsiteY22" fmla="*/ 358211 h 2053660"/>
                  <a:gd name="connsiteX23" fmla="*/ 1050131 w 2476500"/>
                  <a:gd name="connsiteY23" fmla="*/ 386785 h 2053660"/>
                  <a:gd name="connsiteX24" fmla="*/ 940594 w 2476500"/>
                  <a:gd name="connsiteY24" fmla="*/ 379641 h 2053660"/>
                  <a:gd name="connsiteX25" fmla="*/ 909638 w 2476500"/>
                  <a:gd name="connsiteY25" fmla="*/ 291535 h 2053660"/>
                  <a:gd name="connsiteX26" fmla="*/ 869156 w 2476500"/>
                  <a:gd name="connsiteY26" fmla="*/ 122466 h 2053660"/>
                  <a:gd name="connsiteX27" fmla="*/ 133350 w 2476500"/>
                  <a:gd name="connsiteY27" fmla="*/ 186760 h 2053660"/>
                  <a:gd name="connsiteX28" fmla="*/ 0 w 2476500"/>
                  <a:gd name="connsiteY28" fmla="*/ 434410 h 2053660"/>
                  <a:gd name="connsiteX29" fmla="*/ 250825 w 2476500"/>
                  <a:gd name="connsiteY29" fmla="*/ 475685 h 2053660"/>
                  <a:gd name="connsiteX30" fmla="*/ 501650 w 2476500"/>
                  <a:gd name="connsiteY30" fmla="*/ 516960 h 2053660"/>
                  <a:gd name="connsiteX31" fmla="*/ 620713 w 2476500"/>
                  <a:gd name="connsiteY31" fmla="*/ 462985 h 2053660"/>
                  <a:gd name="connsiteX32" fmla="*/ 962025 w 2476500"/>
                  <a:gd name="connsiteY32" fmla="*/ 555854 h 2053660"/>
                  <a:gd name="connsiteX0" fmla="*/ 962025 w 2476500"/>
                  <a:gd name="connsiteY0" fmla="*/ 566480 h 2064286"/>
                  <a:gd name="connsiteX1" fmla="*/ 1105223 w 2476500"/>
                  <a:gd name="connsiteY1" fmla="*/ 685540 h 2064286"/>
                  <a:gd name="connsiteX2" fmla="*/ 1036167 w 2476500"/>
                  <a:gd name="connsiteY2" fmla="*/ 776027 h 2064286"/>
                  <a:gd name="connsiteX3" fmla="*/ 808360 w 2476500"/>
                  <a:gd name="connsiteY3" fmla="*/ 776821 h 2064286"/>
                  <a:gd name="connsiteX4" fmla="*/ 680566 w 2476500"/>
                  <a:gd name="connsiteY4" fmla="*/ 952240 h 2064286"/>
                  <a:gd name="connsiteX5" fmla="*/ 462285 w 2476500"/>
                  <a:gd name="connsiteY5" fmla="*/ 1138771 h 2064286"/>
                  <a:gd name="connsiteX6" fmla="*/ 376561 w 2476500"/>
                  <a:gd name="connsiteY6" fmla="*/ 1338003 h 2064286"/>
                  <a:gd name="connsiteX7" fmla="*/ 295598 w 2476500"/>
                  <a:gd name="connsiteY7" fmla="*/ 1502308 h 2064286"/>
                  <a:gd name="connsiteX8" fmla="*/ 173360 w 2476500"/>
                  <a:gd name="connsiteY8" fmla="*/ 1494371 h 2064286"/>
                  <a:gd name="connsiteX9" fmla="*/ 180975 w 2476500"/>
                  <a:gd name="connsiteY9" fmla="*/ 1730911 h 2064286"/>
                  <a:gd name="connsiteX10" fmla="*/ 1028700 w 2476500"/>
                  <a:gd name="connsiteY10" fmla="*/ 1911886 h 2064286"/>
                  <a:gd name="connsiteX11" fmla="*/ 1343025 w 2476500"/>
                  <a:gd name="connsiteY11" fmla="*/ 2064286 h 2064286"/>
                  <a:gd name="connsiteX12" fmla="*/ 1590675 w 2476500"/>
                  <a:gd name="connsiteY12" fmla="*/ 2026186 h 2064286"/>
                  <a:gd name="connsiteX13" fmla="*/ 2457450 w 2476500"/>
                  <a:gd name="connsiteY13" fmla="*/ 1226086 h 2064286"/>
                  <a:gd name="connsiteX14" fmla="*/ 2476500 w 2476500"/>
                  <a:gd name="connsiteY14" fmla="*/ 397411 h 2064286"/>
                  <a:gd name="connsiteX15" fmla="*/ 2476500 w 2476500"/>
                  <a:gd name="connsiteY15" fmla="*/ 245011 h 2064286"/>
                  <a:gd name="connsiteX16" fmla="*/ 976635 w 2476500"/>
                  <a:gd name="connsiteY16" fmla="*/ 24347 h 2064286"/>
                  <a:gd name="connsiteX17" fmla="*/ 713110 w 2476500"/>
                  <a:gd name="connsiteY17" fmla="*/ 11647 h 2064286"/>
                  <a:gd name="connsiteX18" fmla="*/ 713110 w 2476500"/>
                  <a:gd name="connsiteY18" fmla="*/ 78322 h 2064286"/>
                  <a:gd name="connsiteX19" fmla="*/ 982350 w 2476500"/>
                  <a:gd name="connsiteY19" fmla="*/ 66891 h 2064286"/>
                  <a:gd name="connsiteX20" fmla="*/ 1330325 w 2476500"/>
                  <a:gd name="connsiteY20" fmla="*/ 282476 h 2064286"/>
                  <a:gd name="connsiteX21" fmla="*/ 1782450 w 2476500"/>
                  <a:gd name="connsiteY21" fmla="*/ 623151 h 2064286"/>
                  <a:gd name="connsiteX22" fmla="*/ 1785144 w 2476500"/>
                  <a:gd name="connsiteY22" fmla="*/ 779998 h 2064286"/>
                  <a:gd name="connsiteX23" fmla="*/ 1164432 w 2476500"/>
                  <a:gd name="connsiteY23" fmla="*/ 368837 h 2064286"/>
                  <a:gd name="connsiteX24" fmla="*/ 1050131 w 2476500"/>
                  <a:gd name="connsiteY24" fmla="*/ 397411 h 2064286"/>
                  <a:gd name="connsiteX25" fmla="*/ 940594 w 2476500"/>
                  <a:gd name="connsiteY25" fmla="*/ 390267 h 2064286"/>
                  <a:gd name="connsiteX26" fmla="*/ 909638 w 2476500"/>
                  <a:gd name="connsiteY26" fmla="*/ 302161 h 2064286"/>
                  <a:gd name="connsiteX27" fmla="*/ 869156 w 2476500"/>
                  <a:gd name="connsiteY27" fmla="*/ 133092 h 2064286"/>
                  <a:gd name="connsiteX28" fmla="*/ 133350 w 2476500"/>
                  <a:gd name="connsiteY28" fmla="*/ 197386 h 2064286"/>
                  <a:gd name="connsiteX29" fmla="*/ 0 w 2476500"/>
                  <a:gd name="connsiteY29" fmla="*/ 445036 h 2064286"/>
                  <a:gd name="connsiteX30" fmla="*/ 250825 w 2476500"/>
                  <a:gd name="connsiteY30" fmla="*/ 486311 h 2064286"/>
                  <a:gd name="connsiteX31" fmla="*/ 501650 w 2476500"/>
                  <a:gd name="connsiteY31" fmla="*/ 527586 h 2064286"/>
                  <a:gd name="connsiteX32" fmla="*/ 620713 w 2476500"/>
                  <a:gd name="connsiteY32" fmla="*/ 473611 h 2064286"/>
                  <a:gd name="connsiteX33" fmla="*/ 962025 w 2476500"/>
                  <a:gd name="connsiteY33" fmla="*/ 566480 h 2064286"/>
                  <a:gd name="connsiteX0" fmla="*/ 962025 w 2476500"/>
                  <a:gd name="connsiteY0" fmla="*/ 586146 h 2083952"/>
                  <a:gd name="connsiteX1" fmla="*/ 1105223 w 2476500"/>
                  <a:gd name="connsiteY1" fmla="*/ 705206 h 2083952"/>
                  <a:gd name="connsiteX2" fmla="*/ 1036167 w 2476500"/>
                  <a:gd name="connsiteY2" fmla="*/ 795693 h 2083952"/>
                  <a:gd name="connsiteX3" fmla="*/ 808360 w 2476500"/>
                  <a:gd name="connsiteY3" fmla="*/ 796487 h 2083952"/>
                  <a:gd name="connsiteX4" fmla="*/ 680566 w 2476500"/>
                  <a:gd name="connsiteY4" fmla="*/ 971906 h 2083952"/>
                  <a:gd name="connsiteX5" fmla="*/ 462285 w 2476500"/>
                  <a:gd name="connsiteY5" fmla="*/ 1158437 h 2083952"/>
                  <a:gd name="connsiteX6" fmla="*/ 376561 w 2476500"/>
                  <a:gd name="connsiteY6" fmla="*/ 1357669 h 2083952"/>
                  <a:gd name="connsiteX7" fmla="*/ 295598 w 2476500"/>
                  <a:gd name="connsiteY7" fmla="*/ 1521974 h 2083952"/>
                  <a:gd name="connsiteX8" fmla="*/ 173360 w 2476500"/>
                  <a:gd name="connsiteY8" fmla="*/ 1514037 h 2083952"/>
                  <a:gd name="connsiteX9" fmla="*/ 180975 w 2476500"/>
                  <a:gd name="connsiteY9" fmla="*/ 1750577 h 2083952"/>
                  <a:gd name="connsiteX10" fmla="*/ 1028700 w 2476500"/>
                  <a:gd name="connsiteY10" fmla="*/ 1931552 h 2083952"/>
                  <a:gd name="connsiteX11" fmla="*/ 1343025 w 2476500"/>
                  <a:gd name="connsiteY11" fmla="*/ 2083952 h 2083952"/>
                  <a:gd name="connsiteX12" fmla="*/ 1590675 w 2476500"/>
                  <a:gd name="connsiteY12" fmla="*/ 2045852 h 2083952"/>
                  <a:gd name="connsiteX13" fmla="*/ 2457450 w 2476500"/>
                  <a:gd name="connsiteY13" fmla="*/ 1245752 h 2083952"/>
                  <a:gd name="connsiteX14" fmla="*/ 2476500 w 2476500"/>
                  <a:gd name="connsiteY14" fmla="*/ 417077 h 2083952"/>
                  <a:gd name="connsiteX15" fmla="*/ 2476500 w 2476500"/>
                  <a:gd name="connsiteY15" fmla="*/ 264677 h 2083952"/>
                  <a:gd name="connsiteX16" fmla="*/ 1002035 w 2476500"/>
                  <a:gd name="connsiteY16" fmla="*/ 15438 h 2083952"/>
                  <a:gd name="connsiteX17" fmla="*/ 713110 w 2476500"/>
                  <a:gd name="connsiteY17" fmla="*/ 31313 h 2083952"/>
                  <a:gd name="connsiteX18" fmla="*/ 713110 w 2476500"/>
                  <a:gd name="connsiteY18" fmla="*/ 97988 h 2083952"/>
                  <a:gd name="connsiteX19" fmla="*/ 982350 w 2476500"/>
                  <a:gd name="connsiteY19" fmla="*/ 86557 h 2083952"/>
                  <a:gd name="connsiteX20" fmla="*/ 1330325 w 2476500"/>
                  <a:gd name="connsiteY20" fmla="*/ 302142 h 2083952"/>
                  <a:gd name="connsiteX21" fmla="*/ 1782450 w 2476500"/>
                  <a:gd name="connsiteY21" fmla="*/ 642817 h 2083952"/>
                  <a:gd name="connsiteX22" fmla="*/ 1785144 w 2476500"/>
                  <a:gd name="connsiteY22" fmla="*/ 799664 h 2083952"/>
                  <a:gd name="connsiteX23" fmla="*/ 1164432 w 2476500"/>
                  <a:gd name="connsiteY23" fmla="*/ 388503 h 2083952"/>
                  <a:gd name="connsiteX24" fmla="*/ 1050131 w 2476500"/>
                  <a:gd name="connsiteY24" fmla="*/ 417077 h 2083952"/>
                  <a:gd name="connsiteX25" fmla="*/ 940594 w 2476500"/>
                  <a:gd name="connsiteY25" fmla="*/ 409933 h 2083952"/>
                  <a:gd name="connsiteX26" fmla="*/ 909638 w 2476500"/>
                  <a:gd name="connsiteY26" fmla="*/ 321827 h 2083952"/>
                  <a:gd name="connsiteX27" fmla="*/ 869156 w 2476500"/>
                  <a:gd name="connsiteY27" fmla="*/ 152758 h 2083952"/>
                  <a:gd name="connsiteX28" fmla="*/ 133350 w 2476500"/>
                  <a:gd name="connsiteY28" fmla="*/ 217052 h 2083952"/>
                  <a:gd name="connsiteX29" fmla="*/ 0 w 2476500"/>
                  <a:gd name="connsiteY29" fmla="*/ 464702 h 2083952"/>
                  <a:gd name="connsiteX30" fmla="*/ 250825 w 2476500"/>
                  <a:gd name="connsiteY30" fmla="*/ 505977 h 2083952"/>
                  <a:gd name="connsiteX31" fmla="*/ 501650 w 2476500"/>
                  <a:gd name="connsiteY31" fmla="*/ 547252 h 2083952"/>
                  <a:gd name="connsiteX32" fmla="*/ 620713 w 2476500"/>
                  <a:gd name="connsiteY32" fmla="*/ 493277 h 2083952"/>
                  <a:gd name="connsiteX33" fmla="*/ 962025 w 2476500"/>
                  <a:gd name="connsiteY33" fmla="*/ 586146 h 2083952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920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981151 w 2476500"/>
                  <a:gd name="connsiteY16" fmla="*/ 214862 h 2068514"/>
                  <a:gd name="connsiteX17" fmla="*/ 1389385 w 2476500"/>
                  <a:gd name="connsiteY17" fmla="*/ 180975 h 2068514"/>
                  <a:gd name="connsiteX18" fmla="*/ 1002035 w 2476500"/>
                  <a:gd name="connsiteY18" fmla="*/ 0 h 2068514"/>
                  <a:gd name="connsiteX19" fmla="*/ 710729 w 2476500"/>
                  <a:gd name="connsiteY19" fmla="*/ 18256 h 2068514"/>
                  <a:gd name="connsiteX20" fmla="*/ 713110 w 2476500"/>
                  <a:gd name="connsiteY20" fmla="*/ 82550 h 2068514"/>
                  <a:gd name="connsiteX21" fmla="*/ 982350 w 2476500"/>
                  <a:gd name="connsiteY21" fmla="*/ 71119 h 2068514"/>
                  <a:gd name="connsiteX22" fmla="*/ 1349375 w 2476500"/>
                  <a:gd name="connsiteY22" fmla="*/ 272417 h 2068514"/>
                  <a:gd name="connsiteX23" fmla="*/ 1782450 w 2476500"/>
                  <a:gd name="connsiteY23" fmla="*/ 627379 h 2068514"/>
                  <a:gd name="connsiteX24" fmla="*/ 1785144 w 2476500"/>
                  <a:gd name="connsiteY24" fmla="*/ 784226 h 2068514"/>
                  <a:gd name="connsiteX25" fmla="*/ 1164432 w 2476500"/>
                  <a:gd name="connsiteY25" fmla="*/ 373065 h 2068514"/>
                  <a:gd name="connsiteX26" fmla="*/ 1050131 w 2476500"/>
                  <a:gd name="connsiteY26" fmla="*/ 401639 h 2068514"/>
                  <a:gd name="connsiteX27" fmla="*/ 940594 w 2476500"/>
                  <a:gd name="connsiteY27" fmla="*/ 394495 h 2068514"/>
                  <a:gd name="connsiteX28" fmla="*/ 909638 w 2476500"/>
                  <a:gd name="connsiteY28" fmla="*/ 306389 h 2068514"/>
                  <a:gd name="connsiteX29" fmla="*/ 869156 w 2476500"/>
                  <a:gd name="connsiteY29" fmla="*/ 137320 h 2068514"/>
                  <a:gd name="connsiteX30" fmla="*/ 133350 w 2476500"/>
                  <a:gd name="connsiteY30" fmla="*/ 201614 h 2068514"/>
                  <a:gd name="connsiteX31" fmla="*/ 0 w 2476500"/>
                  <a:gd name="connsiteY31" fmla="*/ 449264 h 2068514"/>
                  <a:gd name="connsiteX32" fmla="*/ 250825 w 2476500"/>
                  <a:gd name="connsiteY32" fmla="*/ 490539 h 2068514"/>
                  <a:gd name="connsiteX33" fmla="*/ 501650 w 2476500"/>
                  <a:gd name="connsiteY33" fmla="*/ 531814 h 2068514"/>
                  <a:gd name="connsiteX34" fmla="*/ 620713 w 2476500"/>
                  <a:gd name="connsiteY34" fmla="*/ 477839 h 2068514"/>
                  <a:gd name="connsiteX35" fmla="*/ 962025 w 2476500"/>
                  <a:gd name="connsiteY35" fmla="*/ 570708 h 2068514"/>
                  <a:gd name="connsiteX0" fmla="*/ 962025 w 2876550"/>
                  <a:gd name="connsiteY0" fmla="*/ 1909418 h 3407224"/>
                  <a:gd name="connsiteX1" fmla="*/ 1105223 w 2876550"/>
                  <a:gd name="connsiteY1" fmla="*/ 2028478 h 3407224"/>
                  <a:gd name="connsiteX2" fmla="*/ 1036167 w 2876550"/>
                  <a:gd name="connsiteY2" fmla="*/ 2118965 h 3407224"/>
                  <a:gd name="connsiteX3" fmla="*/ 808360 w 2876550"/>
                  <a:gd name="connsiteY3" fmla="*/ 2119759 h 3407224"/>
                  <a:gd name="connsiteX4" fmla="*/ 680566 w 2876550"/>
                  <a:gd name="connsiteY4" fmla="*/ 2295178 h 3407224"/>
                  <a:gd name="connsiteX5" fmla="*/ 462285 w 2876550"/>
                  <a:gd name="connsiteY5" fmla="*/ 2481709 h 3407224"/>
                  <a:gd name="connsiteX6" fmla="*/ 376561 w 2876550"/>
                  <a:gd name="connsiteY6" fmla="*/ 2680941 h 3407224"/>
                  <a:gd name="connsiteX7" fmla="*/ 295598 w 2876550"/>
                  <a:gd name="connsiteY7" fmla="*/ 2845246 h 3407224"/>
                  <a:gd name="connsiteX8" fmla="*/ 173360 w 2876550"/>
                  <a:gd name="connsiteY8" fmla="*/ 2837309 h 3407224"/>
                  <a:gd name="connsiteX9" fmla="*/ 180975 w 2876550"/>
                  <a:gd name="connsiteY9" fmla="*/ 3073849 h 3407224"/>
                  <a:gd name="connsiteX10" fmla="*/ 1028700 w 2876550"/>
                  <a:gd name="connsiteY10" fmla="*/ 3254824 h 3407224"/>
                  <a:gd name="connsiteX11" fmla="*/ 1343025 w 2876550"/>
                  <a:gd name="connsiteY11" fmla="*/ 3407224 h 3407224"/>
                  <a:gd name="connsiteX12" fmla="*/ 1590675 w 2876550"/>
                  <a:gd name="connsiteY12" fmla="*/ 3369124 h 3407224"/>
                  <a:gd name="connsiteX13" fmla="*/ 2457450 w 2876550"/>
                  <a:gd name="connsiteY13" fmla="*/ 2569024 h 3407224"/>
                  <a:gd name="connsiteX14" fmla="*/ 2476500 w 2876550"/>
                  <a:gd name="connsiteY14" fmla="*/ 1740349 h 3407224"/>
                  <a:gd name="connsiteX15" fmla="*/ 2876550 w 2876550"/>
                  <a:gd name="connsiteY15" fmla="*/ 449 h 3407224"/>
                  <a:gd name="connsiteX16" fmla="*/ 1981151 w 2876550"/>
                  <a:gd name="connsiteY16" fmla="*/ 1553572 h 3407224"/>
                  <a:gd name="connsiteX17" fmla="*/ 1389385 w 2876550"/>
                  <a:gd name="connsiteY17" fmla="*/ 1519685 h 3407224"/>
                  <a:gd name="connsiteX18" fmla="*/ 1002035 w 2876550"/>
                  <a:gd name="connsiteY18" fmla="*/ 1338710 h 3407224"/>
                  <a:gd name="connsiteX19" fmla="*/ 710729 w 2876550"/>
                  <a:gd name="connsiteY19" fmla="*/ 1356966 h 3407224"/>
                  <a:gd name="connsiteX20" fmla="*/ 713110 w 2876550"/>
                  <a:gd name="connsiteY20" fmla="*/ 1421260 h 3407224"/>
                  <a:gd name="connsiteX21" fmla="*/ 982350 w 2876550"/>
                  <a:gd name="connsiteY21" fmla="*/ 1409829 h 3407224"/>
                  <a:gd name="connsiteX22" fmla="*/ 1349375 w 2876550"/>
                  <a:gd name="connsiteY22" fmla="*/ 1611127 h 3407224"/>
                  <a:gd name="connsiteX23" fmla="*/ 1782450 w 2876550"/>
                  <a:gd name="connsiteY23" fmla="*/ 1966089 h 3407224"/>
                  <a:gd name="connsiteX24" fmla="*/ 1785144 w 2876550"/>
                  <a:gd name="connsiteY24" fmla="*/ 2122936 h 3407224"/>
                  <a:gd name="connsiteX25" fmla="*/ 1164432 w 2876550"/>
                  <a:gd name="connsiteY25" fmla="*/ 1711775 h 3407224"/>
                  <a:gd name="connsiteX26" fmla="*/ 1050131 w 2876550"/>
                  <a:gd name="connsiteY26" fmla="*/ 1740349 h 3407224"/>
                  <a:gd name="connsiteX27" fmla="*/ 940594 w 2876550"/>
                  <a:gd name="connsiteY27" fmla="*/ 1733205 h 3407224"/>
                  <a:gd name="connsiteX28" fmla="*/ 909638 w 2876550"/>
                  <a:gd name="connsiteY28" fmla="*/ 1645099 h 3407224"/>
                  <a:gd name="connsiteX29" fmla="*/ 869156 w 2876550"/>
                  <a:gd name="connsiteY29" fmla="*/ 1476030 h 3407224"/>
                  <a:gd name="connsiteX30" fmla="*/ 133350 w 2876550"/>
                  <a:gd name="connsiteY30" fmla="*/ 1540324 h 3407224"/>
                  <a:gd name="connsiteX31" fmla="*/ 0 w 2876550"/>
                  <a:gd name="connsiteY31" fmla="*/ 1787974 h 3407224"/>
                  <a:gd name="connsiteX32" fmla="*/ 250825 w 2876550"/>
                  <a:gd name="connsiteY32" fmla="*/ 1829249 h 3407224"/>
                  <a:gd name="connsiteX33" fmla="*/ 501650 w 2876550"/>
                  <a:gd name="connsiteY33" fmla="*/ 1870524 h 3407224"/>
                  <a:gd name="connsiteX34" fmla="*/ 620713 w 2876550"/>
                  <a:gd name="connsiteY34" fmla="*/ 1816549 h 3407224"/>
                  <a:gd name="connsiteX35" fmla="*/ 962025 w 2876550"/>
                  <a:gd name="connsiteY35" fmla="*/ 1909418 h 3407224"/>
                  <a:gd name="connsiteX0" fmla="*/ 962025 w 3302000"/>
                  <a:gd name="connsiteY0" fmla="*/ 1909418 h 3407224"/>
                  <a:gd name="connsiteX1" fmla="*/ 1105223 w 3302000"/>
                  <a:gd name="connsiteY1" fmla="*/ 2028478 h 3407224"/>
                  <a:gd name="connsiteX2" fmla="*/ 1036167 w 3302000"/>
                  <a:gd name="connsiteY2" fmla="*/ 2118965 h 3407224"/>
                  <a:gd name="connsiteX3" fmla="*/ 808360 w 3302000"/>
                  <a:gd name="connsiteY3" fmla="*/ 2119759 h 3407224"/>
                  <a:gd name="connsiteX4" fmla="*/ 680566 w 3302000"/>
                  <a:gd name="connsiteY4" fmla="*/ 2295178 h 3407224"/>
                  <a:gd name="connsiteX5" fmla="*/ 462285 w 3302000"/>
                  <a:gd name="connsiteY5" fmla="*/ 2481709 h 3407224"/>
                  <a:gd name="connsiteX6" fmla="*/ 376561 w 3302000"/>
                  <a:gd name="connsiteY6" fmla="*/ 2680941 h 3407224"/>
                  <a:gd name="connsiteX7" fmla="*/ 295598 w 3302000"/>
                  <a:gd name="connsiteY7" fmla="*/ 2845246 h 3407224"/>
                  <a:gd name="connsiteX8" fmla="*/ 173360 w 3302000"/>
                  <a:gd name="connsiteY8" fmla="*/ 2837309 h 3407224"/>
                  <a:gd name="connsiteX9" fmla="*/ 180975 w 3302000"/>
                  <a:gd name="connsiteY9" fmla="*/ 3073849 h 3407224"/>
                  <a:gd name="connsiteX10" fmla="*/ 1028700 w 3302000"/>
                  <a:gd name="connsiteY10" fmla="*/ 3254824 h 3407224"/>
                  <a:gd name="connsiteX11" fmla="*/ 1343025 w 3302000"/>
                  <a:gd name="connsiteY11" fmla="*/ 3407224 h 3407224"/>
                  <a:gd name="connsiteX12" fmla="*/ 1590675 w 3302000"/>
                  <a:gd name="connsiteY12" fmla="*/ 3369124 h 3407224"/>
                  <a:gd name="connsiteX13" fmla="*/ 2457450 w 3302000"/>
                  <a:gd name="connsiteY13" fmla="*/ 2569024 h 3407224"/>
                  <a:gd name="connsiteX14" fmla="*/ 3302000 w 3302000"/>
                  <a:gd name="connsiteY14" fmla="*/ 610049 h 3407224"/>
                  <a:gd name="connsiteX15" fmla="*/ 2876550 w 3302000"/>
                  <a:gd name="connsiteY15" fmla="*/ 449 h 3407224"/>
                  <a:gd name="connsiteX16" fmla="*/ 1981151 w 3302000"/>
                  <a:gd name="connsiteY16" fmla="*/ 1553572 h 3407224"/>
                  <a:gd name="connsiteX17" fmla="*/ 1389385 w 3302000"/>
                  <a:gd name="connsiteY17" fmla="*/ 1519685 h 3407224"/>
                  <a:gd name="connsiteX18" fmla="*/ 1002035 w 3302000"/>
                  <a:gd name="connsiteY18" fmla="*/ 1338710 h 3407224"/>
                  <a:gd name="connsiteX19" fmla="*/ 710729 w 3302000"/>
                  <a:gd name="connsiteY19" fmla="*/ 1356966 h 3407224"/>
                  <a:gd name="connsiteX20" fmla="*/ 713110 w 3302000"/>
                  <a:gd name="connsiteY20" fmla="*/ 1421260 h 3407224"/>
                  <a:gd name="connsiteX21" fmla="*/ 982350 w 3302000"/>
                  <a:gd name="connsiteY21" fmla="*/ 1409829 h 3407224"/>
                  <a:gd name="connsiteX22" fmla="*/ 1349375 w 3302000"/>
                  <a:gd name="connsiteY22" fmla="*/ 1611127 h 3407224"/>
                  <a:gd name="connsiteX23" fmla="*/ 1782450 w 3302000"/>
                  <a:gd name="connsiteY23" fmla="*/ 1966089 h 3407224"/>
                  <a:gd name="connsiteX24" fmla="*/ 1785144 w 3302000"/>
                  <a:gd name="connsiteY24" fmla="*/ 2122936 h 3407224"/>
                  <a:gd name="connsiteX25" fmla="*/ 1164432 w 3302000"/>
                  <a:gd name="connsiteY25" fmla="*/ 1711775 h 3407224"/>
                  <a:gd name="connsiteX26" fmla="*/ 1050131 w 3302000"/>
                  <a:gd name="connsiteY26" fmla="*/ 1740349 h 3407224"/>
                  <a:gd name="connsiteX27" fmla="*/ 940594 w 3302000"/>
                  <a:gd name="connsiteY27" fmla="*/ 1733205 h 3407224"/>
                  <a:gd name="connsiteX28" fmla="*/ 909638 w 3302000"/>
                  <a:gd name="connsiteY28" fmla="*/ 1645099 h 3407224"/>
                  <a:gd name="connsiteX29" fmla="*/ 869156 w 3302000"/>
                  <a:gd name="connsiteY29" fmla="*/ 1476030 h 3407224"/>
                  <a:gd name="connsiteX30" fmla="*/ 133350 w 3302000"/>
                  <a:gd name="connsiteY30" fmla="*/ 1540324 h 3407224"/>
                  <a:gd name="connsiteX31" fmla="*/ 0 w 3302000"/>
                  <a:gd name="connsiteY31" fmla="*/ 1787974 h 3407224"/>
                  <a:gd name="connsiteX32" fmla="*/ 250825 w 3302000"/>
                  <a:gd name="connsiteY32" fmla="*/ 1829249 h 3407224"/>
                  <a:gd name="connsiteX33" fmla="*/ 501650 w 3302000"/>
                  <a:gd name="connsiteY33" fmla="*/ 1870524 h 3407224"/>
                  <a:gd name="connsiteX34" fmla="*/ 620713 w 3302000"/>
                  <a:gd name="connsiteY34" fmla="*/ 1816549 h 3407224"/>
                  <a:gd name="connsiteX35" fmla="*/ 962025 w 3302000"/>
                  <a:gd name="connsiteY35" fmla="*/ 1909418 h 3407224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3016201 w 3302000"/>
                  <a:gd name="connsiteY15" fmla="*/ 187873 h 3406775"/>
                  <a:gd name="connsiteX16" fmla="*/ 2876550 w 3302000"/>
                  <a:gd name="connsiteY16" fmla="*/ 0 h 3406775"/>
                  <a:gd name="connsiteX17" fmla="*/ 1981151 w 3302000"/>
                  <a:gd name="connsiteY17" fmla="*/ 1553123 h 3406775"/>
                  <a:gd name="connsiteX18" fmla="*/ 1389385 w 3302000"/>
                  <a:gd name="connsiteY18" fmla="*/ 1519236 h 3406775"/>
                  <a:gd name="connsiteX19" fmla="*/ 1002035 w 3302000"/>
                  <a:gd name="connsiteY19" fmla="*/ 1338261 h 3406775"/>
                  <a:gd name="connsiteX20" fmla="*/ 710729 w 3302000"/>
                  <a:gd name="connsiteY20" fmla="*/ 1356517 h 3406775"/>
                  <a:gd name="connsiteX21" fmla="*/ 713110 w 3302000"/>
                  <a:gd name="connsiteY21" fmla="*/ 1420811 h 3406775"/>
                  <a:gd name="connsiteX22" fmla="*/ 982350 w 3302000"/>
                  <a:gd name="connsiteY22" fmla="*/ 1409380 h 3406775"/>
                  <a:gd name="connsiteX23" fmla="*/ 1349375 w 3302000"/>
                  <a:gd name="connsiteY23" fmla="*/ 1610678 h 3406775"/>
                  <a:gd name="connsiteX24" fmla="*/ 1782450 w 3302000"/>
                  <a:gd name="connsiteY24" fmla="*/ 1965640 h 3406775"/>
                  <a:gd name="connsiteX25" fmla="*/ 1785144 w 3302000"/>
                  <a:gd name="connsiteY25" fmla="*/ 2122487 h 3406775"/>
                  <a:gd name="connsiteX26" fmla="*/ 1164432 w 3302000"/>
                  <a:gd name="connsiteY26" fmla="*/ 1711326 h 3406775"/>
                  <a:gd name="connsiteX27" fmla="*/ 1050131 w 3302000"/>
                  <a:gd name="connsiteY27" fmla="*/ 1739900 h 3406775"/>
                  <a:gd name="connsiteX28" fmla="*/ 940594 w 3302000"/>
                  <a:gd name="connsiteY28" fmla="*/ 1732756 h 3406775"/>
                  <a:gd name="connsiteX29" fmla="*/ 909638 w 3302000"/>
                  <a:gd name="connsiteY29" fmla="*/ 1644650 h 3406775"/>
                  <a:gd name="connsiteX30" fmla="*/ 869156 w 3302000"/>
                  <a:gd name="connsiteY30" fmla="*/ 1475581 h 3406775"/>
                  <a:gd name="connsiteX31" fmla="*/ 133350 w 3302000"/>
                  <a:gd name="connsiteY31" fmla="*/ 1539875 h 3406775"/>
                  <a:gd name="connsiteX32" fmla="*/ 0 w 3302000"/>
                  <a:gd name="connsiteY32" fmla="*/ 1787525 h 3406775"/>
                  <a:gd name="connsiteX33" fmla="*/ 250825 w 3302000"/>
                  <a:gd name="connsiteY33" fmla="*/ 1828800 h 3406775"/>
                  <a:gd name="connsiteX34" fmla="*/ 501650 w 3302000"/>
                  <a:gd name="connsiteY34" fmla="*/ 1870075 h 3406775"/>
                  <a:gd name="connsiteX35" fmla="*/ 620713 w 3302000"/>
                  <a:gd name="connsiteY35" fmla="*/ 1816100 h 3406775"/>
                  <a:gd name="connsiteX36" fmla="*/ 962025 w 3302000"/>
                  <a:gd name="connsiteY36" fmla="*/ 1908969 h 3406775"/>
                  <a:gd name="connsiteX0" fmla="*/ 962025 w 3302000"/>
                  <a:gd name="connsiteY0" fmla="*/ 3314946 h 4812752"/>
                  <a:gd name="connsiteX1" fmla="*/ 1105223 w 3302000"/>
                  <a:gd name="connsiteY1" fmla="*/ 3434006 h 4812752"/>
                  <a:gd name="connsiteX2" fmla="*/ 1036167 w 3302000"/>
                  <a:gd name="connsiteY2" fmla="*/ 3524493 h 4812752"/>
                  <a:gd name="connsiteX3" fmla="*/ 808360 w 3302000"/>
                  <a:gd name="connsiteY3" fmla="*/ 3525287 h 4812752"/>
                  <a:gd name="connsiteX4" fmla="*/ 680566 w 3302000"/>
                  <a:gd name="connsiteY4" fmla="*/ 3700706 h 4812752"/>
                  <a:gd name="connsiteX5" fmla="*/ 462285 w 3302000"/>
                  <a:gd name="connsiteY5" fmla="*/ 3887237 h 4812752"/>
                  <a:gd name="connsiteX6" fmla="*/ 376561 w 3302000"/>
                  <a:gd name="connsiteY6" fmla="*/ 4086469 h 4812752"/>
                  <a:gd name="connsiteX7" fmla="*/ 295598 w 3302000"/>
                  <a:gd name="connsiteY7" fmla="*/ 4250774 h 4812752"/>
                  <a:gd name="connsiteX8" fmla="*/ 173360 w 3302000"/>
                  <a:gd name="connsiteY8" fmla="*/ 4242837 h 4812752"/>
                  <a:gd name="connsiteX9" fmla="*/ 180975 w 3302000"/>
                  <a:gd name="connsiteY9" fmla="*/ 4479377 h 4812752"/>
                  <a:gd name="connsiteX10" fmla="*/ 1028700 w 3302000"/>
                  <a:gd name="connsiteY10" fmla="*/ 4660352 h 4812752"/>
                  <a:gd name="connsiteX11" fmla="*/ 1343025 w 3302000"/>
                  <a:gd name="connsiteY11" fmla="*/ 4812752 h 4812752"/>
                  <a:gd name="connsiteX12" fmla="*/ 1590675 w 3302000"/>
                  <a:gd name="connsiteY12" fmla="*/ 4774652 h 4812752"/>
                  <a:gd name="connsiteX13" fmla="*/ 2457450 w 3302000"/>
                  <a:gd name="connsiteY13" fmla="*/ 3974552 h 4812752"/>
                  <a:gd name="connsiteX14" fmla="*/ 3302000 w 3302000"/>
                  <a:gd name="connsiteY14" fmla="*/ 2015577 h 4812752"/>
                  <a:gd name="connsiteX15" fmla="*/ 3009851 w 3302000"/>
                  <a:gd name="connsiteY15" fmla="*/ 0 h 4812752"/>
                  <a:gd name="connsiteX16" fmla="*/ 2876550 w 3302000"/>
                  <a:gd name="connsiteY16" fmla="*/ 1405977 h 4812752"/>
                  <a:gd name="connsiteX17" fmla="*/ 1981151 w 3302000"/>
                  <a:gd name="connsiteY17" fmla="*/ 2959100 h 4812752"/>
                  <a:gd name="connsiteX18" fmla="*/ 1389385 w 3302000"/>
                  <a:gd name="connsiteY18" fmla="*/ 2925213 h 4812752"/>
                  <a:gd name="connsiteX19" fmla="*/ 1002035 w 3302000"/>
                  <a:gd name="connsiteY19" fmla="*/ 2744238 h 4812752"/>
                  <a:gd name="connsiteX20" fmla="*/ 710729 w 3302000"/>
                  <a:gd name="connsiteY20" fmla="*/ 2762494 h 4812752"/>
                  <a:gd name="connsiteX21" fmla="*/ 713110 w 3302000"/>
                  <a:gd name="connsiteY21" fmla="*/ 2826788 h 4812752"/>
                  <a:gd name="connsiteX22" fmla="*/ 982350 w 3302000"/>
                  <a:gd name="connsiteY22" fmla="*/ 2815357 h 4812752"/>
                  <a:gd name="connsiteX23" fmla="*/ 1349375 w 3302000"/>
                  <a:gd name="connsiteY23" fmla="*/ 3016655 h 4812752"/>
                  <a:gd name="connsiteX24" fmla="*/ 1782450 w 3302000"/>
                  <a:gd name="connsiteY24" fmla="*/ 3371617 h 4812752"/>
                  <a:gd name="connsiteX25" fmla="*/ 1785144 w 3302000"/>
                  <a:gd name="connsiteY25" fmla="*/ 3528464 h 4812752"/>
                  <a:gd name="connsiteX26" fmla="*/ 1164432 w 3302000"/>
                  <a:gd name="connsiteY26" fmla="*/ 3117303 h 4812752"/>
                  <a:gd name="connsiteX27" fmla="*/ 1050131 w 3302000"/>
                  <a:gd name="connsiteY27" fmla="*/ 3145877 h 4812752"/>
                  <a:gd name="connsiteX28" fmla="*/ 940594 w 3302000"/>
                  <a:gd name="connsiteY28" fmla="*/ 3138733 h 4812752"/>
                  <a:gd name="connsiteX29" fmla="*/ 909638 w 3302000"/>
                  <a:gd name="connsiteY29" fmla="*/ 3050627 h 4812752"/>
                  <a:gd name="connsiteX30" fmla="*/ 869156 w 3302000"/>
                  <a:gd name="connsiteY30" fmla="*/ 2881558 h 4812752"/>
                  <a:gd name="connsiteX31" fmla="*/ 133350 w 3302000"/>
                  <a:gd name="connsiteY31" fmla="*/ 2945852 h 4812752"/>
                  <a:gd name="connsiteX32" fmla="*/ 0 w 3302000"/>
                  <a:gd name="connsiteY32" fmla="*/ 3193502 h 4812752"/>
                  <a:gd name="connsiteX33" fmla="*/ 250825 w 3302000"/>
                  <a:gd name="connsiteY33" fmla="*/ 3234777 h 4812752"/>
                  <a:gd name="connsiteX34" fmla="*/ 501650 w 3302000"/>
                  <a:gd name="connsiteY34" fmla="*/ 3276052 h 4812752"/>
                  <a:gd name="connsiteX35" fmla="*/ 620713 w 3302000"/>
                  <a:gd name="connsiteY35" fmla="*/ 3222077 h 4812752"/>
                  <a:gd name="connsiteX36" fmla="*/ 962025 w 3302000"/>
                  <a:gd name="connsiteY36" fmla="*/ 3314946 h 4812752"/>
                  <a:gd name="connsiteX0" fmla="*/ 962025 w 3302000"/>
                  <a:gd name="connsiteY0" fmla="*/ 3324319 h 4822125"/>
                  <a:gd name="connsiteX1" fmla="*/ 1105223 w 3302000"/>
                  <a:gd name="connsiteY1" fmla="*/ 3443379 h 4822125"/>
                  <a:gd name="connsiteX2" fmla="*/ 1036167 w 3302000"/>
                  <a:gd name="connsiteY2" fmla="*/ 3533866 h 4822125"/>
                  <a:gd name="connsiteX3" fmla="*/ 808360 w 3302000"/>
                  <a:gd name="connsiteY3" fmla="*/ 3534660 h 4822125"/>
                  <a:gd name="connsiteX4" fmla="*/ 680566 w 3302000"/>
                  <a:gd name="connsiteY4" fmla="*/ 3710079 h 4822125"/>
                  <a:gd name="connsiteX5" fmla="*/ 462285 w 3302000"/>
                  <a:gd name="connsiteY5" fmla="*/ 3896610 h 4822125"/>
                  <a:gd name="connsiteX6" fmla="*/ 376561 w 3302000"/>
                  <a:gd name="connsiteY6" fmla="*/ 4095842 h 4822125"/>
                  <a:gd name="connsiteX7" fmla="*/ 295598 w 3302000"/>
                  <a:gd name="connsiteY7" fmla="*/ 4260147 h 4822125"/>
                  <a:gd name="connsiteX8" fmla="*/ 173360 w 3302000"/>
                  <a:gd name="connsiteY8" fmla="*/ 4252210 h 4822125"/>
                  <a:gd name="connsiteX9" fmla="*/ 180975 w 3302000"/>
                  <a:gd name="connsiteY9" fmla="*/ 4488750 h 4822125"/>
                  <a:gd name="connsiteX10" fmla="*/ 1028700 w 3302000"/>
                  <a:gd name="connsiteY10" fmla="*/ 4669725 h 4822125"/>
                  <a:gd name="connsiteX11" fmla="*/ 1343025 w 3302000"/>
                  <a:gd name="connsiteY11" fmla="*/ 4822125 h 4822125"/>
                  <a:gd name="connsiteX12" fmla="*/ 1590675 w 3302000"/>
                  <a:gd name="connsiteY12" fmla="*/ 4784025 h 4822125"/>
                  <a:gd name="connsiteX13" fmla="*/ 2457450 w 3302000"/>
                  <a:gd name="connsiteY13" fmla="*/ 3983925 h 4822125"/>
                  <a:gd name="connsiteX14" fmla="*/ 3302000 w 3302000"/>
                  <a:gd name="connsiteY14" fmla="*/ 2024950 h 4822125"/>
                  <a:gd name="connsiteX15" fmla="*/ 3009851 w 3302000"/>
                  <a:gd name="connsiteY15" fmla="*/ 9373 h 4822125"/>
                  <a:gd name="connsiteX16" fmla="*/ 2876550 w 3302000"/>
                  <a:gd name="connsiteY16" fmla="*/ 1415350 h 4822125"/>
                  <a:gd name="connsiteX17" fmla="*/ 1981151 w 3302000"/>
                  <a:gd name="connsiteY17" fmla="*/ 2968473 h 4822125"/>
                  <a:gd name="connsiteX18" fmla="*/ 1389385 w 3302000"/>
                  <a:gd name="connsiteY18" fmla="*/ 2934586 h 4822125"/>
                  <a:gd name="connsiteX19" fmla="*/ 1002035 w 3302000"/>
                  <a:gd name="connsiteY19" fmla="*/ 2753611 h 4822125"/>
                  <a:gd name="connsiteX20" fmla="*/ 710729 w 3302000"/>
                  <a:gd name="connsiteY20" fmla="*/ 2771867 h 4822125"/>
                  <a:gd name="connsiteX21" fmla="*/ 713110 w 3302000"/>
                  <a:gd name="connsiteY21" fmla="*/ 2836161 h 4822125"/>
                  <a:gd name="connsiteX22" fmla="*/ 982350 w 3302000"/>
                  <a:gd name="connsiteY22" fmla="*/ 2824730 h 4822125"/>
                  <a:gd name="connsiteX23" fmla="*/ 1349375 w 3302000"/>
                  <a:gd name="connsiteY23" fmla="*/ 3026028 h 4822125"/>
                  <a:gd name="connsiteX24" fmla="*/ 1782450 w 3302000"/>
                  <a:gd name="connsiteY24" fmla="*/ 3380990 h 4822125"/>
                  <a:gd name="connsiteX25" fmla="*/ 1785144 w 3302000"/>
                  <a:gd name="connsiteY25" fmla="*/ 3537837 h 4822125"/>
                  <a:gd name="connsiteX26" fmla="*/ 1164432 w 3302000"/>
                  <a:gd name="connsiteY26" fmla="*/ 3126676 h 4822125"/>
                  <a:gd name="connsiteX27" fmla="*/ 1050131 w 3302000"/>
                  <a:gd name="connsiteY27" fmla="*/ 3155250 h 4822125"/>
                  <a:gd name="connsiteX28" fmla="*/ 940594 w 3302000"/>
                  <a:gd name="connsiteY28" fmla="*/ 3148106 h 4822125"/>
                  <a:gd name="connsiteX29" fmla="*/ 909638 w 3302000"/>
                  <a:gd name="connsiteY29" fmla="*/ 3060000 h 4822125"/>
                  <a:gd name="connsiteX30" fmla="*/ 869156 w 3302000"/>
                  <a:gd name="connsiteY30" fmla="*/ 2890931 h 4822125"/>
                  <a:gd name="connsiteX31" fmla="*/ 133350 w 3302000"/>
                  <a:gd name="connsiteY31" fmla="*/ 2955225 h 4822125"/>
                  <a:gd name="connsiteX32" fmla="*/ 0 w 3302000"/>
                  <a:gd name="connsiteY32" fmla="*/ 3202875 h 4822125"/>
                  <a:gd name="connsiteX33" fmla="*/ 250825 w 3302000"/>
                  <a:gd name="connsiteY33" fmla="*/ 3244150 h 4822125"/>
                  <a:gd name="connsiteX34" fmla="*/ 501650 w 3302000"/>
                  <a:gd name="connsiteY34" fmla="*/ 3285425 h 4822125"/>
                  <a:gd name="connsiteX35" fmla="*/ 620713 w 3302000"/>
                  <a:gd name="connsiteY35" fmla="*/ 3231450 h 4822125"/>
                  <a:gd name="connsiteX36" fmla="*/ 962025 w 3302000"/>
                  <a:gd name="connsiteY36" fmla="*/ 3324319 h 4822125"/>
                  <a:gd name="connsiteX0" fmla="*/ 962025 w 3328293"/>
                  <a:gd name="connsiteY0" fmla="*/ 3440229 h 4938035"/>
                  <a:gd name="connsiteX1" fmla="*/ 1105223 w 3328293"/>
                  <a:gd name="connsiteY1" fmla="*/ 3559289 h 4938035"/>
                  <a:gd name="connsiteX2" fmla="*/ 1036167 w 3328293"/>
                  <a:gd name="connsiteY2" fmla="*/ 3649776 h 4938035"/>
                  <a:gd name="connsiteX3" fmla="*/ 808360 w 3328293"/>
                  <a:gd name="connsiteY3" fmla="*/ 3650570 h 4938035"/>
                  <a:gd name="connsiteX4" fmla="*/ 680566 w 3328293"/>
                  <a:gd name="connsiteY4" fmla="*/ 3825989 h 4938035"/>
                  <a:gd name="connsiteX5" fmla="*/ 462285 w 3328293"/>
                  <a:gd name="connsiteY5" fmla="*/ 4012520 h 4938035"/>
                  <a:gd name="connsiteX6" fmla="*/ 376561 w 3328293"/>
                  <a:gd name="connsiteY6" fmla="*/ 4211752 h 4938035"/>
                  <a:gd name="connsiteX7" fmla="*/ 295598 w 3328293"/>
                  <a:gd name="connsiteY7" fmla="*/ 4376057 h 4938035"/>
                  <a:gd name="connsiteX8" fmla="*/ 173360 w 3328293"/>
                  <a:gd name="connsiteY8" fmla="*/ 4368120 h 4938035"/>
                  <a:gd name="connsiteX9" fmla="*/ 180975 w 3328293"/>
                  <a:gd name="connsiteY9" fmla="*/ 4604660 h 4938035"/>
                  <a:gd name="connsiteX10" fmla="*/ 1028700 w 3328293"/>
                  <a:gd name="connsiteY10" fmla="*/ 4785635 h 4938035"/>
                  <a:gd name="connsiteX11" fmla="*/ 1343025 w 3328293"/>
                  <a:gd name="connsiteY11" fmla="*/ 4938035 h 4938035"/>
                  <a:gd name="connsiteX12" fmla="*/ 1590675 w 3328293"/>
                  <a:gd name="connsiteY12" fmla="*/ 4899935 h 4938035"/>
                  <a:gd name="connsiteX13" fmla="*/ 2457450 w 3328293"/>
                  <a:gd name="connsiteY13" fmla="*/ 4099835 h 4938035"/>
                  <a:gd name="connsiteX14" fmla="*/ 3302000 w 3328293"/>
                  <a:gd name="connsiteY14" fmla="*/ 2140860 h 4938035"/>
                  <a:gd name="connsiteX15" fmla="*/ 3105101 w 3328293"/>
                  <a:gd name="connsiteY15" fmla="*/ 296734 h 4938035"/>
                  <a:gd name="connsiteX16" fmla="*/ 3009851 w 3328293"/>
                  <a:gd name="connsiteY16" fmla="*/ 125283 h 4938035"/>
                  <a:gd name="connsiteX17" fmla="*/ 2876550 w 3328293"/>
                  <a:gd name="connsiteY17" fmla="*/ 1531260 h 4938035"/>
                  <a:gd name="connsiteX18" fmla="*/ 1981151 w 3328293"/>
                  <a:gd name="connsiteY18" fmla="*/ 3084383 h 4938035"/>
                  <a:gd name="connsiteX19" fmla="*/ 1389385 w 3328293"/>
                  <a:gd name="connsiteY19" fmla="*/ 3050496 h 4938035"/>
                  <a:gd name="connsiteX20" fmla="*/ 1002035 w 3328293"/>
                  <a:gd name="connsiteY20" fmla="*/ 2869521 h 4938035"/>
                  <a:gd name="connsiteX21" fmla="*/ 710729 w 3328293"/>
                  <a:gd name="connsiteY21" fmla="*/ 2887777 h 4938035"/>
                  <a:gd name="connsiteX22" fmla="*/ 713110 w 3328293"/>
                  <a:gd name="connsiteY22" fmla="*/ 2952071 h 4938035"/>
                  <a:gd name="connsiteX23" fmla="*/ 982350 w 3328293"/>
                  <a:gd name="connsiteY23" fmla="*/ 2940640 h 4938035"/>
                  <a:gd name="connsiteX24" fmla="*/ 1349375 w 3328293"/>
                  <a:gd name="connsiteY24" fmla="*/ 3141938 h 4938035"/>
                  <a:gd name="connsiteX25" fmla="*/ 1782450 w 3328293"/>
                  <a:gd name="connsiteY25" fmla="*/ 3496900 h 4938035"/>
                  <a:gd name="connsiteX26" fmla="*/ 1785144 w 3328293"/>
                  <a:gd name="connsiteY26" fmla="*/ 3653747 h 4938035"/>
                  <a:gd name="connsiteX27" fmla="*/ 1164432 w 3328293"/>
                  <a:gd name="connsiteY27" fmla="*/ 3242586 h 4938035"/>
                  <a:gd name="connsiteX28" fmla="*/ 1050131 w 3328293"/>
                  <a:gd name="connsiteY28" fmla="*/ 3271160 h 4938035"/>
                  <a:gd name="connsiteX29" fmla="*/ 940594 w 3328293"/>
                  <a:gd name="connsiteY29" fmla="*/ 3264016 h 4938035"/>
                  <a:gd name="connsiteX30" fmla="*/ 909638 w 3328293"/>
                  <a:gd name="connsiteY30" fmla="*/ 3175910 h 4938035"/>
                  <a:gd name="connsiteX31" fmla="*/ 869156 w 3328293"/>
                  <a:gd name="connsiteY31" fmla="*/ 3006841 h 4938035"/>
                  <a:gd name="connsiteX32" fmla="*/ 133350 w 3328293"/>
                  <a:gd name="connsiteY32" fmla="*/ 3071135 h 4938035"/>
                  <a:gd name="connsiteX33" fmla="*/ 0 w 3328293"/>
                  <a:gd name="connsiteY33" fmla="*/ 3318785 h 4938035"/>
                  <a:gd name="connsiteX34" fmla="*/ 250825 w 3328293"/>
                  <a:gd name="connsiteY34" fmla="*/ 3360060 h 4938035"/>
                  <a:gd name="connsiteX35" fmla="*/ 501650 w 3328293"/>
                  <a:gd name="connsiteY35" fmla="*/ 3401335 h 4938035"/>
                  <a:gd name="connsiteX36" fmla="*/ 620713 w 3328293"/>
                  <a:gd name="connsiteY36" fmla="*/ 3347360 h 4938035"/>
                  <a:gd name="connsiteX37" fmla="*/ 962025 w 3328293"/>
                  <a:gd name="connsiteY37" fmla="*/ 3440229 h 4938035"/>
                  <a:gd name="connsiteX0" fmla="*/ 962025 w 3362690"/>
                  <a:gd name="connsiteY0" fmla="*/ 3681236 h 5179042"/>
                  <a:gd name="connsiteX1" fmla="*/ 1105223 w 3362690"/>
                  <a:gd name="connsiteY1" fmla="*/ 3800296 h 5179042"/>
                  <a:gd name="connsiteX2" fmla="*/ 1036167 w 3362690"/>
                  <a:gd name="connsiteY2" fmla="*/ 3890783 h 5179042"/>
                  <a:gd name="connsiteX3" fmla="*/ 808360 w 3362690"/>
                  <a:gd name="connsiteY3" fmla="*/ 3891577 h 5179042"/>
                  <a:gd name="connsiteX4" fmla="*/ 680566 w 3362690"/>
                  <a:gd name="connsiteY4" fmla="*/ 4066996 h 5179042"/>
                  <a:gd name="connsiteX5" fmla="*/ 462285 w 3362690"/>
                  <a:gd name="connsiteY5" fmla="*/ 4253527 h 5179042"/>
                  <a:gd name="connsiteX6" fmla="*/ 376561 w 3362690"/>
                  <a:gd name="connsiteY6" fmla="*/ 4452759 h 5179042"/>
                  <a:gd name="connsiteX7" fmla="*/ 295598 w 3362690"/>
                  <a:gd name="connsiteY7" fmla="*/ 4617064 h 5179042"/>
                  <a:gd name="connsiteX8" fmla="*/ 173360 w 3362690"/>
                  <a:gd name="connsiteY8" fmla="*/ 4609127 h 5179042"/>
                  <a:gd name="connsiteX9" fmla="*/ 180975 w 3362690"/>
                  <a:gd name="connsiteY9" fmla="*/ 4845667 h 5179042"/>
                  <a:gd name="connsiteX10" fmla="*/ 1028700 w 3362690"/>
                  <a:gd name="connsiteY10" fmla="*/ 5026642 h 5179042"/>
                  <a:gd name="connsiteX11" fmla="*/ 1343025 w 3362690"/>
                  <a:gd name="connsiteY11" fmla="*/ 5179042 h 5179042"/>
                  <a:gd name="connsiteX12" fmla="*/ 1590675 w 3362690"/>
                  <a:gd name="connsiteY12" fmla="*/ 5140942 h 5179042"/>
                  <a:gd name="connsiteX13" fmla="*/ 2457450 w 3362690"/>
                  <a:gd name="connsiteY13" fmla="*/ 4340842 h 5179042"/>
                  <a:gd name="connsiteX14" fmla="*/ 3302000 w 3362690"/>
                  <a:gd name="connsiteY14" fmla="*/ 2381867 h 5179042"/>
                  <a:gd name="connsiteX15" fmla="*/ 3301951 w 3362690"/>
                  <a:gd name="connsiteY15" fmla="*/ 137691 h 5179042"/>
                  <a:gd name="connsiteX16" fmla="*/ 3009851 w 3362690"/>
                  <a:gd name="connsiteY16" fmla="*/ 366290 h 5179042"/>
                  <a:gd name="connsiteX17" fmla="*/ 2876550 w 3362690"/>
                  <a:gd name="connsiteY17" fmla="*/ 1772267 h 5179042"/>
                  <a:gd name="connsiteX18" fmla="*/ 1981151 w 3362690"/>
                  <a:gd name="connsiteY18" fmla="*/ 3325390 h 5179042"/>
                  <a:gd name="connsiteX19" fmla="*/ 1389385 w 3362690"/>
                  <a:gd name="connsiteY19" fmla="*/ 3291503 h 5179042"/>
                  <a:gd name="connsiteX20" fmla="*/ 1002035 w 3362690"/>
                  <a:gd name="connsiteY20" fmla="*/ 3110528 h 5179042"/>
                  <a:gd name="connsiteX21" fmla="*/ 710729 w 3362690"/>
                  <a:gd name="connsiteY21" fmla="*/ 3128784 h 5179042"/>
                  <a:gd name="connsiteX22" fmla="*/ 713110 w 3362690"/>
                  <a:gd name="connsiteY22" fmla="*/ 3193078 h 5179042"/>
                  <a:gd name="connsiteX23" fmla="*/ 982350 w 3362690"/>
                  <a:gd name="connsiteY23" fmla="*/ 3181647 h 5179042"/>
                  <a:gd name="connsiteX24" fmla="*/ 1349375 w 3362690"/>
                  <a:gd name="connsiteY24" fmla="*/ 3382945 h 5179042"/>
                  <a:gd name="connsiteX25" fmla="*/ 1782450 w 3362690"/>
                  <a:gd name="connsiteY25" fmla="*/ 3737907 h 5179042"/>
                  <a:gd name="connsiteX26" fmla="*/ 1785144 w 3362690"/>
                  <a:gd name="connsiteY26" fmla="*/ 3894754 h 5179042"/>
                  <a:gd name="connsiteX27" fmla="*/ 1164432 w 3362690"/>
                  <a:gd name="connsiteY27" fmla="*/ 3483593 h 5179042"/>
                  <a:gd name="connsiteX28" fmla="*/ 1050131 w 3362690"/>
                  <a:gd name="connsiteY28" fmla="*/ 3512167 h 5179042"/>
                  <a:gd name="connsiteX29" fmla="*/ 940594 w 3362690"/>
                  <a:gd name="connsiteY29" fmla="*/ 3505023 h 5179042"/>
                  <a:gd name="connsiteX30" fmla="*/ 909638 w 3362690"/>
                  <a:gd name="connsiteY30" fmla="*/ 3416917 h 5179042"/>
                  <a:gd name="connsiteX31" fmla="*/ 869156 w 3362690"/>
                  <a:gd name="connsiteY31" fmla="*/ 3247848 h 5179042"/>
                  <a:gd name="connsiteX32" fmla="*/ 133350 w 3362690"/>
                  <a:gd name="connsiteY32" fmla="*/ 3312142 h 5179042"/>
                  <a:gd name="connsiteX33" fmla="*/ 0 w 3362690"/>
                  <a:gd name="connsiteY33" fmla="*/ 3559792 h 5179042"/>
                  <a:gd name="connsiteX34" fmla="*/ 250825 w 3362690"/>
                  <a:gd name="connsiteY34" fmla="*/ 3601067 h 5179042"/>
                  <a:gd name="connsiteX35" fmla="*/ 501650 w 3362690"/>
                  <a:gd name="connsiteY35" fmla="*/ 3642342 h 5179042"/>
                  <a:gd name="connsiteX36" fmla="*/ 620713 w 3362690"/>
                  <a:gd name="connsiteY36" fmla="*/ 3588367 h 5179042"/>
                  <a:gd name="connsiteX37" fmla="*/ 962025 w 3362690"/>
                  <a:gd name="connsiteY37" fmla="*/ 3681236 h 5179042"/>
                  <a:gd name="connsiteX0" fmla="*/ 962025 w 3362690"/>
                  <a:gd name="connsiteY0" fmla="*/ 3543545 h 5041351"/>
                  <a:gd name="connsiteX1" fmla="*/ 1105223 w 3362690"/>
                  <a:gd name="connsiteY1" fmla="*/ 3662605 h 5041351"/>
                  <a:gd name="connsiteX2" fmla="*/ 1036167 w 3362690"/>
                  <a:gd name="connsiteY2" fmla="*/ 3753092 h 5041351"/>
                  <a:gd name="connsiteX3" fmla="*/ 808360 w 3362690"/>
                  <a:gd name="connsiteY3" fmla="*/ 3753886 h 5041351"/>
                  <a:gd name="connsiteX4" fmla="*/ 680566 w 3362690"/>
                  <a:gd name="connsiteY4" fmla="*/ 3929305 h 5041351"/>
                  <a:gd name="connsiteX5" fmla="*/ 462285 w 3362690"/>
                  <a:gd name="connsiteY5" fmla="*/ 4115836 h 5041351"/>
                  <a:gd name="connsiteX6" fmla="*/ 376561 w 3362690"/>
                  <a:gd name="connsiteY6" fmla="*/ 4315068 h 5041351"/>
                  <a:gd name="connsiteX7" fmla="*/ 295598 w 3362690"/>
                  <a:gd name="connsiteY7" fmla="*/ 4479373 h 5041351"/>
                  <a:gd name="connsiteX8" fmla="*/ 173360 w 3362690"/>
                  <a:gd name="connsiteY8" fmla="*/ 4471436 h 5041351"/>
                  <a:gd name="connsiteX9" fmla="*/ 180975 w 3362690"/>
                  <a:gd name="connsiteY9" fmla="*/ 4707976 h 5041351"/>
                  <a:gd name="connsiteX10" fmla="*/ 1028700 w 3362690"/>
                  <a:gd name="connsiteY10" fmla="*/ 4888951 h 5041351"/>
                  <a:gd name="connsiteX11" fmla="*/ 1343025 w 3362690"/>
                  <a:gd name="connsiteY11" fmla="*/ 5041351 h 5041351"/>
                  <a:gd name="connsiteX12" fmla="*/ 1590675 w 3362690"/>
                  <a:gd name="connsiteY12" fmla="*/ 5003251 h 5041351"/>
                  <a:gd name="connsiteX13" fmla="*/ 2457450 w 3362690"/>
                  <a:gd name="connsiteY13" fmla="*/ 4203151 h 5041351"/>
                  <a:gd name="connsiteX14" fmla="*/ 3302000 w 3362690"/>
                  <a:gd name="connsiteY14" fmla="*/ 2244176 h 5041351"/>
                  <a:gd name="connsiteX15" fmla="*/ 3301951 w 3362690"/>
                  <a:gd name="connsiteY15" fmla="*/ 0 h 5041351"/>
                  <a:gd name="connsiteX16" fmla="*/ 3009851 w 3362690"/>
                  <a:gd name="connsiteY16" fmla="*/ 228599 h 5041351"/>
                  <a:gd name="connsiteX17" fmla="*/ 2876550 w 3362690"/>
                  <a:gd name="connsiteY17" fmla="*/ 1634576 h 5041351"/>
                  <a:gd name="connsiteX18" fmla="*/ 1981151 w 3362690"/>
                  <a:gd name="connsiteY18" fmla="*/ 3187699 h 5041351"/>
                  <a:gd name="connsiteX19" fmla="*/ 1389385 w 3362690"/>
                  <a:gd name="connsiteY19" fmla="*/ 3153812 h 5041351"/>
                  <a:gd name="connsiteX20" fmla="*/ 1002035 w 3362690"/>
                  <a:gd name="connsiteY20" fmla="*/ 2972837 h 5041351"/>
                  <a:gd name="connsiteX21" fmla="*/ 710729 w 3362690"/>
                  <a:gd name="connsiteY21" fmla="*/ 2991093 h 5041351"/>
                  <a:gd name="connsiteX22" fmla="*/ 713110 w 3362690"/>
                  <a:gd name="connsiteY22" fmla="*/ 3055387 h 5041351"/>
                  <a:gd name="connsiteX23" fmla="*/ 982350 w 3362690"/>
                  <a:gd name="connsiteY23" fmla="*/ 3043956 h 5041351"/>
                  <a:gd name="connsiteX24" fmla="*/ 1349375 w 3362690"/>
                  <a:gd name="connsiteY24" fmla="*/ 3245254 h 5041351"/>
                  <a:gd name="connsiteX25" fmla="*/ 1782450 w 3362690"/>
                  <a:gd name="connsiteY25" fmla="*/ 3600216 h 5041351"/>
                  <a:gd name="connsiteX26" fmla="*/ 1785144 w 3362690"/>
                  <a:gd name="connsiteY26" fmla="*/ 3757063 h 5041351"/>
                  <a:gd name="connsiteX27" fmla="*/ 1164432 w 3362690"/>
                  <a:gd name="connsiteY27" fmla="*/ 3345902 h 5041351"/>
                  <a:gd name="connsiteX28" fmla="*/ 1050131 w 3362690"/>
                  <a:gd name="connsiteY28" fmla="*/ 3374476 h 5041351"/>
                  <a:gd name="connsiteX29" fmla="*/ 940594 w 3362690"/>
                  <a:gd name="connsiteY29" fmla="*/ 3367332 h 5041351"/>
                  <a:gd name="connsiteX30" fmla="*/ 909638 w 3362690"/>
                  <a:gd name="connsiteY30" fmla="*/ 3279226 h 5041351"/>
                  <a:gd name="connsiteX31" fmla="*/ 869156 w 3362690"/>
                  <a:gd name="connsiteY31" fmla="*/ 3110157 h 5041351"/>
                  <a:gd name="connsiteX32" fmla="*/ 133350 w 3362690"/>
                  <a:gd name="connsiteY32" fmla="*/ 3174451 h 5041351"/>
                  <a:gd name="connsiteX33" fmla="*/ 0 w 3362690"/>
                  <a:gd name="connsiteY33" fmla="*/ 3422101 h 5041351"/>
                  <a:gd name="connsiteX34" fmla="*/ 250825 w 3362690"/>
                  <a:gd name="connsiteY34" fmla="*/ 3463376 h 5041351"/>
                  <a:gd name="connsiteX35" fmla="*/ 501650 w 3362690"/>
                  <a:gd name="connsiteY35" fmla="*/ 3504651 h 5041351"/>
                  <a:gd name="connsiteX36" fmla="*/ 620713 w 3362690"/>
                  <a:gd name="connsiteY36" fmla="*/ 3450676 h 5041351"/>
                  <a:gd name="connsiteX37" fmla="*/ 962025 w 3362690"/>
                  <a:gd name="connsiteY37" fmla="*/ 3543545 h 5041351"/>
                  <a:gd name="connsiteX0" fmla="*/ 962025 w 3350917"/>
                  <a:gd name="connsiteY0" fmla="*/ 3543545 h 5041351"/>
                  <a:gd name="connsiteX1" fmla="*/ 1105223 w 3350917"/>
                  <a:gd name="connsiteY1" fmla="*/ 3662605 h 5041351"/>
                  <a:gd name="connsiteX2" fmla="*/ 1036167 w 3350917"/>
                  <a:gd name="connsiteY2" fmla="*/ 3753092 h 5041351"/>
                  <a:gd name="connsiteX3" fmla="*/ 808360 w 3350917"/>
                  <a:gd name="connsiteY3" fmla="*/ 3753886 h 5041351"/>
                  <a:gd name="connsiteX4" fmla="*/ 680566 w 3350917"/>
                  <a:gd name="connsiteY4" fmla="*/ 3929305 h 5041351"/>
                  <a:gd name="connsiteX5" fmla="*/ 462285 w 3350917"/>
                  <a:gd name="connsiteY5" fmla="*/ 4115836 h 5041351"/>
                  <a:gd name="connsiteX6" fmla="*/ 376561 w 3350917"/>
                  <a:gd name="connsiteY6" fmla="*/ 4315068 h 5041351"/>
                  <a:gd name="connsiteX7" fmla="*/ 295598 w 3350917"/>
                  <a:gd name="connsiteY7" fmla="*/ 4479373 h 5041351"/>
                  <a:gd name="connsiteX8" fmla="*/ 173360 w 3350917"/>
                  <a:gd name="connsiteY8" fmla="*/ 4471436 h 5041351"/>
                  <a:gd name="connsiteX9" fmla="*/ 180975 w 3350917"/>
                  <a:gd name="connsiteY9" fmla="*/ 4707976 h 5041351"/>
                  <a:gd name="connsiteX10" fmla="*/ 1028700 w 3350917"/>
                  <a:gd name="connsiteY10" fmla="*/ 4888951 h 5041351"/>
                  <a:gd name="connsiteX11" fmla="*/ 1343025 w 3350917"/>
                  <a:gd name="connsiteY11" fmla="*/ 5041351 h 5041351"/>
                  <a:gd name="connsiteX12" fmla="*/ 1590675 w 3350917"/>
                  <a:gd name="connsiteY12" fmla="*/ 5003251 h 5041351"/>
                  <a:gd name="connsiteX13" fmla="*/ 2457450 w 3350917"/>
                  <a:gd name="connsiteY13" fmla="*/ 4203151 h 5041351"/>
                  <a:gd name="connsiteX14" fmla="*/ 3302000 w 3350917"/>
                  <a:gd name="connsiteY14" fmla="*/ 2244176 h 5041351"/>
                  <a:gd name="connsiteX15" fmla="*/ 3301951 w 3350917"/>
                  <a:gd name="connsiteY15" fmla="*/ 0 h 5041351"/>
                  <a:gd name="connsiteX16" fmla="*/ 3009851 w 3350917"/>
                  <a:gd name="connsiteY16" fmla="*/ 228599 h 5041351"/>
                  <a:gd name="connsiteX17" fmla="*/ 2876550 w 3350917"/>
                  <a:gd name="connsiteY17" fmla="*/ 1634576 h 5041351"/>
                  <a:gd name="connsiteX18" fmla="*/ 1981151 w 3350917"/>
                  <a:gd name="connsiteY18" fmla="*/ 3187699 h 5041351"/>
                  <a:gd name="connsiteX19" fmla="*/ 1389385 w 3350917"/>
                  <a:gd name="connsiteY19" fmla="*/ 3153812 h 5041351"/>
                  <a:gd name="connsiteX20" fmla="*/ 1002035 w 3350917"/>
                  <a:gd name="connsiteY20" fmla="*/ 2972837 h 5041351"/>
                  <a:gd name="connsiteX21" fmla="*/ 710729 w 3350917"/>
                  <a:gd name="connsiteY21" fmla="*/ 2991093 h 5041351"/>
                  <a:gd name="connsiteX22" fmla="*/ 713110 w 3350917"/>
                  <a:gd name="connsiteY22" fmla="*/ 3055387 h 5041351"/>
                  <a:gd name="connsiteX23" fmla="*/ 982350 w 3350917"/>
                  <a:gd name="connsiteY23" fmla="*/ 3043956 h 5041351"/>
                  <a:gd name="connsiteX24" fmla="*/ 1349375 w 3350917"/>
                  <a:gd name="connsiteY24" fmla="*/ 3245254 h 5041351"/>
                  <a:gd name="connsiteX25" fmla="*/ 1782450 w 3350917"/>
                  <a:gd name="connsiteY25" fmla="*/ 3600216 h 5041351"/>
                  <a:gd name="connsiteX26" fmla="*/ 1785144 w 3350917"/>
                  <a:gd name="connsiteY26" fmla="*/ 3757063 h 5041351"/>
                  <a:gd name="connsiteX27" fmla="*/ 1164432 w 3350917"/>
                  <a:gd name="connsiteY27" fmla="*/ 3345902 h 5041351"/>
                  <a:gd name="connsiteX28" fmla="*/ 1050131 w 3350917"/>
                  <a:gd name="connsiteY28" fmla="*/ 3374476 h 5041351"/>
                  <a:gd name="connsiteX29" fmla="*/ 940594 w 3350917"/>
                  <a:gd name="connsiteY29" fmla="*/ 3367332 h 5041351"/>
                  <a:gd name="connsiteX30" fmla="*/ 909638 w 3350917"/>
                  <a:gd name="connsiteY30" fmla="*/ 3279226 h 5041351"/>
                  <a:gd name="connsiteX31" fmla="*/ 869156 w 3350917"/>
                  <a:gd name="connsiteY31" fmla="*/ 3110157 h 5041351"/>
                  <a:gd name="connsiteX32" fmla="*/ 133350 w 3350917"/>
                  <a:gd name="connsiteY32" fmla="*/ 3174451 h 5041351"/>
                  <a:gd name="connsiteX33" fmla="*/ 0 w 3350917"/>
                  <a:gd name="connsiteY33" fmla="*/ 3422101 h 5041351"/>
                  <a:gd name="connsiteX34" fmla="*/ 250825 w 3350917"/>
                  <a:gd name="connsiteY34" fmla="*/ 3463376 h 5041351"/>
                  <a:gd name="connsiteX35" fmla="*/ 501650 w 3350917"/>
                  <a:gd name="connsiteY35" fmla="*/ 3504651 h 5041351"/>
                  <a:gd name="connsiteX36" fmla="*/ 620713 w 3350917"/>
                  <a:gd name="connsiteY36" fmla="*/ 3450676 h 5041351"/>
                  <a:gd name="connsiteX37" fmla="*/ 962025 w 3350917"/>
                  <a:gd name="connsiteY37" fmla="*/ 3543545 h 5041351"/>
                  <a:gd name="connsiteX0" fmla="*/ 962025 w 3308689"/>
                  <a:gd name="connsiteY0" fmla="*/ 3543545 h 5041351"/>
                  <a:gd name="connsiteX1" fmla="*/ 1105223 w 3308689"/>
                  <a:gd name="connsiteY1" fmla="*/ 3662605 h 5041351"/>
                  <a:gd name="connsiteX2" fmla="*/ 1036167 w 3308689"/>
                  <a:gd name="connsiteY2" fmla="*/ 3753092 h 5041351"/>
                  <a:gd name="connsiteX3" fmla="*/ 808360 w 3308689"/>
                  <a:gd name="connsiteY3" fmla="*/ 3753886 h 5041351"/>
                  <a:gd name="connsiteX4" fmla="*/ 680566 w 3308689"/>
                  <a:gd name="connsiteY4" fmla="*/ 3929305 h 5041351"/>
                  <a:gd name="connsiteX5" fmla="*/ 462285 w 3308689"/>
                  <a:gd name="connsiteY5" fmla="*/ 4115836 h 5041351"/>
                  <a:gd name="connsiteX6" fmla="*/ 376561 w 3308689"/>
                  <a:gd name="connsiteY6" fmla="*/ 4315068 h 5041351"/>
                  <a:gd name="connsiteX7" fmla="*/ 295598 w 3308689"/>
                  <a:gd name="connsiteY7" fmla="*/ 4479373 h 5041351"/>
                  <a:gd name="connsiteX8" fmla="*/ 173360 w 3308689"/>
                  <a:gd name="connsiteY8" fmla="*/ 4471436 h 5041351"/>
                  <a:gd name="connsiteX9" fmla="*/ 180975 w 3308689"/>
                  <a:gd name="connsiteY9" fmla="*/ 4707976 h 5041351"/>
                  <a:gd name="connsiteX10" fmla="*/ 1028700 w 3308689"/>
                  <a:gd name="connsiteY10" fmla="*/ 4888951 h 5041351"/>
                  <a:gd name="connsiteX11" fmla="*/ 1343025 w 3308689"/>
                  <a:gd name="connsiteY11" fmla="*/ 5041351 h 5041351"/>
                  <a:gd name="connsiteX12" fmla="*/ 1590675 w 3308689"/>
                  <a:gd name="connsiteY12" fmla="*/ 5003251 h 5041351"/>
                  <a:gd name="connsiteX13" fmla="*/ 2457450 w 3308689"/>
                  <a:gd name="connsiteY13" fmla="*/ 4203151 h 5041351"/>
                  <a:gd name="connsiteX14" fmla="*/ 3302000 w 3308689"/>
                  <a:gd name="connsiteY14" fmla="*/ 2244176 h 5041351"/>
                  <a:gd name="connsiteX15" fmla="*/ 3301951 w 3308689"/>
                  <a:gd name="connsiteY15" fmla="*/ 0 h 5041351"/>
                  <a:gd name="connsiteX16" fmla="*/ 3009851 w 3308689"/>
                  <a:gd name="connsiteY16" fmla="*/ 228599 h 5041351"/>
                  <a:gd name="connsiteX17" fmla="*/ 2876550 w 3308689"/>
                  <a:gd name="connsiteY17" fmla="*/ 1634576 h 5041351"/>
                  <a:gd name="connsiteX18" fmla="*/ 1981151 w 3308689"/>
                  <a:gd name="connsiteY18" fmla="*/ 3187699 h 5041351"/>
                  <a:gd name="connsiteX19" fmla="*/ 1389385 w 3308689"/>
                  <a:gd name="connsiteY19" fmla="*/ 3153812 h 5041351"/>
                  <a:gd name="connsiteX20" fmla="*/ 1002035 w 3308689"/>
                  <a:gd name="connsiteY20" fmla="*/ 2972837 h 5041351"/>
                  <a:gd name="connsiteX21" fmla="*/ 710729 w 3308689"/>
                  <a:gd name="connsiteY21" fmla="*/ 2991093 h 5041351"/>
                  <a:gd name="connsiteX22" fmla="*/ 713110 w 3308689"/>
                  <a:gd name="connsiteY22" fmla="*/ 3055387 h 5041351"/>
                  <a:gd name="connsiteX23" fmla="*/ 982350 w 3308689"/>
                  <a:gd name="connsiteY23" fmla="*/ 3043956 h 5041351"/>
                  <a:gd name="connsiteX24" fmla="*/ 1349375 w 3308689"/>
                  <a:gd name="connsiteY24" fmla="*/ 3245254 h 5041351"/>
                  <a:gd name="connsiteX25" fmla="*/ 1782450 w 3308689"/>
                  <a:gd name="connsiteY25" fmla="*/ 3600216 h 5041351"/>
                  <a:gd name="connsiteX26" fmla="*/ 1785144 w 3308689"/>
                  <a:gd name="connsiteY26" fmla="*/ 3757063 h 5041351"/>
                  <a:gd name="connsiteX27" fmla="*/ 1164432 w 3308689"/>
                  <a:gd name="connsiteY27" fmla="*/ 3345902 h 5041351"/>
                  <a:gd name="connsiteX28" fmla="*/ 1050131 w 3308689"/>
                  <a:gd name="connsiteY28" fmla="*/ 3374476 h 5041351"/>
                  <a:gd name="connsiteX29" fmla="*/ 940594 w 3308689"/>
                  <a:gd name="connsiteY29" fmla="*/ 3367332 h 5041351"/>
                  <a:gd name="connsiteX30" fmla="*/ 909638 w 3308689"/>
                  <a:gd name="connsiteY30" fmla="*/ 3279226 h 5041351"/>
                  <a:gd name="connsiteX31" fmla="*/ 869156 w 3308689"/>
                  <a:gd name="connsiteY31" fmla="*/ 3110157 h 5041351"/>
                  <a:gd name="connsiteX32" fmla="*/ 133350 w 3308689"/>
                  <a:gd name="connsiteY32" fmla="*/ 3174451 h 5041351"/>
                  <a:gd name="connsiteX33" fmla="*/ 0 w 3308689"/>
                  <a:gd name="connsiteY33" fmla="*/ 3422101 h 5041351"/>
                  <a:gd name="connsiteX34" fmla="*/ 250825 w 3308689"/>
                  <a:gd name="connsiteY34" fmla="*/ 3463376 h 5041351"/>
                  <a:gd name="connsiteX35" fmla="*/ 501650 w 3308689"/>
                  <a:gd name="connsiteY35" fmla="*/ 3504651 h 5041351"/>
                  <a:gd name="connsiteX36" fmla="*/ 620713 w 3308689"/>
                  <a:gd name="connsiteY36" fmla="*/ 3450676 h 5041351"/>
                  <a:gd name="connsiteX37" fmla="*/ 962025 w 3308689"/>
                  <a:gd name="connsiteY37" fmla="*/ 3543545 h 5041351"/>
                  <a:gd name="connsiteX0" fmla="*/ 962025 w 3303210"/>
                  <a:gd name="connsiteY0" fmla="*/ 3543545 h 5041351"/>
                  <a:gd name="connsiteX1" fmla="*/ 1105223 w 3303210"/>
                  <a:gd name="connsiteY1" fmla="*/ 3662605 h 5041351"/>
                  <a:gd name="connsiteX2" fmla="*/ 1036167 w 3303210"/>
                  <a:gd name="connsiteY2" fmla="*/ 3753092 h 5041351"/>
                  <a:gd name="connsiteX3" fmla="*/ 808360 w 3303210"/>
                  <a:gd name="connsiteY3" fmla="*/ 3753886 h 5041351"/>
                  <a:gd name="connsiteX4" fmla="*/ 680566 w 3303210"/>
                  <a:gd name="connsiteY4" fmla="*/ 3929305 h 5041351"/>
                  <a:gd name="connsiteX5" fmla="*/ 462285 w 3303210"/>
                  <a:gd name="connsiteY5" fmla="*/ 4115836 h 5041351"/>
                  <a:gd name="connsiteX6" fmla="*/ 376561 w 3303210"/>
                  <a:gd name="connsiteY6" fmla="*/ 4315068 h 5041351"/>
                  <a:gd name="connsiteX7" fmla="*/ 295598 w 3303210"/>
                  <a:gd name="connsiteY7" fmla="*/ 4479373 h 5041351"/>
                  <a:gd name="connsiteX8" fmla="*/ 173360 w 3303210"/>
                  <a:gd name="connsiteY8" fmla="*/ 4471436 h 5041351"/>
                  <a:gd name="connsiteX9" fmla="*/ 180975 w 3303210"/>
                  <a:gd name="connsiteY9" fmla="*/ 4707976 h 5041351"/>
                  <a:gd name="connsiteX10" fmla="*/ 1028700 w 3303210"/>
                  <a:gd name="connsiteY10" fmla="*/ 4888951 h 5041351"/>
                  <a:gd name="connsiteX11" fmla="*/ 1343025 w 3303210"/>
                  <a:gd name="connsiteY11" fmla="*/ 5041351 h 5041351"/>
                  <a:gd name="connsiteX12" fmla="*/ 1590675 w 3303210"/>
                  <a:gd name="connsiteY12" fmla="*/ 5003251 h 5041351"/>
                  <a:gd name="connsiteX13" fmla="*/ 2457450 w 3303210"/>
                  <a:gd name="connsiteY13" fmla="*/ 4203151 h 5041351"/>
                  <a:gd name="connsiteX14" fmla="*/ 3302000 w 3303210"/>
                  <a:gd name="connsiteY14" fmla="*/ 2244176 h 5041351"/>
                  <a:gd name="connsiteX15" fmla="*/ 3301951 w 3303210"/>
                  <a:gd name="connsiteY15" fmla="*/ 0 h 5041351"/>
                  <a:gd name="connsiteX16" fmla="*/ 3009851 w 3303210"/>
                  <a:gd name="connsiteY16" fmla="*/ 228599 h 5041351"/>
                  <a:gd name="connsiteX17" fmla="*/ 2876550 w 3303210"/>
                  <a:gd name="connsiteY17" fmla="*/ 1634576 h 5041351"/>
                  <a:gd name="connsiteX18" fmla="*/ 1981151 w 3303210"/>
                  <a:gd name="connsiteY18" fmla="*/ 3187699 h 5041351"/>
                  <a:gd name="connsiteX19" fmla="*/ 1389385 w 3303210"/>
                  <a:gd name="connsiteY19" fmla="*/ 3153812 h 5041351"/>
                  <a:gd name="connsiteX20" fmla="*/ 1002035 w 3303210"/>
                  <a:gd name="connsiteY20" fmla="*/ 2972837 h 5041351"/>
                  <a:gd name="connsiteX21" fmla="*/ 710729 w 3303210"/>
                  <a:gd name="connsiteY21" fmla="*/ 2991093 h 5041351"/>
                  <a:gd name="connsiteX22" fmla="*/ 713110 w 3303210"/>
                  <a:gd name="connsiteY22" fmla="*/ 3055387 h 5041351"/>
                  <a:gd name="connsiteX23" fmla="*/ 982350 w 3303210"/>
                  <a:gd name="connsiteY23" fmla="*/ 3043956 h 5041351"/>
                  <a:gd name="connsiteX24" fmla="*/ 1349375 w 3303210"/>
                  <a:gd name="connsiteY24" fmla="*/ 3245254 h 5041351"/>
                  <a:gd name="connsiteX25" fmla="*/ 1782450 w 3303210"/>
                  <a:gd name="connsiteY25" fmla="*/ 3600216 h 5041351"/>
                  <a:gd name="connsiteX26" fmla="*/ 1785144 w 3303210"/>
                  <a:gd name="connsiteY26" fmla="*/ 3757063 h 5041351"/>
                  <a:gd name="connsiteX27" fmla="*/ 1164432 w 3303210"/>
                  <a:gd name="connsiteY27" fmla="*/ 3345902 h 5041351"/>
                  <a:gd name="connsiteX28" fmla="*/ 1050131 w 3303210"/>
                  <a:gd name="connsiteY28" fmla="*/ 3374476 h 5041351"/>
                  <a:gd name="connsiteX29" fmla="*/ 940594 w 3303210"/>
                  <a:gd name="connsiteY29" fmla="*/ 3367332 h 5041351"/>
                  <a:gd name="connsiteX30" fmla="*/ 909638 w 3303210"/>
                  <a:gd name="connsiteY30" fmla="*/ 3279226 h 5041351"/>
                  <a:gd name="connsiteX31" fmla="*/ 869156 w 3303210"/>
                  <a:gd name="connsiteY31" fmla="*/ 3110157 h 5041351"/>
                  <a:gd name="connsiteX32" fmla="*/ 133350 w 3303210"/>
                  <a:gd name="connsiteY32" fmla="*/ 3174451 h 5041351"/>
                  <a:gd name="connsiteX33" fmla="*/ 0 w 3303210"/>
                  <a:gd name="connsiteY33" fmla="*/ 3422101 h 5041351"/>
                  <a:gd name="connsiteX34" fmla="*/ 250825 w 3303210"/>
                  <a:gd name="connsiteY34" fmla="*/ 3463376 h 5041351"/>
                  <a:gd name="connsiteX35" fmla="*/ 501650 w 3303210"/>
                  <a:gd name="connsiteY35" fmla="*/ 3504651 h 5041351"/>
                  <a:gd name="connsiteX36" fmla="*/ 620713 w 3303210"/>
                  <a:gd name="connsiteY36" fmla="*/ 3450676 h 5041351"/>
                  <a:gd name="connsiteX37" fmla="*/ 962025 w 3303210"/>
                  <a:gd name="connsiteY37" fmla="*/ 3543545 h 504135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3009851 w 3303210"/>
                  <a:gd name="connsiteY16" fmla="*/ 247649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133350 w 3304038"/>
                  <a:gd name="connsiteY31" fmla="*/ 3193501 h 5060401"/>
                  <a:gd name="connsiteX32" fmla="*/ 0 w 3304038"/>
                  <a:gd name="connsiteY32" fmla="*/ 3441151 h 5060401"/>
                  <a:gd name="connsiteX33" fmla="*/ 250825 w 3304038"/>
                  <a:gd name="connsiteY33" fmla="*/ 3482426 h 5060401"/>
                  <a:gd name="connsiteX34" fmla="*/ 501650 w 3304038"/>
                  <a:gd name="connsiteY34" fmla="*/ 3523701 h 5060401"/>
                  <a:gd name="connsiteX35" fmla="*/ 620713 w 3304038"/>
                  <a:gd name="connsiteY35" fmla="*/ 3469726 h 5060401"/>
                  <a:gd name="connsiteX36" fmla="*/ 962025 w 3304038"/>
                  <a:gd name="connsiteY36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0 w 3304038"/>
                  <a:gd name="connsiteY31" fmla="*/ 3441151 h 5060401"/>
                  <a:gd name="connsiteX32" fmla="*/ 250825 w 3304038"/>
                  <a:gd name="connsiteY32" fmla="*/ 3482426 h 5060401"/>
                  <a:gd name="connsiteX33" fmla="*/ 501650 w 3304038"/>
                  <a:gd name="connsiteY33" fmla="*/ 3523701 h 5060401"/>
                  <a:gd name="connsiteX34" fmla="*/ 620713 w 3304038"/>
                  <a:gd name="connsiteY34" fmla="*/ 3469726 h 5060401"/>
                  <a:gd name="connsiteX35" fmla="*/ 962025 w 3304038"/>
                  <a:gd name="connsiteY35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328290 w 3130678"/>
                  <a:gd name="connsiteY32" fmla="*/ 3523701 h 5060401"/>
                  <a:gd name="connsiteX33" fmla="*/ 447353 w 3130678"/>
                  <a:gd name="connsiteY33" fmla="*/ 3469726 h 5060401"/>
                  <a:gd name="connsiteX34" fmla="*/ 788665 w 3130678"/>
                  <a:gd name="connsiteY34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447353 w 3130678"/>
                  <a:gd name="connsiteY32" fmla="*/ 3469726 h 5060401"/>
                  <a:gd name="connsiteX33" fmla="*/ 788665 w 3130678"/>
                  <a:gd name="connsiteY33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447353 w 3130678"/>
                  <a:gd name="connsiteY31" fmla="*/ 3469726 h 5060401"/>
                  <a:gd name="connsiteX32" fmla="*/ 788665 w 3130678"/>
                  <a:gd name="connsiteY32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447353 w 3130678"/>
                  <a:gd name="connsiteY30" fmla="*/ 3469726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664047 w 3130678"/>
                  <a:gd name="connsiteY30" fmla="*/ 346258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9307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93075 h 5060401"/>
                  <a:gd name="connsiteX0" fmla="*/ 788665 w 3130678"/>
                  <a:gd name="connsiteY0" fmla="*/ 3593075 h 5060401"/>
                  <a:gd name="connsiteX1" fmla="*/ 862807 w 3130678"/>
                  <a:gd name="connsiteY1" fmla="*/ 3772142 h 5060401"/>
                  <a:gd name="connsiteX2" fmla="*/ 635000 w 3130678"/>
                  <a:gd name="connsiteY2" fmla="*/ 3772936 h 5060401"/>
                  <a:gd name="connsiteX3" fmla="*/ 507206 w 3130678"/>
                  <a:gd name="connsiteY3" fmla="*/ 3948355 h 5060401"/>
                  <a:gd name="connsiteX4" fmla="*/ 288925 w 3130678"/>
                  <a:gd name="connsiteY4" fmla="*/ 4134886 h 5060401"/>
                  <a:gd name="connsiteX5" fmla="*/ 203201 w 3130678"/>
                  <a:gd name="connsiteY5" fmla="*/ 4334118 h 5060401"/>
                  <a:gd name="connsiteX6" fmla="*/ 122238 w 3130678"/>
                  <a:gd name="connsiteY6" fmla="*/ 4498423 h 5060401"/>
                  <a:gd name="connsiteX7" fmla="*/ 0 w 3130678"/>
                  <a:gd name="connsiteY7" fmla="*/ 4490486 h 5060401"/>
                  <a:gd name="connsiteX8" fmla="*/ 7615 w 3130678"/>
                  <a:gd name="connsiteY8" fmla="*/ 4727026 h 5060401"/>
                  <a:gd name="connsiteX9" fmla="*/ 855340 w 3130678"/>
                  <a:gd name="connsiteY9" fmla="*/ 4908001 h 5060401"/>
                  <a:gd name="connsiteX10" fmla="*/ 1169665 w 3130678"/>
                  <a:gd name="connsiteY10" fmla="*/ 5060401 h 5060401"/>
                  <a:gd name="connsiteX11" fmla="*/ 1417315 w 3130678"/>
                  <a:gd name="connsiteY11" fmla="*/ 5022301 h 5060401"/>
                  <a:gd name="connsiteX12" fmla="*/ 2284090 w 3130678"/>
                  <a:gd name="connsiteY12" fmla="*/ 4222201 h 5060401"/>
                  <a:gd name="connsiteX13" fmla="*/ 3128640 w 3130678"/>
                  <a:gd name="connsiteY13" fmla="*/ 2263226 h 5060401"/>
                  <a:gd name="connsiteX14" fmla="*/ 3128591 w 3130678"/>
                  <a:gd name="connsiteY14" fmla="*/ 0 h 5060401"/>
                  <a:gd name="connsiteX15" fmla="*/ 2822203 w 3130678"/>
                  <a:gd name="connsiteY15" fmla="*/ 230980 h 5060401"/>
                  <a:gd name="connsiteX16" fmla="*/ 2703190 w 3130678"/>
                  <a:gd name="connsiteY16" fmla="*/ 1653626 h 5060401"/>
                  <a:gd name="connsiteX17" fmla="*/ 1807791 w 3130678"/>
                  <a:gd name="connsiteY17" fmla="*/ 3206749 h 5060401"/>
                  <a:gd name="connsiteX18" fmla="*/ 1216025 w 3130678"/>
                  <a:gd name="connsiteY18" fmla="*/ 3172862 h 5060401"/>
                  <a:gd name="connsiteX19" fmla="*/ 828675 w 3130678"/>
                  <a:gd name="connsiteY19" fmla="*/ 2991887 h 5060401"/>
                  <a:gd name="connsiteX20" fmla="*/ 537369 w 3130678"/>
                  <a:gd name="connsiteY20" fmla="*/ 3010143 h 5060401"/>
                  <a:gd name="connsiteX21" fmla="*/ 539750 w 3130678"/>
                  <a:gd name="connsiteY21" fmla="*/ 3074437 h 5060401"/>
                  <a:gd name="connsiteX22" fmla="*/ 808990 w 3130678"/>
                  <a:gd name="connsiteY22" fmla="*/ 3063006 h 5060401"/>
                  <a:gd name="connsiteX23" fmla="*/ 1176015 w 3130678"/>
                  <a:gd name="connsiteY23" fmla="*/ 3264304 h 5060401"/>
                  <a:gd name="connsiteX24" fmla="*/ 1609090 w 3130678"/>
                  <a:gd name="connsiteY24" fmla="*/ 3619266 h 5060401"/>
                  <a:gd name="connsiteX25" fmla="*/ 1611784 w 3130678"/>
                  <a:gd name="connsiteY25" fmla="*/ 3776113 h 5060401"/>
                  <a:gd name="connsiteX26" fmla="*/ 991072 w 3130678"/>
                  <a:gd name="connsiteY26" fmla="*/ 3364952 h 5060401"/>
                  <a:gd name="connsiteX27" fmla="*/ 876771 w 3130678"/>
                  <a:gd name="connsiteY27" fmla="*/ 3393526 h 5060401"/>
                  <a:gd name="connsiteX28" fmla="*/ 767234 w 3130678"/>
                  <a:gd name="connsiteY28" fmla="*/ 3386382 h 5060401"/>
                  <a:gd name="connsiteX29" fmla="*/ 714054 w 3130678"/>
                  <a:gd name="connsiteY29" fmla="*/ 3519732 h 5060401"/>
                  <a:gd name="connsiteX30" fmla="*/ 788665 w 3130678"/>
                  <a:gd name="connsiteY30" fmla="*/ 3593075 h 5060401"/>
                  <a:gd name="connsiteX0" fmla="*/ 788665 w 3130678"/>
                  <a:gd name="connsiteY0" fmla="*/ 3593075 h 5060401"/>
                  <a:gd name="connsiteX1" fmla="*/ 635000 w 3130678"/>
                  <a:gd name="connsiteY1" fmla="*/ 377293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593075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155090 w 3497103"/>
                  <a:gd name="connsiteY0" fmla="*/ 3609744 h 5060401"/>
                  <a:gd name="connsiteX1" fmla="*/ 871885 w 3497103"/>
                  <a:gd name="connsiteY1" fmla="*/ 3689116 h 5060401"/>
                  <a:gd name="connsiteX2" fmla="*/ 621218 w 3497103"/>
                  <a:gd name="connsiteY2" fmla="*/ 3714992 h 5060401"/>
                  <a:gd name="connsiteX3" fmla="*/ 105282 w 3497103"/>
                  <a:gd name="connsiteY3" fmla="*/ 3691973 h 5060401"/>
                  <a:gd name="connsiteX4" fmla="*/ 24320 w 3497103"/>
                  <a:gd name="connsiteY4" fmla="*/ 4086468 h 5060401"/>
                  <a:gd name="connsiteX5" fmla="*/ 488663 w 3497103"/>
                  <a:gd name="connsiteY5" fmla="*/ 4498423 h 5060401"/>
                  <a:gd name="connsiteX6" fmla="*/ 366425 w 3497103"/>
                  <a:gd name="connsiteY6" fmla="*/ 4490486 h 5060401"/>
                  <a:gd name="connsiteX7" fmla="*/ 374040 w 3497103"/>
                  <a:gd name="connsiteY7" fmla="*/ 4727026 h 5060401"/>
                  <a:gd name="connsiteX8" fmla="*/ 1221765 w 3497103"/>
                  <a:gd name="connsiteY8" fmla="*/ 4908001 h 5060401"/>
                  <a:gd name="connsiteX9" fmla="*/ 1536090 w 3497103"/>
                  <a:gd name="connsiteY9" fmla="*/ 5060401 h 5060401"/>
                  <a:gd name="connsiteX10" fmla="*/ 1783740 w 3497103"/>
                  <a:gd name="connsiteY10" fmla="*/ 5022301 h 5060401"/>
                  <a:gd name="connsiteX11" fmla="*/ 2650515 w 3497103"/>
                  <a:gd name="connsiteY11" fmla="*/ 4222201 h 5060401"/>
                  <a:gd name="connsiteX12" fmla="*/ 3495065 w 3497103"/>
                  <a:gd name="connsiteY12" fmla="*/ 2263226 h 5060401"/>
                  <a:gd name="connsiteX13" fmla="*/ 3495016 w 3497103"/>
                  <a:gd name="connsiteY13" fmla="*/ 0 h 5060401"/>
                  <a:gd name="connsiteX14" fmla="*/ 3188628 w 3497103"/>
                  <a:gd name="connsiteY14" fmla="*/ 230980 h 5060401"/>
                  <a:gd name="connsiteX15" fmla="*/ 3069615 w 3497103"/>
                  <a:gd name="connsiteY15" fmla="*/ 1653626 h 5060401"/>
                  <a:gd name="connsiteX16" fmla="*/ 2174216 w 3497103"/>
                  <a:gd name="connsiteY16" fmla="*/ 3206749 h 5060401"/>
                  <a:gd name="connsiteX17" fmla="*/ 1582450 w 3497103"/>
                  <a:gd name="connsiteY17" fmla="*/ 3172862 h 5060401"/>
                  <a:gd name="connsiteX18" fmla="*/ 1195100 w 3497103"/>
                  <a:gd name="connsiteY18" fmla="*/ 2991887 h 5060401"/>
                  <a:gd name="connsiteX19" fmla="*/ 903794 w 3497103"/>
                  <a:gd name="connsiteY19" fmla="*/ 3010143 h 5060401"/>
                  <a:gd name="connsiteX20" fmla="*/ 906175 w 3497103"/>
                  <a:gd name="connsiteY20" fmla="*/ 3074437 h 5060401"/>
                  <a:gd name="connsiteX21" fmla="*/ 1175415 w 3497103"/>
                  <a:gd name="connsiteY21" fmla="*/ 3063006 h 5060401"/>
                  <a:gd name="connsiteX22" fmla="*/ 1542440 w 3497103"/>
                  <a:gd name="connsiteY22" fmla="*/ 3264304 h 5060401"/>
                  <a:gd name="connsiteX23" fmla="*/ 1975515 w 3497103"/>
                  <a:gd name="connsiteY23" fmla="*/ 3619266 h 5060401"/>
                  <a:gd name="connsiteX24" fmla="*/ 1978209 w 3497103"/>
                  <a:gd name="connsiteY24" fmla="*/ 3776113 h 5060401"/>
                  <a:gd name="connsiteX25" fmla="*/ 1357497 w 3497103"/>
                  <a:gd name="connsiteY25" fmla="*/ 3364952 h 5060401"/>
                  <a:gd name="connsiteX26" fmla="*/ 1243196 w 3497103"/>
                  <a:gd name="connsiteY26" fmla="*/ 3393526 h 5060401"/>
                  <a:gd name="connsiteX27" fmla="*/ 1133659 w 3497103"/>
                  <a:gd name="connsiteY27" fmla="*/ 3386382 h 5060401"/>
                  <a:gd name="connsiteX28" fmla="*/ 1080479 w 3497103"/>
                  <a:gd name="connsiteY28" fmla="*/ 3519732 h 5060401"/>
                  <a:gd name="connsiteX29" fmla="*/ 1155090 w 3497103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1095053 w 3489453"/>
                  <a:gd name="connsiteY7" fmla="*/ 4800845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776090 w 3489453"/>
                  <a:gd name="connsiteY10" fmla="*/ 5022301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1668934 w 3489453"/>
                  <a:gd name="connsiteY16" fmla="*/ 1329776 h 5091358"/>
                  <a:gd name="connsiteX17" fmla="*/ 1216447 w 3489453"/>
                  <a:gd name="connsiteY17" fmla="*/ 2004218 h 5091358"/>
                  <a:gd name="connsiteX18" fmla="*/ 453231 w 3489453"/>
                  <a:gd name="connsiteY18" fmla="*/ 2972836 h 5091358"/>
                  <a:gd name="connsiteX19" fmla="*/ 915988 w 3489453"/>
                  <a:gd name="connsiteY19" fmla="*/ 2941881 h 5091358"/>
                  <a:gd name="connsiteX20" fmla="*/ 896144 w 3489453"/>
                  <a:gd name="connsiteY20" fmla="*/ 3010143 h 5091358"/>
                  <a:gd name="connsiteX21" fmla="*/ 898525 w 3489453"/>
                  <a:gd name="connsiteY21" fmla="*/ 3074437 h 5091358"/>
                  <a:gd name="connsiteX22" fmla="*/ 1167765 w 3489453"/>
                  <a:gd name="connsiteY22" fmla="*/ 3063006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725367 w 3489453"/>
                  <a:gd name="connsiteY16" fmla="*/ 558005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82467 w 3489453"/>
                  <a:gd name="connsiteY17" fmla="*/ 410368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59843 w 3489453"/>
                  <a:gd name="connsiteY17" fmla="*/ 831549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493168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654597 w 3489453"/>
                  <a:gd name="connsiteY20" fmla="*/ 289956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654597 w 3489453"/>
                  <a:gd name="connsiteY20" fmla="*/ 2899568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91577 w 3489453"/>
                  <a:gd name="connsiteY24" fmla="*/ 299156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1191577 w 3489453"/>
                  <a:gd name="connsiteY23" fmla="*/ 299156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1191577 w 3489453"/>
                  <a:gd name="connsiteY22" fmla="*/ 299156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1067752 w 3489453"/>
                  <a:gd name="connsiteY22" fmla="*/ 3058244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1067752 w 3489453"/>
                  <a:gd name="connsiteY22" fmla="*/ 3058244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395412 w 3489453"/>
                  <a:gd name="connsiteY23" fmla="*/ 3197718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409699 w 3489453"/>
                  <a:gd name="connsiteY23" fmla="*/ 318104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409699 w 3489453"/>
                  <a:gd name="connsiteY23" fmla="*/ 318104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9668 w 3489453"/>
                  <a:gd name="connsiteY23" fmla="*/ 3102468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4906 w 3489453"/>
                  <a:gd name="connsiteY23" fmla="*/ 3066749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4906 w 3489453"/>
                  <a:gd name="connsiteY23" fmla="*/ 3066749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42974 w 3489453"/>
                  <a:gd name="connsiteY23" fmla="*/ 30381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890265 w 3489453"/>
                  <a:gd name="connsiteY0" fmla="*/ 347639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  <a:gd name="connsiteX0" fmla="*/ 890265 w 3489453"/>
                  <a:gd name="connsiteY0" fmla="*/ 3476394 h 5091358"/>
                  <a:gd name="connsiteX1" fmla="*/ 756285 w 3489453"/>
                  <a:gd name="connsiteY1" fmla="*/ 3511316 h 5091358"/>
                  <a:gd name="connsiteX2" fmla="*/ 494505 w 3489453"/>
                  <a:gd name="connsiteY2" fmla="*/ 3531636 h 5091358"/>
                  <a:gd name="connsiteX3" fmla="*/ 92869 w 3489453"/>
                  <a:gd name="connsiteY3" fmla="*/ 3732454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890265 w 3489453"/>
                  <a:gd name="connsiteY33" fmla="*/ 3476394 h 509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489453" h="5091358">
                    <a:moveTo>
                      <a:pt x="890265" y="3476394"/>
                    </a:moveTo>
                    <a:cubicBezTo>
                      <a:pt x="808032" y="3463825"/>
                      <a:pt x="822245" y="3502109"/>
                      <a:pt x="756285" y="3511316"/>
                    </a:cubicBezTo>
                    <a:cubicBezTo>
                      <a:pt x="690325" y="3520523"/>
                      <a:pt x="588167" y="3500945"/>
                      <a:pt x="494505" y="3531636"/>
                    </a:cubicBezTo>
                    <a:cubicBezTo>
                      <a:pt x="434180" y="3590903"/>
                      <a:pt x="277020" y="3738274"/>
                      <a:pt x="92869" y="3732454"/>
                    </a:cubicBezTo>
                    <a:cubicBezTo>
                      <a:pt x="39026" y="3838816"/>
                      <a:pt x="32148" y="3987779"/>
                      <a:pt x="16670" y="4086468"/>
                    </a:cubicBezTo>
                    <a:cubicBezTo>
                      <a:pt x="1192" y="4185158"/>
                      <a:pt x="15214" y="4248127"/>
                      <a:pt x="0" y="4324591"/>
                    </a:cubicBezTo>
                    <a:cubicBezTo>
                      <a:pt x="11642" y="4431483"/>
                      <a:pt x="16140" y="4526470"/>
                      <a:pt x="34925" y="4645268"/>
                    </a:cubicBezTo>
                    <a:lnTo>
                      <a:pt x="1095053" y="4800845"/>
                    </a:lnTo>
                    <a:lnTo>
                      <a:pt x="1409378" y="5091358"/>
                    </a:lnTo>
                    <a:lnTo>
                      <a:pt x="1759421" y="4988964"/>
                    </a:lnTo>
                    <a:cubicBezTo>
                      <a:pt x="1822128" y="4895302"/>
                      <a:pt x="2127721" y="4446832"/>
                      <a:pt x="2207096" y="4386507"/>
                    </a:cubicBezTo>
                    <a:lnTo>
                      <a:pt x="2545233" y="3915020"/>
                    </a:lnTo>
                    <a:lnTo>
                      <a:pt x="3487415" y="2263226"/>
                    </a:lnTo>
                    <a:cubicBezTo>
                      <a:pt x="3488201" y="2081813"/>
                      <a:pt x="3491608" y="354980"/>
                      <a:pt x="3487366" y="0"/>
                    </a:cubicBezTo>
                    <a:cubicBezTo>
                      <a:pt x="3356919" y="95076"/>
                      <a:pt x="3271457" y="163339"/>
                      <a:pt x="3180978" y="230980"/>
                    </a:cubicBezTo>
                    <a:lnTo>
                      <a:pt x="2973017" y="381793"/>
                    </a:lnTo>
                    <a:cubicBezTo>
                      <a:pt x="2865861" y="278605"/>
                      <a:pt x="2784104" y="203993"/>
                      <a:pt x="2676948" y="100805"/>
                    </a:cubicBezTo>
                    <a:cubicBezTo>
                      <a:pt x="2636661" y="372614"/>
                      <a:pt x="2554154" y="632582"/>
                      <a:pt x="2502693" y="891874"/>
                    </a:cubicBezTo>
                    <a:cubicBezTo>
                      <a:pt x="2463932" y="1151166"/>
                      <a:pt x="2404746" y="1413181"/>
                      <a:pt x="2356274" y="1656556"/>
                    </a:cubicBezTo>
                    <a:cubicBezTo>
                      <a:pt x="2277973" y="1890794"/>
                      <a:pt x="2122678" y="2232189"/>
                      <a:pt x="2021359" y="2439439"/>
                    </a:cubicBezTo>
                    <a:cubicBezTo>
                      <a:pt x="1866569" y="2645641"/>
                      <a:pt x="1638139" y="2928407"/>
                      <a:pt x="1468859" y="3123406"/>
                    </a:cubicBezTo>
                    <a:cubicBezTo>
                      <a:pt x="1334637" y="3063478"/>
                      <a:pt x="1280522" y="3028228"/>
                      <a:pt x="1189832" y="2987125"/>
                    </a:cubicBezTo>
                    <a:cubicBezTo>
                      <a:pt x="1104725" y="2988965"/>
                      <a:pt x="1009862" y="3004507"/>
                      <a:pt x="901065" y="3010619"/>
                    </a:cubicBezTo>
                    <a:cubicBezTo>
                      <a:pt x="857938" y="3018730"/>
                      <a:pt x="867330" y="3066919"/>
                      <a:pt x="909637" y="3076274"/>
                    </a:cubicBezTo>
                    <a:cubicBezTo>
                      <a:pt x="966231" y="3071341"/>
                      <a:pt x="1043781" y="3064367"/>
                      <a:pt x="1154906" y="3061986"/>
                    </a:cubicBezTo>
                    <a:cubicBezTo>
                      <a:pt x="1251584" y="3102297"/>
                      <a:pt x="1347179" y="3154076"/>
                      <a:pt x="1409699" y="3181049"/>
                    </a:cubicBezTo>
                    <a:cubicBezTo>
                      <a:pt x="1510557" y="3251905"/>
                      <a:pt x="1441762" y="3191268"/>
                      <a:pt x="1534790" y="3264304"/>
                    </a:cubicBezTo>
                    <a:cubicBezTo>
                      <a:pt x="1627818" y="3337340"/>
                      <a:pt x="1968262" y="3527456"/>
                      <a:pt x="1967865" y="3619266"/>
                    </a:cubicBezTo>
                    <a:cubicBezTo>
                      <a:pt x="1967468" y="3711076"/>
                      <a:pt x="2073562" y="3818499"/>
                      <a:pt x="1970559" y="3776113"/>
                    </a:cubicBezTo>
                    <a:cubicBezTo>
                      <a:pt x="1954287" y="3794766"/>
                      <a:pt x="1434249" y="3404904"/>
                      <a:pt x="1349847" y="3364952"/>
                    </a:cubicBezTo>
                    <a:cubicBezTo>
                      <a:pt x="1263063" y="3382150"/>
                      <a:pt x="1267296" y="3376857"/>
                      <a:pt x="1235546" y="3393526"/>
                    </a:cubicBezTo>
                    <a:cubicBezTo>
                      <a:pt x="1203796" y="3410195"/>
                      <a:pt x="1161331" y="3384795"/>
                      <a:pt x="1126009" y="3386382"/>
                    </a:cubicBezTo>
                    <a:lnTo>
                      <a:pt x="1072829" y="3519732"/>
                    </a:lnTo>
                    <a:cubicBezTo>
                      <a:pt x="988162" y="3531639"/>
                      <a:pt x="951119" y="3517670"/>
                      <a:pt x="890265" y="3476394"/>
                    </a:cubicBezTo>
                    <a:close/>
                  </a:path>
                </a:pathLst>
              </a:custGeom>
              <a:solidFill>
                <a:srgbClr val="4CADB4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39" name="Picture 2" descr="C:\Users\Dick\AppData\Local\Microsoft\Windows Live Mail\WLMDSS.tmp\WLM3D98.tmp\KAART.png">
                <a:extLst>
                  <a:ext uri="{FF2B5EF4-FFF2-40B4-BE49-F238E27FC236}">
                    <a16:creationId xmlns="" xmlns:a16="http://schemas.microsoft.com/office/drawing/2014/main" id="{E5F18679-D588-4CF4-BCDE-0C8791576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 l="27856" t="16913" r="49294" b="15221"/>
              <a:stretch>
                <a:fillRect/>
              </a:stretch>
            </p:blipFill>
            <p:spPr bwMode="auto">
              <a:xfrm>
                <a:off x="5246176" y="349200"/>
                <a:ext cx="3779837" cy="6318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" name="Group 12">
                <a:extLst>
                  <a:ext uri="{FF2B5EF4-FFF2-40B4-BE49-F238E27FC236}">
                    <a16:creationId xmlns="" xmlns:a16="http://schemas.microsoft.com/office/drawing/2014/main" id="{3C9EB240-6B40-45DB-A1E9-48B8C915017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1300000">
                <a:off x="6367513" y="3857075"/>
                <a:ext cx="144462" cy="33338"/>
                <a:chOff x="1211" y="1429"/>
                <a:chExt cx="333" cy="93"/>
              </a:xfrm>
            </p:grpSpPr>
            <p:sp>
              <p:nvSpPr>
                <p:cNvPr id="330" name="AutoShape 13">
                  <a:extLst>
                    <a:ext uri="{FF2B5EF4-FFF2-40B4-BE49-F238E27FC236}">
                      <a16:creationId xmlns="" xmlns:a16="http://schemas.microsoft.com/office/drawing/2014/main" id="{7D620F97-966C-4FAC-8C4F-D6D238BA5E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0" y="1430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31" name="AutoShape 14">
                  <a:extLst>
                    <a:ext uri="{FF2B5EF4-FFF2-40B4-BE49-F238E27FC236}">
                      <a16:creationId xmlns="" xmlns:a16="http://schemas.microsoft.com/office/drawing/2014/main" id="{5F9756A3-5B96-43DD-980C-F19F2D1381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H="1">
                  <a:off x="1211" y="1429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41" name="Vrije vorm 117">
                <a:extLst>
                  <a:ext uri="{FF2B5EF4-FFF2-40B4-BE49-F238E27FC236}">
                    <a16:creationId xmlns="" xmlns:a16="http://schemas.microsoft.com/office/drawing/2014/main" id="{6D299EA0-AC74-445C-A59A-489726C6E767}"/>
                  </a:ext>
                </a:extLst>
              </p:cNvPr>
              <p:cNvSpPr/>
              <p:nvPr/>
            </p:nvSpPr>
            <p:spPr bwMode="auto">
              <a:xfrm rot="6664258">
                <a:off x="6622307" y="3664194"/>
                <a:ext cx="107950" cy="376237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5586 w 123423"/>
                  <a:gd name="connsiteY0" fmla="*/ 0 h 504384"/>
                  <a:gd name="connsiteX1" fmla="*/ 2963 w 123423"/>
                  <a:gd name="connsiteY1" fmla="*/ 273830 h 504384"/>
                  <a:gd name="connsiteX2" fmla="*/ 123423 w 123423"/>
                  <a:gd name="connsiteY2" fmla="*/ 504384 h 504384"/>
                  <a:gd name="connsiteX0" fmla="*/ 5858 w 122069"/>
                  <a:gd name="connsiteY0" fmla="*/ 0 h 354449"/>
                  <a:gd name="connsiteX1" fmla="*/ 1609 w 122069"/>
                  <a:gd name="connsiteY1" fmla="*/ 123895 h 354449"/>
                  <a:gd name="connsiteX2" fmla="*/ 122069 w 122069"/>
                  <a:gd name="connsiteY2" fmla="*/ 354449 h 354449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14320 w 120460"/>
                  <a:gd name="connsiteY0" fmla="*/ 0 h 381297"/>
                  <a:gd name="connsiteX1" fmla="*/ 0 w 120460"/>
                  <a:gd name="connsiteY1" fmla="*/ 150743 h 381297"/>
                  <a:gd name="connsiteX2" fmla="*/ 120460 w 120460"/>
                  <a:gd name="connsiteY2" fmla="*/ 381297 h 381297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47" h="375833">
                    <a:moveTo>
                      <a:pt x="14320" y="0"/>
                    </a:moveTo>
                    <a:cubicBezTo>
                      <a:pt x="-2177" y="197963"/>
                      <a:pt x="8140" y="61504"/>
                      <a:pt x="0" y="150743"/>
                    </a:cubicBezTo>
                    <a:cubicBezTo>
                      <a:pt x="93989" y="346090"/>
                      <a:pt x="14793" y="173464"/>
                      <a:pt x="108147" y="375833"/>
                    </a:cubicBezTo>
                  </a:path>
                </a:pathLst>
              </a:cu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2" name="Rechthoek 1">
                <a:extLst>
                  <a:ext uri="{FF2B5EF4-FFF2-40B4-BE49-F238E27FC236}">
                    <a16:creationId xmlns="" xmlns:a16="http://schemas.microsoft.com/office/drawing/2014/main" id="{347D92DB-A9F7-4680-BE9A-AE861C774A16}"/>
                  </a:ext>
                </a:extLst>
              </p:cNvPr>
              <p:cNvSpPr/>
              <p:nvPr/>
            </p:nvSpPr>
            <p:spPr bwMode="auto">
              <a:xfrm>
                <a:off x="6611988" y="4007888"/>
                <a:ext cx="344487" cy="217487"/>
              </a:xfrm>
              <a:custGeom>
                <a:avLst/>
                <a:gdLst>
                  <a:gd name="connsiteX0" fmla="*/ 0 w 347085"/>
                  <a:gd name="connsiteY0" fmla="*/ 0 h 139371"/>
                  <a:gd name="connsiteX1" fmla="*/ 347085 w 347085"/>
                  <a:gd name="connsiteY1" fmla="*/ 0 h 139371"/>
                  <a:gd name="connsiteX2" fmla="*/ 347085 w 347085"/>
                  <a:gd name="connsiteY2" fmla="*/ 139371 h 139371"/>
                  <a:gd name="connsiteX3" fmla="*/ 0 w 347085"/>
                  <a:gd name="connsiteY3" fmla="*/ 139371 h 139371"/>
                  <a:gd name="connsiteX4" fmla="*/ 0 w 347085"/>
                  <a:gd name="connsiteY4" fmla="*/ 0 h 139371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0 w 347085"/>
                  <a:gd name="connsiteY4" fmla="*/ 139371 h 139812"/>
                  <a:gd name="connsiteX5" fmla="*/ 0 w 347085"/>
                  <a:gd name="connsiteY5" fmla="*/ 0 h 139812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28575 w 347085"/>
                  <a:gd name="connsiteY4" fmla="*/ 132227 h 139812"/>
                  <a:gd name="connsiteX5" fmla="*/ 0 w 347085"/>
                  <a:gd name="connsiteY5" fmla="*/ 0 h 139812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3797 w 375660"/>
                  <a:gd name="connsiteY2" fmla="*/ 158862 h 225537"/>
                  <a:gd name="connsiteX3" fmla="*/ 375660 w 375660"/>
                  <a:gd name="connsiteY3" fmla="*/ 225096 h 225537"/>
                  <a:gd name="connsiteX4" fmla="*/ 309503 w 375660"/>
                  <a:gd name="connsiteY4" fmla="*/ 225537 h 225537"/>
                  <a:gd name="connsiteX5" fmla="*/ 57150 w 375660"/>
                  <a:gd name="connsiteY5" fmla="*/ 217952 h 225537"/>
                  <a:gd name="connsiteX6" fmla="*/ 0 w 375660"/>
                  <a:gd name="connsiteY6" fmla="*/ 0 h 225537"/>
                  <a:gd name="connsiteX0" fmla="*/ 0 w 375660"/>
                  <a:gd name="connsiteY0" fmla="*/ 0 h 225096"/>
                  <a:gd name="connsiteX1" fmla="*/ 375660 w 375660"/>
                  <a:gd name="connsiteY1" fmla="*/ 85725 h 225096"/>
                  <a:gd name="connsiteX2" fmla="*/ 373797 w 375660"/>
                  <a:gd name="connsiteY2" fmla="*/ 158862 h 225096"/>
                  <a:gd name="connsiteX3" fmla="*/ 375660 w 375660"/>
                  <a:gd name="connsiteY3" fmla="*/ 225096 h 225096"/>
                  <a:gd name="connsiteX4" fmla="*/ 180916 w 375660"/>
                  <a:gd name="connsiteY4" fmla="*/ 211249 h 225096"/>
                  <a:gd name="connsiteX5" fmla="*/ 57150 w 375660"/>
                  <a:gd name="connsiteY5" fmla="*/ 217952 h 225096"/>
                  <a:gd name="connsiteX6" fmla="*/ 0 w 375660"/>
                  <a:gd name="connsiteY6" fmla="*/ 0 h 225096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73797 w 375660"/>
                  <a:gd name="connsiteY2" fmla="*/ 158862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21409 w 375660"/>
                  <a:gd name="connsiteY2" fmla="*/ 108856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21409"/>
                  <a:gd name="connsiteY0" fmla="*/ 0 h 217952"/>
                  <a:gd name="connsiteX1" fmla="*/ 308985 w 321409"/>
                  <a:gd name="connsiteY1" fmla="*/ 35719 h 217952"/>
                  <a:gd name="connsiteX2" fmla="*/ 321409 w 321409"/>
                  <a:gd name="connsiteY2" fmla="*/ 108856 h 217952"/>
                  <a:gd name="connsiteX3" fmla="*/ 308985 w 321409"/>
                  <a:gd name="connsiteY3" fmla="*/ 163184 h 217952"/>
                  <a:gd name="connsiteX4" fmla="*/ 180916 w 321409"/>
                  <a:gd name="connsiteY4" fmla="*/ 211249 h 217952"/>
                  <a:gd name="connsiteX5" fmla="*/ 57150 w 321409"/>
                  <a:gd name="connsiteY5" fmla="*/ 217952 h 217952"/>
                  <a:gd name="connsiteX6" fmla="*/ 0 w 321409"/>
                  <a:gd name="connsiteY6" fmla="*/ 0 h 217952"/>
                  <a:gd name="connsiteX0" fmla="*/ 0 w 314265"/>
                  <a:gd name="connsiteY0" fmla="*/ 0 h 217952"/>
                  <a:gd name="connsiteX1" fmla="*/ 308985 w 314265"/>
                  <a:gd name="connsiteY1" fmla="*/ 35719 h 217952"/>
                  <a:gd name="connsiteX2" fmla="*/ 314265 w 314265"/>
                  <a:gd name="connsiteY2" fmla="*/ 106474 h 217952"/>
                  <a:gd name="connsiteX3" fmla="*/ 308985 w 314265"/>
                  <a:gd name="connsiteY3" fmla="*/ 163184 h 217952"/>
                  <a:gd name="connsiteX4" fmla="*/ 180916 w 314265"/>
                  <a:gd name="connsiteY4" fmla="*/ 211249 h 217952"/>
                  <a:gd name="connsiteX5" fmla="*/ 57150 w 314265"/>
                  <a:gd name="connsiteY5" fmla="*/ 217952 h 217952"/>
                  <a:gd name="connsiteX6" fmla="*/ 0 w 314265"/>
                  <a:gd name="connsiteY6" fmla="*/ 0 h 217952"/>
                  <a:gd name="connsiteX0" fmla="*/ 0 w 318510"/>
                  <a:gd name="connsiteY0" fmla="*/ 0 h 217952"/>
                  <a:gd name="connsiteX1" fmla="*/ 318510 w 318510"/>
                  <a:gd name="connsiteY1" fmla="*/ 35719 h 217952"/>
                  <a:gd name="connsiteX2" fmla="*/ 314265 w 318510"/>
                  <a:gd name="connsiteY2" fmla="*/ 106474 h 217952"/>
                  <a:gd name="connsiteX3" fmla="*/ 308985 w 318510"/>
                  <a:gd name="connsiteY3" fmla="*/ 163184 h 217952"/>
                  <a:gd name="connsiteX4" fmla="*/ 180916 w 318510"/>
                  <a:gd name="connsiteY4" fmla="*/ 211249 h 217952"/>
                  <a:gd name="connsiteX5" fmla="*/ 57150 w 318510"/>
                  <a:gd name="connsiteY5" fmla="*/ 217952 h 217952"/>
                  <a:gd name="connsiteX6" fmla="*/ 0 w 318510"/>
                  <a:gd name="connsiteY6" fmla="*/ 0 h 217952"/>
                  <a:gd name="connsiteX0" fmla="*/ 0 w 344704"/>
                  <a:gd name="connsiteY0" fmla="*/ 0 h 217952"/>
                  <a:gd name="connsiteX1" fmla="*/ 344704 w 344704"/>
                  <a:gd name="connsiteY1" fmla="*/ 7144 h 217952"/>
                  <a:gd name="connsiteX2" fmla="*/ 314265 w 344704"/>
                  <a:gd name="connsiteY2" fmla="*/ 106474 h 217952"/>
                  <a:gd name="connsiteX3" fmla="*/ 308985 w 344704"/>
                  <a:gd name="connsiteY3" fmla="*/ 163184 h 217952"/>
                  <a:gd name="connsiteX4" fmla="*/ 180916 w 344704"/>
                  <a:gd name="connsiteY4" fmla="*/ 211249 h 217952"/>
                  <a:gd name="connsiteX5" fmla="*/ 57150 w 344704"/>
                  <a:gd name="connsiteY5" fmla="*/ 217952 h 217952"/>
                  <a:gd name="connsiteX6" fmla="*/ 0 w 344704"/>
                  <a:gd name="connsiteY6" fmla="*/ 0 h 217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704" h="217952">
                    <a:moveTo>
                      <a:pt x="0" y="0"/>
                    </a:moveTo>
                    <a:lnTo>
                      <a:pt x="344704" y="7144"/>
                    </a:lnTo>
                    <a:lnTo>
                      <a:pt x="314265" y="106474"/>
                    </a:lnTo>
                    <a:lnTo>
                      <a:pt x="308985" y="163184"/>
                    </a:lnTo>
                    <a:lnTo>
                      <a:pt x="180916" y="211249"/>
                    </a:lnTo>
                    <a:lnTo>
                      <a:pt x="57150" y="217952"/>
                    </a:lnTo>
                    <a:cubicBezTo>
                      <a:pt x="38100" y="145301"/>
                      <a:pt x="11906" y="72651"/>
                      <a:pt x="0" y="0"/>
                    </a:cubicBezTo>
                    <a:close/>
                  </a:path>
                </a:pathLst>
              </a:custGeom>
              <a:solidFill>
                <a:srgbClr val="92CDD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="" xmlns:a16="http://schemas.microsoft.com/office/drawing/2014/main" id="{50973D03-4F20-4BD5-A2C9-4087EF3BA3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72300" y="3945975"/>
                <a:ext cx="336550" cy="309563"/>
              </a:xfrm>
              <a:custGeom>
                <a:avLst/>
                <a:gdLst>
                  <a:gd name="T0" fmla="*/ 2147483647 w 630"/>
                  <a:gd name="T1" fmla="*/ 0 h 578"/>
                  <a:gd name="T2" fmla="*/ 2147483647 w 630"/>
                  <a:gd name="T3" fmla="*/ 2147483647 h 578"/>
                  <a:gd name="T4" fmla="*/ 2147483647 w 630"/>
                  <a:gd name="T5" fmla="*/ 2147483647 h 578"/>
                  <a:gd name="T6" fmla="*/ 2147483647 w 630"/>
                  <a:gd name="T7" fmla="*/ 2147483647 h 578"/>
                  <a:gd name="T8" fmla="*/ 2147483647 w 630"/>
                  <a:gd name="T9" fmla="*/ 2147483647 h 578"/>
                  <a:gd name="T10" fmla="*/ 2147483647 w 630"/>
                  <a:gd name="T11" fmla="*/ 2147483647 h 578"/>
                  <a:gd name="T12" fmla="*/ 2147483647 w 630"/>
                  <a:gd name="T13" fmla="*/ 2147483647 h 578"/>
                  <a:gd name="T14" fmla="*/ 2147483647 w 630"/>
                  <a:gd name="T15" fmla="*/ 2147483647 h 578"/>
                  <a:gd name="T16" fmla="*/ 2147483647 w 630"/>
                  <a:gd name="T17" fmla="*/ 2147483647 h 578"/>
                  <a:gd name="T18" fmla="*/ 2147483647 w 630"/>
                  <a:gd name="T19" fmla="*/ 2147483647 h 578"/>
                  <a:gd name="T20" fmla="*/ 2147483647 w 630"/>
                  <a:gd name="T21" fmla="*/ 2147483647 h 578"/>
                  <a:gd name="T22" fmla="*/ 2147483647 w 630"/>
                  <a:gd name="T23" fmla="*/ 2147483647 h 578"/>
                  <a:gd name="T24" fmla="*/ 2147483647 w 630"/>
                  <a:gd name="T25" fmla="*/ 2147483647 h 578"/>
                  <a:gd name="T26" fmla="*/ 2147483647 w 630"/>
                  <a:gd name="T27" fmla="*/ 2147483647 h 578"/>
                  <a:gd name="T28" fmla="*/ 2147483647 w 630"/>
                  <a:gd name="T29" fmla="*/ 2147483647 h 578"/>
                  <a:gd name="T30" fmla="*/ 2147483647 w 630"/>
                  <a:gd name="T31" fmla="*/ 2147483647 h 578"/>
                  <a:gd name="T32" fmla="*/ 2147483647 w 630"/>
                  <a:gd name="T33" fmla="*/ 2147483647 h 578"/>
                  <a:gd name="T34" fmla="*/ 2147483647 w 630"/>
                  <a:gd name="T35" fmla="*/ 2147483647 h 578"/>
                  <a:gd name="T36" fmla="*/ 2147483647 w 630"/>
                  <a:gd name="T37" fmla="*/ 2147483647 h 578"/>
                  <a:gd name="T38" fmla="*/ 2147483647 w 630"/>
                  <a:gd name="T39" fmla="*/ 2147483647 h 578"/>
                  <a:gd name="T40" fmla="*/ 2147483647 w 630"/>
                  <a:gd name="T41" fmla="*/ 2147483647 h 578"/>
                  <a:gd name="T42" fmla="*/ 2147483647 w 630"/>
                  <a:gd name="T43" fmla="*/ 2147483647 h 578"/>
                  <a:gd name="T44" fmla="*/ 2147483647 w 630"/>
                  <a:gd name="T45" fmla="*/ 2147483647 h 578"/>
                  <a:gd name="T46" fmla="*/ 2147483647 w 630"/>
                  <a:gd name="T47" fmla="*/ 2147483647 h 578"/>
                  <a:gd name="T48" fmla="*/ 2147483647 w 630"/>
                  <a:gd name="T49" fmla="*/ 2147483647 h 578"/>
                  <a:gd name="T50" fmla="*/ 2147483647 w 630"/>
                  <a:gd name="T51" fmla="*/ 2147483647 h 578"/>
                  <a:gd name="T52" fmla="*/ 2147483647 w 630"/>
                  <a:gd name="T53" fmla="*/ 2147483647 h 578"/>
                  <a:gd name="T54" fmla="*/ 2147483647 w 630"/>
                  <a:gd name="T55" fmla="*/ 2147483647 h 578"/>
                  <a:gd name="T56" fmla="*/ 2147483647 w 630"/>
                  <a:gd name="T57" fmla="*/ 2147483647 h 578"/>
                  <a:gd name="T58" fmla="*/ 2147483647 w 630"/>
                  <a:gd name="T59" fmla="*/ 2147483647 h 578"/>
                  <a:gd name="T60" fmla="*/ 2147483647 w 630"/>
                  <a:gd name="T61" fmla="*/ 2147483647 h 578"/>
                  <a:gd name="T62" fmla="*/ 2147483647 w 630"/>
                  <a:gd name="T63" fmla="*/ 2147483647 h 578"/>
                  <a:gd name="T64" fmla="*/ 2147483647 w 630"/>
                  <a:gd name="T65" fmla="*/ 2147483647 h 578"/>
                  <a:gd name="T66" fmla="*/ 2147483647 w 630"/>
                  <a:gd name="T67" fmla="*/ 2147483647 h 578"/>
                  <a:gd name="T68" fmla="*/ 2147483647 w 630"/>
                  <a:gd name="T69" fmla="*/ 2147483647 h 578"/>
                  <a:gd name="T70" fmla="*/ 2147483647 w 630"/>
                  <a:gd name="T71" fmla="*/ 2147483647 h 578"/>
                  <a:gd name="T72" fmla="*/ 2147483647 w 630"/>
                  <a:gd name="T73" fmla="*/ 2147483647 h 578"/>
                  <a:gd name="T74" fmla="*/ 2147483647 w 630"/>
                  <a:gd name="T75" fmla="*/ 2147483647 h 578"/>
                  <a:gd name="T76" fmla="*/ 2147483647 w 630"/>
                  <a:gd name="T77" fmla="*/ 2147483647 h 578"/>
                  <a:gd name="T78" fmla="*/ 2147483647 w 630"/>
                  <a:gd name="T79" fmla="*/ 2147483647 h 578"/>
                  <a:gd name="T80" fmla="*/ 2147483647 w 630"/>
                  <a:gd name="T81" fmla="*/ 2147483647 h 578"/>
                  <a:gd name="T82" fmla="*/ 2147483647 w 630"/>
                  <a:gd name="T83" fmla="*/ 2147483647 h 578"/>
                  <a:gd name="T84" fmla="*/ 2147483647 w 630"/>
                  <a:gd name="T85" fmla="*/ 2147483647 h 578"/>
                  <a:gd name="T86" fmla="*/ 2147483647 w 630"/>
                  <a:gd name="T87" fmla="*/ 2147483647 h 578"/>
                  <a:gd name="T88" fmla="*/ 2147483647 w 630"/>
                  <a:gd name="T89" fmla="*/ 2147483647 h 578"/>
                  <a:gd name="T90" fmla="*/ 2147483647 w 630"/>
                  <a:gd name="T91" fmla="*/ 2147483647 h 578"/>
                  <a:gd name="T92" fmla="*/ 2147483647 w 630"/>
                  <a:gd name="T93" fmla="*/ 2147483647 h 578"/>
                  <a:gd name="T94" fmla="*/ 2147483647 w 630"/>
                  <a:gd name="T95" fmla="*/ 2147483647 h 578"/>
                  <a:gd name="T96" fmla="*/ 0 w 630"/>
                  <a:gd name="T97" fmla="*/ 2147483647 h 578"/>
                  <a:gd name="T98" fmla="*/ 2147483647 w 630"/>
                  <a:gd name="T99" fmla="*/ 0 h 57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30" h="578">
                    <a:moveTo>
                      <a:pt x="147" y="0"/>
                    </a:moveTo>
                    <a:cubicBezTo>
                      <a:pt x="202" y="2"/>
                      <a:pt x="292" y="23"/>
                      <a:pt x="333" y="33"/>
                    </a:cubicBezTo>
                    <a:cubicBezTo>
                      <a:pt x="405" y="50"/>
                      <a:pt x="348" y="43"/>
                      <a:pt x="392" y="63"/>
                    </a:cubicBezTo>
                    <a:lnTo>
                      <a:pt x="598" y="142"/>
                    </a:lnTo>
                    <a:lnTo>
                      <a:pt x="618" y="187"/>
                    </a:lnTo>
                    <a:lnTo>
                      <a:pt x="565" y="200"/>
                    </a:lnTo>
                    <a:lnTo>
                      <a:pt x="248" y="65"/>
                    </a:lnTo>
                    <a:lnTo>
                      <a:pt x="106" y="249"/>
                    </a:lnTo>
                    <a:lnTo>
                      <a:pt x="132" y="273"/>
                    </a:lnTo>
                    <a:lnTo>
                      <a:pt x="227" y="152"/>
                    </a:lnTo>
                    <a:lnTo>
                      <a:pt x="238" y="260"/>
                    </a:lnTo>
                    <a:lnTo>
                      <a:pt x="152" y="378"/>
                    </a:lnTo>
                    <a:lnTo>
                      <a:pt x="162" y="409"/>
                    </a:lnTo>
                    <a:lnTo>
                      <a:pt x="287" y="254"/>
                    </a:lnTo>
                    <a:lnTo>
                      <a:pt x="322" y="274"/>
                    </a:lnTo>
                    <a:lnTo>
                      <a:pt x="330" y="210"/>
                    </a:lnTo>
                    <a:lnTo>
                      <a:pt x="295" y="228"/>
                    </a:lnTo>
                    <a:lnTo>
                      <a:pt x="273" y="166"/>
                    </a:lnTo>
                    <a:lnTo>
                      <a:pt x="300" y="127"/>
                    </a:lnTo>
                    <a:lnTo>
                      <a:pt x="356" y="152"/>
                    </a:lnTo>
                    <a:lnTo>
                      <a:pt x="518" y="222"/>
                    </a:lnTo>
                    <a:lnTo>
                      <a:pt x="504" y="250"/>
                    </a:lnTo>
                    <a:lnTo>
                      <a:pt x="385" y="198"/>
                    </a:lnTo>
                    <a:lnTo>
                      <a:pt x="395" y="244"/>
                    </a:lnTo>
                    <a:lnTo>
                      <a:pt x="420" y="269"/>
                    </a:lnTo>
                    <a:lnTo>
                      <a:pt x="605" y="259"/>
                    </a:lnTo>
                    <a:lnTo>
                      <a:pt x="630" y="320"/>
                    </a:lnTo>
                    <a:lnTo>
                      <a:pt x="424" y="340"/>
                    </a:lnTo>
                    <a:lnTo>
                      <a:pt x="450" y="365"/>
                    </a:lnTo>
                    <a:lnTo>
                      <a:pt x="623" y="347"/>
                    </a:lnTo>
                    <a:lnTo>
                      <a:pt x="610" y="379"/>
                    </a:lnTo>
                    <a:lnTo>
                      <a:pt x="538" y="412"/>
                    </a:lnTo>
                    <a:lnTo>
                      <a:pt x="443" y="439"/>
                    </a:lnTo>
                    <a:lnTo>
                      <a:pt x="397" y="355"/>
                    </a:lnTo>
                    <a:lnTo>
                      <a:pt x="377" y="360"/>
                    </a:lnTo>
                    <a:lnTo>
                      <a:pt x="434" y="474"/>
                    </a:lnTo>
                    <a:lnTo>
                      <a:pt x="606" y="422"/>
                    </a:lnTo>
                    <a:lnTo>
                      <a:pt x="616" y="454"/>
                    </a:lnTo>
                    <a:lnTo>
                      <a:pt x="420" y="523"/>
                    </a:lnTo>
                    <a:lnTo>
                      <a:pt x="374" y="574"/>
                    </a:lnTo>
                    <a:lnTo>
                      <a:pt x="227" y="578"/>
                    </a:lnTo>
                    <a:lnTo>
                      <a:pt x="173" y="568"/>
                    </a:lnTo>
                    <a:lnTo>
                      <a:pt x="165" y="514"/>
                    </a:lnTo>
                    <a:lnTo>
                      <a:pt x="73" y="251"/>
                    </a:lnTo>
                    <a:lnTo>
                      <a:pt x="63" y="186"/>
                    </a:lnTo>
                    <a:lnTo>
                      <a:pt x="54" y="117"/>
                    </a:lnTo>
                    <a:lnTo>
                      <a:pt x="39" y="63"/>
                    </a:lnTo>
                    <a:lnTo>
                      <a:pt x="24" y="30"/>
                    </a:lnTo>
                    <a:lnTo>
                      <a:pt x="0" y="21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86B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4" name="Freeform 19">
                <a:extLst>
                  <a:ext uri="{FF2B5EF4-FFF2-40B4-BE49-F238E27FC236}">
                    <a16:creationId xmlns="" xmlns:a16="http://schemas.microsoft.com/office/drawing/2014/main" id="{5D3CD6E8-F0B1-4C57-AE82-A944A8BE40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7008863" y="3960262"/>
                <a:ext cx="152400" cy="30162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945" h="11301">
                    <a:moveTo>
                      <a:pt x="33" y="7983"/>
                    </a:moveTo>
                    <a:cubicBezTo>
                      <a:pt x="-268" y="8305"/>
                      <a:pt x="1632" y="8368"/>
                      <a:pt x="1610" y="8892"/>
                    </a:cubicBezTo>
                    <a:cubicBezTo>
                      <a:pt x="1588" y="9416"/>
                      <a:pt x="488" y="11108"/>
                      <a:pt x="666" y="11282"/>
                    </a:cubicBezTo>
                    <a:cubicBezTo>
                      <a:pt x="844" y="11456"/>
                      <a:pt x="2012" y="10432"/>
                      <a:pt x="2679" y="9934"/>
                    </a:cubicBezTo>
                    <a:cubicBezTo>
                      <a:pt x="3346" y="9436"/>
                      <a:pt x="3766" y="9209"/>
                      <a:pt x="4668" y="8293"/>
                    </a:cubicBezTo>
                    <a:cubicBezTo>
                      <a:pt x="5570" y="7377"/>
                      <a:pt x="6879" y="5744"/>
                      <a:pt x="8090" y="4440"/>
                    </a:cubicBezTo>
                    <a:cubicBezTo>
                      <a:pt x="9290" y="3135"/>
                      <a:pt x="11516" y="1191"/>
                      <a:pt x="11886" y="471"/>
                    </a:cubicBezTo>
                    <a:cubicBezTo>
                      <a:pt x="12256" y="-249"/>
                      <a:pt x="10795" y="51"/>
                      <a:pt x="10312" y="120"/>
                    </a:cubicBezTo>
                    <a:cubicBezTo>
                      <a:pt x="9829" y="189"/>
                      <a:pt x="9848" y="651"/>
                      <a:pt x="8987" y="888"/>
                    </a:cubicBezTo>
                    <a:cubicBezTo>
                      <a:pt x="8126" y="1125"/>
                      <a:pt x="5048" y="1277"/>
                      <a:pt x="5145" y="1539"/>
                    </a:cubicBezTo>
                    <a:cubicBezTo>
                      <a:pt x="5243" y="1801"/>
                      <a:pt x="8162" y="1681"/>
                      <a:pt x="8047" y="2236"/>
                    </a:cubicBezTo>
                    <a:cubicBezTo>
                      <a:pt x="7932" y="2791"/>
                      <a:pt x="6900" y="3620"/>
                      <a:pt x="6247" y="4281"/>
                    </a:cubicBezTo>
                    <a:cubicBezTo>
                      <a:pt x="4034" y="4451"/>
                      <a:pt x="2665" y="4997"/>
                      <a:pt x="2327" y="5275"/>
                    </a:cubicBezTo>
                    <a:cubicBezTo>
                      <a:pt x="1989" y="5553"/>
                      <a:pt x="4188" y="5621"/>
                      <a:pt x="4220" y="5951"/>
                    </a:cubicBezTo>
                    <a:cubicBezTo>
                      <a:pt x="4252" y="6281"/>
                      <a:pt x="2901" y="6881"/>
                      <a:pt x="2519" y="7255"/>
                    </a:cubicBezTo>
                    <a:cubicBezTo>
                      <a:pt x="2137" y="7629"/>
                      <a:pt x="342" y="7312"/>
                      <a:pt x="33" y="798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5" name="Vrije vorm 109">
                <a:extLst>
                  <a:ext uri="{FF2B5EF4-FFF2-40B4-BE49-F238E27FC236}">
                    <a16:creationId xmlns="" xmlns:a16="http://schemas.microsoft.com/office/drawing/2014/main" id="{3987B61B-C2E5-49F0-9F42-312C26F394A9}"/>
                  </a:ext>
                </a:extLst>
              </p:cNvPr>
              <p:cNvSpPr/>
              <p:nvPr/>
            </p:nvSpPr>
            <p:spPr bwMode="auto">
              <a:xfrm rot="6664258">
                <a:off x="6224200" y="3432659"/>
                <a:ext cx="357268" cy="1062354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21765 w 133647"/>
                  <a:gd name="connsiteY0" fmla="*/ 0 h 555164"/>
                  <a:gd name="connsiteX1" fmla="*/ 0 w 133647"/>
                  <a:gd name="connsiteY1" fmla="*/ 283758 h 555164"/>
                  <a:gd name="connsiteX2" fmla="*/ 133647 w 133647"/>
                  <a:gd name="connsiteY2" fmla="*/ 555164 h 555164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52752"/>
                  <a:gd name="connsiteY0" fmla="*/ 0 h 1064003"/>
                  <a:gd name="connsiteX1" fmla="*/ 0 w 352752"/>
                  <a:gd name="connsiteY1" fmla="*/ 283758 h 1064003"/>
                  <a:gd name="connsiteX2" fmla="*/ 352752 w 352752"/>
                  <a:gd name="connsiteY2" fmla="*/ 1064003 h 106400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064" h="1064513">
                    <a:moveTo>
                      <a:pt x="21765" y="0"/>
                    </a:moveTo>
                    <a:cubicBezTo>
                      <a:pt x="5268" y="197963"/>
                      <a:pt x="12689" y="80484"/>
                      <a:pt x="0" y="283758"/>
                    </a:cubicBezTo>
                    <a:cubicBezTo>
                      <a:pt x="101711" y="499144"/>
                      <a:pt x="221215" y="769076"/>
                      <a:pt x="358064" y="1064513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6" name="Freeform 14">
                <a:extLst>
                  <a:ext uri="{FF2B5EF4-FFF2-40B4-BE49-F238E27FC236}">
                    <a16:creationId xmlns="" xmlns:a16="http://schemas.microsoft.com/office/drawing/2014/main" id="{4A97B0C3-162C-4B86-A1EC-2A2B35448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88336" y="4568122"/>
                <a:ext cx="2153166" cy="433226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8634"/>
                  <a:gd name="connsiteY0" fmla="*/ 0 h 6789"/>
                  <a:gd name="connsiteX1" fmla="*/ 1312 w 8634"/>
                  <a:gd name="connsiteY1" fmla="*/ 3424 h 6789"/>
                  <a:gd name="connsiteX2" fmla="*/ 3005 w 8634"/>
                  <a:gd name="connsiteY2" fmla="*/ 6765 h 6789"/>
                  <a:gd name="connsiteX3" fmla="*/ 5524 w 8634"/>
                  <a:gd name="connsiteY3" fmla="*/ 5009 h 6789"/>
                  <a:gd name="connsiteX4" fmla="*/ 8634 w 8634"/>
                  <a:gd name="connsiteY4" fmla="*/ 5694 h 6789"/>
                  <a:gd name="connsiteX0" fmla="*/ 0 w 10169"/>
                  <a:gd name="connsiteY0" fmla="*/ 0 h 10337"/>
                  <a:gd name="connsiteX1" fmla="*/ 1689 w 10169"/>
                  <a:gd name="connsiteY1" fmla="*/ 5380 h 10337"/>
                  <a:gd name="connsiteX2" fmla="*/ 3649 w 10169"/>
                  <a:gd name="connsiteY2" fmla="*/ 10302 h 10337"/>
                  <a:gd name="connsiteX3" fmla="*/ 6567 w 10169"/>
                  <a:gd name="connsiteY3" fmla="*/ 7715 h 10337"/>
                  <a:gd name="connsiteX4" fmla="*/ 10169 w 10169"/>
                  <a:gd name="connsiteY4" fmla="*/ 8724 h 10337"/>
                  <a:gd name="connsiteX0" fmla="*/ 0 w 10203"/>
                  <a:gd name="connsiteY0" fmla="*/ 0 h 10225"/>
                  <a:gd name="connsiteX1" fmla="*/ 1723 w 10203"/>
                  <a:gd name="connsiteY1" fmla="*/ 5268 h 10225"/>
                  <a:gd name="connsiteX2" fmla="*/ 3683 w 10203"/>
                  <a:gd name="connsiteY2" fmla="*/ 10190 h 10225"/>
                  <a:gd name="connsiteX3" fmla="*/ 6601 w 10203"/>
                  <a:gd name="connsiteY3" fmla="*/ 7603 h 10225"/>
                  <a:gd name="connsiteX4" fmla="*/ 10203 w 10203"/>
                  <a:gd name="connsiteY4" fmla="*/ 8612 h 1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03" h="10225">
                    <a:moveTo>
                      <a:pt x="0" y="0"/>
                    </a:moveTo>
                    <a:cubicBezTo>
                      <a:pt x="590" y="1629"/>
                      <a:pt x="1109" y="3570"/>
                      <a:pt x="1723" y="5268"/>
                    </a:cubicBezTo>
                    <a:cubicBezTo>
                      <a:pt x="2337" y="6966"/>
                      <a:pt x="2872" y="9779"/>
                      <a:pt x="3683" y="10190"/>
                    </a:cubicBezTo>
                    <a:cubicBezTo>
                      <a:pt x="4499" y="10567"/>
                      <a:pt x="5510" y="7855"/>
                      <a:pt x="6601" y="7603"/>
                    </a:cubicBezTo>
                    <a:cubicBezTo>
                      <a:pt x="7686" y="7317"/>
                      <a:pt x="9455" y="8422"/>
                      <a:pt x="10203" y="8612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7" name="Freeform 15">
                <a:extLst>
                  <a:ext uri="{FF2B5EF4-FFF2-40B4-BE49-F238E27FC236}">
                    <a16:creationId xmlns="" xmlns:a16="http://schemas.microsoft.com/office/drawing/2014/main" id="{6EF99CAD-A8F8-4CDB-BE63-87D998B2A3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49743" y="3654480"/>
                <a:ext cx="2186996" cy="913162"/>
              </a:xfrm>
              <a:custGeom>
                <a:avLst/>
                <a:gdLst>
                  <a:gd name="T0" fmla="*/ 0 w 10000"/>
                  <a:gd name="T1" fmla="*/ 2147483647 h 10235"/>
                  <a:gd name="T2" fmla="*/ 2147483647 w 10000"/>
                  <a:gd name="T3" fmla="*/ 2147483647 h 10235"/>
                  <a:gd name="T4" fmla="*/ 2147483647 w 10000"/>
                  <a:gd name="T5" fmla="*/ 2147483647 h 10235"/>
                  <a:gd name="T6" fmla="*/ 2147483647 w 10000"/>
                  <a:gd name="T7" fmla="*/ 2147483647 h 10235"/>
                  <a:gd name="T8" fmla="*/ 2147483647 w 10000"/>
                  <a:gd name="T9" fmla="*/ 2147483647 h 10235"/>
                  <a:gd name="T10" fmla="*/ 2147483647 w 10000"/>
                  <a:gd name="T11" fmla="*/ 2147483647 h 10235"/>
                  <a:gd name="T12" fmla="*/ 2147483647 w 10000"/>
                  <a:gd name="T13" fmla="*/ 2147483647 h 10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182"/>
                  <a:gd name="connsiteY0" fmla="*/ 101 h 11518"/>
                  <a:gd name="connsiteX1" fmla="*/ 669 w 9182"/>
                  <a:gd name="connsiteY1" fmla="*/ 2397 h 11518"/>
                  <a:gd name="connsiteX2" fmla="*/ 1097 w 9182"/>
                  <a:gd name="connsiteY2" fmla="*/ 4589 h 11518"/>
                  <a:gd name="connsiteX3" fmla="*/ 2977 w 9182"/>
                  <a:gd name="connsiteY3" fmla="*/ 7924 h 11518"/>
                  <a:gd name="connsiteX4" fmla="*/ 4495 w 9182"/>
                  <a:gd name="connsiteY4" fmla="*/ 11360 h 11518"/>
                  <a:gd name="connsiteX5" fmla="*/ 7073 w 9182"/>
                  <a:gd name="connsiteY5" fmla="*/ 10946 h 11518"/>
                  <a:gd name="connsiteX6" fmla="*/ 9182 w 9182"/>
                  <a:gd name="connsiteY6" fmla="*/ 10862 h 11518"/>
                  <a:gd name="connsiteX0" fmla="*/ 0 w 10000"/>
                  <a:gd name="connsiteY0" fmla="*/ 0 h 9912"/>
                  <a:gd name="connsiteX1" fmla="*/ 729 w 10000"/>
                  <a:gd name="connsiteY1" fmla="*/ 1993 h 9912"/>
                  <a:gd name="connsiteX2" fmla="*/ 1195 w 10000"/>
                  <a:gd name="connsiteY2" fmla="*/ 3896 h 9912"/>
                  <a:gd name="connsiteX3" fmla="*/ 3242 w 10000"/>
                  <a:gd name="connsiteY3" fmla="*/ 6792 h 9912"/>
                  <a:gd name="connsiteX4" fmla="*/ 4895 w 10000"/>
                  <a:gd name="connsiteY4" fmla="*/ 9775 h 9912"/>
                  <a:gd name="connsiteX5" fmla="*/ 7703 w 10000"/>
                  <a:gd name="connsiteY5" fmla="*/ 9415 h 9912"/>
                  <a:gd name="connsiteX6" fmla="*/ 10000 w 10000"/>
                  <a:gd name="connsiteY6" fmla="*/ 9342 h 9912"/>
                  <a:gd name="connsiteX0" fmla="*/ 0 w 10000"/>
                  <a:gd name="connsiteY0" fmla="*/ 0 h 10000"/>
                  <a:gd name="connsiteX1" fmla="*/ 1195 w 10000"/>
                  <a:gd name="connsiteY1" fmla="*/ 3931 h 10000"/>
                  <a:gd name="connsiteX2" fmla="*/ 3242 w 10000"/>
                  <a:gd name="connsiteY2" fmla="*/ 6852 h 10000"/>
                  <a:gd name="connsiteX3" fmla="*/ 4895 w 10000"/>
                  <a:gd name="connsiteY3" fmla="*/ 9862 h 10000"/>
                  <a:gd name="connsiteX4" fmla="*/ 7703 w 10000"/>
                  <a:gd name="connsiteY4" fmla="*/ 9499 h 10000"/>
                  <a:gd name="connsiteX5" fmla="*/ 10000 w 10000"/>
                  <a:gd name="connsiteY5" fmla="*/ 9425 h 10000"/>
                  <a:gd name="connsiteX0" fmla="*/ 0 w 9472"/>
                  <a:gd name="connsiteY0" fmla="*/ 0 h 9917"/>
                  <a:gd name="connsiteX1" fmla="*/ 667 w 9472"/>
                  <a:gd name="connsiteY1" fmla="*/ 3848 h 9917"/>
                  <a:gd name="connsiteX2" fmla="*/ 2714 w 9472"/>
                  <a:gd name="connsiteY2" fmla="*/ 6769 h 9917"/>
                  <a:gd name="connsiteX3" fmla="*/ 4367 w 9472"/>
                  <a:gd name="connsiteY3" fmla="*/ 9779 h 9917"/>
                  <a:gd name="connsiteX4" fmla="*/ 7175 w 9472"/>
                  <a:gd name="connsiteY4" fmla="*/ 9416 h 9917"/>
                  <a:gd name="connsiteX5" fmla="*/ 9472 w 9472"/>
                  <a:gd name="connsiteY5" fmla="*/ 9342 h 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72" h="9917">
                    <a:moveTo>
                      <a:pt x="0" y="0"/>
                    </a:moveTo>
                    <a:cubicBezTo>
                      <a:pt x="249" y="819"/>
                      <a:pt x="215" y="2720"/>
                      <a:pt x="667" y="3848"/>
                    </a:cubicBezTo>
                    <a:cubicBezTo>
                      <a:pt x="1119" y="4976"/>
                      <a:pt x="2099" y="5781"/>
                      <a:pt x="2714" y="6769"/>
                    </a:cubicBezTo>
                    <a:cubicBezTo>
                      <a:pt x="3327" y="7772"/>
                      <a:pt x="3621" y="9342"/>
                      <a:pt x="4367" y="9779"/>
                    </a:cubicBezTo>
                    <a:cubicBezTo>
                      <a:pt x="5109" y="10216"/>
                      <a:pt x="6266" y="9488"/>
                      <a:pt x="7175" y="9416"/>
                    </a:cubicBezTo>
                    <a:cubicBezTo>
                      <a:pt x="8082" y="9342"/>
                      <a:pt x="8918" y="9356"/>
                      <a:pt x="9472" y="9342"/>
                    </a:cubicBezTo>
                  </a:path>
                </a:pathLst>
              </a:custGeom>
              <a:noFill/>
              <a:ln w="317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8" name="Freeform 15">
                <a:extLst>
                  <a:ext uri="{FF2B5EF4-FFF2-40B4-BE49-F238E27FC236}">
                    <a16:creationId xmlns="" xmlns:a16="http://schemas.microsoft.com/office/drawing/2014/main" id="{ABF45CE1-B15C-486B-A605-28763D46B9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197473" y="4515607"/>
                <a:ext cx="842744" cy="383525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10550"/>
                  <a:gd name="connsiteY0" fmla="*/ 0 h 13801"/>
                  <a:gd name="connsiteX1" fmla="*/ 1810 w 10550"/>
                  <a:gd name="connsiteY1" fmla="*/ 2238 h 13801"/>
                  <a:gd name="connsiteX2" fmla="*/ 2465 w 10550"/>
                  <a:gd name="connsiteY2" fmla="*/ 4843 h 13801"/>
                  <a:gd name="connsiteX3" fmla="*/ 4345 w 10550"/>
                  <a:gd name="connsiteY3" fmla="*/ 8178 h 13801"/>
                  <a:gd name="connsiteX4" fmla="*/ 5863 w 10550"/>
                  <a:gd name="connsiteY4" fmla="*/ 11614 h 13801"/>
                  <a:gd name="connsiteX5" fmla="*/ 8441 w 10550"/>
                  <a:gd name="connsiteY5" fmla="*/ 13798 h 13801"/>
                  <a:gd name="connsiteX6" fmla="*/ 10550 w 10550"/>
                  <a:gd name="connsiteY6" fmla="*/ 11116 h 13801"/>
                  <a:gd name="connsiteX0" fmla="*/ 0 w 10550"/>
                  <a:gd name="connsiteY0" fmla="*/ 0 h 13803"/>
                  <a:gd name="connsiteX1" fmla="*/ 1810 w 10550"/>
                  <a:gd name="connsiteY1" fmla="*/ 2238 h 13803"/>
                  <a:gd name="connsiteX2" fmla="*/ 2465 w 10550"/>
                  <a:gd name="connsiteY2" fmla="*/ 4843 h 13803"/>
                  <a:gd name="connsiteX3" fmla="*/ 5863 w 10550"/>
                  <a:gd name="connsiteY3" fmla="*/ 11614 h 13803"/>
                  <a:gd name="connsiteX4" fmla="*/ 8441 w 10550"/>
                  <a:gd name="connsiteY4" fmla="*/ 13798 h 13803"/>
                  <a:gd name="connsiteX5" fmla="*/ 10550 w 10550"/>
                  <a:gd name="connsiteY5" fmla="*/ 11116 h 13803"/>
                  <a:gd name="connsiteX0" fmla="*/ 0 w 10550"/>
                  <a:gd name="connsiteY0" fmla="*/ 0 h 13809"/>
                  <a:gd name="connsiteX1" fmla="*/ 1810 w 10550"/>
                  <a:gd name="connsiteY1" fmla="*/ 2238 h 13809"/>
                  <a:gd name="connsiteX2" fmla="*/ 5863 w 10550"/>
                  <a:gd name="connsiteY2" fmla="*/ 11614 h 13809"/>
                  <a:gd name="connsiteX3" fmla="*/ 8441 w 10550"/>
                  <a:gd name="connsiteY3" fmla="*/ 13798 h 13809"/>
                  <a:gd name="connsiteX4" fmla="*/ 10550 w 10550"/>
                  <a:gd name="connsiteY4" fmla="*/ 11116 h 13809"/>
                  <a:gd name="connsiteX0" fmla="*/ 0 w 8740"/>
                  <a:gd name="connsiteY0" fmla="*/ 0 h 11571"/>
                  <a:gd name="connsiteX1" fmla="*/ 4053 w 8740"/>
                  <a:gd name="connsiteY1" fmla="*/ 9376 h 11571"/>
                  <a:gd name="connsiteX2" fmla="*/ 6631 w 8740"/>
                  <a:gd name="connsiteY2" fmla="*/ 11560 h 11571"/>
                  <a:gd name="connsiteX3" fmla="*/ 8740 w 8740"/>
                  <a:gd name="connsiteY3" fmla="*/ 8878 h 11571"/>
                  <a:gd name="connsiteX0" fmla="*/ 0 w 5363"/>
                  <a:gd name="connsiteY0" fmla="*/ 430 h 2326"/>
                  <a:gd name="connsiteX1" fmla="*/ 2950 w 5363"/>
                  <a:gd name="connsiteY1" fmla="*/ 2317 h 2326"/>
                  <a:gd name="connsiteX2" fmla="*/ 5363 w 5363"/>
                  <a:gd name="connsiteY2" fmla="*/ 0 h 2326"/>
                  <a:gd name="connsiteX0" fmla="*/ 0 w 8222"/>
                  <a:gd name="connsiteY0" fmla="*/ 7992 h 11870"/>
                  <a:gd name="connsiteX1" fmla="*/ 3723 w 8222"/>
                  <a:gd name="connsiteY1" fmla="*/ 9961 h 11870"/>
                  <a:gd name="connsiteX2" fmla="*/ 8222 w 8222"/>
                  <a:gd name="connsiteY2" fmla="*/ 0 h 11870"/>
                  <a:gd name="connsiteX0" fmla="*/ 0 w 10000"/>
                  <a:gd name="connsiteY0" fmla="*/ 6733 h 9421"/>
                  <a:gd name="connsiteX1" fmla="*/ 8165 w 10000"/>
                  <a:gd name="connsiteY1" fmla="*/ 6544 h 9421"/>
                  <a:gd name="connsiteX2" fmla="*/ 10000 w 10000"/>
                  <a:gd name="connsiteY2" fmla="*/ 0 h 9421"/>
                  <a:gd name="connsiteX0" fmla="*/ 0 w 8165"/>
                  <a:gd name="connsiteY0" fmla="*/ 201 h 3054"/>
                  <a:gd name="connsiteX1" fmla="*/ 8165 w 8165"/>
                  <a:gd name="connsiteY1" fmla="*/ 0 h 3054"/>
                  <a:gd name="connsiteX0" fmla="*/ 0 w 13250"/>
                  <a:gd name="connsiteY0" fmla="*/ 22500 h 28294"/>
                  <a:gd name="connsiteX1" fmla="*/ 13250 w 13250"/>
                  <a:gd name="connsiteY1" fmla="*/ 0 h 28294"/>
                  <a:gd name="connsiteX0" fmla="*/ 0 w 7352"/>
                  <a:gd name="connsiteY0" fmla="*/ 35348 h 40078"/>
                  <a:gd name="connsiteX1" fmla="*/ 7352 w 7352"/>
                  <a:gd name="connsiteY1" fmla="*/ 0 h 40078"/>
                  <a:gd name="connsiteX0" fmla="*/ 0 w 10000"/>
                  <a:gd name="connsiteY0" fmla="*/ 8820 h 8820"/>
                  <a:gd name="connsiteX1" fmla="*/ 10000 w 10000"/>
                  <a:gd name="connsiteY1" fmla="*/ 0 h 8820"/>
                  <a:gd name="connsiteX0" fmla="*/ 0 w 7217"/>
                  <a:gd name="connsiteY0" fmla="*/ 13998 h 13998"/>
                  <a:gd name="connsiteX1" fmla="*/ 7217 w 7217"/>
                  <a:gd name="connsiteY1" fmla="*/ 0 h 13998"/>
                  <a:gd name="connsiteX0" fmla="*/ 0 w 12949"/>
                  <a:gd name="connsiteY0" fmla="*/ 10000 h 10000"/>
                  <a:gd name="connsiteX1" fmla="*/ 12949 w 12949"/>
                  <a:gd name="connsiteY1" fmla="*/ 0 h 10000"/>
                  <a:gd name="connsiteX0" fmla="*/ 0 w 13630"/>
                  <a:gd name="connsiteY0" fmla="*/ 10260 h 10260"/>
                  <a:gd name="connsiteX1" fmla="*/ 13630 w 13630"/>
                  <a:gd name="connsiteY1" fmla="*/ 0 h 10260"/>
                  <a:gd name="connsiteX0" fmla="*/ 0 w 14367"/>
                  <a:gd name="connsiteY0" fmla="*/ 10844 h 10844"/>
                  <a:gd name="connsiteX1" fmla="*/ 14367 w 14367"/>
                  <a:gd name="connsiteY1" fmla="*/ 0 h 1084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325 h 10325"/>
                  <a:gd name="connsiteX1" fmla="*/ 14424 w 14424"/>
                  <a:gd name="connsiteY1" fmla="*/ 0 h 10325"/>
                  <a:gd name="connsiteX0" fmla="*/ 0 w 14481"/>
                  <a:gd name="connsiteY0" fmla="*/ 10585 h 10585"/>
                  <a:gd name="connsiteX1" fmla="*/ 14481 w 14481"/>
                  <a:gd name="connsiteY1" fmla="*/ 0 h 10585"/>
                  <a:gd name="connsiteX0" fmla="*/ 0 w 14481"/>
                  <a:gd name="connsiteY0" fmla="*/ 10585 h 10585"/>
                  <a:gd name="connsiteX1" fmla="*/ 11581 w 14481"/>
                  <a:gd name="connsiteY1" fmla="*/ 1522 h 10585"/>
                  <a:gd name="connsiteX2" fmla="*/ 14481 w 14481"/>
                  <a:gd name="connsiteY2" fmla="*/ 0 h 10585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8655"/>
                  <a:gd name="connsiteY0" fmla="*/ 10889 h 10889"/>
                  <a:gd name="connsiteX1" fmla="*/ 11581 w 18655"/>
                  <a:gd name="connsiteY1" fmla="*/ 1826 h 10889"/>
                  <a:gd name="connsiteX2" fmla="*/ 18655 w 18655"/>
                  <a:gd name="connsiteY2" fmla="*/ 304 h 10889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9903"/>
                  <a:gd name="connsiteY0" fmla="*/ 10455 h 10455"/>
                  <a:gd name="connsiteX1" fmla="*/ 11581 w 19903"/>
                  <a:gd name="connsiteY1" fmla="*/ 1392 h 10455"/>
                  <a:gd name="connsiteX2" fmla="*/ 19903 w 19903"/>
                  <a:gd name="connsiteY2" fmla="*/ 0 h 10455"/>
                  <a:gd name="connsiteX0" fmla="*/ 0 w 20073"/>
                  <a:gd name="connsiteY0" fmla="*/ 10455 h 10455"/>
                  <a:gd name="connsiteX1" fmla="*/ 11581 w 20073"/>
                  <a:gd name="connsiteY1" fmla="*/ 1392 h 10455"/>
                  <a:gd name="connsiteX2" fmla="*/ 20073 w 20073"/>
                  <a:gd name="connsiteY2" fmla="*/ 0 h 10455"/>
                  <a:gd name="connsiteX0" fmla="*/ 0 w 20073"/>
                  <a:gd name="connsiteY0" fmla="*/ 10455 h 10455"/>
                  <a:gd name="connsiteX1" fmla="*/ 11184 w 20073"/>
                  <a:gd name="connsiteY1" fmla="*/ 1717 h 10455"/>
                  <a:gd name="connsiteX2" fmla="*/ 20073 w 20073"/>
                  <a:gd name="connsiteY2" fmla="*/ 0 h 1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73" h="10455">
                    <a:moveTo>
                      <a:pt x="0" y="10455"/>
                    </a:moveTo>
                    <a:cubicBezTo>
                      <a:pt x="3860" y="7434"/>
                      <a:pt x="7839" y="3459"/>
                      <a:pt x="11184" y="1717"/>
                    </a:cubicBezTo>
                    <a:cubicBezTo>
                      <a:pt x="14529" y="-25"/>
                      <a:pt x="15072" y="181"/>
                      <a:pt x="20073" y="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49" name="Picture 12">
                <a:extLst>
                  <a:ext uri="{FF2B5EF4-FFF2-40B4-BE49-F238E27FC236}">
                    <a16:creationId xmlns="" xmlns:a16="http://schemas.microsoft.com/office/drawing/2014/main" id="{3DB48979-A699-4196-B361-1C95AD684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2509879">
                <a:off x="6868487" y="3876122"/>
                <a:ext cx="144463" cy="523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50" name="Vrije vorm 118">
                <a:extLst>
                  <a:ext uri="{FF2B5EF4-FFF2-40B4-BE49-F238E27FC236}">
                    <a16:creationId xmlns="" xmlns:a16="http://schemas.microsoft.com/office/drawing/2014/main" id="{D3888C23-22D2-4965-A467-AE57386CD19D}"/>
                  </a:ext>
                </a:extLst>
              </p:cNvPr>
              <p:cNvSpPr/>
              <p:nvPr/>
            </p:nvSpPr>
            <p:spPr bwMode="auto">
              <a:xfrm rot="6664258">
                <a:off x="6677789" y="4268452"/>
                <a:ext cx="65721" cy="30030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65738 w 65738"/>
                  <a:gd name="connsiteY0" fmla="*/ 0 h 300339"/>
                  <a:gd name="connsiteX1" fmla="*/ 6489 w 65738"/>
                  <a:gd name="connsiteY1" fmla="*/ 190869 h 300339"/>
                  <a:gd name="connsiteX2" fmla="*/ 11397 w 65738"/>
                  <a:gd name="connsiteY2" fmla="*/ 300339 h 30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38" h="300339">
                    <a:moveTo>
                      <a:pt x="65738" y="0"/>
                    </a:moveTo>
                    <a:cubicBezTo>
                      <a:pt x="18073" y="156046"/>
                      <a:pt x="15546" y="140813"/>
                      <a:pt x="6489" y="190869"/>
                    </a:cubicBezTo>
                    <a:cubicBezTo>
                      <a:pt x="-2568" y="240926"/>
                      <a:pt x="-3198" y="247148"/>
                      <a:pt x="11397" y="300339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1" name="Vrije vorm 118">
                <a:extLst>
                  <a:ext uri="{FF2B5EF4-FFF2-40B4-BE49-F238E27FC236}">
                    <a16:creationId xmlns="" xmlns:a16="http://schemas.microsoft.com/office/drawing/2014/main" id="{4D7CDBB6-EE94-4AB3-AFB2-A171142AEF39}"/>
                  </a:ext>
                </a:extLst>
              </p:cNvPr>
              <p:cNvSpPr/>
              <p:nvPr/>
            </p:nvSpPr>
            <p:spPr bwMode="auto">
              <a:xfrm rot="5052755">
                <a:off x="6614036" y="4203552"/>
                <a:ext cx="5691" cy="1087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2" h="108724">
                    <a:moveTo>
                      <a:pt x="0" y="0"/>
                    </a:moveTo>
                    <a:cubicBezTo>
                      <a:pt x="8888" y="46877"/>
                      <a:pt x="4911" y="50867"/>
                      <a:pt x="4140" y="108724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2" name="Vrije vorm 118">
                <a:extLst>
                  <a:ext uri="{FF2B5EF4-FFF2-40B4-BE49-F238E27FC236}">
                    <a16:creationId xmlns="" xmlns:a16="http://schemas.microsoft.com/office/drawing/2014/main" id="{986271B3-687F-4DD9-A13D-6A3A6E22E954}"/>
                  </a:ext>
                </a:extLst>
              </p:cNvPr>
              <p:cNvSpPr/>
              <p:nvPr/>
            </p:nvSpPr>
            <p:spPr bwMode="auto">
              <a:xfrm rot="2740879">
                <a:off x="6692976" y="4258584"/>
                <a:ext cx="22199" cy="6977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6197" y="4538"/>
                      <a:pt x="6600" y="2930"/>
                      <a:pt x="10000" y="10000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3" name="Vrije vorm 118">
                <a:extLst>
                  <a:ext uri="{FF2B5EF4-FFF2-40B4-BE49-F238E27FC236}">
                    <a16:creationId xmlns="" xmlns:a16="http://schemas.microsoft.com/office/drawing/2014/main" id="{053384BD-F14C-4EC0-B028-3A2FB46252EB}"/>
                  </a:ext>
                </a:extLst>
              </p:cNvPr>
              <p:cNvSpPr/>
              <p:nvPr/>
            </p:nvSpPr>
            <p:spPr bwMode="auto">
              <a:xfrm rot="2740879">
                <a:off x="6710384" y="4314199"/>
                <a:ext cx="15585" cy="7995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519"/>
                  <a:gd name="connsiteY0" fmla="*/ 0 h 10971"/>
                  <a:gd name="connsiteX1" fmla="*/ 8519 w 8519"/>
                  <a:gd name="connsiteY1" fmla="*/ 10971 h 10971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241"/>
                  <a:gd name="connsiteY0" fmla="*/ 0 h 10445"/>
                  <a:gd name="connsiteX1" fmla="*/ 8241 w 8241"/>
                  <a:gd name="connsiteY1" fmla="*/ 10445 h 10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41" h="10445">
                    <a:moveTo>
                      <a:pt x="0" y="0"/>
                    </a:moveTo>
                    <a:cubicBezTo>
                      <a:pt x="3755" y="5026"/>
                      <a:pt x="795" y="6211"/>
                      <a:pt x="8241" y="10445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54" name="Straight Connector 138">
                <a:extLst>
                  <a:ext uri="{FF2B5EF4-FFF2-40B4-BE49-F238E27FC236}">
                    <a16:creationId xmlns="" xmlns:a16="http://schemas.microsoft.com/office/drawing/2014/main" id="{A5351A44-F171-412A-A6E5-C7E4D73BE0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3911" y="4386647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5" name="Straight Connector 139">
                <a:extLst>
                  <a:ext uri="{FF2B5EF4-FFF2-40B4-BE49-F238E27FC236}">
                    <a16:creationId xmlns="" xmlns:a16="http://schemas.microsoft.com/office/drawing/2014/main" id="{502321D7-6331-4FB9-8FD5-C0359C452E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35801" y="4396173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6" name="Straight Connector 140">
                <a:extLst>
                  <a:ext uri="{FF2B5EF4-FFF2-40B4-BE49-F238E27FC236}">
                    <a16:creationId xmlns="" xmlns:a16="http://schemas.microsoft.com/office/drawing/2014/main" id="{2701210D-F9AE-4008-8C51-F3D141A4AF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6282" y="4427124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7" name="Straight Connector 141">
                <a:extLst>
                  <a:ext uri="{FF2B5EF4-FFF2-40B4-BE49-F238E27FC236}">
                    <a16:creationId xmlns="" xmlns:a16="http://schemas.microsoft.com/office/drawing/2014/main" id="{C6553E25-B35E-4BC9-83B0-B29932C776B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3181" y="4343701"/>
                <a:ext cx="28549" cy="2944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58" name="Freeform 15">
                <a:extLst>
                  <a:ext uri="{FF2B5EF4-FFF2-40B4-BE49-F238E27FC236}">
                    <a16:creationId xmlns="" xmlns:a16="http://schemas.microsoft.com/office/drawing/2014/main" id="{45DBC424-1FE9-4152-90CA-357E6E8F6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53694" y="4574714"/>
                <a:ext cx="1179836" cy="562398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9753"/>
                  <a:gd name="connsiteX1" fmla="*/ 437 w 10059"/>
                  <a:gd name="connsiteY1" fmla="*/ 4219 h 9753"/>
                  <a:gd name="connsiteX2" fmla="*/ 2413 w 10059"/>
                  <a:gd name="connsiteY2" fmla="*/ 5789 h 9753"/>
                  <a:gd name="connsiteX3" fmla="*/ 4707 w 10059"/>
                  <a:gd name="connsiteY3" fmla="*/ 7857 h 9753"/>
                  <a:gd name="connsiteX4" fmla="*/ 7016 w 10059"/>
                  <a:gd name="connsiteY4" fmla="*/ 9745 h 9753"/>
                  <a:gd name="connsiteX5" fmla="*/ 10059 w 10059"/>
                  <a:gd name="connsiteY5" fmla="*/ 7077 h 9753"/>
                  <a:gd name="connsiteX0" fmla="*/ 38 w 10000"/>
                  <a:gd name="connsiteY0" fmla="*/ 0 h 9999"/>
                  <a:gd name="connsiteX1" fmla="*/ 434 w 10000"/>
                  <a:gd name="connsiteY1" fmla="*/ 4326 h 9999"/>
                  <a:gd name="connsiteX2" fmla="*/ 2399 w 10000"/>
                  <a:gd name="connsiteY2" fmla="*/ 5936 h 9999"/>
                  <a:gd name="connsiteX3" fmla="*/ 4700 w 10000"/>
                  <a:gd name="connsiteY3" fmla="*/ 7838 h 9999"/>
                  <a:gd name="connsiteX4" fmla="*/ 6975 w 10000"/>
                  <a:gd name="connsiteY4" fmla="*/ 9992 h 9999"/>
                  <a:gd name="connsiteX5" fmla="*/ 10000 w 10000"/>
                  <a:gd name="connsiteY5" fmla="*/ 7256 h 9999"/>
                  <a:gd name="connsiteX0" fmla="*/ 38 w 10000"/>
                  <a:gd name="connsiteY0" fmla="*/ 0 h 9993"/>
                  <a:gd name="connsiteX1" fmla="*/ 434 w 10000"/>
                  <a:gd name="connsiteY1" fmla="*/ 4326 h 9993"/>
                  <a:gd name="connsiteX2" fmla="*/ 2399 w 10000"/>
                  <a:gd name="connsiteY2" fmla="*/ 5937 h 9993"/>
                  <a:gd name="connsiteX3" fmla="*/ 4700 w 10000"/>
                  <a:gd name="connsiteY3" fmla="*/ 7839 h 9993"/>
                  <a:gd name="connsiteX4" fmla="*/ 6975 w 10000"/>
                  <a:gd name="connsiteY4" fmla="*/ 9993 h 9993"/>
                  <a:gd name="connsiteX5" fmla="*/ 10000 w 10000"/>
                  <a:gd name="connsiteY5" fmla="*/ 7257 h 9993"/>
                  <a:gd name="connsiteX0" fmla="*/ 38 w 10000"/>
                  <a:gd name="connsiteY0" fmla="*/ 0 h 10007"/>
                  <a:gd name="connsiteX1" fmla="*/ 434 w 10000"/>
                  <a:gd name="connsiteY1" fmla="*/ 4329 h 10007"/>
                  <a:gd name="connsiteX2" fmla="*/ 2399 w 10000"/>
                  <a:gd name="connsiteY2" fmla="*/ 5941 h 10007"/>
                  <a:gd name="connsiteX3" fmla="*/ 4700 w 10000"/>
                  <a:gd name="connsiteY3" fmla="*/ 7844 h 10007"/>
                  <a:gd name="connsiteX4" fmla="*/ 6975 w 10000"/>
                  <a:gd name="connsiteY4" fmla="*/ 10000 h 10007"/>
                  <a:gd name="connsiteX5" fmla="*/ 10000 w 10000"/>
                  <a:gd name="connsiteY5" fmla="*/ 7262 h 10007"/>
                  <a:gd name="connsiteX0" fmla="*/ 38 w 10000"/>
                  <a:gd name="connsiteY0" fmla="*/ 0 h 10027"/>
                  <a:gd name="connsiteX1" fmla="*/ 434 w 10000"/>
                  <a:gd name="connsiteY1" fmla="*/ 4329 h 10027"/>
                  <a:gd name="connsiteX2" fmla="*/ 2399 w 10000"/>
                  <a:gd name="connsiteY2" fmla="*/ 5941 h 10027"/>
                  <a:gd name="connsiteX3" fmla="*/ 4700 w 10000"/>
                  <a:gd name="connsiteY3" fmla="*/ 7844 h 10027"/>
                  <a:gd name="connsiteX4" fmla="*/ 6975 w 10000"/>
                  <a:gd name="connsiteY4" fmla="*/ 10000 h 10027"/>
                  <a:gd name="connsiteX5" fmla="*/ 10000 w 10000"/>
                  <a:gd name="connsiteY5" fmla="*/ 7262 h 10027"/>
                  <a:gd name="connsiteX0" fmla="*/ 38 w 10000"/>
                  <a:gd name="connsiteY0" fmla="*/ 0 h 10077"/>
                  <a:gd name="connsiteX1" fmla="*/ 434 w 10000"/>
                  <a:gd name="connsiteY1" fmla="*/ 4329 h 10077"/>
                  <a:gd name="connsiteX2" fmla="*/ 2399 w 10000"/>
                  <a:gd name="connsiteY2" fmla="*/ 5941 h 10077"/>
                  <a:gd name="connsiteX3" fmla="*/ 4700 w 10000"/>
                  <a:gd name="connsiteY3" fmla="*/ 7844 h 10077"/>
                  <a:gd name="connsiteX4" fmla="*/ 6975 w 10000"/>
                  <a:gd name="connsiteY4" fmla="*/ 10000 h 10077"/>
                  <a:gd name="connsiteX5" fmla="*/ 10000 w 10000"/>
                  <a:gd name="connsiteY5" fmla="*/ 7262 h 10077"/>
                  <a:gd name="connsiteX0" fmla="*/ 38 w 10000"/>
                  <a:gd name="connsiteY0" fmla="*/ 0 h 9838"/>
                  <a:gd name="connsiteX1" fmla="*/ 434 w 10000"/>
                  <a:gd name="connsiteY1" fmla="*/ 4329 h 9838"/>
                  <a:gd name="connsiteX2" fmla="*/ 2399 w 10000"/>
                  <a:gd name="connsiteY2" fmla="*/ 5941 h 9838"/>
                  <a:gd name="connsiteX3" fmla="*/ 4700 w 10000"/>
                  <a:gd name="connsiteY3" fmla="*/ 7844 h 9838"/>
                  <a:gd name="connsiteX4" fmla="*/ 6892 w 10000"/>
                  <a:gd name="connsiteY4" fmla="*/ 9745 h 9838"/>
                  <a:gd name="connsiteX5" fmla="*/ 10000 w 10000"/>
                  <a:gd name="connsiteY5" fmla="*/ 7262 h 9838"/>
                  <a:gd name="connsiteX0" fmla="*/ 38 w 10000"/>
                  <a:gd name="connsiteY0" fmla="*/ 0 h 10000"/>
                  <a:gd name="connsiteX1" fmla="*/ 434 w 10000"/>
                  <a:gd name="connsiteY1" fmla="*/ 4400 h 10000"/>
                  <a:gd name="connsiteX2" fmla="*/ 2399 w 10000"/>
                  <a:gd name="connsiteY2" fmla="*/ 6039 h 10000"/>
                  <a:gd name="connsiteX3" fmla="*/ 4700 w 10000"/>
                  <a:gd name="connsiteY3" fmla="*/ 7973 h 10000"/>
                  <a:gd name="connsiteX4" fmla="*/ 6892 w 10000"/>
                  <a:gd name="connsiteY4" fmla="*/ 9905 h 10000"/>
                  <a:gd name="connsiteX5" fmla="*/ 10000 w 10000"/>
                  <a:gd name="connsiteY5" fmla="*/ 7382 h 10000"/>
                  <a:gd name="connsiteX0" fmla="*/ 38 w 10000"/>
                  <a:gd name="connsiteY0" fmla="*/ 0 h 10153"/>
                  <a:gd name="connsiteX1" fmla="*/ 434 w 10000"/>
                  <a:gd name="connsiteY1" fmla="*/ 4400 h 10153"/>
                  <a:gd name="connsiteX2" fmla="*/ 2399 w 10000"/>
                  <a:gd name="connsiteY2" fmla="*/ 6039 h 10153"/>
                  <a:gd name="connsiteX3" fmla="*/ 4700 w 10000"/>
                  <a:gd name="connsiteY3" fmla="*/ 7973 h 10153"/>
                  <a:gd name="connsiteX4" fmla="*/ 6892 w 10000"/>
                  <a:gd name="connsiteY4" fmla="*/ 9905 h 10153"/>
                  <a:gd name="connsiteX5" fmla="*/ 10000 w 10000"/>
                  <a:gd name="connsiteY5" fmla="*/ 7382 h 10153"/>
                  <a:gd name="connsiteX0" fmla="*/ 38 w 10000"/>
                  <a:gd name="connsiteY0" fmla="*/ 0 h 10023"/>
                  <a:gd name="connsiteX1" fmla="*/ 434 w 10000"/>
                  <a:gd name="connsiteY1" fmla="*/ 4400 h 10023"/>
                  <a:gd name="connsiteX2" fmla="*/ 2399 w 10000"/>
                  <a:gd name="connsiteY2" fmla="*/ 6039 h 10023"/>
                  <a:gd name="connsiteX3" fmla="*/ 4700 w 10000"/>
                  <a:gd name="connsiteY3" fmla="*/ 7973 h 10023"/>
                  <a:gd name="connsiteX4" fmla="*/ 6726 w 10000"/>
                  <a:gd name="connsiteY4" fmla="*/ 9757 h 10023"/>
                  <a:gd name="connsiteX5" fmla="*/ 10000 w 10000"/>
                  <a:gd name="connsiteY5" fmla="*/ 7382 h 10023"/>
                  <a:gd name="connsiteX0" fmla="*/ 38 w 10000"/>
                  <a:gd name="connsiteY0" fmla="*/ 0 h 10062"/>
                  <a:gd name="connsiteX1" fmla="*/ 434 w 10000"/>
                  <a:gd name="connsiteY1" fmla="*/ 4400 h 10062"/>
                  <a:gd name="connsiteX2" fmla="*/ 2399 w 10000"/>
                  <a:gd name="connsiteY2" fmla="*/ 6039 h 10062"/>
                  <a:gd name="connsiteX3" fmla="*/ 4700 w 10000"/>
                  <a:gd name="connsiteY3" fmla="*/ 7973 h 10062"/>
                  <a:gd name="connsiteX4" fmla="*/ 6726 w 10000"/>
                  <a:gd name="connsiteY4" fmla="*/ 9757 h 10062"/>
                  <a:gd name="connsiteX5" fmla="*/ 10000 w 10000"/>
                  <a:gd name="connsiteY5" fmla="*/ 7382 h 10062"/>
                  <a:gd name="connsiteX0" fmla="*/ 38 w 9917"/>
                  <a:gd name="connsiteY0" fmla="*/ 0 h 9762"/>
                  <a:gd name="connsiteX1" fmla="*/ 434 w 9917"/>
                  <a:gd name="connsiteY1" fmla="*/ 4400 h 9762"/>
                  <a:gd name="connsiteX2" fmla="*/ 2399 w 9917"/>
                  <a:gd name="connsiteY2" fmla="*/ 6039 h 9762"/>
                  <a:gd name="connsiteX3" fmla="*/ 4700 w 9917"/>
                  <a:gd name="connsiteY3" fmla="*/ 7973 h 9762"/>
                  <a:gd name="connsiteX4" fmla="*/ 6726 w 9917"/>
                  <a:gd name="connsiteY4" fmla="*/ 9757 h 9762"/>
                  <a:gd name="connsiteX5" fmla="*/ 9917 w 9917"/>
                  <a:gd name="connsiteY5" fmla="*/ 7382 h 9762"/>
                  <a:gd name="connsiteX0" fmla="*/ 38 w 10000"/>
                  <a:gd name="connsiteY0" fmla="*/ 0 h 10303"/>
                  <a:gd name="connsiteX1" fmla="*/ 438 w 10000"/>
                  <a:gd name="connsiteY1" fmla="*/ 4507 h 10303"/>
                  <a:gd name="connsiteX2" fmla="*/ 2419 w 10000"/>
                  <a:gd name="connsiteY2" fmla="*/ 6186 h 10303"/>
                  <a:gd name="connsiteX3" fmla="*/ 4739 w 10000"/>
                  <a:gd name="connsiteY3" fmla="*/ 8167 h 10303"/>
                  <a:gd name="connsiteX4" fmla="*/ 6928 w 10000"/>
                  <a:gd name="connsiteY4" fmla="*/ 10299 h 10303"/>
                  <a:gd name="connsiteX5" fmla="*/ 10000 w 10000"/>
                  <a:gd name="connsiteY5" fmla="*/ 7562 h 10303"/>
                  <a:gd name="connsiteX0" fmla="*/ 38 w 10000"/>
                  <a:gd name="connsiteY0" fmla="*/ 0 h 10342"/>
                  <a:gd name="connsiteX1" fmla="*/ 438 w 10000"/>
                  <a:gd name="connsiteY1" fmla="*/ 4507 h 10342"/>
                  <a:gd name="connsiteX2" fmla="*/ 2419 w 10000"/>
                  <a:gd name="connsiteY2" fmla="*/ 6186 h 10342"/>
                  <a:gd name="connsiteX3" fmla="*/ 4739 w 10000"/>
                  <a:gd name="connsiteY3" fmla="*/ 8167 h 10342"/>
                  <a:gd name="connsiteX4" fmla="*/ 6928 w 10000"/>
                  <a:gd name="connsiteY4" fmla="*/ 10299 h 10342"/>
                  <a:gd name="connsiteX5" fmla="*/ 10000 w 10000"/>
                  <a:gd name="connsiteY5" fmla="*/ 7562 h 10342"/>
                  <a:gd name="connsiteX0" fmla="*/ 38 w 10000"/>
                  <a:gd name="connsiteY0" fmla="*/ 0 h 10129"/>
                  <a:gd name="connsiteX1" fmla="*/ 438 w 10000"/>
                  <a:gd name="connsiteY1" fmla="*/ 4507 h 10129"/>
                  <a:gd name="connsiteX2" fmla="*/ 2419 w 10000"/>
                  <a:gd name="connsiteY2" fmla="*/ 6186 h 10129"/>
                  <a:gd name="connsiteX3" fmla="*/ 4739 w 10000"/>
                  <a:gd name="connsiteY3" fmla="*/ 8167 h 10129"/>
                  <a:gd name="connsiteX4" fmla="*/ 6803 w 10000"/>
                  <a:gd name="connsiteY4" fmla="*/ 10071 h 10129"/>
                  <a:gd name="connsiteX5" fmla="*/ 10000 w 10000"/>
                  <a:gd name="connsiteY5" fmla="*/ 7562 h 10129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991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9937"/>
                  <a:gd name="connsiteY0" fmla="*/ 0 h 10264"/>
                  <a:gd name="connsiteX1" fmla="*/ 438 w 9937"/>
                  <a:gd name="connsiteY1" fmla="*/ 4507 h 10264"/>
                  <a:gd name="connsiteX2" fmla="*/ 2419 w 9937"/>
                  <a:gd name="connsiteY2" fmla="*/ 6186 h 10264"/>
                  <a:gd name="connsiteX3" fmla="*/ 5094 w 9937"/>
                  <a:gd name="connsiteY3" fmla="*/ 8053 h 10264"/>
                  <a:gd name="connsiteX4" fmla="*/ 7074 w 9937"/>
                  <a:gd name="connsiteY4" fmla="*/ 10261 h 10264"/>
                  <a:gd name="connsiteX5" fmla="*/ 9937 w 9937"/>
                  <a:gd name="connsiteY5" fmla="*/ 7524 h 10264"/>
                  <a:gd name="connsiteX0" fmla="*/ 38 w 10000"/>
                  <a:gd name="connsiteY0" fmla="*/ 0 h 10000"/>
                  <a:gd name="connsiteX1" fmla="*/ 441 w 10000"/>
                  <a:gd name="connsiteY1" fmla="*/ 4391 h 10000"/>
                  <a:gd name="connsiteX2" fmla="*/ 2434 w 10000"/>
                  <a:gd name="connsiteY2" fmla="*/ 6027 h 10000"/>
                  <a:gd name="connsiteX3" fmla="*/ 5126 w 10000"/>
                  <a:gd name="connsiteY3" fmla="*/ 7846 h 10000"/>
                  <a:gd name="connsiteX4" fmla="*/ 7119 w 10000"/>
                  <a:gd name="connsiteY4" fmla="*/ 9997 h 10000"/>
                  <a:gd name="connsiteX5" fmla="*/ 10000 w 10000"/>
                  <a:gd name="connsiteY5" fmla="*/ 7330 h 10000"/>
                  <a:gd name="connsiteX0" fmla="*/ 38 w 10000"/>
                  <a:gd name="connsiteY0" fmla="*/ 0 h 10026"/>
                  <a:gd name="connsiteX1" fmla="*/ 441 w 10000"/>
                  <a:gd name="connsiteY1" fmla="*/ 4391 h 10026"/>
                  <a:gd name="connsiteX2" fmla="*/ 2434 w 10000"/>
                  <a:gd name="connsiteY2" fmla="*/ 6027 h 10026"/>
                  <a:gd name="connsiteX3" fmla="*/ 5126 w 10000"/>
                  <a:gd name="connsiteY3" fmla="*/ 7846 h 10026"/>
                  <a:gd name="connsiteX4" fmla="*/ 7119 w 10000"/>
                  <a:gd name="connsiteY4" fmla="*/ 9997 h 10026"/>
                  <a:gd name="connsiteX5" fmla="*/ 10000 w 10000"/>
                  <a:gd name="connsiteY5" fmla="*/ 7330 h 10026"/>
                  <a:gd name="connsiteX0" fmla="*/ 28 w 9990"/>
                  <a:gd name="connsiteY0" fmla="*/ 0 h 10026"/>
                  <a:gd name="connsiteX1" fmla="*/ 431 w 9990"/>
                  <a:gd name="connsiteY1" fmla="*/ 4391 h 10026"/>
                  <a:gd name="connsiteX2" fmla="*/ 2508 w 9990"/>
                  <a:gd name="connsiteY2" fmla="*/ 5768 h 10026"/>
                  <a:gd name="connsiteX3" fmla="*/ 5116 w 9990"/>
                  <a:gd name="connsiteY3" fmla="*/ 7846 h 10026"/>
                  <a:gd name="connsiteX4" fmla="*/ 7109 w 9990"/>
                  <a:gd name="connsiteY4" fmla="*/ 9997 h 10026"/>
                  <a:gd name="connsiteX5" fmla="*/ 9990 w 9990"/>
                  <a:gd name="connsiteY5" fmla="*/ 7330 h 10026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6 w 9998"/>
                  <a:gd name="connsiteY0" fmla="*/ 0 h 10000"/>
                  <a:gd name="connsiteX1" fmla="*/ 429 w 9998"/>
                  <a:gd name="connsiteY1" fmla="*/ 4380 h 10000"/>
                  <a:gd name="connsiteX2" fmla="*/ 2383 w 9998"/>
                  <a:gd name="connsiteY2" fmla="*/ 5495 h 10000"/>
                  <a:gd name="connsiteX3" fmla="*/ 5119 w 9998"/>
                  <a:gd name="connsiteY3" fmla="*/ 7826 h 10000"/>
                  <a:gd name="connsiteX4" fmla="*/ 7114 w 9998"/>
                  <a:gd name="connsiteY4" fmla="*/ 9971 h 10000"/>
                  <a:gd name="connsiteX5" fmla="*/ 9998 w 9998"/>
                  <a:gd name="connsiteY5" fmla="*/ 7311 h 10000"/>
                  <a:gd name="connsiteX0" fmla="*/ 16 w 9990"/>
                  <a:gd name="connsiteY0" fmla="*/ 0 h 10000"/>
                  <a:gd name="connsiteX1" fmla="*/ 545 w 9990"/>
                  <a:gd name="connsiteY1" fmla="*/ 4122 h 10000"/>
                  <a:gd name="connsiteX2" fmla="*/ 2373 w 9990"/>
                  <a:gd name="connsiteY2" fmla="*/ 5495 h 10000"/>
                  <a:gd name="connsiteX3" fmla="*/ 5110 w 9990"/>
                  <a:gd name="connsiteY3" fmla="*/ 7826 h 10000"/>
                  <a:gd name="connsiteX4" fmla="*/ 7105 w 9990"/>
                  <a:gd name="connsiteY4" fmla="*/ 9971 h 10000"/>
                  <a:gd name="connsiteX5" fmla="*/ 9990 w 9990"/>
                  <a:gd name="connsiteY5" fmla="*/ 7311 h 10000"/>
                  <a:gd name="connsiteX0" fmla="*/ 5 w 10726"/>
                  <a:gd name="connsiteY0" fmla="*/ 0 h 9705"/>
                  <a:gd name="connsiteX1" fmla="*/ 1272 w 10726"/>
                  <a:gd name="connsiteY1" fmla="*/ 3827 h 9705"/>
                  <a:gd name="connsiteX2" fmla="*/ 3101 w 10726"/>
                  <a:gd name="connsiteY2" fmla="*/ 5200 h 9705"/>
                  <a:gd name="connsiteX3" fmla="*/ 5841 w 10726"/>
                  <a:gd name="connsiteY3" fmla="*/ 7531 h 9705"/>
                  <a:gd name="connsiteX4" fmla="*/ 7838 w 10726"/>
                  <a:gd name="connsiteY4" fmla="*/ 9676 h 9705"/>
                  <a:gd name="connsiteX5" fmla="*/ 10726 w 10726"/>
                  <a:gd name="connsiteY5" fmla="*/ 7016 h 9705"/>
                  <a:gd name="connsiteX0" fmla="*/ 0 w 9995"/>
                  <a:gd name="connsiteY0" fmla="*/ 0 h 10000"/>
                  <a:gd name="connsiteX1" fmla="*/ 1181 w 9995"/>
                  <a:gd name="connsiteY1" fmla="*/ 3943 h 10000"/>
                  <a:gd name="connsiteX2" fmla="*/ 2886 w 9995"/>
                  <a:gd name="connsiteY2" fmla="*/ 5358 h 10000"/>
                  <a:gd name="connsiteX3" fmla="*/ 5441 w 9995"/>
                  <a:gd name="connsiteY3" fmla="*/ 7760 h 10000"/>
                  <a:gd name="connsiteX4" fmla="*/ 7302 w 9995"/>
                  <a:gd name="connsiteY4" fmla="*/ 9970 h 10000"/>
                  <a:gd name="connsiteX5" fmla="*/ 9995 w 9995"/>
                  <a:gd name="connsiteY5" fmla="*/ 7229 h 10000"/>
                  <a:gd name="connsiteX0" fmla="*/ 0 w 10000"/>
                  <a:gd name="connsiteY0" fmla="*/ 0 h 10000"/>
                  <a:gd name="connsiteX1" fmla="*/ 1182 w 10000"/>
                  <a:gd name="connsiteY1" fmla="*/ 3943 h 10000"/>
                  <a:gd name="connsiteX2" fmla="*/ 2887 w 10000"/>
                  <a:gd name="connsiteY2" fmla="*/ 5358 h 10000"/>
                  <a:gd name="connsiteX3" fmla="*/ 5444 w 10000"/>
                  <a:gd name="connsiteY3" fmla="*/ 7760 h 10000"/>
                  <a:gd name="connsiteX4" fmla="*/ 7306 w 10000"/>
                  <a:gd name="connsiteY4" fmla="*/ 9970 h 10000"/>
                  <a:gd name="connsiteX5" fmla="*/ 10000 w 10000"/>
                  <a:gd name="connsiteY5" fmla="*/ 7229 h 10000"/>
                  <a:gd name="connsiteX0" fmla="*/ 0 w 9784"/>
                  <a:gd name="connsiteY0" fmla="*/ 0 h 8860"/>
                  <a:gd name="connsiteX1" fmla="*/ 966 w 9784"/>
                  <a:gd name="connsiteY1" fmla="*/ 2803 h 8860"/>
                  <a:gd name="connsiteX2" fmla="*/ 2671 w 9784"/>
                  <a:gd name="connsiteY2" fmla="*/ 4218 h 8860"/>
                  <a:gd name="connsiteX3" fmla="*/ 5228 w 9784"/>
                  <a:gd name="connsiteY3" fmla="*/ 6620 h 8860"/>
                  <a:gd name="connsiteX4" fmla="*/ 7090 w 9784"/>
                  <a:gd name="connsiteY4" fmla="*/ 8830 h 8860"/>
                  <a:gd name="connsiteX5" fmla="*/ 9784 w 9784"/>
                  <a:gd name="connsiteY5" fmla="*/ 6089 h 8860"/>
                  <a:gd name="connsiteX0" fmla="*/ 0 w 9940"/>
                  <a:gd name="connsiteY0" fmla="*/ 0 h 10129"/>
                  <a:gd name="connsiteX1" fmla="*/ 927 w 9940"/>
                  <a:gd name="connsiteY1" fmla="*/ 3293 h 10129"/>
                  <a:gd name="connsiteX2" fmla="*/ 2670 w 9940"/>
                  <a:gd name="connsiteY2" fmla="*/ 4890 h 10129"/>
                  <a:gd name="connsiteX3" fmla="*/ 5283 w 9940"/>
                  <a:gd name="connsiteY3" fmla="*/ 7601 h 10129"/>
                  <a:gd name="connsiteX4" fmla="*/ 7187 w 9940"/>
                  <a:gd name="connsiteY4" fmla="*/ 10095 h 10129"/>
                  <a:gd name="connsiteX5" fmla="*/ 9940 w 9940"/>
                  <a:gd name="connsiteY5" fmla="*/ 7001 h 10129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68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72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491" y="2270"/>
                      <a:pt x="479" y="2446"/>
                      <a:pt x="933" y="3251"/>
                    </a:cubicBezTo>
                    <a:cubicBezTo>
                      <a:pt x="1387" y="4056"/>
                      <a:pt x="2276" y="3103"/>
                      <a:pt x="2726" y="4828"/>
                    </a:cubicBezTo>
                    <a:cubicBezTo>
                      <a:pt x="3176" y="6553"/>
                      <a:pt x="4564" y="6648"/>
                      <a:pt x="5315" y="7504"/>
                    </a:cubicBezTo>
                    <a:cubicBezTo>
                      <a:pt x="6066" y="8360"/>
                      <a:pt x="6652" y="9895"/>
                      <a:pt x="7230" y="9966"/>
                    </a:cubicBezTo>
                    <a:cubicBezTo>
                      <a:pt x="7811" y="10038"/>
                      <a:pt x="8986" y="10293"/>
                      <a:pt x="10000" y="6912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9" name="Freeform 15">
                <a:extLst>
                  <a:ext uri="{FF2B5EF4-FFF2-40B4-BE49-F238E27FC236}">
                    <a16:creationId xmlns="" xmlns:a16="http://schemas.microsoft.com/office/drawing/2014/main" id="{97FB658C-4FA9-4E31-9F78-D0D6F680C9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0543" y="5019903"/>
                <a:ext cx="1094115" cy="27116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922"/>
                  <a:gd name="connsiteX1" fmla="*/ 437 w 10059"/>
                  <a:gd name="connsiteY1" fmla="*/ 4219 h 10922"/>
                  <a:gd name="connsiteX2" fmla="*/ 2413 w 10059"/>
                  <a:gd name="connsiteY2" fmla="*/ 5789 h 10922"/>
                  <a:gd name="connsiteX3" fmla="*/ 4707 w 10059"/>
                  <a:gd name="connsiteY3" fmla="*/ 7857 h 10922"/>
                  <a:gd name="connsiteX4" fmla="*/ 6454 w 10059"/>
                  <a:gd name="connsiteY4" fmla="*/ 10917 h 10922"/>
                  <a:gd name="connsiteX5" fmla="*/ 10059 w 10059"/>
                  <a:gd name="connsiteY5" fmla="*/ 7077 h 10922"/>
                  <a:gd name="connsiteX0" fmla="*/ 38 w 10059"/>
                  <a:gd name="connsiteY0" fmla="*/ 0 h 10927"/>
                  <a:gd name="connsiteX1" fmla="*/ 437 w 10059"/>
                  <a:gd name="connsiteY1" fmla="*/ 4219 h 10927"/>
                  <a:gd name="connsiteX2" fmla="*/ 2413 w 10059"/>
                  <a:gd name="connsiteY2" fmla="*/ 5789 h 10927"/>
                  <a:gd name="connsiteX3" fmla="*/ 4291 w 10059"/>
                  <a:gd name="connsiteY3" fmla="*/ 9065 h 10927"/>
                  <a:gd name="connsiteX4" fmla="*/ 6454 w 10059"/>
                  <a:gd name="connsiteY4" fmla="*/ 10917 h 10927"/>
                  <a:gd name="connsiteX5" fmla="*/ 10059 w 10059"/>
                  <a:gd name="connsiteY5" fmla="*/ 7077 h 10927"/>
                  <a:gd name="connsiteX0" fmla="*/ 98 w 10119"/>
                  <a:gd name="connsiteY0" fmla="*/ 0 h 10927"/>
                  <a:gd name="connsiteX1" fmla="*/ 497 w 10119"/>
                  <a:gd name="connsiteY1" fmla="*/ 4219 h 10927"/>
                  <a:gd name="connsiteX2" fmla="*/ 4351 w 10119"/>
                  <a:gd name="connsiteY2" fmla="*/ 9065 h 10927"/>
                  <a:gd name="connsiteX3" fmla="*/ 6514 w 10119"/>
                  <a:gd name="connsiteY3" fmla="*/ 10917 h 10927"/>
                  <a:gd name="connsiteX4" fmla="*/ 10119 w 10119"/>
                  <a:gd name="connsiteY4" fmla="*/ 7077 h 10927"/>
                  <a:gd name="connsiteX0" fmla="*/ 0 w 10021"/>
                  <a:gd name="connsiteY0" fmla="*/ 0 h 10927"/>
                  <a:gd name="connsiteX1" fmla="*/ 4253 w 10021"/>
                  <a:gd name="connsiteY1" fmla="*/ 9065 h 10927"/>
                  <a:gd name="connsiteX2" fmla="*/ 6416 w 10021"/>
                  <a:gd name="connsiteY2" fmla="*/ 10917 h 10927"/>
                  <a:gd name="connsiteX3" fmla="*/ 10021 w 10021"/>
                  <a:gd name="connsiteY3" fmla="*/ 7077 h 10927"/>
                  <a:gd name="connsiteX0" fmla="*/ 0 w 9376"/>
                  <a:gd name="connsiteY0" fmla="*/ 0 h 4071"/>
                  <a:gd name="connsiteX1" fmla="*/ 3608 w 9376"/>
                  <a:gd name="connsiteY1" fmla="*/ 2210 h 4071"/>
                  <a:gd name="connsiteX2" fmla="*/ 5771 w 9376"/>
                  <a:gd name="connsiteY2" fmla="*/ 4062 h 4071"/>
                  <a:gd name="connsiteX3" fmla="*/ 9376 w 9376"/>
                  <a:gd name="connsiteY3" fmla="*/ 222 h 4071"/>
                  <a:gd name="connsiteX0" fmla="*/ 0 w 10000"/>
                  <a:gd name="connsiteY0" fmla="*/ 0 h 10000"/>
                  <a:gd name="connsiteX1" fmla="*/ 3848 w 10000"/>
                  <a:gd name="connsiteY1" fmla="*/ 5429 h 10000"/>
                  <a:gd name="connsiteX2" fmla="*/ 6155 w 10000"/>
                  <a:gd name="connsiteY2" fmla="*/ 9978 h 10000"/>
                  <a:gd name="connsiteX3" fmla="*/ 10000 w 10000"/>
                  <a:gd name="connsiteY3" fmla="*/ 545 h 10000"/>
                  <a:gd name="connsiteX0" fmla="*/ 0 w 10000"/>
                  <a:gd name="connsiteY0" fmla="*/ 0 h 9480"/>
                  <a:gd name="connsiteX1" fmla="*/ 3848 w 10000"/>
                  <a:gd name="connsiteY1" fmla="*/ 5429 h 9480"/>
                  <a:gd name="connsiteX2" fmla="*/ 6688 w 10000"/>
                  <a:gd name="connsiteY2" fmla="*/ 9455 h 9480"/>
                  <a:gd name="connsiteX3" fmla="*/ 10000 w 10000"/>
                  <a:gd name="connsiteY3" fmla="*/ 545 h 9480"/>
                  <a:gd name="connsiteX0" fmla="*/ 0 w 10000"/>
                  <a:gd name="connsiteY0" fmla="*/ 0 h 10000"/>
                  <a:gd name="connsiteX1" fmla="*/ 3848 w 10000"/>
                  <a:gd name="connsiteY1" fmla="*/ 5727 h 10000"/>
                  <a:gd name="connsiteX2" fmla="*/ 6688 w 10000"/>
                  <a:gd name="connsiteY2" fmla="*/ 9974 h 10000"/>
                  <a:gd name="connsiteX3" fmla="*/ 10000 w 10000"/>
                  <a:gd name="connsiteY3" fmla="*/ 575 h 10000"/>
                  <a:gd name="connsiteX0" fmla="*/ 0 w 10000"/>
                  <a:gd name="connsiteY0" fmla="*/ 0 h 9974"/>
                  <a:gd name="connsiteX1" fmla="*/ 3848 w 10000"/>
                  <a:gd name="connsiteY1" fmla="*/ 5727 h 9974"/>
                  <a:gd name="connsiteX2" fmla="*/ 6688 w 10000"/>
                  <a:gd name="connsiteY2" fmla="*/ 9974 h 9974"/>
                  <a:gd name="connsiteX3" fmla="*/ 10000 w 10000"/>
                  <a:gd name="connsiteY3" fmla="*/ 575 h 9974"/>
                  <a:gd name="connsiteX0" fmla="*/ 0 w 10000"/>
                  <a:gd name="connsiteY0" fmla="*/ 0 h 10947"/>
                  <a:gd name="connsiteX1" fmla="*/ 3848 w 10000"/>
                  <a:gd name="connsiteY1" fmla="*/ 5742 h 10947"/>
                  <a:gd name="connsiteX2" fmla="*/ 6688 w 10000"/>
                  <a:gd name="connsiteY2" fmla="*/ 10000 h 10947"/>
                  <a:gd name="connsiteX3" fmla="*/ 10000 w 10000"/>
                  <a:gd name="connsiteY3" fmla="*/ 576 h 10947"/>
                  <a:gd name="connsiteX0" fmla="*/ 0 w 10000"/>
                  <a:gd name="connsiteY0" fmla="*/ 0 h 10367"/>
                  <a:gd name="connsiteX1" fmla="*/ 3848 w 10000"/>
                  <a:gd name="connsiteY1" fmla="*/ 5742 h 10367"/>
                  <a:gd name="connsiteX2" fmla="*/ 6688 w 10000"/>
                  <a:gd name="connsiteY2" fmla="*/ 10000 h 10367"/>
                  <a:gd name="connsiteX3" fmla="*/ 10000 w 10000"/>
                  <a:gd name="connsiteY3" fmla="*/ 576 h 10367"/>
                  <a:gd name="connsiteX0" fmla="*/ 0 w 10377"/>
                  <a:gd name="connsiteY0" fmla="*/ 0 h 10143"/>
                  <a:gd name="connsiteX1" fmla="*/ 3848 w 10377"/>
                  <a:gd name="connsiteY1" fmla="*/ 5742 h 10143"/>
                  <a:gd name="connsiteX2" fmla="*/ 6688 w 10377"/>
                  <a:gd name="connsiteY2" fmla="*/ 10000 h 10143"/>
                  <a:gd name="connsiteX3" fmla="*/ 10377 w 10377"/>
                  <a:gd name="connsiteY3" fmla="*/ 391 h 10143"/>
                  <a:gd name="connsiteX0" fmla="*/ 0 w 10377"/>
                  <a:gd name="connsiteY0" fmla="*/ 0 h 9342"/>
                  <a:gd name="connsiteX1" fmla="*/ 3848 w 10377"/>
                  <a:gd name="connsiteY1" fmla="*/ 5742 h 9342"/>
                  <a:gd name="connsiteX2" fmla="*/ 6555 w 10377"/>
                  <a:gd name="connsiteY2" fmla="*/ 9170 h 9342"/>
                  <a:gd name="connsiteX3" fmla="*/ 10377 w 10377"/>
                  <a:gd name="connsiteY3" fmla="*/ 391 h 9342"/>
                  <a:gd name="connsiteX0" fmla="*/ 0 w 10000"/>
                  <a:gd name="connsiteY0" fmla="*/ 0 h 10000"/>
                  <a:gd name="connsiteX1" fmla="*/ 3708 w 10000"/>
                  <a:gd name="connsiteY1" fmla="*/ 6146 h 10000"/>
                  <a:gd name="connsiteX2" fmla="*/ 6317 w 10000"/>
                  <a:gd name="connsiteY2" fmla="*/ 9816 h 10000"/>
                  <a:gd name="connsiteX3" fmla="*/ 10000 w 10000"/>
                  <a:gd name="connsiteY3" fmla="*/ 419 h 10000"/>
                  <a:gd name="connsiteX0" fmla="*/ 0 w 10000"/>
                  <a:gd name="connsiteY0" fmla="*/ 0 h 9956"/>
                  <a:gd name="connsiteX1" fmla="*/ 3729 w 10000"/>
                  <a:gd name="connsiteY1" fmla="*/ 5652 h 9956"/>
                  <a:gd name="connsiteX2" fmla="*/ 6317 w 10000"/>
                  <a:gd name="connsiteY2" fmla="*/ 9816 h 9956"/>
                  <a:gd name="connsiteX3" fmla="*/ 10000 w 10000"/>
                  <a:gd name="connsiteY3" fmla="*/ 419 h 9956"/>
                  <a:gd name="connsiteX0" fmla="*/ 0 w 9829"/>
                  <a:gd name="connsiteY0" fmla="*/ 0 h 11297"/>
                  <a:gd name="connsiteX1" fmla="*/ 3558 w 9829"/>
                  <a:gd name="connsiteY1" fmla="*/ 6967 h 11297"/>
                  <a:gd name="connsiteX2" fmla="*/ 6146 w 9829"/>
                  <a:gd name="connsiteY2" fmla="*/ 11149 h 11297"/>
                  <a:gd name="connsiteX3" fmla="*/ 9829 w 9829"/>
                  <a:gd name="connsiteY3" fmla="*/ 1711 h 11297"/>
                  <a:gd name="connsiteX0" fmla="*/ 0 w 10000"/>
                  <a:gd name="connsiteY0" fmla="*/ 0 h 10000"/>
                  <a:gd name="connsiteX1" fmla="*/ 3620 w 10000"/>
                  <a:gd name="connsiteY1" fmla="*/ 6167 h 10000"/>
                  <a:gd name="connsiteX2" fmla="*/ 6253 w 10000"/>
                  <a:gd name="connsiteY2" fmla="*/ 9869 h 10000"/>
                  <a:gd name="connsiteX3" fmla="*/ 10000 w 10000"/>
                  <a:gd name="connsiteY3" fmla="*/ 15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1210" y="3617"/>
                      <a:pt x="2578" y="4522"/>
                      <a:pt x="3620" y="6167"/>
                    </a:cubicBezTo>
                    <a:cubicBezTo>
                      <a:pt x="4662" y="7812"/>
                      <a:pt x="5190" y="10644"/>
                      <a:pt x="6253" y="9869"/>
                    </a:cubicBezTo>
                    <a:cubicBezTo>
                      <a:pt x="7316" y="9094"/>
                      <a:pt x="8992" y="2382"/>
                      <a:pt x="10000" y="1515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0" name="Vrije vorm 68">
                <a:extLst>
                  <a:ext uri="{FF2B5EF4-FFF2-40B4-BE49-F238E27FC236}">
                    <a16:creationId xmlns="" xmlns:a16="http://schemas.microsoft.com/office/drawing/2014/main" id="{370D7C6F-8E47-4534-9FEC-29212B013A02}"/>
                  </a:ext>
                </a:extLst>
              </p:cNvPr>
              <p:cNvSpPr/>
              <p:nvPr/>
            </p:nvSpPr>
            <p:spPr bwMode="auto">
              <a:xfrm>
                <a:off x="5797351" y="3964247"/>
                <a:ext cx="881935" cy="292850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499480"/>
                  <a:gd name="connsiteY0" fmla="*/ 891710 h 1181861"/>
                  <a:gd name="connsiteX1" fmla="*/ 259593 w 499480"/>
                  <a:gd name="connsiteY1" fmla="*/ 967912 h 1181861"/>
                  <a:gd name="connsiteX2" fmla="*/ 228637 w 499480"/>
                  <a:gd name="connsiteY2" fmla="*/ 1008391 h 1181861"/>
                  <a:gd name="connsiteX3" fmla="*/ 135769 w 499480"/>
                  <a:gd name="connsiteY3" fmla="*/ 1067922 h 1181861"/>
                  <a:gd name="connsiteX4" fmla="*/ 100051 w 499480"/>
                  <a:gd name="connsiteY4" fmla="*/ 1146503 h 1181861"/>
                  <a:gd name="connsiteX5" fmla="*/ 37 w 499480"/>
                  <a:gd name="connsiteY5" fmla="*/ 1170317 h 1181861"/>
                  <a:gd name="connsiteX6" fmla="*/ 16762 w 499480"/>
                  <a:gd name="connsiteY6" fmla="*/ 909789 h 1181861"/>
                  <a:gd name="connsiteX7" fmla="*/ 88199 w 499480"/>
                  <a:gd name="connsiteY7" fmla="*/ 562127 h 1181861"/>
                  <a:gd name="connsiteX8" fmla="*/ 154874 w 499480"/>
                  <a:gd name="connsiteY8" fmla="*/ 335908 h 1181861"/>
                  <a:gd name="connsiteX9" fmla="*/ 183393 w 499480"/>
                  <a:gd name="connsiteY9" fmla="*/ 260679 h 1181861"/>
                  <a:gd name="connsiteX10" fmla="*/ 238218 w 499480"/>
                  <a:gd name="connsiteY10" fmla="*/ 245420 h 1181861"/>
                  <a:gd name="connsiteX11" fmla="*/ 487827 w 499480"/>
                  <a:gd name="connsiteY11" fmla="*/ 14 h 1181861"/>
                  <a:gd name="connsiteX12" fmla="*/ 454912 w 499480"/>
                  <a:gd name="connsiteY12" fmla="*/ 257327 h 1181861"/>
                  <a:gd name="connsiteX13" fmla="*/ 423954 w 499480"/>
                  <a:gd name="connsiteY13" fmla="*/ 404965 h 1181861"/>
                  <a:gd name="connsiteX14" fmla="*/ 383473 w 499480"/>
                  <a:gd name="connsiteY14" fmla="*/ 569271 h 1181861"/>
                  <a:gd name="connsiteX15" fmla="*/ 347755 w 499480"/>
                  <a:gd name="connsiteY15" fmla="*/ 781202 h 1181861"/>
                  <a:gd name="connsiteX16" fmla="*/ 276263 w 499480"/>
                  <a:gd name="connsiteY16" fmla="*/ 891710 h 1181861"/>
                  <a:gd name="connsiteX0" fmla="*/ 276263 w 477412"/>
                  <a:gd name="connsiteY0" fmla="*/ 886945 h 1177096"/>
                  <a:gd name="connsiteX1" fmla="*/ 259593 w 477412"/>
                  <a:gd name="connsiteY1" fmla="*/ 963147 h 1177096"/>
                  <a:gd name="connsiteX2" fmla="*/ 228637 w 477412"/>
                  <a:gd name="connsiteY2" fmla="*/ 1003626 h 1177096"/>
                  <a:gd name="connsiteX3" fmla="*/ 135769 w 477412"/>
                  <a:gd name="connsiteY3" fmla="*/ 1063157 h 1177096"/>
                  <a:gd name="connsiteX4" fmla="*/ 100051 w 477412"/>
                  <a:gd name="connsiteY4" fmla="*/ 1141738 h 1177096"/>
                  <a:gd name="connsiteX5" fmla="*/ 37 w 477412"/>
                  <a:gd name="connsiteY5" fmla="*/ 1165552 h 1177096"/>
                  <a:gd name="connsiteX6" fmla="*/ 16762 w 477412"/>
                  <a:gd name="connsiteY6" fmla="*/ 905024 h 1177096"/>
                  <a:gd name="connsiteX7" fmla="*/ 88199 w 477412"/>
                  <a:gd name="connsiteY7" fmla="*/ 557362 h 1177096"/>
                  <a:gd name="connsiteX8" fmla="*/ 154874 w 477412"/>
                  <a:gd name="connsiteY8" fmla="*/ 331143 h 1177096"/>
                  <a:gd name="connsiteX9" fmla="*/ 183393 w 477412"/>
                  <a:gd name="connsiteY9" fmla="*/ 255914 h 1177096"/>
                  <a:gd name="connsiteX10" fmla="*/ 238218 w 477412"/>
                  <a:gd name="connsiteY10" fmla="*/ 240655 h 1177096"/>
                  <a:gd name="connsiteX11" fmla="*/ 461709 w 477412"/>
                  <a:gd name="connsiteY11" fmla="*/ 15 h 1177096"/>
                  <a:gd name="connsiteX12" fmla="*/ 454912 w 477412"/>
                  <a:gd name="connsiteY12" fmla="*/ 252562 h 1177096"/>
                  <a:gd name="connsiteX13" fmla="*/ 423954 w 477412"/>
                  <a:gd name="connsiteY13" fmla="*/ 400200 h 1177096"/>
                  <a:gd name="connsiteX14" fmla="*/ 383473 w 477412"/>
                  <a:gd name="connsiteY14" fmla="*/ 564506 h 1177096"/>
                  <a:gd name="connsiteX15" fmla="*/ 347755 w 477412"/>
                  <a:gd name="connsiteY15" fmla="*/ 776437 h 1177096"/>
                  <a:gd name="connsiteX16" fmla="*/ 276263 w 477412"/>
                  <a:gd name="connsiteY16" fmla="*/ 886945 h 1177096"/>
                  <a:gd name="connsiteX0" fmla="*/ 276263 w 550505"/>
                  <a:gd name="connsiteY0" fmla="*/ 887026 h 1177177"/>
                  <a:gd name="connsiteX1" fmla="*/ 259593 w 550505"/>
                  <a:gd name="connsiteY1" fmla="*/ 963228 h 1177177"/>
                  <a:gd name="connsiteX2" fmla="*/ 228637 w 550505"/>
                  <a:gd name="connsiteY2" fmla="*/ 1003707 h 1177177"/>
                  <a:gd name="connsiteX3" fmla="*/ 135769 w 550505"/>
                  <a:gd name="connsiteY3" fmla="*/ 1063238 h 1177177"/>
                  <a:gd name="connsiteX4" fmla="*/ 100051 w 550505"/>
                  <a:gd name="connsiteY4" fmla="*/ 1141819 h 1177177"/>
                  <a:gd name="connsiteX5" fmla="*/ 37 w 550505"/>
                  <a:gd name="connsiteY5" fmla="*/ 1165633 h 1177177"/>
                  <a:gd name="connsiteX6" fmla="*/ 16762 w 550505"/>
                  <a:gd name="connsiteY6" fmla="*/ 905105 h 1177177"/>
                  <a:gd name="connsiteX7" fmla="*/ 88199 w 550505"/>
                  <a:gd name="connsiteY7" fmla="*/ 557443 h 1177177"/>
                  <a:gd name="connsiteX8" fmla="*/ 154874 w 550505"/>
                  <a:gd name="connsiteY8" fmla="*/ 331224 h 1177177"/>
                  <a:gd name="connsiteX9" fmla="*/ 183393 w 550505"/>
                  <a:gd name="connsiteY9" fmla="*/ 255995 h 1177177"/>
                  <a:gd name="connsiteX10" fmla="*/ 238218 w 550505"/>
                  <a:gd name="connsiteY10" fmla="*/ 240736 h 1177177"/>
                  <a:gd name="connsiteX11" fmla="*/ 461709 w 550505"/>
                  <a:gd name="connsiteY11" fmla="*/ 96 h 1177177"/>
                  <a:gd name="connsiteX12" fmla="*/ 549886 w 550505"/>
                  <a:gd name="connsiteY12" fmla="*/ 271706 h 1177177"/>
                  <a:gd name="connsiteX13" fmla="*/ 423954 w 550505"/>
                  <a:gd name="connsiteY13" fmla="*/ 400281 h 1177177"/>
                  <a:gd name="connsiteX14" fmla="*/ 383473 w 550505"/>
                  <a:gd name="connsiteY14" fmla="*/ 564587 h 1177177"/>
                  <a:gd name="connsiteX15" fmla="*/ 347755 w 550505"/>
                  <a:gd name="connsiteY15" fmla="*/ 776518 h 1177177"/>
                  <a:gd name="connsiteX16" fmla="*/ 276263 w 550505"/>
                  <a:gd name="connsiteY16" fmla="*/ 887026 h 1177177"/>
                  <a:gd name="connsiteX0" fmla="*/ 355826 w 632987"/>
                  <a:gd name="connsiteY0" fmla="*/ 903935 h 1194086"/>
                  <a:gd name="connsiteX1" fmla="*/ 339156 w 632987"/>
                  <a:gd name="connsiteY1" fmla="*/ 980137 h 1194086"/>
                  <a:gd name="connsiteX2" fmla="*/ 308200 w 632987"/>
                  <a:gd name="connsiteY2" fmla="*/ 1020616 h 1194086"/>
                  <a:gd name="connsiteX3" fmla="*/ 215332 w 632987"/>
                  <a:gd name="connsiteY3" fmla="*/ 1080147 h 1194086"/>
                  <a:gd name="connsiteX4" fmla="*/ 179614 w 632987"/>
                  <a:gd name="connsiteY4" fmla="*/ 1158728 h 1194086"/>
                  <a:gd name="connsiteX5" fmla="*/ 79600 w 632987"/>
                  <a:gd name="connsiteY5" fmla="*/ 1182542 h 1194086"/>
                  <a:gd name="connsiteX6" fmla="*/ 96325 w 632987"/>
                  <a:gd name="connsiteY6" fmla="*/ 922014 h 1194086"/>
                  <a:gd name="connsiteX7" fmla="*/ 167762 w 632987"/>
                  <a:gd name="connsiteY7" fmla="*/ 574352 h 1194086"/>
                  <a:gd name="connsiteX8" fmla="*/ 234437 w 632987"/>
                  <a:gd name="connsiteY8" fmla="*/ 348133 h 1194086"/>
                  <a:gd name="connsiteX9" fmla="*/ 262956 w 632987"/>
                  <a:gd name="connsiteY9" fmla="*/ 272904 h 1194086"/>
                  <a:gd name="connsiteX10" fmla="*/ 4368 w 632987"/>
                  <a:gd name="connsiteY10" fmla="*/ 55098 h 1194086"/>
                  <a:gd name="connsiteX11" fmla="*/ 541272 w 632987"/>
                  <a:gd name="connsiteY11" fmla="*/ 17005 h 1194086"/>
                  <a:gd name="connsiteX12" fmla="*/ 629449 w 632987"/>
                  <a:gd name="connsiteY12" fmla="*/ 288615 h 1194086"/>
                  <a:gd name="connsiteX13" fmla="*/ 503517 w 632987"/>
                  <a:gd name="connsiteY13" fmla="*/ 417190 h 1194086"/>
                  <a:gd name="connsiteX14" fmla="*/ 463036 w 632987"/>
                  <a:gd name="connsiteY14" fmla="*/ 581496 h 1194086"/>
                  <a:gd name="connsiteX15" fmla="*/ 427318 w 632987"/>
                  <a:gd name="connsiteY15" fmla="*/ 793427 h 1194086"/>
                  <a:gd name="connsiteX16" fmla="*/ 355826 w 632987"/>
                  <a:gd name="connsiteY16" fmla="*/ 903935 h 1194086"/>
                  <a:gd name="connsiteX0" fmla="*/ 470391 w 747553"/>
                  <a:gd name="connsiteY0" fmla="*/ 900165 h 1190316"/>
                  <a:gd name="connsiteX1" fmla="*/ 453721 w 747553"/>
                  <a:gd name="connsiteY1" fmla="*/ 976367 h 1190316"/>
                  <a:gd name="connsiteX2" fmla="*/ 422765 w 747553"/>
                  <a:gd name="connsiteY2" fmla="*/ 1016846 h 1190316"/>
                  <a:gd name="connsiteX3" fmla="*/ 329897 w 747553"/>
                  <a:gd name="connsiteY3" fmla="*/ 1076377 h 1190316"/>
                  <a:gd name="connsiteX4" fmla="*/ 294179 w 747553"/>
                  <a:gd name="connsiteY4" fmla="*/ 1154958 h 1190316"/>
                  <a:gd name="connsiteX5" fmla="*/ 194165 w 747553"/>
                  <a:gd name="connsiteY5" fmla="*/ 1178772 h 1190316"/>
                  <a:gd name="connsiteX6" fmla="*/ 210890 w 747553"/>
                  <a:gd name="connsiteY6" fmla="*/ 918244 h 1190316"/>
                  <a:gd name="connsiteX7" fmla="*/ 282327 w 747553"/>
                  <a:gd name="connsiteY7" fmla="*/ 570582 h 1190316"/>
                  <a:gd name="connsiteX8" fmla="*/ 349002 w 747553"/>
                  <a:gd name="connsiteY8" fmla="*/ 344363 h 1190316"/>
                  <a:gd name="connsiteX9" fmla="*/ 0 w 747553"/>
                  <a:gd name="connsiteY9" fmla="*/ 130925 h 1190316"/>
                  <a:gd name="connsiteX10" fmla="*/ 118933 w 747553"/>
                  <a:gd name="connsiteY10" fmla="*/ 51328 h 1190316"/>
                  <a:gd name="connsiteX11" fmla="*/ 655837 w 747553"/>
                  <a:gd name="connsiteY11" fmla="*/ 13235 h 1190316"/>
                  <a:gd name="connsiteX12" fmla="*/ 744014 w 747553"/>
                  <a:gd name="connsiteY12" fmla="*/ 284845 h 1190316"/>
                  <a:gd name="connsiteX13" fmla="*/ 618082 w 747553"/>
                  <a:gd name="connsiteY13" fmla="*/ 413420 h 1190316"/>
                  <a:gd name="connsiteX14" fmla="*/ 577601 w 747553"/>
                  <a:gd name="connsiteY14" fmla="*/ 577726 h 1190316"/>
                  <a:gd name="connsiteX15" fmla="*/ 541883 w 747553"/>
                  <a:gd name="connsiteY15" fmla="*/ 789657 h 1190316"/>
                  <a:gd name="connsiteX16" fmla="*/ 470391 w 747553"/>
                  <a:gd name="connsiteY16" fmla="*/ 900165 h 1190316"/>
                  <a:gd name="connsiteX0" fmla="*/ 522626 w 799788"/>
                  <a:gd name="connsiteY0" fmla="*/ 898891 h 1189042"/>
                  <a:gd name="connsiteX1" fmla="*/ 505956 w 799788"/>
                  <a:gd name="connsiteY1" fmla="*/ 975093 h 1189042"/>
                  <a:gd name="connsiteX2" fmla="*/ 475000 w 799788"/>
                  <a:gd name="connsiteY2" fmla="*/ 1015572 h 1189042"/>
                  <a:gd name="connsiteX3" fmla="*/ 382132 w 799788"/>
                  <a:gd name="connsiteY3" fmla="*/ 1075103 h 1189042"/>
                  <a:gd name="connsiteX4" fmla="*/ 346414 w 799788"/>
                  <a:gd name="connsiteY4" fmla="*/ 1153684 h 1189042"/>
                  <a:gd name="connsiteX5" fmla="*/ 246400 w 799788"/>
                  <a:gd name="connsiteY5" fmla="*/ 1177498 h 1189042"/>
                  <a:gd name="connsiteX6" fmla="*/ 263125 w 799788"/>
                  <a:gd name="connsiteY6" fmla="*/ 916970 h 1189042"/>
                  <a:gd name="connsiteX7" fmla="*/ 334562 w 799788"/>
                  <a:gd name="connsiteY7" fmla="*/ 569308 h 1189042"/>
                  <a:gd name="connsiteX8" fmla="*/ 401237 w 799788"/>
                  <a:gd name="connsiteY8" fmla="*/ 343089 h 1189042"/>
                  <a:gd name="connsiteX9" fmla="*/ 0 w 799788"/>
                  <a:gd name="connsiteY9" fmla="*/ 67696 h 1189042"/>
                  <a:gd name="connsiteX10" fmla="*/ 171168 w 799788"/>
                  <a:gd name="connsiteY10" fmla="*/ 50054 h 1189042"/>
                  <a:gd name="connsiteX11" fmla="*/ 708072 w 799788"/>
                  <a:gd name="connsiteY11" fmla="*/ 11961 h 1189042"/>
                  <a:gd name="connsiteX12" fmla="*/ 796249 w 799788"/>
                  <a:gd name="connsiteY12" fmla="*/ 283571 h 1189042"/>
                  <a:gd name="connsiteX13" fmla="*/ 670317 w 799788"/>
                  <a:gd name="connsiteY13" fmla="*/ 412146 h 1189042"/>
                  <a:gd name="connsiteX14" fmla="*/ 629836 w 799788"/>
                  <a:gd name="connsiteY14" fmla="*/ 576452 h 1189042"/>
                  <a:gd name="connsiteX15" fmla="*/ 594118 w 799788"/>
                  <a:gd name="connsiteY15" fmla="*/ 788383 h 1189042"/>
                  <a:gd name="connsiteX16" fmla="*/ 522626 w 799788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320136 w 856799"/>
                  <a:gd name="connsiteY6" fmla="*/ 916970 h 1189042"/>
                  <a:gd name="connsiteX7" fmla="*/ 391573 w 856799"/>
                  <a:gd name="connsiteY7" fmla="*/ 569308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320136 w 856799"/>
                  <a:gd name="connsiteY6" fmla="*/ 916970 h 1189042"/>
                  <a:gd name="connsiteX7" fmla="*/ 218246 w 856799"/>
                  <a:gd name="connsiteY7" fmla="*/ 116555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469720 w 856799"/>
                  <a:gd name="connsiteY6" fmla="*/ 125844 h 1189042"/>
                  <a:gd name="connsiteX7" fmla="*/ 218246 w 856799"/>
                  <a:gd name="connsiteY7" fmla="*/ 116555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208269"/>
                  <a:gd name="connsiteX1" fmla="*/ 562967 w 856799"/>
                  <a:gd name="connsiteY1" fmla="*/ 975093 h 1208269"/>
                  <a:gd name="connsiteX2" fmla="*/ 532011 w 856799"/>
                  <a:gd name="connsiteY2" fmla="*/ 1015572 h 1208269"/>
                  <a:gd name="connsiteX3" fmla="*/ 439143 w 856799"/>
                  <a:gd name="connsiteY3" fmla="*/ 1075103 h 1208269"/>
                  <a:gd name="connsiteX4" fmla="*/ 403425 w 856799"/>
                  <a:gd name="connsiteY4" fmla="*/ 1153684 h 1208269"/>
                  <a:gd name="connsiteX5" fmla="*/ 659563 w 856799"/>
                  <a:gd name="connsiteY5" fmla="*/ 171911 h 1208269"/>
                  <a:gd name="connsiteX6" fmla="*/ 469720 w 856799"/>
                  <a:gd name="connsiteY6" fmla="*/ 125844 h 1208269"/>
                  <a:gd name="connsiteX7" fmla="*/ 218246 w 856799"/>
                  <a:gd name="connsiteY7" fmla="*/ 116555 h 1208269"/>
                  <a:gd name="connsiteX8" fmla="*/ 0 w 856799"/>
                  <a:gd name="connsiteY8" fmla="*/ 173903 h 1208269"/>
                  <a:gd name="connsiteX9" fmla="*/ 57011 w 856799"/>
                  <a:gd name="connsiteY9" fmla="*/ 67696 h 1208269"/>
                  <a:gd name="connsiteX10" fmla="*/ 228179 w 856799"/>
                  <a:gd name="connsiteY10" fmla="*/ 50054 h 1208269"/>
                  <a:gd name="connsiteX11" fmla="*/ 765083 w 856799"/>
                  <a:gd name="connsiteY11" fmla="*/ 11961 h 1208269"/>
                  <a:gd name="connsiteX12" fmla="*/ 853260 w 856799"/>
                  <a:gd name="connsiteY12" fmla="*/ 283571 h 1208269"/>
                  <a:gd name="connsiteX13" fmla="*/ 727328 w 856799"/>
                  <a:gd name="connsiteY13" fmla="*/ 412146 h 1208269"/>
                  <a:gd name="connsiteX14" fmla="*/ 686847 w 856799"/>
                  <a:gd name="connsiteY14" fmla="*/ 576452 h 1208269"/>
                  <a:gd name="connsiteX15" fmla="*/ 651129 w 856799"/>
                  <a:gd name="connsiteY15" fmla="*/ 788383 h 1208269"/>
                  <a:gd name="connsiteX16" fmla="*/ 579637 w 856799"/>
                  <a:gd name="connsiteY16" fmla="*/ 898891 h 1208269"/>
                  <a:gd name="connsiteX0" fmla="*/ 579637 w 856799"/>
                  <a:gd name="connsiteY0" fmla="*/ 898891 h 1127789"/>
                  <a:gd name="connsiteX1" fmla="*/ 562967 w 856799"/>
                  <a:gd name="connsiteY1" fmla="*/ 975093 h 1127789"/>
                  <a:gd name="connsiteX2" fmla="*/ 532011 w 856799"/>
                  <a:gd name="connsiteY2" fmla="*/ 1015572 h 1127789"/>
                  <a:gd name="connsiteX3" fmla="*/ 439143 w 856799"/>
                  <a:gd name="connsiteY3" fmla="*/ 1075103 h 1127789"/>
                  <a:gd name="connsiteX4" fmla="*/ 659563 w 856799"/>
                  <a:gd name="connsiteY4" fmla="*/ 171911 h 1127789"/>
                  <a:gd name="connsiteX5" fmla="*/ 469720 w 856799"/>
                  <a:gd name="connsiteY5" fmla="*/ 125844 h 1127789"/>
                  <a:gd name="connsiteX6" fmla="*/ 218246 w 856799"/>
                  <a:gd name="connsiteY6" fmla="*/ 116555 h 1127789"/>
                  <a:gd name="connsiteX7" fmla="*/ 0 w 856799"/>
                  <a:gd name="connsiteY7" fmla="*/ 173903 h 1127789"/>
                  <a:gd name="connsiteX8" fmla="*/ 57011 w 856799"/>
                  <a:gd name="connsiteY8" fmla="*/ 67696 h 1127789"/>
                  <a:gd name="connsiteX9" fmla="*/ 228179 w 856799"/>
                  <a:gd name="connsiteY9" fmla="*/ 50054 h 1127789"/>
                  <a:gd name="connsiteX10" fmla="*/ 765083 w 856799"/>
                  <a:gd name="connsiteY10" fmla="*/ 11961 h 1127789"/>
                  <a:gd name="connsiteX11" fmla="*/ 853260 w 856799"/>
                  <a:gd name="connsiteY11" fmla="*/ 283571 h 1127789"/>
                  <a:gd name="connsiteX12" fmla="*/ 727328 w 856799"/>
                  <a:gd name="connsiteY12" fmla="*/ 412146 h 1127789"/>
                  <a:gd name="connsiteX13" fmla="*/ 686847 w 856799"/>
                  <a:gd name="connsiteY13" fmla="*/ 576452 h 1127789"/>
                  <a:gd name="connsiteX14" fmla="*/ 651129 w 856799"/>
                  <a:gd name="connsiteY14" fmla="*/ 788383 h 1127789"/>
                  <a:gd name="connsiteX15" fmla="*/ 579637 w 856799"/>
                  <a:gd name="connsiteY15" fmla="*/ 898891 h 1127789"/>
                  <a:gd name="connsiteX0" fmla="*/ 579637 w 856799"/>
                  <a:gd name="connsiteY0" fmla="*/ 898891 h 1069544"/>
                  <a:gd name="connsiteX1" fmla="*/ 562967 w 856799"/>
                  <a:gd name="connsiteY1" fmla="*/ 975093 h 1069544"/>
                  <a:gd name="connsiteX2" fmla="*/ 532011 w 856799"/>
                  <a:gd name="connsiteY2" fmla="*/ 1015572 h 1069544"/>
                  <a:gd name="connsiteX3" fmla="*/ 659563 w 856799"/>
                  <a:gd name="connsiteY3" fmla="*/ 171911 h 1069544"/>
                  <a:gd name="connsiteX4" fmla="*/ 469720 w 856799"/>
                  <a:gd name="connsiteY4" fmla="*/ 125844 h 1069544"/>
                  <a:gd name="connsiteX5" fmla="*/ 218246 w 856799"/>
                  <a:gd name="connsiteY5" fmla="*/ 116555 h 1069544"/>
                  <a:gd name="connsiteX6" fmla="*/ 0 w 856799"/>
                  <a:gd name="connsiteY6" fmla="*/ 173903 h 1069544"/>
                  <a:gd name="connsiteX7" fmla="*/ 57011 w 856799"/>
                  <a:gd name="connsiteY7" fmla="*/ 67696 h 1069544"/>
                  <a:gd name="connsiteX8" fmla="*/ 228179 w 856799"/>
                  <a:gd name="connsiteY8" fmla="*/ 50054 h 1069544"/>
                  <a:gd name="connsiteX9" fmla="*/ 765083 w 856799"/>
                  <a:gd name="connsiteY9" fmla="*/ 11961 h 1069544"/>
                  <a:gd name="connsiteX10" fmla="*/ 853260 w 856799"/>
                  <a:gd name="connsiteY10" fmla="*/ 283571 h 1069544"/>
                  <a:gd name="connsiteX11" fmla="*/ 727328 w 856799"/>
                  <a:gd name="connsiteY11" fmla="*/ 412146 h 1069544"/>
                  <a:gd name="connsiteX12" fmla="*/ 686847 w 856799"/>
                  <a:gd name="connsiteY12" fmla="*/ 576452 h 1069544"/>
                  <a:gd name="connsiteX13" fmla="*/ 651129 w 856799"/>
                  <a:gd name="connsiteY13" fmla="*/ 788383 h 1069544"/>
                  <a:gd name="connsiteX14" fmla="*/ 579637 w 856799"/>
                  <a:gd name="connsiteY14" fmla="*/ 898891 h 1069544"/>
                  <a:gd name="connsiteX0" fmla="*/ 579637 w 856799"/>
                  <a:gd name="connsiteY0" fmla="*/ 898891 h 1020699"/>
                  <a:gd name="connsiteX1" fmla="*/ 562967 w 856799"/>
                  <a:gd name="connsiteY1" fmla="*/ 975093 h 1020699"/>
                  <a:gd name="connsiteX2" fmla="*/ 659563 w 856799"/>
                  <a:gd name="connsiteY2" fmla="*/ 171911 h 1020699"/>
                  <a:gd name="connsiteX3" fmla="*/ 469720 w 856799"/>
                  <a:gd name="connsiteY3" fmla="*/ 125844 h 1020699"/>
                  <a:gd name="connsiteX4" fmla="*/ 218246 w 856799"/>
                  <a:gd name="connsiteY4" fmla="*/ 116555 h 1020699"/>
                  <a:gd name="connsiteX5" fmla="*/ 0 w 856799"/>
                  <a:gd name="connsiteY5" fmla="*/ 173903 h 1020699"/>
                  <a:gd name="connsiteX6" fmla="*/ 57011 w 856799"/>
                  <a:gd name="connsiteY6" fmla="*/ 67696 h 1020699"/>
                  <a:gd name="connsiteX7" fmla="*/ 228179 w 856799"/>
                  <a:gd name="connsiteY7" fmla="*/ 50054 h 1020699"/>
                  <a:gd name="connsiteX8" fmla="*/ 765083 w 856799"/>
                  <a:gd name="connsiteY8" fmla="*/ 11961 h 1020699"/>
                  <a:gd name="connsiteX9" fmla="*/ 853260 w 856799"/>
                  <a:gd name="connsiteY9" fmla="*/ 283571 h 1020699"/>
                  <a:gd name="connsiteX10" fmla="*/ 727328 w 856799"/>
                  <a:gd name="connsiteY10" fmla="*/ 412146 h 1020699"/>
                  <a:gd name="connsiteX11" fmla="*/ 686847 w 856799"/>
                  <a:gd name="connsiteY11" fmla="*/ 576452 h 1020699"/>
                  <a:gd name="connsiteX12" fmla="*/ 651129 w 856799"/>
                  <a:gd name="connsiteY12" fmla="*/ 788383 h 1020699"/>
                  <a:gd name="connsiteX13" fmla="*/ 579637 w 856799"/>
                  <a:gd name="connsiteY13" fmla="*/ 898891 h 1020699"/>
                  <a:gd name="connsiteX0" fmla="*/ 651129 w 856799"/>
                  <a:gd name="connsiteY0" fmla="*/ 788383 h 1001728"/>
                  <a:gd name="connsiteX1" fmla="*/ 562967 w 856799"/>
                  <a:gd name="connsiteY1" fmla="*/ 975093 h 1001728"/>
                  <a:gd name="connsiteX2" fmla="*/ 659563 w 856799"/>
                  <a:gd name="connsiteY2" fmla="*/ 171911 h 1001728"/>
                  <a:gd name="connsiteX3" fmla="*/ 469720 w 856799"/>
                  <a:gd name="connsiteY3" fmla="*/ 125844 h 1001728"/>
                  <a:gd name="connsiteX4" fmla="*/ 218246 w 856799"/>
                  <a:gd name="connsiteY4" fmla="*/ 116555 h 1001728"/>
                  <a:gd name="connsiteX5" fmla="*/ 0 w 856799"/>
                  <a:gd name="connsiteY5" fmla="*/ 173903 h 1001728"/>
                  <a:gd name="connsiteX6" fmla="*/ 57011 w 856799"/>
                  <a:gd name="connsiteY6" fmla="*/ 67696 h 1001728"/>
                  <a:gd name="connsiteX7" fmla="*/ 228179 w 856799"/>
                  <a:gd name="connsiteY7" fmla="*/ 50054 h 1001728"/>
                  <a:gd name="connsiteX8" fmla="*/ 765083 w 856799"/>
                  <a:gd name="connsiteY8" fmla="*/ 11961 h 1001728"/>
                  <a:gd name="connsiteX9" fmla="*/ 853260 w 856799"/>
                  <a:gd name="connsiteY9" fmla="*/ 283571 h 1001728"/>
                  <a:gd name="connsiteX10" fmla="*/ 727328 w 856799"/>
                  <a:gd name="connsiteY10" fmla="*/ 412146 h 1001728"/>
                  <a:gd name="connsiteX11" fmla="*/ 686847 w 856799"/>
                  <a:gd name="connsiteY11" fmla="*/ 576452 h 1001728"/>
                  <a:gd name="connsiteX12" fmla="*/ 651129 w 856799"/>
                  <a:gd name="connsiteY12" fmla="*/ 788383 h 1001728"/>
                  <a:gd name="connsiteX0" fmla="*/ 651129 w 856799"/>
                  <a:gd name="connsiteY0" fmla="*/ 788383 h 788383"/>
                  <a:gd name="connsiteX1" fmla="*/ 659563 w 856799"/>
                  <a:gd name="connsiteY1" fmla="*/ 171911 h 788383"/>
                  <a:gd name="connsiteX2" fmla="*/ 469720 w 856799"/>
                  <a:gd name="connsiteY2" fmla="*/ 125844 h 788383"/>
                  <a:gd name="connsiteX3" fmla="*/ 218246 w 856799"/>
                  <a:gd name="connsiteY3" fmla="*/ 116555 h 788383"/>
                  <a:gd name="connsiteX4" fmla="*/ 0 w 856799"/>
                  <a:gd name="connsiteY4" fmla="*/ 173903 h 788383"/>
                  <a:gd name="connsiteX5" fmla="*/ 57011 w 856799"/>
                  <a:gd name="connsiteY5" fmla="*/ 67696 h 788383"/>
                  <a:gd name="connsiteX6" fmla="*/ 228179 w 856799"/>
                  <a:gd name="connsiteY6" fmla="*/ 50054 h 788383"/>
                  <a:gd name="connsiteX7" fmla="*/ 765083 w 856799"/>
                  <a:gd name="connsiteY7" fmla="*/ 11961 h 788383"/>
                  <a:gd name="connsiteX8" fmla="*/ 853260 w 856799"/>
                  <a:gd name="connsiteY8" fmla="*/ 283571 h 788383"/>
                  <a:gd name="connsiteX9" fmla="*/ 727328 w 856799"/>
                  <a:gd name="connsiteY9" fmla="*/ 412146 h 788383"/>
                  <a:gd name="connsiteX10" fmla="*/ 686847 w 856799"/>
                  <a:gd name="connsiteY10" fmla="*/ 576452 h 788383"/>
                  <a:gd name="connsiteX11" fmla="*/ 651129 w 856799"/>
                  <a:gd name="connsiteY11" fmla="*/ 788383 h 788383"/>
                  <a:gd name="connsiteX0" fmla="*/ 686847 w 856799"/>
                  <a:gd name="connsiteY0" fmla="*/ 576452 h 582970"/>
                  <a:gd name="connsiteX1" fmla="*/ 659563 w 856799"/>
                  <a:gd name="connsiteY1" fmla="*/ 171911 h 582970"/>
                  <a:gd name="connsiteX2" fmla="*/ 469720 w 856799"/>
                  <a:gd name="connsiteY2" fmla="*/ 125844 h 582970"/>
                  <a:gd name="connsiteX3" fmla="*/ 218246 w 856799"/>
                  <a:gd name="connsiteY3" fmla="*/ 116555 h 582970"/>
                  <a:gd name="connsiteX4" fmla="*/ 0 w 856799"/>
                  <a:gd name="connsiteY4" fmla="*/ 173903 h 582970"/>
                  <a:gd name="connsiteX5" fmla="*/ 57011 w 856799"/>
                  <a:gd name="connsiteY5" fmla="*/ 67696 h 582970"/>
                  <a:gd name="connsiteX6" fmla="*/ 228179 w 856799"/>
                  <a:gd name="connsiteY6" fmla="*/ 50054 h 582970"/>
                  <a:gd name="connsiteX7" fmla="*/ 765083 w 856799"/>
                  <a:gd name="connsiteY7" fmla="*/ 11961 h 582970"/>
                  <a:gd name="connsiteX8" fmla="*/ 853260 w 856799"/>
                  <a:gd name="connsiteY8" fmla="*/ 283571 h 582970"/>
                  <a:gd name="connsiteX9" fmla="*/ 727328 w 856799"/>
                  <a:gd name="connsiteY9" fmla="*/ 412146 h 582970"/>
                  <a:gd name="connsiteX10" fmla="*/ 686847 w 856799"/>
                  <a:gd name="connsiteY10" fmla="*/ 576452 h 582970"/>
                  <a:gd name="connsiteX0" fmla="*/ 727328 w 856799"/>
                  <a:gd name="connsiteY0" fmla="*/ 412146 h 414869"/>
                  <a:gd name="connsiteX1" fmla="*/ 659563 w 856799"/>
                  <a:gd name="connsiteY1" fmla="*/ 171911 h 414869"/>
                  <a:gd name="connsiteX2" fmla="*/ 469720 w 856799"/>
                  <a:gd name="connsiteY2" fmla="*/ 125844 h 414869"/>
                  <a:gd name="connsiteX3" fmla="*/ 218246 w 856799"/>
                  <a:gd name="connsiteY3" fmla="*/ 116555 h 414869"/>
                  <a:gd name="connsiteX4" fmla="*/ 0 w 856799"/>
                  <a:gd name="connsiteY4" fmla="*/ 173903 h 414869"/>
                  <a:gd name="connsiteX5" fmla="*/ 57011 w 856799"/>
                  <a:gd name="connsiteY5" fmla="*/ 67696 h 414869"/>
                  <a:gd name="connsiteX6" fmla="*/ 228179 w 856799"/>
                  <a:gd name="connsiteY6" fmla="*/ 50054 h 414869"/>
                  <a:gd name="connsiteX7" fmla="*/ 765083 w 856799"/>
                  <a:gd name="connsiteY7" fmla="*/ 11961 h 414869"/>
                  <a:gd name="connsiteX8" fmla="*/ 853260 w 856799"/>
                  <a:gd name="connsiteY8" fmla="*/ 283571 h 414869"/>
                  <a:gd name="connsiteX9" fmla="*/ 727328 w 856799"/>
                  <a:gd name="connsiteY9" fmla="*/ 412146 h 414869"/>
                  <a:gd name="connsiteX0" fmla="*/ 727328 w 798324"/>
                  <a:gd name="connsiteY0" fmla="*/ 412304 h 415193"/>
                  <a:gd name="connsiteX1" fmla="*/ 659563 w 798324"/>
                  <a:gd name="connsiteY1" fmla="*/ 172069 h 415193"/>
                  <a:gd name="connsiteX2" fmla="*/ 469720 w 798324"/>
                  <a:gd name="connsiteY2" fmla="*/ 126002 h 415193"/>
                  <a:gd name="connsiteX3" fmla="*/ 218246 w 798324"/>
                  <a:gd name="connsiteY3" fmla="*/ 116713 h 415193"/>
                  <a:gd name="connsiteX4" fmla="*/ 0 w 798324"/>
                  <a:gd name="connsiteY4" fmla="*/ 174061 h 415193"/>
                  <a:gd name="connsiteX5" fmla="*/ 57011 w 798324"/>
                  <a:gd name="connsiteY5" fmla="*/ 67854 h 415193"/>
                  <a:gd name="connsiteX6" fmla="*/ 228179 w 798324"/>
                  <a:gd name="connsiteY6" fmla="*/ 50212 h 415193"/>
                  <a:gd name="connsiteX7" fmla="*/ 765083 w 798324"/>
                  <a:gd name="connsiteY7" fmla="*/ 12119 h 415193"/>
                  <a:gd name="connsiteX8" fmla="*/ 739292 w 798324"/>
                  <a:gd name="connsiteY8" fmla="*/ 286111 h 415193"/>
                  <a:gd name="connsiteX9" fmla="*/ 727328 w 798324"/>
                  <a:gd name="connsiteY9" fmla="*/ 412304 h 415193"/>
                  <a:gd name="connsiteX0" fmla="*/ 727328 w 863034"/>
                  <a:gd name="connsiteY0" fmla="*/ 412624 h 415870"/>
                  <a:gd name="connsiteX1" fmla="*/ 659563 w 863034"/>
                  <a:gd name="connsiteY1" fmla="*/ 172389 h 415870"/>
                  <a:gd name="connsiteX2" fmla="*/ 469720 w 863034"/>
                  <a:gd name="connsiteY2" fmla="*/ 126322 h 415870"/>
                  <a:gd name="connsiteX3" fmla="*/ 218246 w 863034"/>
                  <a:gd name="connsiteY3" fmla="*/ 117033 h 415870"/>
                  <a:gd name="connsiteX4" fmla="*/ 0 w 863034"/>
                  <a:gd name="connsiteY4" fmla="*/ 174381 h 415870"/>
                  <a:gd name="connsiteX5" fmla="*/ 57011 w 863034"/>
                  <a:gd name="connsiteY5" fmla="*/ 68174 h 415870"/>
                  <a:gd name="connsiteX6" fmla="*/ 228179 w 863034"/>
                  <a:gd name="connsiteY6" fmla="*/ 50532 h 415870"/>
                  <a:gd name="connsiteX7" fmla="*/ 765083 w 863034"/>
                  <a:gd name="connsiteY7" fmla="*/ 12439 h 415870"/>
                  <a:gd name="connsiteX8" fmla="*/ 860383 w 863034"/>
                  <a:gd name="connsiteY8" fmla="*/ 291197 h 415870"/>
                  <a:gd name="connsiteX9" fmla="*/ 727328 w 863034"/>
                  <a:gd name="connsiteY9" fmla="*/ 412624 h 415870"/>
                  <a:gd name="connsiteX0" fmla="*/ 727328 w 863035"/>
                  <a:gd name="connsiteY0" fmla="*/ 233906 h 301322"/>
                  <a:gd name="connsiteX1" fmla="*/ 659563 w 863035"/>
                  <a:gd name="connsiteY1" fmla="*/ 172389 h 301322"/>
                  <a:gd name="connsiteX2" fmla="*/ 469720 w 863035"/>
                  <a:gd name="connsiteY2" fmla="*/ 126322 h 301322"/>
                  <a:gd name="connsiteX3" fmla="*/ 218246 w 863035"/>
                  <a:gd name="connsiteY3" fmla="*/ 117033 h 301322"/>
                  <a:gd name="connsiteX4" fmla="*/ 0 w 863035"/>
                  <a:gd name="connsiteY4" fmla="*/ 174381 h 301322"/>
                  <a:gd name="connsiteX5" fmla="*/ 57011 w 863035"/>
                  <a:gd name="connsiteY5" fmla="*/ 68174 h 301322"/>
                  <a:gd name="connsiteX6" fmla="*/ 228179 w 863035"/>
                  <a:gd name="connsiteY6" fmla="*/ 50532 h 301322"/>
                  <a:gd name="connsiteX7" fmla="*/ 765083 w 863035"/>
                  <a:gd name="connsiteY7" fmla="*/ 12439 h 301322"/>
                  <a:gd name="connsiteX8" fmla="*/ 860383 w 863035"/>
                  <a:gd name="connsiteY8" fmla="*/ 291197 h 301322"/>
                  <a:gd name="connsiteX9" fmla="*/ 727328 w 863035"/>
                  <a:gd name="connsiteY9" fmla="*/ 233906 h 301322"/>
                  <a:gd name="connsiteX0" fmla="*/ 727328 w 863035"/>
                  <a:gd name="connsiteY0" fmla="*/ 233906 h 301322"/>
                  <a:gd name="connsiteX1" fmla="*/ 659563 w 863035"/>
                  <a:gd name="connsiteY1" fmla="*/ 172389 h 301322"/>
                  <a:gd name="connsiteX2" fmla="*/ 469720 w 863035"/>
                  <a:gd name="connsiteY2" fmla="*/ 126322 h 301322"/>
                  <a:gd name="connsiteX3" fmla="*/ 218246 w 863035"/>
                  <a:gd name="connsiteY3" fmla="*/ 117033 h 301322"/>
                  <a:gd name="connsiteX4" fmla="*/ 0 w 863035"/>
                  <a:gd name="connsiteY4" fmla="*/ 174381 h 301322"/>
                  <a:gd name="connsiteX5" fmla="*/ 57011 w 863035"/>
                  <a:gd name="connsiteY5" fmla="*/ 68174 h 301322"/>
                  <a:gd name="connsiteX6" fmla="*/ 228179 w 863035"/>
                  <a:gd name="connsiteY6" fmla="*/ 50532 h 301322"/>
                  <a:gd name="connsiteX7" fmla="*/ 765083 w 863035"/>
                  <a:gd name="connsiteY7" fmla="*/ 12439 h 301322"/>
                  <a:gd name="connsiteX8" fmla="*/ 860383 w 863035"/>
                  <a:gd name="connsiteY8" fmla="*/ 291197 h 301322"/>
                  <a:gd name="connsiteX9" fmla="*/ 727328 w 863035"/>
                  <a:gd name="connsiteY9" fmla="*/ 233906 h 301322"/>
                  <a:gd name="connsiteX0" fmla="*/ 727328 w 863035"/>
                  <a:gd name="connsiteY0" fmla="*/ 233906 h 291197"/>
                  <a:gd name="connsiteX1" fmla="*/ 659563 w 863035"/>
                  <a:gd name="connsiteY1" fmla="*/ 172389 h 291197"/>
                  <a:gd name="connsiteX2" fmla="*/ 469720 w 863035"/>
                  <a:gd name="connsiteY2" fmla="*/ 126322 h 291197"/>
                  <a:gd name="connsiteX3" fmla="*/ 218246 w 863035"/>
                  <a:gd name="connsiteY3" fmla="*/ 117033 h 291197"/>
                  <a:gd name="connsiteX4" fmla="*/ 0 w 863035"/>
                  <a:gd name="connsiteY4" fmla="*/ 174381 h 291197"/>
                  <a:gd name="connsiteX5" fmla="*/ 57011 w 863035"/>
                  <a:gd name="connsiteY5" fmla="*/ 68174 h 291197"/>
                  <a:gd name="connsiteX6" fmla="*/ 228179 w 863035"/>
                  <a:gd name="connsiteY6" fmla="*/ 50532 h 291197"/>
                  <a:gd name="connsiteX7" fmla="*/ 765083 w 863035"/>
                  <a:gd name="connsiteY7" fmla="*/ 12439 h 291197"/>
                  <a:gd name="connsiteX8" fmla="*/ 860383 w 863035"/>
                  <a:gd name="connsiteY8" fmla="*/ 291197 h 291197"/>
                  <a:gd name="connsiteX9" fmla="*/ 727328 w 863035"/>
                  <a:gd name="connsiteY9" fmla="*/ 233906 h 291197"/>
                  <a:gd name="connsiteX0" fmla="*/ 727328 w 863035"/>
                  <a:gd name="connsiteY0" fmla="*/ 233906 h 291197"/>
                  <a:gd name="connsiteX1" fmla="*/ 659563 w 863035"/>
                  <a:gd name="connsiteY1" fmla="*/ 172389 h 291197"/>
                  <a:gd name="connsiteX2" fmla="*/ 469720 w 863035"/>
                  <a:gd name="connsiteY2" fmla="*/ 126322 h 291197"/>
                  <a:gd name="connsiteX3" fmla="*/ 218246 w 863035"/>
                  <a:gd name="connsiteY3" fmla="*/ 117033 h 291197"/>
                  <a:gd name="connsiteX4" fmla="*/ 0 w 863035"/>
                  <a:gd name="connsiteY4" fmla="*/ 174381 h 291197"/>
                  <a:gd name="connsiteX5" fmla="*/ 57011 w 863035"/>
                  <a:gd name="connsiteY5" fmla="*/ 68174 h 291197"/>
                  <a:gd name="connsiteX6" fmla="*/ 228179 w 863035"/>
                  <a:gd name="connsiteY6" fmla="*/ 50532 h 291197"/>
                  <a:gd name="connsiteX7" fmla="*/ 765083 w 863035"/>
                  <a:gd name="connsiteY7" fmla="*/ 12439 h 291197"/>
                  <a:gd name="connsiteX8" fmla="*/ 860383 w 863035"/>
                  <a:gd name="connsiteY8" fmla="*/ 291197 h 291197"/>
                  <a:gd name="connsiteX9" fmla="*/ 727328 w 863035"/>
                  <a:gd name="connsiteY9" fmla="*/ 233906 h 291197"/>
                  <a:gd name="connsiteX0" fmla="*/ 727328 w 860808"/>
                  <a:gd name="connsiteY0" fmla="*/ 233906 h 291197"/>
                  <a:gd name="connsiteX1" fmla="*/ 659563 w 860808"/>
                  <a:gd name="connsiteY1" fmla="*/ 172389 h 291197"/>
                  <a:gd name="connsiteX2" fmla="*/ 469720 w 860808"/>
                  <a:gd name="connsiteY2" fmla="*/ 126322 h 291197"/>
                  <a:gd name="connsiteX3" fmla="*/ 218246 w 860808"/>
                  <a:gd name="connsiteY3" fmla="*/ 117033 h 291197"/>
                  <a:gd name="connsiteX4" fmla="*/ 0 w 860808"/>
                  <a:gd name="connsiteY4" fmla="*/ 174381 h 291197"/>
                  <a:gd name="connsiteX5" fmla="*/ 57011 w 860808"/>
                  <a:gd name="connsiteY5" fmla="*/ 68174 h 291197"/>
                  <a:gd name="connsiteX6" fmla="*/ 228179 w 860808"/>
                  <a:gd name="connsiteY6" fmla="*/ 50532 h 291197"/>
                  <a:gd name="connsiteX7" fmla="*/ 765083 w 860808"/>
                  <a:gd name="connsiteY7" fmla="*/ 12439 h 291197"/>
                  <a:gd name="connsiteX8" fmla="*/ 860383 w 860808"/>
                  <a:gd name="connsiteY8" fmla="*/ 291197 h 291197"/>
                  <a:gd name="connsiteX9" fmla="*/ 727328 w 860808"/>
                  <a:gd name="connsiteY9" fmla="*/ 233906 h 291197"/>
                  <a:gd name="connsiteX0" fmla="*/ 727328 w 860808"/>
                  <a:gd name="connsiteY0" fmla="*/ 221862 h 279153"/>
                  <a:gd name="connsiteX1" fmla="*/ 659563 w 860808"/>
                  <a:gd name="connsiteY1" fmla="*/ 160345 h 279153"/>
                  <a:gd name="connsiteX2" fmla="*/ 469720 w 860808"/>
                  <a:gd name="connsiteY2" fmla="*/ 114278 h 279153"/>
                  <a:gd name="connsiteX3" fmla="*/ 218246 w 860808"/>
                  <a:gd name="connsiteY3" fmla="*/ 104989 h 279153"/>
                  <a:gd name="connsiteX4" fmla="*/ 0 w 860808"/>
                  <a:gd name="connsiteY4" fmla="*/ 162337 h 279153"/>
                  <a:gd name="connsiteX5" fmla="*/ 57011 w 860808"/>
                  <a:gd name="connsiteY5" fmla="*/ 56130 h 279153"/>
                  <a:gd name="connsiteX6" fmla="*/ 228179 w 860808"/>
                  <a:gd name="connsiteY6" fmla="*/ 38488 h 279153"/>
                  <a:gd name="connsiteX7" fmla="*/ 765083 w 860808"/>
                  <a:gd name="connsiteY7" fmla="*/ 395 h 279153"/>
                  <a:gd name="connsiteX8" fmla="*/ 860383 w 860808"/>
                  <a:gd name="connsiteY8" fmla="*/ 279153 h 279153"/>
                  <a:gd name="connsiteX9" fmla="*/ 727328 w 860808"/>
                  <a:gd name="connsiteY9" fmla="*/ 221862 h 279153"/>
                  <a:gd name="connsiteX0" fmla="*/ 727328 w 860808"/>
                  <a:gd name="connsiteY0" fmla="*/ 232561 h 289852"/>
                  <a:gd name="connsiteX1" fmla="*/ 659563 w 860808"/>
                  <a:gd name="connsiteY1" fmla="*/ 171044 h 289852"/>
                  <a:gd name="connsiteX2" fmla="*/ 469720 w 860808"/>
                  <a:gd name="connsiteY2" fmla="*/ 124977 h 289852"/>
                  <a:gd name="connsiteX3" fmla="*/ 218246 w 860808"/>
                  <a:gd name="connsiteY3" fmla="*/ 115688 h 289852"/>
                  <a:gd name="connsiteX4" fmla="*/ 0 w 860808"/>
                  <a:gd name="connsiteY4" fmla="*/ 173036 h 289852"/>
                  <a:gd name="connsiteX5" fmla="*/ 57011 w 860808"/>
                  <a:gd name="connsiteY5" fmla="*/ 66829 h 289852"/>
                  <a:gd name="connsiteX6" fmla="*/ 765083 w 860808"/>
                  <a:gd name="connsiteY6" fmla="*/ 11094 h 289852"/>
                  <a:gd name="connsiteX7" fmla="*/ 860383 w 860808"/>
                  <a:gd name="connsiteY7" fmla="*/ 289852 h 289852"/>
                  <a:gd name="connsiteX8" fmla="*/ 727328 w 860808"/>
                  <a:gd name="connsiteY8" fmla="*/ 232561 h 289852"/>
                  <a:gd name="connsiteX0" fmla="*/ 727328 w 860808"/>
                  <a:gd name="connsiteY0" fmla="*/ 233360 h 290651"/>
                  <a:gd name="connsiteX1" fmla="*/ 659563 w 860808"/>
                  <a:gd name="connsiteY1" fmla="*/ 171843 h 290651"/>
                  <a:gd name="connsiteX2" fmla="*/ 469720 w 860808"/>
                  <a:gd name="connsiteY2" fmla="*/ 125776 h 290651"/>
                  <a:gd name="connsiteX3" fmla="*/ 218246 w 860808"/>
                  <a:gd name="connsiteY3" fmla="*/ 116487 h 290651"/>
                  <a:gd name="connsiteX4" fmla="*/ 0 w 860808"/>
                  <a:gd name="connsiteY4" fmla="*/ 173835 h 290651"/>
                  <a:gd name="connsiteX5" fmla="*/ 57011 w 860808"/>
                  <a:gd name="connsiteY5" fmla="*/ 67628 h 290651"/>
                  <a:gd name="connsiteX6" fmla="*/ 765083 w 860808"/>
                  <a:gd name="connsiteY6" fmla="*/ 11893 h 290651"/>
                  <a:gd name="connsiteX7" fmla="*/ 860383 w 860808"/>
                  <a:gd name="connsiteY7" fmla="*/ 290651 h 290651"/>
                  <a:gd name="connsiteX8" fmla="*/ 727328 w 860808"/>
                  <a:gd name="connsiteY8" fmla="*/ 233360 h 290651"/>
                  <a:gd name="connsiteX0" fmla="*/ 727328 w 860838"/>
                  <a:gd name="connsiteY0" fmla="*/ 241764 h 299055"/>
                  <a:gd name="connsiteX1" fmla="*/ 659563 w 860838"/>
                  <a:gd name="connsiteY1" fmla="*/ 180247 h 299055"/>
                  <a:gd name="connsiteX2" fmla="*/ 469720 w 860838"/>
                  <a:gd name="connsiteY2" fmla="*/ 134180 h 299055"/>
                  <a:gd name="connsiteX3" fmla="*/ 218246 w 860838"/>
                  <a:gd name="connsiteY3" fmla="*/ 124891 h 299055"/>
                  <a:gd name="connsiteX4" fmla="*/ 0 w 860838"/>
                  <a:gd name="connsiteY4" fmla="*/ 182239 h 299055"/>
                  <a:gd name="connsiteX5" fmla="*/ 57011 w 860838"/>
                  <a:gd name="connsiteY5" fmla="*/ 76032 h 299055"/>
                  <a:gd name="connsiteX6" fmla="*/ 769832 w 860838"/>
                  <a:gd name="connsiteY6" fmla="*/ 10766 h 299055"/>
                  <a:gd name="connsiteX7" fmla="*/ 860383 w 860838"/>
                  <a:gd name="connsiteY7" fmla="*/ 299055 h 299055"/>
                  <a:gd name="connsiteX8" fmla="*/ 727328 w 860838"/>
                  <a:gd name="connsiteY8" fmla="*/ 241764 h 299055"/>
                  <a:gd name="connsiteX0" fmla="*/ 727328 w 860894"/>
                  <a:gd name="connsiteY0" fmla="*/ 241764 h 299055"/>
                  <a:gd name="connsiteX1" fmla="*/ 659563 w 860894"/>
                  <a:gd name="connsiteY1" fmla="*/ 180247 h 299055"/>
                  <a:gd name="connsiteX2" fmla="*/ 469720 w 860894"/>
                  <a:gd name="connsiteY2" fmla="*/ 134180 h 299055"/>
                  <a:gd name="connsiteX3" fmla="*/ 218246 w 860894"/>
                  <a:gd name="connsiteY3" fmla="*/ 124891 h 299055"/>
                  <a:gd name="connsiteX4" fmla="*/ 0 w 860894"/>
                  <a:gd name="connsiteY4" fmla="*/ 182239 h 299055"/>
                  <a:gd name="connsiteX5" fmla="*/ 57011 w 860894"/>
                  <a:gd name="connsiteY5" fmla="*/ 76032 h 299055"/>
                  <a:gd name="connsiteX6" fmla="*/ 776954 w 860894"/>
                  <a:gd name="connsiteY6" fmla="*/ 10766 h 299055"/>
                  <a:gd name="connsiteX7" fmla="*/ 860383 w 860894"/>
                  <a:gd name="connsiteY7" fmla="*/ 299055 h 299055"/>
                  <a:gd name="connsiteX8" fmla="*/ 727328 w 860894"/>
                  <a:gd name="connsiteY8" fmla="*/ 241764 h 299055"/>
                  <a:gd name="connsiteX0" fmla="*/ 727328 w 860894"/>
                  <a:gd name="connsiteY0" fmla="*/ 230998 h 288289"/>
                  <a:gd name="connsiteX1" fmla="*/ 659563 w 860894"/>
                  <a:gd name="connsiteY1" fmla="*/ 169481 h 288289"/>
                  <a:gd name="connsiteX2" fmla="*/ 469720 w 860894"/>
                  <a:gd name="connsiteY2" fmla="*/ 123414 h 288289"/>
                  <a:gd name="connsiteX3" fmla="*/ 218246 w 860894"/>
                  <a:gd name="connsiteY3" fmla="*/ 114125 h 288289"/>
                  <a:gd name="connsiteX4" fmla="*/ 0 w 860894"/>
                  <a:gd name="connsiteY4" fmla="*/ 171473 h 288289"/>
                  <a:gd name="connsiteX5" fmla="*/ 57011 w 860894"/>
                  <a:gd name="connsiteY5" fmla="*/ 65266 h 288289"/>
                  <a:gd name="connsiteX6" fmla="*/ 776954 w 860894"/>
                  <a:gd name="connsiteY6" fmla="*/ 0 h 288289"/>
                  <a:gd name="connsiteX7" fmla="*/ 860383 w 860894"/>
                  <a:gd name="connsiteY7" fmla="*/ 288289 h 288289"/>
                  <a:gd name="connsiteX8" fmla="*/ 727328 w 860894"/>
                  <a:gd name="connsiteY8" fmla="*/ 230998 h 288289"/>
                  <a:gd name="connsiteX0" fmla="*/ 727328 w 860591"/>
                  <a:gd name="connsiteY0" fmla="*/ 230998 h 288289"/>
                  <a:gd name="connsiteX1" fmla="*/ 659563 w 860591"/>
                  <a:gd name="connsiteY1" fmla="*/ 169481 h 288289"/>
                  <a:gd name="connsiteX2" fmla="*/ 469720 w 860591"/>
                  <a:gd name="connsiteY2" fmla="*/ 123414 h 288289"/>
                  <a:gd name="connsiteX3" fmla="*/ 218246 w 860591"/>
                  <a:gd name="connsiteY3" fmla="*/ 114125 h 288289"/>
                  <a:gd name="connsiteX4" fmla="*/ 0 w 860591"/>
                  <a:gd name="connsiteY4" fmla="*/ 171473 h 288289"/>
                  <a:gd name="connsiteX5" fmla="*/ 57011 w 860591"/>
                  <a:gd name="connsiteY5" fmla="*/ 65266 h 288289"/>
                  <a:gd name="connsiteX6" fmla="*/ 776954 w 860591"/>
                  <a:gd name="connsiteY6" fmla="*/ 0 h 288289"/>
                  <a:gd name="connsiteX7" fmla="*/ 860383 w 860591"/>
                  <a:gd name="connsiteY7" fmla="*/ 288289 h 288289"/>
                  <a:gd name="connsiteX8" fmla="*/ 727328 w 860591"/>
                  <a:gd name="connsiteY8" fmla="*/ 230998 h 288289"/>
                  <a:gd name="connsiteX0" fmla="*/ 727328 w 860737"/>
                  <a:gd name="connsiteY0" fmla="*/ 230998 h 288289"/>
                  <a:gd name="connsiteX1" fmla="*/ 659563 w 860737"/>
                  <a:gd name="connsiteY1" fmla="*/ 169481 h 288289"/>
                  <a:gd name="connsiteX2" fmla="*/ 469720 w 860737"/>
                  <a:gd name="connsiteY2" fmla="*/ 123414 h 288289"/>
                  <a:gd name="connsiteX3" fmla="*/ 218246 w 860737"/>
                  <a:gd name="connsiteY3" fmla="*/ 114125 h 288289"/>
                  <a:gd name="connsiteX4" fmla="*/ 0 w 860737"/>
                  <a:gd name="connsiteY4" fmla="*/ 171473 h 288289"/>
                  <a:gd name="connsiteX5" fmla="*/ 57011 w 860737"/>
                  <a:gd name="connsiteY5" fmla="*/ 65266 h 288289"/>
                  <a:gd name="connsiteX6" fmla="*/ 776954 w 860737"/>
                  <a:gd name="connsiteY6" fmla="*/ 0 h 288289"/>
                  <a:gd name="connsiteX7" fmla="*/ 860383 w 860737"/>
                  <a:gd name="connsiteY7" fmla="*/ 288289 h 288289"/>
                  <a:gd name="connsiteX8" fmla="*/ 727328 w 860737"/>
                  <a:gd name="connsiteY8" fmla="*/ 230998 h 288289"/>
                  <a:gd name="connsiteX0" fmla="*/ 727328 w 860782"/>
                  <a:gd name="connsiteY0" fmla="*/ 230998 h 288289"/>
                  <a:gd name="connsiteX1" fmla="*/ 659563 w 860782"/>
                  <a:gd name="connsiteY1" fmla="*/ 169481 h 288289"/>
                  <a:gd name="connsiteX2" fmla="*/ 469720 w 860782"/>
                  <a:gd name="connsiteY2" fmla="*/ 123414 h 288289"/>
                  <a:gd name="connsiteX3" fmla="*/ 218246 w 860782"/>
                  <a:gd name="connsiteY3" fmla="*/ 114125 h 288289"/>
                  <a:gd name="connsiteX4" fmla="*/ 0 w 860782"/>
                  <a:gd name="connsiteY4" fmla="*/ 171473 h 288289"/>
                  <a:gd name="connsiteX5" fmla="*/ 57011 w 860782"/>
                  <a:gd name="connsiteY5" fmla="*/ 65266 h 288289"/>
                  <a:gd name="connsiteX6" fmla="*/ 776954 w 860782"/>
                  <a:gd name="connsiteY6" fmla="*/ 0 h 288289"/>
                  <a:gd name="connsiteX7" fmla="*/ 860383 w 860782"/>
                  <a:gd name="connsiteY7" fmla="*/ 288289 h 288289"/>
                  <a:gd name="connsiteX8" fmla="*/ 727328 w 860782"/>
                  <a:gd name="connsiteY8" fmla="*/ 230998 h 288289"/>
                  <a:gd name="connsiteX0" fmla="*/ 727328 w 860383"/>
                  <a:gd name="connsiteY0" fmla="*/ 230998 h 288289"/>
                  <a:gd name="connsiteX1" fmla="*/ 659563 w 860383"/>
                  <a:gd name="connsiteY1" fmla="*/ 169481 h 288289"/>
                  <a:gd name="connsiteX2" fmla="*/ 469720 w 860383"/>
                  <a:gd name="connsiteY2" fmla="*/ 123414 h 288289"/>
                  <a:gd name="connsiteX3" fmla="*/ 218246 w 860383"/>
                  <a:gd name="connsiteY3" fmla="*/ 114125 h 288289"/>
                  <a:gd name="connsiteX4" fmla="*/ 0 w 860383"/>
                  <a:gd name="connsiteY4" fmla="*/ 171473 h 288289"/>
                  <a:gd name="connsiteX5" fmla="*/ 57011 w 860383"/>
                  <a:gd name="connsiteY5" fmla="*/ 65266 h 288289"/>
                  <a:gd name="connsiteX6" fmla="*/ 776954 w 860383"/>
                  <a:gd name="connsiteY6" fmla="*/ 0 h 288289"/>
                  <a:gd name="connsiteX7" fmla="*/ 860383 w 860383"/>
                  <a:gd name="connsiteY7" fmla="*/ 288289 h 288289"/>
                  <a:gd name="connsiteX8" fmla="*/ 727328 w 860383"/>
                  <a:gd name="connsiteY8" fmla="*/ 230998 h 288289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76954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76954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4608 w 867506"/>
                  <a:gd name="connsiteY2" fmla="*/ 166307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49887 w 867506"/>
                  <a:gd name="connsiteY5" fmla="*/ 55735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39199 w 879377"/>
                  <a:gd name="connsiteY0" fmla="*/ 230998 h 293054"/>
                  <a:gd name="connsiteX1" fmla="*/ 626322 w 879377"/>
                  <a:gd name="connsiteY1" fmla="*/ 183778 h 293054"/>
                  <a:gd name="connsiteX2" fmla="*/ 436479 w 879377"/>
                  <a:gd name="connsiteY2" fmla="*/ 166307 h 293054"/>
                  <a:gd name="connsiteX3" fmla="*/ 234865 w 879377"/>
                  <a:gd name="connsiteY3" fmla="*/ 164166 h 293054"/>
                  <a:gd name="connsiteX4" fmla="*/ 0 w 879377"/>
                  <a:gd name="connsiteY4" fmla="*/ 169091 h 293054"/>
                  <a:gd name="connsiteX5" fmla="*/ 61758 w 879377"/>
                  <a:gd name="connsiteY5" fmla="*/ 55735 h 293054"/>
                  <a:gd name="connsiteX6" fmla="*/ 795948 w 879377"/>
                  <a:gd name="connsiteY6" fmla="*/ 0 h 293054"/>
                  <a:gd name="connsiteX7" fmla="*/ 879377 w 879377"/>
                  <a:gd name="connsiteY7" fmla="*/ 293054 h 293054"/>
                  <a:gd name="connsiteX8" fmla="*/ 739199 w 879377"/>
                  <a:gd name="connsiteY8" fmla="*/ 230998 h 29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9377" h="293054">
                    <a:moveTo>
                      <a:pt x="739199" y="230998"/>
                    </a:moveTo>
                    <a:cubicBezTo>
                      <a:pt x="697023" y="212785"/>
                      <a:pt x="676775" y="194560"/>
                      <a:pt x="626322" y="183778"/>
                    </a:cubicBezTo>
                    <a:cubicBezTo>
                      <a:pt x="575869" y="172996"/>
                      <a:pt x="501722" y="169576"/>
                      <a:pt x="436479" y="166307"/>
                    </a:cubicBezTo>
                    <a:cubicBezTo>
                      <a:pt x="371236" y="163038"/>
                      <a:pt x="307611" y="163702"/>
                      <a:pt x="234865" y="164166"/>
                    </a:cubicBezTo>
                    <a:cubicBezTo>
                      <a:pt x="162119" y="164630"/>
                      <a:pt x="26873" y="177234"/>
                      <a:pt x="0" y="169091"/>
                    </a:cubicBezTo>
                    <a:lnTo>
                      <a:pt x="61758" y="55735"/>
                    </a:lnTo>
                    <a:cubicBezTo>
                      <a:pt x="376846" y="21596"/>
                      <a:pt x="524341" y="15252"/>
                      <a:pt x="795948" y="0"/>
                    </a:cubicBezTo>
                    <a:cubicBezTo>
                      <a:pt x="808716" y="99681"/>
                      <a:pt x="840559" y="210868"/>
                      <a:pt x="879377" y="293054"/>
                    </a:cubicBezTo>
                    <a:cubicBezTo>
                      <a:pt x="813727" y="275158"/>
                      <a:pt x="781375" y="249211"/>
                      <a:pt x="739199" y="230998"/>
                    </a:cubicBezTo>
                    <a:close/>
                  </a:path>
                </a:pathLst>
              </a:custGeom>
              <a:solidFill>
                <a:srgbClr val="000000">
                  <a:lumMod val="50000"/>
                  <a:lumOff val="50000"/>
                </a:srgb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1" name="Vrije vorm 77">
                <a:extLst>
                  <a:ext uri="{FF2B5EF4-FFF2-40B4-BE49-F238E27FC236}">
                    <a16:creationId xmlns="" xmlns:a16="http://schemas.microsoft.com/office/drawing/2014/main" id="{B7D902FC-813A-4446-ABCC-BA7CC3BD4BFD}"/>
                  </a:ext>
                </a:extLst>
              </p:cNvPr>
              <p:cNvSpPr/>
              <p:nvPr/>
            </p:nvSpPr>
            <p:spPr bwMode="auto">
              <a:xfrm>
                <a:off x="5794423" y="4096500"/>
                <a:ext cx="891931" cy="210442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46112 w 850428"/>
                  <a:gd name="connsiteY0" fmla="*/ 143725 h 206092"/>
                  <a:gd name="connsiteX1" fmla="*/ 745408 w 850428"/>
                  <a:gd name="connsiteY1" fmla="*/ 206090 h 206092"/>
                  <a:gd name="connsiteX2" fmla="*/ 590973 w 850428"/>
                  <a:gd name="connsiteY2" fmla="*/ 141695 h 206092"/>
                  <a:gd name="connsiteX3" fmla="*/ 438723 w 850428"/>
                  <a:gd name="connsiteY3" fmla="*/ 160742 h 206092"/>
                  <a:gd name="connsiteX4" fmla="*/ 369973 w 850428"/>
                  <a:gd name="connsiteY4" fmla="*/ 76549 h 206092"/>
                  <a:gd name="connsiteX5" fmla="*/ 246712 w 850428"/>
                  <a:gd name="connsiteY5" fmla="*/ 138748 h 206092"/>
                  <a:gd name="connsiteX6" fmla="*/ 118691 w 850428"/>
                  <a:gd name="connsiteY6" fmla="*/ 69801 h 206092"/>
                  <a:gd name="connsiteX7" fmla="*/ 0 w 850428"/>
                  <a:gd name="connsiteY7" fmla="*/ 11253 h 206092"/>
                  <a:gd name="connsiteX8" fmla="*/ 311256 w 850428"/>
                  <a:gd name="connsiteY8" fmla="*/ 7908 h 206092"/>
                  <a:gd name="connsiteX9" fmla="*/ 601228 w 850428"/>
                  <a:gd name="connsiteY9" fmla="*/ 24622 h 206092"/>
                  <a:gd name="connsiteX10" fmla="*/ 846112 w 850428"/>
                  <a:gd name="connsiteY10" fmla="*/ 143725 h 206092"/>
                  <a:gd name="connsiteX0" fmla="*/ 846112 w 850428"/>
                  <a:gd name="connsiteY0" fmla="*/ 137096 h 199463"/>
                  <a:gd name="connsiteX1" fmla="*/ 745408 w 850428"/>
                  <a:gd name="connsiteY1" fmla="*/ 199461 h 199463"/>
                  <a:gd name="connsiteX2" fmla="*/ 590973 w 850428"/>
                  <a:gd name="connsiteY2" fmla="*/ 135066 h 199463"/>
                  <a:gd name="connsiteX3" fmla="*/ 438723 w 850428"/>
                  <a:gd name="connsiteY3" fmla="*/ 154113 h 199463"/>
                  <a:gd name="connsiteX4" fmla="*/ 369973 w 850428"/>
                  <a:gd name="connsiteY4" fmla="*/ 69920 h 199463"/>
                  <a:gd name="connsiteX5" fmla="*/ 246712 w 850428"/>
                  <a:gd name="connsiteY5" fmla="*/ 132119 h 199463"/>
                  <a:gd name="connsiteX6" fmla="*/ 118691 w 850428"/>
                  <a:gd name="connsiteY6" fmla="*/ 63172 h 199463"/>
                  <a:gd name="connsiteX7" fmla="*/ 0 w 850428"/>
                  <a:gd name="connsiteY7" fmla="*/ 4624 h 199463"/>
                  <a:gd name="connsiteX8" fmla="*/ 311256 w 850428"/>
                  <a:gd name="connsiteY8" fmla="*/ 1279 h 199463"/>
                  <a:gd name="connsiteX9" fmla="*/ 601228 w 850428"/>
                  <a:gd name="connsiteY9" fmla="*/ 17993 h 199463"/>
                  <a:gd name="connsiteX10" fmla="*/ 846112 w 850428"/>
                  <a:gd name="connsiteY10" fmla="*/ 137096 h 199463"/>
                  <a:gd name="connsiteX0" fmla="*/ 846112 w 850428"/>
                  <a:gd name="connsiteY0" fmla="*/ 138705 h 201072"/>
                  <a:gd name="connsiteX1" fmla="*/ 745408 w 850428"/>
                  <a:gd name="connsiteY1" fmla="*/ 201070 h 201072"/>
                  <a:gd name="connsiteX2" fmla="*/ 590973 w 850428"/>
                  <a:gd name="connsiteY2" fmla="*/ 136675 h 201072"/>
                  <a:gd name="connsiteX3" fmla="*/ 438723 w 850428"/>
                  <a:gd name="connsiteY3" fmla="*/ 155722 h 201072"/>
                  <a:gd name="connsiteX4" fmla="*/ 369973 w 850428"/>
                  <a:gd name="connsiteY4" fmla="*/ 71529 h 201072"/>
                  <a:gd name="connsiteX5" fmla="*/ 246712 w 850428"/>
                  <a:gd name="connsiteY5" fmla="*/ 133728 h 201072"/>
                  <a:gd name="connsiteX6" fmla="*/ 118691 w 850428"/>
                  <a:gd name="connsiteY6" fmla="*/ 64781 h 201072"/>
                  <a:gd name="connsiteX7" fmla="*/ 0 w 850428"/>
                  <a:gd name="connsiteY7" fmla="*/ 6233 h 201072"/>
                  <a:gd name="connsiteX8" fmla="*/ 311256 w 850428"/>
                  <a:gd name="connsiteY8" fmla="*/ 2888 h 201072"/>
                  <a:gd name="connsiteX9" fmla="*/ 601228 w 850428"/>
                  <a:gd name="connsiteY9" fmla="*/ 19602 h 201072"/>
                  <a:gd name="connsiteX10" fmla="*/ 846112 w 850428"/>
                  <a:gd name="connsiteY10" fmla="*/ 138705 h 201072"/>
                  <a:gd name="connsiteX0" fmla="*/ 862733 w 866531"/>
                  <a:gd name="connsiteY0" fmla="*/ 126790 h 201104"/>
                  <a:gd name="connsiteX1" fmla="*/ 745408 w 866531"/>
                  <a:gd name="connsiteY1" fmla="*/ 201070 h 201104"/>
                  <a:gd name="connsiteX2" fmla="*/ 590973 w 866531"/>
                  <a:gd name="connsiteY2" fmla="*/ 136675 h 201104"/>
                  <a:gd name="connsiteX3" fmla="*/ 438723 w 866531"/>
                  <a:gd name="connsiteY3" fmla="*/ 155722 h 201104"/>
                  <a:gd name="connsiteX4" fmla="*/ 369973 w 866531"/>
                  <a:gd name="connsiteY4" fmla="*/ 71529 h 201104"/>
                  <a:gd name="connsiteX5" fmla="*/ 246712 w 866531"/>
                  <a:gd name="connsiteY5" fmla="*/ 133728 h 201104"/>
                  <a:gd name="connsiteX6" fmla="*/ 118691 w 866531"/>
                  <a:gd name="connsiteY6" fmla="*/ 64781 h 201104"/>
                  <a:gd name="connsiteX7" fmla="*/ 0 w 866531"/>
                  <a:gd name="connsiteY7" fmla="*/ 6233 h 201104"/>
                  <a:gd name="connsiteX8" fmla="*/ 311256 w 866531"/>
                  <a:gd name="connsiteY8" fmla="*/ 2888 h 201104"/>
                  <a:gd name="connsiteX9" fmla="*/ 601228 w 866531"/>
                  <a:gd name="connsiteY9" fmla="*/ 19602 h 201104"/>
                  <a:gd name="connsiteX10" fmla="*/ 862733 w 866531"/>
                  <a:gd name="connsiteY10" fmla="*/ 126790 h 201104"/>
                  <a:gd name="connsiteX0" fmla="*/ 862733 w 874600"/>
                  <a:gd name="connsiteY0" fmla="*/ 126790 h 201104"/>
                  <a:gd name="connsiteX1" fmla="*/ 745408 w 874600"/>
                  <a:gd name="connsiteY1" fmla="*/ 201070 h 201104"/>
                  <a:gd name="connsiteX2" fmla="*/ 590973 w 874600"/>
                  <a:gd name="connsiteY2" fmla="*/ 136675 h 201104"/>
                  <a:gd name="connsiteX3" fmla="*/ 438723 w 874600"/>
                  <a:gd name="connsiteY3" fmla="*/ 155722 h 201104"/>
                  <a:gd name="connsiteX4" fmla="*/ 369973 w 874600"/>
                  <a:gd name="connsiteY4" fmla="*/ 71529 h 201104"/>
                  <a:gd name="connsiteX5" fmla="*/ 246712 w 874600"/>
                  <a:gd name="connsiteY5" fmla="*/ 133728 h 201104"/>
                  <a:gd name="connsiteX6" fmla="*/ 118691 w 874600"/>
                  <a:gd name="connsiteY6" fmla="*/ 64781 h 201104"/>
                  <a:gd name="connsiteX7" fmla="*/ 0 w 874600"/>
                  <a:gd name="connsiteY7" fmla="*/ 6233 h 201104"/>
                  <a:gd name="connsiteX8" fmla="*/ 311256 w 874600"/>
                  <a:gd name="connsiteY8" fmla="*/ 2888 h 201104"/>
                  <a:gd name="connsiteX9" fmla="*/ 601228 w 874600"/>
                  <a:gd name="connsiteY9" fmla="*/ 19602 h 201104"/>
                  <a:gd name="connsiteX10" fmla="*/ 862733 w 874600"/>
                  <a:gd name="connsiteY10" fmla="*/ 126790 h 201104"/>
                  <a:gd name="connsiteX0" fmla="*/ 862733 w 874600"/>
                  <a:gd name="connsiteY0" fmla="*/ 126790 h 201104"/>
                  <a:gd name="connsiteX1" fmla="*/ 745408 w 874600"/>
                  <a:gd name="connsiteY1" fmla="*/ 201070 h 201104"/>
                  <a:gd name="connsiteX2" fmla="*/ 590973 w 874600"/>
                  <a:gd name="connsiteY2" fmla="*/ 136675 h 201104"/>
                  <a:gd name="connsiteX3" fmla="*/ 438723 w 874600"/>
                  <a:gd name="connsiteY3" fmla="*/ 155722 h 201104"/>
                  <a:gd name="connsiteX4" fmla="*/ 369973 w 874600"/>
                  <a:gd name="connsiteY4" fmla="*/ 71529 h 201104"/>
                  <a:gd name="connsiteX5" fmla="*/ 246712 w 874600"/>
                  <a:gd name="connsiteY5" fmla="*/ 133728 h 201104"/>
                  <a:gd name="connsiteX6" fmla="*/ 118691 w 874600"/>
                  <a:gd name="connsiteY6" fmla="*/ 64781 h 201104"/>
                  <a:gd name="connsiteX7" fmla="*/ 0 w 874600"/>
                  <a:gd name="connsiteY7" fmla="*/ 6233 h 201104"/>
                  <a:gd name="connsiteX8" fmla="*/ 311256 w 874600"/>
                  <a:gd name="connsiteY8" fmla="*/ 2888 h 201104"/>
                  <a:gd name="connsiteX9" fmla="*/ 601228 w 874600"/>
                  <a:gd name="connsiteY9" fmla="*/ 19602 h 201104"/>
                  <a:gd name="connsiteX10" fmla="*/ 862733 w 874600"/>
                  <a:gd name="connsiteY10" fmla="*/ 126790 h 201104"/>
                  <a:gd name="connsiteX0" fmla="*/ 862733 w 862733"/>
                  <a:gd name="connsiteY0" fmla="*/ 126790 h 201104"/>
                  <a:gd name="connsiteX1" fmla="*/ 745408 w 862733"/>
                  <a:gd name="connsiteY1" fmla="*/ 201070 h 201104"/>
                  <a:gd name="connsiteX2" fmla="*/ 590973 w 862733"/>
                  <a:gd name="connsiteY2" fmla="*/ 136675 h 201104"/>
                  <a:gd name="connsiteX3" fmla="*/ 438723 w 862733"/>
                  <a:gd name="connsiteY3" fmla="*/ 155722 h 201104"/>
                  <a:gd name="connsiteX4" fmla="*/ 369973 w 862733"/>
                  <a:gd name="connsiteY4" fmla="*/ 71529 h 201104"/>
                  <a:gd name="connsiteX5" fmla="*/ 246712 w 862733"/>
                  <a:gd name="connsiteY5" fmla="*/ 133728 h 201104"/>
                  <a:gd name="connsiteX6" fmla="*/ 118691 w 862733"/>
                  <a:gd name="connsiteY6" fmla="*/ 64781 h 201104"/>
                  <a:gd name="connsiteX7" fmla="*/ 0 w 862733"/>
                  <a:gd name="connsiteY7" fmla="*/ 6233 h 201104"/>
                  <a:gd name="connsiteX8" fmla="*/ 311256 w 862733"/>
                  <a:gd name="connsiteY8" fmla="*/ 2888 h 201104"/>
                  <a:gd name="connsiteX9" fmla="*/ 601228 w 862733"/>
                  <a:gd name="connsiteY9" fmla="*/ 19602 h 201104"/>
                  <a:gd name="connsiteX10" fmla="*/ 862733 w 862733"/>
                  <a:gd name="connsiteY10" fmla="*/ 126790 h 201104"/>
                  <a:gd name="connsiteX0" fmla="*/ 862733 w 862733"/>
                  <a:gd name="connsiteY0" fmla="*/ 128324 h 202638"/>
                  <a:gd name="connsiteX1" fmla="*/ 745408 w 862733"/>
                  <a:gd name="connsiteY1" fmla="*/ 202604 h 202638"/>
                  <a:gd name="connsiteX2" fmla="*/ 590973 w 862733"/>
                  <a:gd name="connsiteY2" fmla="*/ 138209 h 202638"/>
                  <a:gd name="connsiteX3" fmla="*/ 438723 w 862733"/>
                  <a:gd name="connsiteY3" fmla="*/ 157256 h 202638"/>
                  <a:gd name="connsiteX4" fmla="*/ 369973 w 862733"/>
                  <a:gd name="connsiteY4" fmla="*/ 73063 h 202638"/>
                  <a:gd name="connsiteX5" fmla="*/ 246712 w 862733"/>
                  <a:gd name="connsiteY5" fmla="*/ 135262 h 202638"/>
                  <a:gd name="connsiteX6" fmla="*/ 118691 w 862733"/>
                  <a:gd name="connsiteY6" fmla="*/ 66315 h 202638"/>
                  <a:gd name="connsiteX7" fmla="*/ 0 w 862733"/>
                  <a:gd name="connsiteY7" fmla="*/ 7767 h 202638"/>
                  <a:gd name="connsiteX8" fmla="*/ 311256 w 862733"/>
                  <a:gd name="connsiteY8" fmla="*/ 4422 h 202638"/>
                  <a:gd name="connsiteX9" fmla="*/ 598854 w 862733"/>
                  <a:gd name="connsiteY9" fmla="*/ 44964 h 202638"/>
                  <a:gd name="connsiteX10" fmla="*/ 862733 w 862733"/>
                  <a:gd name="connsiteY10" fmla="*/ 128324 h 202638"/>
                  <a:gd name="connsiteX0" fmla="*/ 862733 w 862733"/>
                  <a:gd name="connsiteY0" fmla="*/ 127082 h 201396"/>
                  <a:gd name="connsiteX1" fmla="*/ 745408 w 862733"/>
                  <a:gd name="connsiteY1" fmla="*/ 201362 h 201396"/>
                  <a:gd name="connsiteX2" fmla="*/ 590973 w 862733"/>
                  <a:gd name="connsiteY2" fmla="*/ 136967 h 201396"/>
                  <a:gd name="connsiteX3" fmla="*/ 438723 w 862733"/>
                  <a:gd name="connsiteY3" fmla="*/ 156014 h 201396"/>
                  <a:gd name="connsiteX4" fmla="*/ 369973 w 862733"/>
                  <a:gd name="connsiteY4" fmla="*/ 71821 h 201396"/>
                  <a:gd name="connsiteX5" fmla="*/ 246712 w 862733"/>
                  <a:gd name="connsiteY5" fmla="*/ 134020 h 201396"/>
                  <a:gd name="connsiteX6" fmla="*/ 118691 w 862733"/>
                  <a:gd name="connsiteY6" fmla="*/ 65073 h 201396"/>
                  <a:gd name="connsiteX7" fmla="*/ 0 w 862733"/>
                  <a:gd name="connsiteY7" fmla="*/ 6525 h 201396"/>
                  <a:gd name="connsiteX8" fmla="*/ 311256 w 862733"/>
                  <a:gd name="connsiteY8" fmla="*/ 3180 h 201396"/>
                  <a:gd name="connsiteX9" fmla="*/ 617849 w 862733"/>
                  <a:gd name="connsiteY9" fmla="*/ 24659 h 201396"/>
                  <a:gd name="connsiteX10" fmla="*/ 862733 w 862733"/>
                  <a:gd name="connsiteY10" fmla="*/ 127082 h 201396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9751 h 204065"/>
                  <a:gd name="connsiteX1" fmla="*/ 745408 w 862733"/>
                  <a:gd name="connsiteY1" fmla="*/ 204031 h 204065"/>
                  <a:gd name="connsiteX2" fmla="*/ 590973 w 862733"/>
                  <a:gd name="connsiteY2" fmla="*/ 139636 h 204065"/>
                  <a:gd name="connsiteX3" fmla="*/ 438723 w 862733"/>
                  <a:gd name="connsiteY3" fmla="*/ 158683 h 204065"/>
                  <a:gd name="connsiteX4" fmla="*/ 369973 w 862733"/>
                  <a:gd name="connsiteY4" fmla="*/ 74490 h 204065"/>
                  <a:gd name="connsiteX5" fmla="*/ 246712 w 862733"/>
                  <a:gd name="connsiteY5" fmla="*/ 136689 h 204065"/>
                  <a:gd name="connsiteX6" fmla="*/ 118691 w 862733"/>
                  <a:gd name="connsiteY6" fmla="*/ 67742 h 204065"/>
                  <a:gd name="connsiteX7" fmla="*/ 0 w 862733"/>
                  <a:gd name="connsiteY7" fmla="*/ 9194 h 204065"/>
                  <a:gd name="connsiteX8" fmla="*/ 311256 w 862733"/>
                  <a:gd name="connsiteY8" fmla="*/ 5849 h 204065"/>
                  <a:gd name="connsiteX9" fmla="*/ 603603 w 862733"/>
                  <a:gd name="connsiteY9" fmla="*/ 22562 h 204065"/>
                  <a:gd name="connsiteX10" fmla="*/ 862733 w 862733"/>
                  <a:gd name="connsiteY10" fmla="*/ 129751 h 204065"/>
                  <a:gd name="connsiteX0" fmla="*/ 862733 w 862733"/>
                  <a:gd name="connsiteY0" fmla="*/ 131856 h 206170"/>
                  <a:gd name="connsiteX1" fmla="*/ 745408 w 862733"/>
                  <a:gd name="connsiteY1" fmla="*/ 206136 h 206170"/>
                  <a:gd name="connsiteX2" fmla="*/ 590973 w 862733"/>
                  <a:gd name="connsiteY2" fmla="*/ 141741 h 206170"/>
                  <a:gd name="connsiteX3" fmla="*/ 438723 w 862733"/>
                  <a:gd name="connsiteY3" fmla="*/ 160788 h 206170"/>
                  <a:gd name="connsiteX4" fmla="*/ 369973 w 862733"/>
                  <a:gd name="connsiteY4" fmla="*/ 76595 h 206170"/>
                  <a:gd name="connsiteX5" fmla="*/ 246712 w 862733"/>
                  <a:gd name="connsiteY5" fmla="*/ 138794 h 206170"/>
                  <a:gd name="connsiteX6" fmla="*/ 118691 w 862733"/>
                  <a:gd name="connsiteY6" fmla="*/ 69847 h 206170"/>
                  <a:gd name="connsiteX7" fmla="*/ 0 w 862733"/>
                  <a:gd name="connsiteY7" fmla="*/ 11299 h 206170"/>
                  <a:gd name="connsiteX8" fmla="*/ 311256 w 862733"/>
                  <a:gd name="connsiteY8" fmla="*/ 3188 h 206170"/>
                  <a:gd name="connsiteX9" fmla="*/ 603603 w 862733"/>
                  <a:gd name="connsiteY9" fmla="*/ 24667 h 206170"/>
                  <a:gd name="connsiteX10" fmla="*/ 862733 w 862733"/>
                  <a:gd name="connsiteY10" fmla="*/ 131856 h 206170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0 w 862733"/>
                  <a:gd name="connsiteY7" fmla="*/ 11767 h 206638"/>
                  <a:gd name="connsiteX8" fmla="*/ 311256 w 862733"/>
                  <a:gd name="connsiteY8" fmla="*/ 3656 h 206638"/>
                  <a:gd name="connsiteX9" fmla="*/ 641593 w 862733"/>
                  <a:gd name="connsiteY9" fmla="*/ 32283 h 206638"/>
                  <a:gd name="connsiteX10" fmla="*/ 862733 w 862733"/>
                  <a:gd name="connsiteY10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0 w 862733"/>
                  <a:gd name="connsiteY7" fmla="*/ 11767 h 206638"/>
                  <a:gd name="connsiteX8" fmla="*/ 311256 w 862733"/>
                  <a:gd name="connsiteY8" fmla="*/ 3656 h 206638"/>
                  <a:gd name="connsiteX9" fmla="*/ 641593 w 862733"/>
                  <a:gd name="connsiteY9" fmla="*/ 32283 h 206638"/>
                  <a:gd name="connsiteX10" fmla="*/ 862733 w 862733"/>
                  <a:gd name="connsiteY10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31094 w 862733"/>
                  <a:gd name="connsiteY7" fmla="*/ 29827 h 206638"/>
                  <a:gd name="connsiteX8" fmla="*/ 0 w 862733"/>
                  <a:gd name="connsiteY8" fmla="*/ 11767 h 206638"/>
                  <a:gd name="connsiteX9" fmla="*/ 311256 w 862733"/>
                  <a:gd name="connsiteY9" fmla="*/ 3656 h 206638"/>
                  <a:gd name="connsiteX10" fmla="*/ 641593 w 862733"/>
                  <a:gd name="connsiteY10" fmla="*/ 32283 h 206638"/>
                  <a:gd name="connsiteX11" fmla="*/ 862733 w 862733"/>
                  <a:gd name="connsiteY11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16847 w 862733"/>
                  <a:gd name="connsiteY7" fmla="*/ 27444 h 206638"/>
                  <a:gd name="connsiteX8" fmla="*/ 0 w 862733"/>
                  <a:gd name="connsiteY8" fmla="*/ 11767 h 206638"/>
                  <a:gd name="connsiteX9" fmla="*/ 311256 w 862733"/>
                  <a:gd name="connsiteY9" fmla="*/ 3656 h 206638"/>
                  <a:gd name="connsiteX10" fmla="*/ 641593 w 862733"/>
                  <a:gd name="connsiteY10" fmla="*/ 32283 h 206638"/>
                  <a:gd name="connsiteX11" fmla="*/ 862733 w 862733"/>
                  <a:gd name="connsiteY11" fmla="*/ 132324 h 206638"/>
                  <a:gd name="connsiteX0" fmla="*/ 853236 w 853236"/>
                  <a:gd name="connsiteY0" fmla="*/ 140270 h 214584"/>
                  <a:gd name="connsiteX1" fmla="*/ 735911 w 853236"/>
                  <a:gd name="connsiteY1" fmla="*/ 214550 h 214584"/>
                  <a:gd name="connsiteX2" fmla="*/ 581476 w 853236"/>
                  <a:gd name="connsiteY2" fmla="*/ 150155 h 214584"/>
                  <a:gd name="connsiteX3" fmla="*/ 429226 w 853236"/>
                  <a:gd name="connsiteY3" fmla="*/ 169202 h 214584"/>
                  <a:gd name="connsiteX4" fmla="*/ 360476 w 853236"/>
                  <a:gd name="connsiteY4" fmla="*/ 85009 h 214584"/>
                  <a:gd name="connsiteX5" fmla="*/ 237215 w 853236"/>
                  <a:gd name="connsiteY5" fmla="*/ 147208 h 214584"/>
                  <a:gd name="connsiteX6" fmla="*/ 109194 w 853236"/>
                  <a:gd name="connsiteY6" fmla="*/ 78261 h 214584"/>
                  <a:gd name="connsiteX7" fmla="*/ 7350 w 853236"/>
                  <a:gd name="connsiteY7" fmla="*/ 35390 h 214584"/>
                  <a:gd name="connsiteX8" fmla="*/ 0 w 853236"/>
                  <a:gd name="connsiteY8" fmla="*/ 7799 h 214584"/>
                  <a:gd name="connsiteX9" fmla="*/ 301759 w 853236"/>
                  <a:gd name="connsiteY9" fmla="*/ 11602 h 214584"/>
                  <a:gd name="connsiteX10" fmla="*/ 632096 w 853236"/>
                  <a:gd name="connsiteY10" fmla="*/ 40229 h 214584"/>
                  <a:gd name="connsiteX11" fmla="*/ 853236 w 853236"/>
                  <a:gd name="connsiteY11" fmla="*/ 140270 h 214584"/>
                  <a:gd name="connsiteX0" fmla="*/ 864881 w 864881"/>
                  <a:gd name="connsiteY0" fmla="*/ 140270 h 214584"/>
                  <a:gd name="connsiteX1" fmla="*/ 747556 w 864881"/>
                  <a:gd name="connsiteY1" fmla="*/ 214550 h 214584"/>
                  <a:gd name="connsiteX2" fmla="*/ 593121 w 864881"/>
                  <a:gd name="connsiteY2" fmla="*/ 150155 h 214584"/>
                  <a:gd name="connsiteX3" fmla="*/ 440871 w 864881"/>
                  <a:gd name="connsiteY3" fmla="*/ 169202 h 214584"/>
                  <a:gd name="connsiteX4" fmla="*/ 372121 w 864881"/>
                  <a:gd name="connsiteY4" fmla="*/ 85009 h 214584"/>
                  <a:gd name="connsiteX5" fmla="*/ 248860 w 864881"/>
                  <a:gd name="connsiteY5" fmla="*/ 147208 h 214584"/>
                  <a:gd name="connsiteX6" fmla="*/ 120839 w 864881"/>
                  <a:gd name="connsiteY6" fmla="*/ 78261 h 214584"/>
                  <a:gd name="connsiteX7" fmla="*/ 0 w 864881"/>
                  <a:gd name="connsiteY7" fmla="*/ 28242 h 214584"/>
                  <a:gd name="connsiteX8" fmla="*/ 11645 w 864881"/>
                  <a:gd name="connsiteY8" fmla="*/ 7799 h 214584"/>
                  <a:gd name="connsiteX9" fmla="*/ 313404 w 864881"/>
                  <a:gd name="connsiteY9" fmla="*/ 11602 h 214584"/>
                  <a:gd name="connsiteX10" fmla="*/ 643741 w 864881"/>
                  <a:gd name="connsiteY10" fmla="*/ 40229 h 214584"/>
                  <a:gd name="connsiteX11" fmla="*/ 864881 w 864881"/>
                  <a:gd name="connsiteY11" fmla="*/ 140270 h 214584"/>
                  <a:gd name="connsiteX0" fmla="*/ 864881 w 870547"/>
                  <a:gd name="connsiteY0" fmla="*/ 140270 h 216355"/>
                  <a:gd name="connsiteX1" fmla="*/ 800156 w 870547"/>
                  <a:gd name="connsiteY1" fmla="*/ 193455 h 216355"/>
                  <a:gd name="connsiteX2" fmla="*/ 747556 w 870547"/>
                  <a:gd name="connsiteY2" fmla="*/ 214550 h 216355"/>
                  <a:gd name="connsiteX3" fmla="*/ 593121 w 870547"/>
                  <a:gd name="connsiteY3" fmla="*/ 150155 h 216355"/>
                  <a:gd name="connsiteX4" fmla="*/ 440871 w 870547"/>
                  <a:gd name="connsiteY4" fmla="*/ 169202 h 216355"/>
                  <a:gd name="connsiteX5" fmla="*/ 372121 w 870547"/>
                  <a:gd name="connsiteY5" fmla="*/ 85009 h 216355"/>
                  <a:gd name="connsiteX6" fmla="*/ 248860 w 870547"/>
                  <a:gd name="connsiteY6" fmla="*/ 147208 h 216355"/>
                  <a:gd name="connsiteX7" fmla="*/ 120839 w 870547"/>
                  <a:gd name="connsiteY7" fmla="*/ 78261 h 216355"/>
                  <a:gd name="connsiteX8" fmla="*/ 0 w 870547"/>
                  <a:gd name="connsiteY8" fmla="*/ 28242 h 216355"/>
                  <a:gd name="connsiteX9" fmla="*/ 11645 w 870547"/>
                  <a:gd name="connsiteY9" fmla="*/ 7799 h 216355"/>
                  <a:gd name="connsiteX10" fmla="*/ 313404 w 870547"/>
                  <a:gd name="connsiteY10" fmla="*/ 11602 h 216355"/>
                  <a:gd name="connsiteX11" fmla="*/ 643741 w 870547"/>
                  <a:gd name="connsiteY11" fmla="*/ 40229 h 216355"/>
                  <a:gd name="connsiteX12" fmla="*/ 864881 w 870547"/>
                  <a:gd name="connsiteY12" fmla="*/ 140270 h 216355"/>
                  <a:gd name="connsiteX0" fmla="*/ 864881 w 886225"/>
                  <a:gd name="connsiteY0" fmla="*/ 140270 h 284124"/>
                  <a:gd name="connsiteX1" fmla="*/ 872969 w 886225"/>
                  <a:gd name="connsiteY1" fmla="*/ 282416 h 284124"/>
                  <a:gd name="connsiteX2" fmla="*/ 747556 w 886225"/>
                  <a:gd name="connsiteY2" fmla="*/ 214550 h 284124"/>
                  <a:gd name="connsiteX3" fmla="*/ 593121 w 886225"/>
                  <a:gd name="connsiteY3" fmla="*/ 150155 h 284124"/>
                  <a:gd name="connsiteX4" fmla="*/ 440871 w 886225"/>
                  <a:gd name="connsiteY4" fmla="*/ 169202 h 284124"/>
                  <a:gd name="connsiteX5" fmla="*/ 372121 w 886225"/>
                  <a:gd name="connsiteY5" fmla="*/ 85009 h 284124"/>
                  <a:gd name="connsiteX6" fmla="*/ 248860 w 886225"/>
                  <a:gd name="connsiteY6" fmla="*/ 147208 h 284124"/>
                  <a:gd name="connsiteX7" fmla="*/ 120839 w 886225"/>
                  <a:gd name="connsiteY7" fmla="*/ 78261 h 284124"/>
                  <a:gd name="connsiteX8" fmla="*/ 0 w 886225"/>
                  <a:gd name="connsiteY8" fmla="*/ 28242 h 284124"/>
                  <a:gd name="connsiteX9" fmla="*/ 11645 w 886225"/>
                  <a:gd name="connsiteY9" fmla="*/ 7799 h 284124"/>
                  <a:gd name="connsiteX10" fmla="*/ 313404 w 886225"/>
                  <a:gd name="connsiteY10" fmla="*/ 11602 h 284124"/>
                  <a:gd name="connsiteX11" fmla="*/ 643741 w 886225"/>
                  <a:gd name="connsiteY11" fmla="*/ 40229 h 284124"/>
                  <a:gd name="connsiteX12" fmla="*/ 864881 w 886225"/>
                  <a:gd name="connsiteY12" fmla="*/ 140270 h 284124"/>
                  <a:gd name="connsiteX0" fmla="*/ 864881 w 886225"/>
                  <a:gd name="connsiteY0" fmla="*/ 140270 h 286020"/>
                  <a:gd name="connsiteX1" fmla="*/ 872969 w 886225"/>
                  <a:gd name="connsiteY1" fmla="*/ 282416 h 286020"/>
                  <a:gd name="connsiteX2" fmla="*/ 790659 w 886225"/>
                  <a:gd name="connsiteY2" fmla="*/ 241113 h 286020"/>
                  <a:gd name="connsiteX3" fmla="*/ 747556 w 886225"/>
                  <a:gd name="connsiteY3" fmla="*/ 214550 h 286020"/>
                  <a:gd name="connsiteX4" fmla="*/ 593121 w 886225"/>
                  <a:gd name="connsiteY4" fmla="*/ 150155 h 286020"/>
                  <a:gd name="connsiteX5" fmla="*/ 440871 w 886225"/>
                  <a:gd name="connsiteY5" fmla="*/ 169202 h 286020"/>
                  <a:gd name="connsiteX6" fmla="*/ 372121 w 886225"/>
                  <a:gd name="connsiteY6" fmla="*/ 85009 h 286020"/>
                  <a:gd name="connsiteX7" fmla="*/ 248860 w 886225"/>
                  <a:gd name="connsiteY7" fmla="*/ 147208 h 286020"/>
                  <a:gd name="connsiteX8" fmla="*/ 120839 w 886225"/>
                  <a:gd name="connsiteY8" fmla="*/ 78261 h 286020"/>
                  <a:gd name="connsiteX9" fmla="*/ 0 w 886225"/>
                  <a:gd name="connsiteY9" fmla="*/ 28242 h 286020"/>
                  <a:gd name="connsiteX10" fmla="*/ 11645 w 886225"/>
                  <a:gd name="connsiteY10" fmla="*/ 7799 h 286020"/>
                  <a:gd name="connsiteX11" fmla="*/ 313404 w 886225"/>
                  <a:gd name="connsiteY11" fmla="*/ 11602 h 286020"/>
                  <a:gd name="connsiteX12" fmla="*/ 643741 w 886225"/>
                  <a:gd name="connsiteY12" fmla="*/ 40229 h 286020"/>
                  <a:gd name="connsiteX13" fmla="*/ 864881 w 886225"/>
                  <a:gd name="connsiteY13" fmla="*/ 140270 h 286020"/>
                  <a:gd name="connsiteX0" fmla="*/ 864881 w 886225"/>
                  <a:gd name="connsiteY0" fmla="*/ 140270 h 325888"/>
                  <a:gd name="connsiteX1" fmla="*/ 872969 w 886225"/>
                  <a:gd name="connsiteY1" fmla="*/ 282416 h 325888"/>
                  <a:gd name="connsiteX2" fmla="*/ 752669 w 886225"/>
                  <a:gd name="connsiteY2" fmla="*/ 323720 h 325888"/>
                  <a:gd name="connsiteX3" fmla="*/ 747556 w 886225"/>
                  <a:gd name="connsiteY3" fmla="*/ 214550 h 325888"/>
                  <a:gd name="connsiteX4" fmla="*/ 593121 w 886225"/>
                  <a:gd name="connsiteY4" fmla="*/ 150155 h 325888"/>
                  <a:gd name="connsiteX5" fmla="*/ 440871 w 886225"/>
                  <a:gd name="connsiteY5" fmla="*/ 169202 h 325888"/>
                  <a:gd name="connsiteX6" fmla="*/ 372121 w 886225"/>
                  <a:gd name="connsiteY6" fmla="*/ 85009 h 325888"/>
                  <a:gd name="connsiteX7" fmla="*/ 248860 w 886225"/>
                  <a:gd name="connsiteY7" fmla="*/ 147208 h 325888"/>
                  <a:gd name="connsiteX8" fmla="*/ 120839 w 886225"/>
                  <a:gd name="connsiteY8" fmla="*/ 78261 h 325888"/>
                  <a:gd name="connsiteX9" fmla="*/ 0 w 886225"/>
                  <a:gd name="connsiteY9" fmla="*/ 28242 h 325888"/>
                  <a:gd name="connsiteX10" fmla="*/ 11645 w 886225"/>
                  <a:gd name="connsiteY10" fmla="*/ 7799 h 325888"/>
                  <a:gd name="connsiteX11" fmla="*/ 313404 w 886225"/>
                  <a:gd name="connsiteY11" fmla="*/ 11602 h 325888"/>
                  <a:gd name="connsiteX12" fmla="*/ 643741 w 886225"/>
                  <a:gd name="connsiteY12" fmla="*/ 40229 h 325888"/>
                  <a:gd name="connsiteX13" fmla="*/ 864881 w 886225"/>
                  <a:gd name="connsiteY13" fmla="*/ 140270 h 325888"/>
                  <a:gd name="connsiteX0" fmla="*/ 864881 w 886225"/>
                  <a:gd name="connsiteY0" fmla="*/ 140270 h 353639"/>
                  <a:gd name="connsiteX1" fmla="*/ 872969 w 886225"/>
                  <a:gd name="connsiteY1" fmla="*/ 282416 h 353639"/>
                  <a:gd name="connsiteX2" fmla="*/ 651364 w 886225"/>
                  <a:gd name="connsiteY2" fmla="*/ 352315 h 353639"/>
                  <a:gd name="connsiteX3" fmla="*/ 747556 w 886225"/>
                  <a:gd name="connsiteY3" fmla="*/ 214550 h 353639"/>
                  <a:gd name="connsiteX4" fmla="*/ 593121 w 886225"/>
                  <a:gd name="connsiteY4" fmla="*/ 150155 h 353639"/>
                  <a:gd name="connsiteX5" fmla="*/ 440871 w 886225"/>
                  <a:gd name="connsiteY5" fmla="*/ 169202 h 353639"/>
                  <a:gd name="connsiteX6" fmla="*/ 372121 w 886225"/>
                  <a:gd name="connsiteY6" fmla="*/ 85009 h 353639"/>
                  <a:gd name="connsiteX7" fmla="*/ 248860 w 886225"/>
                  <a:gd name="connsiteY7" fmla="*/ 147208 h 353639"/>
                  <a:gd name="connsiteX8" fmla="*/ 120839 w 886225"/>
                  <a:gd name="connsiteY8" fmla="*/ 78261 h 353639"/>
                  <a:gd name="connsiteX9" fmla="*/ 0 w 886225"/>
                  <a:gd name="connsiteY9" fmla="*/ 28242 h 353639"/>
                  <a:gd name="connsiteX10" fmla="*/ 11645 w 886225"/>
                  <a:gd name="connsiteY10" fmla="*/ 7799 h 353639"/>
                  <a:gd name="connsiteX11" fmla="*/ 313404 w 886225"/>
                  <a:gd name="connsiteY11" fmla="*/ 11602 h 353639"/>
                  <a:gd name="connsiteX12" fmla="*/ 643741 w 886225"/>
                  <a:gd name="connsiteY12" fmla="*/ 40229 h 353639"/>
                  <a:gd name="connsiteX13" fmla="*/ 864881 w 886225"/>
                  <a:gd name="connsiteY13" fmla="*/ 140270 h 353639"/>
                  <a:gd name="connsiteX0" fmla="*/ 864881 w 886225"/>
                  <a:gd name="connsiteY0" fmla="*/ 140270 h 353639"/>
                  <a:gd name="connsiteX1" fmla="*/ 872969 w 886225"/>
                  <a:gd name="connsiteY1" fmla="*/ 282416 h 353639"/>
                  <a:gd name="connsiteX2" fmla="*/ 651364 w 886225"/>
                  <a:gd name="connsiteY2" fmla="*/ 352315 h 353639"/>
                  <a:gd name="connsiteX3" fmla="*/ 712732 w 886225"/>
                  <a:gd name="connsiteY3" fmla="*/ 185956 h 353639"/>
                  <a:gd name="connsiteX4" fmla="*/ 593121 w 886225"/>
                  <a:gd name="connsiteY4" fmla="*/ 150155 h 353639"/>
                  <a:gd name="connsiteX5" fmla="*/ 440871 w 886225"/>
                  <a:gd name="connsiteY5" fmla="*/ 169202 h 353639"/>
                  <a:gd name="connsiteX6" fmla="*/ 372121 w 886225"/>
                  <a:gd name="connsiteY6" fmla="*/ 85009 h 353639"/>
                  <a:gd name="connsiteX7" fmla="*/ 248860 w 886225"/>
                  <a:gd name="connsiteY7" fmla="*/ 147208 h 353639"/>
                  <a:gd name="connsiteX8" fmla="*/ 120839 w 886225"/>
                  <a:gd name="connsiteY8" fmla="*/ 78261 h 353639"/>
                  <a:gd name="connsiteX9" fmla="*/ 0 w 886225"/>
                  <a:gd name="connsiteY9" fmla="*/ 28242 h 353639"/>
                  <a:gd name="connsiteX10" fmla="*/ 11645 w 886225"/>
                  <a:gd name="connsiteY10" fmla="*/ 7799 h 353639"/>
                  <a:gd name="connsiteX11" fmla="*/ 313404 w 886225"/>
                  <a:gd name="connsiteY11" fmla="*/ 11602 h 353639"/>
                  <a:gd name="connsiteX12" fmla="*/ 643741 w 886225"/>
                  <a:gd name="connsiteY12" fmla="*/ 40229 h 353639"/>
                  <a:gd name="connsiteX13" fmla="*/ 864881 w 886225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30336 w 895722"/>
                  <a:gd name="connsiteY8" fmla="*/ 78261 h 353639"/>
                  <a:gd name="connsiteX9" fmla="*/ 0 w 895722"/>
                  <a:gd name="connsiteY9" fmla="*/ 35391 h 353639"/>
                  <a:gd name="connsiteX10" fmla="*/ 21142 w 895722"/>
                  <a:gd name="connsiteY10" fmla="*/ 7799 h 353639"/>
                  <a:gd name="connsiteX11" fmla="*/ 322901 w 895722"/>
                  <a:gd name="connsiteY11" fmla="*/ 11602 h 353639"/>
                  <a:gd name="connsiteX12" fmla="*/ 653238 w 895722"/>
                  <a:gd name="connsiteY12" fmla="*/ 40229 h 353639"/>
                  <a:gd name="connsiteX13" fmla="*/ 874378 w 895722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94721 w 895722"/>
                  <a:gd name="connsiteY8" fmla="*/ 92559 h 353639"/>
                  <a:gd name="connsiteX9" fmla="*/ 0 w 895722"/>
                  <a:gd name="connsiteY9" fmla="*/ 35391 h 353639"/>
                  <a:gd name="connsiteX10" fmla="*/ 21142 w 895722"/>
                  <a:gd name="connsiteY10" fmla="*/ 7799 h 353639"/>
                  <a:gd name="connsiteX11" fmla="*/ 322901 w 895722"/>
                  <a:gd name="connsiteY11" fmla="*/ 11602 h 353639"/>
                  <a:gd name="connsiteX12" fmla="*/ 653238 w 895722"/>
                  <a:gd name="connsiteY12" fmla="*/ 40229 h 353639"/>
                  <a:gd name="connsiteX13" fmla="*/ 874378 w 895722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0771 w 895722"/>
                  <a:gd name="connsiteY8" fmla="*/ 130705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0771 w 895722"/>
                  <a:gd name="connsiteY8" fmla="*/ 130705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7894 w 895722"/>
                  <a:gd name="connsiteY8" fmla="*/ 59218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284099"/>
                  <a:gd name="connsiteX1" fmla="*/ 882466 w 895722"/>
                  <a:gd name="connsiteY1" fmla="*/ 282416 h 284099"/>
                  <a:gd name="connsiteX2" fmla="*/ 822316 w 895722"/>
                  <a:gd name="connsiteY2" fmla="*/ 173598 h 284099"/>
                  <a:gd name="connsiteX3" fmla="*/ 722229 w 895722"/>
                  <a:gd name="connsiteY3" fmla="*/ 185956 h 284099"/>
                  <a:gd name="connsiteX4" fmla="*/ 602618 w 895722"/>
                  <a:gd name="connsiteY4" fmla="*/ 150155 h 284099"/>
                  <a:gd name="connsiteX5" fmla="*/ 450368 w 895722"/>
                  <a:gd name="connsiteY5" fmla="*/ 169202 h 284099"/>
                  <a:gd name="connsiteX6" fmla="*/ 381618 w 895722"/>
                  <a:gd name="connsiteY6" fmla="*/ 85009 h 284099"/>
                  <a:gd name="connsiteX7" fmla="*/ 258357 w 895722"/>
                  <a:gd name="connsiteY7" fmla="*/ 147208 h 284099"/>
                  <a:gd name="connsiteX8" fmla="*/ 187894 w 895722"/>
                  <a:gd name="connsiteY8" fmla="*/ 59218 h 284099"/>
                  <a:gd name="connsiteX9" fmla="*/ 94721 w 895722"/>
                  <a:gd name="connsiteY9" fmla="*/ 92559 h 284099"/>
                  <a:gd name="connsiteX10" fmla="*/ 0 w 895722"/>
                  <a:gd name="connsiteY10" fmla="*/ 35391 h 284099"/>
                  <a:gd name="connsiteX11" fmla="*/ 21142 w 895722"/>
                  <a:gd name="connsiteY11" fmla="*/ 7799 h 284099"/>
                  <a:gd name="connsiteX12" fmla="*/ 322901 w 895722"/>
                  <a:gd name="connsiteY12" fmla="*/ 11602 h 284099"/>
                  <a:gd name="connsiteX13" fmla="*/ 653238 w 895722"/>
                  <a:gd name="connsiteY13" fmla="*/ 40229 h 284099"/>
                  <a:gd name="connsiteX14" fmla="*/ 874378 w 895722"/>
                  <a:gd name="connsiteY14" fmla="*/ 140270 h 284099"/>
                  <a:gd name="connsiteX0" fmla="*/ 874378 w 882222"/>
                  <a:gd name="connsiteY0" fmla="*/ 140270 h 186926"/>
                  <a:gd name="connsiteX1" fmla="*/ 822316 w 882222"/>
                  <a:gd name="connsiteY1" fmla="*/ 173598 h 186926"/>
                  <a:gd name="connsiteX2" fmla="*/ 722229 w 882222"/>
                  <a:gd name="connsiteY2" fmla="*/ 185956 h 186926"/>
                  <a:gd name="connsiteX3" fmla="*/ 602618 w 882222"/>
                  <a:gd name="connsiteY3" fmla="*/ 150155 h 186926"/>
                  <a:gd name="connsiteX4" fmla="*/ 450368 w 882222"/>
                  <a:gd name="connsiteY4" fmla="*/ 169202 h 186926"/>
                  <a:gd name="connsiteX5" fmla="*/ 381618 w 882222"/>
                  <a:gd name="connsiteY5" fmla="*/ 85009 h 186926"/>
                  <a:gd name="connsiteX6" fmla="*/ 258357 w 882222"/>
                  <a:gd name="connsiteY6" fmla="*/ 147208 h 186926"/>
                  <a:gd name="connsiteX7" fmla="*/ 187894 w 882222"/>
                  <a:gd name="connsiteY7" fmla="*/ 59218 h 186926"/>
                  <a:gd name="connsiteX8" fmla="*/ 94721 w 882222"/>
                  <a:gd name="connsiteY8" fmla="*/ 92559 h 186926"/>
                  <a:gd name="connsiteX9" fmla="*/ 0 w 882222"/>
                  <a:gd name="connsiteY9" fmla="*/ 35391 h 186926"/>
                  <a:gd name="connsiteX10" fmla="*/ 21142 w 882222"/>
                  <a:gd name="connsiteY10" fmla="*/ 7799 h 186926"/>
                  <a:gd name="connsiteX11" fmla="*/ 322901 w 882222"/>
                  <a:gd name="connsiteY11" fmla="*/ 11602 h 186926"/>
                  <a:gd name="connsiteX12" fmla="*/ 653238 w 882222"/>
                  <a:gd name="connsiteY12" fmla="*/ 40229 h 186926"/>
                  <a:gd name="connsiteX13" fmla="*/ 874378 w 882222"/>
                  <a:gd name="connsiteY13" fmla="*/ 140270 h 186926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81618 w 882222"/>
                  <a:gd name="connsiteY5" fmla="*/ 85009 h 192470"/>
                  <a:gd name="connsiteX6" fmla="*/ 258357 w 882222"/>
                  <a:gd name="connsiteY6" fmla="*/ 147208 h 192470"/>
                  <a:gd name="connsiteX7" fmla="*/ 187894 w 882222"/>
                  <a:gd name="connsiteY7" fmla="*/ 59218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79243 w 882222"/>
                  <a:gd name="connsiteY5" fmla="*/ 42117 h 192470"/>
                  <a:gd name="connsiteX6" fmla="*/ 258357 w 882222"/>
                  <a:gd name="connsiteY6" fmla="*/ 147208 h 192470"/>
                  <a:gd name="connsiteX7" fmla="*/ 187894 w 882222"/>
                  <a:gd name="connsiteY7" fmla="*/ 59218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79243 w 882222"/>
                  <a:gd name="connsiteY5" fmla="*/ 42117 h 192470"/>
                  <a:gd name="connsiteX6" fmla="*/ 258357 w 882222"/>
                  <a:gd name="connsiteY6" fmla="*/ 147208 h 192470"/>
                  <a:gd name="connsiteX7" fmla="*/ 190268 w 882222"/>
                  <a:gd name="connsiteY7" fmla="*/ 21091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5700 w 883544"/>
                  <a:gd name="connsiteY0" fmla="*/ 158386 h 210586"/>
                  <a:gd name="connsiteX1" fmla="*/ 823638 w 883544"/>
                  <a:gd name="connsiteY1" fmla="*/ 191714 h 210586"/>
                  <a:gd name="connsiteX2" fmla="*/ 723551 w 883544"/>
                  <a:gd name="connsiteY2" fmla="*/ 204072 h 210586"/>
                  <a:gd name="connsiteX3" fmla="*/ 537458 w 883544"/>
                  <a:gd name="connsiteY3" fmla="*/ 87252 h 210586"/>
                  <a:gd name="connsiteX4" fmla="*/ 451690 w 883544"/>
                  <a:gd name="connsiteY4" fmla="*/ 187318 h 210586"/>
                  <a:gd name="connsiteX5" fmla="*/ 380565 w 883544"/>
                  <a:gd name="connsiteY5" fmla="*/ 60233 h 210586"/>
                  <a:gd name="connsiteX6" fmla="*/ 259679 w 883544"/>
                  <a:gd name="connsiteY6" fmla="*/ 165324 h 210586"/>
                  <a:gd name="connsiteX7" fmla="*/ 191590 w 883544"/>
                  <a:gd name="connsiteY7" fmla="*/ 39207 h 210586"/>
                  <a:gd name="connsiteX8" fmla="*/ 96043 w 883544"/>
                  <a:gd name="connsiteY8" fmla="*/ 110675 h 210586"/>
                  <a:gd name="connsiteX9" fmla="*/ 1322 w 883544"/>
                  <a:gd name="connsiteY9" fmla="*/ 53507 h 210586"/>
                  <a:gd name="connsiteX10" fmla="*/ 1095 w 883544"/>
                  <a:gd name="connsiteY10" fmla="*/ 4470 h 210586"/>
                  <a:gd name="connsiteX11" fmla="*/ 324223 w 883544"/>
                  <a:gd name="connsiteY11" fmla="*/ 29718 h 210586"/>
                  <a:gd name="connsiteX12" fmla="*/ 654560 w 883544"/>
                  <a:gd name="connsiteY12" fmla="*/ 58345 h 210586"/>
                  <a:gd name="connsiteX13" fmla="*/ 875700 w 883544"/>
                  <a:gd name="connsiteY13" fmla="*/ 158386 h 210586"/>
                  <a:gd name="connsiteX0" fmla="*/ 881501 w 889345"/>
                  <a:gd name="connsiteY0" fmla="*/ 158386 h 210586"/>
                  <a:gd name="connsiteX1" fmla="*/ 829439 w 889345"/>
                  <a:gd name="connsiteY1" fmla="*/ 191714 h 210586"/>
                  <a:gd name="connsiteX2" fmla="*/ 729352 w 889345"/>
                  <a:gd name="connsiteY2" fmla="*/ 204072 h 210586"/>
                  <a:gd name="connsiteX3" fmla="*/ 543259 w 889345"/>
                  <a:gd name="connsiteY3" fmla="*/ 87252 h 210586"/>
                  <a:gd name="connsiteX4" fmla="*/ 457491 w 889345"/>
                  <a:gd name="connsiteY4" fmla="*/ 187318 h 210586"/>
                  <a:gd name="connsiteX5" fmla="*/ 386366 w 889345"/>
                  <a:gd name="connsiteY5" fmla="*/ 60233 h 210586"/>
                  <a:gd name="connsiteX6" fmla="*/ 265480 w 889345"/>
                  <a:gd name="connsiteY6" fmla="*/ 165324 h 210586"/>
                  <a:gd name="connsiteX7" fmla="*/ 197391 w 889345"/>
                  <a:gd name="connsiteY7" fmla="*/ 39207 h 210586"/>
                  <a:gd name="connsiteX8" fmla="*/ 101844 w 889345"/>
                  <a:gd name="connsiteY8" fmla="*/ 110675 h 210586"/>
                  <a:gd name="connsiteX9" fmla="*/ 0 w 889345"/>
                  <a:gd name="connsiteY9" fmla="*/ 53507 h 210586"/>
                  <a:gd name="connsiteX10" fmla="*/ 6896 w 889345"/>
                  <a:gd name="connsiteY10" fmla="*/ 4470 h 210586"/>
                  <a:gd name="connsiteX11" fmla="*/ 330024 w 889345"/>
                  <a:gd name="connsiteY11" fmla="*/ 29718 h 210586"/>
                  <a:gd name="connsiteX12" fmla="*/ 660361 w 889345"/>
                  <a:gd name="connsiteY12" fmla="*/ 58345 h 210586"/>
                  <a:gd name="connsiteX13" fmla="*/ 881501 w 889345"/>
                  <a:gd name="connsiteY13" fmla="*/ 158386 h 210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9345" h="210586">
                    <a:moveTo>
                      <a:pt x="881501" y="158386"/>
                    </a:moveTo>
                    <a:cubicBezTo>
                      <a:pt x="909681" y="180614"/>
                      <a:pt x="854797" y="184100"/>
                      <a:pt x="829439" y="191714"/>
                    </a:cubicBezTo>
                    <a:cubicBezTo>
                      <a:pt x="804081" y="199328"/>
                      <a:pt x="777049" y="221482"/>
                      <a:pt x="729352" y="204072"/>
                    </a:cubicBezTo>
                    <a:cubicBezTo>
                      <a:pt x="681655" y="186662"/>
                      <a:pt x="588569" y="90044"/>
                      <a:pt x="543259" y="87252"/>
                    </a:cubicBezTo>
                    <a:cubicBezTo>
                      <a:pt x="497949" y="84460"/>
                      <a:pt x="483640" y="191821"/>
                      <a:pt x="457491" y="187318"/>
                    </a:cubicBezTo>
                    <a:cubicBezTo>
                      <a:pt x="431342" y="182815"/>
                      <a:pt x="435401" y="69233"/>
                      <a:pt x="386366" y="60233"/>
                    </a:cubicBezTo>
                    <a:cubicBezTo>
                      <a:pt x="337331" y="51233"/>
                      <a:pt x="296976" y="168828"/>
                      <a:pt x="265480" y="165324"/>
                    </a:cubicBezTo>
                    <a:cubicBezTo>
                      <a:pt x="233984" y="161820"/>
                      <a:pt x="224664" y="48315"/>
                      <a:pt x="197391" y="39207"/>
                    </a:cubicBezTo>
                    <a:cubicBezTo>
                      <a:pt x="170118" y="30099"/>
                      <a:pt x="131973" y="126561"/>
                      <a:pt x="101844" y="110675"/>
                    </a:cubicBezTo>
                    <a:lnTo>
                      <a:pt x="0" y="53507"/>
                    </a:lnTo>
                    <a:cubicBezTo>
                      <a:pt x="3882" y="46693"/>
                      <a:pt x="3014" y="11284"/>
                      <a:pt x="6896" y="4470"/>
                    </a:cubicBezTo>
                    <a:cubicBezTo>
                      <a:pt x="183488" y="-12594"/>
                      <a:pt x="224675" y="24313"/>
                      <a:pt x="330024" y="29718"/>
                    </a:cubicBezTo>
                    <a:cubicBezTo>
                      <a:pt x="435373" y="35123"/>
                      <a:pt x="568448" y="36900"/>
                      <a:pt x="660361" y="58345"/>
                    </a:cubicBezTo>
                    <a:cubicBezTo>
                      <a:pt x="752274" y="79790"/>
                      <a:pt x="831353" y="140056"/>
                      <a:pt x="881501" y="158386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3" name="Vrije vorm 78">
                <a:extLst>
                  <a:ext uri="{FF2B5EF4-FFF2-40B4-BE49-F238E27FC236}">
                    <a16:creationId xmlns="" xmlns:a16="http://schemas.microsoft.com/office/drawing/2014/main" id="{521918D7-277A-44E8-8079-BD7905FA36FF}"/>
                  </a:ext>
                </a:extLst>
              </p:cNvPr>
              <p:cNvSpPr/>
              <p:nvPr/>
            </p:nvSpPr>
            <p:spPr bwMode="auto">
              <a:xfrm rot="11389508">
                <a:off x="5712689" y="4212256"/>
                <a:ext cx="941543" cy="178253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644838 w 816645"/>
                  <a:gd name="connsiteY0" fmla="*/ 17086 h 171804"/>
                  <a:gd name="connsiteX1" fmla="*/ 814317 w 816645"/>
                  <a:gd name="connsiteY1" fmla="*/ 150991 h 171804"/>
                  <a:gd name="connsiteX2" fmla="*/ 521555 w 816645"/>
                  <a:gd name="connsiteY2" fmla="*/ 118626 h 171804"/>
                  <a:gd name="connsiteX3" fmla="*/ 380800 w 816645"/>
                  <a:gd name="connsiteY3" fmla="*/ 89153 h 171804"/>
                  <a:gd name="connsiteX4" fmla="*/ 248350 w 816645"/>
                  <a:gd name="connsiteY4" fmla="*/ 153126 h 171804"/>
                  <a:gd name="connsiteX5" fmla="*/ 164935 w 816645"/>
                  <a:gd name="connsiteY5" fmla="*/ 95665 h 171804"/>
                  <a:gd name="connsiteX6" fmla="*/ 26410 w 816645"/>
                  <a:gd name="connsiteY6" fmla="*/ 171803 h 171804"/>
                  <a:gd name="connsiteX7" fmla="*/ 18817 w 816645"/>
                  <a:gd name="connsiteY7" fmla="*/ 93213 h 171804"/>
                  <a:gd name="connsiteX8" fmla="*/ 127665 w 816645"/>
                  <a:gd name="connsiteY8" fmla="*/ 2338 h 171804"/>
                  <a:gd name="connsiteX9" fmla="*/ 395917 w 816645"/>
                  <a:gd name="connsiteY9" fmla="*/ 256 h 171804"/>
                  <a:gd name="connsiteX10" fmla="*/ 644838 w 816645"/>
                  <a:gd name="connsiteY10" fmla="*/ 17086 h 171804"/>
                  <a:gd name="connsiteX0" fmla="*/ 644838 w 821982"/>
                  <a:gd name="connsiteY0" fmla="*/ 17086 h 171804"/>
                  <a:gd name="connsiteX1" fmla="*/ 814317 w 821982"/>
                  <a:gd name="connsiteY1" fmla="*/ 150991 h 171804"/>
                  <a:gd name="connsiteX2" fmla="*/ 521555 w 821982"/>
                  <a:gd name="connsiteY2" fmla="*/ 118626 h 171804"/>
                  <a:gd name="connsiteX3" fmla="*/ 380800 w 821982"/>
                  <a:gd name="connsiteY3" fmla="*/ 89153 h 171804"/>
                  <a:gd name="connsiteX4" fmla="*/ 248350 w 821982"/>
                  <a:gd name="connsiteY4" fmla="*/ 153126 h 171804"/>
                  <a:gd name="connsiteX5" fmla="*/ 164935 w 821982"/>
                  <a:gd name="connsiteY5" fmla="*/ 95665 h 171804"/>
                  <a:gd name="connsiteX6" fmla="*/ 26410 w 821982"/>
                  <a:gd name="connsiteY6" fmla="*/ 171803 h 171804"/>
                  <a:gd name="connsiteX7" fmla="*/ 18817 w 821982"/>
                  <a:gd name="connsiteY7" fmla="*/ 93213 h 171804"/>
                  <a:gd name="connsiteX8" fmla="*/ 127665 w 821982"/>
                  <a:gd name="connsiteY8" fmla="*/ 2338 h 171804"/>
                  <a:gd name="connsiteX9" fmla="*/ 395917 w 821982"/>
                  <a:gd name="connsiteY9" fmla="*/ 256 h 171804"/>
                  <a:gd name="connsiteX10" fmla="*/ 644838 w 821982"/>
                  <a:gd name="connsiteY10" fmla="*/ 17086 h 171804"/>
                  <a:gd name="connsiteX0" fmla="*/ 644838 w 821982"/>
                  <a:gd name="connsiteY0" fmla="*/ 17086 h 171804"/>
                  <a:gd name="connsiteX1" fmla="*/ 814317 w 821982"/>
                  <a:gd name="connsiteY1" fmla="*/ 150991 h 171804"/>
                  <a:gd name="connsiteX2" fmla="*/ 521555 w 821982"/>
                  <a:gd name="connsiteY2" fmla="*/ 118626 h 171804"/>
                  <a:gd name="connsiteX3" fmla="*/ 380800 w 821982"/>
                  <a:gd name="connsiteY3" fmla="*/ 89153 h 171804"/>
                  <a:gd name="connsiteX4" fmla="*/ 248350 w 821982"/>
                  <a:gd name="connsiteY4" fmla="*/ 153126 h 171804"/>
                  <a:gd name="connsiteX5" fmla="*/ 164935 w 821982"/>
                  <a:gd name="connsiteY5" fmla="*/ 95665 h 171804"/>
                  <a:gd name="connsiteX6" fmla="*/ 26410 w 821982"/>
                  <a:gd name="connsiteY6" fmla="*/ 171803 h 171804"/>
                  <a:gd name="connsiteX7" fmla="*/ 18817 w 821982"/>
                  <a:gd name="connsiteY7" fmla="*/ 93213 h 171804"/>
                  <a:gd name="connsiteX8" fmla="*/ 127665 w 821982"/>
                  <a:gd name="connsiteY8" fmla="*/ 2338 h 171804"/>
                  <a:gd name="connsiteX9" fmla="*/ 395917 w 821982"/>
                  <a:gd name="connsiteY9" fmla="*/ 256 h 171804"/>
                  <a:gd name="connsiteX10" fmla="*/ 644838 w 821982"/>
                  <a:gd name="connsiteY10" fmla="*/ 17086 h 171804"/>
                  <a:gd name="connsiteX0" fmla="*/ 644838 w 815270"/>
                  <a:gd name="connsiteY0" fmla="*/ 17086 h 171804"/>
                  <a:gd name="connsiteX1" fmla="*/ 814317 w 815270"/>
                  <a:gd name="connsiteY1" fmla="*/ 150991 h 171804"/>
                  <a:gd name="connsiteX2" fmla="*/ 521555 w 815270"/>
                  <a:gd name="connsiteY2" fmla="*/ 118626 h 171804"/>
                  <a:gd name="connsiteX3" fmla="*/ 380800 w 815270"/>
                  <a:gd name="connsiteY3" fmla="*/ 89153 h 171804"/>
                  <a:gd name="connsiteX4" fmla="*/ 248350 w 815270"/>
                  <a:gd name="connsiteY4" fmla="*/ 153126 h 171804"/>
                  <a:gd name="connsiteX5" fmla="*/ 164935 w 815270"/>
                  <a:gd name="connsiteY5" fmla="*/ 95665 h 171804"/>
                  <a:gd name="connsiteX6" fmla="*/ 26410 w 815270"/>
                  <a:gd name="connsiteY6" fmla="*/ 171803 h 171804"/>
                  <a:gd name="connsiteX7" fmla="*/ 18817 w 815270"/>
                  <a:gd name="connsiteY7" fmla="*/ 93213 h 171804"/>
                  <a:gd name="connsiteX8" fmla="*/ 127665 w 815270"/>
                  <a:gd name="connsiteY8" fmla="*/ 2338 h 171804"/>
                  <a:gd name="connsiteX9" fmla="*/ 395917 w 815270"/>
                  <a:gd name="connsiteY9" fmla="*/ 256 h 171804"/>
                  <a:gd name="connsiteX10" fmla="*/ 644838 w 815270"/>
                  <a:gd name="connsiteY10" fmla="*/ 17086 h 171804"/>
                  <a:gd name="connsiteX0" fmla="*/ 644838 w 818400"/>
                  <a:gd name="connsiteY0" fmla="*/ 17309 h 172027"/>
                  <a:gd name="connsiteX1" fmla="*/ 817467 w 818400"/>
                  <a:gd name="connsiteY1" fmla="*/ 155502 h 172027"/>
                  <a:gd name="connsiteX2" fmla="*/ 521555 w 818400"/>
                  <a:gd name="connsiteY2" fmla="*/ 118849 h 172027"/>
                  <a:gd name="connsiteX3" fmla="*/ 380800 w 818400"/>
                  <a:gd name="connsiteY3" fmla="*/ 89376 h 172027"/>
                  <a:gd name="connsiteX4" fmla="*/ 248350 w 818400"/>
                  <a:gd name="connsiteY4" fmla="*/ 153349 h 172027"/>
                  <a:gd name="connsiteX5" fmla="*/ 164935 w 818400"/>
                  <a:gd name="connsiteY5" fmla="*/ 95888 h 172027"/>
                  <a:gd name="connsiteX6" fmla="*/ 26410 w 818400"/>
                  <a:gd name="connsiteY6" fmla="*/ 172026 h 172027"/>
                  <a:gd name="connsiteX7" fmla="*/ 18817 w 818400"/>
                  <a:gd name="connsiteY7" fmla="*/ 93436 h 172027"/>
                  <a:gd name="connsiteX8" fmla="*/ 127665 w 818400"/>
                  <a:gd name="connsiteY8" fmla="*/ 2561 h 172027"/>
                  <a:gd name="connsiteX9" fmla="*/ 395917 w 818400"/>
                  <a:gd name="connsiteY9" fmla="*/ 479 h 172027"/>
                  <a:gd name="connsiteX10" fmla="*/ 644838 w 818400"/>
                  <a:gd name="connsiteY10" fmla="*/ 17309 h 172027"/>
                  <a:gd name="connsiteX0" fmla="*/ 644838 w 841340"/>
                  <a:gd name="connsiteY0" fmla="*/ 17309 h 172027"/>
                  <a:gd name="connsiteX1" fmla="*/ 803624 w 841340"/>
                  <a:gd name="connsiteY1" fmla="*/ 103569 h 172027"/>
                  <a:gd name="connsiteX2" fmla="*/ 817467 w 841340"/>
                  <a:gd name="connsiteY2" fmla="*/ 155502 h 172027"/>
                  <a:gd name="connsiteX3" fmla="*/ 521555 w 841340"/>
                  <a:gd name="connsiteY3" fmla="*/ 118849 h 172027"/>
                  <a:gd name="connsiteX4" fmla="*/ 380800 w 841340"/>
                  <a:gd name="connsiteY4" fmla="*/ 89376 h 172027"/>
                  <a:gd name="connsiteX5" fmla="*/ 248350 w 841340"/>
                  <a:gd name="connsiteY5" fmla="*/ 153349 h 172027"/>
                  <a:gd name="connsiteX6" fmla="*/ 164935 w 841340"/>
                  <a:gd name="connsiteY6" fmla="*/ 95888 h 172027"/>
                  <a:gd name="connsiteX7" fmla="*/ 26410 w 841340"/>
                  <a:gd name="connsiteY7" fmla="*/ 172026 h 172027"/>
                  <a:gd name="connsiteX8" fmla="*/ 18817 w 841340"/>
                  <a:gd name="connsiteY8" fmla="*/ 93436 h 172027"/>
                  <a:gd name="connsiteX9" fmla="*/ 127665 w 841340"/>
                  <a:gd name="connsiteY9" fmla="*/ 2561 h 172027"/>
                  <a:gd name="connsiteX10" fmla="*/ 395917 w 841340"/>
                  <a:gd name="connsiteY10" fmla="*/ 479 h 172027"/>
                  <a:gd name="connsiteX11" fmla="*/ 644838 w 841340"/>
                  <a:gd name="connsiteY11" fmla="*/ 17309 h 172027"/>
                  <a:gd name="connsiteX0" fmla="*/ 644838 w 849509"/>
                  <a:gd name="connsiteY0" fmla="*/ 16872 h 171590"/>
                  <a:gd name="connsiteX1" fmla="*/ 824679 w 849509"/>
                  <a:gd name="connsiteY1" fmla="*/ 99472 h 171590"/>
                  <a:gd name="connsiteX2" fmla="*/ 817467 w 849509"/>
                  <a:gd name="connsiteY2" fmla="*/ 155065 h 171590"/>
                  <a:gd name="connsiteX3" fmla="*/ 521555 w 849509"/>
                  <a:gd name="connsiteY3" fmla="*/ 118412 h 171590"/>
                  <a:gd name="connsiteX4" fmla="*/ 380800 w 849509"/>
                  <a:gd name="connsiteY4" fmla="*/ 88939 h 171590"/>
                  <a:gd name="connsiteX5" fmla="*/ 248350 w 849509"/>
                  <a:gd name="connsiteY5" fmla="*/ 152912 h 171590"/>
                  <a:gd name="connsiteX6" fmla="*/ 164935 w 849509"/>
                  <a:gd name="connsiteY6" fmla="*/ 95451 h 171590"/>
                  <a:gd name="connsiteX7" fmla="*/ 26410 w 849509"/>
                  <a:gd name="connsiteY7" fmla="*/ 171589 h 171590"/>
                  <a:gd name="connsiteX8" fmla="*/ 18817 w 849509"/>
                  <a:gd name="connsiteY8" fmla="*/ 92999 h 171590"/>
                  <a:gd name="connsiteX9" fmla="*/ 127665 w 849509"/>
                  <a:gd name="connsiteY9" fmla="*/ 2124 h 171590"/>
                  <a:gd name="connsiteX10" fmla="*/ 395917 w 849509"/>
                  <a:gd name="connsiteY10" fmla="*/ 42 h 171590"/>
                  <a:gd name="connsiteX11" fmla="*/ 644838 w 849509"/>
                  <a:gd name="connsiteY11" fmla="*/ 16872 h 171590"/>
                  <a:gd name="connsiteX0" fmla="*/ 644838 w 838028"/>
                  <a:gd name="connsiteY0" fmla="*/ 16872 h 171590"/>
                  <a:gd name="connsiteX1" fmla="*/ 824679 w 838028"/>
                  <a:gd name="connsiteY1" fmla="*/ 99472 h 171590"/>
                  <a:gd name="connsiteX2" fmla="*/ 817467 w 838028"/>
                  <a:gd name="connsiteY2" fmla="*/ 155065 h 171590"/>
                  <a:gd name="connsiteX3" fmla="*/ 521555 w 838028"/>
                  <a:gd name="connsiteY3" fmla="*/ 118412 h 171590"/>
                  <a:gd name="connsiteX4" fmla="*/ 380800 w 838028"/>
                  <a:gd name="connsiteY4" fmla="*/ 88939 h 171590"/>
                  <a:gd name="connsiteX5" fmla="*/ 248350 w 838028"/>
                  <a:gd name="connsiteY5" fmla="*/ 152912 h 171590"/>
                  <a:gd name="connsiteX6" fmla="*/ 164935 w 838028"/>
                  <a:gd name="connsiteY6" fmla="*/ 95451 h 171590"/>
                  <a:gd name="connsiteX7" fmla="*/ 26410 w 838028"/>
                  <a:gd name="connsiteY7" fmla="*/ 171589 h 171590"/>
                  <a:gd name="connsiteX8" fmla="*/ 18817 w 838028"/>
                  <a:gd name="connsiteY8" fmla="*/ 92999 h 171590"/>
                  <a:gd name="connsiteX9" fmla="*/ 127665 w 838028"/>
                  <a:gd name="connsiteY9" fmla="*/ 2124 h 171590"/>
                  <a:gd name="connsiteX10" fmla="*/ 395917 w 838028"/>
                  <a:gd name="connsiteY10" fmla="*/ 42 h 171590"/>
                  <a:gd name="connsiteX11" fmla="*/ 644838 w 838028"/>
                  <a:gd name="connsiteY11" fmla="*/ 16872 h 171590"/>
                  <a:gd name="connsiteX0" fmla="*/ 644838 w 838028"/>
                  <a:gd name="connsiteY0" fmla="*/ 16872 h 171590"/>
                  <a:gd name="connsiteX1" fmla="*/ 824679 w 838028"/>
                  <a:gd name="connsiteY1" fmla="*/ 99472 h 171590"/>
                  <a:gd name="connsiteX2" fmla="*/ 817467 w 838028"/>
                  <a:gd name="connsiteY2" fmla="*/ 155065 h 171590"/>
                  <a:gd name="connsiteX3" fmla="*/ 521555 w 838028"/>
                  <a:gd name="connsiteY3" fmla="*/ 118412 h 171590"/>
                  <a:gd name="connsiteX4" fmla="*/ 380800 w 838028"/>
                  <a:gd name="connsiteY4" fmla="*/ 88939 h 171590"/>
                  <a:gd name="connsiteX5" fmla="*/ 248350 w 838028"/>
                  <a:gd name="connsiteY5" fmla="*/ 152912 h 171590"/>
                  <a:gd name="connsiteX6" fmla="*/ 164935 w 838028"/>
                  <a:gd name="connsiteY6" fmla="*/ 95451 h 171590"/>
                  <a:gd name="connsiteX7" fmla="*/ 26410 w 838028"/>
                  <a:gd name="connsiteY7" fmla="*/ 171589 h 171590"/>
                  <a:gd name="connsiteX8" fmla="*/ 18817 w 838028"/>
                  <a:gd name="connsiteY8" fmla="*/ 92999 h 171590"/>
                  <a:gd name="connsiteX9" fmla="*/ 127665 w 838028"/>
                  <a:gd name="connsiteY9" fmla="*/ 2124 h 171590"/>
                  <a:gd name="connsiteX10" fmla="*/ 395917 w 838028"/>
                  <a:gd name="connsiteY10" fmla="*/ 42 h 171590"/>
                  <a:gd name="connsiteX11" fmla="*/ 644838 w 838028"/>
                  <a:gd name="connsiteY11" fmla="*/ 16872 h 171590"/>
                  <a:gd name="connsiteX0" fmla="*/ 644838 w 824679"/>
                  <a:gd name="connsiteY0" fmla="*/ 16872 h 171590"/>
                  <a:gd name="connsiteX1" fmla="*/ 824679 w 824679"/>
                  <a:gd name="connsiteY1" fmla="*/ 99472 h 171590"/>
                  <a:gd name="connsiteX2" fmla="*/ 817467 w 824679"/>
                  <a:gd name="connsiteY2" fmla="*/ 155065 h 171590"/>
                  <a:gd name="connsiteX3" fmla="*/ 521555 w 824679"/>
                  <a:gd name="connsiteY3" fmla="*/ 118412 h 171590"/>
                  <a:gd name="connsiteX4" fmla="*/ 380800 w 824679"/>
                  <a:gd name="connsiteY4" fmla="*/ 88939 h 171590"/>
                  <a:gd name="connsiteX5" fmla="*/ 248350 w 824679"/>
                  <a:gd name="connsiteY5" fmla="*/ 152912 h 171590"/>
                  <a:gd name="connsiteX6" fmla="*/ 164935 w 824679"/>
                  <a:gd name="connsiteY6" fmla="*/ 95451 h 171590"/>
                  <a:gd name="connsiteX7" fmla="*/ 26410 w 824679"/>
                  <a:gd name="connsiteY7" fmla="*/ 171589 h 171590"/>
                  <a:gd name="connsiteX8" fmla="*/ 18817 w 824679"/>
                  <a:gd name="connsiteY8" fmla="*/ 92999 h 171590"/>
                  <a:gd name="connsiteX9" fmla="*/ 127665 w 824679"/>
                  <a:gd name="connsiteY9" fmla="*/ 2124 h 171590"/>
                  <a:gd name="connsiteX10" fmla="*/ 395917 w 824679"/>
                  <a:gd name="connsiteY10" fmla="*/ 42 h 171590"/>
                  <a:gd name="connsiteX11" fmla="*/ 644838 w 824679"/>
                  <a:gd name="connsiteY11" fmla="*/ 16872 h 171590"/>
                  <a:gd name="connsiteX0" fmla="*/ 644838 w 824679"/>
                  <a:gd name="connsiteY0" fmla="*/ 16872 h 171590"/>
                  <a:gd name="connsiteX1" fmla="*/ 824679 w 824679"/>
                  <a:gd name="connsiteY1" fmla="*/ 99472 h 171590"/>
                  <a:gd name="connsiteX2" fmla="*/ 817467 w 824679"/>
                  <a:gd name="connsiteY2" fmla="*/ 155065 h 171590"/>
                  <a:gd name="connsiteX3" fmla="*/ 521555 w 824679"/>
                  <a:gd name="connsiteY3" fmla="*/ 118412 h 171590"/>
                  <a:gd name="connsiteX4" fmla="*/ 380800 w 824679"/>
                  <a:gd name="connsiteY4" fmla="*/ 88939 h 171590"/>
                  <a:gd name="connsiteX5" fmla="*/ 248350 w 824679"/>
                  <a:gd name="connsiteY5" fmla="*/ 152912 h 171590"/>
                  <a:gd name="connsiteX6" fmla="*/ 164935 w 824679"/>
                  <a:gd name="connsiteY6" fmla="*/ 95451 h 171590"/>
                  <a:gd name="connsiteX7" fmla="*/ 26410 w 824679"/>
                  <a:gd name="connsiteY7" fmla="*/ 171589 h 171590"/>
                  <a:gd name="connsiteX8" fmla="*/ 18817 w 824679"/>
                  <a:gd name="connsiteY8" fmla="*/ 92999 h 171590"/>
                  <a:gd name="connsiteX9" fmla="*/ 127665 w 824679"/>
                  <a:gd name="connsiteY9" fmla="*/ 2124 h 171590"/>
                  <a:gd name="connsiteX10" fmla="*/ 395917 w 824679"/>
                  <a:gd name="connsiteY10" fmla="*/ 42 h 171590"/>
                  <a:gd name="connsiteX11" fmla="*/ 644838 w 824679"/>
                  <a:gd name="connsiteY11" fmla="*/ 16872 h 171590"/>
                  <a:gd name="connsiteX0" fmla="*/ 619692 w 824679"/>
                  <a:gd name="connsiteY0" fmla="*/ 53085 h 171995"/>
                  <a:gd name="connsiteX1" fmla="*/ 824679 w 824679"/>
                  <a:gd name="connsiteY1" fmla="*/ 99877 h 171995"/>
                  <a:gd name="connsiteX2" fmla="*/ 817467 w 824679"/>
                  <a:gd name="connsiteY2" fmla="*/ 155470 h 171995"/>
                  <a:gd name="connsiteX3" fmla="*/ 521555 w 824679"/>
                  <a:gd name="connsiteY3" fmla="*/ 118817 h 171995"/>
                  <a:gd name="connsiteX4" fmla="*/ 380800 w 824679"/>
                  <a:gd name="connsiteY4" fmla="*/ 89344 h 171995"/>
                  <a:gd name="connsiteX5" fmla="*/ 248350 w 824679"/>
                  <a:gd name="connsiteY5" fmla="*/ 153317 h 171995"/>
                  <a:gd name="connsiteX6" fmla="*/ 164935 w 824679"/>
                  <a:gd name="connsiteY6" fmla="*/ 95856 h 171995"/>
                  <a:gd name="connsiteX7" fmla="*/ 26410 w 824679"/>
                  <a:gd name="connsiteY7" fmla="*/ 171994 h 171995"/>
                  <a:gd name="connsiteX8" fmla="*/ 18817 w 824679"/>
                  <a:gd name="connsiteY8" fmla="*/ 93404 h 171995"/>
                  <a:gd name="connsiteX9" fmla="*/ 127665 w 824679"/>
                  <a:gd name="connsiteY9" fmla="*/ 2529 h 171995"/>
                  <a:gd name="connsiteX10" fmla="*/ 395917 w 824679"/>
                  <a:gd name="connsiteY10" fmla="*/ 447 h 171995"/>
                  <a:gd name="connsiteX11" fmla="*/ 619692 w 824679"/>
                  <a:gd name="connsiteY11" fmla="*/ 53085 h 171995"/>
                  <a:gd name="connsiteX0" fmla="*/ 619692 w 824679"/>
                  <a:gd name="connsiteY0" fmla="*/ 53085 h 171995"/>
                  <a:gd name="connsiteX1" fmla="*/ 824679 w 824679"/>
                  <a:gd name="connsiteY1" fmla="*/ 99877 h 171995"/>
                  <a:gd name="connsiteX2" fmla="*/ 817467 w 824679"/>
                  <a:gd name="connsiteY2" fmla="*/ 155470 h 171995"/>
                  <a:gd name="connsiteX3" fmla="*/ 612907 w 824679"/>
                  <a:gd name="connsiteY3" fmla="*/ 129430 h 171995"/>
                  <a:gd name="connsiteX4" fmla="*/ 521555 w 824679"/>
                  <a:gd name="connsiteY4" fmla="*/ 118817 h 171995"/>
                  <a:gd name="connsiteX5" fmla="*/ 380800 w 824679"/>
                  <a:gd name="connsiteY5" fmla="*/ 89344 h 171995"/>
                  <a:gd name="connsiteX6" fmla="*/ 248350 w 824679"/>
                  <a:gd name="connsiteY6" fmla="*/ 153317 h 171995"/>
                  <a:gd name="connsiteX7" fmla="*/ 164935 w 824679"/>
                  <a:gd name="connsiteY7" fmla="*/ 95856 h 171995"/>
                  <a:gd name="connsiteX8" fmla="*/ 26410 w 824679"/>
                  <a:gd name="connsiteY8" fmla="*/ 171994 h 171995"/>
                  <a:gd name="connsiteX9" fmla="*/ 18817 w 824679"/>
                  <a:gd name="connsiteY9" fmla="*/ 93404 h 171995"/>
                  <a:gd name="connsiteX10" fmla="*/ 127665 w 824679"/>
                  <a:gd name="connsiteY10" fmla="*/ 2529 h 171995"/>
                  <a:gd name="connsiteX11" fmla="*/ 395917 w 824679"/>
                  <a:gd name="connsiteY11" fmla="*/ 447 h 171995"/>
                  <a:gd name="connsiteX12" fmla="*/ 619692 w 824679"/>
                  <a:gd name="connsiteY12" fmla="*/ 53085 h 171995"/>
                  <a:gd name="connsiteX0" fmla="*/ 619692 w 824679"/>
                  <a:gd name="connsiteY0" fmla="*/ 53085 h 221889"/>
                  <a:gd name="connsiteX1" fmla="*/ 824679 w 824679"/>
                  <a:gd name="connsiteY1" fmla="*/ 99877 h 221889"/>
                  <a:gd name="connsiteX2" fmla="*/ 817467 w 824679"/>
                  <a:gd name="connsiteY2" fmla="*/ 155470 h 221889"/>
                  <a:gd name="connsiteX3" fmla="*/ 611925 w 824679"/>
                  <a:gd name="connsiteY3" fmla="*/ 221497 h 221889"/>
                  <a:gd name="connsiteX4" fmla="*/ 521555 w 824679"/>
                  <a:gd name="connsiteY4" fmla="*/ 118817 h 221889"/>
                  <a:gd name="connsiteX5" fmla="*/ 380800 w 824679"/>
                  <a:gd name="connsiteY5" fmla="*/ 89344 h 221889"/>
                  <a:gd name="connsiteX6" fmla="*/ 248350 w 824679"/>
                  <a:gd name="connsiteY6" fmla="*/ 153317 h 221889"/>
                  <a:gd name="connsiteX7" fmla="*/ 164935 w 824679"/>
                  <a:gd name="connsiteY7" fmla="*/ 95856 h 221889"/>
                  <a:gd name="connsiteX8" fmla="*/ 26410 w 824679"/>
                  <a:gd name="connsiteY8" fmla="*/ 171994 h 221889"/>
                  <a:gd name="connsiteX9" fmla="*/ 18817 w 824679"/>
                  <a:gd name="connsiteY9" fmla="*/ 93404 h 221889"/>
                  <a:gd name="connsiteX10" fmla="*/ 127665 w 824679"/>
                  <a:gd name="connsiteY10" fmla="*/ 2529 h 221889"/>
                  <a:gd name="connsiteX11" fmla="*/ 395917 w 824679"/>
                  <a:gd name="connsiteY11" fmla="*/ 447 h 221889"/>
                  <a:gd name="connsiteX12" fmla="*/ 619692 w 824679"/>
                  <a:gd name="connsiteY12" fmla="*/ 53085 h 221889"/>
                  <a:gd name="connsiteX0" fmla="*/ 619692 w 824679"/>
                  <a:gd name="connsiteY0" fmla="*/ 53085 h 221804"/>
                  <a:gd name="connsiteX1" fmla="*/ 824679 w 824679"/>
                  <a:gd name="connsiteY1" fmla="*/ 99877 h 221804"/>
                  <a:gd name="connsiteX2" fmla="*/ 817467 w 824679"/>
                  <a:gd name="connsiteY2" fmla="*/ 155470 h 221804"/>
                  <a:gd name="connsiteX3" fmla="*/ 611925 w 824679"/>
                  <a:gd name="connsiteY3" fmla="*/ 221497 h 221804"/>
                  <a:gd name="connsiteX4" fmla="*/ 521555 w 824679"/>
                  <a:gd name="connsiteY4" fmla="*/ 118817 h 221804"/>
                  <a:gd name="connsiteX5" fmla="*/ 380800 w 824679"/>
                  <a:gd name="connsiteY5" fmla="*/ 89344 h 221804"/>
                  <a:gd name="connsiteX6" fmla="*/ 248350 w 824679"/>
                  <a:gd name="connsiteY6" fmla="*/ 153317 h 221804"/>
                  <a:gd name="connsiteX7" fmla="*/ 164935 w 824679"/>
                  <a:gd name="connsiteY7" fmla="*/ 95856 h 221804"/>
                  <a:gd name="connsiteX8" fmla="*/ 26410 w 824679"/>
                  <a:gd name="connsiteY8" fmla="*/ 171994 h 221804"/>
                  <a:gd name="connsiteX9" fmla="*/ 18817 w 824679"/>
                  <a:gd name="connsiteY9" fmla="*/ 93404 h 221804"/>
                  <a:gd name="connsiteX10" fmla="*/ 127665 w 824679"/>
                  <a:gd name="connsiteY10" fmla="*/ 2529 h 221804"/>
                  <a:gd name="connsiteX11" fmla="*/ 395917 w 824679"/>
                  <a:gd name="connsiteY11" fmla="*/ 447 h 221804"/>
                  <a:gd name="connsiteX12" fmla="*/ 619692 w 824679"/>
                  <a:gd name="connsiteY12" fmla="*/ 53085 h 221804"/>
                  <a:gd name="connsiteX0" fmla="*/ 619692 w 824679"/>
                  <a:gd name="connsiteY0" fmla="*/ 53085 h 235188"/>
                  <a:gd name="connsiteX1" fmla="*/ 824679 w 824679"/>
                  <a:gd name="connsiteY1" fmla="*/ 99877 h 235188"/>
                  <a:gd name="connsiteX2" fmla="*/ 817467 w 824679"/>
                  <a:gd name="connsiteY2" fmla="*/ 155470 h 235188"/>
                  <a:gd name="connsiteX3" fmla="*/ 611925 w 824679"/>
                  <a:gd name="connsiteY3" fmla="*/ 221497 h 235188"/>
                  <a:gd name="connsiteX4" fmla="*/ 521555 w 824679"/>
                  <a:gd name="connsiteY4" fmla="*/ 118817 h 235188"/>
                  <a:gd name="connsiteX5" fmla="*/ 420362 w 824679"/>
                  <a:gd name="connsiteY5" fmla="*/ 234825 h 235188"/>
                  <a:gd name="connsiteX6" fmla="*/ 248350 w 824679"/>
                  <a:gd name="connsiteY6" fmla="*/ 153317 h 235188"/>
                  <a:gd name="connsiteX7" fmla="*/ 164935 w 824679"/>
                  <a:gd name="connsiteY7" fmla="*/ 95856 h 235188"/>
                  <a:gd name="connsiteX8" fmla="*/ 26410 w 824679"/>
                  <a:gd name="connsiteY8" fmla="*/ 171994 h 235188"/>
                  <a:gd name="connsiteX9" fmla="*/ 18817 w 824679"/>
                  <a:gd name="connsiteY9" fmla="*/ 93404 h 235188"/>
                  <a:gd name="connsiteX10" fmla="*/ 127665 w 824679"/>
                  <a:gd name="connsiteY10" fmla="*/ 2529 h 235188"/>
                  <a:gd name="connsiteX11" fmla="*/ 395917 w 824679"/>
                  <a:gd name="connsiteY11" fmla="*/ 447 h 235188"/>
                  <a:gd name="connsiteX12" fmla="*/ 619692 w 824679"/>
                  <a:gd name="connsiteY12" fmla="*/ 53085 h 235188"/>
                  <a:gd name="connsiteX0" fmla="*/ 619692 w 824679"/>
                  <a:gd name="connsiteY0" fmla="*/ 53085 h 234839"/>
                  <a:gd name="connsiteX1" fmla="*/ 824679 w 824679"/>
                  <a:gd name="connsiteY1" fmla="*/ 99877 h 234839"/>
                  <a:gd name="connsiteX2" fmla="*/ 817467 w 824679"/>
                  <a:gd name="connsiteY2" fmla="*/ 155470 h 234839"/>
                  <a:gd name="connsiteX3" fmla="*/ 611925 w 824679"/>
                  <a:gd name="connsiteY3" fmla="*/ 221497 h 234839"/>
                  <a:gd name="connsiteX4" fmla="*/ 521555 w 824679"/>
                  <a:gd name="connsiteY4" fmla="*/ 118817 h 234839"/>
                  <a:gd name="connsiteX5" fmla="*/ 420362 w 824679"/>
                  <a:gd name="connsiteY5" fmla="*/ 234825 h 234839"/>
                  <a:gd name="connsiteX6" fmla="*/ 318443 w 824679"/>
                  <a:gd name="connsiteY6" fmla="*/ 126624 h 234839"/>
                  <a:gd name="connsiteX7" fmla="*/ 164935 w 824679"/>
                  <a:gd name="connsiteY7" fmla="*/ 95856 h 234839"/>
                  <a:gd name="connsiteX8" fmla="*/ 26410 w 824679"/>
                  <a:gd name="connsiteY8" fmla="*/ 171994 h 234839"/>
                  <a:gd name="connsiteX9" fmla="*/ 18817 w 824679"/>
                  <a:gd name="connsiteY9" fmla="*/ 93404 h 234839"/>
                  <a:gd name="connsiteX10" fmla="*/ 127665 w 824679"/>
                  <a:gd name="connsiteY10" fmla="*/ 2529 h 234839"/>
                  <a:gd name="connsiteX11" fmla="*/ 395917 w 824679"/>
                  <a:gd name="connsiteY11" fmla="*/ 447 h 234839"/>
                  <a:gd name="connsiteX12" fmla="*/ 619692 w 824679"/>
                  <a:gd name="connsiteY12" fmla="*/ 53085 h 234839"/>
                  <a:gd name="connsiteX0" fmla="*/ 619692 w 824679"/>
                  <a:gd name="connsiteY0" fmla="*/ 53085 h 234836"/>
                  <a:gd name="connsiteX1" fmla="*/ 824679 w 824679"/>
                  <a:gd name="connsiteY1" fmla="*/ 99877 h 234836"/>
                  <a:gd name="connsiteX2" fmla="*/ 817467 w 824679"/>
                  <a:gd name="connsiteY2" fmla="*/ 155470 h 234836"/>
                  <a:gd name="connsiteX3" fmla="*/ 611925 w 824679"/>
                  <a:gd name="connsiteY3" fmla="*/ 221497 h 234836"/>
                  <a:gd name="connsiteX4" fmla="*/ 521555 w 824679"/>
                  <a:gd name="connsiteY4" fmla="*/ 118817 h 234836"/>
                  <a:gd name="connsiteX5" fmla="*/ 420362 w 824679"/>
                  <a:gd name="connsiteY5" fmla="*/ 234825 h 234836"/>
                  <a:gd name="connsiteX6" fmla="*/ 318443 w 824679"/>
                  <a:gd name="connsiteY6" fmla="*/ 126624 h 234836"/>
                  <a:gd name="connsiteX7" fmla="*/ 164935 w 824679"/>
                  <a:gd name="connsiteY7" fmla="*/ 95856 h 234836"/>
                  <a:gd name="connsiteX8" fmla="*/ 26410 w 824679"/>
                  <a:gd name="connsiteY8" fmla="*/ 171994 h 234836"/>
                  <a:gd name="connsiteX9" fmla="*/ 18817 w 824679"/>
                  <a:gd name="connsiteY9" fmla="*/ 93404 h 234836"/>
                  <a:gd name="connsiteX10" fmla="*/ 127665 w 824679"/>
                  <a:gd name="connsiteY10" fmla="*/ 2529 h 234836"/>
                  <a:gd name="connsiteX11" fmla="*/ 395917 w 824679"/>
                  <a:gd name="connsiteY11" fmla="*/ 447 h 234836"/>
                  <a:gd name="connsiteX12" fmla="*/ 619692 w 824679"/>
                  <a:gd name="connsiteY12" fmla="*/ 53085 h 234836"/>
                  <a:gd name="connsiteX0" fmla="*/ 623584 w 828571"/>
                  <a:gd name="connsiteY0" fmla="*/ 53085 h 234836"/>
                  <a:gd name="connsiteX1" fmla="*/ 828571 w 828571"/>
                  <a:gd name="connsiteY1" fmla="*/ 99877 h 234836"/>
                  <a:gd name="connsiteX2" fmla="*/ 821359 w 828571"/>
                  <a:gd name="connsiteY2" fmla="*/ 155470 h 234836"/>
                  <a:gd name="connsiteX3" fmla="*/ 615817 w 828571"/>
                  <a:gd name="connsiteY3" fmla="*/ 221497 h 234836"/>
                  <a:gd name="connsiteX4" fmla="*/ 525447 w 828571"/>
                  <a:gd name="connsiteY4" fmla="*/ 118817 h 234836"/>
                  <a:gd name="connsiteX5" fmla="*/ 424254 w 828571"/>
                  <a:gd name="connsiteY5" fmla="*/ 234825 h 234836"/>
                  <a:gd name="connsiteX6" fmla="*/ 322335 w 828571"/>
                  <a:gd name="connsiteY6" fmla="*/ 126624 h 234836"/>
                  <a:gd name="connsiteX7" fmla="*/ 242672 w 828571"/>
                  <a:gd name="connsiteY7" fmla="*/ 230542 h 234836"/>
                  <a:gd name="connsiteX8" fmla="*/ 30302 w 828571"/>
                  <a:gd name="connsiteY8" fmla="*/ 171994 h 234836"/>
                  <a:gd name="connsiteX9" fmla="*/ 22709 w 828571"/>
                  <a:gd name="connsiteY9" fmla="*/ 93404 h 234836"/>
                  <a:gd name="connsiteX10" fmla="*/ 131557 w 828571"/>
                  <a:gd name="connsiteY10" fmla="*/ 2529 h 234836"/>
                  <a:gd name="connsiteX11" fmla="*/ 399809 w 828571"/>
                  <a:gd name="connsiteY11" fmla="*/ 447 h 234836"/>
                  <a:gd name="connsiteX12" fmla="*/ 623584 w 828571"/>
                  <a:gd name="connsiteY12" fmla="*/ 53085 h 234836"/>
                  <a:gd name="connsiteX0" fmla="*/ 614004 w 828571"/>
                  <a:gd name="connsiteY0" fmla="*/ 81930 h 235414"/>
                  <a:gd name="connsiteX1" fmla="*/ 828571 w 828571"/>
                  <a:gd name="connsiteY1" fmla="*/ 100455 h 235414"/>
                  <a:gd name="connsiteX2" fmla="*/ 821359 w 828571"/>
                  <a:gd name="connsiteY2" fmla="*/ 156048 h 235414"/>
                  <a:gd name="connsiteX3" fmla="*/ 615817 w 828571"/>
                  <a:gd name="connsiteY3" fmla="*/ 222075 h 235414"/>
                  <a:gd name="connsiteX4" fmla="*/ 525447 w 828571"/>
                  <a:gd name="connsiteY4" fmla="*/ 119395 h 235414"/>
                  <a:gd name="connsiteX5" fmla="*/ 424254 w 828571"/>
                  <a:gd name="connsiteY5" fmla="*/ 235403 h 235414"/>
                  <a:gd name="connsiteX6" fmla="*/ 322335 w 828571"/>
                  <a:gd name="connsiteY6" fmla="*/ 127202 h 235414"/>
                  <a:gd name="connsiteX7" fmla="*/ 242672 w 828571"/>
                  <a:gd name="connsiteY7" fmla="*/ 231120 h 235414"/>
                  <a:gd name="connsiteX8" fmla="*/ 30302 w 828571"/>
                  <a:gd name="connsiteY8" fmla="*/ 172572 h 235414"/>
                  <a:gd name="connsiteX9" fmla="*/ 22709 w 828571"/>
                  <a:gd name="connsiteY9" fmla="*/ 93982 h 235414"/>
                  <a:gd name="connsiteX10" fmla="*/ 131557 w 828571"/>
                  <a:gd name="connsiteY10" fmla="*/ 3107 h 235414"/>
                  <a:gd name="connsiteX11" fmla="*/ 399809 w 828571"/>
                  <a:gd name="connsiteY11" fmla="*/ 1025 h 235414"/>
                  <a:gd name="connsiteX12" fmla="*/ 614004 w 828571"/>
                  <a:gd name="connsiteY12" fmla="*/ 81930 h 235414"/>
                  <a:gd name="connsiteX0" fmla="*/ 614004 w 828571"/>
                  <a:gd name="connsiteY0" fmla="*/ 78823 h 232307"/>
                  <a:gd name="connsiteX1" fmla="*/ 828571 w 828571"/>
                  <a:gd name="connsiteY1" fmla="*/ 97348 h 232307"/>
                  <a:gd name="connsiteX2" fmla="*/ 821359 w 828571"/>
                  <a:gd name="connsiteY2" fmla="*/ 152941 h 232307"/>
                  <a:gd name="connsiteX3" fmla="*/ 615817 w 828571"/>
                  <a:gd name="connsiteY3" fmla="*/ 218968 h 232307"/>
                  <a:gd name="connsiteX4" fmla="*/ 525447 w 828571"/>
                  <a:gd name="connsiteY4" fmla="*/ 116288 h 232307"/>
                  <a:gd name="connsiteX5" fmla="*/ 424254 w 828571"/>
                  <a:gd name="connsiteY5" fmla="*/ 232296 h 232307"/>
                  <a:gd name="connsiteX6" fmla="*/ 322335 w 828571"/>
                  <a:gd name="connsiteY6" fmla="*/ 124095 h 232307"/>
                  <a:gd name="connsiteX7" fmla="*/ 242672 w 828571"/>
                  <a:gd name="connsiteY7" fmla="*/ 228013 h 232307"/>
                  <a:gd name="connsiteX8" fmla="*/ 30302 w 828571"/>
                  <a:gd name="connsiteY8" fmla="*/ 169465 h 232307"/>
                  <a:gd name="connsiteX9" fmla="*/ 22709 w 828571"/>
                  <a:gd name="connsiteY9" fmla="*/ 90875 h 232307"/>
                  <a:gd name="connsiteX10" fmla="*/ 131557 w 828571"/>
                  <a:gd name="connsiteY10" fmla="*/ 0 h 232307"/>
                  <a:gd name="connsiteX11" fmla="*/ 410525 w 828571"/>
                  <a:gd name="connsiteY11" fmla="*/ 87952 h 232307"/>
                  <a:gd name="connsiteX12" fmla="*/ 614004 w 828571"/>
                  <a:gd name="connsiteY12" fmla="*/ 78823 h 232307"/>
                  <a:gd name="connsiteX0" fmla="*/ 614004 w 828571"/>
                  <a:gd name="connsiteY0" fmla="*/ 24175 h 177659"/>
                  <a:gd name="connsiteX1" fmla="*/ 828571 w 828571"/>
                  <a:gd name="connsiteY1" fmla="*/ 42700 h 177659"/>
                  <a:gd name="connsiteX2" fmla="*/ 821359 w 828571"/>
                  <a:gd name="connsiteY2" fmla="*/ 98293 h 177659"/>
                  <a:gd name="connsiteX3" fmla="*/ 615817 w 828571"/>
                  <a:gd name="connsiteY3" fmla="*/ 164320 h 177659"/>
                  <a:gd name="connsiteX4" fmla="*/ 525447 w 828571"/>
                  <a:gd name="connsiteY4" fmla="*/ 61640 h 177659"/>
                  <a:gd name="connsiteX5" fmla="*/ 424254 w 828571"/>
                  <a:gd name="connsiteY5" fmla="*/ 177648 h 177659"/>
                  <a:gd name="connsiteX6" fmla="*/ 322335 w 828571"/>
                  <a:gd name="connsiteY6" fmla="*/ 69447 h 177659"/>
                  <a:gd name="connsiteX7" fmla="*/ 242672 w 828571"/>
                  <a:gd name="connsiteY7" fmla="*/ 173365 h 177659"/>
                  <a:gd name="connsiteX8" fmla="*/ 30302 w 828571"/>
                  <a:gd name="connsiteY8" fmla="*/ 114817 h 177659"/>
                  <a:gd name="connsiteX9" fmla="*/ 22709 w 828571"/>
                  <a:gd name="connsiteY9" fmla="*/ 36227 h 177659"/>
                  <a:gd name="connsiteX10" fmla="*/ 164050 w 828571"/>
                  <a:gd name="connsiteY10" fmla="*/ 21929 h 177659"/>
                  <a:gd name="connsiteX11" fmla="*/ 410525 w 828571"/>
                  <a:gd name="connsiteY11" fmla="*/ 33304 h 177659"/>
                  <a:gd name="connsiteX12" fmla="*/ 614004 w 828571"/>
                  <a:gd name="connsiteY12" fmla="*/ 24175 h 177659"/>
                  <a:gd name="connsiteX0" fmla="*/ 614004 w 828571"/>
                  <a:gd name="connsiteY0" fmla="*/ 71674 h 225158"/>
                  <a:gd name="connsiteX1" fmla="*/ 828571 w 828571"/>
                  <a:gd name="connsiteY1" fmla="*/ 90199 h 225158"/>
                  <a:gd name="connsiteX2" fmla="*/ 821359 w 828571"/>
                  <a:gd name="connsiteY2" fmla="*/ 145792 h 225158"/>
                  <a:gd name="connsiteX3" fmla="*/ 615817 w 828571"/>
                  <a:gd name="connsiteY3" fmla="*/ 211819 h 225158"/>
                  <a:gd name="connsiteX4" fmla="*/ 525447 w 828571"/>
                  <a:gd name="connsiteY4" fmla="*/ 109139 h 225158"/>
                  <a:gd name="connsiteX5" fmla="*/ 424254 w 828571"/>
                  <a:gd name="connsiteY5" fmla="*/ 225147 h 225158"/>
                  <a:gd name="connsiteX6" fmla="*/ 322335 w 828571"/>
                  <a:gd name="connsiteY6" fmla="*/ 116946 h 225158"/>
                  <a:gd name="connsiteX7" fmla="*/ 242672 w 828571"/>
                  <a:gd name="connsiteY7" fmla="*/ 220864 h 225158"/>
                  <a:gd name="connsiteX8" fmla="*/ 30302 w 828571"/>
                  <a:gd name="connsiteY8" fmla="*/ 162316 h 225158"/>
                  <a:gd name="connsiteX9" fmla="*/ 22709 w 828571"/>
                  <a:gd name="connsiteY9" fmla="*/ 83726 h 225158"/>
                  <a:gd name="connsiteX10" fmla="*/ 164050 w 828571"/>
                  <a:gd name="connsiteY10" fmla="*/ 69428 h 225158"/>
                  <a:gd name="connsiteX11" fmla="*/ 410525 w 828571"/>
                  <a:gd name="connsiteY11" fmla="*/ 80803 h 225158"/>
                  <a:gd name="connsiteX12" fmla="*/ 614004 w 828571"/>
                  <a:gd name="connsiteY12" fmla="*/ 71674 h 225158"/>
                  <a:gd name="connsiteX0" fmla="*/ 614004 w 828571"/>
                  <a:gd name="connsiteY0" fmla="*/ 36986 h 190470"/>
                  <a:gd name="connsiteX1" fmla="*/ 828571 w 828571"/>
                  <a:gd name="connsiteY1" fmla="*/ 55511 h 190470"/>
                  <a:gd name="connsiteX2" fmla="*/ 821359 w 828571"/>
                  <a:gd name="connsiteY2" fmla="*/ 111104 h 190470"/>
                  <a:gd name="connsiteX3" fmla="*/ 615817 w 828571"/>
                  <a:gd name="connsiteY3" fmla="*/ 177131 h 190470"/>
                  <a:gd name="connsiteX4" fmla="*/ 525447 w 828571"/>
                  <a:gd name="connsiteY4" fmla="*/ 74451 h 190470"/>
                  <a:gd name="connsiteX5" fmla="*/ 424254 w 828571"/>
                  <a:gd name="connsiteY5" fmla="*/ 190459 h 190470"/>
                  <a:gd name="connsiteX6" fmla="*/ 322335 w 828571"/>
                  <a:gd name="connsiteY6" fmla="*/ 82258 h 190470"/>
                  <a:gd name="connsiteX7" fmla="*/ 242672 w 828571"/>
                  <a:gd name="connsiteY7" fmla="*/ 186176 h 190470"/>
                  <a:gd name="connsiteX8" fmla="*/ 30302 w 828571"/>
                  <a:gd name="connsiteY8" fmla="*/ 127628 h 190470"/>
                  <a:gd name="connsiteX9" fmla="*/ 22709 w 828571"/>
                  <a:gd name="connsiteY9" fmla="*/ 49038 h 190470"/>
                  <a:gd name="connsiteX10" fmla="*/ 164050 w 828571"/>
                  <a:gd name="connsiteY10" fmla="*/ 34740 h 190470"/>
                  <a:gd name="connsiteX11" fmla="*/ 410525 w 828571"/>
                  <a:gd name="connsiteY11" fmla="*/ 46115 h 190470"/>
                  <a:gd name="connsiteX12" fmla="*/ 614004 w 828571"/>
                  <a:gd name="connsiteY12" fmla="*/ 36986 h 190470"/>
                  <a:gd name="connsiteX0" fmla="*/ 614004 w 828571"/>
                  <a:gd name="connsiteY0" fmla="*/ 3460 h 156944"/>
                  <a:gd name="connsiteX1" fmla="*/ 828571 w 828571"/>
                  <a:gd name="connsiteY1" fmla="*/ 21985 h 156944"/>
                  <a:gd name="connsiteX2" fmla="*/ 821359 w 828571"/>
                  <a:gd name="connsiteY2" fmla="*/ 77578 h 156944"/>
                  <a:gd name="connsiteX3" fmla="*/ 615817 w 828571"/>
                  <a:gd name="connsiteY3" fmla="*/ 143605 h 156944"/>
                  <a:gd name="connsiteX4" fmla="*/ 525447 w 828571"/>
                  <a:gd name="connsiteY4" fmla="*/ 40925 h 156944"/>
                  <a:gd name="connsiteX5" fmla="*/ 424254 w 828571"/>
                  <a:gd name="connsiteY5" fmla="*/ 156933 h 156944"/>
                  <a:gd name="connsiteX6" fmla="*/ 322335 w 828571"/>
                  <a:gd name="connsiteY6" fmla="*/ 48732 h 156944"/>
                  <a:gd name="connsiteX7" fmla="*/ 242672 w 828571"/>
                  <a:gd name="connsiteY7" fmla="*/ 152650 h 156944"/>
                  <a:gd name="connsiteX8" fmla="*/ 30302 w 828571"/>
                  <a:gd name="connsiteY8" fmla="*/ 94102 h 156944"/>
                  <a:gd name="connsiteX9" fmla="*/ 22709 w 828571"/>
                  <a:gd name="connsiteY9" fmla="*/ 15512 h 156944"/>
                  <a:gd name="connsiteX10" fmla="*/ 164050 w 828571"/>
                  <a:gd name="connsiteY10" fmla="*/ 1214 h 156944"/>
                  <a:gd name="connsiteX11" fmla="*/ 410525 w 828571"/>
                  <a:gd name="connsiteY11" fmla="*/ 12589 h 156944"/>
                  <a:gd name="connsiteX12" fmla="*/ 614004 w 828571"/>
                  <a:gd name="connsiteY12" fmla="*/ 3460 h 156944"/>
                  <a:gd name="connsiteX0" fmla="*/ 636123 w 850690"/>
                  <a:gd name="connsiteY0" fmla="*/ 3460 h 156944"/>
                  <a:gd name="connsiteX1" fmla="*/ 850690 w 850690"/>
                  <a:gd name="connsiteY1" fmla="*/ 21985 h 156944"/>
                  <a:gd name="connsiteX2" fmla="*/ 843478 w 850690"/>
                  <a:gd name="connsiteY2" fmla="*/ 77578 h 156944"/>
                  <a:gd name="connsiteX3" fmla="*/ 637936 w 850690"/>
                  <a:gd name="connsiteY3" fmla="*/ 143605 h 156944"/>
                  <a:gd name="connsiteX4" fmla="*/ 547566 w 850690"/>
                  <a:gd name="connsiteY4" fmla="*/ 40925 h 156944"/>
                  <a:gd name="connsiteX5" fmla="*/ 446373 w 850690"/>
                  <a:gd name="connsiteY5" fmla="*/ 156933 h 156944"/>
                  <a:gd name="connsiteX6" fmla="*/ 344454 w 850690"/>
                  <a:gd name="connsiteY6" fmla="*/ 48732 h 156944"/>
                  <a:gd name="connsiteX7" fmla="*/ 264791 w 850690"/>
                  <a:gd name="connsiteY7" fmla="*/ 152650 h 156944"/>
                  <a:gd name="connsiteX8" fmla="*/ 52421 w 850690"/>
                  <a:gd name="connsiteY8" fmla="*/ 94102 h 156944"/>
                  <a:gd name="connsiteX9" fmla="*/ 44828 w 850690"/>
                  <a:gd name="connsiteY9" fmla="*/ 15512 h 156944"/>
                  <a:gd name="connsiteX10" fmla="*/ 186169 w 850690"/>
                  <a:gd name="connsiteY10" fmla="*/ 1214 h 156944"/>
                  <a:gd name="connsiteX11" fmla="*/ 432644 w 850690"/>
                  <a:gd name="connsiteY11" fmla="*/ 12589 h 156944"/>
                  <a:gd name="connsiteX12" fmla="*/ 636123 w 850690"/>
                  <a:gd name="connsiteY12" fmla="*/ 3460 h 156944"/>
                  <a:gd name="connsiteX0" fmla="*/ 609981 w 824548"/>
                  <a:gd name="connsiteY0" fmla="*/ 5378 h 158862"/>
                  <a:gd name="connsiteX1" fmla="*/ 824548 w 824548"/>
                  <a:gd name="connsiteY1" fmla="*/ 23903 h 158862"/>
                  <a:gd name="connsiteX2" fmla="*/ 817336 w 824548"/>
                  <a:gd name="connsiteY2" fmla="*/ 79496 h 158862"/>
                  <a:gd name="connsiteX3" fmla="*/ 611794 w 824548"/>
                  <a:gd name="connsiteY3" fmla="*/ 145523 h 158862"/>
                  <a:gd name="connsiteX4" fmla="*/ 521424 w 824548"/>
                  <a:gd name="connsiteY4" fmla="*/ 42843 h 158862"/>
                  <a:gd name="connsiteX5" fmla="*/ 420231 w 824548"/>
                  <a:gd name="connsiteY5" fmla="*/ 158851 h 158862"/>
                  <a:gd name="connsiteX6" fmla="*/ 318312 w 824548"/>
                  <a:gd name="connsiteY6" fmla="*/ 50650 h 158862"/>
                  <a:gd name="connsiteX7" fmla="*/ 238649 w 824548"/>
                  <a:gd name="connsiteY7" fmla="*/ 154568 h 158862"/>
                  <a:gd name="connsiteX8" fmla="*/ 26279 w 824548"/>
                  <a:gd name="connsiteY8" fmla="*/ 96020 h 158862"/>
                  <a:gd name="connsiteX9" fmla="*/ 18686 w 824548"/>
                  <a:gd name="connsiteY9" fmla="*/ 17430 h 158862"/>
                  <a:gd name="connsiteX10" fmla="*/ 160027 w 824548"/>
                  <a:gd name="connsiteY10" fmla="*/ 3132 h 158862"/>
                  <a:gd name="connsiteX11" fmla="*/ 406502 w 824548"/>
                  <a:gd name="connsiteY11" fmla="*/ 14507 h 158862"/>
                  <a:gd name="connsiteX12" fmla="*/ 609981 w 824548"/>
                  <a:gd name="connsiteY12" fmla="*/ 5378 h 158862"/>
                  <a:gd name="connsiteX0" fmla="*/ 598975 w 813542"/>
                  <a:gd name="connsiteY0" fmla="*/ 3902 h 157386"/>
                  <a:gd name="connsiteX1" fmla="*/ 813542 w 813542"/>
                  <a:gd name="connsiteY1" fmla="*/ 22427 h 157386"/>
                  <a:gd name="connsiteX2" fmla="*/ 806330 w 813542"/>
                  <a:gd name="connsiteY2" fmla="*/ 78020 h 157386"/>
                  <a:gd name="connsiteX3" fmla="*/ 600788 w 813542"/>
                  <a:gd name="connsiteY3" fmla="*/ 144047 h 157386"/>
                  <a:gd name="connsiteX4" fmla="*/ 510418 w 813542"/>
                  <a:gd name="connsiteY4" fmla="*/ 41367 h 157386"/>
                  <a:gd name="connsiteX5" fmla="*/ 409225 w 813542"/>
                  <a:gd name="connsiteY5" fmla="*/ 157375 h 157386"/>
                  <a:gd name="connsiteX6" fmla="*/ 307306 w 813542"/>
                  <a:gd name="connsiteY6" fmla="*/ 49174 h 157386"/>
                  <a:gd name="connsiteX7" fmla="*/ 227643 w 813542"/>
                  <a:gd name="connsiteY7" fmla="*/ 153092 h 157386"/>
                  <a:gd name="connsiteX8" fmla="*/ 41008 w 813542"/>
                  <a:gd name="connsiteY8" fmla="*/ 90071 h 157386"/>
                  <a:gd name="connsiteX9" fmla="*/ 7680 w 813542"/>
                  <a:gd name="connsiteY9" fmla="*/ 15954 h 157386"/>
                  <a:gd name="connsiteX10" fmla="*/ 149021 w 813542"/>
                  <a:gd name="connsiteY10" fmla="*/ 1656 h 157386"/>
                  <a:gd name="connsiteX11" fmla="*/ 395496 w 813542"/>
                  <a:gd name="connsiteY11" fmla="*/ 13031 h 157386"/>
                  <a:gd name="connsiteX12" fmla="*/ 598975 w 813542"/>
                  <a:gd name="connsiteY12" fmla="*/ 3902 h 157386"/>
                  <a:gd name="connsiteX0" fmla="*/ 684415 w 898982"/>
                  <a:gd name="connsiteY0" fmla="*/ 6987 h 160471"/>
                  <a:gd name="connsiteX1" fmla="*/ 898982 w 898982"/>
                  <a:gd name="connsiteY1" fmla="*/ 25512 h 160471"/>
                  <a:gd name="connsiteX2" fmla="*/ 891770 w 898982"/>
                  <a:gd name="connsiteY2" fmla="*/ 81105 h 160471"/>
                  <a:gd name="connsiteX3" fmla="*/ 686228 w 898982"/>
                  <a:gd name="connsiteY3" fmla="*/ 147132 h 160471"/>
                  <a:gd name="connsiteX4" fmla="*/ 595858 w 898982"/>
                  <a:gd name="connsiteY4" fmla="*/ 44452 h 160471"/>
                  <a:gd name="connsiteX5" fmla="*/ 494665 w 898982"/>
                  <a:gd name="connsiteY5" fmla="*/ 160460 h 160471"/>
                  <a:gd name="connsiteX6" fmla="*/ 392746 w 898982"/>
                  <a:gd name="connsiteY6" fmla="*/ 52259 h 160471"/>
                  <a:gd name="connsiteX7" fmla="*/ 313083 w 898982"/>
                  <a:gd name="connsiteY7" fmla="*/ 156177 h 160471"/>
                  <a:gd name="connsiteX8" fmla="*/ 126448 w 898982"/>
                  <a:gd name="connsiteY8" fmla="*/ 93156 h 160471"/>
                  <a:gd name="connsiteX9" fmla="*/ 2336 w 898982"/>
                  <a:gd name="connsiteY9" fmla="*/ 107368 h 160471"/>
                  <a:gd name="connsiteX10" fmla="*/ 234461 w 898982"/>
                  <a:gd name="connsiteY10" fmla="*/ 4741 h 160471"/>
                  <a:gd name="connsiteX11" fmla="*/ 480936 w 898982"/>
                  <a:gd name="connsiteY11" fmla="*/ 16116 h 160471"/>
                  <a:gd name="connsiteX12" fmla="*/ 684415 w 898982"/>
                  <a:gd name="connsiteY12" fmla="*/ 6987 h 160471"/>
                  <a:gd name="connsiteX0" fmla="*/ 687041 w 901608"/>
                  <a:gd name="connsiteY0" fmla="*/ 6987 h 160471"/>
                  <a:gd name="connsiteX1" fmla="*/ 901608 w 901608"/>
                  <a:gd name="connsiteY1" fmla="*/ 25512 h 160471"/>
                  <a:gd name="connsiteX2" fmla="*/ 894396 w 901608"/>
                  <a:gd name="connsiteY2" fmla="*/ 81105 h 160471"/>
                  <a:gd name="connsiteX3" fmla="*/ 688854 w 901608"/>
                  <a:gd name="connsiteY3" fmla="*/ 147132 h 160471"/>
                  <a:gd name="connsiteX4" fmla="*/ 598484 w 901608"/>
                  <a:gd name="connsiteY4" fmla="*/ 44452 h 160471"/>
                  <a:gd name="connsiteX5" fmla="*/ 497291 w 901608"/>
                  <a:gd name="connsiteY5" fmla="*/ 160460 h 160471"/>
                  <a:gd name="connsiteX6" fmla="*/ 395372 w 901608"/>
                  <a:gd name="connsiteY6" fmla="*/ 52259 h 160471"/>
                  <a:gd name="connsiteX7" fmla="*/ 315709 w 901608"/>
                  <a:gd name="connsiteY7" fmla="*/ 156177 h 160471"/>
                  <a:gd name="connsiteX8" fmla="*/ 129074 w 901608"/>
                  <a:gd name="connsiteY8" fmla="*/ 93156 h 160471"/>
                  <a:gd name="connsiteX9" fmla="*/ 4962 w 901608"/>
                  <a:gd name="connsiteY9" fmla="*/ 107368 h 160471"/>
                  <a:gd name="connsiteX10" fmla="*/ 237087 w 901608"/>
                  <a:gd name="connsiteY10" fmla="*/ 4741 h 160471"/>
                  <a:gd name="connsiteX11" fmla="*/ 483562 w 901608"/>
                  <a:gd name="connsiteY11" fmla="*/ 16116 h 160471"/>
                  <a:gd name="connsiteX12" fmla="*/ 687041 w 901608"/>
                  <a:gd name="connsiteY12" fmla="*/ 6987 h 160471"/>
                  <a:gd name="connsiteX0" fmla="*/ 693537 w 908104"/>
                  <a:gd name="connsiteY0" fmla="*/ 6987 h 160471"/>
                  <a:gd name="connsiteX1" fmla="*/ 908104 w 908104"/>
                  <a:gd name="connsiteY1" fmla="*/ 25512 h 160471"/>
                  <a:gd name="connsiteX2" fmla="*/ 900892 w 908104"/>
                  <a:gd name="connsiteY2" fmla="*/ 81105 h 160471"/>
                  <a:gd name="connsiteX3" fmla="*/ 695350 w 908104"/>
                  <a:gd name="connsiteY3" fmla="*/ 147132 h 160471"/>
                  <a:gd name="connsiteX4" fmla="*/ 604980 w 908104"/>
                  <a:gd name="connsiteY4" fmla="*/ 44452 h 160471"/>
                  <a:gd name="connsiteX5" fmla="*/ 503787 w 908104"/>
                  <a:gd name="connsiteY5" fmla="*/ 160460 h 160471"/>
                  <a:gd name="connsiteX6" fmla="*/ 401868 w 908104"/>
                  <a:gd name="connsiteY6" fmla="*/ 52259 h 160471"/>
                  <a:gd name="connsiteX7" fmla="*/ 322205 w 908104"/>
                  <a:gd name="connsiteY7" fmla="*/ 156177 h 160471"/>
                  <a:gd name="connsiteX8" fmla="*/ 135570 w 908104"/>
                  <a:gd name="connsiteY8" fmla="*/ 93156 h 160471"/>
                  <a:gd name="connsiteX9" fmla="*/ 11458 w 908104"/>
                  <a:gd name="connsiteY9" fmla="*/ 107368 h 160471"/>
                  <a:gd name="connsiteX10" fmla="*/ 243583 w 908104"/>
                  <a:gd name="connsiteY10" fmla="*/ 4741 h 160471"/>
                  <a:gd name="connsiteX11" fmla="*/ 490058 w 908104"/>
                  <a:gd name="connsiteY11" fmla="*/ 16116 h 160471"/>
                  <a:gd name="connsiteX12" fmla="*/ 693537 w 908104"/>
                  <a:gd name="connsiteY12" fmla="*/ 6987 h 160471"/>
                  <a:gd name="connsiteX0" fmla="*/ 725431 w 939998"/>
                  <a:gd name="connsiteY0" fmla="*/ 9212 h 162696"/>
                  <a:gd name="connsiteX1" fmla="*/ 939998 w 939998"/>
                  <a:gd name="connsiteY1" fmla="*/ 27737 h 162696"/>
                  <a:gd name="connsiteX2" fmla="*/ 932786 w 939998"/>
                  <a:gd name="connsiteY2" fmla="*/ 83330 h 162696"/>
                  <a:gd name="connsiteX3" fmla="*/ 727244 w 939998"/>
                  <a:gd name="connsiteY3" fmla="*/ 149357 h 162696"/>
                  <a:gd name="connsiteX4" fmla="*/ 636874 w 939998"/>
                  <a:gd name="connsiteY4" fmla="*/ 46677 h 162696"/>
                  <a:gd name="connsiteX5" fmla="*/ 535681 w 939998"/>
                  <a:gd name="connsiteY5" fmla="*/ 162685 h 162696"/>
                  <a:gd name="connsiteX6" fmla="*/ 433762 w 939998"/>
                  <a:gd name="connsiteY6" fmla="*/ 54484 h 162696"/>
                  <a:gd name="connsiteX7" fmla="*/ 354099 w 939998"/>
                  <a:gd name="connsiteY7" fmla="*/ 158402 h 162696"/>
                  <a:gd name="connsiteX8" fmla="*/ 167464 w 939998"/>
                  <a:gd name="connsiteY8" fmla="*/ 95381 h 162696"/>
                  <a:gd name="connsiteX9" fmla="*/ 10377 w 939998"/>
                  <a:gd name="connsiteY9" fmla="*/ 141927 h 162696"/>
                  <a:gd name="connsiteX10" fmla="*/ 275477 w 939998"/>
                  <a:gd name="connsiteY10" fmla="*/ 6966 h 162696"/>
                  <a:gd name="connsiteX11" fmla="*/ 521952 w 939998"/>
                  <a:gd name="connsiteY11" fmla="*/ 18341 h 162696"/>
                  <a:gd name="connsiteX12" fmla="*/ 725431 w 939998"/>
                  <a:gd name="connsiteY12" fmla="*/ 9212 h 162696"/>
                  <a:gd name="connsiteX0" fmla="*/ 726145 w 940712"/>
                  <a:gd name="connsiteY0" fmla="*/ 9212 h 162696"/>
                  <a:gd name="connsiteX1" fmla="*/ 940712 w 940712"/>
                  <a:gd name="connsiteY1" fmla="*/ 27737 h 162696"/>
                  <a:gd name="connsiteX2" fmla="*/ 933500 w 940712"/>
                  <a:gd name="connsiteY2" fmla="*/ 83330 h 162696"/>
                  <a:gd name="connsiteX3" fmla="*/ 727958 w 940712"/>
                  <a:gd name="connsiteY3" fmla="*/ 149357 h 162696"/>
                  <a:gd name="connsiteX4" fmla="*/ 637588 w 940712"/>
                  <a:gd name="connsiteY4" fmla="*/ 46677 h 162696"/>
                  <a:gd name="connsiteX5" fmla="*/ 536395 w 940712"/>
                  <a:gd name="connsiteY5" fmla="*/ 162685 h 162696"/>
                  <a:gd name="connsiteX6" fmla="*/ 434476 w 940712"/>
                  <a:gd name="connsiteY6" fmla="*/ 54484 h 162696"/>
                  <a:gd name="connsiteX7" fmla="*/ 354813 w 940712"/>
                  <a:gd name="connsiteY7" fmla="*/ 158402 h 162696"/>
                  <a:gd name="connsiteX8" fmla="*/ 168178 w 940712"/>
                  <a:gd name="connsiteY8" fmla="*/ 95381 h 162696"/>
                  <a:gd name="connsiteX9" fmla="*/ 11091 w 940712"/>
                  <a:gd name="connsiteY9" fmla="*/ 141927 h 162696"/>
                  <a:gd name="connsiteX10" fmla="*/ 276191 w 940712"/>
                  <a:gd name="connsiteY10" fmla="*/ 6966 h 162696"/>
                  <a:gd name="connsiteX11" fmla="*/ 522666 w 940712"/>
                  <a:gd name="connsiteY11" fmla="*/ 18341 h 162696"/>
                  <a:gd name="connsiteX12" fmla="*/ 726145 w 940712"/>
                  <a:gd name="connsiteY12" fmla="*/ 9212 h 162696"/>
                  <a:gd name="connsiteX0" fmla="*/ 717301 w 931868"/>
                  <a:gd name="connsiteY0" fmla="*/ 197 h 153681"/>
                  <a:gd name="connsiteX1" fmla="*/ 931868 w 931868"/>
                  <a:gd name="connsiteY1" fmla="*/ 18722 h 153681"/>
                  <a:gd name="connsiteX2" fmla="*/ 924656 w 931868"/>
                  <a:gd name="connsiteY2" fmla="*/ 74315 h 153681"/>
                  <a:gd name="connsiteX3" fmla="*/ 719114 w 931868"/>
                  <a:gd name="connsiteY3" fmla="*/ 140342 h 153681"/>
                  <a:gd name="connsiteX4" fmla="*/ 628744 w 931868"/>
                  <a:gd name="connsiteY4" fmla="*/ 37662 h 153681"/>
                  <a:gd name="connsiteX5" fmla="*/ 527551 w 931868"/>
                  <a:gd name="connsiteY5" fmla="*/ 153670 h 153681"/>
                  <a:gd name="connsiteX6" fmla="*/ 425632 w 931868"/>
                  <a:gd name="connsiteY6" fmla="*/ 45469 h 153681"/>
                  <a:gd name="connsiteX7" fmla="*/ 345969 w 931868"/>
                  <a:gd name="connsiteY7" fmla="*/ 149387 h 153681"/>
                  <a:gd name="connsiteX8" fmla="*/ 159334 w 931868"/>
                  <a:gd name="connsiteY8" fmla="*/ 86366 h 153681"/>
                  <a:gd name="connsiteX9" fmla="*/ 2247 w 931868"/>
                  <a:gd name="connsiteY9" fmla="*/ 132912 h 153681"/>
                  <a:gd name="connsiteX10" fmla="*/ 279946 w 931868"/>
                  <a:gd name="connsiteY10" fmla="*/ 15108 h 153681"/>
                  <a:gd name="connsiteX11" fmla="*/ 513822 w 931868"/>
                  <a:gd name="connsiteY11" fmla="*/ 9326 h 153681"/>
                  <a:gd name="connsiteX12" fmla="*/ 717301 w 931868"/>
                  <a:gd name="connsiteY12" fmla="*/ 197 h 153681"/>
                  <a:gd name="connsiteX0" fmla="*/ 717301 w 931868"/>
                  <a:gd name="connsiteY0" fmla="*/ 197 h 153681"/>
                  <a:gd name="connsiteX1" fmla="*/ 931868 w 931868"/>
                  <a:gd name="connsiteY1" fmla="*/ 18722 h 153681"/>
                  <a:gd name="connsiteX2" fmla="*/ 924656 w 931868"/>
                  <a:gd name="connsiteY2" fmla="*/ 74315 h 153681"/>
                  <a:gd name="connsiteX3" fmla="*/ 719114 w 931868"/>
                  <a:gd name="connsiteY3" fmla="*/ 140342 h 153681"/>
                  <a:gd name="connsiteX4" fmla="*/ 628744 w 931868"/>
                  <a:gd name="connsiteY4" fmla="*/ 37662 h 153681"/>
                  <a:gd name="connsiteX5" fmla="*/ 527551 w 931868"/>
                  <a:gd name="connsiteY5" fmla="*/ 153670 h 153681"/>
                  <a:gd name="connsiteX6" fmla="*/ 425632 w 931868"/>
                  <a:gd name="connsiteY6" fmla="*/ 45469 h 153681"/>
                  <a:gd name="connsiteX7" fmla="*/ 345969 w 931868"/>
                  <a:gd name="connsiteY7" fmla="*/ 149387 h 153681"/>
                  <a:gd name="connsiteX8" fmla="*/ 159334 w 931868"/>
                  <a:gd name="connsiteY8" fmla="*/ 86366 h 153681"/>
                  <a:gd name="connsiteX9" fmla="*/ 2247 w 931868"/>
                  <a:gd name="connsiteY9" fmla="*/ 132912 h 153681"/>
                  <a:gd name="connsiteX10" fmla="*/ 279946 w 931868"/>
                  <a:gd name="connsiteY10" fmla="*/ 15108 h 153681"/>
                  <a:gd name="connsiteX11" fmla="*/ 513822 w 931868"/>
                  <a:gd name="connsiteY11" fmla="*/ 9326 h 153681"/>
                  <a:gd name="connsiteX12" fmla="*/ 717301 w 931868"/>
                  <a:gd name="connsiteY12" fmla="*/ 197 h 153681"/>
                  <a:gd name="connsiteX0" fmla="*/ 715176 w 929743"/>
                  <a:gd name="connsiteY0" fmla="*/ 197 h 153681"/>
                  <a:gd name="connsiteX1" fmla="*/ 929743 w 929743"/>
                  <a:gd name="connsiteY1" fmla="*/ 18722 h 153681"/>
                  <a:gd name="connsiteX2" fmla="*/ 922531 w 929743"/>
                  <a:gd name="connsiteY2" fmla="*/ 74315 h 153681"/>
                  <a:gd name="connsiteX3" fmla="*/ 716989 w 929743"/>
                  <a:gd name="connsiteY3" fmla="*/ 140342 h 153681"/>
                  <a:gd name="connsiteX4" fmla="*/ 626619 w 929743"/>
                  <a:gd name="connsiteY4" fmla="*/ 37662 h 153681"/>
                  <a:gd name="connsiteX5" fmla="*/ 525426 w 929743"/>
                  <a:gd name="connsiteY5" fmla="*/ 153670 h 153681"/>
                  <a:gd name="connsiteX6" fmla="*/ 423507 w 929743"/>
                  <a:gd name="connsiteY6" fmla="*/ 45469 h 153681"/>
                  <a:gd name="connsiteX7" fmla="*/ 343844 w 929743"/>
                  <a:gd name="connsiteY7" fmla="*/ 149387 h 153681"/>
                  <a:gd name="connsiteX8" fmla="*/ 157209 w 929743"/>
                  <a:gd name="connsiteY8" fmla="*/ 86366 h 153681"/>
                  <a:gd name="connsiteX9" fmla="*/ 122 w 929743"/>
                  <a:gd name="connsiteY9" fmla="*/ 132912 h 153681"/>
                  <a:gd name="connsiteX10" fmla="*/ 133763 w 929743"/>
                  <a:gd name="connsiteY10" fmla="*/ 70007 h 153681"/>
                  <a:gd name="connsiteX11" fmla="*/ 277821 w 929743"/>
                  <a:gd name="connsiteY11" fmla="*/ 15108 h 153681"/>
                  <a:gd name="connsiteX12" fmla="*/ 511697 w 929743"/>
                  <a:gd name="connsiteY12" fmla="*/ 9326 h 153681"/>
                  <a:gd name="connsiteX13" fmla="*/ 715176 w 929743"/>
                  <a:gd name="connsiteY13" fmla="*/ 197 h 153681"/>
                  <a:gd name="connsiteX0" fmla="*/ 716884 w 931451"/>
                  <a:gd name="connsiteY0" fmla="*/ 197 h 153681"/>
                  <a:gd name="connsiteX1" fmla="*/ 931451 w 931451"/>
                  <a:gd name="connsiteY1" fmla="*/ 18722 h 153681"/>
                  <a:gd name="connsiteX2" fmla="*/ 924239 w 931451"/>
                  <a:gd name="connsiteY2" fmla="*/ 74315 h 153681"/>
                  <a:gd name="connsiteX3" fmla="*/ 718697 w 931451"/>
                  <a:gd name="connsiteY3" fmla="*/ 140342 h 153681"/>
                  <a:gd name="connsiteX4" fmla="*/ 628327 w 931451"/>
                  <a:gd name="connsiteY4" fmla="*/ 37662 h 153681"/>
                  <a:gd name="connsiteX5" fmla="*/ 527134 w 931451"/>
                  <a:gd name="connsiteY5" fmla="*/ 153670 h 153681"/>
                  <a:gd name="connsiteX6" fmla="*/ 425215 w 931451"/>
                  <a:gd name="connsiteY6" fmla="*/ 45469 h 153681"/>
                  <a:gd name="connsiteX7" fmla="*/ 345552 w 931451"/>
                  <a:gd name="connsiteY7" fmla="*/ 149387 h 153681"/>
                  <a:gd name="connsiteX8" fmla="*/ 158917 w 931451"/>
                  <a:gd name="connsiteY8" fmla="*/ 86366 h 153681"/>
                  <a:gd name="connsiteX9" fmla="*/ 1830 w 931451"/>
                  <a:gd name="connsiteY9" fmla="*/ 132912 h 153681"/>
                  <a:gd name="connsiteX10" fmla="*/ 86248 w 931451"/>
                  <a:gd name="connsiteY10" fmla="*/ 64051 h 153681"/>
                  <a:gd name="connsiteX11" fmla="*/ 279529 w 931451"/>
                  <a:gd name="connsiteY11" fmla="*/ 15108 h 153681"/>
                  <a:gd name="connsiteX12" fmla="*/ 513405 w 931451"/>
                  <a:gd name="connsiteY12" fmla="*/ 9326 h 153681"/>
                  <a:gd name="connsiteX13" fmla="*/ 716884 w 931451"/>
                  <a:gd name="connsiteY13" fmla="*/ 197 h 153681"/>
                  <a:gd name="connsiteX0" fmla="*/ 716884 w 931451"/>
                  <a:gd name="connsiteY0" fmla="*/ 903 h 154387"/>
                  <a:gd name="connsiteX1" fmla="*/ 931451 w 931451"/>
                  <a:gd name="connsiteY1" fmla="*/ 19428 h 154387"/>
                  <a:gd name="connsiteX2" fmla="*/ 924239 w 931451"/>
                  <a:gd name="connsiteY2" fmla="*/ 75021 h 154387"/>
                  <a:gd name="connsiteX3" fmla="*/ 718697 w 931451"/>
                  <a:gd name="connsiteY3" fmla="*/ 141048 h 154387"/>
                  <a:gd name="connsiteX4" fmla="*/ 628327 w 931451"/>
                  <a:gd name="connsiteY4" fmla="*/ 38368 h 154387"/>
                  <a:gd name="connsiteX5" fmla="*/ 527134 w 931451"/>
                  <a:gd name="connsiteY5" fmla="*/ 154376 h 154387"/>
                  <a:gd name="connsiteX6" fmla="*/ 425215 w 931451"/>
                  <a:gd name="connsiteY6" fmla="*/ 46175 h 154387"/>
                  <a:gd name="connsiteX7" fmla="*/ 345552 w 931451"/>
                  <a:gd name="connsiteY7" fmla="*/ 150093 h 154387"/>
                  <a:gd name="connsiteX8" fmla="*/ 158917 w 931451"/>
                  <a:gd name="connsiteY8" fmla="*/ 87072 h 154387"/>
                  <a:gd name="connsiteX9" fmla="*/ 1830 w 931451"/>
                  <a:gd name="connsiteY9" fmla="*/ 133618 h 154387"/>
                  <a:gd name="connsiteX10" fmla="*/ 86248 w 931451"/>
                  <a:gd name="connsiteY10" fmla="*/ 64757 h 154387"/>
                  <a:gd name="connsiteX11" fmla="*/ 286508 w 931451"/>
                  <a:gd name="connsiteY11" fmla="*/ 70222 h 154387"/>
                  <a:gd name="connsiteX12" fmla="*/ 513405 w 931451"/>
                  <a:gd name="connsiteY12" fmla="*/ 10032 h 154387"/>
                  <a:gd name="connsiteX13" fmla="*/ 716884 w 931451"/>
                  <a:gd name="connsiteY13" fmla="*/ 903 h 154387"/>
                  <a:gd name="connsiteX0" fmla="*/ 716884 w 931451"/>
                  <a:gd name="connsiteY0" fmla="*/ 903 h 154387"/>
                  <a:gd name="connsiteX1" fmla="*/ 931451 w 931451"/>
                  <a:gd name="connsiteY1" fmla="*/ 19428 h 154387"/>
                  <a:gd name="connsiteX2" fmla="*/ 924239 w 931451"/>
                  <a:gd name="connsiteY2" fmla="*/ 75021 h 154387"/>
                  <a:gd name="connsiteX3" fmla="*/ 718697 w 931451"/>
                  <a:gd name="connsiteY3" fmla="*/ 141048 h 154387"/>
                  <a:gd name="connsiteX4" fmla="*/ 628327 w 931451"/>
                  <a:gd name="connsiteY4" fmla="*/ 38368 h 154387"/>
                  <a:gd name="connsiteX5" fmla="*/ 527134 w 931451"/>
                  <a:gd name="connsiteY5" fmla="*/ 154376 h 154387"/>
                  <a:gd name="connsiteX6" fmla="*/ 425215 w 931451"/>
                  <a:gd name="connsiteY6" fmla="*/ 46175 h 154387"/>
                  <a:gd name="connsiteX7" fmla="*/ 345552 w 931451"/>
                  <a:gd name="connsiteY7" fmla="*/ 150093 h 154387"/>
                  <a:gd name="connsiteX8" fmla="*/ 158917 w 931451"/>
                  <a:gd name="connsiteY8" fmla="*/ 87072 h 154387"/>
                  <a:gd name="connsiteX9" fmla="*/ 1830 w 931451"/>
                  <a:gd name="connsiteY9" fmla="*/ 133618 h 154387"/>
                  <a:gd name="connsiteX10" fmla="*/ 86248 w 931451"/>
                  <a:gd name="connsiteY10" fmla="*/ 64757 h 154387"/>
                  <a:gd name="connsiteX11" fmla="*/ 286508 w 931451"/>
                  <a:gd name="connsiteY11" fmla="*/ 70222 h 154387"/>
                  <a:gd name="connsiteX12" fmla="*/ 395655 w 931451"/>
                  <a:gd name="connsiteY12" fmla="*/ 42420 h 154387"/>
                  <a:gd name="connsiteX13" fmla="*/ 513405 w 931451"/>
                  <a:gd name="connsiteY13" fmla="*/ 10032 h 154387"/>
                  <a:gd name="connsiteX14" fmla="*/ 716884 w 931451"/>
                  <a:gd name="connsiteY14" fmla="*/ 903 h 154387"/>
                  <a:gd name="connsiteX0" fmla="*/ 716884 w 931451"/>
                  <a:gd name="connsiteY0" fmla="*/ 166 h 153650"/>
                  <a:gd name="connsiteX1" fmla="*/ 931451 w 931451"/>
                  <a:gd name="connsiteY1" fmla="*/ 18691 h 153650"/>
                  <a:gd name="connsiteX2" fmla="*/ 924239 w 931451"/>
                  <a:gd name="connsiteY2" fmla="*/ 74284 h 153650"/>
                  <a:gd name="connsiteX3" fmla="*/ 718697 w 931451"/>
                  <a:gd name="connsiteY3" fmla="*/ 140311 h 153650"/>
                  <a:gd name="connsiteX4" fmla="*/ 628327 w 931451"/>
                  <a:gd name="connsiteY4" fmla="*/ 37631 h 153650"/>
                  <a:gd name="connsiteX5" fmla="*/ 527134 w 931451"/>
                  <a:gd name="connsiteY5" fmla="*/ 153639 h 153650"/>
                  <a:gd name="connsiteX6" fmla="*/ 425215 w 931451"/>
                  <a:gd name="connsiteY6" fmla="*/ 45438 h 153650"/>
                  <a:gd name="connsiteX7" fmla="*/ 345552 w 931451"/>
                  <a:gd name="connsiteY7" fmla="*/ 149356 h 153650"/>
                  <a:gd name="connsiteX8" fmla="*/ 158917 w 931451"/>
                  <a:gd name="connsiteY8" fmla="*/ 86335 h 153650"/>
                  <a:gd name="connsiteX9" fmla="*/ 1830 w 931451"/>
                  <a:gd name="connsiteY9" fmla="*/ 132881 h 153650"/>
                  <a:gd name="connsiteX10" fmla="*/ 86248 w 931451"/>
                  <a:gd name="connsiteY10" fmla="*/ 64020 h 153650"/>
                  <a:gd name="connsiteX11" fmla="*/ 286508 w 931451"/>
                  <a:gd name="connsiteY11" fmla="*/ 69485 h 153650"/>
                  <a:gd name="connsiteX12" fmla="*/ 374730 w 931451"/>
                  <a:gd name="connsiteY12" fmla="*/ 4207 h 153650"/>
                  <a:gd name="connsiteX13" fmla="*/ 513405 w 931451"/>
                  <a:gd name="connsiteY13" fmla="*/ 9295 h 153650"/>
                  <a:gd name="connsiteX14" fmla="*/ 716884 w 931451"/>
                  <a:gd name="connsiteY14" fmla="*/ 166 h 153650"/>
                  <a:gd name="connsiteX0" fmla="*/ 716884 w 931451"/>
                  <a:gd name="connsiteY0" fmla="*/ 166 h 153650"/>
                  <a:gd name="connsiteX1" fmla="*/ 931451 w 931451"/>
                  <a:gd name="connsiteY1" fmla="*/ 18691 h 153650"/>
                  <a:gd name="connsiteX2" fmla="*/ 924239 w 931451"/>
                  <a:gd name="connsiteY2" fmla="*/ 74284 h 153650"/>
                  <a:gd name="connsiteX3" fmla="*/ 718697 w 931451"/>
                  <a:gd name="connsiteY3" fmla="*/ 140311 h 153650"/>
                  <a:gd name="connsiteX4" fmla="*/ 628327 w 931451"/>
                  <a:gd name="connsiteY4" fmla="*/ 37631 h 153650"/>
                  <a:gd name="connsiteX5" fmla="*/ 527134 w 931451"/>
                  <a:gd name="connsiteY5" fmla="*/ 153639 h 153650"/>
                  <a:gd name="connsiteX6" fmla="*/ 425215 w 931451"/>
                  <a:gd name="connsiteY6" fmla="*/ 45438 h 153650"/>
                  <a:gd name="connsiteX7" fmla="*/ 345552 w 931451"/>
                  <a:gd name="connsiteY7" fmla="*/ 149356 h 153650"/>
                  <a:gd name="connsiteX8" fmla="*/ 158917 w 931451"/>
                  <a:gd name="connsiteY8" fmla="*/ 86335 h 153650"/>
                  <a:gd name="connsiteX9" fmla="*/ 1830 w 931451"/>
                  <a:gd name="connsiteY9" fmla="*/ 132881 h 153650"/>
                  <a:gd name="connsiteX10" fmla="*/ 86248 w 931451"/>
                  <a:gd name="connsiteY10" fmla="*/ 64020 h 153650"/>
                  <a:gd name="connsiteX11" fmla="*/ 311211 w 931451"/>
                  <a:gd name="connsiteY11" fmla="*/ 86958 h 153650"/>
                  <a:gd name="connsiteX12" fmla="*/ 374730 w 931451"/>
                  <a:gd name="connsiteY12" fmla="*/ 4207 h 153650"/>
                  <a:gd name="connsiteX13" fmla="*/ 513405 w 931451"/>
                  <a:gd name="connsiteY13" fmla="*/ 9295 h 153650"/>
                  <a:gd name="connsiteX14" fmla="*/ 716884 w 931451"/>
                  <a:gd name="connsiteY14" fmla="*/ 166 h 153650"/>
                  <a:gd name="connsiteX0" fmla="*/ 723409 w 937976"/>
                  <a:gd name="connsiteY0" fmla="*/ 166 h 153650"/>
                  <a:gd name="connsiteX1" fmla="*/ 937976 w 937976"/>
                  <a:gd name="connsiteY1" fmla="*/ 18691 h 153650"/>
                  <a:gd name="connsiteX2" fmla="*/ 930764 w 937976"/>
                  <a:gd name="connsiteY2" fmla="*/ 74284 h 153650"/>
                  <a:gd name="connsiteX3" fmla="*/ 725222 w 937976"/>
                  <a:gd name="connsiteY3" fmla="*/ 140311 h 153650"/>
                  <a:gd name="connsiteX4" fmla="*/ 634852 w 937976"/>
                  <a:gd name="connsiteY4" fmla="*/ 37631 h 153650"/>
                  <a:gd name="connsiteX5" fmla="*/ 533659 w 937976"/>
                  <a:gd name="connsiteY5" fmla="*/ 153639 h 153650"/>
                  <a:gd name="connsiteX6" fmla="*/ 431740 w 937976"/>
                  <a:gd name="connsiteY6" fmla="*/ 45438 h 153650"/>
                  <a:gd name="connsiteX7" fmla="*/ 352077 w 937976"/>
                  <a:gd name="connsiteY7" fmla="*/ 149356 h 153650"/>
                  <a:gd name="connsiteX8" fmla="*/ 165442 w 937976"/>
                  <a:gd name="connsiteY8" fmla="*/ 86335 h 153650"/>
                  <a:gd name="connsiteX9" fmla="*/ 1651 w 937976"/>
                  <a:gd name="connsiteY9" fmla="*/ 121954 h 153650"/>
                  <a:gd name="connsiteX10" fmla="*/ 92773 w 937976"/>
                  <a:gd name="connsiteY10" fmla="*/ 64020 h 153650"/>
                  <a:gd name="connsiteX11" fmla="*/ 317736 w 937976"/>
                  <a:gd name="connsiteY11" fmla="*/ 86958 h 153650"/>
                  <a:gd name="connsiteX12" fmla="*/ 381255 w 937976"/>
                  <a:gd name="connsiteY12" fmla="*/ 4207 h 153650"/>
                  <a:gd name="connsiteX13" fmla="*/ 519930 w 937976"/>
                  <a:gd name="connsiteY13" fmla="*/ 9295 h 153650"/>
                  <a:gd name="connsiteX14" fmla="*/ 723409 w 937976"/>
                  <a:gd name="connsiteY14" fmla="*/ 166 h 153650"/>
                  <a:gd name="connsiteX0" fmla="*/ 715704 w 930271"/>
                  <a:gd name="connsiteY0" fmla="*/ 166 h 153650"/>
                  <a:gd name="connsiteX1" fmla="*/ 930271 w 930271"/>
                  <a:gd name="connsiteY1" fmla="*/ 18691 h 153650"/>
                  <a:gd name="connsiteX2" fmla="*/ 923059 w 930271"/>
                  <a:gd name="connsiteY2" fmla="*/ 74284 h 153650"/>
                  <a:gd name="connsiteX3" fmla="*/ 717517 w 930271"/>
                  <a:gd name="connsiteY3" fmla="*/ 140311 h 153650"/>
                  <a:gd name="connsiteX4" fmla="*/ 627147 w 930271"/>
                  <a:gd name="connsiteY4" fmla="*/ 37631 h 153650"/>
                  <a:gd name="connsiteX5" fmla="*/ 525954 w 930271"/>
                  <a:gd name="connsiteY5" fmla="*/ 153639 h 153650"/>
                  <a:gd name="connsiteX6" fmla="*/ 424035 w 930271"/>
                  <a:gd name="connsiteY6" fmla="*/ 45438 h 153650"/>
                  <a:gd name="connsiteX7" fmla="*/ 344372 w 930271"/>
                  <a:gd name="connsiteY7" fmla="*/ 149356 h 153650"/>
                  <a:gd name="connsiteX8" fmla="*/ 157737 w 930271"/>
                  <a:gd name="connsiteY8" fmla="*/ 86335 h 153650"/>
                  <a:gd name="connsiteX9" fmla="*/ 1867 w 930271"/>
                  <a:gd name="connsiteY9" fmla="*/ 139924 h 153650"/>
                  <a:gd name="connsiteX10" fmla="*/ 85068 w 930271"/>
                  <a:gd name="connsiteY10" fmla="*/ 64020 h 153650"/>
                  <a:gd name="connsiteX11" fmla="*/ 310031 w 930271"/>
                  <a:gd name="connsiteY11" fmla="*/ 86958 h 153650"/>
                  <a:gd name="connsiteX12" fmla="*/ 373550 w 930271"/>
                  <a:gd name="connsiteY12" fmla="*/ 4207 h 153650"/>
                  <a:gd name="connsiteX13" fmla="*/ 512225 w 930271"/>
                  <a:gd name="connsiteY13" fmla="*/ 9295 h 153650"/>
                  <a:gd name="connsiteX14" fmla="*/ 715704 w 930271"/>
                  <a:gd name="connsiteY14" fmla="*/ 166 h 153650"/>
                  <a:gd name="connsiteX0" fmla="*/ 733319 w 947886"/>
                  <a:gd name="connsiteY0" fmla="*/ 166 h 153650"/>
                  <a:gd name="connsiteX1" fmla="*/ 947886 w 947886"/>
                  <a:gd name="connsiteY1" fmla="*/ 18691 h 153650"/>
                  <a:gd name="connsiteX2" fmla="*/ 940674 w 947886"/>
                  <a:gd name="connsiteY2" fmla="*/ 74284 h 153650"/>
                  <a:gd name="connsiteX3" fmla="*/ 735132 w 947886"/>
                  <a:gd name="connsiteY3" fmla="*/ 140311 h 153650"/>
                  <a:gd name="connsiteX4" fmla="*/ 644762 w 947886"/>
                  <a:gd name="connsiteY4" fmla="*/ 37631 h 153650"/>
                  <a:gd name="connsiteX5" fmla="*/ 543569 w 947886"/>
                  <a:gd name="connsiteY5" fmla="*/ 153639 h 153650"/>
                  <a:gd name="connsiteX6" fmla="*/ 441650 w 947886"/>
                  <a:gd name="connsiteY6" fmla="*/ 45438 h 153650"/>
                  <a:gd name="connsiteX7" fmla="*/ 361987 w 947886"/>
                  <a:gd name="connsiteY7" fmla="*/ 149356 h 153650"/>
                  <a:gd name="connsiteX8" fmla="*/ 175352 w 947886"/>
                  <a:gd name="connsiteY8" fmla="*/ 86335 h 153650"/>
                  <a:gd name="connsiteX9" fmla="*/ 19482 w 947886"/>
                  <a:gd name="connsiteY9" fmla="*/ 139924 h 153650"/>
                  <a:gd name="connsiteX10" fmla="*/ 102683 w 947886"/>
                  <a:gd name="connsiteY10" fmla="*/ 64020 h 153650"/>
                  <a:gd name="connsiteX11" fmla="*/ 327646 w 947886"/>
                  <a:gd name="connsiteY11" fmla="*/ 86958 h 153650"/>
                  <a:gd name="connsiteX12" fmla="*/ 391165 w 947886"/>
                  <a:gd name="connsiteY12" fmla="*/ 4207 h 153650"/>
                  <a:gd name="connsiteX13" fmla="*/ 529840 w 947886"/>
                  <a:gd name="connsiteY13" fmla="*/ 9295 h 153650"/>
                  <a:gd name="connsiteX14" fmla="*/ 733319 w 947886"/>
                  <a:gd name="connsiteY14" fmla="*/ 166 h 153650"/>
                  <a:gd name="connsiteX0" fmla="*/ 723079 w 937646"/>
                  <a:gd name="connsiteY0" fmla="*/ 166 h 153650"/>
                  <a:gd name="connsiteX1" fmla="*/ 937646 w 937646"/>
                  <a:gd name="connsiteY1" fmla="*/ 18691 h 153650"/>
                  <a:gd name="connsiteX2" fmla="*/ 930434 w 937646"/>
                  <a:gd name="connsiteY2" fmla="*/ 74284 h 153650"/>
                  <a:gd name="connsiteX3" fmla="*/ 724892 w 937646"/>
                  <a:gd name="connsiteY3" fmla="*/ 140311 h 153650"/>
                  <a:gd name="connsiteX4" fmla="*/ 634522 w 937646"/>
                  <a:gd name="connsiteY4" fmla="*/ 37631 h 153650"/>
                  <a:gd name="connsiteX5" fmla="*/ 533329 w 937646"/>
                  <a:gd name="connsiteY5" fmla="*/ 153639 h 153650"/>
                  <a:gd name="connsiteX6" fmla="*/ 431410 w 937646"/>
                  <a:gd name="connsiteY6" fmla="*/ 45438 h 153650"/>
                  <a:gd name="connsiteX7" fmla="*/ 351747 w 937646"/>
                  <a:gd name="connsiteY7" fmla="*/ 149356 h 153650"/>
                  <a:gd name="connsiteX8" fmla="*/ 165112 w 937646"/>
                  <a:gd name="connsiteY8" fmla="*/ 86335 h 153650"/>
                  <a:gd name="connsiteX9" fmla="*/ 9242 w 937646"/>
                  <a:gd name="connsiteY9" fmla="*/ 139924 h 153650"/>
                  <a:gd name="connsiteX10" fmla="*/ 92443 w 937646"/>
                  <a:gd name="connsiteY10" fmla="*/ 64020 h 153650"/>
                  <a:gd name="connsiteX11" fmla="*/ 317406 w 937646"/>
                  <a:gd name="connsiteY11" fmla="*/ 86958 h 153650"/>
                  <a:gd name="connsiteX12" fmla="*/ 380925 w 937646"/>
                  <a:gd name="connsiteY12" fmla="*/ 4207 h 153650"/>
                  <a:gd name="connsiteX13" fmla="*/ 519600 w 937646"/>
                  <a:gd name="connsiteY13" fmla="*/ 9295 h 153650"/>
                  <a:gd name="connsiteX14" fmla="*/ 723079 w 937646"/>
                  <a:gd name="connsiteY14" fmla="*/ 166 h 153650"/>
                  <a:gd name="connsiteX0" fmla="*/ 724187 w 938754"/>
                  <a:gd name="connsiteY0" fmla="*/ 166 h 153650"/>
                  <a:gd name="connsiteX1" fmla="*/ 938754 w 938754"/>
                  <a:gd name="connsiteY1" fmla="*/ 18691 h 153650"/>
                  <a:gd name="connsiteX2" fmla="*/ 931542 w 938754"/>
                  <a:gd name="connsiteY2" fmla="*/ 74284 h 153650"/>
                  <a:gd name="connsiteX3" fmla="*/ 726000 w 938754"/>
                  <a:gd name="connsiteY3" fmla="*/ 140311 h 153650"/>
                  <a:gd name="connsiteX4" fmla="*/ 635630 w 938754"/>
                  <a:gd name="connsiteY4" fmla="*/ 37631 h 153650"/>
                  <a:gd name="connsiteX5" fmla="*/ 534437 w 938754"/>
                  <a:gd name="connsiteY5" fmla="*/ 153639 h 153650"/>
                  <a:gd name="connsiteX6" fmla="*/ 432518 w 938754"/>
                  <a:gd name="connsiteY6" fmla="*/ 45438 h 153650"/>
                  <a:gd name="connsiteX7" fmla="*/ 352855 w 938754"/>
                  <a:gd name="connsiteY7" fmla="*/ 149356 h 153650"/>
                  <a:gd name="connsiteX8" fmla="*/ 166220 w 938754"/>
                  <a:gd name="connsiteY8" fmla="*/ 86335 h 153650"/>
                  <a:gd name="connsiteX9" fmla="*/ 9134 w 938754"/>
                  <a:gd name="connsiteY9" fmla="*/ 132879 h 153650"/>
                  <a:gd name="connsiteX10" fmla="*/ 93551 w 938754"/>
                  <a:gd name="connsiteY10" fmla="*/ 64020 h 153650"/>
                  <a:gd name="connsiteX11" fmla="*/ 318514 w 938754"/>
                  <a:gd name="connsiteY11" fmla="*/ 86958 h 153650"/>
                  <a:gd name="connsiteX12" fmla="*/ 382033 w 938754"/>
                  <a:gd name="connsiteY12" fmla="*/ 4207 h 153650"/>
                  <a:gd name="connsiteX13" fmla="*/ 520708 w 938754"/>
                  <a:gd name="connsiteY13" fmla="*/ 9295 h 153650"/>
                  <a:gd name="connsiteX14" fmla="*/ 724187 w 938754"/>
                  <a:gd name="connsiteY14" fmla="*/ 166 h 153650"/>
                  <a:gd name="connsiteX0" fmla="*/ 704991 w 919558"/>
                  <a:gd name="connsiteY0" fmla="*/ 166 h 153650"/>
                  <a:gd name="connsiteX1" fmla="*/ 919558 w 919558"/>
                  <a:gd name="connsiteY1" fmla="*/ 18691 h 153650"/>
                  <a:gd name="connsiteX2" fmla="*/ 912346 w 919558"/>
                  <a:gd name="connsiteY2" fmla="*/ 74284 h 153650"/>
                  <a:gd name="connsiteX3" fmla="*/ 706804 w 919558"/>
                  <a:gd name="connsiteY3" fmla="*/ 140311 h 153650"/>
                  <a:gd name="connsiteX4" fmla="*/ 616434 w 919558"/>
                  <a:gd name="connsiteY4" fmla="*/ 37631 h 153650"/>
                  <a:gd name="connsiteX5" fmla="*/ 515241 w 919558"/>
                  <a:gd name="connsiteY5" fmla="*/ 153639 h 153650"/>
                  <a:gd name="connsiteX6" fmla="*/ 413322 w 919558"/>
                  <a:gd name="connsiteY6" fmla="*/ 45438 h 153650"/>
                  <a:gd name="connsiteX7" fmla="*/ 333659 w 919558"/>
                  <a:gd name="connsiteY7" fmla="*/ 149356 h 153650"/>
                  <a:gd name="connsiteX8" fmla="*/ 147024 w 919558"/>
                  <a:gd name="connsiteY8" fmla="*/ 86335 h 153650"/>
                  <a:gd name="connsiteX9" fmla="*/ 11714 w 919558"/>
                  <a:gd name="connsiteY9" fmla="*/ 119420 h 153650"/>
                  <a:gd name="connsiteX10" fmla="*/ 74355 w 919558"/>
                  <a:gd name="connsiteY10" fmla="*/ 64020 h 153650"/>
                  <a:gd name="connsiteX11" fmla="*/ 299318 w 919558"/>
                  <a:gd name="connsiteY11" fmla="*/ 86958 h 153650"/>
                  <a:gd name="connsiteX12" fmla="*/ 362837 w 919558"/>
                  <a:gd name="connsiteY12" fmla="*/ 4207 h 153650"/>
                  <a:gd name="connsiteX13" fmla="*/ 501512 w 919558"/>
                  <a:gd name="connsiteY13" fmla="*/ 9295 h 153650"/>
                  <a:gd name="connsiteX14" fmla="*/ 704991 w 919558"/>
                  <a:gd name="connsiteY14" fmla="*/ 166 h 153650"/>
                  <a:gd name="connsiteX0" fmla="*/ 700890 w 915457"/>
                  <a:gd name="connsiteY0" fmla="*/ 166 h 153650"/>
                  <a:gd name="connsiteX1" fmla="*/ 915457 w 915457"/>
                  <a:gd name="connsiteY1" fmla="*/ 18691 h 153650"/>
                  <a:gd name="connsiteX2" fmla="*/ 908245 w 915457"/>
                  <a:gd name="connsiteY2" fmla="*/ 74284 h 153650"/>
                  <a:gd name="connsiteX3" fmla="*/ 702703 w 915457"/>
                  <a:gd name="connsiteY3" fmla="*/ 140311 h 153650"/>
                  <a:gd name="connsiteX4" fmla="*/ 612333 w 915457"/>
                  <a:gd name="connsiteY4" fmla="*/ 37631 h 153650"/>
                  <a:gd name="connsiteX5" fmla="*/ 511140 w 915457"/>
                  <a:gd name="connsiteY5" fmla="*/ 153639 h 153650"/>
                  <a:gd name="connsiteX6" fmla="*/ 409221 w 915457"/>
                  <a:gd name="connsiteY6" fmla="*/ 45438 h 153650"/>
                  <a:gd name="connsiteX7" fmla="*/ 329558 w 915457"/>
                  <a:gd name="connsiteY7" fmla="*/ 149356 h 153650"/>
                  <a:gd name="connsiteX8" fmla="*/ 142923 w 915457"/>
                  <a:gd name="connsiteY8" fmla="*/ 86335 h 153650"/>
                  <a:gd name="connsiteX9" fmla="*/ 12292 w 915457"/>
                  <a:gd name="connsiteY9" fmla="*/ 118608 h 153650"/>
                  <a:gd name="connsiteX10" fmla="*/ 70254 w 915457"/>
                  <a:gd name="connsiteY10" fmla="*/ 64020 h 153650"/>
                  <a:gd name="connsiteX11" fmla="*/ 295217 w 915457"/>
                  <a:gd name="connsiteY11" fmla="*/ 86958 h 153650"/>
                  <a:gd name="connsiteX12" fmla="*/ 358736 w 915457"/>
                  <a:gd name="connsiteY12" fmla="*/ 4207 h 153650"/>
                  <a:gd name="connsiteX13" fmla="*/ 497411 w 915457"/>
                  <a:gd name="connsiteY13" fmla="*/ 9295 h 153650"/>
                  <a:gd name="connsiteX14" fmla="*/ 700890 w 915457"/>
                  <a:gd name="connsiteY14" fmla="*/ 166 h 153650"/>
                  <a:gd name="connsiteX0" fmla="*/ 693304 w 907871"/>
                  <a:gd name="connsiteY0" fmla="*/ 166 h 153650"/>
                  <a:gd name="connsiteX1" fmla="*/ 907871 w 907871"/>
                  <a:gd name="connsiteY1" fmla="*/ 18691 h 153650"/>
                  <a:gd name="connsiteX2" fmla="*/ 900659 w 907871"/>
                  <a:gd name="connsiteY2" fmla="*/ 74284 h 153650"/>
                  <a:gd name="connsiteX3" fmla="*/ 695117 w 907871"/>
                  <a:gd name="connsiteY3" fmla="*/ 140311 h 153650"/>
                  <a:gd name="connsiteX4" fmla="*/ 604747 w 907871"/>
                  <a:gd name="connsiteY4" fmla="*/ 37631 h 153650"/>
                  <a:gd name="connsiteX5" fmla="*/ 503554 w 907871"/>
                  <a:gd name="connsiteY5" fmla="*/ 153639 h 153650"/>
                  <a:gd name="connsiteX6" fmla="*/ 401635 w 907871"/>
                  <a:gd name="connsiteY6" fmla="*/ 45438 h 153650"/>
                  <a:gd name="connsiteX7" fmla="*/ 321972 w 907871"/>
                  <a:gd name="connsiteY7" fmla="*/ 149356 h 153650"/>
                  <a:gd name="connsiteX8" fmla="*/ 135337 w 907871"/>
                  <a:gd name="connsiteY8" fmla="*/ 86335 h 153650"/>
                  <a:gd name="connsiteX9" fmla="*/ 4706 w 907871"/>
                  <a:gd name="connsiteY9" fmla="*/ 118608 h 153650"/>
                  <a:gd name="connsiteX10" fmla="*/ 62668 w 907871"/>
                  <a:gd name="connsiteY10" fmla="*/ 64020 h 153650"/>
                  <a:gd name="connsiteX11" fmla="*/ 287631 w 907871"/>
                  <a:gd name="connsiteY11" fmla="*/ 86958 h 153650"/>
                  <a:gd name="connsiteX12" fmla="*/ 351150 w 907871"/>
                  <a:gd name="connsiteY12" fmla="*/ 4207 h 153650"/>
                  <a:gd name="connsiteX13" fmla="*/ 489825 w 907871"/>
                  <a:gd name="connsiteY13" fmla="*/ 9295 h 153650"/>
                  <a:gd name="connsiteX14" fmla="*/ 693304 w 907871"/>
                  <a:gd name="connsiteY14" fmla="*/ 166 h 153650"/>
                  <a:gd name="connsiteX0" fmla="*/ 693304 w 934234"/>
                  <a:gd name="connsiteY0" fmla="*/ 16936 h 170420"/>
                  <a:gd name="connsiteX1" fmla="*/ 934234 w 934234"/>
                  <a:gd name="connsiteY1" fmla="*/ 6695 h 170420"/>
                  <a:gd name="connsiteX2" fmla="*/ 900659 w 934234"/>
                  <a:gd name="connsiteY2" fmla="*/ 91054 h 170420"/>
                  <a:gd name="connsiteX3" fmla="*/ 695117 w 934234"/>
                  <a:gd name="connsiteY3" fmla="*/ 157081 h 170420"/>
                  <a:gd name="connsiteX4" fmla="*/ 604747 w 934234"/>
                  <a:gd name="connsiteY4" fmla="*/ 54401 h 170420"/>
                  <a:gd name="connsiteX5" fmla="*/ 503554 w 934234"/>
                  <a:gd name="connsiteY5" fmla="*/ 170409 h 170420"/>
                  <a:gd name="connsiteX6" fmla="*/ 401635 w 934234"/>
                  <a:gd name="connsiteY6" fmla="*/ 62208 h 170420"/>
                  <a:gd name="connsiteX7" fmla="*/ 321972 w 934234"/>
                  <a:gd name="connsiteY7" fmla="*/ 166126 h 170420"/>
                  <a:gd name="connsiteX8" fmla="*/ 135337 w 934234"/>
                  <a:gd name="connsiteY8" fmla="*/ 103105 h 170420"/>
                  <a:gd name="connsiteX9" fmla="*/ 4706 w 934234"/>
                  <a:gd name="connsiteY9" fmla="*/ 135378 h 170420"/>
                  <a:gd name="connsiteX10" fmla="*/ 62668 w 934234"/>
                  <a:gd name="connsiteY10" fmla="*/ 80790 h 170420"/>
                  <a:gd name="connsiteX11" fmla="*/ 287631 w 934234"/>
                  <a:gd name="connsiteY11" fmla="*/ 103728 h 170420"/>
                  <a:gd name="connsiteX12" fmla="*/ 351150 w 934234"/>
                  <a:gd name="connsiteY12" fmla="*/ 20977 h 170420"/>
                  <a:gd name="connsiteX13" fmla="*/ 489825 w 934234"/>
                  <a:gd name="connsiteY13" fmla="*/ 26065 h 170420"/>
                  <a:gd name="connsiteX14" fmla="*/ 693304 w 934234"/>
                  <a:gd name="connsiteY14" fmla="*/ 16936 h 170420"/>
                  <a:gd name="connsiteX0" fmla="*/ 693304 w 937663"/>
                  <a:gd name="connsiteY0" fmla="*/ 16936 h 170420"/>
                  <a:gd name="connsiteX1" fmla="*/ 934234 w 937663"/>
                  <a:gd name="connsiteY1" fmla="*/ 6695 h 170420"/>
                  <a:gd name="connsiteX2" fmla="*/ 915323 w 937663"/>
                  <a:gd name="connsiteY2" fmla="*/ 64321 h 170420"/>
                  <a:gd name="connsiteX3" fmla="*/ 695117 w 937663"/>
                  <a:gd name="connsiteY3" fmla="*/ 157081 h 170420"/>
                  <a:gd name="connsiteX4" fmla="*/ 604747 w 937663"/>
                  <a:gd name="connsiteY4" fmla="*/ 54401 h 170420"/>
                  <a:gd name="connsiteX5" fmla="*/ 503554 w 937663"/>
                  <a:gd name="connsiteY5" fmla="*/ 170409 h 170420"/>
                  <a:gd name="connsiteX6" fmla="*/ 401635 w 937663"/>
                  <a:gd name="connsiteY6" fmla="*/ 62208 h 170420"/>
                  <a:gd name="connsiteX7" fmla="*/ 321972 w 937663"/>
                  <a:gd name="connsiteY7" fmla="*/ 166126 h 170420"/>
                  <a:gd name="connsiteX8" fmla="*/ 135337 w 937663"/>
                  <a:gd name="connsiteY8" fmla="*/ 103105 h 170420"/>
                  <a:gd name="connsiteX9" fmla="*/ 4706 w 937663"/>
                  <a:gd name="connsiteY9" fmla="*/ 135378 h 170420"/>
                  <a:gd name="connsiteX10" fmla="*/ 62668 w 937663"/>
                  <a:gd name="connsiteY10" fmla="*/ 80790 h 170420"/>
                  <a:gd name="connsiteX11" fmla="*/ 287631 w 937663"/>
                  <a:gd name="connsiteY11" fmla="*/ 103728 h 170420"/>
                  <a:gd name="connsiteX12" fmla="*/ 351150 w 937663"/>
                  <a:gd name="connsiteY12" fmla="*/ 20977 h 170420"/>
                  <a:gd name="connsiteX13" fmla="*/ 489825 w 937663"/>
                  <a:gd name="connsiteY13" fmla="*/ 26065 h 170420"/>
                  <a:gd name="connsiteX14" fmla="*/ 693304 w 937663"/>
                  <a:gd name="connsiteY14" fmla="*/ 16936 h 170420"/>
                  <a:gd name="connsiteX0" fmla="*/ 693304 w 937663"/>
                  <a:gd name="connsiteY0" fmla="*/ 16936 h 170420"/>
                  <a:gd name="connsiteX1" fmla="*/ 934234 w 937663"/>
                  <a:gd name="connsiteY1" fmla="*/ 6695 h 170420"/>
                  <a:gd name="connsiteX2" fmla="*/ 915323 w 937663"/>
                  <a:gd name="connsiteY2" fmla="*/ 64321 h 170420"/>
                  <a:gd name="connsiteX3" fmla="*/ 695117 w 937663"/>
                  <a:gd name="connsiteY3" fmla="*/ 157081 h 170420"/>
                  <a:gd name="connsiteX4" fmla="*/ 604747 w 937663"/>
                  <a:gd name="connsiteY4" fmla="*/ 54401 h 170420"/>
                  <a:gd name="connsiteX5" fmla="*/ 503554 w 937663"/>
                  <a:gd name="connsiteY5" fmla="*/ 170409 h 170420"/>
                  <a:gd name="connsiteX6" fmla="*/ 401635 w 937663"/>
                  <a:gd name="connsiteY6" fmla="*/ 62208 h 170420"/>
                  <a:gd name="connsiteX7" fmla="*/ 321972 w 937663"/>
                  <a:gd name="connsiteY7" fmla="*/ 166126 h 170420"/>
                  <a:gd name="connsiteX8" fmla="*/ 135337 w 937663"/>
                  <a:gd name="connsiteY8" fmla="*/ 103105 h 170420"/>
                  <a:gd name="connsiteX9" fmla="*/ 4706 w 937663"/>
                  <a:gd name="connsiteY9" fmla="*/ 135378 h 170420"/>
                  <a:gd name="connsiteX10" fmla="*/ 62668 w 937663"/>
                  <a:gd name="connsiteY10" fmla="*/ 80790 h 170420"/>
                  <a:gd name="connsiteX11" fmla="*/ 287631 w 937663"/>
                  <a:gd name="connsiteY11" fmla="*/ 103728 h 170420"/>
                  <a:gd name="connsiteX12" fmla="*/ 351150 w 937663"/>
                  <a:gd name="connsiteY12" fmla="*/ 20977 h 170420"/>
                  <a:gd name="connsiteX13" fmla="*/ 489825 w 937663"/>
                  <a:gd name="connsiteY13" fmla="*/ 26065 h 170420"/>
                  <a:gd name="connsiteX14" fmla="*/ 693304 w 937663"/>
                  <a:gd name="connsiteY14" fmla="*/ 16936 h 170420"/>
                  <a:gd name="connsiteX0" fmla="*/ 693304 w 940583"/>
                  <a:gd name="connsiteY0" fmla="*/ 16936 h 170420"/>
                  <a:gd name="connsiteX1" fmla="*/ 934234 w 940583"/>
                  <a:gd name="connsiteY1" fmla="*/ 6695 h 170420"/>
                  <a:gd name="connsiteX2" fmla="*/ 915323 w 940583"/>
                  <a:gd name="connsiteY2" fmla="*/ 64321 h 170420"/>
                  <a:gd name="connsiteX3" fmla="*/ 695117 w 940583"/>
                  <a:gd name="connsiteY3" fmla="*/ 157081 h 170420"/>
                  <a:gd name="connsiteX4" fmla="*/ 604747 w 940583"/>
                  <a:gd name="connsiteY4" fmla="*/ 54401 h 170420"/>
                  <a:gd name="connsiteX5" fmla="*/ 503554 w 940583"/>
                  <a:gd name="connsiteY5" fmla="*/ 170409 h 170420"/>
                  <a:gd name="connsiteX6" fmla="*/ 401635 w 940583"/>
                  <a:gd name="connsiteY6" fmla="*/ 62208 h 170420"/>
                  <a:gd name="connsiteX7" fmla="*/ 321972 w 940583"/>
                  <a:gd name="connsiteY7" fmla="*/ 166126 h 170420"/>
                  <a:gd name="connsiteX8" fmla="*/ 135337 w 940583"/>
                  <a:gd name="connsiteY8" fmla="*/ 103105 h 170420"/>
                  <a:gd name="connsiteX9" fmla="*/ 4706 w 940583"/>
                  <a:gd name="connsiteY9" fmla="*/ 135378 h 170420"/>
                  <a:gd name="connsiteX10" fmla="*/ 62668 w 940583"/>
                  <a:gd name="connsiteY10" fmla="*/ 80790 h 170420"/>
                  <a:gd name="connsiteX11" fmla="*/ 287631 w 940583"/>
                  <a:gd name="connsiteY11" fmla="*/ 103728 h 170420"/>
                  <a:gd name="connsiteX12" fmla="*/ 351150 w 940583"/>
                  <a:gd name="connsiteY12" fmla="*/ 20977 h 170420"/>
                  <a:gd name="connsiteX13" fmla="*/ 489825 w 940583"/>
                  <a:gd name="connsiteY13" fmla="*/ 26065 h 170420"/>
                  <a:gd name="connsiteX14" fmla="*/ 693304 w 940583"/>
                  <a:gd name="connsiteY14" fmla="*/ 16936 h 170420"/>
                  <a:gd name="connsiteX0" fmla="*/ 693304 w 938225"/>
                  <a:gd name="connsiteY0" fmla="*/ 23458 h 176942"/>
                  <a:gd name="connsiteX1" fmla="*/ 935358 w 938225"/>
                  <a:gd name="connsiteY1" fmla="*/ 5767 h 176942"/>
                  <a:gd name="connsiteX2" fmla="*/ 915323 w 938225"/>
                  <a:gd name="connsiteY2" fmla="*/ 70843 h 176942"/>
                  <a:gd name="connsiteX3" fmla="*/ 695117 w 938225"/>
                  <a:gd name="connsiteY3" fmla="*/ 163603 h 176942"/>
                  <a:gd name="connsiteX4" fmla="*/ 604747 w 938225"/>
                  <a:gd name="connsiteY4" fmla="*/ 60923 h 176942"/>
                  <a:gd name="connsiteX5" fmla="*/ 503554 w 938225"/>
                  <a:gd name="connsiteY5" fmla="*/ 176931 h 176942"/>
                  <a:gd name="connsiteX6" fmla="*/ 401635 w 938225"/>
                  <a:gd name="connsiteY6" fmla="*/ 68730 h 176942"/>
                  <a:gd name="connsiteX7" fmla="*/ 321972 w 938225"/>
                  <a:gd name="connsiteY7" fmla="*/ 172648 h 176942"/>
                  <a:gd name="connsiteX8" fmla="*/ 135337 w 938225"/>
                  <a:gd name="connsiteY8" fmla="*/ 109627 h 176942"/>
                  <a:gd name="connsiteX9" fmla="*/ 4706 w 938225"/>
                  <a:gd name="connsiteY9" fmla="*/ 141900 h 176942"/>
                  <a:gd name="connsiteX10" fmla="*/ 62668 w 938225"/>
                  <a:gd name="connsiteY10" fmla="*/ 87312 h 176942"/>
                  <a:gd name="connsiteX11" fmla="*/ 287631 w 938225"/>
                  <a:gd name="connsiteY11" fmla="*/ 110250 h 176942"/>
                  <a:gd name="connsiteX12" fmla="*/ 351150 w 938225"/>
                  <a:gd name="connsiteY12" fmla="*/ 27499 h 176942"/>
                  <a:gd name="connsiteX13" fmla="*/ 489825 w 938225"/>
                  <a:gd name="connsiteY13" fmla="*/ 32587 h 176942"/>
                  <a:gd name="connsiteX14" fmla="*/ 693304 w 938225"/>
                  <a:gd name="connsiteY14" fmla="*/ 23458 h 176942"/>
                  <a:gd name="connsiteX0" fmla="*/ 693304 w 938225"/>
                  <a:gd name="connsiteY0" fmla="*/ 24893 h 178377"/>
                  <a:gd name="connsiteX1" fmla="*/ 935358 w 938225"/>
                  <a:gd name="connsiteY1" fmla="*/ 7202 h 178377"/>
                  <a:gd name="connsiteX2" fmla="*/ 915323 w 938225"/>
                  <a:gd name="connsiteY2" fmla="*/ 72278 h 178377"/>
                  <a:gd name="connsiteX3" fmla="*/ 695117 w 938225"/>
                  <a:gd name="connsiteY3" fmla="*/ 165038 h 178377"/>
                  <a:gd name="connsiteX4" fmla="*/ 604747 w 938225"/>
                  <a:gd name="connsiteY4" fmla="*/ 62358 h 178377"/>
                  <a:gd name="connsiteX5" fmla="*/ 503554 w 938225"/>
                  <a:gd name="connsiteY5" fmla="*/ 178366 h 178377"/>
                  <a:gd name="connsiteX6" fmla="*/ 401635 w 938225"/>
                  <a:gd name="connsiteY6" fmla="*/ 70165 h 178377"/>
                  <a:gd name="connsiteX7" fmla="*/ 321972 w 938225"/>
                  <a:gd name="connsiteY7" fmla="*/ 174083 h 178377"/>
                  <a:gd name="connsiteX8" fmla="*/ 135337 w 938225"/>
                  <a:gd name="connsiteY8" fmla="*/ 111062 h 178377"/>
                  <a:gd name="connsiteX9" fmla="*/ 4706 w 938225"/>
                  <a:gd name="connsiteY9" fmla="*/ 143335 h 178377"/>
                  <a:gd name="connsiteX10" fmla="*/ 62668 w 938225"/>
                  <a:gd name="connsiteY10" fmla="*/ 88747 h 178377"/>
                  <a:gd name="connsiteX11" fmla="*/ 287631 w 938225"/>
                  <a:gd name="connsiteY11" fmla="*/ 111685 h 178377"/>
                  <a:gd name="connsiteX12" fmla="*/ 351150 w 938225"/>
                  <a:gd name="connsiteY12" fmla="*/ 28934 h 178377"/>
                  <a:gd name="connsiteX13" fmla="*/ 489825 w 938225"/>
                  <a:gd name="connsiteY13" fmla="*/ 34022 h 178377"/>
                  <a:gd name="connsiteX14" fmla="*/ 693304 w 938225"/>
                  <a:gd name="connsiteY14" fmla="*/ 24893 h 178377"/>
                  <a:gd name="connsiteX0" fmla="*/ 693304 w 941247"/>
                  <a:gd name="connsiteY0" fmla="*/ 24893 h 178377"/>
                  <a:gd name="connsiteX1" fmla="*/ 935358 w 941247"/>
                  <a:gd name="connsiteY1" fmla="*/ 7202 h 178377"/>
                  <a:gd name="connsiteX2" fmla="*/ 915323 w 941247"/>
                  <a:gd name="connsiteY2" fmla="*/ 72278 h 178377"/>
                  <a:gd name="connsiteX3" fmla="*/ 695117 w 941247"/>
                  <a:gd name="connsiteY3" fmla="*/ 165038 h 178377"/>
                  <a:gd name="connsiteX4" fmla="*/ 604747 w 941247"/>
                  <a:gd name="connsiteY4" fmla="*/ 62358 h 178377"/>
                  <a:gd name="connsiteX5" fmla="*/ 503554 w 941247"/>
                  <a:gd name="connsiteY5" fmla="*/ 178366 h 178377"/>
                  <a:gd name="connsiteX6" fmla="*/ 401635 w 941247"/>
                  <a:gd name="connsiteY6" fmla="*/ 70165 h 178377"/>
                  <a:gd name="connsiteX7" fmla="*/ 321972 w 941247"/>
                  <a:gd name="connsiteY7" fmla="*/ 174083 h 178377"/>
                  <a:gd name="connsiteX8" fmla="*/ 135337 w 941247"/>
                  <a:gd name="connsiteY8" fmla="*/ 111062 h 178377"/>
                  <a:gd name="connsiteX9" fmla="*/ 4706 w 941247"/>
                  <a:gd name="connsiteY9" fmla="*/ 143335 h 178377"/>
                  <a:gd name="connsiteX10" fmla="*/ 62668 w 941247"/>
                  <a:gd name="connsiteY10" fmla="*/ 88747 h 178377"/>
                  <a:gd name="connsiteX11" fmla="*/ 287631 w 941247"/>
                  <a:gd name="connsiteY11" fmla="*/ 111685 h 178377"/>
                  <a:gd name="connsiteX12" fmla="*/ 351150 w 941247"/>
                  <a:gd name="connsiteY12" fmla="*/ 28934 h 178377"/>
                  <a:gd name="connsiteX13" fmla="*/ 489825 w 941247"/>
                  <a:gd name="connsiteY13" fmla="*/ 34022 h 178377"/>
                  <a:gd name="connsiteX14" fmla="*/ 693304 w 941247"/>
                  <a:gd name="connsiteY14" fmla="*/ 24893 h 178377"/>
                  <a:gd name="connsiteX0" fmla="*/ 693304 w 941240"/>
                  <a:gd name="connsiteY0" fmla="*/ 24893 h 178377"/>
                  <a:gd name="connsiteX1" fmla="*/ 935358 w 941240"/>
                  <a:gd name="connsiteY1" fmla="*/ 7202 h 178377"/>
                  <a:gd name="connsiteX2" fmla="*/ 915323 w 941240"/>
                  <a:gd name="connsiteY2" fmla="*/ 72278 h 178377"/>
                  <a:gd name="connsiteX3" fmla="*/ 695117 w 941240"/>
                  <a:gd name="connsiteY3" fmla="*/ 165038 h 178377"/>
                  <a:gd name="connsiteX4" fmla="*/ 604747 w 941240"/>
                  <a:gd name="connsiteY4" fmla="*/ 62358 h 178377"/>
                  <a:gd name="connsiteX5" fmla="*/ 503554 w 941240"/>
                  <a:gd name="connsiteY5" fmla="*/ 178366 h 178377"/>
                  <a:gd name="connsiteX6" fmla="*/ 401635 w 941240"/>
                  <a:gd name="connsiteY6" fmla="*/ 70165 h 178377"/>
                  <a:gd name="connsiteX7" fmla="*/ 321972 w 941240"/>
                  <a:gd name="connsiteY7" fmla="*/ 174083 h 178377"/>
                  <a:gd name="connsiteX8" fmla="*/ 135337 w 941240"/>
                  <a:gd name="connsiteY8" fmla="*/ 111062 h 178377"/>
                  <a:gd name="connsiteX9" fmla="*/ 4706 w 941240"/>
                  <a:gd name="connsiteY9" fmla="*/ 143335 h 178377"/>
                  <a:gd name="connsiteX10" fmla="*/ 62668 w 941240"/>
                  <a:gd name="connsiteY10" fmla="*/ 88747 h 178377"/>
                  <a:gd name="connsiteX11" fmla="*/ 287631 w 941240"/>
                  <a:gd name="connsiteY11" fmla="*/ 111685 h 178377"/>
                  <a:gd name="connsiteX12" fmla="*/ 351150 w 941240"/>
                  <a:gd name="connsiteY12" fmla="*/ 28934 h 178377"/>
                  <a:gd name="connsiteX13" fmla="*/ 489825 w 941240"/>
                  <a:gd name="connsiteY13" fmla="*/ 34022 h 178377"/>
                  <a:gd name="connsiteX14" fmla="*/ 693304 w 941240"/>
                  <a:gd name="connsiteY14" fmla="*/ 24893 h 178377"/>
                  <a:gd name="connsiteX0" fmla="*/ 693304 w 938632"/>
                  <a:gd name="connsiteY0" fmla="*/ 24893 h 178377"/>
                  <a:gd name="connsiteX1" fmla="*/ 935358 w 938632"/>
                  <a:gd name="connsiteY1" fmla="*/ 7202 h 178377"/>
                  <a:gd name="connsiteX2" fmla="*/ 910735 w 938632"/>
                  <a:gd name="connsiteY2" fmla="*/ 87586 h 178377"/>
                  <a:gd name="connsiteX3" fmla="*/ 695117 w 938632"/>
                  <a:gd name="connsiteY3" fmla="*/ 165038 h 178377"/>
                  <a:gd name="connsiteX4" fmla="*/ 604747 w 938632"/>
                  <a:gd name="connsiteY4" fmla="*/ 62358 h 178377"/>
                  <a:gd name="connsiteX5" fmla="*/ 503554 w 938632"/>
                  <a:gd name="connsiteY5" fmla="*/ 178366 h 178377"/>
                  <a:gd name="connsiteX6" fmla="*/ 401635 w 938632"/>
                  <a:gd name="connsiteY6" fmla="*/ 70165 h 178377"/>
                  <a:gd name="connsiteX7" fmla="*/ 321972 w 938632"/>
                  <a:gd name="connsiteY7" fmla="*/ 174083 h 178377"/>
                  <a:gd name="connsiteX8" fmla="*/ 135337 w 938632"/>
                  <a:gd name="connsiteY8" fmla="*/ 111062 h 178377"/>
                  <a:gd name="connsiteX9" fmla="*/ 4706 w 938632"/>
                  <a:gd name="connsiteY9" fmla="*/ 143335 h 178377"/>
                  <a:gd name="connsiteX10" fmla="*/ 62668 w 938632"/>
                  <a:gd name="connsiteY10" fmla="*/ 88747 h 178377"/>
                  <a:gd name="connsiteX11" fmla="*/ 287631 w 938632"/>
                  <a:gd name="connsiteY11" fmla="*/ 111685 h 178377"/>
                  <a:gd name="connsiteX12" fmla="*/ 351150 w 938632"/>
                  <a:gd name="connsiteY12" fmla="*/ 28934 h 178377"/>
                  <a:gd name="connsiteX13" fmla="*/ 489825 w 938632"/>
                  <a:gd name="connsiteY13" fmla="*/ 34022 h 178377"/>
                  <a:gd name="connsiteX14" fmla="*/ 693304 w 938632"/>
                  <a:gd name="connsiteY14" fmla="*/ 24893 h 178377"/>
                  <a:gd name="connsiteX0" fmla="*/ 693304 w 938808"/>
                  <a:gd name="connsiteY0" fmla="*/ 24893 h 178377"/>
                  <a:gd name="connsiteX1" fmla="*/ 935358 w 938808"/>
                  <a:gd name="connsiteY1" fmla="*/ 7202 h 178377"/>
                  <a:gd name="connsiteX2" fmla="*/ 910735 w 938808"/>
                  <a:gd name="connsiteY2" fmla="*/ 87586 h 178377"/>
                  <a:gd name="connsiteX3" fmla="*/ 695117 w 938808"/>
                  <a:gd name="connsiteY3" fmla="*/ 165038 h 178377"/>
                  <a:gd name="connsiteX4" fmla="*/ 604747 w 938808"/>
                  <a:gd name="connsiteY4" fmla="*/ 62358 h 178377"/>
                  <a:gd name="connsiteX5" fmla="*/ 503554 w 938808"/>
                  <a:gd name="connsiteY5" fmla="*/ 178366 h 178377"/>
                  <a:gd name="connsiteX6" fmla="*/ 401635 w 938808"/>
                  <a:gd name="connsiteY6" fmla="*/ 70165 h 178377"/>
                  <a:gd name="connsiteX7" fmla="*/ 321972 w 938808"/>
                  <a:gd name="connsiteY7" fmla="*/ 174083 h 178377"/>
                  <a:gd name="connsiteX8" fmla="*/ 135337 w 938808"/>
                  <a:gd name="connsiteY8" fmla="*/ 111062 h 178377"/>
                  <a:gd name="connsiteX9" fmla="*/ 4706 w 938808"/>
                  <a:gd name="connsiteY9" fmla="*/ 143335 h 178377"/>
                  <a:gd name="connsiteX10" fmla="*/ 62668 w 938808"/>
                  <a:gd name="connsiteY10" fmla="*/ 88747 h 178377"/>
                  <a:gd name="connsiteX11" fmla="*/ 287631 w 938808"/>
                  <a:gd name="connsiteY11" fmla="*/ 111685 h 178377"/>
                  <a:gd name="connsiteX12" fmla="*/ 351150 w 938808"/>
                  <a:gd name="connsiteY12" fmla="*/ 28934 h 178377"/>
                  <a:gd name="connsiteX13" fmla="*/ 489825 w 938808"/>
                  <a:gd name="connsiteY13" fmla="*/ 34022 h 178377"/>
                  <a:gd name="connsiteX14" fmla="*/ 693304 w 938808"/>
                  <a:gd name="connsiteY14" fmla="*/ 24893 h 1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38808" h="178377">
                    <a:moveTo>
                      <a:pt x="693304" y="24893"/>
                    </a:moveTo>
                    <a:cubicBezTo>
                      <a:pt x="767560" y="20423"/>
                      <a:pt x="817594" y="-14874"/>
                      <a:pt x="935358" y="7202"/>
                    </a:cubicBezTo>
                    <a:cubicBezTo>
                      <a:pt x="929443" y="38681"/>
                      <a:pt x="958567" y="90296"/>
                      <a:pt x="910735" y="87586"/>
                    </a:cubicBezTo>
                    <a:cubicBezTo>
                      <a:pt x="658872" y="73319"/>
                      <a:pt x="746115" y="169243"/>
                      <a:pt x="695117" y="165038"/>
                    </a:cubicBezTo>
                    <a:cubicBezTo>
                      <a:pt x="644119" y="160833"/>
                      <a:pt x="636674" y="60137"/>
                      <a:pt x="604747" y="62358"/>
                    </a:cubicBezTo>
                    <a:cubicBezTo>
                      <a:pt x="572820" y="64579"/>
                      <a:pt x="537406" y="177065"/>
                      <a:pt x="503554" y="178366"/>
                    </a:cubicBezTo>
                    <a:cubicBezTo>
                      <a:pt x="469702" y="179667"/>
                      <a:pt x="431899" y="70879"/>
                      <a:pt x="401635" y="70165"/>
                    </a:cubicBezTo>
                    <a:cubicBezTo>
                      <a:pt x="371371" y="69451"/>
                      <a:pt x="366355" y="167267"/>
                      <a:pt x="321972" y="174083"/>
                    </a:cubicBezTo>
                    <a:cubicBezTo>
                      <a:pt x="277589" y="180899"/>
                      <a:pt x="188215" y="116187"/>
                      <a:pt x="135337" y="111062"/>
                    </a:cubicBezTo>
                    <a:cubicBezTo>
                      <a:pt x="82459" y="105937"/>
                      <a:pt x="20869" y="170530"/>
                      <a:pt x="4706" y="143335"/>
                    </a:cubicBezTo>
                    <a:cubicBezTo>
                      <a:pt x="-11457" y="116140"/>
                      <a:pt x="15514" y="94022"/>
                      <a:pt x="62668" y="88747"/>
                    </a:cubicBezTo>
                    <a:cubicBezTo>
                      <a:pt x="109822" y="83472"/>
                      <a:pt x="239551" y="121654"/>
                      <a:pt x="287631" y="111685"/>
                    </a:cubicBezTo>
                    <a:cubicBezTo>
                      <a:pt x="335711" y="101716"/>
                      <a:pt x="313334" y="38966"/>
                      <a:pt x="351150" y="28934"/>
                    </a:cubicBezTo>
                    <a:cubicBezTo>
                      <a:pt x="388966" y="18902"/>
                      <a:pt x="432799" y="34696"/>
                      <a:pt x="489825" y="34022"/>
                    </a:cubicBezTo>
                    <a:cubicBezTo>
                      <a:pt x="546851" y="33348"/>
                      <a:pt x="619049" y="29363"/>
                      <a:pt x="693304" y="24893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4" name="Vrije vorm 174">
                <a:extLst>
                  <a:ext uri="{FF2B5EF4-FFF2-40B4-BE49-F238E27FC236}">
                    <a16:creationId xmlns="" xmlns:a16="http://schemas.microsoft.com/office/drawing/2014/main" id="{E3FE39D7-39EC-47CE-9492-AA8EA25255BF}"/>
                  </a:ext>
                </a:extLst>
              </p:cNvPr>
              <p:cNvSpPr/>
              <p:nvPr/>
            </p:nvSpPr>
            <p:spPr bwMode="auto">
              <a:xfrm>
                <a:off x="5553124" y="5300113"/>
                <a:ext cx="109699" cy="143243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123858 w 123858"/>
                  <a:gd name="connsiteY0" fmla="*/ 97631 h 323449"/>
                  <a:gd name="connsiteX1" fmla="*/ 107188 w 123858"/>
                  <a:gd name="connsiteY1" fmla="*/ 173833 h 323449"/>
                  <a:gd name="connsiteX2" fmla="*/ 76232 w 123858"/>
                  <a:gd name="connsiteY2" fmla="*/ 214312 h 323449"/>
                  <a:gd name="connsiteX3" fmla="*/ 100045 w 123858"/>
                  <a:gd name="connsiteY3" fmla="*/ 264318 h 323449"/>
                  <a:gd name="connsiteX4" fmla="*/ 33 w 123858"/>
                  <a:gd name="connsiteY4" fmla="*/ 309562 h 323449"/>
                  <a:gd name="connsiteX5" fmla="*/ 111951 w 123858"/>
                  <a:gd name="connsiteY5" fmla="*/ 0 h 323449"/>
                  <a:gd name="connsiteX6" fmla="*/ 123858 w 123858"/>
                  <a:gd name="connsiteY6" fmla="*/ 97631 h 323449"/>
                  <a:gd name="connsiteX0" fmla="*/ 223853 w 223853"/>
                  <a:gd name="connsiteY0" fmla="*/ 97631 h 378531"/>
                  <a:gd name="connsiteX1" fmla="*/ 207183 w 223853"/>
                  <a:gd name="connsiteY1" fmla="*/ 173833 h 378531"/>
                  <a:gd name="connsiteX2" fmla="*/ 176227 w 223853"/>
                  <a:gd name="connsiteY2" fmla="*/ 214312 h 378531"/>
                  <a:gd name="connsiteX3" fmla="*/ 200040 w 223853"/>
                  <a:gd name="connsiteY3" fmla="*/ 264318 h 378531"/>
                  <a:gd name="connsiteX4" fmla="*/ 16 w 223853"/>
                  <a:gd name="connsiteY4" fmla="*/ 369094 h 378531"/>
                  <a:gd name="connsiteX5" fmla="*/ 211946 w 223853"/>
                  <a:gd name="connsiteY5" fmla="*/ 0 h 378531"/>
                  <a:gd name="connsiteX6" fmla="*/ 223853 w 223853"/>
                  <a:gd name="connsiteY6" fmla="*/ 97631 h 378531"/>
                  <a:gd name="connsiteX0" fmla="*/ 240678 w 240678"/>
                  <a:gd name="connsiteY0" fmla="*/ 97631 h 374127"/>
                  <a:gd name="connsiteX1" fmla="*/ 224008 w 240678"/>
                  <a:gd name="connsiteY1" fmla="*/ 173833 h 374127"/>
                  <a:gd name="connsiteX2" fmla="*/ 193052 w 240678"/>
                  <a:gd name="connsiteY2" fmla="*/ 214312 h 374127"/>
                  <a:gd name="connsiteX3" fmla="*/ 216865 w 240678"/>
                  <a:gd name="connsiteY3" fmla="*/ 264318 h 374127"/>
                  <a:gd name="connsiteX4" fmla="*/ 16841 w 240678"/>
                  <a:gd name="connsiteY4" fmla="*/ 369094 h 374127"/>
                  <a:gd name="connsiteX5" fmla="*/ 35141 w 240678"/>
                  <a:gd name="connsiteY5" fmla="*/ 319715 h 374127"/>
                  <a:gd name="connsiteX6" fmla="*/ 228771 w 240678"/>
                  <a:gd name="connsiteY6" fmla="*/ 0 h 374127"/>
                  <a:gd name="connsiteX7" fmla="*/ 240678 w 240678"/>
                  <a:gd name="connsiteY7" fmla="*/ 97631 h 374127"/>
                  <a:gd name="connsiteX0" fmla="*/ 234760 w 234760"/>
                  <a:gd name="connsiteY0" fmla="*/ 97631 h 370363"/>
                  <a:gd name="connsiteX1" fmla="*/ 218090 w 234760"/>
                  <a:gd name="connsiteY1" fmla="*/ 173833 h 370363"/>
                  <a:gd name="connsiteX2" fmla="*/ 187134 w 234760"/>
                  <a:gd name="connsiteY2" fmla="*/ 214312 h 370363"/>
                  <a:gd name="connsiteX3" fmla="*/ 210947 w 234760"/>
                  <a:gd name="connsiteY3" fmla="*/ 264318 h 370363"/>
                  <a:gd name="connsiteX4" fmla="*/ 10923 w 234760"/>
                  <a:gd name="connsiteY4" fmla="*/ 369094 h 370363"/>
                  <a:gd name="connsiteX5" fmla="*/ 29223 w 234760"/>
                  <a:gd name="connsiteY5" fmla="*/ 319715 h 370363"/>
                  <a:gd name="connsiteX6" fmla="*/ 53035 w 234760"/>
                  <a:gd name="connsiteY6" fmla="*/ 279233 h 370363"/>
                  <a:gd name="connsiteX7" fmla="*/ 222853 w 234760"/>
                  <a:gd name="connsiteY7" fmla="*/ 0 h 370363"/>
                  <a:gd name="connsiteX8" fmla="*/ 234760 w 234760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02606 w 484331"/>
                  <a:gd name="connsiteY6" fmla="*/ 279233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85950 w 484331"/>
                  <a:gd name="connsiteY6" fmla="*/ 279233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88331 w 484331"/>
                  <a:gd name="connsiteY6" fmla="*/ 212558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259 w 484259"/>
                  <a:gd name="connsiteY0" fmla="*/ 97631 h 322145"/>
                  <a:gd name="connsiteX1" fmla="*/ 467589 w 484259"/>
                  <a:gd name="connsiteY1" fmla="*/ 173833 h 322145"/>
                  <a:gd name="connsiteX2" fmla="*/ 436633 w 484259"/>
                  <a:gd name="connsiteY2" fmla="*/ 214312 h 322145"/>
                  <a:gd name="connsiteX3" fmla="*/ 460446 w 484259"/>
                  <a:gd name="connsiteY3" fmla="*/ 264318 h 322145"/>
                  <a:gd name="connsiteX4" fmla="*/ 384247 w 484259"/>
                  <a:gd name="connsiteY4" fmla="*/ 266700 h 322145"/>
                  <a:gd name="connsiteX5" fmla="*/ 116 w 484259"/>
                  <a:gd name="connsiteY5" fmla="*/ 319715 h 322145"/>
                  <a:gd name="connsiteX6" fmla="*/ 388259 w 484259"/>
                  <a:gd name="connsiteY6" fmla="*/ 212558 h 322145"/>
                  <a:gd name="connsiteX7" fmla="*/ 472352 w 484259"/>
                  <a:gd name="connsiteY7" fmla="*/ 0 h 322145"/>
                  <a:gd name="connsiteX8" fmla="*/ 484259 w 484259"/>
                  <a:gd name="connsiteY8" fmla="*/ 97631 h 322145"/>
                  <a:gd name="connsiteX0" fmla="*/ 484255 w 484255"/>
                  <a:gd name="connsiteY0" fmla="*/ 97631 h 321990"/>
                  <a:gd name="connsiteX1" fmla="*/ 467585 w 484255"/>
                  <a:gd name="connsiteY1" fmla="*/ 173833 h 321990"/>
                  <a:gd name="connsiteX2" fmla="*/ 436629 w 484255"/>
                  <a:gd name="connsiteY2" fmla="*/ 214312 h 321990"/>
                  <a:gd name="connsiteX3" fmla="*/ 460442 w 484255"/>
                  <a:gd name="connsiteY3" fmla="*/ 264318 h 321990"/>
                  <a:gd name="connsiteX4" fmla="*/ 396149 w 484255"/>
                  <a:gd name="connsiteY4" fmla="*/ 261938 h 321990"/>
                  <a:gd name="connsiteX5" fmla="*/ 112 w 484255"/>
                  <a:gd name="connsiteY5" fmla="*/ 319715 h 321990"/>
                  <a:gd name="connsiteX6" fmla="*/ 388255 w 484255"/>
                  <a:gd name="connsiteY6" fmla="*/ 212558 h 321990"/>
                  <a:gd name="connsiteX7" fmla="*/ 472348 w 484255"/>
                  <a:gd name="connsiteY7" fmla="*/ 0 h 321990"/>
                  <a:gd name="connsiteX8" fmla="*/ 484255 w 484255"/>
                  <a:gd name="connsiteY8" fmla="*/ 97631 h 321990"/>
                  <a:gd name="connsiteX0" fmla="*/ 484255 w 484255"/>
                  <a:gd name="connsiteY0" fmla="*/ 97631 h 321990"/>
                  <a:gd name="connsiteX1" fmla="*/ 467585 w 484255"/>
                  <a:gd name="connsiteY1" fmla="*/ 173833 h 321990"/>
                  <a:gd name="connsiteX2" fmla="*/ 436629 w 484255"/>
                  <a:gd name="connsiteY2" fmla="*/ 214312 h 321990"/>
                  <a:gd name="connsiteX3" fmla="*/ 460442 w 484255"/>
                  <a:gd name="connsiteY3" fmla="*/ 264318 h 321990"/>
                  <a:gd name="connsiteX4" fmla="*/ 396149 w 484255"/>
                  <a:gd name="connsiteY4" fmla="*/ 261938 h 321990"/>
                  <a:gd name="connsiteX5" fmla="*/ 112 w 484255"/>
                  <a:gd name="connsiteY5" fmla="*/ 319715 h 321990"/>
                  <a:gd name="connsiteX6" fmla="*/ 388255 w 484255"/>
                  <a:gd name="connsiteY6" fmla="*/ 205415 h 321990"/>
                  <a:gd name="connsiteX7" fmla="*/ 472348 w 484255"/>
                  <a:gd name="connsiteY7" fmla="*/ 0 h 321990"/>
                  <a:gd name="connsiteX8" fmla="*/ 484255 w 484255"/>
                  <a:gd name="connsiteY8" fmla="*/ 97631 h 321990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81861 w 484255"/>
                  <a:gd name="connsiteY7" fmla="*/ 19050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81861 w 484255"/>
                  <a:gd name="connsiteY7" fmla="*/ 33338 h 224359"/>
                  <a:gd name="connsiteX8" fmla="*/ 484255 w 484255"/>
                  <a:gd name="connsiteY8" fmla="*/ 0 h 224359"/>
                  <a:gd name="connsiteX0" fmla="*/ 472349 w 472349"/>
                  <a:gd name="connsiteY0" fmla="*/ 0 h 198165"/>
                  <a:gd name="connsiteX1" fmla="*/ 467585 w 472349"/>
                  <a:gd name="connsiteY1" fmla="*/ 50008 h 198165"/>
                  <a:gd name="connsiteX2" fmla="*/ 436629 w 472349"/>
                  <a:gd name="connsiteY2" fmla="*/ 90487 h 198165"/>
                  <a:gd name="connsiteX3" fmla="*/ 460442 w 472349"/>
                  <a:gd name="connsiteY3" fmla="*/ 140493 h 198165"/>
                  <a:gd name="connsiteX4" fmla="*/ 396149 w 472349"/>
                  <a:gd name="connsiteY4" fmla="*/ 138113 h 198165"/>
                  <a:gd name="connsiteX5" fmla="*/ 112 w 472349"/>
                  <a:gd name="connsiteY5" fmla="*/ 195890 h 198165"/>
                  <a:gd name="connsiteX6" fmla="*/ 388255 w 472349"/>
                  <a:gd name="connsiteY6" fmla="*/ 81590 h 198165"/>
                  <a:gd name="connsiteX7" fmla="*/ 381861 w 472349"/>
                  <a:gd name="connsiteY7" fmla="*/ 7144 h 198165"/>
                  <a:gd name="connsiteX8" fmla="*/ 472349 w 472349"/>
                  <a:gd name="connsiteY8" fmla="*/ 0 h 198165"/>
                  <a:gd name="connsiteX0" fmla="*/ 472349 w 479493"/>
                  <a:gd name="connsiteY0" fmla="*/ 0 h 198165"/>
                  <a:gd name="connsiteX1" fmla="*/ 467585 w 479493"/>
                  <a:gd name="connsiteY1" fmla="*/ 50008 h 198165"/>
                  <a:gd name="connsiteX2" fmla="*/ 436629 w 479493"/>
                  <a:gd name="connsiteY2" fmla="*/ 90487 h 198165"/>
                  <a:gd name="connsiteX3" fmla="*/ 460442 w 479493"/>
                  <a:gd name="connsiteY3" fmla="*/ 140493 h 198165"/>
                  <a:gd name="connsiteX4" fmla="*/ 396149 w 479493"/>
                  <a:gd name="connsiteY4" fmla="*/ 138113 h 198165"/>
                  <a:gd name="connsiteX5" fmla="*/ 112 w 479493"/>
                  <a:gd name="connsiteY5" fmla="*/ 195890 h 198165"/>
                  <a:gd name="connsiteX6" fmla="*/ 388255 w 479493"/>
                  <a:gd name="connsiteY6" fmla="*/ 81590 h 198165"/>
                  <a:gd name="connsiteX7" fmla="*/ 381861 w 479493"/>
                  <a:gd name="connsiteY7" fmla="*/ 7144 h 198165"/>
                  <a:gd name="connsiteX8" fmla="*/ 472349 w 479493"/>
                  <a:gd name="connsiteY8" fmla="*/ 0 h 198165"/>
                  <a:gd name="connsiteX0" fmla="*/ 472349 w 541822"/>
                  <a:gd name="connsiteY0" fmla="*/ 0 h 198165"/>
                  <a:gd name="connsiteX1" fmla="*/ 541403 w 541822"/>
                  <a:gd name="connsiteY1" fmla="*/ 119065 h 198165"/>
                  <a:gd name="connsiteX2" fmla="*/ 436629 w 541822"/>
                  <a:gd name="connsiteY2" fmla="*/ 90487 h 198165"/>
                  <a:gd name="connsiteX3" fmla="*/ 460442 w 541822"/>
                  <a:gd name="connsiteY3" fmla="*/ 140493 h 198165"/>
                  <a:gd name="connsiteX4" fmla="*/ 396149 w 541822"/>
                  <a:gd name="connsiteY4" fmla="*/ 138113 h 198165"/>
                  <a:gd name="connsiteX5" fmla="*/ 112 w 541822"/>
                  <a:gd name="connsiteY5" fmla="*/ 195890 h 198165"/>
                  <a:gd name="connsiteX6" fmla="*/ 388255 w 541822"/>
                  <a:gd name="connsiteY6" fmla="*/ 81590 h 198165"/>
                  <a:gd name="connsiteX7" fmla="*/ 381861 w 541822"/>
                  <a:gd name="connsiteY7" fmla="*/ 7144 h 198165"/>
                  <a:gd name="connsiteX8" fmla="*/ 472349 w 541822"/>
                  <a:gd name="connsiteY8" fmla="*/ 0 h 198165"/>
                  <a:gd name="connsiteX0" fmla="*/ 467587 w 541702"/>
                  <a:gd name="connsiteY0" fmla="*/ 4762 h 191021"/>
                  <a:gd name="connsiteX1" fmla="*/ 541403 w 541702"/>
                  <a:gd name="connsiteY1" fmla="*/ 111921 h 191021"/>
                  <a:gd name="connsiteX2" fmla="*/ 436629 w 541702"/>
                  <a:gd name="connsiteY2" fmla="*/ 83343 h 191021"/>
                  <a:gd name="connsiteX3" fmla="*/ 460442 w 541702"/>
                  <a:gd name="connsiteY3" fmla="*/ 133349 h 191021"/>
                  <a:gd name="connsiteX4" fmla="*/ 396149 w 541702"/>
                  <a:gd name="connsiteY4" fmla="*/ 130969 h 191021"/>
                  <a:gd name="connsiteX5" fmla="*/ 112 w 541702"/>
                  <a:gd name="connsiteY5" fmla="*/ 188746 h 191021"/>
                  <a:gd name="connsiteX6" fmla="*/ 388255 w 541702"/>
                  <a:gd name="connsiteY6" fmla="*/ 74446 h 191021"/>
                  <a:gd name="connsiteX7" fmla="*/ 381861 w 541702"/>
                  <a:gd name="connsiteY7" fmla="*/ 0 h 191021"/>
                  <a:gd name="connsiteX8" fmla="*/ 467587 w 541702"/>
                  <a:gd name="connsiteY8" fmla="*/ 4762 h 191021"/>
                  <a:gd name="connsiteX0" fmla="*/ 467587 w 541657"/>
                  <a:gd name="connsiteY0" fmla="*/ 4762 h 191021"/>
                  <a:gd name="connsiteX1" fmla="*/ 541403 w 541657"/>
                  <a:gd name="connsiteY1" fmla="*/ 111921 h 191021"/>
                  <a:gd name="connsiteX2" fmla="*/ 436629 w 541657"/>
                  <a:gd name="connsiteY2" fmla="*/ 83343 h 191021"/>
                  <a:gd name="connsiteX3" fmla="*/ 460442 w 541657"/>
                  <a:gd name="connsiteY3" fmla="*/ 133349 h 191021"/>
                  <a:gd name="connsiteX4" fmla="*/ 396149 w 541657"/>
                  <a:gd name="connsiteY4" fmla="*/ 130969 h 191021"/>
                  <a:gd name="connsiteX5" fmla="*/ 112 w 541657"/>
                  <a:gd name="connsiteY5" fmla="*/ 188746 h 191021"/>
                  <a:gd name="connsiteX6" fmla="*/ 388255 w 541657"/>
                  <a:gd name="connsiteY6" fmla="*/ 74446 h 191021"/>
                  <a:gd name="connsiteX7" fmla="*/ 381861 w 541657"/>
                  <a:gd name="connsiteY7" fmla="*/ 0 h 191021"/>
                  <a:gd name="connsiteX8" fmla="*/ 467587 w 541657"/>
                  <a:gd name="connsiteY8" fmla="*/ 4762 h 191021"/>
                  <a:gd name="connsiteX0" fmla="*/ 467587 w 541657"/>
                  <a:gd name="connsiteY0" fmla="*/ 14287 h 200546"/>
                  <a:gd name="connsiteX1" fmla="*/ 541403 w 541657"/>
                  <a:gd name="connsiteY1" fmla="*/ 121446 h 200546"/>
                  <a:gd name="connsiteX2" fmla="*/ 436629 w 541657"/>
                  <a:gd name="connsiteY2" fmla="*/ 92868 h 200546"/>
                  <a:gd name="connsiteX3" fmla="*/ 460442 w 541657"/>
                  <a:gd name="connsiteY3" fmla="*/ 142874 h 200546"/>
                  <a:gd name="connsiteX4" fmla="*/ 396149 w 541657"/>
                  <a:gd name="connsiteY4" fmla="*/ 140494 h 200546"/>
                  <a:gd name="connsiteX5" fmla="*/ 112 w 541657"/>
                  <a:gd name="connsiteY5" fmla="*/ 198271 h 200546"/>
                  <a:gd name="connsiteX6" fmla="*/ 388255 w 541657"/>
                  <a:gd name="connsiteY6" fmla="*/ 83971 h 200546"/>
                  <a:gd name="connsiteX7" fmla="*/ 379480 w 541657"/>
                  <a:gd name="connsiteY7" fmla="*/ 0 h 200546"/>
                  <a:gd name="connsiteX8" fmla="*/ 467587 w 541657"/>
                  <a:gd name="connsiteY8" fmla="*/ 14287 h 200546"/>
                  <a:gd name="connsiteX0" fmla="*/ 467587 w 541417"/>
                  <a:gd name="connsiteY0" fmla="*/ 14287 h 200546"/>
                  <a:gd name="connsiteX1" fmla="*/ 541403 w 541417"/>
                  <a:gd name="connsiteY1" fmla="*/ 121446 h 200546"/>
                  <a:gd name="connsiteX2" fmla="*/ 460442 w 541417"/>
                  <a:gd name="connsiteY2" fmla="*/ 142874 h 200546"/>
                  <a:gd name="connsiteX3" fmla="*/ 396149 w 541417"/>
                  <a:gd name="connsiteY3" fmla="*/ 140494 h 200546"/>
                  <a:gd name="connsiteX4" fmla="*/ 112 w 541417"/>
                  <a:gd name="connsiteY4" fmla="*/ 198271 h 200546"/>
                  <a:gd name="connsiteX5" fmla="*/ 388255 w 541417"/>
                  <a:gd name="connsiteY5" fmla="*/ 83971 h 200546"/>
                  <a:gd name="connsiteX6" fmla="*/ 379480 w 541417"/>
                  <a:gd name="connsiteY6" fmla="*/ 0 h 200546"/>
                  <a:gd name="connsiteX7" fmla="*/ 467587 w 541417"/>
                  <a:gd name="connsiteY7" fmla="*/ 14287 h 200546"/>
                  <a:gd name="connsiteX0" fmla="*/ 467587 w 541417"/>
                  <a:gd name="connsiteY0" fmla="*/ 0 h 202927"/>
                  <a:gd name="connsiteX1" fmla="*/ 541403 w 541417"/>
                  <a:gd name="connsiteY1" fmla="*/ 123827 h 202927"/>
                  <a:gd name="connsiteX2" fmla="*/ 460442 w 541417"/>
                  <a:gd name="connsiteY2" fmla="*/ 145255 h 202927"/>
                  <a:gd name="connsiteX3" fmla="*/ 396149 w 541417"/>
                  <a:gd name="connsiteY3" fmla="*/ 142875 h 202927"/>
                  <a:gd name="connsiteX4" fmla="*/ 112 w 541417"/>
                  <a:gd name="connsiteY4" fmla="*/ 200652 h 202927"/>
                  <a:gd name="connsiteX5" fmla="*/ 388255 w 541417"/>
                  <a:gd name="connsiteY5" fmla="*/ 86352 h 202927"/>
                  <a:gd name="connsiteX6" fmla="*/ 379480 w 541417"/>
                  <a:gd name="connsiteY6" fmla="*/ 2381 h 202927"/>
                  <a:gd name="connsiteX7" fmla="*/ 467587 w 541417"/>
                  <a:gd name="connsiteY7" fmla="*/ 0 h 202927"/>
                  <a:gd name="connsiteX0" fmla="*/ 467587 w 545413"/>
                  <a:gd name="connsiteY0" fmla="*/ 0 h 202927"/>
                  <a:gd name="connsiteX1" fmla="*/ 541403 w 545413"/>
                  <a:gd name="connsiteY1" fmla="*/ 123827 h 202927"/>
                  <a:gd name="connsiteX2" fmla="*/ 460442 w 545413"/>
                  <a:gd name="connsiteY2" fmla="*/ 145255 h 202927"/>
                  <a:gd name="connsiteX3" fmla="*/ 396149 w 545413"/>
                  <a:gd name="connsiteY3" fmla="*/ 142875 h 202927"/>
                  <a:gd name="connsiteX4" fmla="*/ 112 w 545413"/>
                  <a:gd name="connsiteY4" fmla="*/ 200652 h 202927"/>
                  <a:gd name="connsiteX5" fmla="*/ 388255 w 545413"/>
                  <a:gd name="connsiteY5" fmla="*/ 86352 h 202927"/>
                  <a:gd name="connsiteX6" fmla="*/ 379480 w 545413"/>
                  <a:gd name="connsiteY6" fmla="*/ 2381 h 202927"/>
                  <a:gd name="connsiteX7" fmla="*/ 467587 w 545413"/>
                  <a:gd name="connsiteY7" fmla="*/ 0 h 202927"/>
                  <a:gd name="connsiteX0" fmla="*/ 467587 w 557711"/>
                  <a:gd name="connsiteY0" fmla="*/ 0 h 202927"/>
                  <a:gd name="connsiteX1" fmla="*/ 541403 w 557711"/>
                  <a:gd name="connsiteY1" fmla="*/ 123827 h 202927"/>
                  <a:gd name="connsiteX2" fmla="*/ 460442 w 557711"/>
                  <a:gd name="connsiteY2" fmla="*/ 145255 h 202927"/>
                  <a:gd name="connsiteX3" fmla="*/ 396149 w 557711"/>
                  <a:gd name="connsiteY3" fmla="*/ 142875 h 202927"/>
                  <a:gd name="connsiteX4" fmla="*/ 112 w 557711"/>
                  <a:gd name="connsiteY4" fmla="*/ 200652 h 202927"/>
                  <a:gd name="connsiteX5" fmla="*/ 388255 w 557711"/>
                  <a:gd name="connsiteY5" fmla="*/ 86352 h 202927"/>
                  <a:gd name="connsiteX6" fmla="*/ 379480 w 557711"/>
                  <a:gd name="connsiteY6" fmla="*/ 2381 h 202927"/>
                  <a:gd name="connsiteX7" fmla="*/ 467587 w 557711"/>
                  <a:gd name="connsiteY7" fmla="*/ 0 h 202927"/>
                  <a:gd name="connsiteX0" fmla="*/ 91294 w 181418"/>
                  <a:gd name="connsiteY0" fmla="*/ 0 h 148961"/>
                  <a:gd name="connsiteX1" fmla="*/ 165110 w 181418"/>
                  <a:gd name="connsiteY1" fmla="*/ 123827 h 148961"/>
                  <a:gd name="connsiteX2" fmla="*/ 84149 w 181418"/>
                  <a:gd name="connsiteY2" fmla="*/ 145255 h 148961"/>
                  <a:gd name="connsiteX3" fmla="*/ 19856 w 181418"/>
                  <a:gd name="connsiteY3" fmla="*/ 142875 h 148961"/>
                  <a:gd name="connsiteX4" fmla="*/ 11962 w 181418"/>
                  <a:gd name="connsiteY4" fmla="*/ 86352 h 148961"/>
                  <a:gd name="connsiteX5" fmla="*/ 3187 w 181418"/>
                  <a:gd name="connsiteY5" fmla="*/ 2381 h 148961"/>
                  <a:gd name="connsiteX6" fmla="*/ 91294 w 181418"/>
                  <a:gd name="connsiteY6" fmla="*/ 0 h 148961"/>
                  <a:gd name="connsiteX0" fmla="*/ 91294 w 165293"/>
                  <a:gd name="connsiteY0" fmla="*/ 0 h 142965"/>
                  <a:gd name="connsiteX1" fmla="*/ 165110 w 165293"/>
                  <a:gd name="connsiteY1" fmla="*/ 123827 h 142965"/>
                  <a:gd name="connsiteX2" fmla="*/ 65218 w 165293"/>
                  <a:gd name="connsiteY2" fmla="*/ 100091 h 142965"/>
                  <a:gd name="connsiteX3" fmla="*/ 19856 w 165293"/>
                  <a:gd name="connsiteY3" fmla="*/ 142875 h 142965"/>
                  <a:gd name="connsiteX4" fmla="*/ 11962 w 165293"/>
                  <a:gd name="connsiteY4" fmla="*/ 86352 h 142965"/>
                  <a:gd name="connsiteX5" fmla="*/ 3187 w 165293"/>
                  <a:gd name="connsiteY5" fmla="*/ 2381 h 142965"/>
                  <a:gd name="connsiteX6" fmla="*/ 91294 w 165293"/>
                  <a:gd name="connsiteY6" fmla="*/ 0 h 142965"/>
                  <a:gd name="connsiteX0" fmla="*/ 91294 w 113614"/>
                  <a:gd name="connsiteY0" fmla="*/ 0 h 142987"/>
                  <a:gd name="connsiteX1" fmla="*/ 113052 w 113614"/>
                  <a:gd name="connsiteY1" fmla="*/ 71532 h 142987"/>
                  <a:gd name="connsiteX2" fmla="*/ 65218 w 113614"/>
                  <a:gd name="connsiteY2" fmla="*/ 100091 h 142987"/>
                  <a:gd name="connsiteX3" fmla="*/ 19856 w 113614"/>
                  <a:gd name="connsiteY3" fmla="*/ 142875 h 142987"/>
                  <a:gd name="connsiteX4" fmla="*/ 11962 w 113614"/>
                  <a:gd name="connsiteY4" fmla="*/ 86352 h 142987"/>
                  <a:gd name="connsiteX5" fmla="*/ 3187 w 113614"/>
                  <a:gd name="connsiteY5" fmla="*/ 2381 h 142987"/>
                  <a:gd name="connsiteX6" fmla="*/ 91294 w 113614"/>
                  <a:gd name="connsiteY6" fmla="*/ 0 h 142987"/>
                  <a:gd name="connsiteX0" fmla="*/ 91294 w 113895"/>
                  <a:gd name="connsiteY0" fmla="*/ 0 h 142897"/>
                  <a:gd name="connsiteX1" fmla="*/ 113052 w 113895"/>
                  <a:gd name="connsiteY1" fmla="*/ 71532 h 142897"/>
                  <a:gd name="connsiteX2" fmla="*/ 58119 w 113895"/>
                  <a:gd name="connsiteY2" fmla="*/ 92960 h 142897"/>
                  <a:gd name="connsiteX3" fmla="*/ 19856 w 113895"/>
                  <a:gd name="connsiteY3" fmla="*/ 142875 h 142897"/>
                  <a:gd name="connsiteX4" fmla="*/ 11962 w 113895"/>
                  <a:gd name="connsiteY4" fmla="*/ 86352 h 142897"/>
                  <a:gd name="connsiteX5" fmla="*/ 3187 w 113895"/>
                  <a:gd name="connsiteY5" fmla="*/ 2381 h 142897"/>
                  <a:gd name="connsiteX6" fmla="*/ 91294 w 113895"/>
                  <a:gd name="connsiteY6" fmla="*/ 0 h 142897"/>
                  <a:gd name="connsiteX0" fmla="*/ 91294 w 109339"/>
                  <a:gd name="connsiteY0" fmla="*/ 0 h 142898"/>
                  <a:gd name="connsiteX1" fmla="*/ 108320 w 109339"/>
                  <a:gd name="connsiteY1" fmla="*/ 66778 h 142898"/>
                  <a:gd name="connsiteX2" fmla="*/ 58119 w 109339"/>
                  <a:gd name="connsiteY2" fmla="*/ 92960 h 142898"/>
                  <a:gd name="connsiteX3" fmla="*/ 19856 w 109339"/>
                  <a:gd name="connsiteY3" fmla="*/ 142875 h 142898"/>
                  <a:gd name="connsiteX4" fmla="*/ 11962 w 109339"/>
                  <a:gd name="connsiteY4" fmla="*/ 86352 h 142898"/>
                  <a:gd name="connsiteX5" fmla="*/ 3187 w 109339"/>
                  <a:gd name="connsiteY5" fmla="*/ 2381 h 142898"/>
                  <a:gd name="connsiteX6" fmla="*/ 91294 w 109339"/>
                  <a:gd name="connsiteY6" fmla="*/ 0 h 142898"/>
                  <a:gd name="connsiteX0" fmla="*/ 91294 w 109011"/>
                  <a:gd name="connsiteY0" fmla="*/ 0 h 142990"/>
                  <a:gd name="connsiteX1" fmla="*/ 108320 w 109011"/>
                  <a:gd name="connsiteY1" fmla="*/ 66778 h 142990"/>
                  <a:gd name="connsiteX2" fmla="*/ 65218 w 109011"/>
                  <a:gd name="connsiteY2" fmla="*/ 100092 h 142990"/>
                  <a:gd name="connsiteX3" fmla="*/ 19856 w 109011"/>
                  <a:gd name="connsiteY3" fmla="*/ 142875 h 142990"/>
                  <a:gd name="connsiteX4" fmla="*/ 11962 w 109011"/>
                  <a:gd name="connsiteY4" fmla="*/ 86352 h 142990"/>
                  <a:gd name="connsiteX5" fmla="*/ 3187 w 109011"/>
                  <a:gd name="connsiteY5" fmla="*/ 2381 h 142990"/>
                  <a:gd name="connsiteX6" fmla="*/ 91294 w 109011"/>
                  <a:gd name="connsiteY6" fmla="*/ 0 h 14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11" h="142990">
                    <a:moveTo>
                      <a:pt x="91294" y="0"/>
                    </a:moveTo>
                    <a:cubicBezTo>
                      <a:pt x="95263" y="36511"/>
                      <a:pt x="112666" y="50096"/>
                      <a:pt x="108320" y="66778"/>
                    </a:cubicBezTo>
                    <a:cubicBezTo>
                      <a:pt x="103974" y="83460"/>
                      <a:pt x="79962" y="87409"/>
                      <a:pt x="65218" y="100092"/>
                    </a:cubicBezTo>
                    <a:cubicBezTo>
                      <a:pt x="50474" y="112775"/>
                      <a:pt x="28732" y="145165"/>
                      <a:pt x="19856" y="142875"/>
                    </a:cubicBezTo>
                    <a:cubicBezTo>
                      <a:pt x="10980" y="140585"/>
                      <a:pt x="14740" y="109768"/>
                      <a:pt x="11962" y="86352"/>
                    </a:cubicBezTo>
                    <a:cubicBezTo>
                      <a:pt x="6134" y="35447"/>
                      <a:pt x="-5668" y="37411"/>
                      <a:pt x="3187" y="2381"/>
                    </a:cubicBezTo>
                    <a:lnTo>
                      <a:pt x="91294" y="0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5" name="Vrije vorm 78">
                <a:extLst>
                  <a:ext uri="{FF2B5EF4-FFF2-40B4-BE49-F238E27FC236}">
                    <a16:creationId xmlns="" xmlns:a16="http://schemas.microsoft.com/office/drawing/2014/main" id="{CE972D05-1CEE-4320-9E03-FEB455A46F73}"/>
                  </a:ext>
                </a:extLst>
              </p:cNvPr>
              <p:cNvSpPr/>
              <p:nvPr/>
            </p:nvSpPr>
            <p:spPr bwMode="auto">
              <a:xfrm rot="11389508">
                <a:off x="5958648" y="4356644"/>
                <a:ext cx="706410" cy="721447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760178 w 805331"/>
                  <a:gd name="connsiteY0" fmla="*/ 16872 h 360121"/>
                  <a:gd name="connsiteX1" fmla="*/ 794632 w 805331"/>
                  <a:gd name="connsiteY1" fmla="*/ 94437 h 360121"/>
                  <a:gd name="connsiteX2" fmla="*/ 636895 w 805331"/>
                  <a:gd name="connsiteY2" fmla="*/ 118412 h 360121"/>
                  <a:gd name="connsiteX3" fmla="*/ 496140 w 805331"/>
                  <a:gd name="connsiteY3" fmla="*/ 88939 h 360121"/>
                  <a:gd name="connsiteX4" fmla="*/ 363690 w 805331"/>
                  <a:gd name="connsiteY4" fmla="*/ 152912 h 360121"/>
                  <a:gd name="connsiteX5" fmla="*/ 280275 w 805331"/>
                  <a:gd name="connsiteY5" fmla="*/ 95451 h 360121"/>
                  <a:gd name="connsiteX6" fmla="*/ 3194 w 805331"/>
                  <a:gd name="connsiteY6" fmla="*/ 360121 h 360121"/>
                  <a:gd name="connsiteX7" fmla="*/ 134157 w 805331"/>
                  <a:gd name="connsiteY7" fmla="*/ 92999 h 360121"/>
                  <a:gd name="connsiteX8" fmla="*/ 243005 w 805331"/>
                  <a:gd name="connsiteY8" fmla="*/ 2124 h 360121"/>
                  <a:gd name="connsiteX9" fmla="*/ 511257 w 805331"/>
                  <a:gd name="connsiteY9" fmla="*/ 42 h 360121"/>
                  <a:gd name="connsiteX10" fmla="*/ 760178 w 805331"/>
                  <a:gd name="connsiteY10" fmla="*/ 16872 h 360121"/>
                  <a:gd name="connsiteX0" fmla="*/ 758550 w 803703"/>
                  <a:gd name="connsiteY0" fmla="*/ 16872 h 363006"/>
                  <a:gd name="connsiteX1" fmla="*/ 793004 w 803703"/>
                  <a:gd name="connsiteY1" fmla="*/ 94437 h 363006"/>
                  <a:gd name="connsiteX2" fmla="*/ 635267 w 803703"/>
                  <a:gd name="connsiteY2" fmla="*/ 118412 h 363006"/>
                  <a:gd name="connsiteX3" fmla="*/ 494512 w 803703"/>
                  <a:gd name="connsiteY3" fmla="*/ 88939 h 363006"/>
                  <a:gd name="connsiteX4" fmla="*/ 362062 w 803703"/>
                  <a:gd name="connsiteY4" fmla="*/ 152912 h 363006"/>
                  <a:gd name="connsiteX5" fmla="*/ 229529 w 803703"/>
                  <a:gd name="connsiteY5" fmla="*/ 229743 h 363006"/>
                  <a:gd name="connsiteX6" fmla="*/ 1566 w 803703"/>
                  <a:gd name="connsiteY6" fmla="*/ 360121 h 363006"/>
                  <a:gd name="connsiteX7" fmla="*/ 132529 w 803703"/>
                  <a:gd name="connsiteY7" fmla="*/ 92999 h 363006"/>
                  <a:gd name="connsiteX8" fmla="*/ 241377 w 803703"/>
                  <a:gd name="connsiteY8" fmla="*/ 2124 h 363006"/>
                  <a:gd name="connsiteX9" fmla="*/ 509629 w 803703"/>
                  <a:gd name="connsiteY9" fmla="*/ 42 h 363006"/>
                  <a:gd name="connsiteX10" fmla="*/ 758550 w 803703"/>
                  <a:gd name="connsiteY10" fmla="*/ 16872 h 363006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494512 w 803703"/>
                  <a:gd name="connsiteY3" fmla="*/ 88939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531644 w 803703"/>
                  <a:gd name="connsiteY3" fmla="*/ 220333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16"/>
                  <a:gd name="connsiteX1" fmla="*/ 793004 w 803703"/>
                  <a:gd name="connsiteY1" fmla="*/ 94437 h 362816"/>
                  <a:gd name="connsiteX2" fmla="*/ 635267 w 803703"/>
                  <a:gd name="connsiteY2" fmla="*/ 118412 h 362816"/>
                  <a:gd name="connsiteX3" fmla="*/ 531644 w 803703"/>
                  <a:gd name="connsiteY3" fmla="*/ 220333 h 362816"/>
                  <a:gd name="connsiteX4" fmla="*/ 381954 w 803703"/>
                  <a:gd name="connsiteY4" fmla="*/ 212333 h 362816"/>
                  <a:gd name="connsiteX5" fmla="*/ 229529 w 803703"/>
                  <a:gd name="connsiteY5" fmla="*/ 229743 h 362816"/>
                  <a:gd name="connsiteX6" fmla="*/ 1566 w 803703"/>
                  <a:gd name="connsiteY6" fmla="*/ 360121 h 362816"/>
                  <a:gd name="connsiteX7" fmla="*/ 132529 w 803703"/>
                  <a:gd name="connsiteY7" fmla="*/ 92999 h 362816"/>
                  <a:gd name="connsiteX8" fmla="*/ 241377 w 803703"/>
                  <a:gd name="connsiteY8" fmla="*/ 2124 h 362816"/>
                  <a:gd name="connsiteX9" fmla="*/ 509629 w 803703"/>
                  <a:gd name="connsiteY9" fmla="*/ 42 h 362816"/>
                  <a:gd name="connsiteX10" fmla="*/ 758550 w 803703"/>
                  <a:gd name="connsiteY10" fmla="*/ 16872 h 362816"/>
                  <a:gd name="connsiteX0" fmla="*/ 788540 w 833693"/>
                  <a:gd name="connsiteY0" fmla="*/ 16872 h 360329"/>
                  <a:gd name="connsiteX1" fmla="*/ 822994 w 833693"/>
                  <a:gd name="connsiteY1" fmla="*/ 94437 h 360329"/>
                  <a:gd name="connsiteX2" fmla="*/ 665257 w 833693"/>
                  <a:gd name="connsiteY2" fmla="*/ 118412 h 360329"/>
                  <a:gd name="connsiteX3" fmla="*/ 561634 w 833693"/>
                  <a:gd name="connsiteY3" fmla="*/ 220333 h 360329"/>
                  <a:gd name="connsiteX4" fmla="*/ 411944 w 833693"/>
                  <a:gd name="connsiteY4" fmla="*/ 212333 h 360329"/>
                  <a:gd name="connsiteX5" fmla="*/ 259519 w 833693"/>
                  <a:gd name="connsiteY5" fmla="*/ 229743 h 360329"/>
                  <a:gd name="connsiteX6" fmla="*/ 31556 w 833693"/>
                  <a:gd name="connsiteY6" fmla="*/ 360121 h 360329"/>
                  <a:gd name="connsiteX7" fmla="*/ 23376 w 833693"/>
                  <a:gd name="connsiteY7" fmla="*/ 250193 h 360329"/>
                  <a:gd name="connsiteX8" fmla="*/ 271367 w 833693"/>
                  <a:gd name="connsiteY8" fmla="*/ 2124 h 360329"/>
                  <a:gd name="connsiteX9" fmla="*/ 539619 w 833693"/>
                  <a:gd name="connsiteY9" fmla="*/ 42 h 360329"/>
                  <a:gd name="connsiteX10" fmla="*/ 788540 w 833693"/>
                  <a:gd name="connsiteY10" fmla="*/ 16872 h 360329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784 w 833937"/>
                  <a:gd name="connsiteY0" fmla="*/ 28980 h 372667"/>
                  <a:gd name="connsiteX1" fmla="*/ 823238 w 833937"/>
                  <a:gd name="connsiteY1" fmla="*/ 106545 h 372667"/>
                  <a:gd name="connsiteX2" fmla="*/ 665501 w 833937"/>
                  <a:gd name="connsiteY2" fmla="*/ 130520 h 372667"/>
                  <a:gd name="connsiteX3" fmla="*/ 561878 w 833937"/>
                  <a:gd name="connsiteY3" fmla="*/ 232441 h 372667"/>
                  <a:gd name="connsiteX4" fmla="*/ 412188 w 833937"/>
                  <a:gd name="connsiteY4" fmla="*/ 224441 h 372667"/>
                  <a:gd name="connsiteX5" fmla="*/ 259763 w 833937"/>
                  <a:gd name="connsiteY5" fmla="*/ 241851 h 372667"/>
                  <a:gd name="connsiteX6" fmla="*/ 31800 w 833937"/>
                  <a:gd name="connsiteY6" fmla="*/ 372229 h 372667"/>
                  <a:gd name="connsiteX7" fmla="*/ 23620 w 833937"/>
                  <a:gd name="connsiteY7" fmla="*/ 262301 h 372667"/>
                  <a:gd name="connsiteX8" fmla="*/ 171704 w 833937"/>
                  <a:gd name="connsiteY8" fmla="*/ 203301 h 372667"/>
                  <a:gd name="connsiteX9" fmla="*/ 539863 w 833937"/>
                  <a:gd name="connsiteY9" fmla="*/ 12150 h 372667"/>
                  <a:gd name="connsiteX10" fmla="*/ 788784 w 833937"/>
                  <a:gd name="connsiteY10" fmla="*/ 28980 h 372667"/>
                  <a:gd name="connsiteX0" fmla="*/ 800180 w 845333"/>
                  <a:gd name="connsiteY0" fmla="*/ 28980 h 372341"/>
                  <a:gd name="connsiteX1" fmla="*/ 834634 w 845333"/>
                  <a:gd name="connsiteY1" fmla="*/ 106545 h 372341"/>
                  <a:gd name="connsiteX2" fmla="*/ 676897 w 845333"/>
                  <a:gd name="connsiteY2" fmla="*/ 130520 h 372341"/>
                  <a:gd name="connsiteX3" fmla="*/ 573274 w 845333"/>
                  <a:gd name="connsiteY3" fmla="*/ 232441 h 372341"/>
                  <a:gd name="connsiteX4" fmla="*/ 423584 w 845333"/>
                  <a:gd name="connsiteY4" fmla="*/ 224441 h 372341"/>
                  <a:gd name="connsiteX5" fmla="*/ 271159 w 845333"/>
                  <a:gd name="connsiteY5" fmla="*/ 241851 h 372341"/>
                  <a:gd name="connsiteX6" fmla="*/ 43196 w 845333"/>
                  <a:gd name="connsiteY6" fmla="*/ 372229 h 372341"/>
                  <a:gd name="connsiteX7" fmla="*/ 35016 w 845333"/>
                  <a:gd name="connsiteY7" fmla="*/ 262301 h 372341"/>
                  <a:gd name="connsiteX8" fmla="*/ 183100 w 845333"/>
                  <a:gd name="connsiteY8" fmla="*/ 203301 h 372341"/>
                  <a:gd name="connsiteX9" fmla="*/ 551259 w 845333"/>
                  <a:gd name="connsiteY9" fmla="*/ 12150 h 372341"/>
                  <a:gd name="connsiteX10" fmla="*/ 800180 w 845333"/>
                  <a:gd name="connsiteY10" fmla="*/ 28980 h 372341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73100 w 818253"/>
                  <a:gd name="connsiteY0" fmla="*/ 31657 h 375790"/>
                  <a:gd name="connsiteX1" fmla="*/ 807554 w 818253"/>
                  <a:gd name="connsiteY1" fmla="*/ 109222 h 375790"/>
                  <a:gd name="connsiteX2" fmla="*/ 649817 w 818253"/>
                  <a:gd name="connsiteY2" fmla="*/ 133197 h 375790"/>
                  <a:gd name="connsiteX3" fmla="*/ 546194 w 818253"/>
                  <a:gd name="connsiteY3" fmla="*/ 235118 h 375790"/>
                  <a:gd name="connsiteX4" fmla="*/ 396504 w 818253"/>
                  <a:gd name="connsiteY4" fmla="*/ 227118 h 375790"/>
                  <a:gd name="connsiteX5" fmla="*/ 244079 w 818253"/>
                  <a:gd name="connsiteY5" fmla="*/ 244528 h 375790"/>
                  <a:gd name="connsiteX6" fmla="*/ 16116 w 818253"/>
                  <a:gd name="connsiteY6" fmla="*/ 374906 h 375790"/>
                  <a:gd name="connsiteX7" fmla="*/ 35474 w 818253"/>
                  <a:gd name="connsiteY7" fmla="*/ 298886 h 375790"/>
                  <a:gd name="connsiteX8" fmla="*/ 169522 w 818253"/>
                  <a:gd name="connsiteY8" fmla="*/ 242325 h 375790"/>
                  <a:gd name="connsiteX9" fmla="*/ 524179 w 818253"/>
                  <a:gd name="connsiteY9" fmla="*/ 14827 h 375790"/>
                  <a:gd name="connsiteX10" fmla="*/ 773100 w 818253"/>
                  <a:gd name="connsiteY10" fmla="*/ 31657 h 375790"/>
                  <a:gd name="connsiteX0" fmla="*/ 833595 w 878748"/>
                  <a:gd name="connsiteY0" fmla="*/ 31657 h 411609"/>
                  <a:gd name="connsiteX1" fmla="*/ 868049 w 878748"/>
                  <a:gd name="connsiteY1" fmla="*/ 109222 h 411609"/>
                  <a:gd name="connsiteX2" fmla="*/ 710312 w 878748"/>
                  <a:gd name="connsiteY2" fmla="*/ 133197 h 411609"/>
                  <a:gd name="connsiteX3" fmla="*/ 606689 w 878748"/>
                  <a:gd name="connsiteY3" fmla="*/ 235118 h 411609"/>
                  <a:gd name="connsiteX4" fmla="*/ 456999 w 878748"/>
                  <a:gd name="connsiteY4" fmla="*/ 227118 h 411609"/>
                  <a:gd name="connsiteX5" fmla="*/ 304574 w 878748"/>
                  <a:gd name="connsiteY5" fmla="*/ 244528 h 411609"/>
                  <a:gd name="connsiteX6" fmla="*/ 8137 w 878748"/>
                  <a:gd name="connsiteY6" fmla="*/ 410991 h 411609"/>
                  <a:gd name="connsiteX7" fmla="*/ 95969 w 878748"/>
                  <a:gd name="connsiteY7" fmla="*/ 298886 h 411609"/>
                  <a:gd name="connsiteX8" fmla="*/ 230017 w 878748"/>
                  <a:gd name="connsiteY8" fmla="*/ 242325 h 411609"/>
                  <a:gd name="connsiteX9" fmla="*/ 584674 w 878748"/>
                  <a:gd name="connsiteY9" fmla="*/ 14827 h 411609"/>
                  <a:gd name="connsiteX10" fmla="*/ 833595 w 878748"/>
                  <a:gd name="connsiteY10" fmla="*/ 31657 h 411609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32519 w 877672"/>
                  <a:gd name="connsiteY0" fmla="*/ 31657 h 410991"/>
                  <a:gd name="connsiteX1" fmla="*/ 866973 w 877672"/>
                  <a:gd name="connsiteY1" fmla="*/ 109222 h 410991"/>
                  <a:gd name="connsiteX2" fmla="*/ 709236 w 877672"/>
                  <a:gd name="connsiteY2" fmla="*/ 133197 h 410991"/>
                  <a:gd name="connsiteX3" fmla="*/ 605613 w 877672"/>
                  <a:gd name="connsiteY3" fmla="*/ 235118 h 410991"/>
                  <a:gd name="connsiteX4" fmla="*/ 455923 w 877672"/>
                  <a:gd name="connsiteY4" fmla="*/ 227118 h 410991"/>
                  <a:gd name="connsiteX5" fmla="*/ 303498 w 877672"/>
                  <a:gd name="connsiteY5" fmla="*/ 244528 h 410991"/>
                  <a:gd name="connsiteX6" fmla="*/ 7061 w 877672"/>
                  <a:gd name="connsiteY6" fmla="*/ 410991 h 410991"/>
                  <a:gd name="connsiteX7" fmla="*/ 94893 w 877672"/>
                  <a:gd name="connsiteY7" fmla="*/ 298886 h 410991"/>
                  <a:gd name="connsiteX8" fmla="*/ 228941 w 877672"/>
                  <a:gd name="connsiteY8" fmla="*/ 242325 h 410991"/>
                  <a:gd name="connsiteX9" fmla="*/ 583598 w 877672"/>
                  <a:gd name="connsiteY9" fmla="*/ 14827 h 410991"/>
                  <a:gd name="connsiteX10" fmla="*/ 832519 w 877672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3073 h 412407"/>
                  <a:gd name="connsiteX1" fmla="*/ 879761 w 890460"/>
                  <a:gd name="connsiteY1" fmla="*/ 110638 h 412407"/>
                  <a:gd name="connsiteX2" fmla="*/ 722024 w 890460"/>
                  <a:gd name="connsiteY2" fmla="*/ 134613 h 412407"/>
                  <a:gd name="connsiteX3" fmla="*/ 618401 w 890460"/>
                  <a:gd name="connsiteY3" fmla="*/ 236534 h 412407"/>
                  <a:gd name="connsiteX4" fmla="*/ 468711 w 890460"/>
                  <a:gd name="connsiteY4" fmla="*/ 228534 h 412407"/>
                  <a:gd name="connsiteX5" fmla="*/ 316286 w 890460"/>
                  <a:gd name="connsiteY5" fmla="*/ 245944 h 412407"/>
                  <a:gd name="connsiteX6" fmla="*/ 19849 w 890460"/>
                  <a:gd name="connsiteY6" fmla="*/ 412407 h 412407"/>
                  <a:gd name="connsiteX7" fmla="*/ 6951 w 890460"/>
                  <a:gd name="connsiteY7" fmla="*/ 358922 h 412407"/>
                  <a:gd name="connsiteX8" fmla="*/ 242631 w 890460"/>
                  <a:gd name="connsiteY8" fmla="*/ 262931 h 412407"/>
                  <a:gd name="connsiteX9" fmla="*/ 596386 w 890460"/>
                  <a:gd name="connsiteY9" fmla="*/ 16243 h 412407"/>
                  <a:gd name="connsiteX10" fmla="*/ 845307 w 890460"/>
                  <a:gd name="connsiteY10" fmla="*/ 33073 h 412407"/>
                  <a:gd name="connsiteX0" fmla="*/ 845307 w 848010"/>
                  <a:gd name="connsiteY0" fmla="*/ 33073 h 412407"/>
                  <a:gd name="connsiteX1" fmla="*/ 722024 w 848010"/>
                  <a:gd name="connsiteY1" fmla="*/ 134613 h 412407"/>
                  <a:gd name="connsiteX2" fmla="*/ 618401 w 848010"/>
                  <a:gd name="connsiteY2" fmla="*/ 236534 h 412407"/>
                  <a:gd name="connsiteX3" fmla="*/ 468711 w 848010"/>
                  <a:gd name="connsiteY3" fmla="*/ 228534 h 412407"/>
                  <a:gd name="connsiteX4" fmla="*/ 316286 w 848010"/>
                  <a:gd name="connsiteY4" fmla="*/ 245944 h 412407"/>
                  <a:gd name="connsiteX5" fmla="*/ 19849 w 848010"/>
                  <a:gd name="connsiteY5" fmla="*/ 412407 h 412407"/>
                  <a:gd name="connsiteX6" fmla="*/ 6951 w 848010"/>
                  <a:gd name="connsiteY6" fmla="*/ 358922 h 412407"/>
                  <a:gd name="connsiteX7" fmla="*/ 242631 w 848010"/>
                  <a:gd name="connsiteY7" fmla="*/ 262931 h 412407"/>
                  <a:gd name="connsiteX8" fmla="*/ 596386 w 848010"/>
                  <a:gd name="connsiteY8" fmla="*/ 16243 h 412407"/>
                  <a:gd name="connsiteX9" fmla="*/ 845307 w 848010"/>
                  <a:gd name="connsiteY9" fmla="*/ 33073 h 412407"/>
                  <a:gd name="connsiteX0" fmla="*/ 596386 w 722172"/>
                  <a:gd name="connsiteY0" fmla="*/ 2892 h 399056"/>
                  <a:gd name="connsiteX1" fmla="*/ 722024 w 722172"/>
                  <a:gd name="connsiteY1" fmla="*/ 121262 h 399056"/>
                  <a:gd name="connsiteX2" fmla="*/ 618401 w 722172"/>
                  <a:gd name="connsiteY2" fmla="*/ 223183 h 399056"/>
                  <a:gd name="connsiteX3" fmla="*/ 468711 w 722172"/>
                  <a:gd name="connsiteY3" fmla="*/ 215183 h 399056"/>
                  <a:gd name="connsiteX4" fmla="*/ 316286 w 722172"/>
                  <a:gd name="connsiteY4" fmla="*/ 232593 h 399056"/>
                  <a:gd name="connsiteX5" fmla="*/ 19849 w 722172"/>
                  <a:gd name="connsiteY5" fmla="*/ 399056 h 399056"/>
                  <a:gd name="connsiteX6" fmla="*/ 6951 w 722172"/>
                  <a:gd name="connsiteY6" fmla="*/ 345571 h 399056"/>
                  <a:gd name="connsiteX7" fmla="*/ 242631 w 722172"/>
                  <a:gd name="connsiteY7" fmla="*/ 249580 h 399056"/>
                  <a:gd name="connsiteX8" fmla="*/ 596386 w 722172"/>
                  <a:gd name="connsiteY8" fmla="*/ 2892 h 399056"/>
                  <a:gd name="connsiteX0" fmla="*/ 242631 w 739358"/>
                  <a:gd name="connsiteY0" fmla="*/ 128473 h 277949"/>
                  <a:gd name="connsiteX1" fmla="*/ 722024 w 739358"/>
                  <a:gd name="connsiteY1" fmla="*/ 155 h 277949"/>
                  <a:gd name="connsiteX2" fmla="*/ 618401 w 739358"/>
                  <a:gd name="connsiteY2" fmla="*/ 102076 h 277949"/>
                  <a:gd name="connsiteX3" fmla="*/ 468711 w 739358"/>
                  <a:gd name="connsiteY3" fmla="*/ 94076 h 277949"/>
                  <a:gd name="connsiteX4" fmla="*/ 316286 w 739358"/>
                  <a:gd name="connsiteY4" fmla="*/ 111486 h 277949"/>
                  <a:gd name="connsiteX5" fmla="*/ 19849 w 739358"/>
                  <a:gd name="connsiteY5" fmla="*/ 277949 h 277949"/>
                  <a:gd name="connsiteX6" fmla="*/ 6951 w 739358"/>
                  <a:gd name="connsiteY6" fmla="*/ 224464 h 277949"/>
                  <a:gd name="connsiteX7" fmla="*/ 242631 w 739358"/>
                  <a:gd name="connsiteY7" fmla="*/ 128473 h 277949"/>
                  <a:gd name="connsiteX0" fmla="*/ 242631 w 618680"/>
                  <a:gd name="connsiteY0" fmla="*/ 96949 h 246425"/>
                  <a:gd name="connsiteX1" fmla="*/ 498554 w 618680"/>
                  <a:gd name="connsiteY1" fmla="*/ 216 h 246425"/>
                  <a:gd name="connsiteX2" fmla="*/ 618401 w 618680"/>
                  <a:gd name="connsiteY2" fmla="*/ 70552 h 246425"/>
                  <a:gd name="connsiteX3" fmla="*/ 468711 w 618680"/>
                  <a:gd name="connsiteY3" fmla="*/ 62552 h 246425"/>
                  <a:gd name="connsiteX4" fmla="*/ 316286 w 618680"/>
                  <a:gd name="connsiteY4" fmla="*/ 79962 h 246425"/>
                  <a:gd name="connsiteX5" fmla="*/ 19849 w 618680"/>
                  <a:gd name="connsiteY5" fmla="*/ 246425 h 246425"/>
                  <a:gd name="connsiteX6" fmla="*/ 6951 w 618680"/>
                  <a:gd name="connsiteY6" fmla="*/ 192940 h 246425"/>
                  <a:gd name="connsiteX7" fmla="*/ 242631 w 618680"/>
                  <a:gd name="connsiteY7" fmla="*/ 96949 h 246425"/>
                  <a:gd name="connsiteX0" fmla="*/ 242631 w 545936"/>
                  <a:gd name="connsiteY0" fmla="*/ 96933 h 246409"/>
                  <a:gd name="connsiteX1" fmla="*/ 498554 w 545936"/>
                  <a:gd name="connsiteY1" fmla="*/ 200 h 246409"/>
                  <a:gd name="connsiteX2" fmla="*/ 543850 w 545936"/>
                  <a:gd name="connsiteY2" fmla="*/ 71401 h 246409"/>
                  <a:gd name="connsiteX3" fmla="*/ 468711 w 545936"/>
                  <a:gd name="connsiteY3" fmla="*/ 62536 h 246409"/>
                  <a:gd name="connsiteX4" fmla="*/ 316286 w 545936"/>
                  <a:gd name="connsiteY4" fmla="*/ 79946 h 246409"/>
                  <a:gd name="connsiteX5" fmla="*/ 19849 w 545936"/>
                  <a:gd name="connsiteY5" fmla="*/ 246409 h 246409"/>
                  <a:gd name="connsiteX6" fmla="*/ 6951 w 545936"/>
                  <a:gd name="connsiteY6" fmla="*/ 192924 h 246409"/>
                  <a:gd name="connsiteX7" fmla="*/ 242631 w 545936"/>
                  <a:gd name="connsiteY7" fmla="*/ 96933 h 246409"/>
                  <a:gd name="connsiteX0" fmla="*/ 242631 w 546177"/>
                  <a:gd name="connsiteY0" fmla="*/ 96936 h 246412"/>
                  <a:gd name="connsiteX1" fmla="*/ 498554 w 546177"/>
                  <a:gd name="connsiteY1" fmla="*/ 203 h 246412"/>
                  <a:gd name="connsiteX2" fmla="*/ 543850 w 546177"/>
                  <a:gd name="connsiteY2" fmla="*/ 71404 h 246412"/>
                  <a:gd name="connsiteX3" fmla="*/ 465247 w 546177"/>
                  <a:gd name="connsiteY3" fmla="*/ 70395 h 246412"/>
                  <a:gd name="connsiteX4" fmla="*/ 316286 w 546177"/>
                  <a:gd name="connsiteY4" fmla="*/ 79949 h 246412"/>
                  <a:gd name="connsiteX5" fmla="*/ 19849 w 546177"/>
                  <a:gd name="connsiteY5" fmla="*/ 246412 h 246412"/>
                  <a:gd name="connsiteX6" fmla="*/ 6951 w 546177"/>
                  <a:gd name="connsiteY6" fmla="*/ 192927 h 246412"/>
                  <a:gd name="connsiteX7" fmla="*/ 242631 w 546177"/>
                  <a:gd name="connsiteY7" fmla="*/ 96936 h 246412"/>
                  <a:gd name="connsiteX0" fmla="*/ 242631 w 546441"/>
                  <a:gd name="connsiteY0" fmla="*/ 82476 h 231952"/>
                  <a:gd name="connsiteX1" fmla="*/ 373344 w 546441"/>
                  <a:gd name="connsiteY1" fmla="*/ 249 h 231952"/>
                  <a:gd name="connsiteX2" fmla="*/ 543850 w 546441"/>
                  <a:gd name="connsiteY2" fmla="*/ 56944 h 231952"/>
                  <a:gd name="connsiteX3" fmla="*/ 465247 w 546441"/>
                  <a:gd name="connsiteY3" fmla="*/ 55935 h 231952"/>
                  <a:gd name="connsiteX4" fmla="*/ 316286 w 546441"/>
                  <a:gd name="connsiteY4" fmla="*/ 65489 h 231952"/>
                  <a:gd name="connsiteX5" fmla="*/ 19849 w 546441"/>
                  <a:gd name="connsiteY5" fmla="*/ 231952 h 231952"/>
                  <a:gd name="connsiteX6" fmla="*/ 6951 w 546441"/>
                  <a:gd name="connsiteY6" fmla="*/ 178467 h 231952"/>
                  <a:gd name="connsiteX7" fmla="*/ 242631 w 546441"/>
                  <a:gd name="connsiteY7" fmla="*/ 82476 h 231952"/>
                  <a:gd name="connsiteX0" fmla="*/ 242631 w 554261"/>
                  <a:gd name="connsiteY0" fmla="*/ 83520 h 232996"/>
                  <a:gd name="connsiteX1" fmla="*/ 373344 w 554261"/>
                  <a:gd name="connsiteY1" fmla="*/ 1293 h 232996"/>
                  <a:gd name="connsiteX2" fmla="*/ 551900 w 554261"/>
                  <a:gd name="connsiteY2" fmla="*/ 34824 h 232996"/>
                  <a:gd name="connsiteX3" fmla="*/ 465247 w 554261"/>
                  <a:gd name="connsiteY3" fmla="*/ 56979 h 232996"/>
                  <a:gd name="connsiteX4" fmla="*/ 316286 w 554261"/>
                  <a:gd name="connsiteY4" fmla="*/ 66533 h 232996"/>
                  <a:gd name="connsiteX5" fmla="*/ 19849 w 554261"/>
                  <a:gd name="connsiteY5" fmla="*/ 232996 h 232996"/>
                  <a:gd name="connsiteX6" fmla="*/ 6951 w 554261"/>
                  <a:gd name="connsiteY6" fmla="*/ 179511 h 232996"/>
                  <a:gd name="connsiteX7" fmla="*/ 242631 w 554261"/>
                  <a:gd name="connsiteY7" fmla="*/ 83520 h 232996"/>
                  <a:gd name="connsiteX0" fmla="*/ 242631 w 558613"/>
                  <a:gd name="connsiteY0" fmla="*/ 83513 h 232989"/>
                  <a:gd name="connsiteX1" fmla="*/ 373344 w 558613"/>
                  <a:gd name="connsiteY1" fmla="*/ 1286 h 232989"/>
                  <a:gd name="connsiteX2" fmla="*/ 551900 w 558613"/>
                  <a:gd name="connsiteY2" fmla="*/ 34817 h 232989"/>
                  <a:gd name="connsiteX3" fmla="*/ 501151 w 558613"/>
                  <a:gd name="connsiteY3" fmla="*/ 55569 h 232989"/>
                  <a:gd name="connsiteX4" fmla="*/ 316286 w 558613"/>
                  <a:gd name="connsiteY4" fmla="*/ 66526 h 232989"/>
                  <a:gd name="connsiteX5" fmla="*/ 19849 w 558613"/>
                  <a:gd name="connsiteY5" fmla="*/ 232989 h 232989"/>
                  <a:gd name="connsiteX6" fmla="*/ 6951 w 558613"/>
                  <a:gd name="connsiteY6" fmla="*/ 179504 h 232989"/>
                  <a:gd name="connsiteX7" fmla="*/ 242631 w 558613"/>
                  <a:gd name="connsiteY7" fmla="*/ 83513 h 232989"/>
                  <a:gd name="connsiteX0" fmla="*/ 242631 w 543337"/>
                  <a:gd name="connsiteY0" fmla="*/ 85934 h 235410"/>
                  <a:gd name="connsiteX1" fmla="*/ 373344 w 543337"/>
                  <a:gd name="connsiteY1" fmla="*/ 3707 h 235410"/>
                  <a:gd name="connsiteX2" fmla="*/ 534217 w 543337"/>
                  <a:gd name="connsiteY2" fmla="*/ 18546 h 235410"/>
                  <a:gd name="connsiteX3" fmla="*/ 501151 w 543337"/>
                  <a:gd name="connsiteY3" fmla="*/ 57990 h 235410"/>
                  <a:gd name="connsiteX4" fmla="*/ 316286 w 543337"/>
                  <a:gd name="connsiteY4" fmla="*/ 68947 h 235410"/>
                  <a:gd name="connsiteX5" fmla="*/ 19849 w 543337"/>
                  <a:gd name="connsiteY5" fmla="*/ 235410 h 235410"/>
                  <a:gd name="connsiteX6" fmla="*/ 6951 w 543337"/>
                  <a:gd name="connsiteY6" fmla="*/ 181925 h 235410"/>
                  <a:gd name="connsiteX7" fmla="*/ 242631 w 543337"/>
                  <a:gd name="connsiteY7" fmla="*/ 85934 h 235410"/>
                  <a:gd name="connsiteX0" fmla="*/ 242631 w 543263"/>
                  <a:gd name="connsiteY0" fmla="*/ 85934 h 235410"/>
                  <a:gd name="connsiteX1" fmla="*/ 373344 w 543263"/>
                  <a:gd name="connsiteY1" fmla="*/ 3707 h 235410"/>
                  <a:gd name="connsiteX2" fmla="*/ 534217 w 543263"/>
                  <a:gd name="connsiteY2" fmla="*/ 18546 h 235410"/>
                  <a:gd name="connsiteX3" fmla="*/ 501151 w 543263"/>
                  <a:gd name="connsiteY3" fmla="*/ 57990 h 235410"/>
                  <a:gd name="connsiteX4" fmla="*/ 318718 w 543263"/>
                  <a:gd name="connsiteY4" fmla="*/ 83036 h 235410"/>
                  <a:gd name="connsiteX5" fmla="*/ 19849 w 543263"/>
                  <a:gd name="connsiteY5" fmla="*/ 235410 h 235410"/>
                  <a:gd name="connsiteX6" fmla="*/ 6951 w 543263"/>
                  <a:gd name="connsiteY6" fmla="*/ 181925 h 235410"/>
                  <a:gd name="connsiteX7" fmla="*/ 242631 w 543263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246368 w 547000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43064 w 547000"/>
                  <a:gd name="connsiteY7" fmla="*/ 175505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3207 w 547000"/>
                  <a:gd name="connsiteY7" fmla="*/ 160288 h 235410"/>
                  <a:gd name="connsiteX8" fmla="*/ 246368 w 547000"/>
                  <a:gd name="connsiteY8" fmla="*/ 85934 h 235410"/>
                  <a:gd name="connsiteX0" fmla="*/ 246368 w 546915"/>
                  <a:gd name="connsiteY0" fmla="*/ 85934 h 235410"/>
                  <a:gd name="connsiteX1" fmla="*/ 377081 w 546915"/>
                  <a:gd name="connsiteY1" fmla="*/ 3707 h 235410"/>
                  <a:gd name="connsiteX2" fmla="*/ 537954 w 546915"/>
                  <a:gd name="connsiteY2" fmla="*/ 18546 h 235410"/>
                  <a:gd name="connsiteX3" fmla="*/ 504888 w 546915"/>
                  <a:gd name="connsiteY3" fmla="*/ 57990 h 235410"/>
                  <a:gd name="connsiteX4" fmla="*/ 325291 w 546915"/>
                  <a:gd name="connsiteY4" fmla="*/ 99472 h 235410"/>
                  <a:gd name="connsiteX5" fmla="*/ 23586 w 546915"/>
                  <a:gd name="connsiteY5" fmla="*/ 235410 h 235410"/>
                  <a:gd name="connsiteX6" fmla="*/ 3982 w 546915"/>
                  <a:gd name="connsiteY6" fmla="*/ 170999 h 235410"/>
                  <a:gd name="connsiteX7" fmla="*/ 33207 w 546915"/>
                  <a:gd name="connsiteY7" fmla="*/ 160288 h 235410"/>
                  <a:gd name="connsiteX8" fmla="*/ 246368 w 546915"/>
                  <a:gd name="connsiteY8" fmla="*/ 85934 h 235410"/>
                  <a:gd name="connsiteX0" fmla="*/ 246368 w 547171"/>
                  <a:gd name="connsiteY0" fmla="*/ 85934 h 235410"/>
                  <a:gd name="connsiteX1" fmla="*/ 377081 w 547171"/>
                  <a:gd name="connsiteY1" fmla="*/ 3707 h 235410"/>
                  <a:gd name="connsiteX2" fmla="*/ 537954 w 547171"/>
                  <a:gd name="connsiteY2" fmla="*/ 18546 h 235410"/>
                  <a:gd name="connsiteX3" fmla="*/ 504888 w 547171"/>
                  <a:gd name="connsiteY3" fmla="*/ 57990 h 235410"/>
                  <a:gd name="connsiteX4" fmla="*/ 316834 w 547171"/>
                  <a:gd name="connsiteY4" fmla="*/ 120290 h 235410"/>
                  <a:gd name="connsiteX5" fmla="*/ 23586 w 547171"/>
                  <a:gd name="connsiteY5" fmla="*/ 235410 h 235410"/>
                  <a:gd name="connsiteX6" fmla="*/ 3982 w 547171"/>
                  <a:gd name="connsiteY6" fmla="*/ 170999 h 235410"/>
                  <a:gd name="connsiteX7" fmla="*/ 33207 w 547171"/>
                  <a:gd name="connsiteY7" fmla="*/ 160288 h 235410"/>
                  <a:gd name="connsiteX8" fmla="*/ 246368 w 547171"/>
                  <a:gd name="connsiteY8" fmla="*/ 85934 h 235410"/>
                  <a:gd name="connsiteX0" fmla="*/ 255504 w 547171"/>
                  <a:gd name="connsiteY0" fmla="*/ 112693 h 237154"/>
                  <a:gd name="connsiteX1" fmla="*/ 377081 w 547171"/>
                  <a:gd name="connsiteY1" fmla="*/ 5451 h 237154"/>
                  <a:gd name="connsiteX2" fmla="*/ 537954 w 547171"/>
                  <a:gd name="connsiteY2" fmla="*/ 20290 h 237154"/>
                  <a:gd name="connsiteX3" fmla="*/ 504888 w 547171"/>
                  <a:gd name="connsiteY3" fmla="*/ 59734 h 237154"/>
                  <a:gd name="connsiteX4" fmla="*/ 316834 w 547171"/>
                  <a:gd name="connsiteY4" fmla="*/ 122034 h 237154"/>
                  <a:gd name="connsiteX5" fmla="*/ 23586 w 547171"/>
                  <a:gd name="connsiteY5" fmla="*/ 237154 h 237154"/>
                  <a:gd name="connsiteX6" fmla="*/ 3982 w 547171"/>
                  <a:gd name="connsiteY6" fmla="*/ 172743 h 237154"/>
                  <a:gd name="connsiteX7" fmla="*/ 33207 w 547171"/>
                  <a:gd name="connsiteY7" fmla="*/ 162032 h 237154"/>
                  <a:gd name="connsiteX8" fmla="*/ 255504 w 547171"/>
                  <a:gd name="connsiteY8" fmla="*/ 112693 h 237154"/>
                  <a:gd name="connsiteX0" fmla="*/ 255504 w 546614"/>
                  <a:gd name="connsiteY0" fmla="*/ 93884 h 218345"/>
                  <a:gd name="connsiteX1" fmla="*/ 384688 w 546614"/>
                  <a:gd name="connsiteY1" fmla="*/ 16758 h 218345"/>
                  <a:gd name="connsiteX2" fmla="*/ 537954 w 546614"/>
                  <a:gd name="connsiteY2" fmla="*/ 1481 h 218345"/>
                  <a:gd name="connsiteX3" fmla="*/ 504888 w 546614"/>
                  <a:gd name="connsiteY3" fmla="*/ 40925 h 218345"/>
                  <a:gd name="connsiteX4" fmla="*/ 316834 w 546614"/>
                  <a:gd name="connsiteY4" fmla="*/ 103225 h 218345"/>
                  <a:gd name="connsiteX5" fmla="*/ 23586 w 546614"/>
                  <a:gd name="connsiteY5" fmla="*/ 218345 h 218345"/>
                  <a:gd name="connsiteX6" fmla="*/ 3982 w 546614"/>
                  <a:gd name="connsiteY6" fmla="*/ 153934 h 218345"/>
                  <a:gd name="connsiteX7" fmla="*/ 33207 w 546614"/>
                  <a:gd name="connsiteY7" fmla="*/ 143223 h 218345"/>
                  <a:gd name="connsiteX8" fmla="*/ 255504 w 546614"/>
                  <a:gd name="connsiteY8" fmla="*/ 93884 h 218345"/>
                  <a:gd name="connsiteX0" fmla="*/ 255504 w 546264"/>
                  <a:gd name="connsiteY0" fmla="*/ 92540 h 217001"/>
                  <a:gd name="connsiteX1" fmla="*/ 389459 w 546264"/>
                  <a:gd name="connsiteY1" fmla="*/ 29095 h 217001"/>
                  <a:gd name="connsiteX2" fmla="*/ 537954 w 546264"/>
                  <a:gd name="connsiteY2" fmla="*/ 137 h 217001"/>
                  <a:gd name="connsiteX3" fmla="*/ 504888 w 546264"/>
                  <a:gd name="connsiteY3" fmla="*/ 39581 h 217001"/>
                  <a:gd name="connsiteX4" fmla="*/ 316834 w 546264"/>
                  <a:gd name="connsiteY4" fmla="*/ 101881 h 217001"/>
                  <a:gd name="connsiteX5" fmla="*/ 23586 w 546264"/>
                  <a:gd name="connsiteY5" fmla="*/ 217001 h 217001"/>
                  <a:gd name="connsiteX6" fmla="*/ 3982 w 546264"/>
                  <a:gd name="connsiteY6" fmla="*/ 152590 h 217001"/>
                  <a:gd name="connsiteX7" fmla="*/ 33207 w 546264"/>
                  <a:gd name="connsiteY7" fmla="*/ 141879 h 217001"/>
                  <a:gd name="connsiteX8" fmla="*/ 255504 w 546264"/>
                  <a:gd name="connsiteY8" fmla="*/ 92540 h 217001"/>
                  <a:gd name="connsiteX0" fmla="*/ 253884 w 546264"/>
                  <a:gd name="connsiteY0" fmla="*/ 83138 h 216990"/>
                  <a:gd name="connsiteX1" fmla="*/ 389459 w 546264"/>
                  <a:gd name="connsiteY1" fmla="*/ 29084 h 216990"/>
                  <a:gd name="connsiteX2" fmla="*/ 537954 w 546264"/>
                  <a:gd name="connsiteY2" fmla="*/ 126 h 216990"/>
                  <a:gd name="connsiteX3" fmla="*/ 504888 w 546264"/>
                  <a:gd name="connsiteY3" fmla="*/ 39570 h 216990"/>
                  <a:gd name="connsiteX4" fmla="*/ 316834 w 546264"/>
                  <a:gd name="connsiteY4" fmla="*/ 101870 h 216990"/>
                  <a:gd name="connsiteX5" fmla="*/ 23586 w 546264"/>
                  <a:gd name="connsiteY5" fmla="*/ 216990 h 216990"/>
                  <a:gd name="connsiteX6" fmla="*/ 3982 w 546264"/>
                  <a:gd name="connsiteY6" fmla="*/ 152579 h 216990"/>
                  <a:gd name="connsiteX7" fmla="*/ 33207 w 546264"/>
                  <a:gd name="connsiteY7" fmla="*/ 141868 h 216990"/>
                  <a:gd name="connsiteX8" fmla="*/ 253884 w 546264"/>
                  <a:gd name="connsiteY8" fmla="*/ 83138 h 216990"/>
                  <a:gd name="connsiteX0" fmla="*/ 253884 w 669092"/>
                  <a:gd name="connsiteY0" fmla="*/ 591557 h 725409"/>
                  <a:gd name="connsiteX1" fmla="*/ 389459 w 669092"/>
                  <a:gd name="connsiteY1" fmla="*/ 537503 h 725409"/>
                  <a:gd name="connsiteX2" fmla="*/ 667073 w 669092"/>
                  <a:gd name="connsiteY2" fmla="*/ 5 h 725409"/>
                  <a:gd name="connsiteX3" fmla="*/ 504888 w 669092"/>
                  <a:gd name="connsiteY3" fmla="*/ 547989 h 725409"/>
                  <a:gd name="connsiteX4" fmla="*/ 316834 w 669092"/>
                  <a:gd name="connsiteY4" fmla="*/ 610289 h 725409"/>
                  <a:gd name="connsiteX5" fmla="*/ 23586 w 669092"/>
                  <a:gd name="connsiteY5" fmla="*/ 725409 h 725409"/>
                  <a:gd name="connsiteX6" fmla="*/ 3982 w 669092"/>
                  <a:gd name="connsiteY6" fmla="*/ 660998 h 725409"/>
                  <a:gd name="connsiteX7" fmla="*/ 33207 w 669092"/>
                  <a:gd name="connsiteY7" fmla="*/ 650287 h 725409"/>
                  <a:gd name="connsiteX8" fmla="*/ 253884 w 669092"/>
                  <a:gd name="connsiteY8" fmla="*/ 591557 h 725409"/>
                  <a:gd name="connsiteX0" fmla="*/ 253884 w 667296"/>
                  <a:gd name="connsiteY0" fmla="*/ 592554 h 726406"/>
                  <a:gd name="connsiteX1" fmla="*/ 469892 w 667296"/>
                  <a:gd name="connsiteY1" fmla="*/ 418112 h 726406"/>
                  <a:gd name="connsiteX2" fmla="*/ 667073 w 667296"/>
                  <a:gd name="connsiteY2" fmla="*/ 1002 h 726406"/>
                  <a:gd name="connsiteX3" fmla="*/ 504888 w 667296"/>
                  <a:gd name="connsiteY3" fmla="*/ 548986 h 726406"/>
                  <a:gd name="connsiteX4" fmla="*/ 316834 w 667296"/>
                  <a:gd name="connsiteY4" fmla="*/ 611286 h 726406"/>
                  <a:gd name="connsiteX5" fmla="*/ 23586 w 667296"/>
                  <a:gd name="connsiteY5" fmla="*/ 726406 h 726406"/>
                  <a:gd name="connsiteX6" fmla="*/ 3982 w 667296"/>
                  <a:gd name="connsiteY6" fmla="*/ 661995 h 726406"/>
                  <a:gd name="connsiteX7" fmla="*/ 33207 w 667296"/>
                  <a:gd name="connsiteY7" fmla="*/ 651284 h 726406"/>
                  <a:gd name="connsiteX8" fmla="*/ 253884 w 667296"/>
                  <a:gd name="connsiteY8" fmla="*/ 592554 h 726406"/>
                  <a:gd name="connsiteX0" fmla="*/ 253884 w 676803"/>
                  <a:gd name="connsiteY0" fmla="*/ 600241 h 734093"/>
                  <a:gd name="connsiteX1" fmla="*/ 469892 w 676803"/>
                  <a:gd name="connsiteY1" fmla="*/ 425799 h 734093"/>
                  <a:gd name="connsiteX2" fmla="*/ 667073 w 676803"/>
                  <a:gd name="connsiteY2" fmla="*/ 8689 h 734093"/>
                  <a:gd name="connsiteX3" fmla="*/ 632040 w 676803"/>
                  <a:gd name="connsiteY3" fmla="*/ 175484 h 734093"/>
                  <a:gd name="connsiteX4" fmla="*/ 504888 w 676803"/>
                  <a:gd name="connsiteY4" fmla="*/ 556673 h 734093"/>
                  <a:gd name="connsiteX5" fmla="*/ 316834 w 676803"/>
                  <a:gd name="connsiteY5" fmla="*/ 618973 h 734093"/>
                  <a:gd name="connsiteX6" fmla="*/ 23586 w 676803"/>
                  <a:gd name="connsiteY6" fmla="*/ 734093 h 734093"/>
                  <a:gd name="connsiteX7" fmla="*/ 3982 w 676803"/>
                  <a:gd name="connsiteY7" fmla="*/ 669682 h 734093"/>
                  <a:gd name="connsiteX8" fmla="*/ 33207 w 676803"/>
                  <a:gd name="connsiteY8" fmla="*/ 658971 h 734093"/>
                  <a:gd name="connsiteX9" fmla="*/ 253884 w 676803"/>
                  <a:gd name="connsiteY9" fmla="*/ 600241 h 734093"/>
                  <a:gd name="connsiteX0" fmla="*/ 253884 w 695624"/>
                  <a:gd name="connsiteY0" fmla="*/ 606442 h 740294"/>
                  <a:gd name="connsiteX1" fmla="*/ 469892 w 695624"/>
                  <a:gd name="connsiteY1" fmla="*/ 432000 h 740294"/>
                  <a:gd name="connsiteX2" fmla="*/ 667073 w 695624"/>
                  <a:gd name="connsiteY2" fmla="*/ 14890 h 740294"/>
                  <a:gd name="connsiteX3" fmla="*/ 677432 w 695624"/>
                  <a:gd name="connsiteY3" fmla="*/ 137520 h 740294"/>
                  <a:gd name="connsiteX4" fmla="*/ 504888 w 695624"/>
                  <a:gd name="connsiteY4" fmla="*/ 562874 h 740294"/>
                  <a:gd name="connsiteX5" fmla="*/ 316834 w 695624"/>
                  <a:gd name="connsiteY5" fmla="*/ 625174 h 740294"/>
                  <a:gd name="connsiteX6" fmla="*/ 23586 w 695624"/>
                  <a:gd name="connsiteY6" fmla="*/ 740294 h 740294"/>
                  <a:gd name="connsiteX7" fmla="*/ 3982 w 695624"/>
                  <a:gd name="connsiteY7" fmla="*/ 675883 h 740294"/>
                  <a:gd name="connsiteX8" fmla="*/ 33207 w 695624"/>
                  <a:gd name="connsiteY8" fmla="*/ 665172 h 740294"/>
                  <a:gd name="connsiteX9" fmla="*/ 253884 w 695624"/>
                  <a:gd name="connsiteY9" fmla="*/ 606442 h 740294"/>
                  <a:gd name="connsiteX0" fmla="*/ 253884 w 690540"/>
                  <a:gd name="connsiteY0" fmla="*/ 594004 h 727856"/>
                  <a:gd name="connsiteX1" fmla="*/ 469892 w 690540"/>
                  <a:gd name="connsiteY1" fmla="*/ 419562 h 727856"/>
                  <a:gd name="connsiteX2" fmla="*/ 576075 w 690540"/>
                  <a:gd name="connsiteY2" fmla="*/ 207995 h 727856"/>
                  <a:gd name="connsiteX3" fmla="*/ 667073 w 690540"/>
                  <a:gd name="connsiteY3" fmla="*/ 2452 h 727856"/>
                  <a:gd name="connsiteX4" fmla="*/ 677432 w 690540"/>
                  <a:gd name="connsiteY4" fmla="*/ 125082 h 727856"/>
                  <a:gd name="connsiteX5" fmla="*/ 504888 w 690540"/>
                  <a:gd name="connsiteY5" fmla="*/ 550436 h 727856"/>
                  <a:gd name="connsiteX6" fmla="*/ 316834 w 690540"/>
                  <a:gd name="connsiteY6" fmla="*/ 612736 h 727856"/>
                  <a:gd name="connsiteX7" fmla="*/ 23586 w 690540"/>
                  <a:gd name="connsiteY7" fmla="*/ 727856 h 727856"/>
                  <a:gd name="connsiteX8" fmla="*/ 3982 w 690540"/>
                  <a:gd name="connsiteY8" fmla="*/ 663445 h 727856"/>
                  <a:gd name="connsiteX9" fmla="*/ 33207 w 690540"/>
                  <a:gd name="connsiteY9" fmla="*/ 652734 h 727856"/>
                  <a:gd name="connsiteX10" fmla="*/ 253884 w 690540"/>
                  <a:gd name="connsiteY10" fmla="*/ 594004 h 727856"/>
                  <a:gd name="connsiteX0" fmla="*/ 253884 w 689576"/>
                  <a:gd name="connsiteY0" fmla="*/ 594363 h 728215"/>
                  <a:gd name="connsiteX1" fmla="*/ 469892 w 689576"/>
                  <a:gd name="connsiteY1" fmla="*/ 419921 h 728215"/>
                  <a:gd name="connsiteX2" fmla="*/ 601495 w 689576"/>
                  <a:gd name="connsiteY2" fmla="*/ 216028 h 728215"/>
                  <a:gd name="connsiteX3" fmla="*/ 667073 w 689576"/>
                  <a:gd name="connsiteY3" fmla="*/ 2811 h 728215"/>
                  <a:gd name="connsiteX4" fmla="*/ 677432 w 689576"/>
                  <a:gd name="connsiteY4" fmla="*/ 125441 h 728215"/>
                  <a:gd name="connsiteX5" fmla="*/ 504888 w 689576"/>
                  <a:gd name="connsiteY5" fmla="*/ 550795 h 728215"/>
                  <a:gd name="connsiteX6" fmla="*/ 316834 w 689576"/>
                  <a:gd name="connsiteY6" fmla="*/ 613095 h 728215"/>
                  <a:gd name="connsiteX7" fmla="*/ 23586 w 689576"/>
                  <a:gd name="connsiteY7" fmla="*/ 728215 h 728215"/>
                  <a:gd name="connsiteX8" fmla="*/ 3982 w 689576"/>
                  <a:gd name="connsiteY8" fmla="*/ 663804 h 728215"/>
                  <a:gd name="connsiteX9" fmla="*/ 33207 w 689576"/>
                  <a:gd name="connsiteY9" fmla="*/ 653093 h 728215"/>
                  <a:gd name="connsiteX10" fmla="*/ 253884 w 689576"/>
                  <a:gd name="connsiteY10" fmla="*/ 594363 h 728215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4888 w 699331"/>
                  <a:gd name="connsiteY5" fmla="*/ 549064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702973"/>
                  <a:gd name="connsiteY0" fmla="*/ 591575 h 725427"/>
                  <a:gd name="connsiteX1" fmla="*/ 469892 w 702973"/>
                  <a:gd name="connsiteY1" fmla="*/ 417133 h 725427"/>
                  <a:gd name="connsiteX2" fmla="*/ 601495 w 702973"/>
                  <a:gd name="connsiteY2" fmla="*/ 213240 h 725427"/>
                  <a:gd name="connsiteX3" fmla="*/ 667073 w 702973"/>
                  <a:gd name="connsiteY3" fmla="*/ 23 h 725427"/>
                  <a:gd name="connsiteX4" fmla="*/ 693549 w 702973"/>
                  <a:gd name="connsiteY4" fmla="*/ 202078 h 725427"/>
                  <a:gd name="connsiteX5" fmla="*/ 502365 w 702973"/>
                  <a:gd name="connsiteY5" fmla="*/ 519425 h 725427"/>
                  <a:gd name="connsiteX6" fmla="*/ 316834 w 702973"/>
                  <a:gd name="connsiteY6" fmla="*/ 610307 h 725427"/>
                  <a:gd name="connsiteX7" fmla="*/ 23586 w 702973"/>
                  <a:gd name="connsiteY7" fmla="*/ 725427 h 725427"/>
                  <a:gd name="connsiteX8" fmla="*/ 3982 w 702973"/>
                  <a:gd name="connsiteY8" fmla="*/ 661016 h 725427"/>
                  <a:gd name="connsiteX9" fmla="*/ 33207 w 702973"/>
                  <a:gd name="connsiteY9" fmla="*/ 650305 h 725427"/>
                  <a:gd name="connsiteX10" fmla="*/ 253884 w 702973"/>
                  <a:gd name="connsiteY10" fmla="*/ 591575 h 725427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02365 w 704357"/>
                  <a:gd name="connsiteY5" fmla="*/ 5159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4357" h="721952">
                    <a:moveTo>
                      <a:pt x="253884" y="588100"/>
                    </a:moveTo>
                    <a:cubicBezTo>
                      <a:pt x="332155" y="553121"/>
                      <a:pt x="411957" y="476714"/>
                      <a:pt x="469892" y="413658"/>
                    </a:cubicBezTo>
                    <a:cubicBezTo>
                      <a:pt x="527827" y="350602"/>
                      <a:pt x="568632" y="279283"/>
                      <a:pt x="601495" y="209765"/>
                    </a:cubicBezTo>
                    <a:cubicBezTo>
                      <a:pt x="634358" y="140247"/>
                      <a:pt x="659559" y="1884"/>
                      <a:pt x="674901" y="24"/>
                    </a:cubicBezTo>
                    <a:cubicBezTo>
                      <a:pt x="690243" y="-1836"/>
                      <a:pt x="720580" y="107272"/>
                      <a:pt x="693549" y="198603"/>
                    </a:cubicBezTo>
                    <a:cubicBezTo>
                      <a:pt x="666518" y="289934"/>
                      <a:pt x="581011" y="456038"/>
                      <a:pt x="518428" y="525250"/>
                    </a:cubicBezTo>
                    <a:cubicBezTo>
                      <a:pt x="455845" y="594462"/>
                      <a:pt x="400523" y="581093"/>
                      <a:pt x="318049" y="613877"/>
                    </a:cubicBezTo>
                    <a:cubicBezTo>
                      <a:pt x="235575" y="646661"/>
                      <a:pt x="119090" y="687825"/>
                      <a:pt x="23586" y="721952"/>
                    </a:cubicBezTo>
                    <a:cubicBezTo>
                      <a:pt x="-7992" y="679672"/>
                      <a:pt x="-154" y="694454"/>
                      <a:pt x="3982" y="657541"/>
                    </a:cubicBezTo>
                    <a:cubicBezTo>
                      <a:pt x="7228" y="647557"/>
                      <a:pt x="-7191" y="661008"/>
                      <a:pt x="33207" y="646830"/>
                    </a:cubicBezTo>
                    <a:cubicBezTo>
                      <a:pt x="79279" y="665524"/>
                      <a:pt x="175613" y="623079"/>
                      <a:pt x="253884" y="588100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6" name="Freeform 14">
                <a:extLst>
                  <a:ext uri="{FF2B5EF4-FFF2-40B4-BE49-F238E27FC236}">
                    <a16:creationId xmlns="" xmlns:a16="http://schemas.microsoft.com/office/drawing/2014/main" id="{8EFD5AFC-05EA-4F6A-A16F-B3BAE6C6A7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36865" y="4394632"/>
                <a:ext cx="491891" cy="202884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1045"/>
                  <a:gd name="connsiteY0" fmla="*/ 0 h 10158"/>
                  <a:gd name="connsiteX1" fmla="*/ 11045 w 11045"/>
                  <a:gd name="connsiteY1" fmla="*/ 10158 h 10158"/>
                  <a:gd name="connsiteX0" fmla="*/ 0 w 11418"/>
                  <a:gd name="connsiteY0" fmla="*/ 0 h 10475"/>
                  <a:gd name="connsiteX1" fmla="*/ 11418 w 11418"/>
                  <a:gd name="connsiteY1" fmla="*/ 10475 h 10475"/>
                  <a:gd name="connsiteX0" fmla="*/ 0 w 11418"/>
                  <a:gd name="connsiteY0" fmla="*/ 26 h 10501"/>
                  <a:gd name="connsiteX1" fmla="*/ 11418 w 11418"/>
                  <a:gd name="connsiteY1" fmla="*/ 10501 h 10501"/>
                  <a:gd name="connsiteX0" fmla="*/ 0 w 11418"/>
                  <a:gd name="connsiteY0" fmla="*/ 14 h 10489"/>
                  <a:gd name="connsiteX1" fmla="*/ 11418 w 11418"/>
                  <a:gd name="connsiteY1" fmla="*/ 10489 h 10489"/>
                  <a:gd name="connsiteX0" fmla="*/ 0 w 11567"/>
                  <a:gd name="connsiteY0" fmla="*/ 17 h 9066"/>
                  <a:gd name="connsiteX1" fmla="*/ 11567 w 11567"/>
                  <a:gd name="connsiteY1" fmla="*/ 9066 h 9066"/>
                  <a:gd name="connsiteX0" fmla="*/ 0 w 10000"/>
                  <a:gd name="connsiteY0" fmla="*/ 1185 h 11166"/>
                  <a:gd name="connsiteX1" fmla="*/ 10000 w 10000"/>
                  <a:gd name="connsiteY1" fmla="*/ 11166 h 1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1166">
                    <a:moveTo>
                      <a:pt x="0" y="1185"/>
                    </a:moveTo>
                    <a:cubicBezTo>
                      <a:pt x="6771" y="-3592"/>
                      <a:pt x="7473" y="7365"/>
                      <a:pt x="10000" y="11166"/>
                    </a:cubicBezTo>
                  </a:path>
                </a:pathLst>
              </a:custGeom>
              <a:noFill/>
              <a:ln w="3810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8" name="Vrije vorm 105">
                <a:extLst>
                  <a:ext uri="{FF2B5EF4-FFF2-40B4-BE49-F238E27FC236}">
                    <a16:creationId xmlns="" xmlns:a16="http://schemas.microsoft.com/office/drawing/2014/main" id="{B260B1D1-4449-4B13-8734-C500A92B5602}"/>
                  </a:ext>
                </a:extLst>
              </p:cNvPr>
              <p:cNvSpPr/>
              <p:nvPr/>
            </p:nvSpPr>
            <p:spPr bwMode="auto">
              <a:xfrm>
                <a:off x="5545189" y="4814718"/>
                <a:ext cx="306119" cy="358062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47639 w 271464"/>
                  <a:gd name="connsiteY4" fmla="*/ 211931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169070 w 271464"/>
                  <a:gd name="connsiteY3" fmla="*/ 150018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66676 w 254794"/>
                  <a:gd name="connsiteY0" fmla="*/ 26192 h 150017"/>
                  <a:gd name="connsiteX1" fmla="*/ 254794 w 254794"/>
                  <a:gd name="connsiteY1" fmla="*/ 0 h 150017"/>
                  <a:gd name="connsiteX2" fmla="*/ 223838 w 254794"/>
                  <a:gd name="connsiteY2" fmla="*/ 40479 h 150017"/>
                  <a:gd name="connsiteX3" fmla="*/ 169070 w 254794"/>
                  <a:gd name="connsiteY3" fmla="*/ 73816 h 150017"/>
                  <a:gd name="connsiteX4" fmla="*/ 123826 w 254794"/>
                  <a:gd name="connsiteY4" fmla="*/ 100010 h 150017"/>
                  <a:gd name="connsiteX5" fmla="*/ 0 w 254794"/>
                  <a:gd name="connsiteY5" fmla="*/ 150017 h 150017"/>
                  <a:gd name="connsiteX6" fmla="*/ 66676 w 254794"/>
                  <a:gd name="connsiteY6" fmla="*/ 26192 h 150017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140725 w 328843"/>
                  <a:gd name="connsiteY6" fmla="*/ 26192 h 735082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85310 w 328843"/>
                  <a:gd name="connsiteY6" fmla="*/ 303191 h 735082"/>
                  <a:gd name="connsiteX7" fmla="*/ 140725 w 328843"/>
                  <a:gd name="connsiteY7" fmla="*/ 26192 h 735082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47091 w 328843"/>
                  <a:gd name="connsiteY6" fmla="*/ 300823 h 735082"/>
                  <a:gd name="connsiteX7" fmla="*/ 140725 w 328843"/>
                  <a:gd name="connsiteY7" fmla="*/ 26192 h 735082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43119 w 328843"/>
                  <a:gd name="connsiteY3" fmla="*/ 180270 h 841536"/>
                  <a:gd name="connsiteX4" fmla="*/ 197875 w 328843"/>
                  <a:gd name="connsiteY4" fmla="*/ 206464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43119 w 328843"/>
                  <a:gd name="connsiteY3" fmla="*/ 180270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38341 w 328843"/>
                  <a:gd name="connsiteY3" fmla="*/ 568733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238341 w 328843"/>
                  <a:gd name="connsiteY3" fmla="*/ 568733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195344 w 328843"/>
                  <a:gd name="connsiteY3" fmla="*/ 542678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152347 w 328843"/>
                  <a:gd name="connsiteY3" fmla="*/ 518991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26226 w 328843"/>
                  <a:gd name="connsiteY2" fmla="*/ 258261 h 841536"/>
                  <a:gd name="connsiteX3" fmla="*/ 152347 w 328843"/>
                  <a:gd name="connsiteY3" fmla="*/ 518991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12122"/>
                  <a:gd name="connsiteY0" fmla="*/ 0 h 841536"/>
                  <a:gd name="connsiteX1" fmla="*/ 312122 w 312122"/>
                  <a:gd name="connsiteY1" fmla="*/ 33025 h 841536"/>
                  <a:gd name="connsiteX2" fmla="*/ 226226 w 312122"/>
                  <a:gd name="connsiteY2" fmla="*/ 258261 h 841536"/>
                  <a:gd name="connsiteX3" fmla="*/ 152347 w 312122"/>
                  <a:gd name="connsiteY3" fmla="*/ 518991 h 841536"/>
                  <a:gd name="connsiteX4" fmla="*/ 147712 w 312122"/>
                  <a:gd name="connsiteY4" fmla="*/ 796265 h 841536"/>
                  <a:gd name="connsiteX5" fmla="*/ 0 w 312122"/>
                  <a:gd name="connsiteY5" fmla="*/ 841536 h 841536"/>
                  <a:gd name="connsiteX6" fmla="*/ 47091 w 312122"/>
                  <a:gd name="connsiteY6" fmla="*/ 407277 h 841536"/>
                  <a:gd name="connsiteX7" fmla="*/ 157446 w 312122"/>
                  <a:gd name="connsiteY7" fmla="*/ 0 h 841536"/>
                  <a:gd name="connsiteX0" fmla="*/ 157446 w 313367"/>
                  <a:gd name="connsiteY0" fmla="*/ 28726 h 870262"/>
                  <a:gd name="connsiteX1" fmla="*/ 312122 w 313367"/>
                  <a:gd name="connsiteY1" fmla="*/ 61751 h 870262"/>
                  <a:gd name="connsiteX2" fmla="*/ 226226 w 313367"/>
                  <a:gd name="connsiteY2" fmla="*/ 286987 h 870262"/>
                  <a:gd name="connsiteX3" fmla="*/ 152347 w 313367"/>
                  <a:gd name="connsiteY3" fmla="*/ 547717 h 870262"/>
                  <a:gd name="connsiteX4" fmla="*/ 147712 w 313367"/>
                  <a:gd name="connsiteY4" fmla="*/ 824991 h 870262"/>
                  <a:gd name="connsiteX5" fmla="*/ 0 w 313367"/>
                  <a:gd name="connsiteY5" fmla="*/ 870262 h 870262"/>
                  <a:gd name="connsiteX6" fmla="*/ 47091 w 313367"/>
                  <a:gd name="connsiteY6" fmla="*/ 436003 h 870262"/>
                  <a:gd name="connsiteX7" fmla="*/ 157446 w 313367"/>
                  <a:gd name="connsiteY7" fmla="*/ 28726 h 870262"/>
                  <a:gd name="connsiteX0" fmla="*/ 157446 w 323215"/>
                  <a:gd name="connsiteY0" fmla="*/ 26277 h 867813"/>
                  <a:gd name="connsiteX1" fmla="*/ 312122 w 323215"/>
                  <a:gd name="connsiteY1" fmla="*/ 59302 h 867813"/>
                  <a:gd name="connsiteX2" fmla="*/ 226226 w 323215"/>
                  <a:gd name="connsiteY2" fmla="*/ 284538 h 867813"/>
                  <a:gd name="connsiteX3" fmla="*/ 152347 w 323215"/>
                  <a:gd name="connsiteY3" fmla="*/ 545268 h 867813"/>
                  <a:gd name="connsiteX4" fmla="*/ 147712 w 323215"/>
                  <a:gd name="connsiteY4" fmla="*/ 822542 h 867813"/>
                  <a:gd name="connsiteX5" fmla="*/ 0 w 323215"/>
                  <a:gd name="connsiteY5" fmla="*/ 867813 h 867813"/>
                  <a:gd name="connsiteX6" fmla="*/ 47091 w 323215"/>
                  <a:gd name="connsiteY6" fmla="*/ 433554 h 867813"/>
                  <a:gd name="connsiteX7" fmla="*/ 157446 w 323215"/>
                  <a:gd name="connsiteY7" fmla="*/ 26277 h 867813"/>
                  <a:gd name="connsiteX0" fmla="*/ 150280 w 313602"/>
                  <a:gd name="connsiteY0" fmla="*/ 36444 h 849556"/>
                  <a:gd name="connsiteX1" fmla="*/ 312122 w 313602"/>
                  <a:gd name="connsiteY1" fmla="*/ 41045 h 849556"/>
                  <a:gd name="connsiteX2" fmla="*/ 226226 w 313602"/>
                  <a:gd name="connsiteY2" fmla="*/ 266281 h 849556"/>
                  <a:gd name="connsiteX3" fmla="*/ 152347 w 313602"/>
                  <a:gd name="connsiteY3" fmla="*/ 527011 h 849556"/>
                  <a:gd name="connsiteX4" fmla="*/ 147712 w 313602"/>
                  <a:gd name="connsiteY4" fmla="*/ 804285 h 849556"/>
                  <a:gd name="connsiteX5" fmla="*/ 0 w 313602"/>
                  <a:gd name="connsiteY5" fmla="*/ 849556 h 849556"/>
                  <a:gd name="connsiteX6" fmla="*/ 47091 w 313602"/>
                  <a:gd name="connsiteY6" fmla="*/ 415297 h 849556"/>
                  <a:gd name="connsiteX7" fmla="*/ 150280 w 313602"/>
                  <a:gd name="connsiteY7" fmla="*/ 36444 h 849556"/>
                  <a:gd name="connsiteX0" fmla="*/ 150280 w 334533"/>
                  <a:gd name="connsiteY0" fmla="*/ 37935 h 851047"/>
                  <a:gd name="connsiteX1" fmla="*/ 312122 w 334533"/>
                  <a:gd name="connsiteY1" fmla="*/ 42536 h 851047"/>
                  <a:gd name="connsiteX2" fmla="*/ 226226 w 334533"/>
                  <a:gd name="connsiteY2" fmla="*/ 267772 h 851047"/>
                  <a:gd name="connsiteX3" fmla="*/ 152347 w 334533"/>
                  <a:gd name="connsiteY3" fmla="*/ 528502 h 851047"/>
                  <a:gd name="connsiteX4" fmla="*/ 147712 w 334533"/>
                  <a:gd name="connsiteY4" fmla="*/ 805776 h 851047"/>
                  <a:gd name="connsiteX5" fmla="*/ 0 w 334533"/>
                  <a:gd name="connsiteY5" fmla="*/ 851047 h 851047"/>
                  <a:gd name="connsiteX6" fmla="*/ 47091 w 334533"/>
                  <a:gd name="connsiteY6" fmla="*/ 416788 h 851047"/>
                  <a:gd name="connsiteX7" fmla="*/ 150280 w 334533"/>
                  <a:gd name="connsiteY7" fmla="*/ 37935 h 851047"/>
                  <a:gd name="connsiteX0" fmla="*/ 150280 w 341262"/>
                  <a:gd name="connsiteY0" fmla="*/ 34313 h 847425"/>
                  <a:gd name="connsiteX1" fmla="*/ 312122 w 341262"/>
                  <a:gd name="connsiteY1" fmla="*/ 38914 h 847425"/>
                  <a:gd name="connsiteX2" fmla="*/ 226226 w 341262"/>
                  <a:gd name="connsiteY2" fmla="*/ 264150 h 847425"/>
                  <a:gd name="connsiteX3" fmla="*/ 152347 w 341262"/>
                  <a:gd name="connsiteY3" fmla="*/ 524880 h 847425"/>
                  <a:gd name="connsiteX4" fmla="*/ 147712 w 341262"/>
                  <a:gd name="connsiteY4" fmla="*/ 802154 h 847425"/>
                  <a:gd name="connsiteX5" fmla="*/ 0 w 341262"/>
                  <a:gd name="connsiteY5" fmla="*/ 847425 h 847425"/>
                  <a:gd name="connsiteX6" fmla="*/ 47091 w 341262"/>
                  <a:gd name="connsiteY6" fmla="*/ 413166 h 847425"/>
                  <a:gd name="connsiteX7" fmla="*/ 150280 w 341262"/>
                  <a:gd name="connsiteY7" fmla="*/ 34313 h 847425"/>
                  <a:gd name="connsiteX0" fmla="*/ 150280 w 341262"/>
                  <a:gd name="connsiteY0" fmla="*/ 34313 h 847425"/>
                  <a:gd name="connsiteX1" fmla="*/ 312122 w 341262"/>
                  <a:gd name="connsiteY1" fmla="*/ 38914 h 847425"/>
                  <a:gd name="connsiteX2" fmla="*/ 226226 w 341262"/>
                  <a:gd name="connsiteY2" fmla="*/ 264150 h 847425"/>
                  <a:gd name="connsiteX3" fmla="*/ 152347 w 341262"/>
                  <a:gd name="connsiteY3" fmla="*/ 524880 h 847425"/>
                  <a:gd name="connsiteX4" fmla="*/ 147712 w 341262"/>
                  <a:gd name="connsiteY4" fmla="*/ 802154 h 847425"/>
                  <a:gd name="connsiteX5" fmla="*/ 0 w 341262"/>
                  <a:gd name="connsiteY5" fmla="*/ 847425 h 847425"/>
                  <a:gd name="connsiteX6" fmla="*/ 47091 w 341262"/>
                  <a:gd name="connsiteY6" fmla="*/ 413166 h 847425"/>
                  <a:gd name="connsiteX7" fmla="*/ 150280 w 341262"/>
                  <a:gd name="connsiteY7" fmla="*/ 34313 h 847425"/>
                  <a:gd name="connsiteX0" fmla="*/ 150280 w 341262"/>
                  <a:gd name="connsiteY0" fmla="*/ 34313 h 869783"/>
                  <a:gd name="connsiteX1" fmla="*/ 312122 w 341262"/>
                  <a:gd name="connsiteY1" fmla="*/ 38914 h 869783"/>
                  <a:gd name="connsiteX2" fmla="*/ 226226 w 341262"/>
                  <a:gd name="connsiteY2" fmla="*/ 264150 h 869783"/>
                  <a:gd name="connsiteX3" fmla="*/ 152347 w 341262"/>
                  <a:gd name="connsiteY3" fmla="*/ 524880 h 869783"/>
                  <a:gd name="connsiteX4" fmla="*/ 147712 w 341262"/>
                  <a:gd name="connsiteY4" fmla="*/ 802154 h 869783"/>
                  <a:gd name="connsiteX5" fmla="*/ 0 w 341262"/>
                  <a:gd name="connsiteY5" fmla="*/ 847425 h 869783"/>
                  <a:gd name="connsiteX6" fmla="*/ 47091 w 341262"/>
                  <a:gd name="connsiteY6" fmla="*/ 413166 h 869783"/>
                  <a:gd name="connsiteX7" fmla="*/ 150280 w 341262"/>
                  <a:gd name="connsiteY7" fmla="*/ 34313 h 869783"/>
                  <a:gd name="connsiteX0" fmla="*/ 107223 w 315277"/>
                  <a:gd name="connsiteY0" fmla="*/ 148126 h 832055"/>
                  <a:gd name="connsiteX1" fmla="*/ 312122 w 315277"/>
                  <a:gd name="connsiteY1" fmla="*/ 1186 h 832055"/>
                  <a:gd name="connsiteX2" fmla="*/ 226226 w 315277"/>
                  <a:gd name="connsiteY2" fmla="*/ 226422 h 832055"/>
                  <a:gd name="connsiteX3" fmla="*/ 152347 w 315277"/>
                  <a:gd name="connsiteY3" fmla="*/ 487152 h 832055"/>
                  <a:gd name="connsiteX4" fmla="*/ 147712 w 315277"/>
                  <a:gd name="connsiteY4" fmla="*/ 764426 h 832055"/>
                  <a:gd name="connsiteX5" fmla="*/ 0 w 315277"/>
                  <a:gd name="connsiteY5" fmla="*/ 809697 h 832055"/>
                  <a:gd name="connsiteX6" fmla="*/ 47091 w 315277"/>
                  <a:gd name="connsiteY6" fmla="*/ 375438 h 832055"/>
                  <a:gd name="connsiteX7" fmla="*/ 107223 w 315277"/>
                  <a:gd name="connsiteY7" fmla="*/ 148126 h 832055"/>
                  <a:gd name="connsiteX0" fmla="*/ 107223 w 232122"/>
                  <a:gd name="connsiteY0" fmla="*/ 27596 h 711525"/>
                  <a:gd name="connsiteX1" fmla="*/ 214049 w 232122"/>
                  <a:gd name="connsiteY1" fmla="*/ 39301 h 711525"/>
                  <a:gd name="connsiteX2" fmla="*/ 226226 w 232122"/>
                  <a:gd name="connsiteY2" fmla="*/ 105892 h 711525"/>
                  <a:gd name="connsiteX3" fmla="*/ 152347 w 232122"/>
                  <a:gd name="connsiteY3" fmla="*/ 366622 h 711525"/>
                  <a:gd name="connsiteX4" fmla="*/ 147712 w 232122"/>
                  <a:gd name="connsiteY4" fmla="*/ 643896 h 711525"/>
                  <a:gd name="connsiteX5" fmla="*/ 0 w 232122"/>
                  <a:gd name="connsiteY5" fmla="*/ 689167 h 711525"/>
                  <a:gd name="connsiteX6" fmla="*/ 47091 w 232122"/>
                  <a:gd name="connsiteY6" fmla="*/ 254908 h 711525"/>
                  <a:gd name="connsiteX7" fmla="*/ 107223 w 232122"/>
                  <a:gd name="connsiteY7" fmla="*/ 27596 h 711525"/>
                  <a:gd name="connsiteX0" fmla="*/ 107223 w 232122"/>
                  <a:gd name="connsiteY0" fmla="*/ 27596 h 729351"/>
                  <a:gd name="connsiteX1" fmla="*/ 214049 w 232122"/>
                  <a:gd name="connsiteY1" fmla="*/ 39301 h 729351"/>
                  <a:gd name="connsiteX2" fmla="*/ 226226 w 232122"/>
                  <a:gd name="connsiteY2" fmla="*/ 105892 h 729351"/>
                  <a:gd name="connsiteX3" fmla="*/ 152347 w 232122"/>
                  <a:gd name="connsiteY3" fmla="*/ 366622 h 729351"/>
                  <a:gd name="connsiteX4" fmla="*/ 200336 w 232122"/>
                  <a:gd name="connsiteY4" fmla="*/ 698357 h 729351"/>
                  <a:gd name="connsiteX5" fmla="*/ 0 w 232122"/>
                  <a:gd name="connsiteY5" fmla="*/ 689167 h 729351"/>
                  <a:gd name="connsiteX6" fmla="*/ 47091 w 232122"/>
                  <a:gd name="connsiteY6" fmla="*/ 254908 h 729351"/>
                  <a:gd name="connsiteX7" fmla="*/ 107223 w 232122"/>
                  <a:gd name="connsiteY7" fmla="*/ 27596 h 729351"/>
                  <a:gd name="connsiteX0" fmla="*/ 107223 w 231138"/>
                  <a:gd name="connsiteY0" fmla="*/ 27596 h 729351"/>
                  <a:gd name="connsiteX1" fmla="*/ 214049 w 231138"/>
                  <a:gd name="connsiteY1" fmla="*/ 39301 h 729351"/>
                  <a:gd name="connsiteX2" fmla="*/ 226226 w 231138"/>
                  <a:gd name="connsiteY2" fmla="*/ 105892 h 729351"/>
                  <a:gd name="connsiteX3" fmla="*/ 165796 w 231138"/>
                  <a:gd name="connsiteY3" fmla="*/ 292965 h 729351"/>
                  <a:gd name="connsiteX4" fmla="*/ 152347 w 231138"/>
                  <a:gd name="connsiteY4" fmla="*/ 366622 h 729351"/>
                  <a:gd name="connsiteX5" fmla="*/ 200336 w 231138"/>
                  <a:gd name="connsiteY5" fmla="*/ 698357 h 729351"/>
                  <a:gd name="connsiteX6" fmla="*/ 0 w 231138"/>
                  <a:gd name="connsiteY6" fmla="*/ 689167 h 729351"/>
                  <a:gd name="connsiteX7" fmla="*/ 47091 w 231138"/>
                  <a:gd name="connsiteY7" fmla="*/ 254908 h 729351"/>
                  <a:gd name="connsiteX8" fmla="*/ 107223 w 231138"/>
                  <a:gd name="connsiteY8" fmla="*/ 27596 h 729351"/>
                  <a:gd name="connsiteX0" fmla="*/ 107223 w 235428"/>
                  <a:gd name="connsiteY0" fmla="*/ 27596 h 729351"/>
                  <a:gd name="connsiteX1" fmla="*/ 214049 w 235428"/>
                  <a:gd name="connsiteY1" fmla="*/ 39301 h 729351"/>
                  <a:gd name="connsiteX2" fmla="*/ 226226 w 235428"/>
                  <a:gd name="connsiteY2" fmla="*/ 105892 h 729351"/>
                  <a:gd name="connsiteX3" fmla="*/ 230381 w 235428"/>
                  <a:gd name="connsiteY3" fmla="*/ 321379 h 729351"/>
                  <a:gd name="connsiteX4" fmla="*/ 152347 w 235428"/>
                  <a:gd name="connsiteY4" fmla="*/ 366622 h 729351"/>
                  <a:gd name="connsiteX5" fmla="*/ 200336 w 235428"/>
                  <a:gd name="connsiteY5" fmla="*/ 698357 h 729351"/>
                  <a:gd name="connsiteX6" fmla="*/ 0 w 235428"/>
                  <a:gd name="connsiteY6" fmla="*/ 689167 h 729351"/>
                  <a:gd name="connsiteX7" fmla="*/ 47091 w 235428"/>
                  <a:gd name="connsiteY7" fmla="*/ 254908 h 729351"/>
                  <a:gd name="connsiteX8" fmla="*/ 107223 w 235428"/>
                  <a:gd name="connsiteY8" fmla="*/ 27596 h 729351"/>
                  <a:gd name="connsiteX0" fmla="*/ 107223 w 235428"/>
                  <a:gd name="connsiteY0" fmla="*/ 27596 h 731769"/>
                  <a:gd name="connsiteX1" fmla="*/ 214049 w 235428"/>
                  <a:gd name="connsiteY1" fmla="*/ 39301 h 731769"/>
                  <a:gd name="connsiteX2" fmla="*/ 226226 w 235428"/>
                  <a:gd name="connsiteY2" fmla="*/ 105892 h 731769"/>
                  <a:gd name="connsiteX3" fmla="*/ 230381 w 235428"/>
                  <a:gd name="connsiteY3" fmla="*/ 321379 h 731769"/>
                  <a:gd name="connsiteX4" fmla="*/ 159523 w 235428"/>
                  <a:gd name="connsiteY4" fmla="*/ 418714 h 731769"/>
                  <a:gd name="connsiteX5" fmla="*/ 200336 w 235428"/>
                  <a:gd name="connsiteY5" fmla="*/ 698357 h 731769"/>
                  <a:gd name="connsiteX6" fmla="*/ 0 w 235428"/>
                  <a:gd name="connsiteY6" fmla="*/ 689167 h 731769"/>
                  <a:gd name="connsiteX7" fmla="*/ 47091 w 235428"/>
                  <a:gd name="connsiteY7" fmla="*/ 254908 h 731769"/>
                  <a:gd name="connsiteX8" fmla="*/ 107223 w 235428"/>
                  <a:gd name="connsiteY8" fmla="*/ 27596 h 731769"/>
                  <a:gd name="connsiteX0" fmla="*/ 107223 w 280047"/>
                  <a:gd name="connsiteY0" fmla="*/ 27596 h 731769"/>
                  <a:gd name="connsiteX1" fmla="*/ 214049 w 280047"/>
                  <a:gd name="connsiteY1" fmla="*/ 39301 h 731769"/>
                  <a:gd name="connsiteX2" fmla="*/ 226226 w 280047"/>
                  <a:gd name="connsiteY2" fmla="*/ 105892 h 731769"/>
                  <a:gd name="connsiteX3" fmla="*/ 278222 w 280047"/>
                  <a:gd name="connsiteY3" fmla="*/ 364000 h 731769"/>
                  <a:gd name="connsiteX4" fmla="*/ 159523 w 280047"/>
                  <a:gd name="connsiteY4" fmla="*/ 418714 h 731769"/>
                  <a:gd name="connsiteX5" fmla="*/ 200336 w 280047"/>
                  <a:gd name="connsiteY5" fmla="*/ 698357 h 731769"/>
                  <a:gd name="connsiteX6" fmla="*/ 0 w 280047"/>
                  <a:gd name="connsiteY6" fmla="*/ 689167 h 731769"/>
                  <a:gd name="connsiteX7" fmla="*/ 47091 w 280047"/>
                  <a:gd name="connsiteY7" fmla="*/ 254908 h 731769"/>
                  <a:gd name="connsiteX8" fmla="*/ 107223 w 280047"/>
                  <a:gd name="connsiteY8" fmla="*/ 27596 h 731769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47091 w 294122"/>
                  <a:gd name="connsiteY7" fmla="*/ 254908 h 722370"/>
                  <a:gd name="connsiteX8" fmla="*/ 107223 w 294122"/>
                  <a:gd name="connsiteY8" fmla="*/ 27596 h 722370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23171 w 294122"/>
                  <a:gd name="connsiteY7" fmla="*/ 406449 h 722370"/>
                  <a:gd name="connsiteX8" fmla="*/ 107223 w 294122"/>
                  <a:gd name="connsiteY8" fmla="*/ 27596 h 722370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23171 w 294122"/>
                  <a:gd name="connsiteY7" fmla="*/ 408817 h 722370"/>
                  <a:gd name="connsiteX8" fmla="*/ 107223 w 294122"/>
                  <a:gd name="connsiteY8" fmla="*/ 27596 h 722370"/>
                  <a:gd name="connsiteX0" fmla="*/ 116791 w 294122"/>
                  <a:gd name="connsiteY0" fmla="*/ 377896 h 700920"/>
                  <a:gd name="connsiteX1" fmla="*/ 214049 w 294122"/>
                  <a:gd name="connsiteY1" fmla="*/ 17851 h 700920"/>
                  <a:gd name="connsiteX2" fmla="*/ 226226 w 294122"/>
                  <a:gd name="connsiteY2" fmla="*/ 84442 h 700920"/>
                  <a:gd name="connsiteX3" fmla="*/ 278222 w 294122"/>
                  <a:gd name="connsiteY3" fmla="*/ 342550 h 700920"/>
                  <a:gd name="connsiteX4" fmla="*/ 288692 w 294122"/>
                  <a:gd name="connsiteY4" fmla="*/ 553540 h 700920"/>
                  <a:gd name="connsiteX5" fmla="*/ 200336 w 294122"/>
                  <a:gd name="connsiteY5" fmla="*/ 676907 h 700920"/>
                  <a:gd name="connsiteX6" fmla="*/ 0 w 294122"/>
                  <a:gd name="connsiteY6" fmla="*/ 667717 h 700920"/>
                  <a:gd name="connsiteX7" fmla="*/ 23171 w 294122"/>
                  <a:gd name="connsiteY7" fmla="*/ 387367 h 700920"/>
                  <a:gd name="connsiteX8" fmla="*/ 116791 w 294122"/>
                  <a:gd name="connsiteY8" fmla="*/ 377896 h 700920"/>
                  <a:gd name="connsiteX0" fmla="*/ 116791 w 294122"/>
                  <a:gd name="connsiteY0" fmla="*/ 377896 h 700920"/>
                  <a:gd name="connsiteX1" fmla="*/ 214049 w 294122"/>
                  <a:gd name="connsiteY1" fmla="*/ 17851 h 700920"/>
                  <a:gd name="connsiteX2" fmla="*/ 226226 w 294122"/>
                  <a:gd name="connsiteY2" fmla="*/ 84442 h 700920"/>
                  <a:gd name="connsiteX3" fmla="*/ 278222 w 294122"/>
                  <a:gd name="connsiteY3" fmla="*/ 342550 h 700920"/>
                  <a:gd name="connsiteX4" fmla="*/ 288692 w 294122"/>
                  <a:gd name="connsiteY4" fmla="*/ 553540 h 700920"/>
                  <a:gd name="connsiteX5" fmla="*/ 200336 w 294122"/>
                  <a:gd name="connsiteY5" fmla="*/ 676907 h 700920"/>
                  <a:gd name="connsiteX6" fmla="*/ 0 w 294122"/>
                  <a:gd name="connsiteY6" fmla="*/ 667717 h 700920"/>
                  <a:gd name="connsiteX7" fmla="*/ 23171 w 294122"/>
                  <a:gd name="connsiteY7" fmla="*/ 387367 h 700920"/>
                  <a:gd name="connsiteX8" fmla="*/ 116791 w 294122"/>
                  <a:gd name="connsiteY8" fmla="*/ 377896 h 700920"/>
                  <a:gd name="connsiteX0" fmla="*/ 157455 w 294122"/>
                  <a:gd name="connsiteY0" fmla="*/ 375360 h 700752"/>
                  <a:gd name="connsiteX1" fmla="*/ 214049 w 294122"/>
                  <a:gd name="connsiteY1" fmla="*/ 17683 h 700752"/>
                  <a:gd name="connsiteX2" fmla="*/ 226226 w 294122"/>
                  <a:gd name="connsiteY2" fmla="*/ 84274 h 700752"/>
                  <a:gd name="connsiteX3" fmla="*/ 278222 w 294122"/>
                  <a:gd name="connsiteY3" fmla="*/ 342382 h 700752"/>
                  <a:gd name="connsiteX4" fmla="*/ 288692 w 294122"/>
                  <a:gd name="connsiteY4" fmla="*/ 553372 h 700752"/>
                  <a:gd name="connsiteX5" fmla="*/ 200336 w 294122"/>
                  <a:gd name="connsiteY5" fmla="*/ 676739 h 700752"/>
                  <a:gd name="connsiteX6" fmla="*/ 0 w 294122"/>
                  <a:gd name="connsiteY6" fmla="*/ 667549 h 700752"/>
                  <a:gd name="connsiteX7" fmla="*/ 23171 w 294122"/>
                  <a:gd name="connsiteY7" fmla="*/ 387199 h 700752"/>
                  <a:gd name="connsiteX8" fmla="*/ 157455 w 294122"/>
                  <a:gd name="connsiteY8" fmla="*/ 375360 h 700752"/>
                  <a:gd name="connsiteX0" fmla="*/ 157455 w 294122"/>
                  <a:gd name="connsiteY0" fmla="*/ 375360 h 700752"/>
                  <a:gd name="connsiteX1" fmla="*/ 214049 w 294122"/>
                  <a:gd name="connsiteY1" fmla="*/ 17683 h 700752"/>
                  <a:gd name="connsiteX2" fmla="*/ 226226 w 294122"/>
                  <a:gd name="connsiteY2" fmla="*/ 84274 h 700752"/>
                  <a:gd name="connsiteX3" fmla="*/ 278222 w 294122"/>
                  <a:gd name="connsiteY3" fmla="*/ 342382 h 700752"/>
                  <a:gd name="connsiteX4" fmla="*/ 288692 w 294122"/>
                  <a:gd name="connsiteY4" fmla="*/ 553372 h 700752"/>
                  <a:gd name="connsiteX5" fmla="*/ 200336 w 294122"/>
                  <a:gd name="connsiteY5" fmla="*/ 676739 h 700752"/>
                  <a:gd name="connsiteX6" fmla="*/ 0 w 294122"/>
                  <a:gd name="connsiteY6" fmla="*/ 667549 h 700752"/>
                  <a:gd name="connsiteX7" fmla="*/ 23171 w 294122"/>
                  <a:gd name="connsiteY7" fmla="*/ 387199 h 700752"/>
                  <a:gd name="connsiteX8" fmla="*/ 157455 w 294122"/>
                  <a:gd name="connsiteY8" fmla="*/ 375360 h 700752"/>
                  <a:gd name="connsiteX0" fmla="*/ 157455 w 294122"/>
                  <a:gd name="connsiteY0" fmla="*/ 291206 h 616598"/>
                  <a:gd name="connsiteX1" fmla="*/ 226226 w 294122"/>
                  <a:gd name="connsiteY1" fmla="*/ 120 h 616598"/>
                  <a:gd name="connsiteX2" fmla="*/ 278222 w 294122"/>
                  <a:gd name="connsiteY2" fmla="*/ 258228 h 616598"/>
                  <a:gd name="connsiteX3" fmla="*/ 288692 w 294122"/>
                  <a:gd name="connsiteY3" fmla="*/ 469218 h 616598"/>
                  <a:gd name="connsiteX4" fmla="*/ 200336 w 294122"/>
                  <a:gd name="connsiteY4" fmla="*/ 592585 h 616598"/>
                  <a:gd name="connsiteX5" fmla="*/ 0 w 294122"/>
                  <a:gd name="connsiteY5" fmla="*/ 583395 h 616598"/>
                  <a:gd name="connsiteX6" fmla="*/ 23171 w 294122"/>
                  <a:gd name="connsiteY6" fmla="*/ 303045 h 616598"/>
                  <a:gd name="connsiteX7" fmla="*/ 157455 w 294122"/>
                  <a:gd name="connsiteY7" fmla="*/ 291206 h 616598"/>
                  <a:gd name="connsiteX0" fmla="*/ 157455 w 296921"/>
                  <a:gd name="connsiteY0" fmla="*/ 41673 h 367065"/>
                  <a:gd name="connsiteX1" fmla="*/ 278222 w 296921"/>
                  <a:gd name="connsiteY1" fmla="*/ 8695 h 367065"/>
                  <a:gd name="connsiteX2" fmla="*/ 288692 w 296921"/>
                  <a:gd name="connsiteY2" fmla="*/ 219685 h 367065"/>
                  <a:gd name="connsiteX3" fmla="*/ 200336 w 296921"/>
                  <a:gd name="connsiteY3" fmla="*/ 343052 h 367065"/>
                  <a:gd name="connsiteX4" fmla="*/ 0 w 296921"/>
                  <a:gd name="connsiteY4" fmla="*/ 333862 h 367065"/>
                  <a:gd name="connsiteX5" fmla="*/ 23171 w 296921"/>
                  <a:gd name="connsiteY5" fmla="*/ 53512 h 367065"/>
                  <a:gd name="connsiteX6" fmla="*/ 157455 w 296921"/>
                  <a:gd name="connsiteY6" fmla="*/ 41673 h 367065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3171 w 306056"/>
                  <a:gd name="connsiteY5" fmla="*/ 53665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30348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7504"/>
                  <a:gd name="connsiteY0" fmla="*/ 30782 h 356045"/>
                  <a:gd name="connsiteX1" fmla="*/ 283006 w 307504"/>
                  <a:gd name="connsiteY1" fmla="*/ 30953 h 356045"/>
                  <a:gd name="connsiteX2" fmla="*/ 300652 w 307504"/>
                  <a:gd name="connsiteY2" fmla="*/ 211162 h 356045"/>
                  <a:gd name="connsiteX3" fmla="*/ 200336 w 307504"/>
                  <a:gd name="connsiteY3" fmla="*/ 332161 h 356045"/>
                  <a:gd name="connsiteX4" fmla="*/ 0 w 307504"/>
                  <a:gd name="connsiteY4" fmla="*/ 322971 h 356045"/>
                  <a:gd name="connsiteX5" fmla="*/ 25564 w 307504"/>
                  <a:gd name="connsiteY5" fmla="*/ 0 h 356045"/>
                  <a:gd name="connsiteX6" fmla="*/ 157455 w 307504"/>
                  <a:gd name="connsiteY6" fmla="*/ 30782 h 35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7504" h="356045">
                    <a:moveTo>
                      <a:pt x="157455" y="30782"/>
                    </a:moveTo>
                    <a:cubicBezTo>
                      <a:pt x="199963" y="23313"/>
                      <a:pt x="259140" y="890"/>
                      <a:pt x="283006" y="30953"/>
                    </a:cubicBezTo>
                    <a:cubicBezTo>
                      <a:pt x="306872" y="61016"/>
                      <a:pt x="314430" y="160961"/>
                      <a:pt x="300652" y="211162"/>
                    </a:cubicBezTo>
                    <a:cubicBezTo>
                      <a:pt x="286874" y="261363"/>
                      <a:pt x="250445" y="313526"/>
                      <a:pt x="200336" y="332161"/>
                    </a:cubicBezTo>
                    <a:cubicBezTo>
                      <a:pt x="150227" y="350796"/>
                      <a:pt x="99977" y="379117"/>
                      <a:pt x="0" y="322971"/>
                    </a:cubicBezTo>
                    <a:lnTo>
                      <a:pt x="25564" y="0"/>
                    </a:lnTo>
                    <a:lnTo>
                      <a:pt x="157455" y="30782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9" name="Freeform 13">
                <a:extLst>
                  <a:ext uri="{FF2B5EF4-FFF2-40B4-BE49-F238E27FC236}">
                    <a16:creationId xmlns="" xmlns:a16="http://schemas.microsoft.com/office/drawing/2014/main" id="{5417F108-E2E2-4574-8308-BA94228CB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48363" y="4022175"/>
                <a:ext cx="290512" cy="1430338"/>
              </a:xfrm>
              <a:custGeom>
                <a:avLst/>
                <a:gdLst>
                  <a:gd name="T0" fmla="*/ 2147483647 w 2573"/>
                  <a:gd name="T1" fmla="*/ 2147483647 h 9500"/>
                  <a:gd name="T2" fmla="*/ 2147483647 w 2573"/>
                  <a:gd name="T3" fmla="*/ 2147483647 h 9500"/>
                  <a:gd name="T4" fmla="*/ 2147483647 w 2573"/>
                  <a:gd name="T5" fmla="*/ 2147483647 h 9500"/>
                  <a:gd name="T6" fmla="*/ 2147483647 w 2573"/>
                  <a:gd name="T7" fmla="*/ 0 h 95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3" h="9500">
                    <a:moveTo>
                      <a:pt x="135" y="9500"/>
                    </a:moveTo>
                    <a:cubicBezTo>
                      <a:pt x="118" y="8989"/>
                      <a:pt x="-80" y="7483"/>
                      <a:pt x="36" y="6439"/>
                    </a:cubicBezTo>
                    <a:cubicBezTo>
                      <a:pt x="151" y="5393"/>
                      <a:pt x="373" y="4329"/>
                      <a:pt x="796" y="3256"/>
                    </a:cubicBezTo>
                    <a:cubicBezTo>
                      <a:pt x="1219" y="2183"/>
                      <a:pt x="1512" y="1334"/>
                      <a:pt x="2573" y="0"/>
                    </a:cubicBezTo>
                  </a:path>
                </a:pathLst>
              </a:custGeom>
              <a:noFill/>
              <a:ln w="38100" cap="flat" cmpd="sng">
                <a:solidFill>
                  <a:srgbClr val="FFFF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71" name="Picture 12">
                <a:extLst>
                  <a:ext uri="{FF2B5EF4-FFF2-40B4-BE49-F238E27FC236}">
                    <a16:creationId xmlns="" xmlns:a16="http://schemas.microsoft.com/office/drawing/2014/main" id="{602392B8-27CC-43EC-A549-4C9263BA95CF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015170">
                <a:off x="5514623" y="5214991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72" name="Picture 12">
                <a:extLst>
                  <a:ext uri="{FF2B5EF4-FFF2-40B4-BE49-F238E27FC236}">
                    <a16:creationId xmlns="" xmlns:a16="http://schemas.microsoft.com/office/drawing/2014/main" id="{2F93C3AA-F842-4621-BEAF-EF500578C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960104">
                <a:off x="5537463" y="4697317"/>
                <a:ext cx="144463" cy="110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5" name="Groep 48">
                <a:extLst>
                  <a:ext uri="{FF2B5EF4-FFF2-40B4-BE49-F238E27FC236}">
                    <a16:creationId xmlns="" xmlns:a16="http://schemas.microsoft.com/office/drawing/2014/main" id="{671D8AA3-76C4-4C6A-A04C-943246D2022D}"/>
                  </a:ext>
                </a:extLst>
              </p:cNvPr>
              <p:cNvGrpSpPr/>
              <p:nvPr/>
            </p:nvGrpSpPr>
            <p:grpSpPr>
              <a:xfrm>
                <a:off x="5364096" y="4058857"/>
                <a:ext cx="195010" cy="1450690"/>
                <a:chOff x="-259284" y="3300256"/>
                <a:chExt cx="195010" cy="1450690"/>
              </a:xfrm>
            </p:grpSpPr>
            <p:sp>
              <p:nvSpPr>
                <p:cNvPr id="323" name="Line 6">
                  <a:extLst>
                    <a:ext uri="{FF2B5EF4-FFF2-40B4-BE49-F238E27FC236}">
                      <a16:creationId xmlns="" xmlns:a16="http://schemas.microsoft.com/office/drawing/2014/main" id="{7B7C2334-FA09-4B0B-82DE-A5272A3851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0886" y="4402998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4" name="Line 8">
                  <a:extLst>
                    <a:ext uri="{FF2B5EF4-FFF2-40B4-BE49-F238E27FC236}">
                      <a16:creationId xmlns="" xmlns:a16="http://schemas.microsoft.com/office/drawing/2014/main" id="{5B97A92C-8C3A-4C8B-9DAD-0BD3F52D6B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39721" y="46072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5" name="Line 11">
                  <a:extLst>
                    <a:ext uri="{FF2B5EF4-FFF2-40B4-BE49-F238E27FC236}">
                      <a16:creationId xmlns="" xmlns:a16="http://schemas.microsoft.com/office/drawing/2014/main" id="{0AE2368D-D2C0-4BF5-B202-3BD8F4D20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9284" y="417547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6" name="Line 12">
                  <a:extLst>
                    <a:ext uri="{FF2B5EF4-FFF2-40B4-BE49-F238E27FC236}">
                      <a16:creationId xmlns="" xmlns:a16="http://schemas.microsoft.com/office/drawing/2014/main" id="{EBB97142-F318-42B9-85AF-76138856D4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1435" y="397668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7" name="Line 13">
                  <a:extLst>
                    <a:ext uri="{FF2B5EF4-FFF2-40B4-BE49-F238E27FC236}">
                      <a16:creationId xmlns="" xmlns:a16="http://schemas.microsoft.com/office/drawing/2014/main" id="{DCB2BF44-4A72-4631-B11E-063AE25086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20388" y="375108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8" name="Line 14">
                  <a:extLst>
                    <a:ext uri="{FF2B5EF4-FFF2-40B4-BE49-F238E27FC236}">
                      <a16:creationId xmlns="" xmlns:a16="http://schemas.microsoft.com/office/drawing/2014/main" id="{C4F716EB-19B8-43F7-808B-99867E59E3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65205" y="35390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9" name="Line 15">
                  <a:extLst>
                    <a:ext uri="{FF2B5EF4-FFF2-40B4-BE49-F238E27FC236}">
                      <a16:creationId xmlns="" xmlns:a16="http://schemas.microsoft.com/office/drawing/2014/main" id="{87316D44-CF52-4C79-830D-756EC4816A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05552" y="3300256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grpSp>
            <p:nvGrpSpPr>
              <p:cNvPr id="6" name="Groep 31">
                <a:extLst>
                  <a:ext uri="{FF2B5EF4-FFF2-40B4-BE49-F238E27FC236}">
                    <a16:creationId xmlns="" xmlns:a16="http://schemas.microsoft.com/office/drawing/2014/main" id="{857F7F27-B3EE-4B1A-8E36-E87A0E288CC6}"/>
                  </a:ext>
                </a:extLst>
              </p:cNvPr>
              <p:cNvGrpSpPr/>
              <p:nvPr/>
            </p:nvGrpSpPr>
            <p:grpSpPr>
              <a:xfrm>
                <a:off x="7849442" y="1414906"/>
                <a:ext cx="99897" cy="517515"/>
                <a:chOff x="3654035" y="1299000"/>
                <a:chExt cx="99897" cy="517515"/>
              </a:xfrm>
            </p:grpSpPr>
            <p:sp>
              <p:nvSpPr>
                <p:cNvPr id="317" name="Line 28">
                  <a:extLst>
                    <a:ext uri="{FF2B5EF4-FFF2-40B4-BE49-F238E27FC236}">
                      <a16:creationId xmlns="" xmlns:a16="http://schemas.microsoft.com/office/drawing/2014/main" id="{65573F4A-5533-4BFA-B69D-90A72B287D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654035" y="167286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8" name="Line 29">
                  <a:extLst>
                    <a:ext uri="{FF2B5EF4-FFF2-40B4-BE49-F238E27FC236}">
                      <a16:creationId xmlns="" xmlns:a16="http://schemas.microsoft.com/office/drawing/2014/main" id="{A4DBBB7C-FD4C-4733-B67D-454E2C5BB0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668767" y="148601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9" name="Line 30">
                  <a:extLst>
                    <a:ext uri="{FF2B5EF4-FFF2-40B4-BE49-F238E27FC236}">
                      <a16:creationId xmlns="" xmlns:a16="http://schemas.microsoft.com/office/drawing/2014/main" id="{56C0679A-B476-4D71-9690-63361F6A1E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712654" y="129900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82" name="Freeform 16">
                <a:extLst>
                  <a:ext uri="{FF2B5EF4-FFF2-40B4-BE49-F238E27FC236}">
                    <a16:creationId xmlns="" xmlns:a16="http://schemas.microsoft.com/office/drawing/2014/main" id="{5D0E791D-31C7-4F63-A791-C427B7203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7794222" y="2108282"/>
                <a:ext cx="809642" cy="668321"/>
              </a:xfrm>
              <a:custGeom>
                <a:avLst/>
                <a:gdLst>
                  <a:gd name="T0" fmla="*/ 2147483647 w 9509"/>
                  <a:gd name="T1" fmla="*/ 0 h 8520"/>
                  <a:gd name="T2" fmla="*/ 2147483647 w 9509"/>
                  <a:gd name="T3" fmla="*/ 2147483647 h 8520"/>
                  <a:gd name="T4" fmla="*/ 2147483647 w 9509"/>
                  <a:gd name="T5" fmla="*/ 2147483647 h 8520"/>
                  <a:gd name="T6" fmla="*/ 0 w 9509"/>
                  <a:gd name="T7" fmla="*/ 2147483647 h 8520"/>
                  <a:gd name="T8" fmla="*/ 0 60000 65536"/>
                  <a:gd name="T9" fmla="*/ 0 60000 65536"/>
                  <a:gd name="T10" fmla="*/ 0 60000 65536"/>
                  <a:gd name="T11" fmla="*/ 0 60000 65536"/>
                  <a:gd name="connsiteX0" fmla="*/ 9200 w 9200"/>
                  <a:gd name="connsiteY0" fmla="*/ 0 h 14498"/>
                  <a:gd name="connsiteX1" fmla="*/ 6612 w 9200"/>
                  <a:gd name="connsiteY1" fmla="*/ 8790 h 14498"/>
                  <a:gd name="connsiteX2" fmla="*/ 2497 w 9200"/>
                  <a:gd name="connsiteY2" fmla="*/ 6556 h 14498"/>
                  <a:gd name="connsiteX3" fmla="*/ 0 w 9200"/>
                  <a:gd name="connsiteY3" fmla="*/ 14498 h 14498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2714 w 10000"/>
                  <a:gd name="connsiteY2" fmla="*/ 4522 h 10000"/>
                  <a:gd name="connsiteX3" fmla="*/ 0 w 10000"/>
                  <a:gd name="connsiteY3" fmla="*/ 10000 h 10000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3985 w 10000"/>
                  <a:gd name="connsiteY2" fmla="*/ 4965 h 10000"/>
                  <a:gd name="connsiteX3" fmla="*/ 0 w 10000"/>
                  <a:gd name="connsiteY3" fmla="*/ 10000 h 10000"/>
                  <a:gd name="connsiteX0" fmla="*/ 8662 w 8662"/>
                  <a:gd name="connsiteY0" fmla="*/ 0 h 10332"/>
                  <a:gd name="connsiteX1" fmla="*/ 4712 w 8662"/>
                  <a:gd name="connsiteY1" fmla="*/ 1298 h 10332"/>
                  <a:gd name="connsiteX2" fmla="*/ 2647 w 8662"/>
                  <a:gd name="connsiteY2" fmla="*/ 4965 h 10332"/>
                  <a:gd name="connsiteX3" fmla="*/ 0 w 8662"/>
                  <a:gd name="connsiteY3" fmla="*/ 10332 h 10332"/>
                  <a:gd name="connsiteX0" fmla="*/ 10000 w 10000"/>
                  <a:gd name="connsiteY0" fmla="*/ 0 h 10000"/>
                  <a:gd name="connsiteX1" fmla="*/ 5440 w 10000"/>
                  <a:gd name="connsiteY1" fmla="*/ 1256 h 10000"/>
                  <a:gd name="connsiteX2" fmla="*/ 3056 w 10000"/>
                  <a:gd name="connsiteY2" fmla="*/ 4805 h 10000"/>
                  <a:gd name="connsiteX3" fmla="*/ 0 w 10000"/>
                  <a:gd name="connsiteY3" fmla="*/ 10000 h 10000"/>
                  <a:gd name="connsiteX0" fmla="*/ 9846 w 9846"/>
                  <a:gd name="connsiteY0" fmla="*/ 0 h 11287"/>
                  <a:gd name="connsiteX1" fmla="*/ 5286 w 9846"/>
                  <a:gd name="connsiteY1" fmla="*/ 1256 h 11287"/>
                  <a:gd name="connsiteX2" fmla="*/ 2902 w 9846"/>
                  <a:gd name="connsiteY2" fmla="*/ 4805 h 11287"/>
                  <a:gd name="connsiteX3" fmla="*/ 0 w 9846"/>
                  <a:gd name="connsiteY3" fmla="*/ 11287 h 11287"/>
                  <a:gd name="connsiteX0" fmla="*/ 10000 w 10000"/>
                  <a:gd name="connsiteY0" fmla="*/ 0 h 10000"/>
                  <a:gd name="connsiteX1" fmla="*/ 5369 w 10000"/>
                  <a:gd name="connsiteY1" fmla="*/ 1113 h 10000"/>
                  <a:gd name="connsiteX2" fmla="*/ 2947 w 10000"/>
                  <a:gd name="connsiteY2" fmla="*/ 4257 h 10000"/>
                  <a:gd name="connsiteX3" fmla="*/ 0 w 10000"/>
                  <a:gd name="connsiteY3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10000" y="0"/>
                    </a:moveTo>
                    <a:cubicBezTo>
                      <a:pt x="9160" y="601"/>
                      <a:pt x="6544" y="404"/>
                      <a:pt x="5369" y="1113"/>
                    </a:cubicBezTo>
                    <a:cubicBezTo>
                      <a:pt x="4194" y="1822"/>
                      <a:pt x="4527" y="3835"/>
                      <a:pt x="2947" y="4257"/>
                    </a:cubicBezTo>
                    <a:cubicBezTo>
                      <a:pt x="1367" y="4678"/>
                      <a:pt x="657" y="5785"/>
                      <a:pt x="0" y="1000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86" name="Rechte verbindingslijn 52">
                <a:extLst>
                  <a:ext uri="{FF2B5EF4-FFF2-40B4-BE49-F238E27FC236}">
                    <a16:creationId xmlns="" xmlns:a16="http://schemas.microsoft.com/office/drawing/2014/main" id="{14E11AA5-20A0-4DA9-B698-FAC4C703B458}"/>
                  </a:ext>
                </a:extLst>
              </p:cNvPr>
              <p:cNvCxnSpPr/>
              <p:nvPr/>
            </p:nvCxnSpPr>
            <p:spPr bwMode="auto">
              <a:xfrm flipV="1">
                <a:off x="5800775" y="3836438"/>
                <a:ext cx="671513" cy="39687"/>
              </a:xfrm>
              <a:prstGeom prst="line">
                <a:avLst/>
              </a:prstGeom>
              <a:noFill/>
              <a:ln w="31750" cap="rnd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87" name="Vrije vorm 118">
                <a:extLst>
                  <a:ext uri="{FF2B5EF4-FFF2-40B4-BE49-F238E27FC236}">
                    <a16:creationId xmlns="" xmlns:a16="http://schemas.microsoft.com/office/drawing/2014/main" id="{92D6A8AD-72DD-4B5E-9F04-267DD29B7125}"/>
                  </a:ext>
                </a:extLst>
              </p:cNvPr>
              <p:cNvSpPr/>
              <p:nvPr/>
            </p:nvSpPr>
            <p:spPr bwMode="auto">
              <a:xfrm rot="6664258">
                <a:off x="5977897" y="3573802"/>
                <a:ext cx="381596" cy="8290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1692" h="829114">
                    <a:moveTo>
                      <a:pt x="0" y="0"/>
                    </a:moveTo>
                    <a:cubicBezTo>
                      <a:pt x="294495" y="636200"/>
                      <a:pt x="82193" y="177867"/>
                      <a:pt x="381692" y="829114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8" name="Freeform 19">
                <a:extLst>
                  <a:ext uri="{FF2B5EF4-FFF2-40B4-BE49-F238E27FC236}">
                    <a16:creationId xmlns="" xmlns:a16="http://schemas.microsoft.com/office/drawing/2014/main" id="{EAB38015-9F7F-44E9-90A4-0DCB89FB44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475921" y="4919221"/>
                <a:ext cx="223697" cy="23126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127" h="18553">
                    <a:moveTo>
                      <a:pt x="0" y="13824"/>
                    </a:moveTo>
                    <a:cubicBezTo>
                      <a:pt x="4823" y="21228"/>
                      <a:pt x="19961" y="17775"/>
                      <a:pt x="22903" y="17584"/>
                    </a:cubicBezTo>
                    <a:cubicBezTo>
                      <a:pt x="25380" y="17448"/>
                      <a:pt x="44659" y="18596"/>
                      <a:pt x="42954" y="13238"/>
                    </a:cubicBezTo>
                    <a:cubicBezTo>
                      <a:pt x="44595" y="11813"/>
                      <a:pt x="34072" y="12285"/>
                      <a:pt x="33406" y="10359"/>
                    </a:cubicBezTo>
                    <a:cubicBezTo>
                      <a:pt x="32740" y="8433"/>
                      <a:pt x="40559" y="3314"/>
                      <a:pt x="38956" y="1683"/>
                    </a:cubicBezTo>
                    <a:cubicBezTo>
                      <a:pt x="37353" y="52"/>
                      <a:pt x="27576" y="-545"/>
                      <a:pt x="23788" y="571"/>
                    </a:cubicBezTo>
                    <a:cubicBezTo>
                      <a:pt x="20000" y="1687"/>
                      <a:pt x="20194" y="6170"/>
                      <a:pt x="16229" y="8379"/>
                    </a:cubicBezTo>
                    <a:cubicBezTo>
                      <a:pt x="12264" y="10588"/>
                      <a:pt x="1606" y="12409"/>
                      <a:pt x="0" y="1382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9" name="Freeform 19">
                <a:extLst>
                  <a:ext uri="{FF2B5EF4-FFF2-40B4-BE49-F238E27FC236}">
                    <a16:creationId xmlns="" xmlns:a16="http://schemas.microsoft.com/office/drawing/2014/main" id="{152A5123-DBCB-494A-BC31-49BA7E6053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7562086">
                <a:off x="6250041" y="3062039"/>
                <a:ext cx="673187" cy="34983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9786" h="28065">
                    <a:moveTo>
                      <a:pt x="717" y="6094"/>
                    </a:moveTo>
                    <a:cubicBezTo>
                      <a:pt x="-4568" y="6910"/>
                      <a:pt x="21092" y="10917"/>
                      <a:pt x="22194" y="12966"/>
                    </a:cubicBezTo>
                    <a:cubicBezTo>
                      <a:pt x="23296" y="15016"/>
                      <a:pt x="1077" y="17606"/>
                      <a:pt x="7331" y="18391"/>
                    </a:cubicBezTo>
                    <a:cubicBezTo>
                      <a:pt x="11782" y="19671"/>
                      <a:pt x="40806" y="18102"/>
                      <a:pt x="46155" y="17555"/>
                    </a:cubicBezTo>
                    <a:cubicBezTo>
                      <a:pt x="54986" y="17443"/>
                      <a:pt x="68983" y="25609"/>
                      <a:pt x="78107" y="26012"/>
                    </a:cubicBezTo>
                    <a:cubicBezTo>
                      <a:pt x="87231" y="26415"/>
                      <a:pt x="96803" y="18374"/>
                      <a:pt x="100899" y="19973"/>
                    </a:cubicBezTo>
                    <a:cubicBezTo>
                      <a:pt x="104995" y="21572"/>
                      <a:pt x="98317" y="28681"/>
                      <a:pt x="107001" y="28022"/>
                    </a:cubicBezTo>
                    <a:cubicBezTo>
                      <a:pt x="115681" y="22729"/>
                      <a:pt x="134603" y="20699"/>
                      <a:pt x="128648" y="19018"/>
                    </a:cubicBezTo>
                    <a:cubicBezTo>
                      <a:pt x="130289" y="17593"/>
                      <a:pt x="67731" y="13224"/>
                      <a:pt x="56658" y="10330"/>
                    </a:cubicBezTo>
                    <a:cubicBezTo>
                      <a:pt x="45585" y="7436"/>
                      <a:pt x="63811" y="3285"/>
                      <a:pt x="62208" y="1654"/>
                    </a:cubicBezTo>
                    <a:cubicBezTo>
                      <a:pt x="60605" y="23"/>
                      <a:pt x="50684" y="-506"/>
                      <a:pt x="47040" y="542"/>
                    </a:cubicBezTo>
                    <a:cubicBezTo>
                      <a:pt x="43396" y="1590"/>
                      <a:pt x="48062" y="7020"/>
                      <a:pt x="40341" y="7945"/>
                    </a:cubicBezTo>
                    <a:cubicBezTo>
                      <a:pt x="32621" y="8870"/>
                      <a:pt x="3957" y="3297"/>
                      <a:pt x="717" y="609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2" name="Freeform 19">
                <a:extLst>
                  <a:ext uri="{FF2B5EF4-FFF2-40B4-BE49-F238E27FC236}">
                    <a16:creationId xmlns="" xmlns:a16="http://schemas.microsoft.com/office/drawing/2014/main" id="{3AD6C5C3-067A-4C80-B141-17E012C66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729984" y="4106460"/>
                <a:ext cx="98521" cy="135796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10975 w 33099"/>
                  <a:gd name="connsiteY0" fmla="*/ 7945 h 19483"/>
                  <a:gd name="connsiteX1" fmla="*/ 74 w 33099"/>
                  <a:gd name="connsiteY1" fmla="*/ 19098 h 19483"/>
                  <a:gd name="connsiteX2" fmla="*/ 16789 w 33099"/>
                  <a:gd name="connsiteY2" fmla="*/ 17555 h 19483"/>
                  <a:gd name="connsiteX3" fmla="*/ 28248 w 33099"/>
                  <a:gd name="connsiteY3" fmla="*/ 14196 h 19483"/>
                  <a:gd name="connsiteX4" fmla="*/ 27292 w 33099"/>
                  <a:gd name="connsiteY4" fmla="*/ 10330 h 19483"/>
                  <a:gd name="connsiteX5" fmla="*/ 32842 w 33099"/>
                  <a:gd name="connsiteY5" fmla="*/ 1654 h 19483"/>
                  <a:gd name="connsiteX6" fmla="*/ 17674 w 33099"/>
                  <a:gd name="connsiteY6" fmla="*/ 542 h 19483"/>
                  <a:gd name="connsiteX7" fmla="*/ 10975 w 33099"/>
                  <a:gd name="connsiteY7" fmla="*/ 7945 h 19483"/>
                  <a:gd name="connsiteX0" fmla="*/ 6 w 22130"/>
                  <a:gd name="connsiteY0" fmla="*/ 7945 h 17863"/>
                  <a:gd name="connsiteX1" fmla="*/ 5820 w 22130"/>
                  <a:gd name="connsiteY1" fmla="*/ 17555 h 17863"/>
                  <a:gd name="connsiteX2" fmla="*/ 17279 w 22130"/>
                  <a:gd name="connsiteY2" fmla="*/ 14196 h 17863"/>
                  <a:gd name="connsiteX3" fmla="*/ 16323 w 22130"/>
                  <a:gd name="connsiteY3" fmla="*/ 10330 h 17863"/>
                  <a:gd name="connsiteX4" fmla="*/ 21873 w 22130"/>
                  <a:gd name="connsiteY4" fmla="*/ 1654 h 17863"/>
                  <a:gd name="connsiteX5" fmla="*/ 6705 w 22130"/>
                  <a:gd name="connsiteY5" fmla="*/ 542 h 17863"/>
                  <a:gd name="connsiteX6" fmla="*/ 6 w 22130"/>
                  <a:gd name="connsiteY6" fmla="*/ 7945 h 17863"/>
                  <a:gd name="connsiteX0" fmla="*/ 0 w 22124"/>
                  <a:gd name="connsiteY0" fmla="*/ 7945 h 14243"/>
                  <a:gd name="connsiteX1" fmla="*/ 17273 w 22124"/>
                  <a:gd name="connsiteY1" fmla="*/ 14196 h 14243"/>
                  <a:gd name="connsiteX2" fmla="*/ 16317 w 22124"/>
                  <a:gd name="connsiteY2" fmla="*/ 10330 h 14243"/>
                  <a:gd name="connsiteX3" fmla="*/ 21867 w 22124"/>
                  <a:gd name="connsiteY3" fmla="*/ 1654 h 14243"/>
                  <a:gd name="connsiteX4" fmla="*/ 6699 w 22124"/>
                  <a:gd name="connsiteY4" fmla="*/ 542 h 14243"/>
                  <a:gd name="connsiteX5" fmla="*/ 0 w 22124"/>
                  <a:gd name="connsiteY5" fmla="*/ 7945 h 14243"/>
                  <a:gd name="connsiteX0" fmla="*/ 0 w 22265"/>
                  <a:gd name="connsiteY0" fmla="*/ 7945 h 10641"/>
                  <a:gd name="connsiteX1" fmla="*/ 16317 w 22265"/>
                  <a:gd name="connsiteY1" fmla="*/ 10330 h 10641"/>
                  <a:gd name="connsiteX2" fmla="*/ 21867 w 22265"/>
                  <a:gd name="connsiteY2" fmla="*/ 1654 h 10641"/>
                  <a:gd name="connsiteX3" fmla="*/ 6699 w 22265"/>
                  <a:gd name="connsiteY3" fmla="*/ 542 h 10641"/>
                  <a:gd name="connsiteX4" fmla="*/ 0 w 22265"/>
                  <a:gd name="connsiteY4" fmla="*/ 7945 h 10641"/>
                  <a:gd name="connsiteX0" fmla="*/ 0 w 18559"/>
                  <a:gd name="connsiteY0" fmla="*/ 7843 h 10618"/>
                  <a:gd name="connsiteX1" fmla="*/ 12651 w 18559"/>
                  <a:gd name="connsiteY1" fmla="*/ 10323 h 10618"/>
                  <a:gd name="connsiteX2" fmla="*/ 18201 w 18559"/>
                  <a:gd name="connsiteY2" fmla="*/ 1647 h 10618"/>
                  <a:gd name="connsiteX3" fmla="*/ 3033 w 18559"/>
                  <a:gd name="connsiteY3" fmla="*/ 535 h 10618"/>
                  <a:gd name="connsiteX4" fmla="*/ 0 w 18559"/>
                  <a:gd name="connsiteY4" fmla="*/ 7843 h 10618"/>
                  <a:gd name="connsiteX0" fmla="*/ 26 w 18585"/>
                  <a:gd name="connsiteY0" fmla="*/ 7843 h 10855"/>
                  <a:gd name="connsiteX1" fmla="*/ 12677 w 18585"/>
                  <a:gd name="connsiteY1" fmla="*/ 10323 h 10855"/>
                  <a:gd name="connsiteX2" fmla="*/ 18227 w 18585"/>
                  <a:gd name="connsiteY2" fmla="*/ 1647 h 10855"/>
                  <a:gd name="connsiteX3" fmla="*/ 3059 w 18585"/>
                  <a:gd name="connsiteY3" fmla="*/ 535 h 10855"/>
                  <a:gd name="connsiteX4" fmla="*/ 26 w 18585"/>
                  <a:gd name="connsiteY4" fmla="*/ 7843 h 10855"/>
                  <a:gd name="connsiteX0" fmla="*/ 37 w 18599"/>
                  <a:gd name="connsiteY0" fmla="*/ 7843 h 11146"/>
                  <a:gd name="connsiteX1" fmla="*/ 12688 w 18599"/>
                  <a:gd name="connsiteY1" fmla="*/ 10323 h 11146"/>
                  <a:gd name="connsiteX2" fmla="*/ 18238 w 18599"/>
                  <a:gd name="connsiteY2" fmla="*/ 1647 h 11146"/>
                  <a:gd name="connsiteX3" fmla="*/ 3070 w 18599"/>
                  <a:gd name="connsiteY3" fmla="*/ 535 h 11146"/>
                  <a:gd name="connsiteX4" fmla="*/ 37 w 18599"/>
                  <a:gd name="connsiteY4" fmla="*/ 7843 h 11146"/>
                  <a:gd name="connsiteX0" fmla="*/ 32 w 18633"/>
                  <a:gd name="connsiteY0" fmla="*/ 7843 h 12249"/>
                  <a:gd name="connsiteX1" fmla="*/ 12683 w 18633"/>
                  <a:gd name="connsiteY1" fmla="*/ 10323 h 12249"/>
                  <a:gd name="connsiteX2" fmla="*/ 18233 w 18633"/>
                  <a:gd name="connsiteY2" fmla="*/ 1647 h 12249"/>
                  <a:gd name="connsiteX3" fmla="*/ 3065 w 18633"/>
                  <a:gd name="connsiteY3" fmla="*/ 535 h 12249"/>
                  <a:gd name="connsiteX4" fmla="*/ 32 w 18633"/>
                  <a:gd name="connsiteY4" fmla="*/ 7843 h 12249"/>
                  <a:gd name="connsiteX0" fmla="*/ 527 w 18967"/>
                  <a:gd name="connsiteY0" fmla="*/ 7822 h 11475"/>
                  <a:gd name="connsiteX1" fmla="*/ 11718 w 18967"/>
                  <a:gd name="connsiteY1" fmla="*/ 9766 h 11475"/>
                  <a:gd name="connsiteX2" fmla="*/ 18728 w 18967"/>
                  <a:gd name="connsiteY2" fmla="*/ 1626 h 11475"/>
                  <a:gd name="connsiteX3" fmla="*/ 3560 w 18967"/>
                  <a:gd name="connsiteY3" fmla="*/ 514 h 11475"/>
                  <a:gd name="connsiteX4" fmla="*/ 527 w 18967"/>
                  <a:gd name="connsiteY4" fmla="*/ 7822 h 11475"/>
                  <a:gd name="connsiteX0" fmla="*/ 527 w 18994"/>
                  <a:gd name="connsiteY0" fmla="*/ 7822 h 10894"/>
                  <a:gd name="connsiteX1" fmla="*/ 11718 w 18994"/>
                  <a:gd name="connsiteY1" fmla="*/ 9766 h 10894"/>
                  <a:gd name="connsiteX2" fmla="*/ 18728 w 18994"/>
                  <a:gd name="connsiteY2" fmla="*/ 1626 h 10894"/>
                  <a:gd name="connsiteX3" fmla="*/ 3560 w 18994"/>
                  <a:gd name="connsiteY3" fmla="*/ 514 h 10894"/>
                  <a:gd name="connsiteX4" fmla="*/ 527 w 18994"/>
                  <a:gd name="connsiteY4" fmla="*/ 7822 h 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94" h="10894">
                    <a:moveTo>
                      <a:pt x="527" y="7822"/>
                    </a:moveTo>
                    <a:cubicBezTo>
                      <a:pt x="1887" y="9364"/>
                      <a:pt x="6226" y="12611"/>
                      <a:pt x="11718" y="9766"/>
                    </a:cubicBezTo>
                    <a:cubicBezTo>
                      <a:pt x="16016" y="7540"/>
                      <a:pt x="20088" y="3168"/>
                      <a:pt x="18728" y="1626"/>
                    </a:cubicBezTo>
                    <a:cubicBezTo>
                      <a:pt x="17368" y="84"/>
                      <a:pt x="6594" y="-519"/>
                      <a:pt x="3560" y="514"/>
                    </a:cubicBezTo>
                    <a:cubicBezTo>
                      <a:pt x="526" y="1547"/>
                      <a:pt x="-833" y="6280"/>
                      <a:pt x="527" y="7822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3" name="Freeform 14">
                <a:extLst>
                  <a:ext uri="{FF2B5EF4-FFF2-40B4-BE49-F238E27FC236}">
                    <a16:creationId xmlns="" xmlns:a16="http://schemas.microsoft.com/office/drawing/2014/main" id="{921EA641-9C94-4CED-9988-470479DFB8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6759" y="4109488"/>
                <a:ext cx="1265852" cy="440980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1120"/>
                  <a:gd name="connsiteY0" fmla="*/ 0 h 13446"/>
                  <a:gd name="connsiteX1" fmla="*/ 5402 w 11120"/>
                  <a:gd name="connsiteY1" fmla="*/ 5876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1120"/>
                  <a:gd name="connsiteY0" fmla="*/ 0 h 13446"/>
                  <a:gd name="connsiteX1" fmla="*/ 3386 w 11120"/>
                  <a:gd name="connsiteY1" fmla="*/ 1480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2800"/>
                  <a:gd name="connsiteY0" fmla="*/ 0 h 13446"/>
                  <a:gd name="connsiteX1" fmla="*/ 5066 w 12800"/>
                  <a:gd name="connsiteY1" fmla="*/ 1480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6186 w 12800"/>
                  <a:gd name="connsiteY4" fmla="*/ 5638 h 13446"/>
                  <a:gd name="connsiteX5" fmla="*/ 12800 w 12800"/>
                  <a:gd name="connsiteY5" fmla="*/ 13446 h 13446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10336 w 10336"/>
                  <a:gd name="connsiteY5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258 w 10336"/>
                  <a:gd name="connsiteY5" fmla="*/ 10509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034 w 10336"/>
                  <a:gd name="connsiteY5" fmla="*/ 8014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858 w 10336"/>
                  <a:gd name="connsiteY5" fmla="*/ 8133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746 w 10336"/>
                  <a:gd name="connsiteY4" fmla="*/ 3381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298 w 10336"/>
                  <a:gd name="connsiteY4" fmla="*/ 6708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258 w 10448"/>
                  <a:gd name="connsiteY8" fmla="*/ 10509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279"/>
                  <a:gd name="connsiteX1" fmla="*/ 4730 w 10448"/>
                  <a:gd name="connsiteY1" fmla="*/ 649 h 14279"/>
                  <a:gd name="connsiteX2" fmla="*/ 5010 w 10448"/>
                  <a:gd name="connsiteY2" fmla="*/ 4451 h 14279"/>
                  <a:gd name="connsiteX3" fmla="*/ 7306 w 10448"/>
                  <a:gd name="connsiteY3" fmla="*/ 1005 h 14279"/>
                  <a:gd name="connsiteX4" fmla="*/ 6354 w 10448"/>
                  <a:gd name="connsiteY4" fmla="*/ 6114 h 14279"/>
                  <a:gd name="connsiteX5" fmla="*/ 7418 w 10448"/>
                  <a:gd name="connsiteY5" fmla="*/ 5638 h 14279"/>
                  <a:gd name="connsiteX6" fmla="*/ 7026 w 10448"/>
                  <a:gd name="connsiteY6" fmla="*/ 8014 h 14279"/>
                  <a:gd name="connsiteX7" fmla="*/ 8034 w 10448"/>
                  <a:gd name="connsiteY7" fmla="*/ 7658 h 14279"/>
                  <a:gd name="connsiteX8" fmla="*/ 8426 w 10448"/>
                  <a:gd name="connsiteY8" fmla="*/ 9797 h 14279"/>
                  <a:gd name="connsiteX9" fmla="*/ 10448 w 10448"/>
                  <a:gd name="connsiteY9" fmla="*/ 14279 h 14279"/>
                  <a:gd name="connsiteX0" fmla="*/ 0 w 10504"/>
                  <a:gd name="connsiteY0" fmla="*/ 551 h 13761"/>
                  <a:gd name="connsiteX1" fmla="*/ 4786 w 10504"/>
                  <a:gd name="connsiteY1" fmla="*/ 131 h 13761"/>
                  <a:gd name="connsiteX2" fmla="*/ 5066 w 10504"/>
                  <a:gd name="connsiteY2" fmla="*/ 3933 h 13761"/>
                  <a:gd name="connsiteX3" fmla="*/ 7362 w 10504"/>
                  <a:gd name="connsiteY3" fmla="*/ 487 h 13761"/>
                  <a:gd name="connsiteX4" fmla="*/ 6410 w 10504"/>
                  <a:gd name="connsiteY4" fmla="*/ 5596 h 13761"/>
                  <a:gd name="connsiteX5" fmla="*/ 7474 w 10504"/>
                  <a:gd name="connsiteY5" fmla="*/ 5120 h 13761"/>
                  <a:gd name="connsiteX6" fmla="*/ 7082 w 10504"/>
                  <a:gd name="connsiteY6" fmla="*/ 7496 h 13761"/>
                  <a:gd name="connsiteX7" fmla="*/ 8090 w 10504"/>
                  <a:gd name="connsiteY7" fmla="*/ 7140 h 13761"/>
                  <a:gd name="connsiteX8" fmla="*/ 8482 w 10504"/>
                  <a:gd name="connsiteY8" fmla="*/ 9279 h 13761"/>
                  <a:gd name="connsiteX9" fmla="*/ 10504 w 10504"/>
                  <a:gd name="connsiteY9" fmla="*/ 13761 h 13761"/>
                  <a:gd name="connsiteX0" fmla="*/ 0 w 10504"/>
                  <a:gd name="connsiteY0" fmla="*/ 421 h 13631"/>
                  <a:gd name="connsiteX1" fmla="*/ 4786 w 10504"/>
                  <a:gd name="connsiteY1" fmla="*/ 1 h 13631"/>
                  <a:gd name="connsiteX2" fmla="*/ 5066 w 10504"/>
                  <a:gd name="connsiteY2" fmla="*/ 3803 h 13631"/>
                  <a:gd name="connsiteX3" fmla="*/ 7362 w 10504"/>
                  <a:gd name="connsiteY3" fmla="*/ 357 h 13631"/>
                  <a:gd name="connsiteX4" fmla="*/ 6410 w 10504"/>
                  <a:gd name="connsiteY4" fmla="*/ 5466 h 13631"/>
                  <a:gd name="connsiteX5" fmla="*/ 7474 w 10504"/>
                  <a:gd name="connsiteY5" fmla="*/ 4990 h 13631"/>
                  <a:gd name="connsiteX6" fmla="*/ 7082 w 10504"/>
                  <a:gd name="connsiteY6" fmla="*/ 7366 h 13631"/>
                  <a:gd name="connsiteX7" fmla="*/ 8090 w 10504"/>
                  <a:gd name="connsiteY7" fmla="*/ 7010 h 13631"/>
                  <a:gd name="connsiteX8" fmla="*/ 8482 w 10504"/>
                  <a:gd name="connsiteY8" fmla="*/ 9149 h 13631"/>
                  <a:gd name="connsiteX9" fmla="*/ 10504 w 10504"/>
                  <a:gd name="connsiteY9" fmla="*/ 13631 h 13631"/>
                  <a:gd name="connsiteX0" fmla="*/ 0 w 10504"/>
                  <a:gd name="connsiteY0" fmla="*/ 461 h 13671"/>
                  <a:gd name="connsiteX1" fmla="*/ 4786 w 10504"/>
                  <a:gd name="connsiteY1" fmla="*/ 41 h 13671"/>
                  <a:gd name="connsiteX2" fmla="*/ 5066 w 10504"/>
                  <a:gd name="connsiteY2" fmla="*/ 3843 h 13671"/>
                  <a:gd name="connsiteX3" fmla="*/ 7362 w 10504"/>
                  <a:gd name="connsiteY3" fmla="*/ 397 h 13671"/>
                  <a:gd name="connsiteX4" fmla="*/ 6410 w 10504"/>
                  <a:gd name="connsiteY4" fmla="*/ 5506 h 13671"/>
                  <a:gd name="connsiteX5" fmla="*/ 7474 w 10504"/>
                  <a:gd name="connsiteY5" fmla="*/ 5030 h 13671"/>
                  <a:gd name="connsiteX6" fmla="*/ 7082 w 10504"/>
                  <a:gd name="connsiteY6" fmla="*/ 7406 h 13671"/>
                  <a:gd name="connsiteX7" fmla="*/ 8090 w 10504"/>
                  <a:gd name="connsiteY7" fmla="*/ 7050 h 13671"/>
                  <a:gd name="connsiteX8" fmla="*/ 8482 w 10504"/>
                  <a:gd name="connsiteY8" fmla="*/ 9189 h 13671"/>
                  <a:gd name="connsiteX9" fmla="*/ 10504 w 10504"/>
                  <a:gd name="connsiteY9" fmla="*/ 13671 h 13671"/>
                  <a:gd name="connsiteX0" fmla="*/ 0 w 10504"/>
                  <a:gd name="connsiteY0" fmla="*/ 347 h 13795"/>
                  <a:gd name="connsiteX1" fmla="*/ 4786 w 10504"/>
                  <a:gd name="connsiteY1" fmla="*/ 165 h 13795"/>
                  <a:gd name="connsiteX2" fmla="*/ 5066 w 10504"/>
                  <a:gd name="connsiteY2" fmla="*/ 3967 h 13795"/>
                  <a:gd name="connsiteX3" fmla="*/ 7362 w 10504"/>
                  <a:gd name="connsiteY3" fmla="*/ 521 h 13795"/>
                  <a:gd name="connsiteX4" fmla="*/ 6410 w 10504"/>
                  <a:gd name="connsiteY4" fmla="*/ 5630 h 13795"/>
                  <a:gd name="connsiteX5" fmla="*/ 7474 w 10504"/>
                  <a:gd name="connsiteY5" fmla="*/ 5154 h 13795"/>
                  <a:gd name="connsiteX6" fmla="*/ 7082 w 10504"/>
                  <a:gd name="connsiteY6" fmla="*/ 7530 h 13795"/>
                  <a:gd name="connsiteX7" fmla="*/ 8090 w 10504"/>
                  <a:gd name="connsiteY7" fmla="*/ 7174 h 13795"/>
                  <a:gd name="connsiteX8" fmla="*/ 8482 w 10504"/>
                  <a:gd name="connsiteY8" fmla="*/ 9313 h 13795"/>
                  <a:gd name="connsiteX9" fmla="*/ 10504 w 10504"/>
                  <a:gd name="connsiteY9" fmla="*/ 13795 h 13795"/>
                  <a:gd name="connsiteX0" fmla="*/ 0 w 10504"/>
                  <a:gd name="connsiteY0" fmla="*/ 192 h 13640"/>
                  <a:gd name="connsiteX1" fmla="*/ 4786 w 10504"/>
                  <a:gd name="connsiteY1" fmla="*/ 10 h 13640"/>
                  <a:gd name="connsiteX2" fmla="*/ 5066 w 10504"/>
                  <a:gd name="connsiteY2" fmla="*/ 3812 h 13640"/>
                  <a:gd name="connsiteX3" fmla="*/ 7362 w 10504"/>
                  <a:gd name="connsiteY3" fmla="*/ 366 h 13640"/>
                  <a:gd name="connsiteX4" fmla="*/ 6410 w 10504"/>
                  <a:gd name="connsiteY4" fmla="*/ 5475 h 13640"/>
                  <a:gd name="connsiteX5" fmla="*/ 7474 w 10504"/>
                  <a:gd name="connsiteY5" fmla="*/ 4999 h 13640"/>
                  <a:gd name="connsiteX6" fmla="*/ 7082 w 10504"/>
                  <a:gd name="connsiteY6" fmla="*/ 7375 h 13640"/>
                  <a:gd name="connsiteX7" fmla="*/ 8090 w 10504"/>
                  <a:gd name="connsiteY7" fmla="*/ 7019 h 13640"/>
                  <a:gd name="connsiteX8" fmla="*/ 8482 w 10504"/>
                  <a:gd name="connsiteY8" fmla="*/ 9158 h 13640"/>
                  <a:gd name="connsiteX9" fmla="*/ 10504 w 10504"/>
                  <a:gd name="connsiteY9" fmla="*/ 13640 h 13640"/>
                  <a:gd name="connsiteX0" fmla="*/ 0 w 10504"/>
                  <a:gd name="connsiteY0" fmla="*/ 257 h 13705"/>
                  <a:gd name="connsiteX1" fmla="*/ 4786 w 10504"/>
                  <a:gd name="connsiteY1" fmla="*/ 75 h 13705"/>
                  <a:gd name="connsiteX2" fmla="*/ 5066 w 10504"/>
                  <a:gd name="connsiteY2" fmla="*/ 3877 h 13705"/>
                  <a:gd name="connsiteX3" fmla="*/ 7362 w 10504"/>
                  <a:gd name="connsiteY3" fmla="*/ 431 h 13705"/>
                  <a:gd name="connsiteX4" fmla="*/ 6410 w 10504"/>
                  <a:gd name="connsiteY4" fmla="*/ 5540 h 13705"/>
                  <a:gd name="connsiteX5" fmla="*/ 7474 w 10504"/>
                  <a:gd name="connsiteY5" fmla="*/ 5064 h 13705"/>
                  <a:gd name="connsiteX6" fmla="*/ 7082 w 10504"/>
                  <a:gd name="connsiteY6" fmla="*/ 7440 h 13705"/>
                  <a:gd name="connsiteX7" fmla="*/ 8090 w 10504"/>
                  <a:gd name="connsiteY7" fmla="*/ 7084 h 13705"/>
                  <a:gd name="connsiteX8" fmla="*/ 8482 w 10504"/>
                  <a:gd name="connsiteY8" fmla="*/ 9223 h 13705"/>
                  <a:gd name="connsiteX9" fmla="*/ 10504 w 10504"/>
                  <a:gd name="connsiteY9" fmla="*/ 13705 h 13705"/>
                  <a:gd name="connsiteX0" fmla="*/ 0 w 28087"/>
                  <a:gd name="connsiteY0" fmla="*/ 0 h 19983"/>
                  <a:gd name="connsiteX1" fmla="*/ 22369 w 28087"/>
                  <a:gd name="connsiteY1" fmla="*/ 6353 h 19983"/>
                  <a:gd name="connsiteX2" fmla="*/ 22649 w 28087"/>
                  <a:gd name="connsiteY2" fmla="*/ 10155 h 19983"/>
                  <a:gd name="connsiteX3" fmla="*/ 24945 w 28087"/>
                  <a:gd name="connsiteY3" fmla="*/ 6709 h 19983"/>
                  <a:gd name="connsiteX4" fmla="*/ 23993 w 28087"/>
                  <a:gd name="connsiteY4" fmla="*/ 11818 h 19983"/>
                  <a:gd name="connsiteX5" fmla="*/ 25057 w 28087"/>
                  <a:gd name="connsiteY5" fmla="*/ 11342 h 19983"/>
                  <a:gd name="connsiteX6" fmla="*/ 24665 w 28087"/>
                  <a:gd name="connsiteY6" fmla="*/ 13718 h 19983"/>
                  <a:gd name="connsiteX7" fmla="*/ 25673 w 28087"/>
                  <a:gd name="connsiteY7" fmla="*/ 13362 h 19983"/>
                  <a:gd name="connsiteX8" fmla="*/ 26065 w 28087"/>
                  <a:gd name="connsiteY8" fmla="*/ 15501 h 19983"/>
                  <a:gd name="connsiteX9" fmla="*/ 28087 w 28087"/>
                  <a:gd name="connsiteY9" fmla="*/ 19983 h 19983"/>
                  <a:gd name="connsiteX0" fmla="*/ 0 w 28087"/>
                  <a:gd name="connsiteY0" fmla="*/ 0 h 19983"/>
                  <a:gd name="connsiteX1" fmla="*/ 4264 w 28087"/>
                  <a:gd name="connsiteY1" fmla="*/ 1164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8087"/>
                  <a:gd name="connsiteY0" fmla="*/ 0 h 19983"/>
                  <a:gd name="connsiteX1" fmla="*/ 4040 w 28087"/>
                  <a:gd name="connsiteY1" fmla="*/ 3065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9095"/>
                  <a:gd name="connsiteY0" fmla="*/ 0 h 21409"/>
                  <a:gd name="connsiteX1" fmla="*/ 5048 w 29095"/>
                  <a:gd name="connsiteY1" fmla="*/ 4491 h 21409"/>
                  <a:gd name="connsiteX2" fmla="*/ 23377 w 29095"/>
                  <a:gd name="connsiteY2" fmla="*/ 7779 h 21409"/>
                  <a:gd name="connsiteX3" fmla="*/ 23657 w 29095"/>
                  <a:gd name="connsiteY3" fmla="*/ 11581 h 21409"/>
                  <a:gd name="connsiteX4" fmla="*/ 25953 w 29095"/>
                  <a:gd name="connsiteY4" fmla="*/ 8135 h 21409"/>
                  <a:gd name="connsiteX5" fmla="*/ 25001 w 29095"/>
                  <a:gd name="connsiteY5" fmla="*/ 13244 h 21409"/>
                  <a:gd name="connsiteX6" fmla="*/ 26065 w 29095"/>
                  <a:gd name="connsiteY6" fmla="*/ 12768 h 21409"/>
                  <a:gd name="connsiteX7" fmla="*/ 25673 w 29095"/>
                  <a:gd name="connsiteY7" fmla="*/ 15144 h 21409"/>
                  <a:gd name="connsiteX8" fmla="*/ 26681 w 29095"/>
                  <a:gd name="connsiteY8" fmla="*/ 14788 h 21409"/>
                  <a:gd name="connsiteX9" fmla="*/ 27073 w 29095"/>
                  <a:gd name="connsiteY9" fmla="*/ 16927 h 21409"/>
                  <a:gd name="connsiteX10" fmla="*/ 29095 w 29095"/>
                  <a:gd name="connsiteY10" fmla="*/ 21409 h 21409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24049 w 29767"/>
                  <a:gd name="connsiteY2" fmla="*/ 8373 h 22003"/>
                  <a:gd name="connsiteX3" fmla="*/ 24329 w 29767"/>
                  <a:gd name="connsiteY3" fmla="*/ 12175 h 22003"/>
                  <a:gd name="connsiteX4" fmla="*/ 26625 w 29767"/>
                  <a:gd name="connsiteY4" fmla="*/ 8729 h 22003"/>
                  <a:gd name="connsiteX5" fmla="*/ 25673 w 29767"/>
                  <a:gd name="connsiteY5" fmla="*/ 13838 h 22003"/>
                  <a:gd name="connsiteX6" fmla="*/ 26737 w 29767"/>
                  <a:gd name="connsiteY6" fmla="*/ 13362 h 22003"/>
                  <a:gd name="connsiteX7" fmla="*/ 26345 w 29767"/>
                  <a:gd name="connsiteY7" fmla="*/ 15738 h 22003"/>
                  <a:gd name="connsiteX8" fmla="*/ 27353 w 29767"/>
                  <a:gd name="connsiteY8" fmla="*/ 15382 h 22003"/>
                  <a:gd name="connsiteX9" fmla="*/ 27745 w 29767"/>
                  <a:gd name="connsiteY9" fmla="*/ 17521 h 22003"/>
                  <a:gd name="connsiteX10" fmla="*/ 29767 w 29767"/>
                  <a:gd name="connsiteY10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7848 w 29767"/>
                  <a:gd name="connsiteY2" fmla="*/ 5442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10591 w 29767"/>
                  <a:gd name="connsiteY3" fmla="*/ 3541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5351 w 29767"/>
                  <a:gd name="connsiteY5" fmla="*/ 4610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7031 w 29767"/>
                  <a:gd name="connsiteY6" fmla="*/ 9600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223 w 29767"/>
                  <a:gd name="connsiteY7" fmla="*/ 6273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767" h="22003">
                    <a:moveTo>
                      <a:pt x="0" y="0"/>
                    </a:moveTo>
                    <a:cubicBezTo>
                      <a:pt x="711" y="194"/>
                      <a:pt x="4412" y="4178"/>
                      <a:pt x="5720" y="5085"/>
                    </a:cubicBezTo>
                    <a:cubicBezTo>
                      <a:pt x="7028" y="5992"/>
                      <a:pt x="7550" y="2293"/>
                      <a:pt x="8240" y="2828"/>
                    </a:cubicBezTo>
                    <a:cubicBezTo>
                      <a:pt x="8930" y="3363"/>
                      <a:pt x="9117" y="8116"/>
                      <a:pt x="9863" y="8294"/>
                    </a:cubicBezTo>
                    <a:cubicBezTo>
                      <a:pt x="10609" y="8472"/>
                      <a:pt x="11963" y="3660"/>
                      <a:pt x="12719" y="3897"/>
                    </a:cubicBezTo>
                    <a:cubicBezTo>
                      <a:pt x="13475" y="4135"/>
                      <a:pt x="13718" y="9462"/>
                      <a:pt x="14399" y="9719"/>
                    </a:cubicBezTo>
                    <a:cubicBezTo>
                      <a:pt x="15080" y="9976"/>
                      <a:pt x="15706" y="5303"/>
                      <a:pt x="16807" y="5442"/>
                    </a:cubicBezTo>
                    <a:cubicBezTo>
                      <a:pt x="17908" y="5581"/>
                      <a:pt x="19800" y="10062"/>
                      <a:pt x="21007" y="10550"/>
                    </a:cubicBezTo>
                    <a:cubicBezTo>
                      <a:pt x="22214" y="11038"/>
                      <a:pt x="23775" y="8577"/>
                      <a:pt x="24329" y="8848"/>
                    </a:cubicBezTo>
                    <a:cubicBezTo>
                      <a:pt x="24883" y="9119"/>
                      <a:pt x="23946" y="12195"/>
                      <a:pt x="24329" y="12175"/>
                    </a:cubicBezTo>
                    <a:cubicBezTo>
                      <a:pt x="24712" y="12155"/>
                      <a:pt x="26401" y="8452"/>
                      <a:pt x="26625" y="8729"/>
                    </a:cubicBezTo>
                    <a:cubicBezTo>
                      <a:pt x="26849" y="9006"/>
                      <a:pt x="25524" y="13125"/>
                      <a:pt x="25673" y="13838"/>
                    </a:cubicBezTo>
                    <a:cubicBezTo>
                      <a:pt x="25822" y="14551"/>
                      <a:pt x="26625" y="13045"/>
                      <a:pt x="26737" y="13362"/>
                    </a:cubicBezTo>
                    <a:cubicBezTo>
                      <a:pt x="26849" y="13679"/>
                      <a:pt x="26242" y="15401"/>
                      <a:pt x="26345" y="15738"/>
                    </a:cubicBezTo>
                    <a:cubicBezTo>
                      <a:pt x="26448" y="16075"/>
                      <a:pt x="27120" y="15085"/>
                      <a:pt x="27353" y="15382"/>
                    </a:cubicBezTo>
                    <a:cubicBezTo>
                      <a:pt x="27586" y="15679"/>
                      <a:pt x="27343" y="16418"/>
                      <a:pt x="27745" y="17521"/>
                    </a:cubicBezTo>
                    <a:cubicBezTo>
                      <a:pt x="28147" y="18624"/>
                      <a:pt x="29271" y="21038"/>
                      <a:pt x="29767" y="22003"/>
                    </a:cubicBezTo>
                  </a:path>
                </a:pathLst>
              </a:custGeom>
              <a:noFill/>
              <a:ln w="63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4" name="Freeform 19">
                <a:extLst>
                  <a:ext uri="{FF2B5EF4-FFF2-40B4-BE49-F238E27FC236}">
                    <a16:creationId xmlns="" xmlns:a16="http://schemas.microsoft.com/office/drawing/2014/main" id="{8C76D7DF-18A5-408F-B8AA-C70BE4266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90041" flipV="1">
                <a:off x="7320734" y="1464561"/>
                <a:ext cx="668819" cy="371051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7331 w 129931"/>
                  <a:gd name="connsiteY2" fmla="*/ 18391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32817 w 129931"/>
                  <a:gd name="connsiteY2" fmla="*/ 14765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43 w 128938"/>
                  <a:gd name="connsiteY0" fmla="*/ 4173 h 28804"/>
                  <a:gd name="connsiteX1" fmla="*/ 21201 w 128938"/>
                  <a:gd name="connsiteY1" fmla="*/ 12966 h 28804"/>
                  <a:gd name="connsiteX2" fmla="*/ 31824 w 128938"/>
                  <a:gd name="connsiteY2" fmla="*/ 14765 h 28804"/>
                  <a:gd name="connsiteX3" fmla="*/ 45162 w 128938"/>
                  <a:gd name="connsiteY3" fmla="*/ 17555 h 28804"/>
                  <a:gd name="connsiteX4" fmla="*/ 77114 w 128938"/>
                  <a:gd name="connsiteY4" fmla="*/ 26012 h 28804"/>
                  <a:gd name="connsiteX5" fmla="*/ 99906 w 128938"/>
                  <a:gd name="connsiteY5" fmla="*/ 19973 h 28804"/>
                  <a:gd name="connsiteX6" fmla="*/ 108719 w 128938"/>
                  <a:gd name="connsiteY6" fmla="*/ 28765 h 28804"/>
                  <a:gd name="connsiteX7" fmla="*/ 127655 w 128938"/>
                  <a:gd name="connsiteY7" fmla="*/ 19018 h 28804"/>
                  <a:gd name="connsiteX8" fmla="*/ 55665 w 128938"/>
                  <a:gd name="connsiteY8" fmla="*/ 10330 h 28804"/>
                  <a:gd name="connsiteX9" fmla="*/ 61215 w 128938"/>
                  <a:gd name="connsiteY9" fmla="*/ 1654 h 28804"/>
                  <a:gd name="connsiteX10" fmla="*/ 46047 w 128938"/>
                  <a:gd name="connsiteY10" fmla="*/ 542 h 28804"/>
                  <a:gd name="connsiteX11" fmla="*/ 39348 w 128938"/>
                  <a:gd name="connsiteY11" fmla="*/ 7945 h 28804"/>
                  <a:gd name="connsiteX12" fmla="*/ 743 w 128938"/>
                  <a:gd name="connsiteY12" fmla="*/ 4173 h 28804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114 w 128938"/>
                  <a:gd name="connsiteY4" fmla="*/ 26012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221 w 128938"/>
                  <a:gd name="connsiteY4" fmla="*/ 17889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161 w 128938"/>
                  <a:gd name="connsiteY1" fmla="*/ 1269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9 w 128944"/>
                  <a:gd name="connsiteY0" fmla="*/ 4173 h 29767"/>
                  <a:gd name="connsiteX1" fmla="*/ 21167 w 128944"/>
                  <a:gd name="connsiteY1" fmla="*/ 12696 h 29767"/>
                  <a:gd name="connsiteX2" fmla="*/ 31830 w 128944"/>
                  <a:gd name="connsiteY2" fmla="*/ 14765 h 29767"/>
                  <a:gd name="connsiteX3" fmla="*/ 45168 w 128944"/>
                  <a:gd name="connsiteY3" fmla="*/ 17555 h 29767"/>
                  <a:gd name="connsiteX4" fmla="*/ 77227 w 128944"/>
                  <a:gd name="connsiteY4" fmla="*/ 17889 h 29767"/>
                  <a:gd name="connsiteX5" fmla="*/ 87571 w 128944"/>
                  <a:gd name="connsiteY5" fmla="*/ 28949 h 29767"/>
                  <a:gd name="connsiteX6" fmla="*/ 108725 w 128944"/>
                  <a:gd name="connsiteY6" fmla="*/ 28765 h 29767"/>
                  <a:gd name="connsiteX7" fmla="*/ 127661 w 128944"/>
                  <a:gd name="connsiteY7" fmla="*/ 19018 h 29767"/>
                  <a:gd name="connsiteX8" fmla="*/ 55671 w 128944"/>
                  <a:gd name="connsiteY8" fmla="*/ 10330 h 29767"/>
                  <a:gd name="connsiteX9" fmla="*/ 61221 w 128944"/>
                  <a:gd name="connsiteY9" fmla="*/ 1654 h 29767"/>
                  <a:gd name="connsiteX10" fmla="*/ 46053 w 128944"/>
                  <a:gd name="connsiteY10" fmla="*/ 542 h 29767"/>
                  <a:gd name="connsiteX11" fmla="*/ 39354 w 128944"/>
                  <a:gd name="connsiteY11" fmla="*/ 7945 h 29767"/>
                  <a:gd name="connsiteX12" fmla="*/ 749 w 128944"/>
                  <a:gd name="connsiteY12" fmla="*/ 4173 h 2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8944" h="29767">
                    <a:moveTo>
                      <a:pt x="749" y="4173"/>
                    </a:moveTo>
                    <a:cubicBezTo>
                      <a:pt x="-4536" y="4989"/>
                      <a:pt x="19814" y="6729"/>
                      <a:pt x="21167" y="12696"/>
                    </a:cubicBezTo>
                    <a:cubicBezTo>
                      <a:pt x="22269" y="14746"/>
                      <a:pt x="25576" y="13980"/>
                      <a:pt x="31830" y="14765"/>
                    </a:cubicBezTo>
                    <a:cubicBezTo>
                      <a:pt x="36281" y="16045"/>
                      <a:pt x="39819" y="18102"/>
                      <a:pt x="45168" y="17555"/>
                    </a:cubicBezTo>
                    <a:cubicBezTo>
                      <a:pt x="63179" y="25464"/>
                      <a:pt x="66541" y="17778"/>
                      <a:pt x="77227" y="17889"/>
                    </a:cubicBezTo>
                    <a:cubicBezTo>
                      <a:pt x="86351" y="18292"/>
                      <a:pt x="83475" y="27350"/>
                      <a:pt x="87571" y="28949"/>
                    </a:cubicBezTo>
                    <a:cubicBezTo>
                      <a:pt x="91667" y="30548"/>
                      <a:pt x="100041" y="29424"/>
                      <a:pt x="108725" y="28765"/>
                    </a:cubicBezTo>
                    <a:cubicBezTo>
                      <a:pt x="117405" y="23472"/>
                      <a:pt x="133616" y="20699"/>
                      <a:pt x="127661" y="19018"/>
                    </a:cubicBezTo>
                    <a:cubicBezTo>
                      <a:pt x="129302" y="17593"/>
                      <a:pt x="66744" y="13224"/>
                      <a:pt x="55671" y="10330"/>
                    </a:cubicBezTo>
                    <a:cubicBezTo>
                      <a:pt x="44598" y="7436"/>
                      <a:pt x="62824" y="3285"/>
                      <a:pt x="61221" y="1654"/>
                    </a:cubicBezTo>
                    <a:cubicBezTo>
                      <a:pt x="59618" y="23"/>
                      <a:pt x="49697" y="-506"/>
                      <a:pt x="46053" y="542"/>
                    </a:cubicBezTo>
                    <a:cubicBezTo>
                      <a:pt x="42409" y="1590"/>
                      <a:pt x="46905" y="7340"/>
                      <a:pt x="39354" y="7945"/>
                    </a:cubicBezTo>
                    <a:cubicBezTo>
                      <a:pt x="31803" y="8550"/>
                      <a:pt x="3989" y="1376"/>
                      <a:pt x="749" y="417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35" name="Vrije vorm 78">
              <a:extLst>
                <a:ext uri="{FF2B5EF4-FFF2-40B4-BE49-F238E27FC236}">
                  <a16:creationId xmlns="" xmlns:a16="http://schemas.microsoft.com/office/drawing/2014/main" id="{D574AE72-27A6-44E9-BEF7-FE0C6E8707CF}"/>
                </a:ext>
              </a:extLst>
            </p:cNvPr>
            <p:cNvSpPr/>
            <p:nvPr/>
          </p:nvSpPr>
          <p:spPr bwMode="auto">
            <a:xfrm rot="10800000">
              <a:off x="5050817" y="4264476"/>
              <a:ext cx="551167" cy="378668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49962 w 542342"/>
                <a:gd name="connsiteY0" fmla="*/ 83138 h 235000"/>
                <a:gd name="connsiteX1" fmla="*/ 385537 w 542342"/>
                <a:gd name="connsiteY1" fmla="*/ 29084 h 235000"/>
                <a:gd name="connsiteX2" fmla="*/ 534032 w 542342"/>
                <a:gd name="connsiteY2" fmla="*/ 126 h 235000"/>
                <a:gd name="connsiteX3" fmla="*/ 500966 w 542342"/>
                <a:gd name="connsiteY3" fmla="*/ 39570 h 235000"/>
                <a:gd name="connsiteX4" fmla="*/ 312912 w 542342"/>
                <a:gd name="connsiteY4" fmla="*/ 101870 h 235000"/>
                <a:gd name="connsiteX5" fmla="*/ 244003 w 542342"/>
                <a:gd name="connsiteY5" fmla="*/ 235000 h 235000"/>
                <a:gd name="connsiteX6" fmla="*/ 60 w 542342"/>
                <a:gd name="connsiteY6" fmla="*/ 152579 h 235000"/>
                <a:gd name="connsiteX7" fmla="*/ 29285 w 542342"/>
                <a:gd name="connsiteY7" fmla="*/ 141868 h 235000"/>
                <a:gd name="connsiteX8" fmla="*/ 249962 w 542342"/>
                <a:gd name="connsiteY8" fmla="*/ 83138 h 235000"/>
                <a:gd name="connsiteX0" fmla="*/ 249975 w 542355"/>
                <a:gd name="connsiteY0" fmla="*/ 83138 h 235000"/>
                <a:gd name="connsiteX1" fmla="*/ 385550 w 542355"/>
                <a:gd name="connsiteY1" fmla="*/ 29084 h 235000"/>
                <a:gd name="connsiteX2" fmla="*/ 534045 w 542355"/>
                <a:gd name="connsiteY2" fmla="*/ 126 h 235000"/>
                <a:gd name="connsiteX3" fmla="*/ 500979 w 542355"/>
                <a:gd name="connsiteY3" fmla="*/ 39570 h 235000"/>
                <a:gd name="connsiteX4" fmla="*/ 312925 w 542355"/>
                <a:gd name="connsiteY4" fmla="*/ 101870 h 235000"/>
                <a:gd name="connsiteX5" fmla="*/ 244016 w 542355"/>
                <a:gd name="connsiteY5" fmla="*/ 235000 h 235000"/>
                <a:gd name="connsiteX6" fmla="*/ 73 w 542355"/>
                <a:gd name="connsiteY6" fmla="*/ 152579 h 235000"/>
                <a:gd name="connsiteX7" fmla="*/ 29298 w 542355"/>
                <a:gd name="connsiteY7" fmla="*/ 141868 h 235000"/>
                <a:gd name="connsiteX8" fmla="*/ 249975 w 542355"/>
                <a:gd name="connsiteY8" fmla="*/ 83138 h 235000"/>
                <a:gd name="connsiteX0" fmla="*/ 249950 w 542330"/>
                <a:gd name="connsiteY0" fmla="*/ 83138 h 236801"/>
                <a:gd name="connsiteX1" fmla="*/ 385525 w 542330"/>
                <a:gd name="connsiteY1" fmla="*/ 29084 h 236801"/>
                <a:gd name="connsiteX2" fmla="*/ 534020 w 542330"/>
                <a:gd name="connsiteY2" fmla="*/ 126 h 236801"/>
                <a:gd name="connsiteX3" fmla="*/ 500954 w 542330"/>
                <a:gd name="connsiteY3" fmla="*/ 39570 h 236801"/>
                <a:gd name="connsiteX4" fmla="*/ 312900 w 542330"/>
                <a:gd name="connsiteY4" fmla="*/ 101870 h 236801"/>
                <a:gd name="connsiteX5" fmla="*/ 341002 w 542330"/>
                <a:gd name="connsiteY5" fmla="*/ 236801 h 236801"/>
                <a:gd name="connsiteX6" fmla="*/ 48 w 542330"/>
                <a:gd name="connsiteY6" fmla="*/ 152579 h 236801"/>
                <a:gd name="connsiteX7" fmla="*/ 29273 w 542330"/>
                <a:gd name="connsiteY7" fmla="*/ 141868 h 236801"/>
                <a:gd name="connsiteX8" fmla="*/ 249950 w 542330"/>
                <a:gd name="connsiteY8" fmla="*/ 83138 h 236801"/>
                <a:gd name="connsiteX0" fmla="*/ 249950 w 542330"/>
                <a:gd name="connsiteY0" fmla="*/ 83138 h 236801"/>
                <a:gd name="connsiteX1" fmla="*/ 385525 w 542330"/>
                <a:gd name="connsiteY1" fmla="*/ 29084 h 236801"/>
                <a:gd name="connsiteX2" fmla="*/ 534020 w 542330"/>
                <a:gd name="connsiteY2" fmla="*/ 126 h 236801"/>
                <a:gd name="connsiteX3" fmla="*/ 500954 w 542330"/>
                <a:gd name="connsiteY3" fmla="*/ 39570 h 236801"/>
                <a:gd name="connsiteX4" fmla="*/ 312900 w 542330"/>
                <a:gd name="connsiteY4" fmla="*/ 101870 h 236801"/>
                <a:gd name="connsiteX5" fmla="*/ 341002 w 542330"/>
                <a:gd name="connsiteY5" fmla="*/ 236801 h 236801"/>
                <a:gd name="connsiteX6" fmla="*/ 48 w 542330"/>
                <a:gd name="connsiteY6" fmla="*/ 152579 h 236801"/>
                <a:gd name="connsiteX7" fmla="*/ 29273 w 542330"/>
                <a:gd name="connsiteY7" fmla="*/ 141868 h 236801"/>
                <a:gd name="connsiteX8" fmla="*/ 249950 w 542330"/>
                <a:gd name="connsiteY8" fmla="*/ 83138 h 236801"/>
                <a:gd name="connsiteX0" fmla="*/ 249949 w 542329"/>
                <a:gd name="connsiteY0" fmla="*/ 83138 h 222393"/>
                <a:gd name="connsiteX1" fmla="*/ 385524 w 542329"/>
                <a:gd name="connsiteY1" fmla="*/ 29084 h 222393"/>
                <a:gd name="connsiteX2" fmla="*/ 534019 w 542329"/>
                <a:gd name="connsiteY2" fmla="*/ 126 h 222393"/>
                <a:gd name="connsiteX3" fmla="*/ 500953 w 542329"/>
                <a:gd name="connsiteY3" fmla="*/ 39570 h 222393"/>
                <a:gd name="connsiteX4" fmla="*/ 312899 w 542329"/>
                <a:gd name="connsiteY4" fmla="*/ 101870 h 222393"/>
                <a:gd name="connsiteX5" fmla="*/ 347063 w 542329"/>
                <a:gd name="connsiteY5" fmla="*/ 222393 h 222393"/>
                <a:gd name="connsiteX6" fmla="*/ 47 w 542329"/>
                <a:gd name="connsiteY6" fmla="*/ 152579 h 222393"/>
                <a:gd name="connsiteX7" fmla="*/ 29272 w 542329"/>
                <a:gd name="connsiteY7" fmla="*/ 141868 h 222393"/>
                <a:gd name="connsiteX8" fmla="*/ 249949 w 542329"/>
                <a:gd name="connsiteY8" fmla="*/ 83138 h 222393"/>
                <a:gd name="connsiteX0" fmla="*/ 249949 w 544209"/>
                <a:gd name="connsiteY0" fmla="*/ 87762 h 227017"/>
                <a:gd name="connsiteX1" fmla="*/ 385524 w 544209"/>
                <a:gd name="connsiteY1" fmla="*/ 33708 h 227017"/>
                <a:gd name="connsiteX2" fmla="*/ 534019 w 544209"/>
                <a:gd name="connsiteY2" fmla="*/ 4750 h 227017"/>
                <a:gd name="connsiteX3" fmla="*/ 507015 w 544209"/>
                <a:gd name="connsiteY3" fmla="*/ 134245 h 227017"/>
                <a:gd name="connsiteX4" fmla="*/ 312899 w 544209"/>
                <a:gd name="connsiteY4" fmla="*/ 106494 h 227017"/>
                <a:gd name="connsiteX5" fmla="*/ 347063 w 544209"/>
                <a:gd name="connsiteY5" fmla="*/ 227017 h 227017"/>
                <a:gd name="connsiteX6" fmla="*/ 47 w 544209"/>
                <a:gd name="connsiteY6" fmla="*/ 157203 h 227017"/>
                <a:gd name="connsiteX7" fmla="*/ 29272 w 544209"/>
                <a:gd name="connsiteY7" fmla="*/ 146492 h 227017"/>
                <a:gd name="connsiteX8" fmla="*/ 249949 w 544209"/>
                <a:gd name="connsiteY8" fmla="*/ 87762 h 227017"/>
                <a:gd name="connsiteX0" fmla="*/ 304508 w 598768"/>
                <a:gd name="connsiteY0" fmla="*/ 87762 h 227017"/>
                <a:gd name="connsiteX1" fmla="*/ 440083 w 598768"/>
                <a:gd name="connsiteY1" fmla="*/ 33708 h 227017"/>
                <a:gd name="connsiteX2" fmla="*/ 588578 w 598768"/>
                <a:gd name="connsiteY2" fmla="*/ 4750 h 227017"/>
                <a:gd name="connsiteX3" fmla="*/ 561574 w 598768"/>
                <a:gd name="connsiteY3" fmla="*/ 134245 h 227017"/>
                <a:gd name="connsiteX4" fmla="*/ 367458 w 598768"/>
                <a:gd name="connsiteY4" fmla="*/ 106494 h 227017"/>
                <a:gd name="connsiteX5" fmla="*/ 401622 w 598768"/>
                <a:gd name="connsiteY5" fmla="*/ 227017 h 227017"/>
                <a:gd name="connsiteX6" fmla="*/ 37 w 598768"/>
                <a:gd name="connsiteY6" fmla="*/ 202228 h 227017"/>
                <a:gd name="connsiteX7" fmla="*/ 83831 w 598768"/>
                <a:gd name="connsiteY7" fmla="*/ 146492 h 227017"/>
                <a:gd name="connsiteX8" fmla="*/ 304508 w 598768"/>
                <a:gd name="connsiteY8" fmla="*/ 87762 h 227017"/>
                <a:gd name="connsiteX0" fmla="*/ 304471 w 598731"/>
                <a:gd name="connsiteY0" fmla="*/ 87762 h 227017"/>
                <a:gd name="connsiteX1" fmla="*/ 440046 w 598731"/>
                <a:gd name="connsiteY1" fmla="*/ 33708 h 227017"/>
                <a:gd name="connsiteX2" fmla="*/ 588541 w 598731"/>
                <a:gd name="connsiteY2" fmla="*/ 4750 h 227017"/>
                <a:gd name="connsiteX3" fmla="*/ 561537 w 598731"/>
                <a:gd name="connsiteY3" fmla="*/ 134245 h 227017"/>
                <a:gd name="connsiteX4" fmla="*/ 367421 w 598731"/>
                <a:gd name="connsiteY4" fmla="*/ 106494 h 227017"/>
                <a:gd name="connsiteX5" fmla="*/ 401585 w 598731"/>
                <a:gd name="connsiteY5" fmla="*/ 227017 h 227017"/>
                <a:gd name="connsiteX6" fmla="*/ 0 w 598731"/>
                <a:gd name="connsiteY6" fmla="*/ 202228 h 227017"/>
                <a:gd name="connsiteX7" fmla="*/ 83794 w 598731"/>
                <a:gd name="connsiteY7" fmla="*/ 146492 h 227017"/>
                <a:gd name="connsiteX8" fmla="*/ 304471 w 598731"/>
                <a:gd name="connsiteY8" fmla="*/ 87762 h 227017"/>
                <a:gd name="connsiteX0" fmla="*/ 311524 w 605784"/>
                <a:gd name="connsiteY0" fmla="*/ 87762 h 227017"/>
                <a:gd name="connsiteX1" fmla="*/ 447099 w 605784"/>
                <a:gd name="connsiteY1" fmla="*/ 33708 h 227017"/>
                <a:gd name="connsiteX2" fmla="*/ 595594 w 605784"/>
                <a:gd name="connsiteY2" fmla="*/ 4750 h 227017"/>
                <a:gd name="connsiteX3" fmla="*/ 568590 w 605784"/>
                <a:gd name="connsiteY3" fmla="*/ 134245 h 227017"/>
                <a:gd name="connsiteX4" fmla="*/ 374474 w 605784"/>
                <a:gd name="connsiteY4" fmla="*/ 106494 h 227017"/>
                <a:gd name="connsiteX5" fmla="*/ 408638 w 605784"/>
                <a:gd name="connsiteY5" fmla="*/ 227017 h 227017"/>
                <a:gd name="connsiteX6" fmla="*/ 7053 w 605784"/>
                <a:gd name="connsiteY6" fmla="*/ 202228 h 227017"/>
                <a:gd name="connsiteX7" fmla="*/ 90847 w 605784"/>
                <a:gd name="connsiteY7" fmla="*/ 146492 h 227017"/>
                <a:gd name="connsiteX8" fmla="*/ 311524 w 605784"/>
                <a:gd name="connsiteY8" fmla="*/ 87762 h 227017"/>
                <a:gd name="connsiteX0" fmla="*/ 311524 w 683657"/>
                <a:gd name="connsiteY0" fmla="*/ 62862 h 202117"/>
                <a:gd name="connsiteX1" fmla="*/ 447099 w 683657"/>
                <a:gd name="connsiteY1" fmla="*/ 8808 h 202117"/>
                <a:gd name="connsiteX2" fmla="*/ 680479 w 683657"/>
                <a:gd name="connsiteY2" fmla="*/ 10468 h 202117"/>
                <a:gd name="connsiteX3" fmla="*/ 568590 w 683657"/>
                <a:gd name="connsiteY3" fmla="*/ 109345 h 202117"/>
                <a:gd name="connsiteX4" fmla="*/ 374474 w 683657"/>
                <a:gd name="connsiteY4" fmla="*/ 81594 h 202117"/>
                <a:gd name="connsiteX5" fmla="*/ 408638 w 683657"/>
                <a:gd name="connsiteY5" fmla="*/ 202117 h 202117"/>
                <a:gd name="connsiteX6" fmla="*/ 7053 w 683657"/>
                <a:gd name="connsiteY6" fmla="*/ 177328 h 202117"/>
                <a:gd name="connsiteX7" fmla="*/ 90847 w 683657"/>
                <a:gd name="connsiteY7" fmla="*/ 121592 h 202117"/>
                <a:gd name="connsiteX8" fmla="*/ 311524 w 683657"/>
                <a:gd name="connsiteY8" fmla="*/ 62862 h 202117"/>
                <a:gd name="connsiteX0" fmla="*/ 311524 w 660221"/>
                <a:gd name="connsiteY0" fmla="*/ 62862 h 202117"/>
                <a:gd name="connsiteX1" fmla="*/ 447099 w 660221"/>
                <a:gd name="connsiteY1" fmla="*/ 8808 h 202117"/>
                <a:gd name="connsiteX2" fmla="*/ 656226 w 660221"/>
                <a:gd name="connsiteY2" fmla="*/ 10468 h 202117"/>
                <a:gd name="connsiteX3" fmla="*/ 568590 w 660221"/>
                <a:gd name="connsiteY3" fmla="*/ 109345 h 202117"/>
                <a:gd name="connsiteX4" fmla="*/ 374474 w 660221"/>
                <a:gd name="connsiteY4" fmla="*/ 81594 h 202117"/>
                <a:gd name="connsiteX5" fmla="*/ 408638 w 660221"/>
                <a:gd name="connsiteY5" fmla="*/ 202117 h 202117"/>
                <a:gd name="connsiteX6" fmla="*/ 7053 w 660221"/>
                <a:gd name="connsiteY6" fmla="*/ 177328 h 202117"/>
                <a:gd name="connsiteX7" fmla="*/ 90847 w 660221"/>
                <a:gd name="connsiteY7" fmla="*/ 121592 h 202117"/>
                <a:gd name="connsiteX8" fmla="*/ 311524 w 660221"/>
                <a:gd name="connsiteY8" fmla="*/ 62862 h 202117"/>
                <a:gd name="connsiteX0" fmla="*/ 311524 w 666650"/>
                <a:gd name="connsiteY0" fmla="*/ 63474 h 202729"/>
                <a:gd name="connsiteX1" fmla="*/ 447099 w 666650"/>
                <a:gd name="connsiteY1" fmla="*/ 9420 h 202729"/>
                <a:gd name="connsiteX2" fmla="*/ 656226 w 666650"/>
                <a:gd name="connsiteY2" fmla="*/ 11080 h 202729"/>
                <a:gd name="connsiteX3" fmla="*/ 608000 w 666650"/>
                <a:gd name="connsiteY3" fmla="*/ 118962 h 202729"/>
                <a:gd name="connsiteX4" fmla="*/ 374474 w 666650"/>
                <a:gd name="connsiteY4" fmla="*/ 82206 h 202729"/>
                <a:gd name="connsiteX5" fmla="*/ 408638 w 666650"/>
                <a:gd name="connsiteY5" fmla="*/ 202729 h 202729"/>
                <a:gd name="connsiteX6" fmla="*/ 7053 w 666650"/>
                <a:gd name="connsiteY6" fmla="*/ 177940 h 202729"/>
                <a:gd name="connsiteX7" fmla="*/ 90847 w 666650"/>
                <a:gd name="connsiteY7" fmla="*/ 122204 h 202729"/>
                <a:gd name="connsiteX8" fmla="*/ 311524 w 666650"/>
                <a:gd name="connsiteY8" fmla="*/ 63474 h 202729"/>
                <a:gd name="connsiteX0" fmla="*/ 311524 w 664288"/>
                <a:gd name="connsiteY0" fmla="*/ 63474 h 202729"/>
                <a:gd name="connsiteX1" fmla="*/ 447099 w 664288"/>
                <a:gd name="connsiteY1" fmla="*/ 9420 h 202729"/>
                <a:gd name="connsiteX2" fmla="*/ 656226 w 664288"/>
                <a:gd name="connsiteY2" fmla="*/ 11080 h 202729"/>
                <a:gd name="connsiteX3" fmla="*/ 608000 w 664288"/>
                <a:gd name="connsiteY3" fmla="*/ 118962 h 202729"/>
                <a:gd name="connsiteX4" fmla="*/ 374474 w 664288"/>
                <a:gd name="connsiteY4" fmla="*/ 82206 h 202729"/>
                <a:gd name="connsiteX5" fmla="*/ 408638 w 664288"/>
                <a:gd name="connsiteY5" fmla="*/ 202729 h 202729"/>
                <a:gd name="connsiteX6" fmla="*/ 7053 w 664288"/>
                <a:gd name="connsiteY6" fmla="*/ 177940 h 202729"/>
                <a:gd name="connsiteX7" fmla="*/ 90847 w 664288"/>
                <a:gd name="connsiteY7" fmla="*/ 122204 h 202729"/>
                <a:gd name="connsiteX8" fmla="*/ 311524 w 664288"/>
                <a:gd name="connsiteY8" fmla="*/ 63474 h 202729"/>
                <a:gd name="connsiteX0" fmla="*/ 311524 w 656912"/>
                <a:gd name="connsiteY0" fmla="*/ 71174 h 210429"/>
                <a:gd name="connsiteX1" fmla="*/ 447099 w 656912"/>
                <a:gd name="connsiteY1" fmla="*/ 17120 h 210429"/>
                <a:gd name="connsiteX2" fmla="*/ 656226 w 656912"/>
                <a:gd name="connsiteY2" fmla="*/ 18780 h 210429"/>
                <a:gd name="connsiteX3" fmla="*/ 608000 w 656912"/>
                <a:gd name="connsiteY3" fmla="*/ 126662 h 210429"/>
                <a:gd name="connsiteX4" fmla="*/ 374474 w 656912"/>
                <a:gd name="connsiteY4" fmla="*/ 89906 h 210429"/>
                <a:gd name="connsiteX5" fmla="*/ 408638 w 656912"/>
                <a:gd name="connsiteY5" fmla="*/ 210429 h 210429"/>
                <a:gd name="connsiteX6" fmla="*/ 7053 w 656912"/>
                <a:gd name="connsiteY6" fmla="*/ 185640 h 210429"/>
                <a:gd name="connsiteX7" fmla="*/ 90847 w 656912"/>
                <a:gd name="connsiteY7" fmla="*/ 129904 h 210429"/>
                <a:gd name="connsiteX8" fmla="*/ 311524 w 656912"/>
                <a:gd name="connsiteY8" fmla="*/ 71174 h 210429"/>
                <a:gd name="connsiteX0" fmla="*/ 311524 w 656911"/>
                <a:gd name="connsiteY0" fmla="*/ 71174 h 210429"/>
                <a:gd name="connsiteX1" fmla="*/ 447099 w 656911"/>
                <a:gd name="connsiteY1" fmla="*/ 17120 h 210429"/>
                <a:gd name="connsiteX2" fmla="*/ 656226 w 656911"/>
                <a:gd name="connsiteY2" fmla="*/ 18780 h 210429"/>
                <a:gd name="connsiteX3" fmla="*/ 608000 w 656911"/>
                <a:gd name="connsiteY3" fmla="*/ 126662 h 210429"/>
                <a:gd name="connsiteX4" fmla="*/ 374474 w 656911"/>
                <a:gd name="connsiteY4" fmla="*/ 89906 h 210429"/>
                <a:gd name="connsiteX5" fmla="*/ 408638 w 656911"/>
                <a:gd name="connsiteY5" fmla="*/ 210429 h 210429"/>
                <a:gd name="connsiteX6" fmla="*/ 7053 w 656911"/>
                <a:gd name="connsiteY6" fmla="*/ 185640 h 210429"/>
                <a:gd name="connsiteX7" fmla="*/ 90847 w 656911"/>
                <a:gd name="connsiteY7" fmla="*/ 129904 h 210429"/>
                <a:gd name="connsiteX8" fmla="*/ 311524 w 656911"/>
                <a:gd name="connsiteY8" fmla="*/ 71174 h 210429"/>
                <a:gd name="connsiteX0" fmla="*/ 311524 w 665494"/>
                <a:gd name="connsiteY0" fmla="*/ 71174 h 210429"/>
                <a:gd name="connsiteX1" fmla="*/ 447099 w 665494"/>
                <a:gd name="connsiteY1" fmla="*/ 17120 h 210429"/>
                <a:gd name="connsiteX2" fmla="*/ 656226 w 665494"/>
                <a:gd name="connsiteY2" fmla="*/ 18780 h 210429"/>
                <a:gd name="connsiteX3" fmla="*/ 608000 w 665494"/>
                <a:gd name="connsiteY3" fmla="*/ 126662 h 210429"/>
                <a:gd name="connsiteX4" fmla="*/ 374474 w 665494"/>
                <a:gd name="connsiteY4" fmla="*/ 89906 h 210429"/>
                <a:gd name="connsiteX5" fmla="*/ 408638 w 665494"/>
                <a:gd name="connsiteY5" fmla="*/ 210429 h 210429"/>
                <a:gd name="connsiteX6" fmla="*/ 7053 w 665494"/>
                <a:gd name="connsiteY6" fmla="*/ 185640 h 210429"/>
                <a:gd name="connsiteX7" fmla="*/ 90847 w 665494"/>
                <a:gd name="connsiteY7" fmla="*/ 129904 h 210429"/>
                <a:gd name="connsiteX8" fmla="*/ 311524 w 665494"/>
                <a:gd name="connsiteY8" fmla="*/ 71174 h 210429"/>
                <a:gd name="connsiteX0" fmla="*/ 311524 w 665494"/>
                <a:gd name="connsiteY0" fmla="*/ 71174 h 210429"/>
                <a:gd name="connsiteX1" fmla="*/ 447099 w 665494"/>
                <a:gd name="connsiteY1" fmla="*/ 17120 h 210429"/>
                <a:gd name="connsiteX2" fmla="*/ 656226 w 665494"/>
                <a:gd name="connsiteY2" fmla="*/ 18780 h 210429"/>
                <a:gd name="connsiteX3" fmla="*/ 608000 w 665494"/>
                <a:gd name="connsiteY3" fmla="*/ 126662 h 210429"/>
                <a:gd name="connsiteX4" fmla="*/ 374474 w 665494"/>
                <a:gd name="connsiteY4" fmla="*/ 89906 h 210429"/>
                <a:gd name="connsiteX5" fmla="*/ 408638 w 665494"/>
                <a:gd name="connsiteY5" fmla="*/ 210429 h 210429"/>
                <a:gd name="connsiteX6" fmla="*/ 7053 w 665494"/>
                <a:gd name="connsiteY6" fmla="*/ 185640 h 210429"/>
                <a:gd name="connsiteX7" fmla="*/ 90847 w 665494"/>
                <a:gd name="connsiteY7" fmla="*/ 129904 h 210429"/>
                <a:gd name="connsiteX8" fmla="*/ 311524 w 665494"/>
                <a:gd name="connsiteY8" fmla="*/ 71174 h 210429"/>
                <a:gd name="connsiteX0" fmla="*/ 311524 w 656226"/>
                <a:gd name="connsiteY0" fmla="*/ 71174 h 210429"/>
                <a:gd name="connsiteX1" fmla="*/ 447099 w 656226"/>
                <a:gd name="connsiteY1" fmla="*/ 17120 h 210429"/>
                <a:gd name="connsiteX2" fmla="*/ 656226 w 656226"/>
                <a:gd name="connsiteY2" fmla="*/ 18780 h 210429"/>
                <a:gd name="connsiteX3" fmla="*/ 608000 w 656226"/>
                <a:gd name="connsiteY3" fmla="*/ 126662 h 210429"/>
                <a:gd name="connsiteX4" fmla="*/ 374474 w 656226"/>
                <a:gd name="connsiteY4" fmla="*/ 89906 h 210429"/>
                <a:gd name="connsiteX5" fmla="*/ 408638 w 656226"/>
                <a:gd name="connsiteY5" fmla="*/ 210429 h 210429"/>
                <a:gd name="connsiteX6" fmla="*/ 7053 w 656226"/>
                <a:gd name="connsiteY6" fmla="*/ 185640 h 210429"/>
                <a:gd name="connsiteX7" fmla="*/ 90847 w 656226"/>
                <a:gd name="connsiteY7" fmla="*/ 129904 h 210429"/>
                <a:gd name="connsiteX8" fmla="*/ 311524 w 656226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59413 h 198668"/>
                <a:gd name="connsiteX1" fmla="*/ 447099 w 659257"/>
                <a:gd name="connsiteY1" fmla="*/ 5359 h 198668"/>
                <a:gd name="connsiteX2" fmla="*/ 659257 w 659257"/>
                <a:gd name="connsiteY2" fmla="*/ 7019 h 198668"/>
                <a:gd name="connsiteX3" fmla="*/ 608000 w 659257"/>
                <a:gd name="connsiteY3" fmla="*/ 114901 h 198668"/>
                <a:gd name="connsiteX4" fmla="*/ 374474 w 659257"/>
                <a:gd name="connsiteY4" fmla="*/ 78145 h 198668"/>
                <a:gd name="connsiteX5" fmla="*/ 408638 w 659257"/>
                <a:gd name="connsiteY5" fmla="*/ 198668 h 198668"/>
                <a:gd name="connsiteX6" fmla="*/ 7053 w 659257"/>
                <a:gd name="connsiteY6" fmla="*/ 173879 h 198668"/>
                <a:gd name="connsiteX7" fmla="*/ 90847 w 659257"/>
                <a:gd name="connsiteY7" fmla="*/ 118143 h 198668"/>
                <a:gd name="connsiteX8" fmla="*/ 311524 w 659257"/>
                <a:gd name="connsiteY8" fmla="*/ 59413 h 198668"/>
                <a:gd name="connsiteX0" fmla="*/ 311524 w 680479"/>
                <a:gd name="connsiteY0" fmla="*/ 93183 h 232438"/>
                <a:gd name="connsiteX1" fmla="*/ 447099 w 680479"/>
                <a:gd name="connsiteY1" fmla="*/ 39129 h 232438"/>
                <a:gd name="connsiteX2" fmla="*/ 680479 w 680479"/>
                <a:gd name="connsiteY2" fmla="*/ 1166 h 232438"/>
                <a:gd name="connsiteX3" fmla="*/ 608000 w 680479"/>
                <a:gd name="connsiteY3" fmla="*/ 148671 h 232438"/>
                <a:gd name="connsiteX4" fmla="*/ 374474 w 680479"/>
                <a:gd name="connsiteY4" fmla="*/ 111915 h 232438"/>
                <a:gd name="connsiteX5" fmla="*/ 408638 w 680479"/>
                <a:gd name="connsiteY5" fmla="*/ 232438 h 232438"/>
                <a:gd name="connsiteX6" fmla="*/ 7053 w 680479"/>
                <a:gd name="connsiteY6" fmla="*/ 207649 h 232438"/>
                <a:gd name="connsiteX7" fmla="*/ 90847 w 680479"/>
                <a:gd name="connsiteY7" fmla="*/ 151913 h 232438"/>
                <a:gd name="connsiteX8" fmla="*/ 311524 w 680479"/>
                <a:gd name="connsiteY8" fmla="*/ 93183 h 232438"/>
                <a:gd name="connsiteX0" fmla="*/ 311524 w 698668"/>
                <a:gd name="connsiteY0" fmla="*/ 130459 h 269714"/>
                <a:gd name="connsiteX1" fmla="*/ 447099 w 698668"/>
                <a:gd name="connsiteY1" fmla="*/ 76405 h 269714"/>
                <a:gd name="connsiteX2" fmla="*/ 698668 w 698668"/>
                <a:gd name="connsiteY2" fmla="*/ 621 h 269714"/>
                <a:gd name="connsiteX3" fmla="*/ 608000 w 698668"/>
                <a:gd name="connsiteY3" fmla="*/ 185947 h 269714"/>
                <a:gd name="connsiteX4" fmla="*/ 374474 w 698668"/>
                <a:gd name="connsiteY4" fmla="*/ 149191 h 269714"/>
                <a:gd name="connsiteX5" fmla="*/ 408638 w 698668"/>
                <a:gd name="connsiteY5" fmla="*/ 269714 h 269714"/>
                <a:gd name="connsiteX6" fmla="*/ 7053 w 698668"/>
                <a:gd name="connsiteY6" fmla="*/ 244925 h 269714"/>
                <a:gd name="connsiteX7" fmla="*/ 90847 w 698668"/>
                <a:gd name="connsiteY7" fmla="*/ 189189 h 269714"/>
                <a:gd name="connsiteX8" fmla="*/ 311524 w 698668"/>
                <a:gd name="connsiteY8" fmla="*/ 130459 h 269714"/>
                <a:gd name="connsiteX0" fmla="*/ 311524 w 692604"/>
                <a:gd name="connsiteY0" fmla="*/ 132247 h 271502"/>
                <a:gd name="connsiteX1" fmla="*/ 447099 w 692604"/>
                <a:gd name="connsiteY1" fmla="*/ 78193 h 271502"/>
                <a:gd name="connsiteX2" fmla="*/ 692604 w 692604"/>
                <a:gd name="connsiteY2" fmla="*/ 607 h 271502"/>
                <a:gd name="connsiteX3" fmla="*/ 608000 w 692604"/>
                <a:gd name="connsiteY3" fmla="*/ 187735 h 271502"/>
                <a:gd name="connsiteX4" fmla="*/ 374474 w 692604"/>
                <a:gd name="connsiteY4" fmla="*/ 150979 h 271502"/>
                <a:gd name="connsiteX5" fmla="*/ 408638 w 692604"/>
                <a:gd name="connsiteY5" fmla="*/ 271502 h 271502"/>
                <a:gd name="connsiteX6" fmla="*/ 7053 w 692604"/>
                <a:gd name="connsiteY6" fmla="*/ 246713 h 271502"/>
                <a:gd name="connsiteX7" fmla="*/ 90847 w 692604"/>
                <a:gd name="connsiteY7" fmla="*/ 190977 h 271502"/>
                <a:gd name="connsiteX8" fmla="*/ 311524 w 692604"/>
                <a:gd name="connsiteY8" fmla="*/ 132247 h 271502"/>
                <a:gd name="connsiteX0" fmla="*/ 311524 w 692604"/>
                <a:gd name="connsiteY0" fmla="*/ 138220 h 277475"/>
                <a:gd name="connsiteX1" fmla="*/ 447099 w 692604"/>
                <a:gd name="connsiteY1" fmla="*/ 84166 h 277475"/>
                <a:gd name="connsiteX2" fmla="*/ 692604 w 692604"/>
                <a:gd name="connsiteY2" fmla="*/ 6580 h 277475"/>
                <a:gd name="connsiteX3" fmla="*/ 608000 w 692604"/>
                <a:gd name="connsiteY3" fmla="*/ 193708 h 277475"/>
                <a:gd name="connsiteX4" fmla="*/ 374474 w 692604"/>
                <a:gd name="connsiteY4" fmla="*/ 156952 h 277475"/>
                <a:gd name="connsiteX5" fmla="*/ 408638 w 692604"/>
                <a:gd name="connsiteY5" fmla="*/ 277475 h 277475"/>
                <a:gd name="connsiteX6" fmla="*/ 7053 w 692604"/>
                <a:gd name="connsiteY6" fmla="*/ 252686 h 277475"/>
                <a:gd name="connsiteX7" fmla="*/ 90847 w 692604"/>
                <a:gd name="connsiteY7" fmla="*/ 196950 h 277475"/>
                <a:gd name="connsiteX8" fmla="*/ 311524 w 692604"/>
                <a:gd name="connsiteY8" fmla="*/ 138220 h 277475"/>
                <a:gd name="connsiteX0" fmla="*/ 311524 w 692604"/>
                <a:gd name="connsiteY0" fmla="*/ 143846 h 283101"/>
                <a:gd name="connsiteX1" fmla="*/ 447099 w 692604"/>
                <a:gd name="connsiteY1" fmla="*/ 89792 h 283101"/>
                <a:gd name="connsiteX2" fmla="*/ 692604 w 692604"/>
                <a:gd name="connsiteY2" fmla="*/ 12206 h 283101"/>
                <a:gd name="connsiteX3" fmla="*/ 608000 w 692604"/>
                <a:gd name="connsiteY3" fmla="*/ 199334 h 283101"/>
                <a:gd name="connsiteX4" fmla="*/ 374474 w 692604"/>
                <a:gd name="connsiteY4" fmla="*/ 162578 h 283101"/>
                <a:gd name="connsiteX5" fmla="*/ 408638 w 692604"/>
                <a:gd name="connsiteY5" fmla="*/ 283101 h 283101"/>
                <a:gd name="connsiteX6" fmla="*/ 7053 w 692604"/>
                <a:gd name="connsiteY6" fmla="*/ 258312 h 283101"/>
                <a:gd name="connsiteX7" fmla="*/ 90847 w 692604"/>
                <a:gd name="connsiteY7" fmla="*/ 202576 h 283101"/>
                <a:gd name="connsiteX8" fmla="*/ 311524 w 692604"/>
                <a:gd name="connsiteY8" fmla="*/ 143846 h 283101"/>
                <a:gd name="connsiteX0" fmla="*/ 311524 w 692604"/>
                <a:gd name="connsiteY0" fmla="*/ 137645 h 276900"/>
                <a:gd name="connsiteX1" fmla="*/ 447099 w 692604"/>
                <a:gd name="connsiteY1" fmla="*/ 83591 h 276900"/>
                <a:gd name="connsiteX2" fmla="*/ 692604 w 692604"/>
                <a:gd name="connsiteY2" fmla="*/ 6005 h 276900"/>
                <a:gd name="connsiteX3" fmla="*/ 608000 w 692604"/>
                <a:gd name="connsiteY3" fmla="*/ 193133 h 276900"/>
                <a:gd name="connsiteX4" fmla="*/ 374474 w 692604"/>
                <a:gd name="connsiteY4" fmla="*/ 156377 h 276900"/>
                <a:gd name="connsiteX5" fmla="*/ 408638 w 692604"/>
                <a:gd name="connsiteY5" fmla="*/ 276900 h 276900"/>
                <a:gd name="connsiteX6" fmla="*/ 7053 w 692604"/>
                <a:gd name="connsiteY6" fmla="*/ 252111 h 276900"/>
                <a:gd name="connsiteX7" fmla="*/ 90847 w 692604"/>
                <a:gd name="connsiteY7" fmla="*/ 196375 h 276900"/>
                <a:gd name="connsiteX8" fmla="*/ 311524 w 692604"/>
                <a:gd name="connsiteY8" fmla="*/ 137645 h 276900"/>
                <a:gd name="connsiteX0" fmla="*/ 311524 w 692604"/>
                <a:gd name="connsiteY0" fmla="*/ 142066 h 281321"/>
                <a:gd name="connsiteX1" fmla="*/ 447099 w 692604"/>
                <a:gd name="connsiteY1" fmla="*/ 88012 h 281321"/>
                <a:gd name="connsiteX2" fmla="*/ 547324 w 692604"/>
                <a:gd name="connsiteY2" fmla="*/ 30721 h 281321"/>
                <a:gd name="connsiteX3" fmla="*/ 692604 w 692604"/>
                <a:gd name="connsiteY3" fmla="*/ 10426 h 281321"/>
                <a:gd name="connsiteX4" fmla="*/ 608000 w 692604"/>
                <a:gd name="connsiteY4" fmla="*/ 197554 h 281321"/>
                <a:gd name="connsiteX5" fmla="*/ 374474 w 692604"/>
                <a:gd name="connsiteY5" fmla="*/ 160798 h 281321"/>
                <a:gd name="connsiteX6" fmla="*/ 408638 w 692604"/>
                <a:gd name="connsiteY6" fmla="*/ 281321 h 281321"/>
                <a:gd name="connsiteX7" fmla="*/ 7053 w 692604"/>
                <a:gd name="connsiteY7" fmla="*/ 256532 h 281321"/>
                <a:gd name="connsiteX8" fmla="*/ 90847 w 692604"/>
                <a:gd name="connsiteY8" fmla="*/ 200796 h 281321"/>
                <a:gd name="connsiteX9" fmla="*/ 311524 w 692604"/>
                <a:gd name="connsiteY9" fmla="*/ 142066 h 281321"/>
                <a:gd name="connsiteX0" fmla="*/ 311524 w 692604"/>
                <a:gd name="connsiteY0" fmla="*/ 139040 h 278295"/>
                <a:gd name="connsiteX1" fmla="*/ 447099 w 692604"/>
                <a:gd name="connsiteY1" fmla="*/ 84986 h 278295"/>
                <a:gd name="connsiteX2" fmla="*/ 574609 w 692604"/>
                <a:gd name="connsiteY2" fmla="*/ 51108 h 278295"/>
                <a:gd name="connsiteX3" fmla="*/ 692604 w 692604"/>
                <a:gd name="connsiteY3" fmla="*/ 7400 h 278295"/>
                <a:gd name="connsiteX4" fmla="*/ 608000 w 692604"/>
                <a:gd name="connsiteY4" fmla="*/ 194528 h 278295"/>
                <a:gd name="connsiteX5" fmla="*/ 374474 w 692604"/>
                <a:gd name="connsiteY5" fmla="*/ 157772 h 278295"/>
                <a:gd name="connsiteX6" fmla="*/ 408638 w 692604"/>
                <a:gd name="connsiteY6" fmla="*/ 278295 h 278295"/>
                <a:gd name="connsiteX7" fmla="*/ 7053 w 692604"/>
                <a:gd name="connsiteY7" fmla="*/ 253506 h 278295"/>
                <a:gd name="connsiteX8" fmla="*/ 90847 w 692604"/>
                <a:gd name="connsiteY8" fmla="*/ 197770 h 278295"/>
                <a:gd name="connsiteX9" fmla="*/ 311524 w 692604"/>
                <a:gd name="connsiteY9" fmla="*/ 139040 h 278295"/>
                <a:gd name="connsiteX0" fmla="*/ 311524 w 692604"/>
                <a:gd name="connsiteY0" fmla="*/ 150280 h 289535"/>
                <a:gd name="connsiteX1" fmla="*/ 447099 w 692604"/>
                <a:gd name="connsiteY1" fmla="*/ 96226 h 289535"/>
                <a:gd name="connsiteX2" fmla="*/ 620084 w 692604"/>
                <a:gd name="connsiteY2" fmla="*/ 11920 h 289535"/>
                <a:gd name="connsiteX3" fmla="*/ 692604 w 692604"/>
                <a:gd name="connsiteY3" fmla="*/ 18640 h 289535"/>
                <a:gd name="connsiteX4" fmla="*/ 608000 w 692604"/>
                <a:gd name="connsiteY4" fmla="*/ 205768 h 289535"/>
                <a:gd name="connsiteX5" fmla="*/ 374474 w 692604"/>
                <a:gd name="connsiteY5" fmla="*/ 169012 h 289535"/>
                <a:gd name="connsiteX6" fmla="*/ 408638 w 692604"/>
                <a:gd name="connsiteY6" fmla="*/ 289535 h 289535"/>
                <a:gd name="connsiteX7" fmla="*/ 7053 w 692604"/>
                <a:gd name="connsiteY7" fmla="*/ 264746 h 289535"/>
                <a:gd name="connsiteX8" fmla="*/ 90847 w 692604"/>
                <a:gd name="connsiteY8" fmla="*/ 209010 h 289535"/>
                <a:gd name="connsiteX9" fmla="*/ 311524 w 692604"/>
                <a:gd name="connsiteY9" fmla="*/ 150280 h 289535"/>
                <a:gd name="connsiteX0" fmla="*/ 311524 w 692604"/>
                <a:gd name="connsiteY0" fmla="*/ 150280 h 289535"/>
                <a:gd name="connsiteX1" fmla="*/ 447099 w 692604"/>
                <a:gd name="connsiteY1" fmla="*/ 96226 h 289535"/>
                <a:gd name="connsiteX2" fmla="*/ 620084 w 692604"/>
                <a:gd name="connsiteY2" fmla="*/ 11920 h 289535"/>
                <a:gd name="connsiteX3" fmla="*/ 692604 w 692604"/>
                <a:gd name="connsiteY3" fmla="*/ 18640 h 289535"/>
                <a:gd name="connsiteX4" fmla="*/ 608000 w 692604"/>
                <a:gd name="connsiteY4" fmla="*/ 205768 h 289535"/>
                <a:gd name="connsiteX5" fmla="*/ 374474 w 692604"/>
                <a:gd name="connsiteY5" fmla="*/ 169012 h 289535"/>
                <a:gd name="connsiteX6" fmla="*/ 408638 w 692604"/>
                <a:gd name="connsiteY6" fmla="*/ 289535 h 289535"/>
                <a:gd name="connsiteX7" fmla="*/ 7053 w 692604"/>
                <a:gd name="connsiteY7" fmla="*/ 264746 h 289535"/>
                <a:gd name="connsiteX8" fmla="*/ 90847 w 692604"/>
                <a:gd name="connsiteY8" fmla="*/ 209010 h 289535"/>
                <a:gd name="connsiteX9" fmla="*/ 311524 w 692604"/>
                <a:gd name="connsiteY9" fmla="*/ 150280 h 289535"/>
                <a:gd name="connsiteX0" fmla="*/ 311524 w 692604"/>
                <a:gd name="connsiteY0" fmla="*/ 146499 h 285754"/>
                <a:gd name="connsiteX1" fmla="*/ 447099 w 692604"/>
                <a:gd name="connsiteY1" fmla="*/ 92445 h 285754"/>
                <a:gd name="connsiteX2" fmla="*/ 620084 w 692604"/>
                <a:gd name="connsiteY2" fmla="*/ 8139 h 285754"/>
                <a:gd name="connsiteX3" fmla="*/ 692604 w 692604"/>
                <a:gd name="connsiteY3" fmla="*/ 14859 h 285754"/>
                <a:gd name="connsiteX4" fmla="*/ 608000 w 692604"/>
                <a:gd name="connsiteY4" fmla="*/ 201987 h 285754"/>
                <a:gd name="connsiteX5" fmla="*/ 374474 w 692604"/>
                <a:gd name="connsiteY5" fmla="*/ 165231 h 285754"/>
                <a:gd name="connsiteX6" fmla="*/ 408638 w 692604"/>
                <a:gd name="connsiteY6" fmla="*/ 285754 h 285754"/>
                <a:gd name="connsiteX7" fmla="*/ 7053 w 692604"/>
                <a:gd name="connsiteY7" fmla="*/ 260965 h 285754"/>
                <a:gd name="connsiteX8" fmla="*/ 90847 w 692604"/>
                <a:gd name="connsiteY8" fmla="*/ 205229 h 285754"/>
                <a:gd name="connsiteX9" fmla="*/ 311524 w 692604"/>
                <a:gd name="connsiteY9" fmla="*/ 146499 h 285754"/>
                <a:gd name="connsiteX0" fmla="*/ 311524 w 692604"/>
                <a:gd name="connsiteY0" fmla="*/ 144546 h 283801"/>
                <a:gd name="connsiteX1" fmla="*/ 447099 w 692604"/>
                <a:gd name="connsiteY1" fmla="*/ 90492 h 283801"/>
                <a:gd name="connsiteX2" fmla="*/ 620084 w 692604"/>
                <a:gd name="connsiteY2" fmla="*/ 6186 h 283801"/>
                <a:gd name="connsiteX3" fmla="*/ 692604 w 692604"/>
                <a:gd name="connsiteY3" fmla="*/ 12906 h 283801"/>
                <a:gd name="connsiteX4" fmla="*/ 608000 w 692604"/>
                <a:gd name="connsiteY4" fmla="*/ 200034 h 283801"/>
                <a:gd name="connsiteX5" fmla="*/ 374474 w 692604"/>
                <a:gd name="connsiteY5" fmla="*/ 163278 h 283801"/>
                <a:gd name="connsiteX6" fmla="*/ 408638 w 692604"/>
                <a:gd name="connsiteY6" fmla="*/ 283801 h 283801"/>
                <a:gd name="connsiteX7" fmla="*/ 7053 w 692604"/>
                <a:gd name="connsiteY7" fmla="*/ 259012 h 283801"/>
                <a:gd name="connsiteX8" fmla="*/ 90847 w 692604"/>
                <a:gd name="connsiteY8" fmla="*/ 203276 h 283801"/>
                <a:gd name="connsiteX9" fmla="*/ 311524 w 692604"/>
                <a:gd name="connsiteY9" fmla="*/ 144546 h 283801"/>
                <a:gd name="connsiteX0" fmla="*/ 311524 w 701699"/>
                <a:gd name="connsiteY0" fmla="*/ 147143 h 286398"/>
                <a:gd name="connsiteX1" fmla="*/ 447099 w 701699"/>
                <a:gd name="connsiteY1" fmla="*/ 93089 h 286398"/>
                <a:gd name="connsiteX2" fmla="*/ 620084 w 701699"/>
                <a:gd name="connsiteY2" fmla="*/ 8783 h 286398"/>
                <a:gd name="connsiteX3" fmla="*/ 701699 w 701699"/>
                <a:gd name="connsiteY3" fmla="*/ 8299 h 286398"/>
                <a:gd name="connsiteX4" fmla="*/ 608000 w 701699"/>
                <a:gd name="connsiteY4" fmla="*/ 202631 h 286398"/>
                <a:gd name="connsiteX5" fmla="*/ 374474 w 701699"/>
                <a:gd name="connsiteY5" fmla="*/ 165875 h 286398"/>
                <a:gd name="connsiteX6" fmla="*/ 408638 w 701699"/>
                <a:gd name="connsiteY6" fmla="*/ 286398 h 286398"/>
                <a:gd name="connsiteX7" fmla="*/ 7053 w 701699"/>
                <a:gd name="connsiteY7" fmla="*/ 261609 h 286398"/>
                <a:gd name="connsiteX8" fmla="*/ 90847 w 701699"/>
                <a:gd name="connsiteY8" fmla="*/ 205873 h 286398"/>
                <a:gd name="connsiteX9" fmla="*/ 311524 w 701699"/>
                <a:gd name="connsiteY9" fmla="*/ 147143 h 286398"/>
                <a:gd name="connsiteX0" fmla="*/ 311524 w 701699"/>
                <a:gd name="connsiteY0" fmla="*/ 147143 h 286398"/>
                <a:gd name="connsiteX1" fmla="*/ 447099 w 701699"/>
                <a:gd name="connsiteY1" fmla="*/ 93089 h 286398"/>
                <a:gd name="connsiteX2" fmla="*/ 620084 w 701699"/>
                <a:gd name="connsiteY2" fmla="*/ 8783 h 286398"/>
                <a:gd name="connsiteX3" fmla="*/ 701699 w 701699"/>
                <a:gd name="connsiteY3" fmla="*/ 8299 h 286398"/>
                <a:gd name="connsiteX4" fmla="*/ 608000 w 701699"/>
                <a:gd name="connsiteY4" fmla="*/ 202631 h 286398"/>
                <a:gd name="connsiteX5" fmla="*/ 374474 w 701699"/>
                <a:gd name="connsiteY5" fmla="*/ 165875 h 286398"/>
                <a:gd name="connsiteX6" fmla="*/ 408638 w 701699"/>
                <a:gd name="connsiteY6" fmla="*/ 286398 h 286398"/>
                <a:gd name="connsiteX7" fmla="*/ 7053 w 701699"/>
                <a:gd name="connsiteY7" fmla="*/ 261609 h 286398"/>
                <a:gd name="connsiteX8" fmla="*/ 90847 w 701699"/>
                <a:gd name="connsiteY8" fmla="*/ 205873 h 286398"/>
                <a:gd name="connsiteX9" fmla="*/ 311524 w 701699"/>
                <a:gd name="connsiteY9" fmla="*/ 147143 h 28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699" h="286398">
                  <a:moveTo>
                    <a:pt x="311524" y="147143"/>
                  </a:moveTo>
                  <a:cubicBezTo>
                    <a:pt x="370899" y="128346"/>
                    <a:pt x="395672" y="116149"/>
                    <a:pt x="447099" y="93089"/>
                  </a:cubicBezTo>
                  <a:cubicBezTo>
                    <a:pt x="498526" y="70029"/>
                    <a:pt x="582198" y="36122"/>
                    <a:pt x="620084" y="8783"/>
                  </a:cubicBezTo>
                  <a:cubicBezTo>
                    <a:pt x="661001" y="-4148"/>
                    <a:pt x="664303" y="-1496"/>
                    <a:pt x="701699" y="8299"/>
                  </a:cubicBezTo>
                  <a:cubicBezTo>
                    <a:pt x="686074" y="51770"/>
                    <a:pt x="628180" y="169163"/>
                    <a:pt x="608000" y="202631"/>
                  </a:cubicBezTo>
                  <a:cubicBezTo>
                    <a:pt x="560536" y="214485"/>
                    <a:pt x="407701" y="151914"/>
                    <a:pt x="374474" y="165875"/>
                  </a:cubicBezTo>
                  <a:cubicBezTo>
                    <a:pt x="341247" y="179836"/>
                    <a:pt x="340436" y="241465"/>
                    <a:pt x="408638" y="286398"/>
                  </a:cubicBezTo>
                  <a:cubicBezTo>
                    <a:pt x="331586" y="281939"/>
                    <a:pt x="160560" y="280512"/>
                    <a:pt x="7053" y="261609"/>
                  </a:cubicBezTo>
                  <a:cubicBezTo>
                    <a:pt x="-23047" y="262431"/>
                    <a:pt x="50449" y="220051"/>
                    <a:pt x="90847" y="205873"/>
                  </a:cubicBezTo>
                  <a:cubicBezTo>
                    <a:pt x="136199" y="234365"/>
                    <a:pt x="252149" y="165940"/>
                    <a:pt x="311524" y="147143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6" name="Freeform 19">
              <a:extLst>
                <a:ext uri="{FF2B5EF4-FFF2-40B4-BE49-F238E27FC236}">
                  <a16:creationId xmlns="" xmlns:a16="http://schemas.microsoft.com/office/drawing/2014/main" id="{32D68652-1341-458B-9727-8F63EE9BCC72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099879" y="4203040"/>
              <a:ext cx="229522" cy="27131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8264 w 43127"/>
                <a:gd name="connsiteY6" fmla="*/ 6604 h 18553"/>
                <a:gd name="connsiteX7" fmla="*/ 0 w 43127"/>
                <a:gd name="connsiteY7" fmla="*/ 13824 h 18553"/>
                <a:gd name="connsiteX0" fmla="*/ 0 w 44069"/>
                <a:gd name="connsiteY0" fmla="*/ 10594 h 17852"/>
                <a:gd name="connsiteX1" fmla="*/ 23845 w 44069"/>
                <a:gd name="connsiteY1" fmla="*/ 17584 h 17852"/>
                <a:gd name="connsiteX2" fmla="*/ 43896 w 44069"/>
                <a:gd name="connsiteY2" fmla="*/ 13238 h 17852"/>
                <a:gd name="connsiteX3" fmla="*/ 34348 w 44069"/>
                <a:gd name="connsiteY3" fmla="*/ 10359 h 17852"/>
                <a:gd name="connsiteX4" fmla="*/ 39898 w 44069"/>
                <a:gd name="connsiteY4" fmla="*/ 1683 h 17852"/>
                <a:gd name="connsiteX5" fmla="*/ 24730 w 44069"/>
                <a:gd name="connsiteY5" fmla="*/ 571 h 17852"/>
                <a:gd name="connsiteX6" fmla="*/ 19206 w 44069"/>
                <a:gd name="connsiteY6" fmla="*/ 6604 h 17852"/>
                <a:gd name="connsiteX7" fmla="*/ 0 w 44069"/>
                <a:gd name="connsiteY7" fmla="*/ 10594 h 17852"/>
                <a:gd name="connsiteX0" fmla="*/ 0 w 44069"/>
                <a:gd name="connsiteY0" fmla="*/ 10594 h 21484"/>
                <a:gd name="connsiteX1" fmla="*/ 22581 w 44069"/>
                <a:gd name="connsiteY1" fmla="*/ 21445 h 21484"/>
                <a:gd name="connsiteX2" fmla="*/ 43896 w 44069"/>
                <a:gd name="connsiteY2" fmla="*/ 13238 h 21484"/>
                <a:gd name="connsiteX3" fmla="*/ 34348 w 44069"/>
                <a:gd name="connsiteY3" fmla="*/ 10359 h 21484"/>
                <a:gd name="connsiteX4" fmla="*/ 39898 w 44069"/>
                <a:gd name="connsiteY4" fmla="*/ 1683 h 21484"/>
                <a:gd name="connsiteX5" fmla="*/ 24730 w 44069"/>
                <a:gd name="connsiteY5" fmla="*/ 571 h 21484"/>
                <a:gd name="connsiteX6" fmla="*/ 19206 w 44069"/>
                <a:gd name="connsiteY6" fmla="*/ 6604 h 21484"/>
                <a:gd name="connsiteX7" fmla="*/ 0 w 44069"/>
                <a:gd name="connsiteY7" fmla="*/ 10594 h 21484"/>
                <a:gd name="connsiteX0" fmla="*/ 0 w 44250"/>
                <a:gd name="connsiteY0" fmla="*/ 10594 h 21797"/>
                <a:gd name="connsiteX1" fmla="*/ 22581 w 44250"/>
                <a:gd name="connsiteY1" fmla="*/ 21445 h 21797"/>
                <a:gd name="connsiteX2" fmla="*/ 43896 w 44250"/>
                <a:gd name="connsiteY2" fmla="*/ 13238 h 21797"/>
                <a:gd name="connsiteX3" fmla="*/ 34348 w 44250"/>
                <a:gd name="connsiteY3" fmla="*/ 10359 h 21797"/>
                <a:gd name="connsiteX4" fmla="*/ 39898 w 44250"/>
                <a:gd name="connsiteY4" fmla="*/ 1683 h 21797"/>
                <a:gd name="connsiteX5" fmla="*/ 24730 w 44250"/>
                <a:gd name="connsiteY5" fmla="*/ 571 h 21797"/>
                <a:gd name="connsiteX6" fmla="*/ 19206 w 44250"/>
                <a:gd name="connsiteY6" fmla="*/ 6604 h 21797"/>
                <a:gd name="connsiteX7" fmla="*/ 0 w 44250"/>
                <a:gd name="connsiteY7" fmla="*/ 10594 h 21797"/>
                <a:gd name="connsiteX0" fmla="*/ 0 w 44250"/>
                <a:gd name="connsiteY0" fmla="*/ 10563 h 21766"/>
                <a:gd name="connsiteX1" fmla="*/ 22581 w 44250"/>
                <a:gd name="connsiteY1" fmla="*/ 21414 h 21766"/>
                <a:gd name="connsiteX2" fmla="*/ 43896 w 44250"/>
                <a:gd name="connsiteY2" fmla="*/ 13207 h 21766"/>
                <a:gd name="connsiteX3" fmla="*/ 36525 w 44250"/>
                <a:gd name="connsiteY3" fmla="*/ 9506 h 21766"/>
                <a:gd name="connsiteX4" fmla="*/ 39898 w 44250"/>
                <a:gd name="connsiteY4" fmla="*/ 1652 h 21766"/>
                <a:gd name="connsiteX5" fmla="*/ 24730 w 44250"/>
                <a:gd name="connsiteY5" fmla="*/ 540 h 21766"/>
                <a:gd name="connsiteX6" fmla="*/ 19206 w 44250"/>
                <a:gd name="connsiteY6" fmla="*/ 6573 h 21766"/>
                <a:gd name="connsiteX7" fmla="*/ 0 w 44250"/>
                <a:gd name="connsiteY7" fmla="*/ 10563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50" h="21766">
                  <a:moveTo>
                    <a:pt x="0" y="10563"/>
                  </a:moveTo>
                  <a:cubicBezTo>
                    <a:pt x="4823" y="17967"/>
                    <a:pt x="15280" y="20772"/>
                    <a:pt x="22581" y="21414"/>
                  </a:cubicBezTo>
                  <a:cubicBezTo>
                    <a:pt x="41580" y="23085"/>
                    <a:pt x="45601" y="18565"/>
                    <a:pt x="43896" y="13207"/>
                  </a:cubicBezTo>
                  <a:cubicBezTo>
                    <a:pt x="45537" y="11782"/>
                    <a:pt x="37191" y="11432"/>
                    <a:pt x="36525" y="9506"/>
                  </a:cubicBezTo>
                  <a:cubicBezTo>
                    <a:pt x="35859" y="7580"/>
                    <a:pt x="41864" y="3146"/>
                    <a:pt x="39898" y="1652"/>
                  </a:cubicBezTo>
                  <a:cubicBezTo>
                    <a:pt x="37932" y="158"/>
                    <a:pt x="28518" y="-576"/>
                    <a:pt x="24730" y="540"/>
                  </a:cubicBezTo>
                  <a:cubicBezTo>
                    <a:pt x="20942" y="1656"/>
                    <a:pt x="23328" y="4903"/>
                    <a:pt x="19206" y="6573"/>
                  </a:cubicBezTo>
                  <a:cubicBezTo>
                    <a:pt x="15084" y="8243"/>
                    <a:pt x="1606" y="9148"/>
                    <a:pt x="0" y="1056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69" name="Rectangle 19">
            <a:extLst>
              <a:ext uri="{FF2B5EF4-FFF2-40B4-BE49-F238E27FC236}">
                <a16:creationId xmlns="" xmlns:a16="http://schemas.microsoft.com/office/drawing/2014/main" id="{3CB3AD90-21FA-411F-8AB8-0534B9157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70061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Zeesluizen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spui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sluizen 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voor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de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Nieuwe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Waterweg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Aanvang vismigratierivier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Oosterschelde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Verplaatsen golfdempers en </a:t>
            </a:r>
            <a:endParaRPr kumimoji="0" lang="nl-NL" altLang="nl-NL" sz="2000" b="0" i="0" u="none" strike="noStrike" kern="120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verlengen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havenpieren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Zuidbekken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vismigratierivier</a:t>
            </a: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992470907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2">
            <a:extLst>
              <a:ext uri="{FF2B5EF4-FFF2-40B4-BE49-F238E27FC236}">
                <a16:creationId xmlns="" xmlns:a16="http://schemas.microsoft.com/office/drawing/2014/main" id="{B0ED78B9-A296-4A1D-A220-0D66BF9F0DF0}"/>
              </a:ext>
            </a:extLst>
          </p:cNvPr>
          <p:cNvGrpSpPr/>
          <p:nvPr/>
        </p:nvGrpSpPr>
        <p:grpSpPr>
          <a:xfrm>
            <a:off x="4959824" y="187075"/>
            <a:ext cx="3904302" cy="6483850"/>
            <a:chOff x="4572000" y="136800"/>
            <a:chExt cx="3904302" cy="6483850"/>
          </a:xfrm>
        </p:grpSpPr>
        <p:grpSp>
          <p:nvGrpSpPr>
            <p:cNvPr id="3" name="Groep 233">
              <a:extLst>
                <a:ext uri="{FF2B5EF4-FFF2-40B4-BE49-F238E27FC236}">
                  <a16:creationId xmlns="" xmlns:a16="http://schemas.microsoft.com/office/drawing/2014/main" id="{81EFFC8E-2FFE-41FA-8F49-039549EDCDC5}"/>
                </a:ext>
              </a:extLst>
            </p:cNvPr>
            <p:cNvGrpSpPr/>
            <p:nvPr/>
          </p:nvGrpSpPr>
          <p:grpSpPr>
            <a:xfrm>
              <a:off x="4572000" y="136800"/>
              <a:ext cx="3904302" cy="6483850"/>
              <a:chOff x="5137200" y="183600"/>
              <a:chExt cx="3904302" cy="6483850"/>
            </a:xfrm>
          </p:grpSpPr>
          <p:sp>
            <p:nvSpPr>
              <p:cNvPr id="237" name="Rechthoek 27">
                <a:extLst>
                  <a:ext uri="{FF2B5EF4-FFF2-40B4-BE49-F238E27FC236}">
                    <a16:creationId xmlns="" xmlns:a16="http://schemas.microsoft.com/office/drawing/2014/main" id="{8EDE2975-C66A-4550-BBD7-645DACC3CB13}"/>
                  </a:ext>
                </a:extLst>
              </p:cNvPr>
              <p:cNvSpPr/>
              <p:nvPr/>
            </p:nvSpPr>
            <p:spPr bwMode="auto">
              <a:xfrm>
                <a:off x="5137200" y="183600"/>
                <a:ext cx="3892550" cy="6408738"/>
              </a:xfrm>
              <a:prstGeom prst="rect">
                <a:avLst/>
              </a:prstGeom>
              <a:solidFill>
                <a:srgbClr val="92CDD2"/>
              </a:solidFill>
              <a:ln w="25400" cap="flat" cmpd="sng" algn="ctr">
                <a:solidFill>
                  <a:srgbClr val="BBE0E3">
                    <a:shade val="50000"/>
                  </a:srgbClr>
                </a:solidFill>
                <a:prstDash val="solid"/>
              </a:ln>
              <a:effectLst>
                <a:outerShdw blurRad="292100" dist="139700" dir="2700000" algn="ctr" rotWithShape="0">
                  <a:srgbClr val="000000">
                    <a:alpha val="6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38" name="Vrije vorm 103">
                <a:extLst>
                  <a:ext uri="{FF2B5EF4-FFF2-40B4-BE49-F238E27FC236}">
                    <a16:creationId xmlns="" xmlns:a16="http://schemas.microsoft.com/office/drawing/2014/main" id="{B072E54D-B1BD-416F-899C-22113D776D91}"/>
                  </a:ext>
                </a:extLst>
              </p:cNvPr>
              <p:cNvSpPr/>
              <p:nvPr/>
            </p:nvSpPr>
            <p:spPr bwMode="auto">
              <a:xfrm>
                <a:off x="5542333" y="825501"/>
                <a:ext cx="3489453" cy="5091358"/>
              </a:xfrm>
              <a:custGeom>
                <a:avLst/>
                <a:gdLst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190625 w 2724150"/>
                  <a:gd name="connsiteY25" fmla="*/ 2971800 h 4972050"/>
                  <a:gd name="connsiteX26" fmla="*/ 1400175 w 2724150"/>
                  <a:gd name="connsiteY26" fmla="*/ 3086100 h 4972050"/>
                  <a:gd name="connsiteX27" fmla="*/ 1371600 w 2724150"/>
                  <a:gd name="connsiteY27" fmla="*/ 3143250 h 4972050"/>
                  <a:gd name="connsiteX28" fmla="*/ 1133475 w 2724150"/>
                  <a:gd name="connsiteY28" fmla="*/ 3038475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79500 w 2724150"/>
                  <a:gd name="connsiteY25" fmla="*/ 294005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724150 w 2724150"/>
                  <a:gd name="connsiteY7" fmla="*/ 0 h 4972050"/>
                  <a:gd name="connsiteX8" fmla="*/ 2543175 w 2724150"/>
                  <a:gd name="connsiteY8" fmla="*/ 9525 h 4972050"/>
                  <a:gd name="connsiteX9" fmla="*/ 2381250 w 2724150"/>
                  <a:gd name="connsiteY9" fmla="*/ 85725 h 4972050"/>
                  <a:gd name="connsiteX10" fmla="*/ 2238375 w 2724150"/>
                  <a:gd name="connsiteY10" fmla="*/ 238125 h 4972050"/>
                  <a:gd name="connsiteX11" fmla="*/ 2085975 w 2724150"/>
                  <a:gd name="connsiteY11" fmla="*/ 514350 h 4972050"/>
                  <a:gd name="connsiteX12" fmla="*/ 1905000 w 2724150"/>
                  <a:gd name="connsiteY12" fmla="*/ 838200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71600 w 2724150"/>
                  <a:gd name="connsiteY29" fmla="*/ 3143250 h 4972050"/>
                  <a:gd name="connsiteX30" fmla="*/ 1133475 w 2724150"/>
                  <a:gd name="connsiteY30" fmla="*/ 3038475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57475 w 2724150"/>
                  <a:gd name="connsiteY7" fmla="*/ 2962275 h 4972050"/>
                  <a:gd name="connsiteX8" fmla="*/ 2724150 w 2724150"/>
                  <a:gd name="connsiteY8" fmla="*/ 0 h 4972050"/>
                  <a:gd name="connsiteX9" fmla="*/ 2543175 w 2724150"/>
                  <a:gd name="connsiteY9" fmla="*/ 9525 h 4972050"/>
                  <a:gd name="connsiteX10" fmla="*/ 2381250 w 2724150"/>
                  <a:gd name="connsiteY10" fmla="*/ 85725 h 4972050"/>
                  <a:gd name="connsiteX11" fmla="*/ 2238375 w 2724150"/>
                  <a:gd name="connsiteY11" fmla="*/ 238125 h 4972050"/>
                  <a:gd name="connsiteX12" fmla="*/ 2085975 w 2724150"/>
                  <a:gd name="connsiteY12" fmla="*/ 514350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71600 w 2724150"/>
                  <a:gd name="connsiteY30" fmla="*/ 3143250 h 4972050"/>
                  <a:gd name="connsiteX31" fmla="*/ 1133475 w 2724150"/>
                  <a:gd name="connsiteY31" fmla="*/ 3038475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93006 w 2724150"/>
                  <a:gd name="connsiteY32" fmla="*/ 31837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293019 w 2724150"/>
                  <a:gd name="connsiteY32" fmla="*/ 3200400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93019 w 2724150"/>
                  <a:gd name="connsiteY33" fmla="*/ 3200400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97794 w 2724150"/>
                  <a:gd name="connsiteY30" fmla="*/ 3167062 h 4972050"/>
                  <a:gd name="connsiteX31" fmla="*/ 1335882 w 2724150"/>
                  <a:gd name="connsiteY31" fmla="*/ 3276601 h 4972050"/>
                  <a:gd name="connsiteX32" fmla="*/ 1221581 w 2724150"/>
                  <a:gd name="connsiteY32" fmla="*/ 3305175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97794 w 2724150"/>
                  <a:gd name="connsiteY29" fmla="*/ 3167062 h 4972050"/>
                  <a:gd name="connsiteX30" fmla="*/ 1335882 w 2724150"/>
                  <a:gd name="connsiteY30" fmla="*/ 3276601 h 4972050"/>
                  <a:gd name="connsiteX31" fmla="*/ 1221581 w 2724150"/>
                  <a:gd name="connsiteY31" fmla="*/ 3305175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97794 w 2724150"/>
                  <a:gd name="connsiteY28" fmla="*/ 3167062 h 4972050"/>
                  <a:gd name="connsiteX29" fmla="*/ 1335882 w 2724150"/>
                  <a:gd name="connsiteY29" fmla="*/ 3276601 h 4972050"/>
                  <a:gd name="connsiteX30" fmla="*/ 1221581 w 2724150"/>
                  <a:gd name="connsiteY30" fmla="*/ 3305175 h 4972050"/>
                  <a:gd name="connsiteX31" fmla="*/ 1112044 w 2724150"/>
                  <a:gd name="connsiteY31" fmla="*/ 3298031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9800 w 2724150"/>
                  <a:gd name="connsiteY15" fmla="*/ 1533525 h 4972050"/>
                  <a:gd name="connsiteX16" fmla="*/ 1581150 w 2724150"/>
                  <a:gd name="connsiteY16" fmla="*/ 1390650 h 4972050"/>
                  <a:gd name="connsiteX17" fmla="*/ 1285875 w 2724150"/>
                  <a:gd name="connsiteY17" fmla="*/ 1781175 h 4972050"/>
                  <a:gd name="connsiteX18" fmla="*/ 1009650 w 2724150"/>
                  <a:gd name="connsiteY18" fmla="*/ 2190750 h 4972050"/>
                  <a:gd name="connsiteX19" fmla="*/ 695325 w 2724150"/>
                  <a:gd name="connsiteY19" fmla="*/ 2581275 h 4972050"/>
                  <a:gd name="connsiteX20" fmla="*/ 414337 w 2724150"/>
                  <a:gd name="connsiteY20" fmla="*/ 2950369 h 4972050"/>
                  <a:gd name="connsiteX21" fmla="*/ 828675 w 2724150"/>
                  <a:gd name="connsiteY21" fmla="*/ 2924175 h 4972050"/>
                  <a:gd name="connsiteX22" fmla="*/ 897731 w 2724150"/>
                  <a:gd name="connsiteY22" fmla="*/ 2928937 h 4972050"/>
                  <a:gd name="connsiteX23" fmla="*/ 912018 w 2724150"/>
                  <a:gd name="connsiteY23" fmla="*/ 2986088 h 4972050"/>
                  <a:gd name="connsiteX24" fmla="*/ 1135856 w 2724150"/>
                  <a:gd name="connsiteY24" fmla="*/ 2965450 h 4972050"/>
                  <a:gd name="connsiteX25" fmla="*/ 1277144 w 2724150"/>
                  <a:gd name="connsiteY25" fmla="*/ 3034506 h 4972050"/>
                  <a:gd name="connsiteX26" fmla="*/ 1400175 w 2724150"/>
                  <a:gd name="connsiteY26" fmla="*/ 3086100 h 4972050"/>
                  <a:gd name="connsiteX27" fmla="*/ 1397794 w 2724150"/>
                  <a:gd name="connsiteY27" fmla="*/ 3167062 h 4972050"/>
                  <a:gd name="connsiteX28" fmla="*/ 1335882 w 2724150"/>
                  <a:gd name="connsiteY28" fmla="*/ 3276601 h 4972050"/>
                  <a:gd name="connsiteX29" fmla="*/ 1221581 w 2724150"/>
                  <a:gd name="connsiteY29" fmla="*/ 3305175 h 4972050"/>
                  <a:gd name="connsiteX30" fmla="*/ 1112044 w 2724150"/>
                  <a:gd name="connsiteY30" fmla="*/ 3298031 h 4972050"/>
                  <a:gd name="connsiteX31" fmla="*/ 1081088 w 2724150"/>
                  <a:gd name="connsiteY31" fmla="*/ 3209925 h 4972050"/>
                  <a:gd name="connsiteX32" fmla="*/ 1040606 w 2724150"/>
                  <a:gd name="connsiteY32" fmla="*/ 3040856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581150 w 2724150"/>
                  <a:gd name="connsiteY15" fmla="*/ 1390650 h 4972050"/>
                  <a:gd name="connsiteX16" fmla="*/ 1285875 w 2724150"/>
                  <a:gd name="connsiteY16" fmla="*/ 1781175 h 4972050"/>
                  <a:gd name="connsiteX17" fmla="*/ 1009650 w 2724150"/>
                  <a:gd name="connsiteY17" fmla="*/ 2190750 h 4972050"/>
                  <a:gd name="connsiteX18" fmla="*/ 695325 w 2724150"/>
                  <a:gd name="connsiteY18" fmla="*/ 2581275 h 4972050"/>
                  <a:gd name="connsiteX19" fmla="*/ 414337 w 2724150"/>
                  <a:gd name="connsiteY19" fmla="*/ 2950369 h 4972050"/>
                  <a:gd name="connsiteX20" fmla="*/ 828675 w 2724150"/>
                  <a:gd name="connsiteY20" fmla="*/ 2924175 h 4972050"/>
                  <a:gd name="connsiteX21" fmla="*/ 897731 w 2724150"/>
                  <a:gd name="connsiteY21" fmla="*/ 2928937 h 4972050"/>
                  <a:gd name="connsiteX22" fmla="*/ 912018 w 2724150"/>
                  <a:gd name="connsiteY22" fmla="*/ 2986088 h 4972050"/>
                  <a:gd name="connsiteX23" fmla="*/ 1135856 w 2724150"/>
                  <a:gd name="connsiteY23" fmla="*/ 2965450 h 4972050"/>
                  <a:gd name="connsiteX24" fmla="*/ 1277144 w 2724150"/>
                  <a:gd name="connsiteY24" fmla="*/ 3034506 h 4972050"/>
                  <a:gd name="connsiteX25" fmla="*/ 1400175 w 2724150"/>
                  <a:gd name="connsiteY25" fmla="*/ 3086100 h 4972050"/>
                  <a:gd name="connsiteX26" fmla="*/ 1397794 w 2724150"/>
                  <a:gd name="connsiteY26" fmla="*/ 3167062 h 4972050"/>
                  <a:gd name="connsiteX27" fmla="*/ 1335882 w 2724150"/>
                  <a:gd name="connsiteY27" fmla="*/ 3276601 h 4972050"/>
                  <a:gd name="connsiteX28" fmla="*/ 1221581 w 2724150"/>
                  <a:gd name="connsiteY28" fmla="*/ 3305175 h 4972050"/>
                  <a:gd name="connsiteX29" fmla="*/ 1112044 w 2724150"/>
                  <a:gd name="connsiteY29" fmla="*/ 3298031 h 4972050"/>
                  <a:gd name="connsiteX30" fmla="*/ 1081088 w 2724150"/>
                  <a:gd name="connsiteY30" fmla="*/ 3209925 h 4972050"/>
                  <a:gd name="connsiteX31" fmla="*/ 1040606 w 2724150"/>
                  <a:gd name="connsiteY31" fmla="*/ 3040856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285875 w 2724150"/>
                  <a:gd name="connsiteY15" fmla="*/ 17811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28675 w 2724150"/>
                  <a:gd name="connsiteY18" fmla="*/ 2924175 h 4972050"/>
                  <a:gd name="connsiteX19" fmla="*/ 897731 w 2724150"/>
                  <a:gd name="connsiteY19" fmla="*/ 2928937 h 4972050"/>
                  <a:gd name="connsiteX20" fmla="*/ 912018 w 2724150"/>
                  <a:gd name="connsiteY20" fmla="*/ 2986088 h 4972050"/>
                  <a:gd name="connsiteX21" fmla="*/ 1135856 w 2724150"/>
                  <a:gd name="connsiteY21" fmla="*/ 2965450 h 4972050"/>
                  <a:gd name="connsiteX22" fmla="*/ 1277144 w 2724150"/>
                  <a:gd name="connsiteY22" fmla="*/ 3034506 h 4972050"/>
                  <a:gd name="connsiteX23" fmla="*/ 1400175 w 2724150"/>
                  <a:gd name="connsiteY23" fmla="*/ 3086100 h 4972050"/>
                  <a:gd name="connsiteX24" fmla="*/ 1397794 w 2724150"/>
                  <a:gd name="connsiteY24" fmla="*/ 3167062 h 4972050"/>
                  <a:gd name="connsiteX25" fmla="*/ 1335882 w 2724150"/>
                  <a:gd name="connsiteY25" fmla="*/ 3276601 h 4972050"/>
                  <a:gd name="connsiteX26" fmla="*/ 1221581 w 2724150"/>
                  <a:gd name="connsiteY26" fmla="*/ 3305175 h 4972050"/>
                  <a:gd name="connsiteX27" fmla="*/ 1112044 w 2724150"/>
                  <a:gd name="connsiteY27" fmla="*/ 3298031 h 4972050"/>
                  <a:gd name="connsiteX28" fmla="*/ 1081088 w 2724150"/>
                  <a:gd name="connsiteY28" fmla="*/ 3209925 h 4972050"/>
                  <a:gd name="connsiteX29" fmla="*/ 1040606 w 2724150"/>
                  <a:gd name="connsiteY29" fmla="*/ 3040856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912018 w 2724150"/>
                  <a:gd name="connsiteY19" fmla="*/ 2986088 h 4972050"/>
                  <a:gd name="connsiteX20" fmla="*/ 1135856 w 2724150"/>
                  <a:gd name="connsiteY20" fmla="*/ 2965450 h 4972050"/>
                  <a:gd name="connsiteX21" fmla="*/ 1277144 w 2724150"/>
                  <a:gd name="connsiteY21" fmla="*/ 3034506 h 4972050"/>
                  <a:gd name="connsiteX22" fmla="*/ 1400175 w 2724150"/>
                  <a:gd name="connsiteY22" fmla="*/ 3086100 h 4972050"/>
                  <a:gd name="connsiteX23" fmla="*/ 1397794 w 2724150"/>
                  <a:gd name="connsiteY23" fmla="*/ 3167062 h 4972050"/>
                  <a:gd name="connsiteX24" fmla="*/ 1335882 w 2724150"/>
                  <a:gd name="connsiteY24" fmla="*/ 3276601 h 4972050"/>
                  <a:gd name="connsiteX25" fmla="*/ 1221581 w 2724150"/>
                  <a:gd name="connsiteY25" fmla="*/ 3305175 h 4972050"/>
                  <a:gd name="connsiteX26" fmla="*/ 1112044 w 2724150"/>
                  <a:gd name="connsiteY26" fmla="*/ 3298031 h 4972050"/>
                  <a:gd name="connsiteX27" fmla="*/ 1081088 w 2724150"/>
                  <a:gd name="connsiteY27" fmla="*/ 3209925 h 4972050"/>
                  <a:gd name="connsiteX28" fmla="*/ 1040606 w 2724150"/>
                  <a:gd name="connsiteY28" fmla="*/ 3040856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1135856 w 2724150"/>
                  <a:gd name="connsiteY19" fmla="*/ 2965450 h 4972050"/>
                  <a:gd name="connsiteX20" fmla="*/ 1277144 w 2724150"/>
                  <a:gd name="connsiteY20" fmla="*/ 3034506 h 4972050"/>
                  <a:gd name="connsiteX21" fmla="*/ 1400175 w 2724150"/>
                  <a:gd name="connsiteY21" fmla="*/ 3086100 h 4972050"/>
                  <a:gd name="connsiteX22" fmla="*/ 1397794 w 2724150"/>
                  <a:gd name="connsiteY22" fmla="*/ 3167062 h 4972050"/>
                  <a:gd name="connsiteX23" fmla="*/ 1335882 w 2724150"/>
                  <a:gd name="connsiteY23" fmla="*/ 3276601 h 4972050"/>
                  <a:gd name="connsiteX24" fmla="*/ 1221581 w 2724150"/>
                  <a:gd name="connsiteY24" fmla="*/ 3305175 h 4972050"/>
                  <a:gd name="connsiteX25" fmla="*/ 1112044 w 2724150"/>
                  <a:gd name="connsiteY25" fmla="*/ 3298031 h 4972050"/>
                  <a:gd name="connsiteX26" fmla="*/ 1081088 w 2724150"/>
                  <a:gd name="connsiteY26" fmla="*/ 3209925 h 4972050"/>
                  <a:gd name="connsiteX27" fmla="*/ 1040606 w 2724150"/>
                  <a:gd name="connsiteY27" fmla="*/ 3040856 h 4972050"/>
                  <a:gd name="connsiteX28" fmla="*/ 304800 w 2724150"/>
                  <a:gd name="connsiteY28" fmla="*/ 3105150 h 4972050"/>
                  <a:gd name="connsiteX29" fmla="*/ 171450 w 2724150"/>
                  <a:gd name="connsiteY29" fmla="*/ 3352800 h 4972050"/>
                  <a:gd name="connsiteX30" fmla="*/ 104775 w 2724150"/>
                  <a:gd name="connsiteY30" fmla="*/ 3552825 h 4972050"/>
                  <a:gd name="connsiteX31" fmla="*/ 38100 w 2724150"/>
                  <a:gd name="connsiteY31" fmla="*/ 3810000 h 4972050"/>
                  <a:gd name="connsiteX32" fmla="*/ 0 w 2724150"/>
                  <a:gd name="connsiteY32" fmla="*/ 4057650 h 4972050"/>
                  <a:gd name="connsiteX33" fmla="*/ 0 w 2724150"/>
                  <a:gd name="connsiteY33" fmla="*/ 4333875 h 4972050"/>
                  <a:gd name="connsiteX34" fmla="*/ 28575 w 2724150"/>
                  <a:gd name="connsiteY34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135856 w 2724150"/>
                  <a:gd name="connsiteY18" fmla="*/ 2965450 h 4972050"/>
                  <a:gd name="connsiteX19" fmla="*/ 1277144 w 2724150"/>
                  <a:gd name="connsiteY19" fmla="*/ 3034506 h 4972050"/>
                  <a:gd name="connsiteX20" fmla="*/ 1400175 w 2724150"/>
                  <a:gd name="connsiteY20" fmla="*/ 3086100 h 4972050"/>
                  <a:gd name="connsiteX21" fmla="*/ 1397794 w 2724150"/>
                  <a:gd name="connsiteY21" fmla="*/ 3167062 h 4972050"/>
                  <a:gd name="connsiteX22" fmla="*/ 1335882 w 2724150"/>
                  <a:gd name="connsiteY22" fmla="*/ 3276601 h 4972050"/>
                  <a:gd name="connsiteX23" fmla="*/ 1221581 w 2724150"/>
                  <a:gd name="connsiteY23" fmla="*/ 3305175 h 4972050"/>
                  <a:gd name="connsiteX24" fmla="*/ 1112044 w 2724150"/>
                  <a:gd name="connsiteY24" fmla="*/ 3298031 h 4972050"/>
                  <a:gd name="connsiteX25" fmla="*/ 1081088 w 2724150"/>
                  <a:gd name="connsiteY25" fmla="*/ 3209925 h 4972050"/>
                  <a:gd name="connsiteX26" fmla="*/ 1040606 w 2724150"/>
                  <a:gd name="connsiteY26" fmla="*/ 3040856 h 4972050"/>
                  <a:gd name="connsiteX27" fmla="*/ 304800 w 2724150"/>
                  <a:gd name="connsiteY27" fmla="*/ 3105150 h 4972050"/>
                  <a:gd name="connsiteX28" fmla="*/ 171450 w 2724150"/>
                  <a:gd name="connsiteY28" fmla="*/ 3352800 h 4972050"/>
                  <a:gd name="connsiteX29" fmla="*/ 104775 w 2724150"/>
                  <a:gd name="connsiteY29" fmla="*/ 3552825 h 4972050"/>
                  <a:gd name="connsiteX30" fmla="*/ 38100 w 2724150"/>
                  <a:gd name="connsiteY30" fmla="*/ 3810000 h 4972050"/>
                  <a:gd name="connsiteX31" fmla="*/ 0 w 2724150"/>
                  <a:gd name="connsiteY31" fmla="*/ 4057650 h 4972050"/>
                  <a:gd name="connsiteX32" fmla="*/ 0 w 2724150"/>
                  <a:gd name="connsiteY32" fmla="*/ 4333875 h 4972050"/>
                  <a:gd name="connsiteX33" fmla="*/ 28575 w 2724150"/>
                  <a:gd name="connsiteY3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277144 w 2724150"/>
                  <a:gd name="connsiteY18" fmla="*/ 3034506 h 4972050"/>
                  <a:gd name="connsiteX19" fmla="*/ 1400175 w 2724150"/>
                  <a:gd name="connsiteY19" fmla="*/ 3086100 h 4972050"/>
                  <a:gd name="connsiteX20" fmla="*/ 1397794 w 2724150"/>
                  <a:gd name="connsiteY20" fmla="*/ 3167062 h 4972050"/>
                  <a:gd name="connsiteX21" fmla="*/ 1335882 w 2724150"/>
                  <a:gd name="connsiteY21" fmla="*/ 3276601 h 4972050"/>
                  <a:gd name="connsiteX22" fmla="*/ 1221581 w 2724150"/>
                  <a:gd name="connsiteY22" fmla="*/ 3305175 h 4972050"/>
                  <a:gd name="connsiteX23" fmla="*/ 1112044 w 2724150"/>
                  <a:gd name="connsiteY23" fmla="*/ 3298031 h 4972050"/>
                  <a:gd name="connsiteX24" fmla="*/ 1081088 w 2724150"/>
                  <a:gd name="connsiteY24" fmla="*/ 3209925 h 4972050"/>
                  <a:gd name="connsiteX25" fmla="*/ 1040606 w 2724150"/>
                  <a:gd name="connsiteY25" fmla="*/ 3040856 h 4972050"/>
                  <a:gd name="connsiteX26" fmla="*/ 304800 w 2724150"/>
                  <a:gd name="connsiteY26" fmla="*/ 3105150 h 4972050"/>
                  <a:gd name="connsiteX27" fmla="*/ 171450 w 2724150"/>
                  <a:gd name="connsiteY27" fmla="*/ 3352800 h 4972050"/>
                  <a:gd name="connsiteX28" fmla="*/ 104775 w 2724150"/>
                  <a:gd name="connsiteY28" fmla="*/ 3552825 h 4972050"/>
                  <a:gd name="connsiteX29" fmla="*/ 38100 w 2724150"/>
                  <a:gd name="connsiteY29" fmla="*/ 3810000 h 4972050"/>
                  <a:gd name="connsiteX30" fmla="*/ 0 w 2724150"/>
                  <a:gd name="connsiteY30" fmla="*/ 4057650 h 4972050"/>
                  <a:gd name="connsiteX31" fmla="*/ 0 w 2724150"/>
                  <a:gd name="connsiteY31" fmla="*/ 4333875 h 4972050"/>
                  <a:gd name="connsiteX32" fmla="*/ 28575 w 2724150"/>
                  <a:gd name="connsiteY3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397794 w 2724150"/>
                  <a:gd name="connsiteY19" fmla="*/ 31670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517775 w 2724150"/>
                  <a:gd name="connsiteY12" fmla="*/ 11525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657475"/>
                  <a:gd name="connsiteY0" fmla="*/ 4140200 h 4568825"/>
                  <a:gd name="connsiteX1" fmla="*/ 352425 w 2657475"/>
                  <a:gd name="connsiteY1" fmla="*/ 4235450 h 4568825"/>
                  <a:gd name="connsiteX2" fmla="*/ 1200150 w 2657475"/>
                  <a:gd name="connsiteY2" fmla="*/ 4416425 h 4568825"/>
                  <a:gd name="connsiteX3" fmla="*/ 1514475 w 2657475"/>
                  <a:gd name="connsiteY3" fmla="*/ 4568825 h 4568825"/>
                  <a:gd name="connsiteX4" fmla="*/ 1762125 w 2657475"/>
                  <a:gd name="connsiteY4" fmla="*/ 4530725 h 4568825"/>
                  <a:gd name="connsiteX5" fmla="*/ 2628900 w 2657475"/>
                  <a:gd name="connsiteY5" fmla="*/ 3730625 h 4568825"/>
                  <a:gd name="connsiteX6" fmla="*/ 2647950 w 2657475"/>
                  <a:gd name="connsiteY6" fmla="*/ 2901950 h 4568825"/>
                  <a:gd name="connsiteX7" fmla="*/ 2647950 w 2657475"/>
                  <a:gd name="connsiteY7" fmla="*/ 2749550 h 4568825"/>
                  <a:gd name="connsiteX8" fmla="*/ 2657475 w 2657475"/>
                  <a:gd name="connsiteY8" fmla="*/ 2559050 h 4568825"/>
                  <a:gd name="connsiteX9" fmla="*/ 2606675 w 2657475"/>
                  <a:gd name="connsiteY9" fmla="*/ 0 h 4568825"/>
                  <a:gd name="connsiteX10" fmla="*/ 2470150 w 2657475"/>
                  <a:gd name="connsiteY10" fmla="*/ 381000 h 4568825"/>
                  <a:gd name="connsiteX11" fmla="*/ 2517775 w 2657475"/>
                  <a:gd name="connsiteY11" fmla="*/ 749300 h 4568825"/>
                  <a:gd name="connsiteX12" fmla="*/ 2486025 w 2657475"/>
                  <a:gd name="connsiteY12" fmla="*/ 1073150 h 4568825"/>
                  <a:gd name="connsiteX13" fmla="*/ 2447925 w 2657475"/>
                  <a:gd name="connsiteY13" fmla="*/ 1216025 h 4568825"/>
                  <a:gd name="connsiteX14" fmla="*/ 2200275 w 2657475"/>
                  <a:gd name="connsiteY14" fmla="*/ 1720850 h 4568825"/>
                  <a:gd name="connsiteX15" fmla="*/ 1924050 w 2657475"/>
                  <a:gd name="connsiteY15" fmla="*/ 2232025 h 4568825"/>
                  <a:gd name="connsiteX16" fmla="*/ 1749425 w 2657475"/>
                  <a:gd name="connsiteY16" fmla="*/ 2470150 h 4568825"/>
                  <a:gd name="connsiteX17" fmla="*/ 1958975 w 2657475"/>
                  <a:gd name="connsiteY17" fmla="*/ 2733675 h 4568825"/>
                  <a:gd name="connsiteX18" fmla="*/ 1956594 w 2657475"/>
                  <a:gd name="connsiteY18" fmla="*/ 3284537 h 4568825"/>
                  <a:gd name="connsiteX19" fmla="*/ 1335882 w 2657475"/>
                  <a:gd name="connsiteY19" fmla="*/ 2873376 h 4568825"/>
                  <a:gd name="connsiteX20" fmla="*/ 1221581 w 2657475"/>
                  <a:gd name="connsiteY20" fmla="*/ 2901950 h 4568825"/>
                  <a:gd name="connsiteX21" fmla="*/ 1112044 w 2657475"/>
                  <a:gd name="connsiteY21" fmla="*/ 2894806 h 4568825"/>
                  <a:gd name="connsiteX22" fmla="*/ 1081088 w 2657475"/>
                  <a:gd name="connsiteY22" fmla="*/ 2806700 h 4568825"/>
                  <a:gd name="connsiteX23" fmla="*/ 1040606 w 2657475"/>
                  <a:gd name="connsiteY23" fmla="*/ 2637631 h 4568825"/>
                  <a:gd name="connsiteX24" fmla="*/ 304800 w 2657475"/>
                  <a:gd name="connsiteY24" fmla="*/ 2701925 h 4568825"/>
                  <a:gd name="connsiteX25" fmla="*/ 171450 w 2657475"/>
                  <a:gd name="connsiteY25" fmla="*/ 2949575 h 4568825"/>
                  <a:gd name="connsiteX26" fmla="*/ 104775 w 2657475"/>
                  <a:gd name="connsiteY26" fmla="*/ 3149600 h 4568825"/>
                  <a:gd name="connsiteX27" fmla="*/ 38100 w 2657475"/>
                  <a:gd name="connsiteY27" fmla="*/ 3406775 h 4568825"/>
                  <a:gd name="connsiteX28" fmla="*/ 0 w 2657475"/>
                  <a:gd name="connsiteY28" fmla="*/ 3654425 h 4568825"/>
                  <a:gd name="connsiteX29" fmla="*/ 0 w 2657475"/>
                  <a:gd name="connsiteY29" fmla="*/ 3930650 h 4568825"/>
                  <a:gd name="connsiteX30" fmla="*/ 28575 w 2657475"/>
                  <a:gd name="connsiteY30" fmla="*/ 4140200 h 4568825"/>
                  <a:gd name="connsiteX0" fmla="*/ 28575 w 2657475"/>
                  <a:gd name="connsiteY0" fmla="*/ 3759200 h 4187825"/>
                  <a:gd name="connsiteX1" fmla="*/ 352425 w 2657475"/>
                  <a:gd name="connsiteY1" fmla="*/ 3854450 h 4187825"/>
                  <a:gd name="connsiteX2" fmla="*/ 1200150 w 2657475"/>
                  <a:gd name="connsiteY2" fmla="*/ 4035425 h 4187825"/>
                  <a:gd name="connsiteX3" fmla="*/ 1514475 w 2657475"/>
                  <a:gd name="connsiteY3" fmla="*/ 4187825 h 4187825"/>
                  <a:gd name="connsiteX4" fmla="*/ 1762125 w 2657475"/>
                  <a:gd name="connsiteY4" fmla="*/ 4149725 h 4187825"/>
                  <a:gd name="connsiteX5" fmla="*/ 2628900 w 2657475"/>
                  <a:gd name="connsiteY5" fmla="*/ 3349625 h 4187825"/>
                  <a:gd name="connsiteX6" fmla="*/ 2647950 w 2657475"/>
                  <a:gd name="connsiteY6" fmla="*/ 2520950 h 4187825"/>
                  <a:gd name="connsiteX7" fmla="*/ 2647950 w 2657475"/>
                  <a:gd name="connsiteY7" fmla="*/ 2368550 h 4187825"/>
                  <a:gd name="connsiteX8" fmla="*/ 2657475 w 2657475"/>
                  <a:gd name="connsiteY8" fmla="*/ 2178050 h 4187825"/>
                  <a:gd name="connsiteX9" fmla="*/ 2470150 w 2657475"/>
                  <a:gd name="connsiteY9" fmla="*/ 0 h 4187825"/>
                  <a:gd name="connsiteX10" fmla="*/ 2517775 w 2657475"/>
                  <a:gd name="connsiteY10" fmla="*/ 368300 h 4187825"/>
                  <a:gd name="connsiteX11" fmla="*/ 2486025 w 2657475"/>
                  <a:gd name="connsiteY11" fmla="*/ 692150 h 4187825"/>
                  <a:gd name="connsiteX12" fmla="*/ 2447925 w 2657475"/>
                  <a:gd name="connsiteY12" fmla="*/ 835025 h 4187825"/>
                  <a:gd name="connsiteX13" fmla="*/ 2200275 w 2657475"/>
                  <a:gd name="connsiteY13" fmla="*/ 1339850 h 4187825"/>
                  <a:gd name="connsiteX14" fmla="*/ 1924050 w 2657475"/>
                  <a:gd name="connsiteY14" fmla="*/ 1851025 h 4187825"/>
                  <a:gd name="connsiteX15" fmla="*/ 1749425 w 2657475"/>
                  <a:gd name="connsiteY15" fmla="*/ 2089150 h 4187825"/>
                  <a:gd name="connsiteX16" fmla="*/ 1958975 w 2657475"/>
                  <a:gd name="connsiteY16" fmla="*/ 2352675 h 4187825"/>
                  <a:gd name="connsiteX17" fmla="*/ 1956594 w 2657475"/>
                  <a:gd name="connsiteY17" fmla="*/ 2903537 h 4187825"/>
                  <a:gd name="connsiteX18" fmla="*/ 1335882 w 2657475"/>
                  <a:gd name="connsiteY18" fmla="*/ 2492376 h 4187825"/>
                  <a:gd name="connsiteX19" fmla="*/ 1221581 w 2657475"/>
                  <a:gd name="connsiteY19" fmla="*/ 2520950 h 4187825"/>
                  <a:gd name="connsiteX20" fmla="*/ 1112044 w 2657475"/>
                  <a:gd name="connsiteY20" fmla="*/ 2513806 h 4187825"/>
                  <a:gd name="connsiteX21" fmla="*/ 1081088 w 2657475"/>
                  <a:gd name="connsiteY21" fmla="*/ 2425700 h 4187825"/>
                  <a:gd name="connsiteX22" fmla="*/ 1040606 w 2657475"/>
                  <a:gd name="connsiteY22" fmla="*/ 2256631 h 4187825"/>
                  <a:gd name="connsiteX23" fmla="*/ 304800 w 2657475"/>
                  <a:gd name="connsiteY23" fmla="*/ 2320925 h 4187825"/>
                  <a:gd name="connsiteX24" fmla="*/ 171450 w 2657475"/>
                  <a:gd name="connsiteY24" fmla="*/ 2568575 h 4187825"/>
                  <a:gd name="connsiteX25" fmla="*/ 104775 w 2657475"/>
                  <a:gd name="connsiteY25" fmla="*/ 2768600 h 4187825"/>
                  <a:gd name="connsiteX26" fmla="*/ 38100 w 2657475"/>
                  <a:gd name="connsiteY26" fmla="*/ 3025775 h 4187825"/>
                  <a:gd name="connsiteX27" fmla="*/ 0 w 2657475"/>
                  <a:gd name="connsiteY27" fmla="*/ 3273425 h 4187825"/>
                  <a:gd name="connsiteX28" fmla="*/ 0 w 2657475"/>
                  <a:gd name="connsiteY28" fmla="*/ 3549650 h 4187825"/>
                  <a:gd name="connsiteX29" fmla="*/ 28575 w 2657475"/>
                  <a:gd name="connsiteY29" fmla="*/ 3759200 h 4187825"/>
                  <a:gd name="connsiteX0" fmla="*/ 28575 w 2657475"/>
                  <a:gd name="connsiteY0" fmla="*/ 3390900 h 3819525"/>
                  <a:gd name="connsiteX1" fmla="*/ 352425 w 2657475"/>
                  <a:gd name="connsiteY1" fmla="*/ 3486150 h 3819525"/>
                  <a:gd name="connsiteX2" fmla="*/ 1200150 w 2657475"/>
                  <a:gd name="connsiteY2" fmla="*/ 3667125 h 3819525"/>
                  <a:gd name="connsiteX3" fmla="*/ 1514475 w 2657475"/>
                  <a:gd name="connsiteY3" fmla="*/ 3819525 h 3819525"/>
                  <a:gd name="connsiteX4" fmla="*/ 1762125 w 2657475"/>
                  <a:gd name="connsiteY4" fmla="*/ 3781425 h 3819525"/>
                  <a:gd name="connsiteX5" fmla="*/ 2628900 w 2657475"/>
                  <a:gd name="connsiteY5" fmla="*/ 2981325 h 3819525"/>
                  <a:gd name="connsiteX6" fmla="*/ 2647950 w 2657475"/>
                  <a:gd name="connsiteY6" fmla="*/ 2152650 h 3819525"/>
                  <a:gd name="connsiteX7" fmla="*/ 2647950 w 2657475"/>
                  <a:gd name="connsiteY7" fmla="*/ 2000250 h 3819525"/>
                  <a:gd name="connsiteX8" fmla="*/ 2657475 w 2657475"/>
                  <a:gd name="connsiteY8" fmla="*/ 1809750 h 3819525"/>
                  <a:gd name="connsiteX9" fmla="*/ 2517775 w 2657475"/>
                  <a:gd name="connsiteY9" fmla="*/ 0 h 3819525"/>
                  <a:gd name="connsiteX10" fmla="*/ 2486025 w 2657475"/>
                  <a:gd name="connsiteY10" fmla="*/ 323850 h 3819525"/>
                  <a:gd name="connsiteX11" fmla="*/ 2447925 w 2657475"/>
                  <a:gd name="connsiteY11" fmla="*/ 466725 h 3819525"/>
                  <a:gd name="connsiteX12" fmla="*/ 2200275 w 2657475"/>
                  <a:gd name="connsiteY12" fmla="*/ 971550 h 3819525"/>
                  <a:gd name="connsiteX13" fmla="*/ 1924050 w 2657475"/>
                  <a:gd name="connsiteY13" fmla="*/ 1482725 h 3819525"/>
                  <a:gd name="connsiteX14" fmla="*/ 1749425 w 2657475"/>
                  <a:gd name="connsiteY14" fmla="*/ 1720850 h 3819525"/>
                  <a:gd name="connsiteX15" fmla="*/ 1958975 w 2657475"/>
                  <a:gd name="connsiteY15" fmla="*/ 1984375 h 3819525"/>
                  <a:gd name="connsiteX16" fmla="*/ 1956594 w 2657475"/>
                  <a:gd name="connsiteY16" fmla="*/ 2535237 h 3819525"/>
                  <a:gd name="connsiteX17" fmla="*/ 1335882 w 2657475"/>
                  <a:gd name="connsiteY17" fmla="*/ 2124076 h 3819525"/>
                  <a:gd name="connsiteX18" fmla="*/ 1221581 w 2657475"/>
                  <a:gd name="connsiteY18" fmla="*/ 2152650 h 3819525"/>
                  <a:gd name="connsiteX19" fmla="*/ 1112044 w 2657475"/>
                  <a:gd name="connsiteY19" fmla="*/ 2145506 h 3819525"/>
                  <a:gd name="connsiteX20" fmla="*/ 1081088 w 2657475"/>
                  <a:gd name="connsiteY20" fmla="*/ 2057400 h 3819525"/>
                  <a:gd name="connsiteX21" fmla="*/ 1040606 w 2657475"/>
                  <a:gd name="connsiteY21" fmla="*/ 1888331 h 3819525"/>
                  <a:gd name="connsiteX22" fmla="*/ 304800 w 2657475"/>
                  <a:gd name="connsiteY22" fmla="*/ 1952625 h 3819525"/>
                  <a:gd name="connsiteX23" fmla="*/ 171450 w 2657475"/>
                  <a:gd name="connsiteY23" fmla="*/ 2200275 h 3819525"/>
                  <a:gd name="connsiteX24" fmla="*/ 104775 w 2657475"/>
                  <a:gd name="connsiteY24" fmla="*/ 2400300 h 3819525"/>
                  <a:gd name="connsiteX25" fmla="*/ 38100 w 2657475"/>
                  <a:gd name="connsiteY25" fmla="*/ 2657475 h 3819525"/>
                  <a:gd name="connsiteX26" fmla="*/ 0 w 2657475"/>
                  <a:gd name="connsiteY26" fmla="*/ 2905125 h 3819525"/>
                  <a:gd name="connsiteX27" fmla="*/ 0 w 2657475"/>
                  <a:gd name="connsiteY27" fmla="*/ 3181350 h 3819525"/>
                  <a:gd name="connsiteX28" fmla="*/ 28575 w 2657475"/>
                  <a:gd name="connsiteY28" fmla="*/ 3390900 h 3819525"/>
                  <a:gd name="connsiteX0" fmla="*/ 28575 w 2657475"/>
                  <a:gd name="connsiteY0" fmla="*/ 3067050 h 3495675"/>
                  <a:gd name="connsiteX1" fmla="*/ 352425 w 2657475"/>
                  <a:gd name="connsiteY1" fmla="*/ 3162300 h 3495675"/>
                  <a:gd name="connsiteX2" fmla="*/ 1200150 w 2657475"/>
                  <a:gd name="connsiteY2" fmla="*/ 3343275 h 3495675"/>
                  <a:gd name="connsiteX3" fmla="*/ 1514475 w 2657475"/>
                  <a:gd name="connsiteY3" fmla="*/ 3495675 h 3495675"/>
                  <a:gd name="connsiteX4" fmla="*/ 1762125 w 2657475"/>
                  <a:gd name="connsiteY4" fmla="*/ 3457575 h 3495675"/>
                  <a:gd name="connsiteX5" fmla="*/ 2628900 w 2657475"/>
                  <a:gd name="connsiteY5" fmla="*/ 2657475 h 3495675"/>
                  <a:gd name="connsiteX6" fmla="*/ 2647950 w 2657475"/>
                  <a:gd name="connsiteY6" fmla="*/ 1828800 h 3495675"/>
                  <a:gd name="connsiteX7" fmla="*/ 2647950 w 2657475"/>
                  <a:gd name="connsiteY7" fmla="*/ 1676400 h 3495675"/>
                  <a:gd name="connsiteX8" fmla="*/ 2657475 w 2657475"/>
                  <a:gd name="connsiteY8" fmla="*/ 1485900 h 3495675"/>
                  <a:gd name="connsiteX9" fmla="*/ 2486025 w 2657475"/>
                  <a:gd name="connsiteY9" fmla="*/ 0 h 3495675"/>
                  <a:gd name="connsiteX10" fmla="*/ 2447925 w 2657475"/>
                  <a:gd name="connsiteY10" fmla="*/ 142875 h 3495675"/>
                  <a:gd name="connsiteX11" fmla="*/ 2200275 w 2657475"/>
                  <a:gd name="connsiteY11" fmla="*/ 647700 h 3495675"/>
                  <a:gd name="connsiteX12" fmla="*/ 1924050 w 2657475"/>
                  <a:gd name="connsiteY12" fmla="*/ 1158875 h 3495675"/>
                  <a:gd name="connsiteX13" fmla="*/ 1749425 w 2657475"/>
                  <a:gd name="connsiteY13" fmla="*/ 1397000 h 3495675"/>
                  <a:gd name="connsiteX14" fmla="*/ 1958975 w 2657475"/>
                  <a:gd name="connsiteY14" fmla="*/ 1660525 h 3495675"/>
                  <a:gd name="connsiteX15" fmla="*/ 1956594 w 2657475"/>
                  <a:gd name="connsiteY15" fmla="*/ 2211387 h 3495675"/>
                  <a:gd name="connsiteX16" fmla="*/ 1335882 w 2657475"/>
                  <a:gd name="connsiteY16" fmla="*/ 1800226 h 3495675"/>
                  <a:gd name="connsiteX17" fmla="*/ 1221581 w 2657475"/>
                  <a:gd name="connsiteY17" fmla="*/ 1828800 h 3495675"/>
                  <a:gd name="connsiteX18" fmla="*/ 1112044 w 2657475"/>
                  <a:gd name="connsiteY18" fmla="*/ 1821656 h 3495675"/>
                  <a:gd name="connsiteX19" fmla="*/ 1081088 w 2657475"/>
                  <a:gd name="connsiteY19" fmla="*/ 1733550 h 3495675"/>
                  <a:gd name="connsiteX20" fmla="*/ 1040606 w 2657475"/>
                  <a:gd name="connsiteY20" fmla="*/ 1564481 h 3495675"/>
                  <a:gd name="connsiteX21" fmla="*/ 304800 w 2657475"/>
                  <a:gd name="connsiteY21" fmla="*/ 1628775 h 3495675"/>
                  <a:gd name="connsiteX22" fmla="*/ 171450 w 2657475"/>
                  <a:gd name="connsiteY22" fmla="*/ 1876425 h 3495675"/>
                  <a:gd name="connsiteX23" fmla="*/ 104775 w 2657475"/>
                  <a:gd name="connsiteY23" fmla="*/ 2076450 h 3495675"/>
                  <a:gd name="connsiteX24" fmla="*/ 38100 w 2657475"/>
                  <a:gd name="connsiteY24" fmla="*/ 2333625 h 3495675"/>
                  <a:gd name="connsiteX25" fmla="*/ 0 w 2657475"/>
                  <a:gd name="connsiteY25" fmla="*/ 2581275 h 3495675"/>
                  <a:gd name="connsiteX26" fmla="*/ 0 w 2657475"/>
                  <a:gd name="connsiteY26" fmla="*/ 2857500 h 3495675"/>
                  <a:gd name="connsiteX27" fmla="*/ 28575 w 2657475"/>
                  <a:gd name="connsiteY27" fmla="*/ 3067050 h 3495675"/>
                  <a:gd name="connsiteX0" fmla="*/ 28575 w 2657475"/>
                  <a:gd name="connsiteY0" fmla="*/ 2924175 h 3352800"/>
                  <a:gd name="connsiteX1" fmla="*/ 352425 w 2657475"/>
                  <a:gd name="connsiteY1" fmla="*/ 3019425 h 3352800"/>
                  <a:gd name="connsiteX2" fmla="*/ 1200150 w 2657475"/>
                  <a:gd name="connsiteY2" fmla="*/ 3200400 h 3352800"/>
                  <a:gd name="connsiteX3" fmla="*/ 1514475 w 2657475"/>
                  <a:gd name="connsiteY3" fmla="*/ 3352800 h 3352800"/>
                  <a:gd name="connsiteX4" fmla="*/ 1762125 w 2657475"/>
                  <a:gd name="connsiteY4" fmla="*/ 3314700 h 3352800"/>
                  <a:gd name="connsiteX5" fmla="*/ 2628900 w 2657475"/>
                  <a:gd name="connsiteY5" fmla="*/ 2514600 h 3352800"/>
                  <a:gd name="connsiteX6" fmla="*/ 2647950 w 2657475"/>
                  <a:gd name="connsiteY6" fmla="*/ 1685925 h 3352800"/>
                  <a:gd name="connsiteX7" fmla="*/ 2647950 w 2657475"/>
                  <a:gd name="connsiteY7" fmla="*/ 1533525 h 3352800"/>
                  <a:gd name="connsiteX8" fmla="*/ 2657475 w 2657475"/>
                  <a:gd name="connsiteY8" fmla="*/ 1343025 h 3352800"/>
                  <a:gd name="connsiteX9" fmla="*/ 2447925 w 2657475"/>
                  <a:gd name="connsiteY9" fmla="*/ 0 h 3352800"/>
                  <a:gd name="connsiteX10" fmla="*/ 2200275 w 2657475"/>
                  <a:gd name="connsiteY10" fmla="*/ 504825 h 3352800"/>
                  <a:gd name="connsiteX11" fmla="*/ 1924050 w 2657475"/>
                  <a:gd name="connsiteY11" fmla="*/ 1016000 h 3352800"/>
                  <a:gd name="connsiteX12" fmla="*/ 1749425 w 2657475"/>
                  <a:gd name="connsiteY12" fmla="*/ 1254125 h 3352800"/>
                  <a:gd name="connsiteX13" fmla="*/ 1958975 w 2657475"/>
                  <a:gd name="connsiteY13" fmla="*/ 1517650 h 3352800"/>
                  <a:gd name="connsiteX14" fmla="*/ 1956594 w 2657475"/>
                  <a:gd name="connsiteY14" fmla="*/ 2068512 h 3352800"/>
                  <a:gd name="connsiteX15" fmla="*/ 1335882 w 2657475"/>
                  <a:gd name="connsiteY15" fmla="*/ 1657351 h 3352800"/>
                  <a:gd name="connsiteX16" fmla="*/ 1221581 w 2657475"/>
                  <a:gd name="connsiteY16" fmla="*/ 1685925 h 3352800"/>
                  <a:gd name="connsiteX17" fmla="*/ 1112044 w 2657475"/>
                  <a:gd name="connsiteY17" fmla="*/ 1678781 h 3352800"/>
                  <a:gd name="connsiteX18" fmla="*/ 1081088 w 2657475"/>
                  <a:gd name="connsiteY18" fmla="*/ 1590675 h 3352800"/>
                  <a:gd name="connsiteX19" fmla="*/ 1040606 w 2657475"/>
                  <a:gd name="connsiteY19" fmla="*/ 1421606 h 3352800"/>
                  <a:gd name="connsiteX20" fmla="*/ 304800 w 2657475"/>
                  <a:gd name="connsiteY20" fmla="*/ 1485900 h 3352800"/>
                  <a:gd name="connsiteX21" fmla="*/ 171450 w 2657475"/>
                  <a:gd name="connsiteY21" fmla="*/ 1733550 h 3352800"/>
                  <a:gd name="connsiteX22" fmla="*/ 104775 w 2657475"/>
                  <a:gd name="connsiteY22" fmla="*/ 1933575 h 3352800"/>
                  <a:gd name="connsiteX23" fmla="*/ 38100 w 2657475"/>
                  <a:gd name="connsiteY23" fmla="*/ 2190750 h 3352800"/>
                  <a:gd name="connsiteX24" fmla="*/ 0 w 2657475"/>
                  <a:gd name="connsiteY24" fmla="*/ 2438400 h 3352800"/>
                  <a:gd name="connsiteX25" fmla="*/ 0 w 2657475"/>
                  <a:gd name="connsiteY25" fmla="*/ 2714625 h 3352800"/>
                  <a:gd name="connsiteX26" fmla="*/ 28575 w 2657475"/>
                  <a:gd name="connsiteY26" fmla="*/ 2924175 h 3352800"/>
                  <a:gd name="connsiteX0" fmla="*/ 28575 w 2657475"/>
                  <a:gd name="connsiteY0" fmla="*/ 2419350 h 2847975"/>
                  <a:gd name="connsiteX1" fmla="*/ 352425 w 2657475"/>
                  <a:gd name="connsiteY1" fmla="*/ 2514600 h 2847975"/>
                  <a:gd name="connsiteX2" fmla="*/ 1200150 w 2657475"/>
                  <a:gd name="connsiteY2" fmla="*/ 2695575 h 2847975"/>
                  <a:gd name="connsiteX3" fmla="*/ 1514475 w 2657475"/>
                  <a:gd name="connsiteY3" fmla="*/ 2847975 h 2847975"/>
                  <a:gd name="connsiteX4" fmla="*/ 1762125 w 2657475"/>
                  <a:gd name="connsiteY4" fmla="*/ 2809875 h 2847975"/>
                  <a:gd name="connsiteX5" fmla="*/ 2628900 w 2657475"/>
                  <a:gd name="connsiteY5" fmla="*/ 2009775 h 2847975"/>
                  <a:gd name="connsiteX6" fmla="*/ 2647950 w 2657475"/>
                  <a:gd name="connsiteY6" fmla="*/ 1181100 h 2847975"/>
                  <a:gd name="connsiteX7" fmla="*/ 2647950 w 2657475"/>
                  <a:gd name="connsiteY7" fmla="*/ 1028700 h 2847975"/>
                  <a:gd name="connsiteX8" fmla="*/ 2657475 w 2657475"/>
                  <a:gd name="connsiteY8" fmla="*/ 838200 h 2847975"/>
                  <a:gd name="connsiteX9" fmla="*/ 2200275 w 2657475"/>
                  <a:gd name="connsiteY9" fmla="*/ 0 h 2847975"/>
                  <a:gd name="connsiteX10" fmla="*/ 1924050 w 2657475"/>
                  <a:gd name="connsiteY10" fmla="*/ 511175 h 2847975"/>
                  <a:gd name="connsiteX11" fmla="*/ 1749425 w 2657475"/>
                  <a:gd name="connsiteY11" fmla="*/ 749300 h 2847975"/>
                  <a:gd name="connsiteX12" fmla="*/ 1958975 w 2657475"/>
                  <a:gd name="connsiteY12" fmla="*/ 1012825 h 2847975"/>
                  <a:gd name="connsiteX13" fmla="*/ 1956594 w 2657475"/>
                  <a:gd name="connsiteY13" fmla="*/ 1563687 h 2847975"/>
                  <a:gd name="connsiteX14" fmla="*/ 1335882 w 2657475"/>
                  <a:gd name="connsiteY14" fmla="*/ 1152526 h 2847975"/>
                  <a:gd name="connsiteX15" fmla="*/ 1221581 w 2657475"/>
                  <a:gd name="connsiteY15" fmla="*/ 1181100 h 2847975"/>
                  <a:gd name="connsiteX16" fmla="*/ 1112044 w 2657475"/>
                  <a:gd name="connsiteY16" fmla="*/ 1173956 h 2847975"/>
                  <a:gd name="connsiteX17" fmla="*/ 1081088 w 2657475"/>
                  <a:gd name="connsiteY17" fmla="*/ 1085850 h 2847975"/>
                  <a:gd name="connsiteX18" fmla="*/ 1040606 w 2657475"/>
                  <a:gd name="connsiteY18" fmla="*/ 916781 h 2847975"/>
                  <a:gd name="connsiteX19" fmla="*/ 304800 w 2657475"/>
                  <a:gd name="connsiteY19" fmla="*/ 981075 h 2847975"/>
                  <a:gd name="connsiteX20" fmla="*/ 171450 w 2657475"/>
                  <a:gd name="connsiteY20" fmla="*/ 1228725 h 2847975"/>
                  <a:gd name="connsiteX21" fmla="*/ 104775 w 2657475"/>
                  <a:gd name="connsiteY21" fmla="*/ 1428750 h 2847975"/>
                  <a:gd name="connsiteX22" fmla="*/ 38100 w 2657475"/>
                  <a:gd name="connsiteY22" fmla="*/ 1685925 h 2847975"/>
                  <a:gd name="connsiteX23" fmla="*/ 0 w 2657475"/>
                  <a:gd name="connsiteY23" fmla="*/ 1933575 h 2847975"/>
                  <a:gd name="connsiteX24" fmla="*/ 0 w 2657475"/>
                  <a:gd name="connsiteY24" fmla="*/ 2209800 h 2847975"/>
                  <a:gd name="connsiteX25" fmla="*/ 28575 w 2657475"/>
                  <a:gd name="connsiteY25" fmla="*/ 2419350 h 2847975"/>
                  <a:gd name="connsiteX0" fmla="*/ 28575 w 2657475"/>
                  <a:gd name="connsiteY0" fmla="*/ 1908175 h 2336800"/>
                  <a:gd name="connsiteX1" fmla="*/ 352425 w 2657475"/>
                  <a:gd name="connsiteY1" fmla="*/ 2003425 h 2336800"/>
                  <a:gd name="connsiteX2" fmla="*/ 1200150 w 2657475"/>
                  <a:gd name="connsiteY2" fmla="*/ 2184400 h 2336800"/>
                  <a:gd name="connsiteX3" fmla="*/ 1514475 w 2657475"/>
                  <a:gd name="connsiteY3" fmla="*/ 2336800 h 2336800"/>
                  <a:gd name="connsiteX4" fmla="*/ 1762125 w 2657475"/>
                  <a:gd name="connsiteY4" fmla="*/ 2298700 h 2336800"/>
                  <a:gd name="connsiteX5" fmla="*/ 2628900 w 2657475"/>
                  <a:gd name="connsiteY5" fmla="*/ 1498600 h 2336800"/>
                  <a:gd name="connsiteX6" fmla="*/ 2647950 w 2657475"/>
                  <a:gd name="connsiteY6" fmla="*/ 669925 h 2336800"/>
                  <a:gd name="connsiteX7" fmla="*/ 2647950 w 2657475"/>
                  <a:gd name="connsiteY7" fmla="*/ 517525 h 2336800"/>
                  <a:gd name="connsiteX8" fmla="*/ 2657475 w 2657475"/>
                  <a:gd name="connsiteY8" fmla="*/ 327025 h 2336800"/>
                  <a:gd name="connsiteX9" fmla="*/ 1924050 w 2657475"/>
                  <a:gd name="connsiteY9" fmla="*/ 0 h 2336800"/>
                  <a:gd name="connsiteX10" fmla="*/ 1749425 w 2657475"/>
                  <a:gd name="connsiteY10" fmla="*/ 238125 h 2336800"/>
                  <a:gd name="connsiteX11" fmla="*/ 1958975 w 2657475"/>
                  <a:gd name="connsiteY11" fmla="*/ 501650 h 2336800"/>
                  <a:gd name="connsiteX12" fmla="*/ 1956594 w 2657475"/>
                  <a:gd name="connsiteY12" fmla="*/ 1052512 h 2336800"/>
                  <a:gd name="connsiteX13" fmla="*/ 1335882 w 2657475"/>
                  <a:gd name="connsiteY13" fmla="*/ 641351 h 2336800"/>
                  <a:gd name="connsiteX14" fmla="*/ 1221581 w 2657475"/>
                  <a:gd name="connsiteY14" fmla="*/ 669925 h 2336800"/>
                  <a:gd name="connsiteX15" fmla="*/ 1112044 w 2657475"/>
                  <a:gd name="connsiteY15" fmla="*/ 662781 h 2336800"/>
                  <a:gd name="connsiteX16" fmla="*/ 1081088 w 2657475"/>
                  <a:gd name="connsiteY16" fmla="*/ 574675 h 2336800"/>
                  <a:gd name="connsiteX17" fmla="*/ 1040606 w 2657475"/>
                  <a:gd name="connsiteY17" fmla="*/ 405606 h 2336800"/>
                  <a:gd name="connsiteX18" fmla="*/ 304800 w 2657475"/>
                  <a:gd name="connsiteY18" fmla="*/ 469900 h 2336800"/>
                  <a:gd name="connsiteX19" fmla="*/ 171450 w 2657475"/>
                  <a:gd name="connsiteY19" fmla="*/ 717550 h 2336800"/>
                  <a:gd name="connsiteX20" fmla="*/ 104775 w 2657475"/>
                  <a:gd name="connsiteY20" fmla="*/ 917575 h 2336800"/>
                  <a:gd name="connsiteX21" fmla="*/ 38100 w 2657475"/>
                  <a:gd name="connsiteY21" fmla="*/ 1174750 h 2336800"/>
                  <a:gd name="connsiteX22" fmla="*/ 0 w 2657475"/>
                  <a:gd name="connsiteY22" fmla="*/ 1422400 h 2336800"/>
                  <a:gd name="connsiteX23" fmla="*/ 0 w 2657475"/>
                  <a:gd name="connsiteY23" fmla="*/ 1698625 h 2336800"/>
                  <a:gd name="connsiteX24" fmla="*/ 28575 w 2657475"/>
                  <a:gd name="connsiteY24" fmla="*/ 1908175 h 2336800"/>
                  <a:gd name="connsiteX0" fmla="*/ 28575 w 2657475"/>
                  <a:gd name="connsiteY0" fmla="*/ 1670050 h 2098675"/>
                  <a:gd name="connsiteX1" fmla="*/ 352425 w 2657475"/>
                  <a:gd name="connsiteY1" fmla="*/ 1765300 h 2098675"/>
                  <a:gd name="connsiteX2" fmla="*/ 1200150 w 2657475"/>
                  <a:gd name="connsiteY2" fmla="*/ 1946275 h 2098675"/>
                  <a:gd name="connsiteX3" fmla="*/ 1514475 w 2657475"/>
                  <a:gd name="connsiteY3" fmla="*/ 2098675 h 2098675"/>
                  <a:gd name="connsiteX4" fmla="*/ 1762125 w 2657475"/>
                  <a:gd name="connsiteY4" fmla="*/ 2060575 h 2098675"/>
                  <a:gd name="connsiteX5" fmla="*/ 2628900 w 2657475"/>
                  <a:gd name="connsiteY5" fmla="*/ 1260475 h 2098675"/>
                  <a:gd name="connsiteX6" fmla="*/ 2647950 w 2657475"/>
                  <a:gd name="connsiteY6" fmla="*/ 431800 h 2098675"/>
                  <a:gd name="connsiteX7" fmla="*/ 2647950 w 2657475"/>
                  <a:gd name="connsiteY7" fmla="*/ 279400 h 2098675"/>
                  <a:gd name="connsiteX8" fmla="*/ 2657475 w 2657475"/>
                  <a:gd name="connsiteY8" fmla="*/ 88900 h 2098675"/>
                  <a:gd name="connsiteX9" fmla="*/ 1749425 w 2657475"/>
                  <a:gd name="connsiteY9" fmla="*/ 0 h 2098675"/>
                  <a:gd name="connsiteX10" fmla="*/ 1958975 w 2657475"/>
                  <a:gd name="connsiteY10" fmla="*/ 263525 h 2098675"/>
                  <a:gd name="connsiteX11" fmla="*/ 1956594 w 2657475"/>
                  <a:gd name="connsiteY11" fmla="*/ 814387 h 2098675"/>
                  <a:gd name="connsiteX12" fmla="*/ 1335882 w 2657475"/>
                  <a:gd name="connsiteY12" fmla="*/ 403226 h 2098675"/>
                  <a:gd name="connsiteX13" fmla="*/ 1221581 w 2657475"/>
                  <a:gd name="connsiteY13" fmla="*/ 431800 h 2098675"/>
                  <a:gd name="connsiteX14" fmla="*/ 1112044 w 2657475"/>
                  <a:gd name="connsiteY14" fmla="*/ 424656 h 2098675"/>
                  <a:gd name="connsiteX15" fmla="*/ 1081088 w 2657475"/>
                  <a:gd name="connsiteY15" fmla="*/ 336550 h 2098675"/>
                  <a:gd name="connsiteX16" fmla="*/ 1040606 w 2657475"/>
                  <a:gd name="connsiteY16" fmla="*/ 167481 h 2098675"/>
                  <a:gd name="connsiteX17" fmla="*/ 304800 w 2657475"/>
                  <a:gd name="connsiteY17" fmla="*/ 231775 h 2098675"/>
                  <a:gd name="connsiteX18" fmla="*/ 171450 w 2657475"/>
                  <a:gd name="connsiteY18" fmla="*/ 479425 h 2098675"/>
                  <a:gd name="connsiteX19" fmla="*/ 104775 w 2657475"/>
                  <a:gd name="connsiteY19" fmla="*/ 679450 h 2098675"/>
                  <a:gd name="connsiteX20" fmla="*/ 38100 w 2657475"/>
                  <a:gd name="connsiteY20" fmla="*/ 936625 h 2098675"/>
                  <a:gd name="connsiteX21" fmla="*/ 0 w 2657475"/>
                  <a:gd name="connsiteY21" fmla="*/ 1184275 h 2098675"/>
                  <a:gd name="connsiteX22" fmla="*/ 0 w 2657475"/>
                  <a:gd name="connsiteY22" fmla="*/ 1460500 h 2098675"/>
                  <a:gd name="connsiteX23" fmla="*/ 28575 w 2657475"/>
                  <a:gd name="connsiteY23" fmla="*/ 1670050 h 2098675"/>
                  <a:gd name="connsiteX0" fmla="*/ 28575 w 2657475"/>
                  <a:gd name="connsiteY0" fmla="*/ 1581150 h 2009775"/>
                  <a:gd name="connsiteX1" fmla="*/ 352425 w 2657475"/>
                  <a:gd name="connsiteY1" fmla="*/ 1676400 h 2009775"/>
                  <a:gd name="connsiteX2" fmla="*/ 1200150 w 2657475"/>
                  <a:gd name="connsiteY2" fmla="*/ 1857375 h 2009775"/>
                  <a:gd name="connsiteX3" fmla="*/ 1514475 w 2657475"/>
                  <a:gd name="connsiteY3" fmla="*/ 2009775 h 2009775"/>
                  <a:gd name="connsiteX4" fmla="*/ 1762125 w 2657475"/>
                  <a:gd name="connsiteY4" fmla="*/ 1971675 h 2009775"/>
                  <a:gd name="connsiteX5" fmla="*/ 2628900 w 2657475"/>
                  <a:gd name="connsiteY5" fmla="*/ 1171575 h 2009775"/>
                  <a:gd name="connsiteX6" fmla="*/ 2647950 w 2657475"/>
                  <a:gd name="connsiteY6" fmla="*/ 342900 h 2009775"/>
                  <a:gd name="connsiteX7" fmla="*/ 2647950 w 2657475"/>
                  <a:gd name="connsiteY7" fmla="*/ 190500 h 2009775"/>
                  <a:gd name="connsiteX8" fmla="*/ 2657475 w 2657475"/>
                  <a:gd name="connsiteY8" fmla="*/ 0 h 2009775"/>
                  <a:gd name="connsiteX9" fmla="*/ 1958975 w 2657475"/>
                  <a:gd name="connsiteY9" fmla="*/ 174625 h 2009775"/>
                  <a:gd name="connsiteX10" fmla="*/ 1956594 w 2657475"/>
                  <a:gd name="connsiteY10" fmla="*/ 725487 h 2009775"/>
                  <a:gd name="connsiteX11" fmla="*/ 1335882 w 2657475"/>
                  <a:gd name="connsiteY11" fmla="*/ 314326 h 2009775"/>
                  <a:gd name="connsiteX12" fmla="*/ 1221581 w 2657475"/>
                  <a:gd name="connsiteY12" fmla="*/ 342900 h 2009775"/>
                  <a:gd name="connsiteX13" fmla="*/ 1112044 w 2657475"/>
                  <a:gd name="connsiteY13" fmla="*/ 335756 h 2009775"/>
                  <a:gd name="connsiteX14" fmla="*/ 1081088 w 2657475"/>
                  <a:gd name="connsiteY14" fmla="*/ 247650 h 2009775"/>
                  <a:gd name="connsiteX15" fmla="*/ 1040606 w 2657475"/>
                  <a:gd name="connsiteY15" fmla="*/ 78581 h 2009775"/>
                  <a:gd name="connsiteX16" fmla="*/ 304800 w 2657475"/>
                  <a:gd name="connsiteY16" fmla="*/ 142875 h 2009775"/>
                  <a:gd name="connsiteX17" fmla="*/ 171450 w 2657475"/>
                  <a:gd name="connsiteY17" fmla="*/ 390525 h 2009775"/>
                  <a:gd name="connsiteX18" fmla="*/ 104775 w 2657475"/>
                  <a:gd name="connsiteY18" fmla="*/ 590550 h 2009775"/>
                  <a:gd name="connsiteX19" fmla="*/ 38100 w 2657475"/>
                  <a:gd name="connsiteY19" fmla="*/ 847725 h 2009775"/>
                  <a:gd name="connsiteX20" fmla="*/ 0 w 2657475"/>
                  <a:gd name="connsiteY20" fmla="*/ 1095375 h 2009775"/>
                  <a:gd name="connsiteX21" fmla="*/ 0 w 2657475"/>
                  <a:gd name="connsiteY21" fmla="*/ 1371600 h 2009775"/>
                  <a:gd name="connsiteX22" fmla="*/ 28575 w 2657475"/>
                  <a:gd name="connsiteY22" fmla="*/ 1581150 h 2009775"/>
                  <a:gd name="connsiteX0" fmla="*/ 28575 w 2647950"/>
                  <a:gd name="connsiteY0" fmla="*/ 150256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21" fmla="*/ 28575 w 2647950"/>
                  <a:gd name="connsiteY21" fmla="*/ 150256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365125 w 2647950"/>
                  <a:gd name="connsiteY17" fmla="*/ 5056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673100 w 2647950"/>
                  <a:gd name="connsiteY19" fmla="*/ 578644 h 1931194"/>
                  <a:gd name="connsiteX20" fmla="*/ 0 w 2647950"/>
                  <a:gd name="connsiteY20" fmla="*/ 12930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255910 w 2476500"/>
                  <a:gd name="connsiteY1" fmla="*/ 146922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173360 w 2476500"/>
                  <a:gd name="connsiteY1" fmla="*/ 136127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262260 w 2476500"/>
                  <a:gd name="connsiteY1" fmla="*/ 124697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497210 w 2476500"/>
                  <a:gd name="connsiteY1" fmla="*/ 10310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471810 w 2476500"/>
                  <a:gd name="connsiteY1" fmla="*/ 10056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662310 w 2476500"/>
                  <a:gd name="connsiteY1" fmla="*/ 78977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687710 w 2476500"/>
                  <a:gd name="connsiteY1" fmla="*/ 82152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833760 w 2476500"/>
                  <a:gd name="connsiteY1" fmla="*/ 65007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00360 w 2476500"/>
                  <a:gd name="connsiteY4" fmla="*/ 1369216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33450 w 2476500"/>
                  <a:gd name="connsiteY26" fmla="*/ 4929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86148 w 2476500"/>
                  <a:gd name="connsiteY1" fmla="*/ 569117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6167 w 2476500"/>
                  <a:gd name="connsiteY1" fmla="*/ 642935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3785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90600 w 2476500"/>
                  <a:gd name="connsiteY0" fmla="*/ 450056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90600 w 2476500"/>
                  <a:gd name="connsiteY28" fmla="*/ 450056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330325 w 2476500"/>
                  <a:gd name="connsiteY16" fmla="*/ 14938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500510 w 2476500"/>
                  <a:gd name="connsiteY16" fmla="*/ 139539 h 1931194"/>
                  <a:gd name="connsiteX17" fmla="*/ 1330325 w 2476500"/>
                  <a:gd name="connsiteY17" fmla="*/ 149384 h 1931194"/>
                  <a:gd name="connsiteX18" fmla="*/ 1782450 w 2476500"/>
                  <a:gd name="connsiteY18" fmla="*/ 490059 h 1931194"/>
                  <a:gd name="connsiteX19" fmla="*/ 1785144 w 2476500"/>
                  <a:gd name="connsiteY19" fmla="*/ 646906 h 1931194"/>
                  <a:gd name="connsiteX20" fmla="*/ 1164432 w 2476500"/>
                  <a:gd name="connsiteY20" fmla="*/ 235745 h 1931194"/>
                  <a:gd name="connsiteX21" fmla="*/ 1050131 w 2476500"/>
                  <a:gd name="connsiteY21" fmla="*/ 264319 h 1931194"/>
                  <a:gd name="connsiteX22" fmla="*/ 940594 w 2476500"/>
                  <a:gd name="connsiteY22" fmla="*/ 257175 h 1931194"/>
                  <a:gd name="connsiteX23" fmla="*/ 909638 w 2476500"/>
                  <a:gd name="connsiteY23" fmla="*/ 169069 h 1931194"/>
                  <a:gd name="connsiteX24" fmla="*/ 869156 w 2476500"/>
                  <a:gd name="connsiteY24" fmla="*/ 0 h 1931194"/>
                  <a:gd name="connsiteX25" fmla="*/ 133350 w 2476500"/>
                  <a:gd name="connsiteY25" fmla="*/ 64294 h 1931194"/>
                  <a:gd name="connsiteX26" fmla="*/ 0 w 2476500"/>
                  <a:gd name="connsiteY26" fmla="*/ 311944 h 1931194"/>
                  <a:gd name="connsiteX27" fmla="*/ 250825 w 2476500"/>
                  <a:gd name="connsiteY27" fmla="*/ 353219 h 1931194"/>
                  <a:gd name="connsiteX28" fmla="*/ 501650 w 2476500"/>
                  <a:gd name="connsiteY28" fmla="*/ 394494 h 1931194"/>
                  <a:gd name="connsiteX29" fmla="*/ 620713 w 2476500"/>
                  <a:gd name="connsiteY29" fmla="*/ 340519 h 1931194"/>
                  <a:gd name="connsiteX30" fmla="*/ 962025 w 2476500"/>
                  <a:gd name="connsiteY30" fmla="*/ 433388 h 1931194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982350 w 2476500"/>
                  <a:gd name="connsiteY16" fmla="*/ 0 h 1997395"/>
                  <a:gd name="connsiteX17" fmla="*/ 1330325 w 2476500"/>
                  <a:gd name="connsiteY17" fmla="*/ 215585 h 1997395"/>
                  <a:gd name="connsiteX18" fmla="*/ 1782450 w 2476500"/>
                  <a:gd name="connsiteY18" fmla="*/ 556260 h 1997395"/>
                  <a:gd name="connsiteX19" fmla="*/ 1785144 w 2476500"/>
                  <a:gd name="connsiteY19" fmla="*/ 713107 h 1997395"/>
                  <a:gd name="connsiteX20" fmla="*/ 1164432 w 2476500"/>
                  <a:gd name="connsiteY20" fmla="*/ 301946 h 1997395"/>
                  <a:gd name="connsiteX21" fmla="*/ 1050131 w 2476500"/>
                  <a:gd name="connsiteY21" fmla="*/ 330520 h 1997395"/>
                  <a:gd name="connsiteX22" fmla="*/ 940594 w 2476500"/>
                  <a:gd name="connsiteY22" fmla="*/ 323376 h 1997395"/>
                  <a:gd name="connsiteX23" fmla="*/ 909638 w 2476500"/>
                  <a:gd name="connsiteY23" fmla="*/ 235270 h 1997395"/>
                  <a:gd name="connsiteX24" fmla="*/ 869156 w 2476500"/>
                  <a:gd name="connsiteY24" fmla="*/ 66201 h 1997395"/>
                  <a:gd name="connsiteX25" fmla="*/ 133350 w 2476500"/>
                  <a:gd name="connsiteY25" fmla="*/ 130495 h 1997395"/>
                  <a:gd name="connsiteX26" fmla="*/ 0 w 2476500"/>
                  <a:gd name="connsiteY26" fmla="*/ 378145 h 1997395"/>
                  <a:gd name="connsiteX27" fmla="*/ 250825 w 2476500"/>
                  <a:gd name="connsiteY27" fmla="*/ 419420 h 1997395"/>
                  <a:gd name="connsiteX28" fmla="*/ 501650 w 2476500"/>
                  <a:gd name="connsiteY28" fmla="*/ 460695 h 1997395"/>
                  <a:gd name="connsiteX29" fmla="*/ 620713 w 2476500"/>
                  <a:gd name="connsiteY29" fmla="*/ 406720 h 1997395"/>
                  <a:gd name="connsiteX30" fmla="*/ 962025 w 2476500"/>
                  <a:gd name="connsiteY30" fmla="*/ 499589 h 1997395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1741810 w 2476500"/>
                  <a:gd name="connsiteY16" fmla="*/ 87631 h 1997395"/>
                  <a:gd name="connsiteX17" fmla="*/ 982350 w 2476500"/>
                  <a:gd name="connsiteY17" fmla="*/ 0 h 1997395"/>
                  <a:gd name="connsiteX18" fmla="*/ 1330325 w 2476500"/>
                  <a:gd name="connsiteY18" fmla="*/ 215585 h 1997395"/>
                  <a:gd name="connsiteX19" fmla="*/ 1782450 w 2476500"/>
                  <a:gd name="connsiteY19" fmla="*/ 556260 h 1997395"/>
                  <a:gd name="connsiteX20" fmla="*/ 1785144 w 2476500"/>
                  <a:gd name="connsiteY20" fmla="*/ 713107 h 1997395"/>
                  <a:gd name="connsiteX21" fmla="*/ 1164432 w 2476500"/>
                  <a:gd name="connsiteY21" fmla="*/ 301946 h 1997395"/>
                  <a:gd name="connsiteX22" fmla="*/ 1050131 w 2476500"/>
                  <a:gd name="connsiteY22" fmla="*/ 330520 h 1997395"/>
                  <a:gd name="connsiteX23" fmla="*/ 940594 w 2476500"/>
                  <a:gd name="connsiteY23" fmla="*/ 323376 h 1997395"/>
                  <a:gd name="connsiteX24" fmla="*/ 909638 w 2476500"/>
                  <a:gd name="connsiteY24" fmla="*/ 235270 h 1997395"/>
                  <a:gd name="connsiteX25" fmla="*/ 869156 w 2476500"/>
                  <a:gd name="connsiteY25" fmla="*/ 66201 h 1997395"/>
                  <a:gd name="connsiteX26" fmla="*/ 133350 w 2476500"/>
                  <a:gd name="connsiteY26" fmla="*/ 130495 h 1997395"/>
                  <a:gd name="connsiteX27" fmla="*/ 0 w 2476500"/>
                  <a:gd name="connsiteY27" fmla="*/ 378145 h 1997395"/>
                  <a:gd name="connsiteX28" fmla="*/ 250825 w 2476500"/>
                  <a:gd name="connsiteY28" fmla="*/ 419420 h 1997395"/>
                  <a:gd name="connsiteX29" fmla="*/ 501650 w 2476500"/>
                  <a:gd name="connsiteY29" fmla="*/ 460695 h 1997395"/>
                  <a:gd name="connsiteX30" fmla="*/ 620713 w 2476500"/>
                  <a:gd name="connsiteY30" fmla="*/ 406720 h 1997395"/>
                  <a:gd name="connsiteX31" fmla="*/ 962025 w 2476500"/>
                  <a:gd name="connsiteY31" fmla="*/ 499589 h 1997395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96882 h 2094688"/>
                  <a:gd name="connsiteX1" fmla="*/ 1105223 w 2476500"/>
                  <a:gd name="connsiteY1" fmla="*/ 715942 h 2094688"/>
                  <a:gd name="connsiteX2" fmla="*/ 1036167 w 2476500"/>
                  <a:gd name="connsiteY2" fmla="*/ 806429 h 2094688"/>
                  <a:gd name="connsiteX3" fmla="*/ 808360 w 2476500"/>
                  <a:gd name="connsiteY3" fmla="*/ 807223 h 2094688"/>
                  <a:gd name="connsiteX4" fmla="*/ 680566 w 2476500"/>
                  <a:gd name="connsiteY4" fmla="*/ 982642 h 2094688"/>
                  <a:gd name="connsiteX5" fmla="*/ 462285 w 2476500"/>
                  <a:gd name="connsiteY5" fmla="*/ 1169173 h 2094688"/>
                  <a:gd name="connsiteX6" fmla="*/ 376561 w 2476500"/>
                  <a:gd name="connsiteY6" fmla="*/ 1368405 h 2094688"/>
                  <a:gd name="connsiteX7" fmla="*/ 295598 w 2476500"/>
                  <a:gd name="connsiteY7" fmla="*/ 1532710 h 2094688"/>
                  <a:gd name="connsiteX8" fmla="*/ 173360 w 2476500"/>
                  <a:gd name="connsiteY8" fmla="*/ 1524773 h 2094688"/>
                  <a:gd name="connsiteX9" fmla="*/ 180975 w 2476500"/>
                  <a:gd name="connsiteY9" fmla="*/ 1761313 h 2094688"/>
                  <a:gd name="connsiteX10" fmla="*/ 1028700 w 2476500"/>
                  <a:gd name="connsiteY10" fmla="*/ 1942288 h 2094688"/>
                  <a:gd name="connsiteX11" fmla="*/ 1343025 w 2476500"/>
                  <a:gd name="connsiteY11" fmla="*/ 2094688 h 2094688"/>
                  <a:gd name="connsiteX12" fmla="*/ 1590675 w 2476500"/>
                  <a:gd name="connsiteY12" fmla="*/ 2056588 h 2094688"/>
                  <a:gd name="connsiteX13" fmla="*/ 2457450 w 2476500"/>
                  <a:gd name="connsiteY13" fmla="*/ 1256488 h 2094688"/>
                  <a:gd name="connsiteX14" fmla="*/ 2476500 w 2476500"/>
                  <a:gd name="connsiteY14" fmla="*/ 427813 h 2094688"/>
                  <a:gd name="connsiteX15" fmla="*/ 2476500 w 2476500"/>
                  <a:gd name="connsiteY15" fmla="*/ 275413 h 2094688"/>
                  <a:gd name="connsiteX16" fmla="*/ 878210 w 2476500"/>
                  <a:gd name="connsiteY16" fmla="*/ 7124 h 2094688"/>
                  <a:gd name="connsiteX17" fmla="*/ 982350 w 2476500"/>
                  <a:gd name="connsiteY17" fmla="*/ 97293 h 2094688"/>
                  <a:gd name="connsiteX18" fmla="*/ 1330325 w 2476500"/>
                  <a:gd name="connsiteY18" fmla="*/ 312878 h 2094688"/>
                  <a:gd name="connsiteX19" fmla="*/ 1782450 w 2476500"/>
                  <a:gd name="connsiteY19" fmla="*/ 653553 h 2094688"/>
                  <a:gd name="connsiteX20" fmla="*/ 1785144 w 2476500"/>
                  <a:gd name="connsiteY20" fmla="*/ 810400 h 2094688"/>
                  <a:gd name="connsiteX21" fmla="*/ 1164432 w 2476500"/>
                  <a:gd name="connsiteY21" fmla="*/ 399239 h 2094688"/>
                  <a:gd name="connsiteX22" fmla="*/ 1050131 w 2476500"/>
                  <a:gd name="connsiteY22" fmla="*/ 427813 h 2094688"/>
                  <a:gd name="connsiteX23" fmla="*/ 940594 w 2476500"/>
                  <a:gd name="connsiteY23" fmla="*/ 420669 h 2094688"/>
                  <a:gd name="connsiteX24" fmla="*/ 909638 w 2476500"/>
                  <a:gd name="connsiteY24" fmla="*/ 332563 h 2094688"/>
                  <a:gd name="connsiteX25" fmla="*/ 869156 w 2476500"/>
                  <a:gd name="connsiteY25" fmla="*/ 163494 h 2094688"/>
                  <a:gd name="connsiteX26" fmla="*/ 133350 w 2476500"/>
                  <a:gd name="connsiteY26" fmla="*/ 227788 h 2094688"/>
                  <a:gd name="connsiteX27" fmla="*/ 0 w 2476500"/>
                  <a:gd name="connsiteY27" fmla="*/ 475438 h 2094688"/>
                  <a:gd name="connsiteX28" fmla="*/ 250825 w 2476500"/>
                  <a:gd name="connsiteY28" fmla="*/ 516713 h 2094688"/>
                  <a:gd name="connsiteX29" fmla="*/ 501650 w 2476500"/>
                  <a:gd name="connsiteY29" fmla="*/ 557988 h 2094688"/>
                  <a:gd name="connsiteX30" fmla="*/ 620713 w 2476500"/>
                  <a:gd name="connsiteY30" fmla="*/ 504013 h 2094688"/>
                  <a:gd name="connsiteX31" fmla="*/ 962025 w 2476500"/>
                  <a:gd name="connsiteY31" fmla="*/ 596882 h 2094688"/>
                  <a:gd name="connsiteX0" fmla="*/ 962025 w 2476500"/>
                  <a:gd name="connsiteY0" fmla="*/ 506433 h 2004239"/>
                  <a:gd name="connsiteX1" fmla="*/ 1105223 w 2476500"/>
                  <a:gd name="connsiteY1" fmla="*/ 625493 h 2004239"/>
                  <a:gd name="connsiteX2" fmla="*/ 1036167 w 2476500"/>
                  <a:gd name="connsiteY2" fmla="*/ 715980 h 2004239"/>
                  <a:gd name="connsiteX3" fmla="*/ 808360 w 2476500"/>
                  <a:gd name="connsiteY3" fmla="*/ 716774 h 2004239"/>
                  <a:gd name="connsiteX4" fmla="*/ 680566 w 2476500"/>
                  <a:gd name="connsiteY4" fmla="*/ 892193 h 2004239"/>
                  <a:gd name="connsiteX5" fmla="*/ 462285 w 2476500"/>
                  <a:gd name="connsiteY5" fmla="*/ 1078724 h 2004239"/>
                  <a:gd name="connsiteX6" fmla="*/ 376561 w 2476500"/>
                  <a:gd name="connsiteY6" fmla="*/ 1277956 h 2004239"/>
                  <a:gd name="connsiteX7" fmla="*/ 295598 w 2476500"/>
                  <a:gd name="connsiteY7" fmla="*/ 1442261 h 2004239"/>
                  <a:gd name="connsiteX8" fmla="*/ 173360 w 2476500"/>
                  <a:gd name="connsiteY8" fmla="*/ 1434324 h 2004239"/>
                  <a:gd name="connsiteX9" fmla="*/ 180975 w 2476500"/>
                  <a:gd name="connsiteY9" fmla="*/ 1670864 h 2004239"/>
                  <a:gd name="connsiteX10" fmla="*/ 1028700 w 2476500"/>
                  <a:gd name="connsiteY10" fmla="*/ 1851839 h 2004239"/>
                  <a:gd name="connsiteX11" fmla="*/ 1343025 w 2476500"/>
                  <a:gd name="connsiteY11" fmla="*/ 2004239 h 2004239"/>
                  <a:gd name="connsiteX12" fmla="*/ 1590675 w 2476500"/>
                  <a:gd name="connsiteY12" fmla="*/ 1966139 h 2004239"/>
                  <a:gd name="connsiteX13" fmla="*/ 2457450 w 2476500"/>
                  <a:gd name="connsiteY13" fmla="*/ 1166039 h 2004239"/>
                  <a:gd name="connsiteX14" fmla="*/ 2476500 w 2476500"/>
                  <a:gd name="connsiteY14" fmla="*/ 337364 h 2004239"/>
                  <a:gd name="connsiteX15" fmla="*/ 2476500 w 2476500"/>
                  <a:gd name="connsiteY15" fmla="*/ 184964 h 2004239"/>
                  <a:gd name="connsiteX16" fmla="*/ 713110 w 2476500"/>
                  <a:gd name="connsiteY16" fmla="*/ 18275 h 2004239"/>
                  <a:gd name="connsiteX17" fmla="*/ 982350 w 2476500"/>
                  <a:gd name="connsiteY17" fmla="*/ 6844 h 2004239"/>
                  <a:gd name="connsiteX18" fmla="*/ 1330325 w 2476500"/>
                  <a:gd name="connsiteY18" fmla="*/ 222429 h 2004239"/>
                  <a:gd name="connsiteX19" fmla="*/ 1782450 w 2476500"/>
                  <a:gd name="connsiteY19" fmla="*/ 563104 h 2004239"/>
                  <a:gd name="connsiteX20" fmla="*/ 1785144 w 2476500"/>
                  <a:gd name="connsiteY20" fmla="*/ 719951 h 2004239"/>
                  <a:gd name="connsiteX21" fmla="*/ 1164432 w 2476500"/>
                  <a:gd name="connsiteY21" fmla="*/ 308790 h 2004239"/>
                  <a:gd name="connsiteX22" fmla="*/ 1050131 w 2476500"/>
                  <a:gd name="connsiteY22" fmla="*/ 337364 h 2004239"/>
                  <a:gd name="connsiteX23" fmla="*/ 940594 w 2476500"/>
                  <a:gd name="connsiteY23" fmla="*/ 330220 h 2004239"/>
                  <a:gd name="connsiteX24" fmla="*/ 909638 w 2476500"/>
                  <a:gd name="connsiteY24" fmla="*/ 242114 h 2004239"/>
                  <a:gd name="connsiteX25" fmla="*/ 869156 w 2476500"/>
                  <a:gd name="connsiteY25" fmla="*/ 73045 h 2004239"/>
                  <a:gd name="connsiteX26" fmla="*/ 133350 w 2476500"/>
                  <a:gd name="connsiteY26" fmla="*/ 137339 h 2004239"/>
                  <a:gd name="connsiteX27" fmla="*/ 0 w 2476500"/>
                  <a:gd name="connsiteY27" fmla="*/ 384989 h 2004239"/>
                  <a:gd name="connsiteX28" fmla="*/ 250825 w 2476500"/>
                  <a:gd name="connsiteY28" fmla="*/ 426264 h 2004239"/>
                  <a:gd name="connsiteX29" fmla="*/ 501650 w 2476500"/>
                  <a:gd name="connsiteY29" fmla="*/ 467539 h 2004239"/>
                  <a:gd name="connsiteX30" fmla="*/ 620713 w 2476500"/>
                  <a:gd name="connsiteY30" fmla="*/ 413564 h 2004239"/>
                  <a:gd name="connsiteX31" fmla="*/ 962025 w 2476500"/>
                  <a:gd name="connsiteY31" fmla="*/ 506433 h 2004239"/>
                  <a:gd name="connsiteX0" fmla="*/ 962025 w 2476500"/>
                  <a:gd name="connsiteY0" fmla="*/ 517033 h 2014839"/>
                  <a:gd name="connsiteX1" fmla="*/ 1105223 w 2476500"/>
                  <a:gd name="connsiteY1" fmla="*/ 636093 h 2014839"/>
                  <a:gd name="connsiteX2" fmla="*/ 1036167 w 2476500"/>
                  <a:gd name="connsiteY2" fmla="*/ 726580 h 2014839"/>
                  <a:gd name="connsiteX3" fmla="*/ 808360 w 2476500"/>
                  <a:gd name="connsiteY3" fmla="*/ 727374 h 2014839"/>
                  <a:gd name="connsiteX4" fmla="*/ 680566 w 2476500"/>
                  <a:gd name="connsiteY4" fmla="*/ 902793 h 2014839"/>
                  <a:gd name="connsiteX5" fmla="*/ 462285 w 2476500"/>
                  <a:gd name="connsiteY5" fmla="*/ 1089324 h 2014839"/>
                  <a:gd name="connsiteX6" fmla="*/ 376561 w 2476500"/>
                  <a:gd name="connsiteY6" fmla="*/ 1288556 h 2014839"/>
                  <a:gd name="connsiteX7" fmla="*/ 295598 w 2476500"/>
                  <a:gd name="connsiteY7" fmla="*/ 1452861 h 2014839"/>
                  <a:gd name="connsiteX8" fmla="*/ 173360 w 2476500"/>
                  <a:gd name="connsiteY8" fmla="*/ 1444924 h 2014839"/>
                  <a:gd name="connsiteX9" fmla="*/ 180975 w 2476500"/>
                  <a:gd name="connsiteY9" fmla="*/ 1681464 h 2014839"/>
                  <a:gd name="connsiteX10" fmla="*/ 1028700 w 2476500"/>
                  <a:gd name="connsiteY10" fmla="*/ 1862439 h 2014839"/>
                  <a:gd name="connsiteX11" fmla="*/ 1343025 w 2476500"/>
                  <a:gd name="connsiteY11" fmla="*/ 2014839 h 2014839"/>
                  <a:gd name="connsiteX12" fmla="*/ 1590675 w 2476500"/>
                  <a:gd name="connsiteY12" fmla="*/ 1976739 h 2014839"/>
                  <a:gd name="connsiteX13" fmla="*/ 2457450 w 2476500"/>
                  <a:gd name="connsiteY13" fmla="*/ 1176639 h 2014839"/>
                  <a:gd name="connsiteX14" fmla="*/ 2476500 w 2476500"/>
                  <a:gd name="connsiteY14" fmla="*/ 347964 h 2014839"/>
                  <a:gd name="connsiteX15" fmla="*/ 2476500 w 2476500"/>
                  <a:gd name="connsiteY15" fmla="*/ 195564 h 2014839"/>
                  <a:gd name="connsiteX16" fmla="*/ 713110 w 2476500"/>
                  <a:gd name="connsiteY16" fmla="*/ 28875 h 2014839"/>
                  <a:gd name="connsiteX17" fmla="*/ 982350 w 2476500"/>
                  <a:gd name="connsiteY17" fmla="*/ 17444 h 2014839"/>
                  <a:gd name="connsiteX18" fmla="*/ 1330325 w 2476500"/>
                  <a:gd name="connsiteY18" fmla="*/ 233029 h 2014839"/>
                  <a:gd name="connsiteX19" fmla="*/ 1782450 w 2476500"/>
                  <a:gd name="connsiteY19" fmla="*/ 573704 h 2014839"/>
                  <a:gd name="connsiteX20" fmla="*/ 1785144 w 2476500"/>
                  <a:gd name="connsiteY20" fmla="*/ 730551 h 2014839"/>
                  <a:gd name="connsiteX21" fmla="*/ 1164432 w 2476500"/>
                  <a:gd name="connsiteY21" fmla="*/ 319390 h 2014839"/>
                  <a:gd name="connsiteX22" fmla="*/ 1050131 w 2476500"/>
                  <a:gd name="connsiteY22" fmla="*/ 347964 h 2014839"/>
                  <a:gd name="connsiteX23" fmla="*/ 940594 w 2476500"/>
                  <a:gd name="connsiteY23" fmla="*/ 340820 h 2014839"/>
                  <a:gd name="connsiteX24" fmla="*/ 909638 w 2476500"/>
                  <a:gd name="connsiteY24" fmla="*/ 252714 h 2014839"/>
                  <a:gd name="connsiteX25" fmla="*/ 869156 w 2476500"/>
                  <a:gd name="connsiteY25" fmla="*/ 83645 h 2014839"/>
                  <a:gd name="connsiteX26" fmla="*/ 133350 w 2476500"/>
                  <a:gd name="connsiteY26" fmla="*/ 147939 h 2014839"/>
                  <a:gd name="connsiteX27" fmla="*/ 0 w 2476500"/>
                  <a:gd name="connsiteY27" fmla="*/ 395589 h 2014839"/>
                  <a:gd name="connsiteX28" fmla="*/ 250825 w 2476500"/>
                  <a:gd name="connsiteY28" fmla="*/ 436864 h 2014839"/>
                  <a:gd name="connsiteX29" fmla="*/ 501650 w 2476500"/>
                  <a:gd name="connsiteY29" fmla="*/ 478139 h 2014839"/>
                  <a:gd name="connsiteX30" fmla="*/ 620713 w 2476500"/>
                  <a:gd name="connsiteY30" fmla="*/ 424164 h 2014839"/>
                  <a:gd name="connsiteX31" fmla="*/ 962025 w 2476500"/>
                  <a:gd name="connsiteY31" fmla="*/ 517033 h 2014839"/>
                  <a:gd name="connsiteX0" fmla="*/ 962025 w 2476500"/>
                  <a:gd name="connsiteY0" fmla="*/ 524707 h 2022513"/>
                  <a:gd name="connsiteX1" fmla="*/ 1105223 w 2476500"/>
                  <a:gd name="connsiteY1" fmla="*/ 643767 h 2022513"/>
                  <a:gd name="connsiteX2" fmla="*/ 1036167 w 2476500"/>
                  <a:gd name="connsiteY2" fmla="*/ 734254 h 2022513"/>
                  <a:gd name="connsiteX3" fmla="*/ 808360 w 2476500"/>
                  <a:gd name="connsiteY3" fmla="*/ 735048 h 2022513"/>
                  <a:gd name="connsiteX4" fmla="*/ 680566 w 2476500"/>
                  <a:gd name="connsiteY4" fmla="*/ 910467 h 2022513"/>
                  <a:gd name="connsiteX5" fmla="*/ 462285 w 2476500"/>
                  <a:gd name="connsiteY5" fmla="*/ 1096998 h 2022513"/>
                  <a:gd name="connsiteX6" fmla="*/ 376561 w 2476500"/>
                  <a:gd name="connsiteY6" fmla="*/ 1296230 h 2022513"/>
                  <a:gd name="connsiteX7" fmla="*/ 295598 w 2476500"/>
                  <a:gd name="connsiteY7" fmla="*/ 1460535 h 2022513"/>
                  <a:gd name="connsiteX8" fmla="*/ 173360 w 2476500"/>
                  <a:gd name="connsiteY8" fmla="*/ 1452598 h 2022513"/>
                  <a:gd name="connsiteX9" fmla="*/ 180975 w 2476500"/>
                  <a:gd name="connsiteY9" fmla="*/ 1689138 h 2022513"/>
                  <a:gd name="connsiteX10" fmla="*/ 1028700 w 2476500"/>
                  <a:gd name="connsiteY10" fmla="*/ 1870113 h 2022513"/>
                  <a:gd name="connsiteX11" fmla="*/ 1343025 w 2476500"/>
                  <a:gd name="connsiteY11" fmla="*/ 2022513 h 2022513"/>
                  <a:gd name="connsiteX12" fmla="*/ 1590675 w 2476500"/>
                  <a:gd name="connsiteY12" fmla="*/ 1984413 h 2022513"/>
                  <a:gd name="connsiteX13" fmla="*/ 2457450 w 2476500"/>
                  <a:gd name="connsiteY13" fmla="*/ 1184313 h 2022513"/>
                  <a:gd name="connsiteX14" fmla="*/ 2476500 w 2476500"/>
                  <a:gd name="connsiteY14" fmla="*/ 355638 h 2022513"/>
                  <a:gd name="connsiteX15" fmla="*/ 2476500 w 2476500"/>
                  <a:gd name="connsiteY15" fmla="*/ 203238 h 2022513"/>
                  <a:gd name="connsiteX16" fmla="*/ 862335 w 2476500"/>
                  <a:gd name="connsiteY16" fmla="*/ 7974 h 2022513"/>
                  <a:gd name="connsiteX17" fmla="*/ 713110 w 2476500"/>
                  <a:gd name="connsiteY17" fmla="*/ 36549 h 2022513"/>
                  <a:gd name="connsiteX18" fmla="*/ 982350 w 2476500"/>
                  <a:gd name="connsiteY18" fmla="*/ 25118 h 2022513"/>
                  <a:gd name="connsiteX19" fmla="*/ 1330325 w 2476500"/>
                  <a:gd name="connsiteY19" fmla="*/ 240703 h 2022513"/>
                  <a:gd name="connsiteX20" fmla="*/ 1782450 w 2476500"/>
                  <a:gd name="connsiteY20" fmla="*/ 581378 h 2022513"/>
                  <a:gd name="connsiteX21" fmla="*/ 1785144 w 2476500"/>
                  <a:gd name="connsiteY21" fmla="*/ 738225 h 2022513"/>
                  <a:gd name="connsiteX22" fmla="*/ 1164432 w 2476500"/>
                  <a:gd name="connsiteY22" fmla="*/ 327064 h 2022513"/>
                  <a:gd name="connsiteX23" fmla="*/ 1050131 w 2476500"/>
                  <a:gd name="connsiteY23" fmla="*/ 355638 h 2022513"/>
                  <a:gd name="connsiteX24" fmla="*/ 940594 w 2476500"/>
                  <a:gd name="connsiteY24" fmla="*/ 348494 h 2022513"/>
                  <a:gd name="connsiteX25" fmla="*/ 909638 w 2476500"/>
                  <a:gd name="connsiteY25" fmla="*/ 260388 h 2022513"/>
                  <a:gd name="connsiteX26" fmla="*/ 869156 w 2476500"/>
                  <a:gd name="connsiteY26" fmla="*/ 91319 h 2022513"/>
                  <a:gd name="connsiteX27" fmla="*/ 133350 w 2476500"/>
                  <a:gd name="connsiteY27" fmla="*/ 155613 h 2022513"/>
                  <a:gd name="connsiteX28" fmla="*/ 0 w 2476500"/>
                  <a:gd name="connsiteY28" fmla="*/ 403263 h 2022513"/>
                  <a:gd name="connsiteX29" fmla="*/ 250825 w 2476500"/>
                  <a:gd name="connsiteY29" fmla="*/ 444538 h 2022513"/>
                  <a:gd name="connsiteX30" fmla="*/ 501650 w 2476500"/>
                  <a:gd name="connsiteY30" fmla="*/ 485813 h 2022513"/>
                  <a:gd name="connsiteX31" fmla="*/ 620713 w 2476500"/>
                  <a:gd name="connsiteY31" fmla="*/ 431838 h 2022513"/>
                  <a:gd name="connsiteX32" fmla="*/ 962025 w 2476500"/>
                  <a:gd name="connsiteY32" fmla="*/ 524707 h 2022513"/>
                  <a:gd name="connsiteX0" fmla="*/ 962025 w 2476500"/>
                  <a:gd name="connsiteY0" fmla="*/ 560072 h 2057878"/>
                  <a:gd name="connsiteX1" fmla="*/ 1105223 w 2476500"/>
                  <a:gd name="connsiteY1" fmla="*/ 679132 h 2057878"/>
                  <a:gd name="connsiteX2" fmla="*/ 1036167 w 2476500"/>
                  <a:gd name="connsiteY2" fmla="*/ 769619 h 2057878"/>
                  <a:gd name="connsiteX3" fmla="*/ 808360 w 2476500"/>
                  <a:gd name="connsiteY3" fmla="*/ 770413 h 2057878"/>
                  <a:gd name="connsiteX4" fmla="*/ 680566 w 2476500"/>
                  <a:gd name="connsiteY4" fmla="*/ 945832 h 2057878"/>
                  <a:gd name="connsiteX5" fmla="*/ 462285 w 2476500"/>
                  <a:gd name="connsiteY5" fmla="*/ 1132363 h 2057878"/>
                  <a:gd name="connsiteX6" fmla="*/ 376561 w 2476500"/>
                  <a:gd name="connsiteY6" fmla="*/ 1331595 h 2057878"/>
                  <a:gd name="connsiteX7" fmla="*/ 295598 w 2476500"/>
                  <a:gd name="connsiteY7" fmla="*/ 1495900 h 2057878"/>
                  <a:gd name="connsiteX8" fmla="*/ 173360 w 2476500"/>
                  <a:gd name="connsiteY8" fmla="*/ 1487963 h 2057878"/>
                  <a:gd name="connsiteX9" fmla="*/ 180975 w 2476500"/>
                  <a:gd name="connsiteY9" fmla="*/ 1724503 h 2057878"/>
                  <a:gd name="connsiteX10" fmla="*/ 1028700 w 2476500"/>
                  <a:gd name="connsiteY10" fmla="*/ 1905478 h 2057878"/>
                  <a:gd name="connsiteX11" fmla="*/ 1343025 w 2476500"/>
                  <a:gd name="connsiteY11" fmla="*/ 2057878 h 2057878"/>
                  <a:gd name="connsiteX12" fmla="*/ 1590675 w 2476500"/>
                  <a:gd name="connsiteY12" fmla="*/ 2019778 h 2057878"/>
                  <a:gd name="connsiteX13" fmla="*/ 2457450 w 2476500"/>
                  <a:gd name="connsiteY13" fmla="*/ 1219678 h 2057878"/>
                  <a:gd name="connsiteX14" fmla="*/ 2476500 w 2476500"/>
                  <a:gd name="connsiteY14" fmla="*/ 391003 h 2057878"/>
                  <a:gd name="connsiteX15" fmla="*/ 2476500 w 2476500"/>
                  <a:gd name="connsiteY15" fmla="*/ 238603 h 2057878"/>
                  <a:gd name="connsiteX16" fmla="*/ 713110 w 2476500"/>
                  <a:gd name="connsiteY16" fmla="*/ 5239 h 2057878"/>
                  <a:gd name="connsiteX17" fmla="*/ 713110 w 2476500"/>
                  <a:gd name="connsiteY17" fmla="*/ 71914 h 2057878"/>
                  <a:gd name="connsiteX18" fmla="*/ 982350 w 2476500"/>
                  <a:gd name="connsiteY18" fmla="*/ 60483 h 2057878"/>
                  <a:gd name="connsiteX19" fmla="*/ 1330325 w 2476500"/>
                  <a:gd name="connsiteY19" fmla="*/ 276068 h 2057878"/>
                  <a:gd name="connsiteX20" fmla="*/ 1782450 w 2476500"/>
                  <a:gd name="connsiteY20" fmla="*/ 616743 h 2057878"/>
                  <a:gd name="connsiteX21" fmla="*/ 1785144 w 2476500"/>
                  <a:gd name="connsiteY21" fmla="*/ 773590 h 2057878"/>
                  <a:gd name="connsiteX22" fmla="*/ 1164432 w 2476500"/>
                  <a:gd name="connsiteY22" fmla="*/ 362429 h 2057878"/>
                  <a:gd name="connsiteX23" fmla="*/ 1050131 w 2476500"/>
                  <a:gd name="connsiteY23" fmla="*/ 391003 h 2057878"/>
                  <a:gd name="connsiteX24" fmla="*/ 940594 w 2476500"/>
                  <a:gd name="connsiteY24" fmla="*/ 383859 h 2057878"/>
                  <a:gd name="connsiteX25" fmla="*/ 909638 w 2476500"/>
                  <a:gd name="connsiteY25" fmla="*/ 295753 h 2057878"/>
                  <a:gd name="connsiteX26" fmla="*/ 869156 w 2476500"/>
                  <a:gd name="connsiteY26" fmla="*/ 126684 h 2057878"/>
                  <a:gd name="connsiteX27" fmla="*/ 133350 w 2476500"/>
                  <a:gd name="connsiteY27" fmla="*/ 190978 h 2057878"/>
                  <a:gd name="connsiteX28" fmla="*/ 0 w 2476500"/>
                  <a:gd name="connsiteY28" fmla="*/ 438628 h 2057878"/>
                  <a:gd name="connsiteX29" fmla="*/ 250825 w 2476500"/>
                  <a:gd name="connsiteY29" fmla="*/ 479903 h 2057878"/>
                  <a:gd name="connsiteX30" fmla="*/ 501650 w 2476500"/>
                  <a:gd name="connsiteY30" fmla="*/ 521178 h 2057878"/>
                  <a:gd name="connsiteX31" fmla="*/ 620713 w 2476500"/>
                  <a:gd name="connsiteY31" fmla="*/ 467203 h 2057878"/>
                  <a:gd name="connsiteX32" fmla="*/ 962025 w 2476500"/>
                  <a:gd name="connsiteY32" fmla="*/ 560072 h 2057878"/>
                  <a:gd name="connsiteX0" fmla="*/ 962025 w 2476500"/>
                  <a:gd name="connsiteY0" fmla="*/ 554833 h 2052639"/>
                  <a:gd name="connsiteX1" fmla="*/ 1105223 w 2476500"/>
                  <a:gd name="connsiteY1" fmla="*/ 673893 h 2052639"/>
                  <a:gd name="connsiteX2" fmla="*/ 1036167 w 2476500"/>
                  <a:gd name="connsiteY2" fmla="*/ 764380 h 2052639"/>
                  <a:gd name="connsiteX3" fmla="*/ 808360 w 2476500"/>
                  <a:gd name="connsiteY3" fmla="*/ 765174 h 2052639"/>
                  <a:gd name="connsiteX4" fmla="*/ 680566 w 2476500"/>
                  <a:gd name="connsiteY4" fmla="*/ 940593 h 2052639"/>
                  <a:gd name="connsiteX5" fmla="*/ 462285 w 2476500"/>
                  <a:gd name="connsiteY5" fmla="*/ 1127124 h 2052639"/>
                  <a:gd name="connsiteX6" fmla="*/ 376561 w 2476500"/>
                  <a:gd name="connsiteY6" fmla="*/ 1326356 h 2052639"/>
                  <a:gd name="connsiteX7" fmla="*/ 295598 w 2476500"/>
                  <a:gd name="connsiteY7" fmla="*/ 1490661 h 2052639"/>
                  <a:gd name="connsiteX8" fmla="*/ 173360 w 2476500"/>
                  <a:gd name="connsiteY8" fmla="*/ 1482724 h 2052639"/>
                  <a:gd name="connsiteX9" fmla="*/ 180975 w 2476500"/>
                  <a:gd name="connsiteY9" fmla="*/ 1719264 h 2052639"/>
                  <a:gd name="connsiteX10" fmla="*/ 1028700 w 2476500"/>
                  <a:gd name="connsiteY10" fmla="*/ 1900239 h 2052639"/>
                  <a:gd name="connsiteX11" fmla="*/ 1343025 w 2476500"/>
                  <a:gd name="connsiteY11" fmla="*/ 2052639 h 2052639"/>
                  <a:gd name="connsiteX12" fmla="*/ 1590675 w 2476500"/>
                  <a:gd name="connsiteY12" fmla="*/ 2014539 h 2052639"/>
                  <a:gd name="connsiteX13" fmla="*/ 2457450 w 2476500"/>
                  <a:gd name="connsiteY13" fmla="*/ 1214439 h 2052639"/>
                  <a:gd name="connsiteX14" fmla="*/ 2476500 w 2476500"/>
                  <a:gd name="connsiteY14" fmla="*/ 385764 h 2052639"/>
                  <a:gd name="connsiteX15" fmla="*/ 2476500 w 2476500"/>
                  <a:gd name="connsiteY15" fmla="*/ 233364 h 2052639"/>
                  <a:gd name="connsiteX16" fmla="*/ 713110 w 2476500"/>
                  <a:gd name="connsiteY16" fmla="*/ 0 h 2052639"/>
                  <a:gd name="connsiteX17" fmla="*/ 713110 w 2476500"/>
                  <a:gd name="connsiteY17" fmla="*/ 66675 h 2052639"/>
                  <a:gd name="connsiteX18" fmla="*/ 982350 w 2476500"/>
                  <a:gd name="connsiteY18" fmla="*/ 55244 h 2052639"/>
                  <a:gd name="connsiteX19" fmla="*/ 1330325 w 2476500"/>
                  <a:gd name="connsiteY19" fmla="*/ 270829 h 2052639"/>
                  <a:gd name="connsiteX20" fmla="*/ 1782450 w 2476500"/>
                  <a:gd name="connsiteY20" fmla="*/ 611504 h 2052639"/>
                  <a:gd name="connsiteX21" fmla="*/ 1785144 w 2476500"/>
                  <a:gd name="connsiteY21" fmla="*/ 768351 h 2052639"/>
                  <a:gd name="connsiteX22" fmla="*/ 1164432 w 2476500"/>
                  <a:gd name="connsiteY22" fmla="*/ 357190 h 2052639"/>
                  <a:gd name="connsiteX23" fmla="*/ 1050131 w 2476500"/>
                  <a:gd name="connsiteY23" fmla="*/ 385764 h 2052639"/>
                  <a:gd name="connsiteX24" fmla="*/ 940594 w 2476500"/>
                  <a:gd name="connsiteY24" fmla="*/ 378620 h 2052639"/>
                  <a:gd name="connsiteX25" fmla="*/ 909638 w 2476500"/>
                  <a:gd name="connsiteY25" fmla="*/ 290514 h 2052639"/>
                  <a:gd name="connsiteX26" fmla="*/ 869156 w 2476500"/>
                  <a:gd name="connsiteY26" fmla="*/ 121445 h 2052639"/>
                  <a:gd name="connsiteX27" fmla="*/ 133350 w 2476500"/>
                  <a:gd name="connsiteY27" fmla="*/ 185739 h 2052639"/>
                  <a:gd name="connsiteX28" fmla="*/ 0 w 2476500"/>
                  <a:gd name="connsiteY28" fmla="*/ 433389 h 2052639"/>
                  <a:gd name="connsiteX29" fmla="*/ 250825 w 2476500"/>
                  <a:gd name="connsiteY29" fmla="*/ 474664 h 2052639"/>
                  <a:gd name="connsiteX30" fmla="*/ 501650 w 2476500"/>
                  <a:gd name="connsiteY30" fmla="*/ 515939 h 2052639"/>
                  <a:gd name="connsiteX31" fmla="*/ 620713 w 2476500"/>
                  <a:gd name="connsiteY31" fmla="*/ 461964 h 2052639"/>
                  <a:gd name="connsiteX32" fmla="*/ 962025 w 2476500"/>
                  <a:gd name="connsiteY32" fmla="*/ 554833 h 2052639"/>
                  <a:gd name="connsiteX0" fmla="*/ 962025 w 2476500"/>
                  <a:gd name="connsiteY0" fmla="*/ 555854 h 2053660"/>
                  <a:gd name="connsiteX1" fmla="*/ 1105223 w 2476500"/>
                  <a:gd name="connsiteY1" fmla="*/ 674914 h 2053660"/>
                  <a:gd name="connsiteX2" fmla="*/ 1036167 w 2476500"/>
                  <a:gd name="connsiteY2" fmla="*/ 765401 h 2053660"/>
                  <a:gd name="connsiteX3" fmla="*/ 808360 w 2476500"/>
                  <a:gd name="connsiteY3" fmla="*/ 766195 h 2053660"/>
                  <a:gd name="connsiteX4" fmla="*/ 680566 w 2476500"/>
                  <a:gd name="connsiteY4" fmla="*/ 941614 h 2053660"/>
                  <a:gd name="connsiteX5" fmla="*/ 462285 w 2476500"/>
                  <a:gd name="connsiteY5" fmla="*/ 1128145 h 2053660"/>
                  <a:gd name="connsiteX6" fmla="*/ 376561 w 2476500"/>
                  <a:gd name="connsiteY6" fmla="*/ 1327377 h 2053660"/>
                  <a:gd name="connsiteX7" fmla="*/ 295598 w 2476500"/>
                  <a:gd name="connsiteY7" fmla="*/ 1491682 h 2053660"/>
                  <a:gd name="connsiteX8" fmla="*/ 173360 w 2476500"/>
                  <a:gd name="connsiteY8" fmla="*/ 1483745 h 2053660"/>
                  <a:gd name="connsiteX9" fmla="*/ 180975 w 2476500"/>
                  <a:gd name="connsiteY9" fmla="*/ 1720285 h 2053660"/>
                  <a:gd name="connsiteX10" fmla="*/ 1028700 w 2476500"/>
                  <a:gd name="connsiteY10" fmla="*/ 1901260 h 2053660"/>
                  <a:gd name="connsiteX11" fmla="*/ 1343025 w 2476500"/>
                  <a:gd name="connsiteY11" fmla="*/ 2053660 h 2053660"/>
                  <a:gd name="connsiteX12" fmla="*/ 1590675 w 2476500"/>
                  <a:gd name="connsiteY12" fmla="*/ 2015560 h 2053660"/>
                  <a:gd name="connsiteX13" fmla="*/ 2457450 w 2476500"/>
                  <a:gd name="connsiteY13" fmla="*/ 1215460 h 2053660"/>
                  <a:gd name="connsiteX14" fmla="*/ 2476500 w 2476500"/>
                  <a:gd name="connsiteY14" fmla="*/ 386785 h 2053660"/>
                  <a:gd name="connsiteX15" fmla="*/ 2476500 w 2476500"/>
                  <a:gd name="connsiteY15" fmla="*/ 234385 h 2053660"/>
                  <a:gd name="connsiteX16" fmla="*/ 713110 w 2476500"/>
                  <a:gd name="connsiteY16" fmla="*/ 1021 h 2053660"/>
                  <a:gd name="connsiteX17" fmla="*/ 713110 w 2476500"/>
                  <a:gd name="connsiteY17" fmla="*/ 67696 h 2053660"/>
                  <a:gd name="connsiteX18" fmla="*/ 982350 w 2476500"/>
                  <a:gd name="connsiteY18" fmla="*/ 56265 h 2053660"/>
                  <a:gd name="connsiteX19" fmla="*/ 1330325 w 2476500"/>
                  <a:gd name="connsiteY19" fmla="*/ 271850 h 2053660"/>
                  <a:gd name="connsiteX20" fmla="*/ 1782450 w 2476500"/>
                  <a:gd name="connsiteY20" fmla="*/ 612525 h 2053660"/>
                  <a:gd name="connsiteX21" fmla="*/ 1785144 w 2476500"/>
                  <a:gd name="connsiteY21" fmla="*/ 769372 h 2053660"/>
                  <a:gd name="connsiteX22" fmla="*/ 1164432 w 2476500"/>
                  <a:gd name="connsiteY22" fmla="*/ 358211 h 2053660"/>
                  <a:gd name="connsiteX23" fmla="*/ 1050131 w 2476500"/>
                  <a:gd name="connsiteY23" fmla="*/ 386785 h 2053660"/>
                  <a:gd name="connsiteX24" fmla="*/ 940594 w 2476500"/>
                  <a:gd name="connsiteY24" fmla="*/ 379641 h 2053660"/>
                  <a:gd name="connsiteX25" fmla="*/ 909638 w 2476500"/>
                  <a:gd name="connsiteY25" fmla="*/ 291535 h 2053660"/>
                  <a:gd name="connsiteX26" fmla="*/ 869156 w 2476500"/>
                  <a:gd name="connsiteY26" fmla="*/ 122466 h 2053660"/>
                  <a:gd name="connsiteX27" fmla="*/ 133350 w 2476500"/>
                  <a:gd name="connsiteY27" fmla="*/ 186760 h 2053660"/>
                  <a:gd name="connsiteX28" fmla="*/ 0 w 2476500"/>
                  <a:gd name="connsiteY28" fmla="*/ 434410 h 2053660"/>
                  <a:gd name="connsiteX29" fmla="*/ 250825 w 2476500"/>
                  <a:gd name="connsiteY29" fmla="*/ 475685 h 2053660"/>
                  <a:gd name="connsiteX30" fmla="*/ 501650 w 2476500"/>
                  <a:gd name="connsiteY30" fmla="*/ 516960 h 2053660"/>
                  <a:gd name="connsiteX31" fmla="*/ 620713 w 2476500"/>
                  <a:gd name="connsiteY31" fmla="*/ 462985 h 2053660"/>
                  <a:gd name="connsiteX32" fmla="*/ 962025 w 2476500"/>
                  <a:gd name="connsiteY32" fmla="*/ 555854 h 2053660"/>
                  <a:gd name="connsiteX0" fmla="*/ 962025 w 2476500"/>
                  <a:gd name="connsiteY0" fmla="*/ 566480 h 2064286"/>
                  <a:gd name="connsiteX1" fmla="*/ 1105223 w 2476500"/>
                  <a:gd name="connsiteY1" fmla="*/ 685540 h 2064286"/>
                  <a:gd name="connsiteX2" fmla="*/ 1036167 w 2476500"/>
                  <a:gd name="connsiteY2" fmla="*/ 776027 h 2064286"/>
                  <a:gd name="connsiteX3" fmla="*/ 808360 w 2476500"/>
                  <a:gd name="connsiteY3" fmla="*/ 776821 h 2064286"/>
                  <a:gd name="connsiteX4" fmla="*/ 680566 w 2476500"/>
                  <a:gd name="connsiteY4" fmla="*/ 952240 h 2064286"/>
                  <a:gd name="connsiteX5" fmla="*/ 462285 w 2476500"/>
                  <a:gd name="connsiteY5" fmla="*/ 1138771 h 2064286"/>
                  <a:gd name="connsiteX6" fmla="*/ 376561 w 2476500"/>
                  <a:gd name="connsiteY6" fmla="*/ 1338003 h 2064286"/>
                  <a:gd name="connsiteX7" fmla="*/ 295598 w 2476500"/>
                  <a:gd name="connsiteY7" fmla="*/ 1502308 h 2064286"/>
                  <a:gd name="connsiteX8" fmla="*/ 173360 w 2476500"/>
                  <a:gd name="connsiteY8" fmla="*/ 1494371 h 2064286"/>
                  <a:gd name="connsiteX9" fmla="*/ 180975 w 2476500"/>
                  <a:gd name="connsiteY9" fmla="*/ 1730911 h 2064286"/>
                  <a:gd name="connsiteX10" fmla="*/ 1028700 w 2476500"/>
                  <a:gd name="connsiteY10" fmla="*/ 1911886 h 2064286"/>
                  <a:gd name="connsiteX11" fmla="*/ 1343025 w 2476500"/>
                  <a:gd name="connsiteY11" fmla="*/ 2064286 h 2064286"/>
                  <a:gd name="connsiteX12" fmla="*/ 1590675 w 2476500"/>
                  <a:gd name="connsiteY12" fmla="*/ 2026186 h 2064286"/>
                  <a:gd name="connsiteX13" fmla="*/ 2457450 w 2476500"/>
                  <a:gd name="connsiteY13" fmla="*/ 1226086 h 2064286"/>
                  <a:gd name="connsiteX14" fmla="*/ 2476500 w 2476500"/>
                  <a:gd name="connsiteY14" fmla="*/ 397411 h 2064286"/>
                  <a:gd name="connsiteX15" fmla="*/ 2476500 w 2476500"/>
                  <a:gd name="connsiteY15" fmla="*/ 245011 h 2064286"/>
                  <a:gd name="connsiteX16" fmla="*/ 976635 w 2476500"/>
                  <a:gd name="connsiteY16" fmla="*/ 24347 h 2064286"/>
                  <a:gd name="connsiteX17" fmla="*/ 713110 w 2476500"/>
                  <a:gd name="connsiteY17" fmla="*/ 11647 h 2064286"/>
                  <a:gd name="connsiteX18" fmla="*/ 713110 w 2476500"/>
                  <a:gd name="connsiteY18" fmla="*/ 78322 h 2064286"/>
                  <a:gd name="connsiteX19" fmla="*/ 982350 w 2476500"/>
                  <a:gd name="connsiteY19" fmla="*/ 66891 h 2064286"/>
                  <a:gd name="connsiteX20" fmla="*/ 1330325 w 2476500"/>
                  <a:gd name="connsiteY20" fmla="*/ 282476 h 2064286"/>
                  <a:gd name="connsiteX21" fmla="*/ 1782450 w 2476500"/>
                  <a:gd name="connsiteY21" fmla="*/ 623151 h 2064286"/>
                  <a:gd name="connsiteX22" fmla="*/ 1785144 w 2476500"/>
                  <a:gd name="connsiteY22" fmla="*/ 779998 h 2064286"/>
                  <a:gd name="connsiteX23" fmla="*/ 1164432 w 2476500"/>
                  <a:gd name="connsiteY23" fmla="*/ 368837 h 2064286"/>
                  <a:gd name="connsiteX24" fmla="*/ 1050131 w 2476500"/>
                  <a:gd name="connsiteY24" fmla="*/ 397411 h 2064286"/>
                  <a:gd name="connsiteX25" fmla="*/ 940594 w 2476500"/>
                  <a:gd name="connsiteY25" fmla="*/ 390267 h 2064286"/>
                  <a:gd name="connsiteX26" fmla="*/ 909638 w 2476500"/>
                  <a:gd name="connsiteY26" fmla="*/ 302161 h 2064286"/>
                  <a:gd name="connsiteX27" fmla="*/ 869156 w 2476500"/>
                  <a:gd name="connsiteY27" fmla="*/ 133092 h 2064286"/>
                  <a:gd name="connsiteX28" fmla="*/ 133350 w 2476500"/>
                  <a:gd name="connsiteY28" fmla="*/ 197386 h 2064286"/>
                  <a:gd name="connsiteX29" fmla="*/ 0 w 2476500"/>
                  <a:gd name="connsiteY29" fmla="*/ 445036 h 2064286"/>
                  <a:gd name="connsiteX30" fmla="*/ 250825 w 2476500"/>
                  <a:gd name="connsiteY30" fmla="*/ 486311 h 2064286"/>
                  <a:gd name="connsiteX31" fmla="*/ 501650 w 2476500"/>
                  <a:gd name="connsiteY31" fmla="*/ 527586 h 2064286"/>
                  <a:gd name="connsiteX32" fmla="*/ 620713 w 2476500"/>
                  <a:gd name="connsiteY32" fmla="*/ 473611 h 2064286"/>
                  <a:gd name="connsiteX33" fmla="*/ 962025 w 2476500"/>
                  <a:gd name="connsiteY33" fmla="*/ 566480 h 2064286"/>
                  <a:gd name="connsiteX0" fmla="*/ 962025 w 2476500"/>
                  <a:gd name="connsiteY0" fmla="*/ 586146 h 2083952"/>
                  <a:gd name="connsiteX1" fmla="*/ 1105223 w 2476500"/>
                  <a:gd name="connsiteY1" fmla="*/ 705206 h 2083952"/>
                  <a:gd name="connsiteX2" fmla="*/ 1036167 w 2476500"/>
                  <a:gd name="connsiteY2" fmla="*/ 795693 h 2083952"/>
                  <a:gd name="connsiteX3" fmla="*/ 808360 w 2476500"/>
                  <a:gd name="connsiteY3" fmla="*/ 796487 h 2083952"/>
                  <a:gd name="connsiteX4" fmla="*/ 680566 w 2476500"/>
                  <a:gd name="connsiteY4" fmla="*/ 971906 h 2083952"/>
                  <a:gd name="connsiteX5" fmla="*/ 462285 w 2476500"/>
                  <a:gd name="connsiteY5" fmla="*/ 1158437 h 2083952"/>
                  <a:gd name="connsiteX6" fmla="*/ 376561 w 2476500"/>
                  <a:gd name="connsiteY6" fmla="*/ 1357669 h 2083952"/>
                  <a:gd name="connsiteX7" fmla="*/ 295598 w 2476500"/>
                  <a:gd name="connsiteY7" fmla="*/ 1521974 h 2083952"/>
                  <a:gd name="connsiteX8" fmla="*/ 173360 w 2476500"/>
                  <a:gd name="connsiteY8" fmla="*/ 1514037 h 2083952"/>
                  <a:gd name="connsiteX9" fmla="*/ 180975 w 2476500"/>
                  <a:gd name="connsiteY9" fmla="*/ 1750577 h 2083952"/>
                  <a:gd name="connsiteX10" fmla="*/ 1028700 w 2476500"/>
                  <a:gd name="connsiteY10" fmla="*/ 1931552 h 2083952"/>
                  <a:gd name="connsiteX11" fmla="*/ 1343025 w 2476500"/>
                  <a:gd name="connsiteY11" fmla="*/ 2083952 h 2083952"/>
                  <a:gd name="connsiteX12" fmla="*/ 1590675 w 2476500"/>
                  <a:gd name="connsiteY12" fmla="*/ 2045852 h 2083952"/>
                  <a:gd name="connsiteX13" fmla="*/ 2457450 w 2476500"/>
                  <a:gd name="connsiteY13" fmla="*/ 1245752 h 2083952"/>
                  <a:gd name="connsiteX14" fmla="*/ 2476500 w 2476500"/>
                  <a:gd name="connsiteY14" fmla="*/ 417077 h 2083952"/>
                  <a:gd name="connsiteX15" fmla="*/ 2476500 w 2476500"/>
                  <a:gd name="connsiteY15" fmla="*/ 264677 h 2083952"/>
                  <a:gd name="connsiteX16" fmla="*/ 1002035 w 2476500"/>
                  <a:gd name="connsiteY16" fmla="*/ 15438 h 2083952"/>
                  <a:gd name="connsiteX17" fmla="*/ 713110 w 2476500"/>
                  <a:gd name="connsiteY17" fmla="*/ 31313 h 2083952"/>
                  <a:gd name="connsiteX18" fmla="*/ 713110 w 2476500"/>
                  <a:gd name="connsiteY18" fmla="*/ 97988 h 2083952"/>
                  <a:gd name="connsiteX19" fmla="*/ 982350 w 2476500"/>
                  <a:gd name="connsiteY19" fmla="*/ 86557 h 2083952"/>
                  <a:gd name="connsiteX20" fmla="*/ 1330325 w 2476500"/>
                  <a:gd name="connsiteY20" fmla="*/ 302142 h 2083952"/>
                  <a:gd name="connsiteX21" fmla="*/ 1782450 w 2476500"/>
                  <a:gd name="connsiteY21" fmla="*/ 642817 h 2083952"/>
                  <a:gd name="connsiteX22" fmla="*/ 1785144 w 2476500"/>
                  <a:gd name="connsiteY22" fmla="*/ 799664 h 2083952"/>
                  <a:gd name="connsiteX23" fmla="*/ 1164432 w 2476500"/>
                  <a:gd name="connsiteY23" fmla="*/ 388503 h 2083952"/>
                  <a:gd name="connsiteX24" fmla="*/ 1050131 w 2476500"/>
                  <a:gd name="connsiteY24" fmla="*/ 417077 h 2083952"/>
                  <a:gd name="connsiteX25" fmla="*/ 940594 w 2476500"/>
                  <a:gd name="connsiteY25" fmla="*/ 409933 h 2083952"/>
                  <a:gd name="connsiteX26" fmla="*/ 909638 w 2476500"/>
                  <a:gd name="connsiteY26" fmla="*/ 321827 h 2083952"/>
                  <a:gd name="connsiteX27" fmla="*/ 869156 w 2476500"/>
                  <a:gd name="connsiteY27" fmla="*/ 152758 h 2083952"/>
                  <a:gd name="connsiteX28" fmla="*/ 133350 w 2476500"/>
                  <a:gd name="connsiteY28" fmla="*/ 217052 h 2083952"/>
                  <a:gd name="connsiteX29" fmla="*/ 0 w 2476500"/>
                  <a:gd name="connsiteY29" fmla="*/ 464702 h 2083952"/>
                  <a:gd name="connsiteX30" fmla="*/ 250825 w 2476500"/>
                  <a:gd name="connsiteY30" fmla="*/ 505977 h 2083952"/>
                  <a:gd name="connsiteX31" fmla="*/ 501650 w 2476500"/>
                  <a:gd name="connsiteY31" fmla="*/ 547252 h 2083952"/>
                  <a:gd name="connsiteX32" fmla="*/ 620713 w 2476500"/>
                  <a:gd name="connsiteY32" fmla="*/ 493277 h 2083952"/>
                  <a:gd name="connsiteX33" fmla="*/ 962025 w 2476500"/>
                  <a:gd name="connsiteY33" fmla="*/ 586146 h 2083952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920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981151 w 2476500"/>
                  <a:gd name="connsiteY16" fmla="*/ 214862 h 2068514"/>
                  <a:gd name="connsiteX17" fmla="*/ 1389385 w 2476500"/>
                  <a:gd name="connsiteY17" fmla="*/ 180975 h 2068514"/>
                  <a:gd name="connsiteX18" fmla="*/ 1002035 w 2476500"/>
                  <a:gd name="connsiteY18" fmla="*/ 0 h 2068514"/>
                  <a:gd name="connsiteX19" fmla="*/ 710729 w 2476500"/>
                  <a:gd name="connsiteY19" fmla="*/ 18256 h 2068514"/>
                  <a:gd name="connsiteX20" fmla="*/ 713110 w 2476500"/>
                  <a:gd name="connsiteY20" fmla="*/ 82550 h 2068514"/>
                  <a:gd name="connsiteX21" fmla="*/ 982350 w 2476500"/>
                  <a:gd name="connsiteY21" fmla="*/ 71119 h 2068514"/>
                  <a:gd name="connsiteX22" fmla="*/ 1349375 w 2476500"/>
                  <a:gd name="connsiteY22" fmla="*/ 272417 h 2068514"/>
                  <a:gd name="connsiteX23" fmla="*/ 1782450 w 2476500"/>
                  <a:gd name="connsiteY23" fmla="*/ 627379 h 2068514"/>
                  <a:gd name="connsiteX24" fmla="*/ 1785144 w 2476500"/>
                  <a:gd name="connsiteY24" fmla="*/ 784226 h 2068514"/>
                  <a:gd name="connsiteX25" fmla="*/ 1164432 w 2476500"/>
                  <a:gd name="connsiteY25" fmla="*/ 373065 h 2068514"/>
                  <a:gd name="connsiteX26" fmla="*/ 1050131 w 2476500"/>
                  <a:gd name="connsiteY26" fmla="*/ 401639 h 2068514"/>
                  <a:gd name="connsiteX27" fmla="*/ 940594 w 2476500"/>
                  <a:gd name="connsiteY27" fmla="*/ 394495 h 2068514"/>
                  <a:gd name="connsiteX28" fmla="*/ 909638 w 2476500"/>
                  <a:gd name="connsiteY28" fmla="*/ 306389 h 2068514"/>
                  <a:gd name="connsiteX29" fmla="*/ 869156 w 2476500"/>
                  <a:gd name="connsiteY29" fmla="*/ 137320 h 2068514"/>
                  <a:gd name="connsiteX30" fmla="*/ 133350 w 2476500"/>
                  <a:gd name="connsiteY30" fmla="*/ 201614 h 2068514"/>
                  <a:gd name="connsiteX31" fmla="*/ 0 w 2476500"/>
                  <a:gd name="connsiteY31" fmla="*/ 449264 h 2068514"/>
                  <a:gd name="connsiteX32" fmla="*/ 250825 w 2476500"/>
                  <a:gd name="connsiteY32" fmla="*/ 490539 h 2068514"/>
                  <a:gd name="connsiteX33" fmla="*/ 501650 w 2476500"/>
                  <a:gd name="connsiteY33" fmla="*/ 531814 h 2068514"/>
                  <a:gd name="connsiteX34" fmla="*/ 620713 w 2476500"/>
                  <a:gd name="connsiteY34" fmla="*/ 477839 h 2068514"/>
                  <a:gd name="connsiteX35" fmla="*/ 962025 w 2476500"/>
                  <a:gd name="connsiteY35" fmla="*/ 570708 h 2068514"/>
                  <a:gd name="connsiteX0" fmla="*/ 962025 w 2876550"/>
                  <a:gd name="connsiteY0" fmla="*/ 1909418 h 3407224"/>
                  <a:gd name="connsiteX1" fmla="*/ 1105223 w 2876550"/>
                  <a:gd name="connsiteY1" fmla="*/ 2028478 h 3407224"/>
                  <a:gd name="connsiteX2" fmla="*/ 1036167 w 2876550"/>
                  <a:gd name="connsiteY2" fmla="*/ 2118965 h 3407224"/>
                  <a:gd name="connsiteX3" fmla="*/ 808360 w 2876550"/>
                  <a:gd name="connsiteY3" fmla="*/ 2119759 h 3407224"/>
                  <a:gd name="connsiteX4" fmla="*/ 680566 w 2876550"/>
                  <a:gd name="connsiteY4" fmla="*/ 2295178 h 3407224"/>
                  <a:gd name="connsiteX5" fmla="*/ 462285 w 2876550"/>
                  <a:gd name="connsiteY5" fmla="*/ 2481709 h 3407224"/>
                  <a:gd name="connsiteX6" fmla="*/ 376561 w 2876550"/>
                  <a:gd name="connsiteY6" fmla="*/ 2680941 h 3407224"/>
                  <a:gd name="connsiteX7" fmla="*/ 295598 w 2876550"/>
                  <a:gd name="connsiteY7" fmla="*/ 2845246 h 3407224"/>
                  <a:gd name="connsiteX8" fmla="*/ 173360 w 2876550"/>
                  <a:gd name="connsiteY8" fmla="*/ 2837309 h 3407224"/>
                  <a:gd name="connsiteX9" fmla="*/ 180975 w 2876550"/>
                  <a:gd name="connsiteY9" fmla="*/ 3073849 h 3407224"/>
                  <a:gd name="connsiteX10" fmla="*/ 1028700 w 2876550"/>
                  <a:gd name="connsiteY10" fmla="*/ 3254824 h 3407224"/>
                  <a:gd name="connsiteX11" fmla="*/ 1343025 w 2876550"/>
                  <a:gd name="connsiteY11" fmla="*/ 3407224 h 3407224"/>
                  <a:gd name="connsiteX12" fmla="*/ 1590675 w 2876550"/>
                  <a:gd name="connsiteY12" fmla="*/ 3369124 h 3407224"/>
                  <a:gd name="connsiteX13" fmla="*/ 2457450 w 2876550"/>
                  <a:gd name="connsiteY13" fmla="*/ 2569024 h 3407224"/>
                  <a:gd name="connsiteX14" fmla="*/ 2476500 w 2876550"/>
                  <a:gd name="connsiteY14" fmla="*/ 1740349 h 3407224"/>
                  <a:gd name="connsiteX15" fmla="*/ 2876550 w 2876550"/>
                  <a:gd name="connsiteY15" fmla="*/ 449 h 3407224"/>
                  <a:gd name="connsiteX16" fmla="*/ 1981151 w 2876550"/>
                  <a:gd name="connsiteY16" fmla="*/ 1553572 h 3407224"/>
                  <a:gd name="connsiteX17" fmla="*/ 1389385 w 2876550"/>
                  <a:gd name="connsiteY17" fmla="*/ 1519685 h 3407224"/>
                  <a:gd name="connsiteX18" fmla="*/ 1002035 w 2876550"/>
                  <a:gd name="connsiteY18" fmla="*/ 1338710 h 3407224"/>
                  <a:gd name="connsiteX19" fmla="*/ 710729 w 2876550"/>
                  <a:gd name="connsiteY19" fmla="*/ 1356966 h 3407224"/>
                  <a:gd name="connsiteX20" fmla="*/ 713110 w 2876550"/>
                  <a:gd name="connsiteY20" fmla="*/ 1421260 h 3407224"/>
                  <a:gd name="connsiteX21" fmla="*/ 982350 w 2876550"/>
                  <a:gd name="connsiteY21" fmla="*/ 1409829 h 3407224"/>
                  <a:gd name="connsiteX22" fmla="*/ 1349375 w 2876550"/>
                  <a:gd name="connsiteY22" fmla="*/ 1611127 h 3407224"/>
                  <a:gd name="connsiteX23" fmla="*/ 1782450 w 2876550"/>
                  <a:gd name="connsiteY23" fmla="*/ 1966089 h 3407224"/>
                  <a:gd name="connsiteX24" fmla="*/ 1785144 w 2876550"/>
                  <a:gd name="connsiteY24" fmla="*/ 2122936 h 3407224"/>
                  <a:gd name="connsiteX25" fmla="*/ 1164432 w 2876550"/>
                  <a:gd name="connsiteY25" fmla="*/ 1711775 h 3407224"/>
                  <a:gd name="connsiteX26" fmla="*/ 1050131 w 2876550"/>
                  <a:gd name="connsiteY26" fmla="*/ 1740349 h 3407224"/>
                  <a:gd name="connsiteX27" fmla="*/ 940594 w 2876550"/>
                  <a:gd name="connsiteY27" fmla="*/ 1733205 h 3407224"/>
                  <a:gd name="connsiteX28" fmla="*/ 909638 w 2876550"/>
                  <a:gd name="connsiteY28" fmla="*/ 1645099 h 3407224"/>
                  <a:gd name="connsiteX29" fmla="*/ 869156 w 2876550"/>
                  <a:gd name="connsiteY29" fmla="*/ 1476030 h 3407224"/>
                  <a:gd name="connsiteX30" fmla="*/ 133350 w 2876550"/>
                  <a:gd name="connsiteY30" fmla="*/ 1540324 h 3407224"/>
                  <a:gd name="connsiteX31" fmla="*/ 0 w 2876550"/>
                  <a:gd name="connsiteY31" fmla="*/ 1787974 h 3407224"/>
                  <a:gd name="connsiteX32" fmla="*/ 250825 w 2876550"/>
                  <a:gd name="connsiteY32" fmla="*/ 1829249 h 3407224"/>
                  <a:gd name="connsiteX33" fmla="*/ 501650 w 2876550"/>
                  <a:gd name="connsiteY33" fmla="*/ 1870524 h 3407224"/>
                  <a:gd name="connsiteX34" fmla="*/ 620713 w 2876550"/>
                  <a:gd name="connsiteY34" fmla="*/ 1816549 h 3407224"/>
                  <a:gd name="connsiteX35" fmla="*/ 962025 w 2876550"/>
                  <a:gd name="connsiteY35" fmla="*/ 1909418 h 3407224"/>
                  <a:gd name="connsiteX0" fmla="*/ 962025 w 3302000"/>
                  <a:gd name="connsiteY0" fmla="*/ 1909418 h 3407224"/>
                  <a:gd name="connsiteX1" fmla="*/ 1105223 w 3302000"/>
                  <a:gd name="connsiteY1" fmla="*/ 2028478 h 3407224"/>
                  <a:gd name="connsiteX2" fmla="*/ 1036167 w 3302000"/>
                  <a:gd name="connsiteY2" fmla="*/ 2118965 h 3407224"/>
                  <a:gd name="connsiteX3" fmla="*/ 808360 w 3302000"/>
                  <a:gd name="connsiteY3" fmla="*/ 2119759 h 3407224"/>
                  <a:gd name="connsiteX4" fmla="*/ 680566 w 3302000"/>
                  <a:gd name="connsiteY4" fmla="*/ 2295178 h 3407224"/>
                  <a:gd name="connsiteX5" fmla="*/ 462285 w 3302000"/>
                  <a:gd name="connsiteY5" fmla="*/ 2481709 h 3407224"/>
                  <a:gd name="connsiteX6" fmla="*/ 376561 w 3302000"/>
                  <a:gd name="connsiteY6" fmla="*/ 2680941 h 3407224"/>
                  <a:gd name="connsiteX7" fmla="*/ 295598 w 3302000"/>
                  <a:gd name="connsiteY7" fmla="*/ 2845246 h 3407224"/>
                  <a:gd name="connsiteX8" fmla="*/ 173360 w 3302000"/>
                  <a:gd name="connsiteY8" fmla="*/ 2837309 h 3407224"/>
                  <a:gd name="connsiteX9" fmla="*/ 180975 w 3302000"/>
                  <a:gd name="connsiteY9" fmla="*/ 3073849 h 3407224"/>
                  <a:gd name="connsiteX10" fmla="*/ 1028700 w 3302000"/>
                  <a:gd name="connsiteY10" fmla="*/ 3254824 h 3407224"/>
                  <a:gd name="connsiteX11" fmla="*/ 1343025 w 3302000"/>
                  <a:gd name="connsiteY11" fmla="*/ 3407224 h 3407224"/>
                  <a:gd name="connsiteX12" fmla="*/ 1590675 w 3302000"/>
                  <a:gd name="connsiteY12" fmla="*/ 3369124 h 3407224"/>
                  <a:gd name="connsiteX13" fmla="*/ 2457450 w 3302000"/>
                  <a:gd name="connsiteY13" fmla="*/ 2569024 h 3407224"/>
                  <a:gd name="connsiteX14" fmla="*/ 3302000 w 3302000"/>
                  <a:gd name="connsiteY14" fmla="*/ 610049 h 3407224"/>
                  <a:gd name="connsiteX15" fmla="*/ 2876550 w 3302000"/>
                  <a:gd name="connsiteY15" fmla="*/ 449 h 3407224"/>
                  <a:gd name="connsiteX16" fmla="*/ 1981151 w 3302000"/>
                  <a:gd name="connsiteY16" fmla="*/ 1553572 h 3407224"/>
                  <a:gd name="connsiteX17" fmla="*/ 1389385 w 3302000"/>
                  <a:gd name="connsiteY17" fmla="*/ 1519685 h 3407224"/>
                  <a:gd name="connsiteX18" fmla="*/ 1002035 w 3302000"/>
                  <a:gd name="connsiteY18" fmla="*/ 1338710 h 3407224"/>
                  <a:gd name="connsiteX19" fmla="*/ 710729 w 3302000"/>
                  <a:gd name="connsiteY19" fmla="*/ 1356966 h 3407224"/>
                  <a:gd name="connsiteX20" fmla="*/ 713110 w 3302000"/>
                  <a:gd name="connsiteY20" fmla="*/ 1421260 h 3407224"/>
                  <a:gd name="connsiteX21" fmla="*/ 982350 w 3302000"/>
                  <a:gd name="connsiteY21" fmla="*/ 1409829 h 3407224"/>
                  <a:gd name="connsiteX22" fmla="*/ 1349375 w 3302000"/>
                  <a:gd name="connsiteY22" fmla="*/ 1611127 h 3407224"/>
                  <a:gd name="connsiteX23" fmla="*/ 1782450 w 3302000"/>
                  <a:gd name="connsiteY23" fmla="*/ 1966089 h 3407224"/>
                  <a:gd name="connsiteX24" fmla="*/ 1785144 w 3302000"/>
                  <a:gd name="connsiteY24" fmla="*/ 2122936 h 3407224"/>
                  <a:gd name="connsiteX25" fmla="*/ 1164432 w 3302000"/>
                  <a:gd name="connsiteY25" fmla="*/ 1711775 h 3407224"/>
                  <a:gd name="connsiteX26" fmla="*/ 1050131 w 3302000"/>
                  <a:gd name="connsiteY26" fmla="*/ 1740349 h 3407224"/>
                  <a:gd name="connsiteX27" fmla="*/ 940594 w 3302000"/>
                  <a:gd name="connsiteY27" fmla="*/ 1733205 h 3407224"/>
                  <a:gd name="connsiteX28" fmla="*/ 909638 w 3302000"/>
                  <a:gd name="connsiteY28" fmla="*/ 1645099 h 3407224"/>
                  <a:gd name="connsiteX29" fmla="*/ 869156 w 3302000"/>
                  <a:gd name="connsiteY29" fmla="*/ 1476030 h 3407224"/>
                  <a:gd name="connsiteX30" fmla="*/ 133350 w 3302000"/>
                  <a:gd name="connsiteY30" fmla="*/ 1540324 h 3407224"/>
                  <a:gd name="connsiteX31" fmla="*/ 0 w 3302000"/>
                  <a:gd name="connsiteY31" fmla="*/ 1787974 h 3407224"/>
                  <a:gd name="connsiteX32" fmla="*/ 250825 w 3302000"/>
                  <a:gd name="connsiteY32" fmla="*/ 1829249 h 3407224"/>
                  <a:gd name="connsiteX33" fmla="*/ 501650 w 3302000"/>
                  <a:gd name="connsiteY33" fmla="*/ 1870524 h 3407224"/>
                  <a:gd name="connsiteX34" fmla="*/ 620713 w 3302000"/>
                  <a:gd name="connsiteY34" fmla="*/ 1816549 h 3407224"/>
                  <a:gd name="connsiteX35" fmla="*/ 962025 w 3302000"/>
                  <a:gd name="connsiteY35" fmla="*/ 1909418 h 3407224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3016201 w 3302000"/>
                  <a:gd name="connsiteY15" fmla="*/ 187873 h 3406775"/>
                  <a:gd name="connsiteX16" fmla="*/ 2876550 w 3302000"/>
                  <a:gd name="connsiteY16" fmla="*/ 0 h 3406775"/>
                  <a:gd name="connsiteX17" fmla="*/ 1981151 w 3302000"/>
                  <a:gd name="connsiteY17" fmla="*/ 1553123 h 3406775"/>
                  <a:gd name="connsiteX18" fmla="*/ 1389385 w 3302000"/>
                  <a:gd name="connsiteY18" fmla="*/ 1519236 h 3406775"/>
                  <a:gd name="connsiteX19" fmla="*/ 1002035 w 3302000"/>
                  <a:gd name="connsiteY19" fmla="*/ 1338261 h 3406775"/>
                  <a:gd name="connsiteX20" fmla="*/ 710729 w 3302000"/>
                  <a:gd name="connsiteY20" fmla="*/ 1356517 h 3406775"/>
                  <a:gd name="connsiteX21" fmla="*/ 713110 w 3302000"/>
                  <a:gd name="connsiteY21" fmla="*/ 1420811 h 3406775"/>
                  <a:gd name="connsiteX22" fmla="*/ 982350 w 3302000"/>
                  <a:gd name="connsiteY22" fmla="*/ 1409380 h 3406775"/>
                  <a:gd name="connsiteX23" fmla="*/ 1349375 w 3302000"/>
                  <a:gd name="connsiteY23" fmla="*/ 1610678 h 3406775"/>
                  <a:gd name="connsiteX24" fmla="*/ 1782450 w 3302000"/>
                  <a:gd name="connsiteY24" fmla="*/ 1965640 h 3406775"/>
                  <a:gd name="connsiteX25" fmla="*/ 1785144 w 3302000"/>
                  <a:gd name="connsiteY25" fmla="*/ 2122487 h 3406775"/>
                  <a:gd name="connsiteX26" fmla="*/ 1164432 w 3302000"/>
                  <a:gd name="connsiteY26" fmla="*/ 1711326 h 3406775"/>
                  <a:gd name="connsiteX27" fmla="*/ 1050131 w 3302000"/>
                  <a:gd name="connsiteY27" fmla="*/ 1739900 h 3406775"/>
                  <a:gd name="connsiteX28" fmla="*/ 940594 w 3302000"/>
                  <a:gd name="connsiteY28" fmla="*/ 1732756 h 3406775"/>
                  <a:gd name="connsiteX29" fmla="*/ 909638 w 3302000"/>
                  <a:gd name="connsiteY29" fmla="*/ 1644650 h 3406775"/>
                  <a:gd name="connsiteX30" fmla="*/ 869156 w 3302000"/>
                  <a:gd name="connsiteY30" fmla="*/ 1475581 h 3406775"/>
                  <a:gd name="connsiteX31" fmla="*/ 133350 w 3302000"/>
                  <a:gd name="connsiteY31" fmla="*/ 1539875 h 3406775"/>
                  <a:gd name="connsiteX32" fmla="*/ 0 w 3302000"/>
                  <a:gd name="connsiteY32" fmla="*/ 1787525 h 3406775"/>
                  <a:gd name="connsiteX33" fmla="*/ 250825 w 3302000"/>
                  <a:gd name="connsiteY33" fmla="*/ 1828800 h 3406775"/>
                  <a:gd name="connsiteX34" fmla="*/ 501650 w 3302000"/>
                  <a:gd name="connsiteY34" fmla="*/ 1870075 h 3406775"/>
                  <a:gd name="connsiteX35" fmla="*/ 620713 w 3302000"/>
                  <a:gd name="connsiteY35" fmla="*/ 1816100 h 3406775"/>
                  <a:gd name="connsiteX36" fmla="*/ 962025 w 3302000"/>
                  <a:gd name="connsiteY36" fmla="*/ 1908969 h 3406775"/>
                  <a:gd name="connsiteX0" fmla="*/ 962025 w 3302000"/>
                  <a:gd name="connsiteY0" fmla="*/ 3314946 h 4812752"/>
                  <a:gd name="connsiteX1" fmla="*/ 1105223 w 3302000"/>
                  <a:gd name="connsiteY1" fmla="*/ 3434006 h 4812752"/>
                  <a:gd name="connsiteX2" fmla="*/ 1036167 w 3302000"/>
                  <a:gd name="connsiteY2" fmla="*/ 3524493 h 4812752"/>
                  <a:gd name="connsiteX3" fmla="*/ 808360 w 3302000"/>
                  <a:gd name="connsiteY3" fmla="*/ 3525287 h 4812752"/>
                  <a:gd name="connsiteX4" fmla="*/ 680566 w 3302000"/>
                  <a:gd name="connsiteY4" fmla="*/ 3700706 h 4812752"/>
                  <a:gd name="connsiteX5" fmla="*/ 462285 w 3302000"/>
                  <a:gd name="connsiteY5" fmla="*/ 3887237 h 4812752"/>
                  <a:gd name="connsiteX6" fmla="*/ 376561 w 3302000"/>
                  <a:gd name="connsiteY6" fmla="*/ 4086469 h 4812752"/>
                  <a:gd name="connsiteX7" fmla="*/ 295598 w 3302000"/>
                  <a:gd name="connsiteY7" fmla="*/ 4250774 h 4812752"/>
                  <a:gd name="connsiteX8" fmla="*/ 173360 w 3302000"/>
                  <a:gd name="connsiteY8" fmla="*/ 4242837 h 4812752"/>
                  <a:gd name="connsiteX9" fmla="*/ 180975 w 3302000"/>
                  <a:gd name="connsiteY9" fmla="*/ 4479377 h 4812752"/>
                  <a:gd name="connsiteX10" fmla="*/ 1028700 w 3302000"/>
                  <a:gd name="connsiteY10" fmla="*/ 4660352 h 4812752"/>
                  <a:gd name="connsiteX11" fmla="*/ 1343025 w 3302000"/>
                  <a:gd name="connsiteY11" fmla="*/ 4812752 h 4812752"/>
                  <a:gd name="connsiteX12" fmla="*/ 1590675 w 3302000"/>
                  <a:gd name="connsiteY12" fmla="*/ 4774652 h 4812752"/>
                  <a:gd name="connsiteX13" fmla="*/ 2457450 w 3302000"/>
                  <a:gd name="connsiteY13" fmla="*/ 3974552 h 4812752"/>
                  <a:gd name="connsiteX14" fmla="*/ 3302000 w 3302000"/>
                  <a:gd name="connsiteY14" fmla="*/ 2015577 h 4812752"/>
                  <a:gd name="connsiteX15" fmla="*/ 3009851 w 3302000"/>
                  <a:gd name="connsiteY15" fmla="*/ 0 h 4812752"/>
                  <a:gd name="connsiteX16" fmla="*/ 2876550 w 3302000"/>
                  <a:gd name="connsiteY16" fmla="*/ 1405977 h 4812752"/>
                  <a:gd name="connsiteX17" fmla="*/ 1981151 w 3302000"/>
                  <a:gd name="connsiteY17" fmla="*/ 2959100 h 4812752"/>
                  <a:gd name="connsiteX18" fmla="*/ 1389385 w 3302000"/>
                  <a:gd name="connsiteY18" fmla="*/ 2925213 h 4812752"/>
                  <a:gd name="connsiteX19" fmla="*/ 1002035 w 3302000"/>
                  <a:gd name="connsiteY19" fmla="*/ 2744238 h 4812752"/>
                  <a:gd name="connsiteX20" fmla="*/ 710729 w 3302000"/>
                  <a:gd name="connsiteY20" fmla="*/ 2762494 h 4812752"/>
                  <a:gd name="connsiteX21" fmla="*/ 713110 w 3302000"/>
                  <a:gd name="connsiteY21" fmla="*/ 2826788 h 4812752"/>
                  <a:gd name="connsiteX22" fmla="*/ 982350 w 3302000"/>
                  <a:gd name="connsiteY22" fmla="*/ 2815357 h 4812752"/>
                  <a:gd name="connsiteX23" fmla="*/ 1349375 w 3302000"/>
                  <a:gd name="connsiteY23" fmla="*/ 3016655 h 4812752"/>
                  <a:gd name="connsiteX24" fmla="*/ 1782450 w 3302000"/>
                  <a:gd name="connsiteY24" fmla="*/ 3371617 h 4812752"/>
                  <a:gd name="connsiteX25" fmla="*/ 1785144 w 3302000"/>
                  <a:gd name="connsiteY25" fmla="*/ 3528464 h 4812752"/>
                  <a:gd name="connsiteX26" fmla="*/ 1164432 w 3302000"/>
                  <a:gd name="connsiteY26" fmla="*/ 3117303 h 4812752"/>
                  <a:gd name="connsiteX27" fmla="*/ 1050131 w 3302000"/>
                  <a:gd name="connsiteY27" fmla="*/ 3145877 h 4812752"/>
                  <a:gd name="connsiteX28" fmla="*/ 940594 w 3302000"/>
                  <a:gd name="connsiteY28" fmla="*/ 3138733 h 4812752"/>
                  <a:gd name="connsiteX29" fmla="*/ 909638 w 3302000"/>
                  <a:gd name="connsiteY29" fmla="*/ 3050627 h 4812752"/>
                  <a:gd name="connsiteX30" fmla="*/ 869156 w 3302000"/>
                  <a:gd name="connsiteY30" fmla="*/ 2881558 h 4812752"/>
                  <a:gd name="connsiteX31" fmla="*/ 133350 w 3302000"/>
                  <a:gd name="connsiteY31" fmla="*/ 2945852 h 4812752"/>
                  <a:gd name="connsiteX32" fmla="*/ 0 w 3302000"/>
                  <a:gd name="connsiteY32" fmla="*/ 3193502 h 4812752"/>
                  <a:gd name="connsiteX33" fmla="*/ 250825 w 3302000"/>
                  <a:gd name="connsiteY33" fmla="*/ 3234777 h 4812752"/>
                  <a:gd name="connsiteX34" fmla="*/ 501650 w 3302000"/>
                  <a:gd name="connsiteY34" fmla="*/ 3276052 h 4812752"/>
                  <a:gd name="connsiteX35" fmla="*/ 620713 w 3302000"/>
                  <a:gd name="connsiteY35" fmla="*/ 3222077 h 4812752"/>
                  <a:gd name="connsiteX36" fmla="*/ 962025 w 3302000"/>
                  <a:gd name="connsiteY36" fmla="*/ 3314946 h 4812752"/>
                  <a:gd name="connsiteX0" fmla="*/ 962025 w 3302000"/>
                  <a:gd name="connsiteY0" fmla="*/ 3324319 h 4822125"/>
                  <a:gd name="connsiteX1" fmla="*/ 1105223 w 3302000"/>
                  <a:gd name="connsiteY1" fmla="*/ 3443379 h 4822125"/>
                  <a:gd name="connsiteX2" fmla="*/ 1036167 w 3302000"/>
                  <a:gd name="connsiteY2" fmla="*/ 3533866 h 4822125"/>
                  <a:gd name="connsiteX3" fmla="*/ 808360 w 3302000"/>
                  <a:gd name="connsiteY3" fmla="*/ 3534660 h 4822125"/>
                  <a:gd name="connsiteX4" fmla="*/ 680566 w 3302000"/>
                  <a:gd name="connsiteY4" fmla="*/ 3710079 h 4822125"/>
                  <a:gd name="connsiteX5" fmla="*/ 462285 w 3302000"/>
                  <a:gd name="connsiteY5" fmla="*/ 3896610 h 4822125"/>
                  <a:gd name="connsiteX6" fmla="*/ 376561 w 3302000"/>
                  <a:gd name="connsiteY6" fmla="*/ 4095842 h 4822125"/>
                  <a:gd name="connsiteX7" fmla="*/ 295598 w 3302000"/>
                  <a:gd name="connsiteY7" fmla="*/ 4260147 h 4822125"/>
                  <a:gd name="connsiteX8" fmla="*/ 173360 w 3302000"/>
                  <a:gd name="connsiteY8" fmla="*/ 4252210 h 4822125"/>
                  <a:gd name="connsiteX9" fmla="*/ 180975 w 3302000"/>
                  <a:gd name="connsiteY9" fmla="*/ 4488750 h 4822125"/>
                  <a:gd name="connsiteX10" fmla="*/ 1028700 w 3302000"/>
                  <a:gd name="connsiteY10" fmla="*/ 4669725 h 4822125"/>
                  <a:gd name="connsiteX11" fmla="*/ 1343025 w 3302000"/>
                  <a:gd name="connsiteY11" fmla="*/ 4822125 h 4822125"/>
                  <a:gd name="connsiteX12" fmla="*/ 1590675 w 3302000"/>
                  <a:gd name="connsiteY12" fmla="*/ 4784025 h 4822125"/>
                  <a:gd name="connsiteX13" fmla="*/ 2457450 w 3302000"/>
                  <a:gd name="connsiteY13" fmla="*/ 3983925 h 4822125"/>
                  <a:gd name="connsiteX14" fmla="*/ 3302000 w 3302000"/>
                  <a:gd name="connsiteY14" fmla="*/ 2024950 h 4822125"/>
                  <a:gd name="connsiteX15" fmla="*/ 3009851 w 3302000"/>
                  <a:gd name="connsiteY15" fmla="*/ 9373 h 4822125"/>
                  <a:gd name="connsiteX16" fmla="*/ 2876550 w 3302000"/>
                  <a:gd name="connsiteY16" fmla="*/ 1415350 h 4822125"/>
                  <a:gd name="connsiteX17" fmla="*/ 1981151 w 3302000"/>
                  <a:gd name="connsiteY17" fmla="*/ 2968473 h 4822125"/>
                  <a:gd name="connsiteX18" fmla="*/ 1389385 w 3302000"/>
                  <a:gd name="connsiteY18" fmla="*/ 2934586 h 4822125"/>
                  <a:gd name="connsiteX19" fmla="*/ 1002035 w 3302000"/>
                  <a:gd name="connsiteY19" fmla="*/ 2753611 h 4822125"/>
                  <a:gd name="connsiteX20" fmla="*/ 710729 w 3302000"/>
                  <a:gd name="connsiteY20" fmla="*/ 2771867 h 4822125"/>
                  <a:gd name="connsiteX21" fmla="*/ 713110 w 3302000"/>
                  <a:gd name="connsiteY21" fmla="*/ 2836161 h 4822125"/>
                  <a:gd name="connsiteX22" fmla="*/ 982350 w 3302000"/>
                  <a:gd name="connsiteY22" fmla="*/ 2824730 h 4822125"/>
                  <a:gd name="connsiteX23" fmla="*/ 1349375 w 3302000"/>
                  <a:gd name="connsiteY23" fmla="*/ 3026028 h 4822125"/>
                  <a:gd name="connsiteX24" fmla="*/ 1782450 w 3302000"/>
                  <a:gd name="connsiteY24" fmla="*/ 3380990 h 4822125"/>
                  <a:gd name="connsiteX25" fmla="*/ 1785144 w 3302000"/>
                  <a:gd name="connsiteY25" fmla="*/ 3537837 h 4822125"/>
                  <a:gd name="connsiteX26" fmla="*/ 1164432 w 3302000"/>
                  <a:gd name="connsiteY26" fmla="*/ 3126676 h 4822125"/>
                  <a:gd name="connsiteX27" fmla="*/ 1050131 w 3302000"/>
                  <a:gd name="connsiteY27" fmla="*/ 3155250 h 4822125"/>
                  <a:gd name="connsiteX28" fmla="*/ 940594 w 3302000"/>
                  <a:gd name="connsiteY28" fmla="*/ 3148106 h 4822125"/>
                  <a:gd name="connsiteX29" fmla="*/ 909638 w 3302000"/>
                  <a:gd name="connsiteY29" fmla="*/ 3060000 h 4822125"/>
                  <a:gd name="connsiteX30" fmla="*/ 869156 w 3302000"/>
                  <a:gd name="connsiteY30" fmla="*/ 2890931 h 4822125"/>
                  <a:gd name="connsiteX31" fmla="*/ 133350 w 3302000"/>
                  <a:gd name="connsiteY31" fmla="*/ 2955225 h 4822125"/>
                  <a:gd name="connsiteX32" fmla="*/ 0 w 3302000"/>
                  <a:gd name="connsiteY32" fmla="*/ 3202875 h 4822125"/>
                  <a:gd name="connsiteX33" fmla="*/ 250825 w 3302000"/>
                  <a:gd name="connsiteY33" fmla="*/ 3244150 h 4822125"/>
                  <a:gd name="connsiteX34" fmla="*/ 501650 w 3302000"/>
                  <a:gd name="connsiteY34" fmla="*/ 3285425 h 4822125"/>
                  <a:gd name="connsiteX35" fmla="*/ 620713 w 3302000"/>
                  <a:gd name="connsiteY35" fmla="*/ 3231450 h 4822125"/>
                  <a:gd name="connsiteX36" fmla="*/ 962025 w 3302000"/>
                  <a:gd name="connsiteY36" fmla="*/ 3324319 h 4822125"/>
                  <a:gd name="connsiteX0" fmla="*/ 962025 w 3328293"/>
                  <a:gd name="connsiteY0" fmla="*/ 3440229 h 4938035"/>
                  <a:gd name="connsiteX1" fmla="*/ 1105223 w 3328293"/>
                  <a:gd name="connsiteY1" fmla="*/ 3559289 h 4938035"/>
                  <a:gd name="connsiteX2" fmla="*/ 1036167 w 3328293"/>
                  <a:gd name="connsiteY2" fmla="*/ 3649776 h 4938035"/>
                  <a:gd name="connsiteX3" fmla="*/ 808360 w 3328293"/>
                  <a:gd name="connsiteY3" fmla="*/ 3650570 h 4938035"/>
                  <a:gd name="connsiteX4" fmla="*/ 680566 w 3328293"/>
                  <a:gd name="connsiteY4" fmla="*/ 3825989 h 4938035"/>
                  <a:gd name="connsiteX5" fmla="*/ 462285 w 3328293"/>
                  <a:gd name="connsiteY5" fmla="*/ 4012520 h 4938035"/>
                  <a:gd name="connsiteX6" fmla="*/ 376561 w 3328293"/>
                  <a:gd name="connsiteY6" fmla="*/ 4211752 h 4938035"/>
                  <a:gd name="connsiteX7" fmla="*/ 295598 w 3328293"/>
                  <a:gd name="connsiteY7" fmla="*/ 4376057 h 4938035"/>
                  <a:gd name="connsiteX8" fmla="*/ 173360 w 3328293"/>
                  <a:gd name="connsiteY8" fmla="*/ 4368120 h 4938035"/>
                  <a:gd name="connsiteX9" fmla="*/ 180975 w 3328293"/>
                  <a:gd name="connsiteY9" fmla="*/ 4604660 h 4938035"/>
                  <a:gd name="connsiteX10" fmla="*/ 1028700 w 3328293"/>
                  <a:gd name="connsiteY10" fmla="*/ 4785635 h 4938035"/>
                  <a:gd name="connsiteX11" fmla="*/ 1343025 w 3328293"/>
                  <a:gd name="connsiteY11" fmla="*/ 4938035 h 4938035"/>
                  <a:gd name="connsiteX12" fmla="*/ 1590675 w 3328293"/>
                  <a:gd name="connsiteY12" fmla="*/ 4899935 h 4938035"/>
                  <a:gd name="connsiteX13" fmla="*/ 2457450 w 3328293"/>
                  <a:gd name="connsiteY13" fmla="*/ 4099835 h 4938035"/>
                  <a:gd name="connsiteX14" fmla="*/ 3302000 w 3328293"/>
                  <a:gd name="connsiteY14" fmla="*/ 2140860 h 4938035"/>
                  <a:gd name="connsiteX15" fmla="*/ 3105101 w 3328293"/>
                  <a:gd name="connsiteY15" fmla="*/ 296734 h 4938035"/>
                  <a:gd name="connsiteX16" fmla="*/ 3009851 w 3328293"/>
                  <a:gd name="connsiteY16" fmla="*/ 125283 h 4938035"/>
                  <a:gd name="connsiteX17" fmla="*/ 2876550 w 3328293"/>
                  <a:gd name="connsiteY17" fmla="*/ 1531260 h 4938035"/>
                  <a:gd name="connsiteX18" fmla="*/ 1981151 w 3328293"/>
                  <a:gd name="connsiteY18" fmla="*/ 3084383 h 4938035"/>
                  <a:gd name="connsiteX19" fmla="*/ 1389385 w 3328293"/>
                  <a:gd name="connsiteY19" fmla="*/ 3050496 h 4938035"/>
                  <a:gd name="connsiteX20" fmla="*/ 1002035 w 3328293"/>
                  <a:gd name="connsiteY20" fmla="*/ 2869521 h 4938035"/>
                  <a:gd name="connsiteX21" fmla="*/ 710729 w 3328293"/>
                  <a:gd name="connsiteY21" fmla="*/ 2887777 h 4938035"/>
                  <a:gd name="connsiteX22" fmla="*/ 713110 w 3328293"/>
                  <a:gd name="connsiteY22" fmla="*/ 2952071 h 4938035"/>
                  <a:gd name="connsiteX23" fmla="*/ 982350 w 3328293"/>
                  <a:gd name="connsiteY23" fmla="*/ 2940640 h 4938035"/>
                  <a:gd name="connsiteX24" fmla="*/ 1349375 w 3328293"/>
                  <a:gd name="connsiteY24" fmla="*/ 3141938 h 4938035"/>
                  <a:gd name="connsiteX25" fmla="*/ 1782450 w 3328293"/>
                  <a:gd name="connsiteY25" fmla="*/ 3496900 h 4938035"/>
                  <a:gd name="connsiteX26" fmla="*/ 1785144 w 3328293"/>
                  <a:gd name="connsiteY26" fmla="*/ 3653747 h 4938035"/>
                  <a:gd name="connsiteX27" fmla="*/ 1164432 w 3328293"/>
                  <a:gd name="connsiteY27" fmla="*/ 3242586 h 4938035"/>
                  <a:gd name="connsiteX28" fmla="*/ 1050131 w 3328293"/>
                  <a:gd name="connsiteY28" fmla="*/ 3271160 h 4938035"/>
                  <a:gd name="connsiteX29" fmla="*/ 940594 w 3328293"/>
                  <a:gd name="connsiteY29" fmla="*/ 3264016 h 4938035"/>
                  <a:gd name="connsiteX30" fmla="*/ 909638 w 3328293"/>
                  <a:gd name="connsiteY30" fmla="*/ 3175910 h 4938035"/>
                  <a:gd name="connsiteX31" fmla="*/ 869156 w 3328293"/>
                  <a:gd name="connsiteY31" fmla="*/ 3006841 h 4938035"/>
                  <a:gd name="connsiteX32" fmla="*/ 133350 w 3328293"/>
                  <a:gd name="connsiteY32" fmla="*/ 3071135 h 4938035"/>
                  <a:gd name="connsiteX33" fmla="*/ 0 w 3328293"/>
                  <a:gd name="connsiteY33" fmla="*/ 3318785 h 4938035"/>
                  <a:gd name="connsiteX34" fmla="*/ 250825 w 3328293"/>
                  <a:gd name="connsiteY34" fmla="*/ 3360060 h 4938035"/>
                  <a:gd name="connsiteX35" fmla="*/ 501650 w 3328293"/>
                  <a:gd name="connsiteY35" fmla="*/ 3401335 h 4938035"/>
                  <a:gd name="connsiteX36" fmla="*/ 620713 w 3328293"/>
                  <a:gd name="connsiteY36" fmla="*/ 3347360 h 4938035"/>
                  <a:gd name="connsiteX37" fmla="*/ 962025 w 3328293"/>
                  <a:gd name="connsiteY37" fmla="*/ 3440229 h 4938035"/>
                  <a:gd name="connsiteX0" fmla="*/ 962025 w 3362690"/>
                  <a:gd name="connsiteY0" fmla="*/ 3681236 h 5179042"/>
                  <a:gd name="connsiteX1" fmla="*/ 1105223 w 3362690"/>
                  <a:gd name="connsiteY1" fmla="*/ 3800296 h 5179042"/>
                  <a:gd name="connsiteX2" fmla="*/ 1036167 w 3362690"/>
                  <a:gd name="connsiteY2" fmla="*/ 3890783 h 5179042"/>
                  <a:gd name="connsiteX3" fmla="*/ 808360 w 3362690"/>
                  <a:gd name="connsiteY3" fmla="*/ 3891577 h 5179042"/>
                  <a:gd name="connsiteX4" fmla="*/ 680566 w 3362690"/>
                  <a:gd name="connsiteY4" fmla="*/ 4066996 h 5179042"/>
                  <a:gd name="connsiteX5" fmla="*/ 462285 w 3362690"/>
                  <a:gd name="connsiteY5" fmla="*/ 4253527 h 5179042"/>
                  <a:gd name="connsiteX6" fmla="*/ 376561 w 3362690"/>
                  <a:gd name="connsiteY6" fmla="*/ 4452759 h 5179042"/>
                  <a:gd name="connsiteX7" fmla="*/ 295598 w 3362690"/>
                  <a:gd name="connsiteY7" fmla="*/ 4617064 h 5179042"/>
                  <a:gd name="connsiteX8" fmla="*/ 173360 w 3362690"/>
                  <a:gd name="connsiteY8" fmla="*/ 4609127 h 5179042"/>
                  <a:gd name="connsiteX9" fmla="*/ 180975 w 3362690"/>
                  <a:gd name="connsiteY9" fmla="*/ 4845667 h 5179042"/>
                  <a:gd name="connsiteX10" fmla="*/ 1028700 w 3362690"/>
                  <a:gd name="connsiteY10" fmla="*/ 5026642 h 5179042"/>
                  <a:gd name="connsiteX11" fmla="*/ 1343025 w 3362690"/>
                  <a:gd name="connsiteY11" fmla="*/ 5179042 h 5179042"/>
                  <a:gd name="connsiteX12" fmla="*/ 1590675 w 3362690"/>
                  <a:gd name="connsiteY12" fmla="*/ 5140942 h 5179042"/>
                  <a:gd name="connsiteX13" fmla="*/ 2457450 w 3362690"/>
                  <a:gd name="connsiteY13" fmla="*/ 4340842 h 5179042"/>
                  <a:gd name="connsiteX14" fmla="*/ 3302000 w 3362690"/>
                  <a:gd name="connsiteY14" fmla="*/ 2381867 h 5179042"/>
                  <a:gd name="connsiteX15" fmla="*/ 3301951 w 3362690"/>
                  <a:gd name="connsiteY15" fmla="*/ 137691 h 5179042"/>
                  <a:gd name="connsiteX16" fmla="*/ 3009851 w 3362690"/>
                  <a:gd name="connsiteY16" fmla="*/ 366290 h 5179042"/>
                  <a:gd name="connsiteX17" fmla="*/ 2876550 w 3362690"/>
                  <a:gd name="connsiteY17" fmla="*/ 1772267 h 5179042"/>
                  <a:gd name="connsiteX18" fmla="*/ 1981151 w 3362690"/>
                  <a:gd name="connsiteY18" fmla="*/ 3325390 h 5179042"/>
                  <a:gd name="connsiteX19" fmla="*/ 1389385 w 3362690"/>
                  <a:gd name="connsiteY19" fmla="*/ 3291503 h 5179042"/>
                  <a:gd name="connsiteX20" fmla="*/ 1002035 w 3362690"/>
                  <a:gd name="connsiteY20" fmla="*/ 3110528 h 5179042"/>
                  <a:gd name="connsiteX21" fmla="*/ 710729 w 3362690"/>
                  <a:gd name="connsiteY21" fmla="*/ 3128784 h 5179042"/>
                  <a:gd name="connsiteX22" fmla="*/ 713110 w 3362690"/>
                  <a:gd name="connsiteY22" fmla="*/ 3193078 h 5179042"/>
                  <a:gd name="connsiteX23" fmla="*/ 982350 w 3362690"/>
                  <a:gd name="connsiteY23" fmla="*/ 3181647 h 5179042"/>
                  <a:gd name="connsiteX24" fmla="*/ 1349375 w 3362690"/>
                  <a:gd name="connsiteY24" fmla="*/ 3382945 h 5179042"/>
                  <a:gd name="connsiteX25" fmla="*/ 1782450 w 3362690"/>
                  <a:gd name="connsiteY25" fmla="*/ 3737907 h 5179042"/>
                  <a:gd name="connsiteX26" fmla="*/ 1785144 w 3362690"/>
                  <a:gd name="connsiteY26" fmla="*/ 3894754 h 5179042"/>
                  <a:gd name="connsiteX27" fmla="*/ 1164432 w 3362690"/>
                  <a:gd name="connsiteY27" fmla="*/ 3483593 h 5179042"/>
                  <a:gd name="connsiteX28" fmla="*/ 1050131 w 3362690"/>
                  <a:gd name="connsiteY28" fmla="*/ 3512167 h 5179042"/>
                  <a:gd name="connsiteX29" fmla="*/ 940594 w 3362690"/>
                  <a:gd name="connsiteY29" fmla="*/ 3505023 h 5179042"/>
                  <a:gd name="connsiteX30" fmla="*/ 909638 w 3362690"/>
                  <a:gd name="connsiteY30" fmla="*/ 3416917 h 5179042"/>
                  <a:gd name="connsiteX31" fmla="*/ 869156 w 3362690"/>
                  <a:gd name="connsiteY31" fmla="*/ 3247848 h 5179042"/>
                  <a:gd name="connsiteX32" fmla="*/ 133350 w 3362690"/>
                  <a:gd name="connsiteY32" fmla="*/ 3312142 h 5179042"/>
                  <a:gd name="connsiteX33" fmla="*/ 0 w 3362690"/>
                  <a:gd name="connsiteY33" fmla="*/ 3559792 h 5179042"/>
                  <a:gd name="connsiteX34" fmla="*/ 250825 w 3362690"/>
                  <a:gd name="connsiteY34" fmla="*/ 3601067 h 5179042"/>
                  <a:gd name="connsiteX35" fmla="*/ 501650 w 3362690"/>
                  <a:gd name="connsiteY35" fmla="*/ 3642342 h 5179042"/>
                  <a:gd name="connsiteX36" fmla="*/ 620713 w 3362690"/>
                  <a:gd name="connsiteY36" fmla="*/ 3588367 h 5179042"/>
                  <a:gd name="connsiteX37" fmla="*/ 962025 w 3362690"/>
                  <a:gd name="connsiteY37" fmla="*/ 3681236 h 5179042"/>
                  <a:gd name="connsiteX0" fmla="*/ 962025 w 3362690"/>
                  <a:gd name="connsiteY0" fmla="*/ 3543545 h 5041351"/>
                  <a:gd name="connsiteX1" fmla="*/ 1105223 w 3362690"/>
                  <a:gd name="connsiteY1" fmla="*/ 3662605 h 5041351"/>
                  <a:gd name="connsiteX2" fmla="*/ 1036167 w 3362690"/>
                  <a:gd name="connsiteY2" fmla="*/ 3753092 h 5041351"/>
                  <a:gd name="connsiteX3" fmla="*/ 808360 w 3362690"/>
                  <a:gd name="connsiteY3" fmla="*/ 3753886 h 5041351"/>
                  <a:gd name="connsiteX4" fmla="*/ 680566 w 3362690"/>
                  <a:gd name="connsiteY4" fmla="*/ 3929305 h 5041351"/>
                  <a:gd name="connsiteX5" fmla="*/ 462285 w 3362690"/>
                  <a:gd name="connsiteY5" fmla="*/ 4115836 h 5041351"/>
                  <a:gd name="connsiteX6" fmla="*/ 376561 w 3362690"/>
                  <a:gd name="connsiteY6" fmla="*/ 4315068 h 5041351"/>
                  <a:gd name="connsiteX7" fmla="*/ 295598 w 3362690"/>
                  <a:gd name="connsiteY7" fmla="*/ 4479373 h 5041351"/>
                  <a:gd name="connsiteX8" fmla="*/ 173360 w 3362690"/>
                  <a:gd name="connsiteY8" fmla="*/ 4471436 h 5041351"/>
                  <a:gd name="connsiteX9" fmla="*/ 180975 w 3362690"/>
                  <a:gd name="connsiteY9" fmla="*/ 4707976 h 5041351"/>
                  <a:gd name="connsiteX10" fmla="*/ 1028700 w 3362690"/>
                  <a:gd name="connsiteY10" fmla="*/ 4888951 h 5041351"/>
                  <a:gd name="connsiteX11" fmla="*/ 1343025 w 3362690"/>
                  <a:gd name="connsiteY11" fmla="*/ 5041351 h 5041351"/>
                  <a:gd name="connsiteX12" fmla="*/ 1590675 w 3362690"/>
                  <a:gd name="connsiteY12" fmla="*/ 5003251 h 5041351"/>
                  <a:gd name="connsiteX13" fmla="*/ 2457450 w 3362690"/>
                  <a:gd name="connsiteY13" fmla="*/ 4203151 h 5041351"/>
                  <a:gd name="connsiteX14" fmla="*/ 3302000 w 3362690"/>
                  <a:gd name="connsiteY14" fmla="*/ 2244176 h 5041351"/>
                  <a:gd name="connsiteX15" fmla="*/ 3301951 w 3362690"/>
                  <a:gd name="connsiteY15" fmla="*/ 0 h 5041351"/>
                  <a:gd name="connsiteX16" fmla="*/ 3009851 w 3362690"/>
                  <a:gd name="connsiteY16" fmla="*/ 228599 h 5041351"/>
                  <a:gd name="connsiteX17" fmla="*/ 2876550 w 3362690"/>
                  <a:gd name="connsiteY17" fmla="*/ 1634576 h 5041351"/>
                  <a:gd name="connsiteX18" fmla="*/ 1981151 w 3362690"/>
                  <a:gd name="connsiteY18" fmla="*/ 3187699 h 5041351"/>
                  <a:gd name="connsiteX19" fmla="*/ 1389385 w 3362690"/>
                  <a:gd name="connsiteY19" fmla="*/ 3153812 h 5041351"/>
                  <a:gd name="connsiteX20" fmla="*/ 1002035 w 3362690"/>
                  <a:gd name="connsiteY20" fmla="*/ 2972837 h 5041351"/>
                  <a:gd name="connsiteX21" fmla="*/ 710729 w 3362690"/>
                  <a:gd name="connsiteY21" fmla="*/ 2991093 h 5041351"/>
                  <a:gd name="connsiteX22" fmla="*/ 713110 w 3362690"/>
                  <a:gd name="connsiteY22" fmla="*/ 3055387 h 5041351"/>
                  <a:gd name="connsiteX23" fmla="*/ 982350 w 3362690"/>
                  <a:gd name="connsiteY23" fmla="*/ 3043956 h 5041351"/>
                  <a:gd name="connsiteX24" fmla="*/ 1349375 w 3362690"/>
                  <a:gd name="connsiteY24" fmla="*/ 3245254 h 5041351"/>
                  <a:gd name="connsiteX25" fmla="*/ 1782450 w 3362690"/>
                  <a:gd name="connsiteY25" fmla="*/ 3600216 h 5041351"/>
                  <a:gd name="connsiteX26" fmla="*/ 1785144 w 3362690"/>
                  <a:gd name="connsiteY26" fmla="*/ 3757063 h 5041351"/>
                  <a:gd name="connsiteX27" fmla="*/ 1164432 w 3362690"/>
                  <a:gd name="connsiteY27" fmla="*/ 3345902 h 5041351"/>
                  <a:gd name="connsiteX28" fmla="*/ 1050131 w 3362690"/>
                  <a:gd name="connsiteY28" fmla="*/ 3374476 h 5041351"/>
                  <a:gd name="connsiteX29" fmla="*/ 940594 w 3362690"/>
                  <a:gd name="connsiteY29" fmla="*/ 3367332 h 5041351"/>
                  <a:gd name="connsiteX30" fmla="*/ 909638 w 3362690"/>
                  <a:gd name="connsiteY30" fmla="*/ 3279226 h 5041351"/>
                  <a:gd name="connsiteX31" fmla="*/ 869156 w 3362690"/>
                  <a:gd name="connsiteY31" fmla="*/ 3110157 h 5041351"/>
                  <a:gd name="connsiteX32" fmla="*/ 133350 w 3362690"/>
                  <a:gd name="connsiteY32" fmla="*/ 3174451 h 5041351"/>
                  <a:gd name="connsiteX33" fmla="*/ 0 w 3362690"/>
                  <a:gd name="connsiteY33" fmla="*/ 3422101 h 5041351"/>
                  <a:gd name="connsiteX34" fmla="*/ 250825 w 3362690"/>
                  <a:gd name="connsiteY34" fmla="*/ 3463376 h 5041351"/>
                  <a:gd name="connsiteX35" fmla="*/ 501650 w 3362690"/>
                  <a:gd name="connsiteY35" fmla="*/ 3504651 h 5041351"/>
                  <a:gd name="connsiteX36" fmla="*/ 620713 w 3362690"/>
                  <a:gd name="connsiteY36" fmla="*/ 3450676 h 5041351"/>
                  <a:gd name="connsiteX37" fmla="*/ 962025 w 3362690"/>
                  <a:gd name="connsiteY37" fmla="*/ 3543545 h 5041351"/>
                  <a:gd name="connsiteX0" fmla="*/ 962025 w 3350917"/>
                  <a:gd name="connsiteY0" fmla="*/ 3543545 h 5041351"/>
                  <a:gd name="connsiteX1" fmla="*/ 1105223 w 3350917"/>
                  <a:gd name="connsiteY1" fmla="*/ 3662605 h 5041351"/>
                  <a:gd name="connsiteX2" fmla="*/ 1036167 w 3350917"/>
                  <a:gd name="connsiteY2" fmla="*/ 3753092 h 5041351"/>
                  <a:gd name="connsiteX3" fmla="*/ 808360 w 3350917"/>
                  <a:gd name="connsiteY3" fmla="*/ 3753886 h 5041351"/>
                  <a:gd name="connsiteX4" fmla="*/ 680566 w 3350917"/>
                  <a:gd name="connsiteY4" fmla="*/ 3929305 h 5041351"/>
                  <a:gd name="connsiteX5" fmla="*/ 462285 w 3350917"/>
                  <a:gd name="connsiteY5" fmla="*/ 4115836 h 5041351"/>
                  <a:gd name="connsiteX6" fmla="*/ 376561 w 3350917"/>
                  <a:gd name="connsiteY6" fmla="*/ 4315068 h 5041351"/>
                  <a:gd name="connsiteX7" fmla="*/ 295598 w 3350917"/>
                  <a:gd name="connsiteY7" fmla="*/ 4479373 h 5041351"/>
                  <a:gd name="connsiteX8" fmla="*/ 173360 w 3350917"/>
                  <a:gd name="connsiteY8" fmla="*/ 4471436 h 5041351"/>
                  <a:gd name="connsiteX9" fmla="*/ 180975 w 3350917"/>
                  <a:gd name="connsiteY9" fmla="*/ 4707976 h 5041351"/>
                  <a:gd name="connsiteX10" fmla="*/ 1028700 w 3350917"/>
                  <a:gd name="connsiteY10" fmla="*/ 4888951 h 5041351"/>
                  <a:gd name="connsiteX11" fmla="*/ 1343025 w 3350917"/>
                  <a:gd name="connsiteY11" fmla="*/ 5041351 h 5041351"/>
                  <a:gd name="connsiteX12" fmla="*/ 1590675 w 3350917"/>
                  <a:gd name="connsiteY12" fmla="*/ 5003251 h 5041351"/>
                  <a:gd name="connsiteX13" fmla="*/ 2457450 w 3350917"/>
                  <a:gd name="connsiteY13" fmla="*/ 4203151 h 5041351"/>
                  <a:gd name="connsiteX14" fmla="*/ 3302000 w 3350917"/>
                  <a:gd name="connsiteY14" fmla="*/ 2244176 h 5041351"/>
                  <a:gd name="connsiteX15" fmla="*/ 3301951 w 3350917"/>
                  <a:gd name="connsiteY15" fmla="*/ 0 h 5041351"/>
                  <a:gd name="connsiteX16" fmla="*/ 3009851 w 3350917"/>
                  <a:gd name="connsiteY16" fmla="*/ 228599 h 5041351"/>
                  <a:gd name="connsiteX17" fmla="*/ 2876550 w 3350917"/>
                  <a:gd name="connsiteY17" fmla="*/ 1634576 h 5041351"/>
                  <a:gd name="connsiteX18" fmla="*/ 1981151 w 3350917"/>
                  <a:gd name="connsiteY18" fmla="*/ 3187699 h 5041351"/>
                  <a:gd name="connsiteX19" fmla="*/ 1389385 w 3350917"/>
                  <a:gd name="connsiteY19" fmla="*/ 3153812 h 5041351"/>
                  <a:gd name="connsiteX20" fmla="*/ 1002035 w 3350917"/>
                  <a:gd name="connsiteY20" fmla="*/ 2972837 h 5041351"/>
                  <a:gd name="connsiteX21" fmla="*/ 710729 w 3350917"/>
                  <a:gd name="connsiteY21" fmla="*/ 2991093 h 5041351"/>
                  <a:gd name="connsiteX22" fmla="*/ 713110 w 3350917"/>
                  <a:gd name="connsiteY22" fmla="*/ 3055387 h 5041351"/>
                  <a:gd name="connsiteX23" fmla="*/ 982350 w 3350917"/>
                  <a:gd name="connsiteY23" fmla="*/ 3043956 h 5041351"/>
                  <a:gd name="connsiteX24" fmla="*/ 1349375 w 3350917"/>
                  <a:gd name="connsiteY24" fmla="*/ 3245254 h 5041351"/>
                  <a:gd name="connsiteX25" fmla="*/ 1782450 w 3350917"/>
                  <a:gd name="connsiteY25" fmla="*/ 3600216 h 5041351"/>
                  <a:gd name="connsiteX26" fmla="*/ 1785144 w 3350917"/>
                  <a:gd name="connsiteY26" fmla="*/ 3757063 h 5041351"/>
                  <a:gd name="connsiteX27" fmla="*/ 1164432 w 3350917"/>
                  <a:gd name="connsiteY27" fmla="*/ 3345902 h 5041351"/>
                  <a:gd name="connsiteX28" fmla="*/ 1050131 w 3350917"/>
                  <a:gd name="connsiteY28" fmla="*/ 3374476 h 5041351"/>
                  <a:gd name="connsiteX29" fmla="*/ 940594 w 3350917"/>
                  <a:gd name="connsiteY29" fmla="*/ 3367332 h 5041351"/>
                  <a:gd name="connsiteX30" fmla="*/ 909638 w 3350917"/>
                  <a:gd name="connsiteY30" fmla="*/ 3279226 h 5041351"/>
                  <a:gd name="connsiteX31" fmla="*/ 869156 w 3350917"/>
                  <a:gd name="connsiteY31" fmla="*/ 3110157 h 5041351"/>
                  <a:gd name="connsiteX32" fmla="*/ 133350 w 3350917"/>
                  <a:gd name="connsiteY32" fmla="*/ 3174451 h 5041351"/>
                  <a:gd name="connsiteX33" fmla="*/ 0 w 3350917"/>
                  <a:gd name="connsiteY33" fmla="*/ 3422101 h 5041351"/>
                  <a:gd name="connsiteX34" fmla="*/ 250825 w 3350917"/>
                  <a:gd name="connsiteY34" fmla="*/ 3463376 h 5041351"/>
                  <a:gd name="connsiteX35" fmla="*/ 501650 w 3350917"/>
                  <a:gd name="connsiteY35" fmla="*/ 3504651 h 5041351"/>
                  <a:gd name="connsiteX36" fmla="*/ 620713 w 3350917"/>
                  <a:gd name="connsiteY36" fmla="*/ 3450676 h 5041351"/>
                  <a:gd name="connsiteX37" fmla="*/ 962025 w 3350917"/>
                  <a:gd name="connsiteY37" fmla="*/ 3543545 h 5041351"/>
                  <a:gd name="connsiteX0" fmla="*/ 962025 w 3308689"/>
                  <a:gd name="connsiteY0" fmla="*/ 3543545 h 5041351"/>
                  <a:gd name="connsiteX1" fmla="*/ 1105223 w 3308689"/>
                  <a:gd name="connsiteY1" fmla="*/ 3662605 h 5041351"/>
                  <a:gd name="connsiteX2" fmla="*/ 1036167 w 3308689"/>
                  <a:gd name="connsiteY2" fmla="*/ 3753092 h 5041351"/>
                  <a:gd name="connsiteX3" fmla="*/ 808360 w 3308689"/>
                  <a:gd name="connsiteY3" fmla="*/ 3753886 h 5041351"/>
                  <a:gd name="connsiteX4" fmla="*/ 680566 w 3308689"/>
                  <a:gd name="connsiteY4" fmla="*/ 3929305 h 5041351"/>
                  <a:gd name="connsiteX5" fmla="*/ 462285 w 3308689"/>
                  <a:gd name="connsiteY5" fmla="*/ 4115836 h 5041351"/>
                  <a:gd name="connsiteX6" fmla="*/ 376561 w 3308689"/>
                  <a:gd name="connsiteY6" fmla="*/ 4315068 h 5041351"/>
                  <a:gd name="connsiteX7" fmla="*/ 295598 w 3308689"/>
                  <a:gd name="connsiteY7" fmla="*/ 4479373 h 5041351"/>
                  <a:gd name="connsiteX8" fmla="*/ 173360 w 3308689"/>
                  <a:gd name="connsiteY8" fmla="*/ 4471436 h 5041351"/>
                  <a:gd name="connsiteX9" fmla="*/ 180975 w 3308689"/>
                  <a:gd name="connsiteY9" fmla="*/ 4707976 h 5041351"/>
                  <a:gd name="connsiteX10" fmla="*/ 1028700 w 3308689"/>
                  <a:gd name="connsiteY10" fmla="*/ 4888951 h 5041351"/>
                  <a:gd name="connsiteX11" fmla="*/ 1343025 w 3308689"/>
                  <a:gd name="connsiteY11" fmla="*/ 5041351 h 5041351"/>
                  <a:gd name="connsiteX12" fmla="*/ 1590675 w 3308689"/>
                  <a:gd name="connsiteY12" fmla="*/ 5003251 h 5041351"/>
                  <a:gd name="connsiteX13" fmla="*/ 2457450 w 3308689"/>
                  <a:gd name="connsiteY13" fmla="*/ 4203151 h 5041351"/>
                  <a:gd name="connsiteX14" fmla="*/ 3302000 w 3308689"/>
                  <a:gd name="connsiteY14" fmla="*/ 2244176 h 5041351"/>
                  <a:gd name="connsiteX15" fmla="*/ 3301951 w 3308689"/>
                  <a:gd name="connsiteY15" fmla="*/ 0 h 5041351"/>
                  <a:gd name="connsiteX16" fmla="*/ 3009851 w 3308689"/>
                  <a:gd name="connsiteY16" fmla="*/ 228599 h 5041351"/>
                  <a:gd name="connsiteX17" fmla="*/ 2876550 w 3308689"/>
                  <a:gd name="connsiteY17" fmla="*/ 1634576 h 5041351"/>
                  <a:gd name="connsiteX18" fmla="*/ 1981151 w 3308689"/>
                  <a:gd name="connsiteY18" fmla="*/ 3187699 h 5041351"/>
                  <a:gd name="connsiteX19" fmla="*/ 1389385 w 3308689"/>
                  <a:gd name="connsiteY19" fmla="*/ 3153812 h 5041351"/>
                  <a:gd name="connsiteX20" fmla="*/ 1002035 w 3308689"/>
                  <a:gd name="connsiteY20" fmla="*/ 2972837 h 5041351"/>
                  <a:gd name="connsiteX21" fmla="*/ 710729 w 3308689"/>
                  <a:gd name="connsiteY21" fmla="*/ 2991093 h 5041351"/>
                  <a:gd name="connsiteX22" fmla="*/ 713110 w 3308689"/>
                  <a:gd name="connsiteY22" fmla="*/ 3055387 h 5041351"/>
                  <a:gd name="connsiteX23" fmla="*/ 982350 w 3308689"/>
                  <a:gd name="connsiteY23" fmla="*/ 3043956 h 5041351"/>
                  <a:gd name="connsiteX24" fmla="*/ 1349375 w 3308689"/>
                  <a:gd name="connsiteY24" fmla="*/ 3245254 h 5041351"/>
                  <a:gd name="connsiteX25" fmla="*/ 1782450 w 3308689"/>
                  <a:gd name="connsiteY25" fmla="*/ 3600216 h 5041351"/>
                  <a:gd name="connsiteX26" fmla="*/ 1785144 w 3308689"/>
                  <a:gd name="connsiteY26" fmla="*/ 3757063 h 5041351"/>
                  <a:gd name="connsiteX27" fmla="*/ 1164432 w 3308689"/>
                  <a:gd name="connsiteY27" fmla="*/ 3345902 h 5041351"/>
                  <a:gd name="connsiteX28" fmla="*/ 1050131 w 3308689"/>
                  <a:gd name="connsiteY28" fmla="*/ 3374476 h 5041351"/>
                  <a:gd name="connsiteX29" fmla="*/ 940594 w 3308689"/>
                  <a:gd name="connsiteY29" fmla="*/ 3367332 h 5041351"/>
                  <a:gd name="connsiteX30" fmla="*/ 909638 w 3308689"/>
                  <a:gd name="connsiteY30" fmla="*/ 3279226 h 5041351"/>
                  <a:gd name="connsiteX31" fmla="*/ 869156 w 3308689"/>
                  <a:gd name="connsiteY31" fmla="*/ 3110157 h 5041351"/>
                  <a:gd name="connsiteX32" fmla="*/ 133350 w 3308689"/>
                  <a:gd name="connsiteY32" fmla="*/ 3174451 h 5041351"/>
                  <a:gd name="connsiteX33" fmla="*/ 0 w 3308689"/>
                  <a:gd name="connsiteY33" fmla="*/ 3422101 h 5041351"/>
                  <a:gd name="connsiteX34" fmla="*/ 250825 w 3308689"/>
                  <a:gd name="connsiteY34" fmla="*/ 3463376 h 5041351"/>
                  <a:gd name="connsiteX35" fmla="*/ 501650 w 3308689"/>
                  <a:gd name="connsiteY35" fmla="*/ 3504651 h 5041351"/>
                  <a:gd name="connsiteX36" fmla="*/ 620713 w 3308689"/>
                  <a:gd name="connsiteY36" fmla="*/ 3450676 h 5041351"/>
                  <a:gd name="connsiteX37" fmla="*/ 962025 w 3308689"/>
                  <a:gd name="connsiteY37" fmla="*/ 3543545 h 5041351"/>
                  <a:gd name="connsiteX0" fmla="*/ 962025 w 3303210"/>
                  <a:gd name="connsiteY0" fmla="*/ 3543545 h 5041351"/>
                  <a:gd name="connsiteX1" fmla="*/ 1105223 w 3303210"/>
                  <a:gd name="connsiteY1" fmla="*/ 3662605 h 5041351"/>
                  <a:gd name="connsiteX2" fmla="*/ 1036167 w 3303210"/>
                  <a:gd name="connsiteY2" fmla="*/ 3753092 h 5041351"/>
                  <a:gd name="connsiteX3" fmla="*/ 808360 w 3303210"/>
                  <a:gd name="connsiteY3" fmla="*/ 3753886 h 5041351"/>
                  <a:gd name="connsiteX4" fmla="*/ 680566 w 3303210"/>
                  <a:gd name="connsiteY4" fmla="*/ 3929305 h 5041351"/>
                  <a:gd name="connsiteX5" fmla="*/ 462285 w 3303210"/>
                  <a:gd name="connsiteY5" fmla="*/ 4115836 h 5041351"/>
                  <a:gd name="connsiteX6" fmla="*/ 376561 w 3303210"/>
                  <a:gd name="connsiteY6" fmla="*/ 4315068 h 5041351"/>
                  <a:gd name="connsiteX7" fmla="*/ 295598 w 3303210"/>
                  <a:gd name="connsiteY7" fmla="*/ 4479373 h 5041351"/>
                  <a:gd name="connsiteX8" fmla="*/ 173360 w 3303210"/>
                  <a:gd name="connsiteY8" fmla="*/ 4471436 h 5041351"/>
                  <a:gd name="connsiteX9" fmla="*/ 180975 w 3303210"/>
                  <a:gd name="connsiteY9" fmla="*/ 4707976 h 5041351"/>
                  <a:gd name="connsiteX10" fmla="*/ 1028700 w 3303210"/>
                  <a:gd name="connsiteY10" fmla="*/ 4888951 h 5041351"/>
                  <a:gd name="connsiteX11" fmla="*/ 1343025 w 3303210"/>
                  <a:gd name="connsiteY11" fmla="*/ 5041351 h 5041351"/>
                  <a:gd name="connsiteX12" fmla="*/ 1590675 w 3303210"/>
                  <a:gd name="connsiteY12" fmla="*/ 5003251 h 5041351"/>
                  <a:gd name="connsiteX13" fmla="*/ 2457450 w 3303210"/>
                  <a:gd name="connsiteY13" fmla="*/ 4203151 h 5041351"/>
                  <a:gd name="connsiteX14" fmla="*/ 3302000 w 3303210"/>
                  <a:gd name="connsiteY14" fmla="*/ 2244176 h 5041351"/>
                  <a:gd name="connsiteX15" fmla="*/ 3301951 w 3303210"/>
                  <a:gd name="connsiteY15" fmla="*/ 0 h 5041351"/>
                  <a:gd name="connsiteX16" fmla="*/ 3009851 w 3303210"/>
                  <a:gd name="connsiteY16" fmla="*/ 228599 h 5041351"/>
                  <a:gd name="connsiteX17" fmla="*/ 2876550 w 3303210"/>
                  <a:gd name="connsiteY17" fmla="*/ 1634576 h 5041351"/>
                  <a:gd name="connsiteX18" fmla="*/ 1981151 w 3303210"/>
                  <a:gd name="connsiteY18" fmla="*/ 3187699 h 5041351"/>
                  <a:gd name="connsiteX19" fmla="*/ 1389385 w 3303210"/>
                  <a:gd name="connsiteY19" fmla="*/ 3153812 h 5041351"/>
                  <a:gd name="connsiteX20" fmla="*/ 1002035 w 3303210"/>
                  <a:gd name="connsiteY20" fmla="*/ 2972837 h 5041351"/>
                  <a:gd name="connsiteX21" fmla="*/ 710729 w 3303210"/>
                  <a:gd name="connsiteY21" fmla="*/ 2991093 h 5041351"/>
                  <a:gd name="connsiteX22" fmla="*/ 713110 w 3303210"/>
                  <a:gd name="connsiteY22" fmla="*/ 3055387 h 5041351"/>
                  <a:gd name="connsiteX23" fmla="*/ 982350 w 3303210"/>
                  <a:gd name="connsiteY23" fmla="*/ 3043956 h 5041351"/>
                  <a:gd name="connsiteX24" fmla="*/ 1349375 w 3303210"/>
                  <a:gd name="connsiteY24" fmla="*/ 3245254 h 5041351"/>
                  <a:gd name="connsiteX25" fmla="*/ 1782450 w 3303210"/>
                  <a:gd name="connsiteY25" fmla="*/ 3600216 h 5041351"/>
                  <a:gd name="connsiteX26" fmla="*/ 1785144 w 3303210"/>
                  <a:gd name="connsiteY26" fmla="*/ 3757063 h 5041351"/>
                  <a:gd name="connsiteX27" fmla="*/ 1164432 w 3303210"/>
                  <a:gd name="connsiteY27" fmla="*/ 3345902 h 5041351"/>
                  <a:gd name="connsiteX28" fmla="*/ 1050131 w 3303210"/>
                  <a:gd name="connsiteY28" fmla="*/ 3374476 h 5041351"/>
                  <a:gd name="connsiteX29" fmla="*/ 940594 w 3303210"/>
                  <a:gd name="connsiteY29" fmla="*/ 3367332 h 5041351"/>
                  <a:gd name="connsiteX30" fmla="*/ 909638 w 3303210"/>
                  <a:gd name="connsiteY30" fmla="*/ 3279226 h 5041351"/>
                  <a:gd name="connsiteX31" fmla="*/ 869156 w 3303210"/>
                  <a:gd name="connsiteY31" fmla="*/ 3110157 h 5041351"/>
                  <a:gd name="connsiteX32" fmla="*/ 133350 w 3303210"/>
                  <a:gd name="connsiteY32" fmla="*/ 3174451 h 5041351"/>
                  <a:gd name="connsiteX33" fmla="*/ 0 w 3303210"/>
                  <a:gd name="connsiteY33" fmla="*/ 3422101 h 5041351"/>
                  <a:gd name="connsiteX34" fmla="*/ 250825 w 3303210"/>
                  <a:gd name="connsiteY34" fmla="*/ 3463376 h 5041351"/>
                  <a:gd name="connsiteX35" fmla="*/ 501650 w 3303210"/>
                  <a:gd name="connsiteY35" fmla="*/ 3504651 h 5041351"/>
                  <a:gd name="connsiteX36" fmla="*/ 620713 w 3303210"/>
                  <a:gd name="connsiteY36" fmla="*/ 3450676 h 5041351"/>
                  <a:gd name="connsiteX37" fmla="*/ 962025 w 3303210"/>
                  <a:gd name="connsiteY37" fmla="*/ 3543545 h 504135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3009851 w 3303210"/>
                  <a:gd name="connsiteY16" fmla="*/ 247649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133350 w 3304038"/>
                  <a:gd name="connsiteY31" fmla="*/ 3193501 h 5060401"/>
                  <a:gd name="connsiteX32" fmla="*/ 0 w 3304038"/>
                  <a:gd name="connsiteY32" fmla="*/ 3441151 h 5060401"/>
                  <a:gd name="connsiteX33" fmla="*/ 250825 w 3304038"/>
                  <a:gd name="connsiteY33" fmla="*/ 3482426 h 5060401"/>
                  <a:gd name="connsiteX34" fmla="*/ 501650 w 3304038"/>
                  <a:gd name="connsiteY34" fmla="*/ 3523701 h 5060401"/>
                  <a:gd name="connsiteX35" fmla="*/ 620713 w 3304038"/>
                  <a:gd name="connsiteY35" fmla="*/ 3469726 h 5060401"/>
                  <a:gd name="connsiteX36" fmla="*/ 962025 w 3304038"/>
                  <a:gd name="connsiteY36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0 w 3304038"/>
                  <a:gd name="connsiteY31" fmla="*/ 3441151 h 5060401"/>
                  <a:gd name="connsiteX32" fmla="*/ 250825 w 3304038"/>
                  <a:gd name="connsiteY32" fmla="*/ 3482426 h 5060401"/>
                  <a:gd name="connsiteX33" fmla="*/ 501650 w 3304038"/>
                  <a:gd name="connsiteY33" fmla="*/ 3523701 h 5060401"/>
                  <a:gd name="connsiteX34" fmla="*/ 620713 w 3304038"/>
                  <a:gd name="connsiteY34" fmla="*/ 3469726 h 5060401"/>
                  <a:gd name="connsiteX35" fmla="*/ 962025 w 3304038"/>
                  <a:gd name="connsiteY35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328290 w 3130678"/>
                  <a:gd name="connsiteY32" fmla="*/ 3523701 h 5060401"/>
                  <a:gd name="connsiteX33" fmla="*/ 447353 w 3130678"/>
                  <a:gd name="connsiteY33" fmla="*/ 3469726 h 5060401"/>
                  <a:gd name="connsiteX34" fmla="*/ 788665 w 3130678"/>
                  <a:gd name="connsiteY34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447353 w 3130678"/>
                  <a:gd name="connsiteY32" fmla="*/ 3469726 h 5060401"/>
                  <a:gd name="connsiteX33" fmla="*/ 788665 w 3130678"/>
                  <a:gd name="connsiteY33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447353 w 3130678"/>
                  <a:gd name="connsiteY31" fmla="*/ 3469726 h 5060401"/>
                  <a:gd name="connsiteX32" fmla="*/ 788665 w 3130678"/>
                  <a:gd name="connsiteY32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447353 w 3130678"/>
                  <a:gd name="connsiteY30" fmla="*/ 3469726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664047 w 3130678"/>
                  <a:gd name="connsiteY30" fmla="*/ 346258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9307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93075 h 5060401"/>
                  <a:gd name="connsiteX0" fmla="*/ 788665 w 3130678"/>
                  <a:gd name="connsiteY0" fmla="*/ 3593075 h 5060401"/>
                  <a:gd name="connsiteX1" fmla="*/ 862807 w 3130678"/>
                  <a:gd name="connsiteY1" fmla="*/ 3772142 h 5060401"/>
                  <a:gd name="connsiteX2" fmla="*/ 635000 w 3130678"/>
                  <a:gd name="connsiteY2" fmla="*/ 3772936 h 5060401"/>
                  <a:gd name="connsiteX3" fmla="*/ 507206 w 3130678"/>
                  <a:gd name="connsiteY3" fmla="*/ 3948355 h 5060401"/>
                  <a:gd name="connsiteX4" fmla="*/ 288925 w 3130678"/>
                  <a:gd name="connsiteY4" fmla="*/ 4134886 h 5060401"/>
                  <a:gd name="connsiteX5" fmla="*/ 203201 w 3130678"/>
                  <a:gd name="connsiteY5" fmla="*/ 4334118 h 5060401"/>
                  <a:gd name="connsiteX6" fmla="*/ 122238 w 3130678"/>
                  <a:gd name="connsiteY6" fmla="*/ 4498423 h 5060401"/>
                  <a:gd name="connsiteX7" fmla="*/ 0 w 3130678"/>
                  <a:gd name="connsiteY7" fmla="*/ 4490486 h 5060401"/>
                  <a:gd name="connsiteX8" fmla="*/ 7615 w 3130678"/>
                  <a:gd name="connsiteY8" fmla="*/ 4727026 h 5060401"/>
                  <a:gd name="connsiteX9" fmla="*/ 855340 w 3130678"/>
                  <a:gd name="connsiteY9" fmla="*/ 4908001 h 5060401"/>
                  <a:gd name="connsiteX10" fmla="*/ 1169665 w 3130678"/>
                  <a:gd name="connsiteY10" fmla="*/ 5060401 h 5060401"/>
                  <a:gd name="connsiteX11" fmla="*/ 1417315 w 3130678"/>
                  <a:gd name="connsiteY11" fmla="*/ 5022301 h 5060401"/>
                  <a:gd name="connsiteX12" fmla="*/ 2284090 w 3130678"/>
                  <a:gd name="connsiteY12" fmla="*/ 4222201 h 5060401"/>
                  <a:gd name="connsiteX13" fmla="*/ 3128640 w 3130678"/>
                  <a:gd name="connsiteY13" fmla="*/ 2263226 h 5060401"/>
                  <a:gd name="connsiteX14" fmla="*/ 3128591 w 3130678"/>
                  <a:gd name="connsiteY14" fmla="*/ 0 h 5060401"/>
                  <a:gd name="connsiteX15" fmla="*/ 2822203 w 3130678"/>
                  <a:gd name="connsiteY15" fmla="*/ 230980 h 5060401"/>
                  <a:gd name="connsiteX16" fmla="*/ 2703190 w 3130678"/>
                  <a:gd name="connsiteY16" fmla="*/ 1653626 h 5060401"/>
                  <a:gd name="connsiteX17" fmla="*/ 1807791 w 3130678"/>
                  <a:gd name="connsiteY17" fmla="*/ 3206749 h 5060401"/>
                  <a:gd name="connsiteX18" fmla="*/ 1216025 w 3130678"/>
                  <a:gd name="connsiteY18" fmla="*/ 3172862 h 5060401"/>
                  <a:gd name="connsiteX19" fmla="*/ 828675 w 3130678"/>
                  <a:gd name="connsiteY19" fmla="*/ 2991887 h 5060401"/>
                  <a:gd name="connsiteX20" fmla="*/ 537369 w 3130678"/>
                  <a:gd name="connsiteY20" fmla="*/ 3010143 h 5060401"/>
                  <a:gd name="connsiteX21" fmla="*/ 539750 w 3130678"/>
                  <a:gd name="connsiteY21" fmla="*/ 3074437 h 5060401"/>
                  <a:gd name="connsiteX22" fmla="*/ 808990 w 3130678"/>
                  <a:gd name="connsiteY22" fmla="*/ 3063006 h 5060401"/>
                  <a:gd name="connsiteX23" fmla="*/ 1176015 w 3130678"/>
                  <a:gd name="connsiteY23" fmla="*/ 3264304 h 5060401"/>
                  <a:gd name="connsiteX24" fmla="*/ 1609090 w 3130678"/>
                  <a:gd name="connsiteY24" fmla="*/ 3619266 h 5060401"/>
                  <a:gd name="connsiteX25" fmla="*/ 1611784 w 3130678"/>
                  <a:gd name="connsiteY25" fmla="*/ 3776113 h 5060401"/>
                  <a:gd name="connsiteX26" fmla="*/ 991072 w 3130678"/>
                  <a:gd name="connsiteY26" fmla="*/ 3364952 h 5060401"/>
                  <a:gd name="connsiteX27" fmla="*/ 876771 w 3130678"/>
                  <a:gd name="connsiteY27" fmla="*/ 3393526 h 5060401"/>
                  <a:gd name="connsiteX28" fmla="*/ 767234 w 3130678"/>
                  <a:gd name="connsiteY28" fmla="*/ 3386382 h 5060401"/>
                  <a:gd name="connsiteX29" fmla="*/ 714054 w 3130678"/>
                  <a:gd name="connsiteY29" fmla="*/ 3519732 h 5060401"/>
                  <a:gd name="connsiteX30" fmla="*/ 788665 w 3130678"/>
                  <a:gd name="connsiteY30" fmla="*/ 3593075 h 5060401"/>
                  <a:gd name="connsiteX0" fmla="*/ 788665 w 3130678"/>
                  <a:gd name="connsiteY0" fmla="*/ 3593075 h 5060401"/>
                  <a:gd name="connsiteX1" fmla="*/ 635000 w 3130678"/>
                  <a:gd name="connsiteY1" fmla="*/ 377293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593075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155090 w 3497103"/>
                  <a:gd name="connsiteY0" fmla="*/ 3609744 h 5060401"/>
                  <a:gd name="connsiteX1" fmla="*/ 871885 w 3497103"/>
                  <a:gd name="connsiteY1" fmla="*/ 3689116 h 5060401"/>
                  <a:gd name="connsiteX2" fmla="*/ 621218 w 3497103"/>
                  <a:gd name="connsiteY2" fmla="*/ 3714992 h 5060401"/>
                  <a:gd name="connsiteX3" fmla="*/ 105282 w 3497103"/>
                  <a:gd name="connsiteY3" fmla="*/ 3691973 h 5060401"/>
                  <a:gd name="connsiteX4" fmla="*/ 24320 w 3497103"/>
                  <a:gd name="connsiteY4" fmla="*/ 4086468 h 5060401"/>
                  <a:gd name="connsiteX5" fmla="*/ 488663 w 3497103"/>
                  <a:gd name="connsiteY5" fmla="*/ 4498423 h 5060401"/>
                  <a:gd name="connsiteX6" fmla="*/ 366425 w 3497103"/>
                  <a:gd name="connsiteY6" fmla="*/ 4490486 h 5060401"/>
                  <a:gd name="connsiteX7" fmla="*/ 374040 w 3497103"/>
                  <a:gd name="connsiteY7" fmla="*/ 4727026 h 5060401"/>
                  <a:gd name="connsiteX8" fmla="*/ 1221765 w 3497103"/>
                  <a:gd name="connsiteY8" fmla="*/ 4908001 h 5060401"/>
                  <a:gd name="connsiteX9" fmla="*/ 1536090 w 3497103"/>
                  <a:gd name="connsiteY9" fmla="*/ 5060401 h 5060401"/>
                  <a:gd name="connsiteX10" fmla="*/ 1783740 w 3497103"/>
                  <a:gd name="connsiteY10" fmla="*/ 5022301 h 5060401"/>
                  <a:gd name="connsiteX11" fmla="*/ 2650515 w 3497103"/>
                  <a:gd name="connsiteY11" fmla="*/ 4222201 h 5060401"/>
                  <a:gd name="connsiteX12" fmla="*/ 3495065 w 3497103"/>
                  <a:gd name="connsiteY12" fmla="*/ 2263226 h 5060401"/>
                  <a:gd name="connsiteX13" fmla="*/ 3495016 w 3497103"/>
                  <a:gd name="connsiteY13" fmla="*/ 0 h 5060401"/>
                  <a:gd name="connsiteX14" fmla="*/ 3188628 w 3497103"/>
                  <a:gd name="connsiteY14" fmla="*/ 230980 h 5060401"/>
                  <a:gd name="connsiteX15" fmla="*/ 3069615 w 3497103"/>
                  <a:gd name="connsiteY15" fmla="*/ 1653626 h 5060401"/>
                  <a:gd name="connsiteX16" fmla="*/ 2174216 w 3497103"/>
                  <a:gd name="connsiteY16" fmla="*/ 3206749 h 5060401"/>
                  <a:gd name="connsiteX17" fmla="*/ 1582450 w 3497103"/>
                  <a:gd name="connsiteY17" fmla="*/ 3172862 h 5060401"/>
                  <a:gd name="connsiteX18" fmla="*/ 1195100 w 3497103"/>
                  <a:gd name="connsiteY18" fmla="*/ 2991887 h 5060401"/>
                  <a:gd name="connsiteX19" fmla="*/ 903794 w 3497103"/>
                  <a:gd name="connsiteY19" fmla="*/ 3010143 h 5060401"/>
                  <a:gd name="connsiteX20" fmla="*/ 906175 w 3497103"/>
                  <a:gd name="connsiteY20" fmla="*/ 3074437 h 5060401"/>
                  <a:gd name="connsiteX21" fmla="*/ 1175415 w 3497103"/>
                  <a:gd name="connsiteY21" fmla="*/ 3063006 h 5060401"/>
                  <a:gd name="connsiteX22" fmla="*/ 1542440 w 3497103"/>
                  <a:gd name="connsiteY22" fmla="*/ 3264304 h 5060401"/>
                  <a:gd name="connsiteX23" fmla="*/ 1975515 w 3497103"/>
                  <a:gd name="connsiteY23" fmla="*/ 3619266 h 5060401"/>
                  <a:gd name="connsiteX24" fmla="*/ 1978209 w 3497103"/>
                  <a:gd name="connsiteY24" fmla="*/ 3776113 h 5060401"/>
                  <a:gd name="connsiteX25" fmla="*/ 1357497 w 3497103"/>
                  <a:gd name="connsiteY25" fmla="*/ 3364952 h 5060401"/>
                  <a:gd name="connsiteX26" fmla="*/ 1243196 w 3497103"/>
                  <a:gd name="connsiteY26" fmla="*/ 3393526 h 5060401"/>
                  <a:gd name="connsiteX27" fmla="*/ 1133659 w 3497103"/>
                  <a:gd name="connsiteY27" fmla="*/ 3386382 h 5060401"/>
                  <a:gd name="connsiteX28" fmla="*/ 1080479 w 3497103"/>
                  <a:gd name="connsiteY28" fmla="*/ 3519732 h 5060401"/>
                  <a:gd name="connsiteX29" fmla="*/ 1155090 w 3497103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1095053 w 3489453"/>
                  <a:gd name="connsiteY7" fmla="*/ 4800845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776090 w 3489453"/>
                  <a:gd name="connsiteY10" fmla="*/ 5022301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1668934 w 3489453"/>
                  <a:gd name="connsiteY16" fmla="*/ 1329776 h 5091358"/>
                  <a:gd name="connsiteX17" fmla="*/ 1216447 w 3489453"/>
                  <a:gd name="connsiteY17" fmla="*/ 2004218 h 5091358"/>
                  <a:gd name="connsiteX18" fmla="*/ 453231 w 3489453"/>
                  <a:gd name="connsiteY18" fmla="*/ 2972836 h 5091358"/>
                  <a:gd name="connsiteX19" fmla="*/ 915988 w 3489453"/>
                  <a:gd name="connsiteY19" fmla="*/ 2941881 h 5091358"/>
                  <a:gd name="connsiteX20" fmla="*/ 896144 w 3489453"/>
                  <a:gd name="connsiteY20" fmla="*/ 3010143 h 5091358"/>
                  <a:gd name="connsiteX21" fmla="*/ 898525 w 3489453"/>
                  <a:gd name="connsiteY21" fmla="*/ 3074437 h 5091358"/>
                  <a:gd name="connsiteX22" fmla="*/ 1167765 w 3489453"/>
                  <a:gd name="connsiteY22" fmla="*/ 3063006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725367 w 3489453"/>
                  <a:gd name="connsiteY16" fmla="*/ 558005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82467 w 3489453"/>
                  <a:gd name="connsiteY17" fmla="*/ 410368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59843 w 3489453"/>
                  <a:gd name="connsiteY17" fmla="*/ 831549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493168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654597 w 3489453"/>
                  <a:gd name="connsiteY20" fmla="*/ 289956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654597 w 3489453"/>
                  <a:gd name="connsiteY20" fmla="*/ 2899568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91577 w 3489453"/>
                  <a:gd name="connsiteY24" fmla="*/ 299156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1191577 w 3489453"/>
                  <a:gd name="connsiteY23" fmla="*/ 299156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1191577 w 3489453"/>
                  <a:gd name="connsiteY22" fmla="*/ 299156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915988 w 3489453"/>
                  <a:gd name="connsiteY21" fmla="*/ 2941881 h 5091358"/>
                  <a:gd name="connsiteX22" fmla="*/ 1067752 w 3489453"/>
                  <a:gd name="connsiteY22" fmla="*/ 3058244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1067752 w 3489453"/>
                  <a:gd name="connsiteY22" fmla="*/ 3058244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8790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07071 w 3489453"/>
                  <a:gd name="connsiteY19" fmla="*/ 2429914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395412 w 3489453"/>
                  <a:gd name="connsiteY23" fmla="*/ 3197718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409699 w 3489453"/>
                  <a:gd name="connsiteY23" fmla="*/ 318104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409699 w 3489453"/>
                  <a:gd name="connsiteY23" fmla="*/ 3181049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9668 w 3489453"/>
                  <a:gd name="connsiteY23" fmla="*/ 3102468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4906 w 3489453"/>
                  <a:gd name="connsiteY23" fmla="*/ 3066749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1154906 w 3489453"/>
                  <a:gd name="connsiteY23" fmla="*/ 3066749 h 5091358"/>
                  <a:gd name="connsiteX24" fmla="*/ 1409699 w 3489453"/>
                  <a:gd name="connsiteY24" fmla="*/ 3181049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42974 w 3489453"/>
                  <a:gd name="connsiteY23" fmla="*/ 30381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201738 w 3489453"/>
                  <a:gd name="connsiteY21" fmla="*/ 2989506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6749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99357 w 3489453"/>
                  <a:gd name="connsiteY21" fmla="*/ 2994269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56274 w 3489453"/>
                  <a:gd name="connsiteY18" fmla="*/ 1656556 h 5091358"/>
                  <a:gd name="connsiteX19" fmla="*/ 2021359 w 3489453"/>
                  <a:gd name="connsiteY19" fmla="*/ 2439439 h 5091358"/>
                  <a:gd name="connsiteX20" fmla="*/ 1468859 w 3489453"/>
                  <a:gd name="connsiteY20" fmla="*/ 3123406 h 5091358"/>
                  <a:gd name="connsiteX21" fmla="*/ 1189832 w 3489453"/>
                  <a:gd name="connsiteY21" fmla="*/ 2987125 h 5091358"/>
                  <a:gd name="connsiteX22" fmla="*/ 901065 w 3489453"/>
                  <a:gd name="connsiteY22" fmla="*/ 3010619 h 5091358"/>
                  <a:gd name="connsiteX23" fmla="*/ 909637 w 3489453"/>
                  <a:gd name="connsiteY23" fmla="*/ 3076274 h 5091358"/>
                  <a:gd name="connsiteX24" fmla="*/ 1154906 w 3489453"/>
                  <a:gd name="connsiteY24" fmla="*/ 3061986 h 5091358"/>
                  <a:gd name="connsiteX25" fmla="*/ 1409699 w 3489453"/>
                  <a:gd name="connsiteY25" fmla="*/ 3181049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489453" h="5091358">
                    <a:moveTo>
                      <a:pt x="1147440" y="3609744"/>
                    </a:moveTo>
                    <a:cubicBezTo>
                      <a:pt x="1134264" y="3651945"/>
                      <a:pt x="953214" y="3671575"/>
                      <a:pt x="864235" y="3689116"/>
                    </a:cubicBezTo>
                    <a:cubicBezTo>
                      <a:pt x="775256" y="3706657"/>
                      <a:pt x="707230" y="3684301"/>
                      <a:pt x="613568" y="3714992"/>
                    </a:cubicBezTo>
                    <a:cubicBezTo>
                      <a:pt x="553243" y="3774259"/>
                      <a:pt x="219870" y="3702556"/>
                      <a:pt x="97632" y="3691973"/>
                    </a:cubicBezTo>
                    <a:cubicBezTo>
                      <a:pt x="43789" y="3798335"/>
                      <a:pt x="32942" y="3981032"/>
                      <a:pt x="16670" y="4086468"/>
                    </a:cubicBezTo>
                    <a:cubicBezTo>
                      <a:pt x="398" y="4191904"/>
                      <a:pt x="15214" y="4248127"/>
                      <a:pt x="0" y="4324591"/>
                    </a:cubicBezTo>
                    <a:cubicBezTo>
                      <a:pt x="11642" y="4431483"/>
                      <a:pt x="16140" y="4526470"/>
                      <a:pt x="34925" y="4645268"/>
                    </a:cubicBezTo>
                    <a:lnTo>
                      <a:pt x="1095053" y="4800845"/>
                    </a:lnTo>
                    <a:lnTo>
                      <a:pt x="1409378" y="5091358"/>
                    </a:lnTo>
                    <a:lnTo>
                      <a:pt x="1759421" y="4988964"/>
                    </a:lnTo>
                    <a:cubicBezTo>
                      <a:pt x="1822128" y="4895302"/>
                      <a:pt x="2127721" y="4446832"/>
                      <a:pt x="2207096" y="4386507"/>
                    </a:cubicBezTo>
                    <a:lnTo>
                      <a:pt x="2545233" y="3915020"/>
                    </a:lnTo>
                    <a:lnTo>
                      <a:pt x="3487415" y="2263226"/>
                    </a:lnTo>
                    <a:cubicBezTo>
                      <a:pt x="3488201" y="2081813"/>
                      <a:pt x="3491608" y="354980"/>
                      <a:pt x="3487366" y="0"/>
                    </a:cubicBezTo>
                    <a:cubicBezTo>
                      <a:pt x="3356919" y="95076"/>
                      <a:pt x="3271457" y="163339"/>
                      <a:pt x="3180978" y="230980"/>
                    </a:cubicBezTo>
                    <a:lnTo>
                      <a:pt x="2973017" y="381793"/>
                    </a:lnTo>
                    <a:cubicBezTo>
                      <a:pt x="2865861" y="278605"/>
                      <a:pt x="2784104" y="203993"/>
                      <a:pt x="2676948" y="100805"/>
                    </a:cubicBezTo>
                    <a:cubicBezTo>
                      <a:pt x="2636661" y="372614"/>
                      <a:pt x="2554154" y="632582"/>
                      <a:pt x="2502693" y="891874"/>
                    </a:cubicBezTo>
                    <a:cubicBezTo>
                      <a:pt x="2463932" y="1151166"/>
                      <a:pt x="2404746" y="1413181"/>
                      <a:pt x="2356274" y="1656556"/>
                    </a:cubicBezTo>
                    <a:cubicBezTo>
                      <a:pt x="2277973" y="1890794"/>
                      <a:pt x="2122678" y="2232189"/>
                      <a:pt x="2021359" y="2439439"/>
                    </a:cubicBezTo>
                    <a:cubicBezTo>
                      <a:pt x="1866569" y="2645641"/>
                      <a:pt x="1638139" y="2928407"/>
                      <a:pt x="1468859" y="3123406"/>
                    </a:cubicBezTo>
                    <a:cubicBezTo>
                      <a:pt x="1334637" y="3063478"/>
                      <a:pt x="1280522" y="3028228"/>
                      <a:pt x="1189832" y="2987125"/>
                    </a:cubicBezTo>
                    <a:cubicBezTo>
                      <a:pt x="1104725" y="2988965"/>
                      <a:pt x="1009862" y="3004507"/>
                      <a:pt x="901065" y="3010619"/>
                    </a:cubicBezTo>
                    <a:cubicBezTo>
                      <a:pt x="857938" y="3018730"/>
                      <a:pt x="867330" y="3066919"/>
                      <a:pt x="909637" y="3076274"/>
                    </a:cubicBezTo>
                    <a:cubicBezTo>
                      <a:pt x="966231" y="3071341"/>
                      <a:pt x="1043781" y="3064367"/>
                      <a:pt x="1154906" y="3061986"/>
                    </a:cubicBezTo>
                    <a:cubicBezTo>
                      <a:pt x="1251584" y="3102297"/>
                      <a:pt x="1347179" y="3154076"/>
                      <a:pt x="1409699" y="3181049"/>
                    </a:cubicBezTo>
                    <a:cubicBezTo>
                      <a:pt x="1510557" y="3251905"/>
                      <a:pt x="1441762" y="3191268"/>
                      <a:pt x="1534790" y="3264304"/>
                    </a:cubicBezTo>
                    <a:cubicBezTo>
                      <a:pt x="1627818" y="3337340"/>
                      <a:pt x="1968262" y="3527456"/>
                      <a:pt x="1967865" y="3619266"/>
                    </a:cubicBezTo>
                    <a:cubicBezTo>
                      <a:pt x="1967468" y="3711076"/>
                      <a:pt x="2073562" y="3818499"/>
                      <a:pt x="1970559" y="3776113"/>
                    </a:cubicBezTo>
                    <a:cubicBezTo>
                      <a:pt x="1954287" y="3794766"/>
                      <a:pt x="1434249" y="3404904"/>
                      <a:pt x="1349847" y="3364952"/>
                    </a:cubicBezTo>
                    <a:cubicBezTo>
                      <a:pt x="1263063" y="3382150"/>
                      <a:pt x="1267296" y="3376857"/>
                      <a:pt x="1235546" y="3393526"/>
                    </a:cubicBezTo>
                    <a:cubicBezTo>
                      <a:pt x="1203796" y="3410195"/>
                      <a:pt x="1161331" y="3384795"/>
                      <a:pt x="1126009" y="3386382"/>
                    </a:cubicBezTo>
                    <a:lnTo>
                      <a:pt x="1072829" y="3519732"/>
                    </a:lnTo>
                    <a:cubicBezTo>
                      <a:pt x="1100081" y="3581645"/>
                      <a:pt x="1093995" y="3589108"/>
                      <a:pt x="1147440" y="3609744"/>
                    </a:cubicBezTo>
                    <a:close/>
                  </a:path>
                </a:pathLst>
              </a:custGeom>
              <a:solidFill>
                <a:srgbClr val="4CADB4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39" name="Picture 2" descr="C:\Users\Dick\AppData\Local\Microsoft\Windows Live Mail\WLMDSS.tmp\WLM3D98.tmp\KAART.png">
                <a:extLst>
                  <a:ext uri="{FF2B5EF4-FFF2-40B4-BE49-F238E27FC236}">
                    <a16:creationId xmlns="" xmlns:a16="http://schemas.microsoft.com/office/drawing/2014/main" id="{E5F18679-D588-4CF4-BCDE-0C8791576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 l="27856" t="16913" r="49294" b="15221"/>
              <a:stretch>
                <a:fillRect/>
              </a:stretch>
            </p:blipFill>
            <p:spPr bwMode="auto">
              <a:xfrm>
                <a:off x="5246176" y="349200"/>
                <a:ext cx="3779837" cy="6318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" name="Group 12">
                <a:extLst>
                  <a:ext uri="{FF2B5EF4-FFF2-40B4-BE49-F238E27FC236}">
                    <a16:creationId xmlns="" xmlns:a16="http://schemas.microsoft.com/office/drawing/2014/main" id="{3C9EB240-6B40-45DB-A1E9-48B8C915017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1300000">
                <a:off x="6367513" y="3857075"/>
                <a:ext cx="144462" cy="33338"/>
                <a:chOff x="1211" y="1429"/>
                <a:chExt cx="333" cy="93"/>
              </a:xfrm>
            </p:grpSpPr>
            <p:sp>
              <p:nvSpPr>
                <p:cNvPr id="330" name="AutoShape 13">
                  <a:extLst>
                    <a:ext uri="{FF2B5EF4-FFF2-40B4-BE49-F238E27FC236}">
                      <a16:creationId xmlns="" xmlns:a16="http://schemas.microsoft.com/office/drawing/2014/main" id="{7D620F97-966C-4FAC-8C4F-D6D238BA5E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0" y="1430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31" name="AutoShape 14">
                  <a:extLst>
                    <a:ext uri="{FF2B5EF4-FFF2-40B4-BE49-F238E27FC236}">
                      <a16:creationId xmlns="" xmlns:a16="http://schemas.microsoft.com/office/drawing/2014/main" id="{5F9756A3-5B96-43DD-980C-F19F2D1381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H="1">
                  <a:off x="1211" y="1429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41" name="Vrije vorm 117">
                <a:extLst>
                  <a:ext uri="{FF2B5EF4-FFF2-40B4-BE49-F238E27FC236}">
                    <a16:creationId xmlns="" xmlns:a16="http://schemas.microsoft.com/office/drawing/2014/main" id="{6D299EA0-AC74-445C-A59A-489726C6E767}"/>
                  </a:ext>
                </a:extLst>
              </p:cNvPr>
              <p:cNvSpPr/>
              <p:nvPr/>
            </p:nvSpPr>
            <p:spPr bwMode="auto">
              <a:xfrm rot="6664258">
                <a:off x="6622307" y="3664194"/>
                <a:ext cx="107950" cy="376237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5586 w 123423"/>
                  <a:gd name="connsiteY0" fmla="*/ 0 h 504384"/>
                  <a:gd name="connsiteX1" fmla="*/ 2963 w 123423"/>
                  <a:gd name="connsiteY1" fmla="*/ 273830 h 504384"/>
                  <a:gd name="connsiteX2" fmla="*/ 123423 w 123423"/>
                  <a:gd name="connsiteY2" fmla="*/ 504384 h 504384"/>
                  <a:gd name="connsiteX0" fmla="*/ 5858 w 122069"/>
                  <a:gd name="connsiteY0" fmla="*/ 0 h 354449"/>
                  <a:gd name="connsiteX1" fmla="*/ 1609 w 122069"/>
                  <a:gd name="connsiteY1" fmla="*/ 123895 h 354449"/>
                  <a:gd name="connsiteX2" fmla="*/ 122069 w 122069"/>
                  <a:gd name="connsiteY2" fmla="*/ 354449 h 354449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14320 w 120460"/>
                  <a:gd name="connsiteY0" fmla="*/ 0 h 381297"/>
                  <a:gd name="connsiteX1" fmla="*/ 0 w 120460"/>
                  <a:gd name="connsiteY1" fmla="*/ 150743 h 381297"/>
                  <a:gd name="connsiteX2" fmla="*/ 120460 w 120460"/>
                  <a:gd name="connsiteY2" fmla="*/ 381297 h 381297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47" h="375833">
                    <a:moveTo>
                      <a:pt x="14320" y="0"/>
                    </a:moveTo>
                    <a:cubicBezTo>
                      <a:pt x="-2177" y="197963"/>
                      <a:pt x="8140" y="61504"/>
                      <a:pt x="0" y="150743"/>
                    </a:cubicBezTo>
                    <a:cubicBezTo>
                      <a:pt x="93989" y="346090"/>
                      <a:pt x="14793" y="173464"/>
                      <a:pt x="108147" y="375833"/>
                    </a:cubicBezTo>
                  </a:path>
                </a:pathLst>
              </a:cu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2" name="Rechthoek 1">
                <a:extLst>
                  <a:ext uri="{FF2B5EF4-FFF2-40B4-BE49-F238E27FC236}">
                    <a16:creationId xmlns="" xmlns:a16="http://schemas.microsoft.com/office/drawing/2014/main" id="{347D92DB-A9F7-4680-BE9A-AE861C774A16}"/>
                  </a:ext>
                </a:extLst>
              </p:cNvPr>
              <p:cNvSpPr/>
              <p:nvPr/>
            </p:nvSpPr>
            <p:spPr bwMode="auto">
              <a:xfrm>
                <a:off x="6611988" y="4007888"/>
                <a:ext cx="344487" cy="217487"/>
              </a:xfrm>
              <a:custGeom>
                <a:avLst/>
                <a:gdLst>
                  <a:gd name="connsiteX0" fmla="*/ 0 w 347085"/>
                  <a:gd name="connsiteY0" fmla="*/ 0 h 139371"/>
                  <a:gd name="connsiteX1" fmla="*/ 347085 w 347085"/>
                  <a:gd name="connsiteY1" fmla="*/ 0 h 139371"/>
                  <a:gd name="connsiteX2" fmla="*/ 347085 w 347085"/>
                  <a:gd name="connsiteY2" fmla="*/ 139371 h 139371"/>
                  <a:gd name="connsiteX3" fmla="*/ 0 w 347085"/>
                  <a:gd name="connsiteY3" fmla="*/ 139371 h 139371"/>
                  <a:gd name="connsiteX4" fmla="*/ 0 w 347085"/>
                  <a:gd name="connsiteY4" fmla="*/ 0 h 139371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0 w 347085"/>
                  <a:gd name="connsiteY4" fmla="*/ 139371 h 139812"/>
                  <a:gd name="connsiteX5" fmla="*/ 0 w 347085"/>
                  <a:gd name="connsiteY5" fmla="*/ 0 h 139812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28575 w 347085"/>
                  <a:gd name="connsiteY4" fmla="*/ 132227 h 139812"/>
                  <a:gd name="connsiteX5" fmla="*/ 0 w 347085"/>
                  <a:gd name="connsiteY5" fmla="*/ 0 h 139812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3797 w 375660"/>
                  <a:gd name="connsiteY2" fmla="*/ 158862 h 225537"/>
                  <a:gd name="connsiteX3" fmla="*/ 375660 w 375660"/>
                  <a:gd name="connsiteY3" fmla="*/ 225096 h 225537"/>
                  <a:gd name="connsiteX4" fmla="*/ 309503 w 375660"/>
                  <a:gd name="connsiteY4" fmla="*/ 225537 h 225537"/>
                  <a:gd name="connsiteX5" fmla="*/ 57150 w 375660"/>
                  <a:gd name="connsiteY5" fmla="*/ 217952 h 225537"/>
                  <a:gd name="connsiteX6" fmla="*/ 0 w 375660"/>
                  <a:gd name="connsiteY6" fmla="*/ 0 h 225537"/>
                  <a:gd name="connsiteX0" fmla="*/ 0 w 375660"/>
                  <a:gd name="connsiteY0" fmla="*/ 0 h 225096"/>
                  <a:gd name="connsiteX1" fmla="*/ 375660 w 375660"/>
                  <a:gd name="connsiteY1" fmla="*/ 85725 h 225096"/>
                  <a:gd name="connsiteX2" fmla="*/ 373797 w 375660"/>
                  <a:gd name="connsiteY2" fmla="*/ 158862 h 225096"/>
                  <a:gd name="connsiteX3" fmla="*/ 375660 w 375660"/>
                  <a:gd name="connsiteY3" fmla="*/ 225096 h 225096"/>
                  <a:gd name="connsiteX4" fmla="*/ 180916 w 375660"/>
                  <a:gd name="connsiteY4" fmla="*/ 211249 h 225096"/>
                  <a:gd name="connsiteX5" fmla="*/ 57150 w 375660"/>
                  <a:gd name="connsiteY5" fmla="*/ 217952 h 225096"/>
                  <a:gd name="connsiteX6" fmla="*/ 0 w 375660"/>
                  <a:gd name="connsiteY6" fmla="*/ 0 h 225096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73797 w 375660"/>
                  <a:gd name="connsiteY2" fmla="*/ 158862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21409 w 375660"/>
                  <a:gd name="connsiteY2" fmla="*/ 108856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21409"/>
                  <a:gd name="connsiteY0" fmla="*/ 0 h 217952"/>
                  <a:gd name="connsiteX1" fmla="*/ 308985 w 321409"/>
                  <a:gd name="connsiteY1" fmla="*/ 35719 h 217952"/>
                  <a:gd name="connsiteX2" fmla="*/ 321409 w 321409"/>
                  <a:gd name="connsiteY2" fmla="*/ 108856 h 217952"/>
                  <a:gd name="connsiteX3" fmla="*/ 308985 w 321409"/>
                  <a:gd name="connsiteY3" fmla="*/ 163184 h 217952"/>
                  <a:gd name="connsiteX4" fmla="*/ 180916 w 321409"/>
                  <a:gd name="connsiteY4" fmla="*/ 211249 h 217952"/>
                  <a:gd name="connsiteX5" fmla="*/ 57150 w 321409"/>
                  <a:gd name="connsiteY5" fmla="*/ 217952 h 217952"/>
                  <a:gd name="connsiteX6" fmla="*/ 0 w 321409"/>
                  <a:gd name="connsiteY6" fmla="*/ 0 h 217952"/>
                  <a:gd name="connsiteX0" fmla="*/ 0 w 314265"/>
                  <a:gd name="connsiteY0" fmla="*/ 0 h 217952"/>
                  <a:gd name="connsiteX1" fmla="*/ 308985 w 314265"/>
                  <a:gd name="connsiteY1" fmla="*/ 35719 h 217952"/>
                  <a:gd name="connsiteX2" fmla="*/ 314265 w 314265"/>
                  <a:gd name="connsiteY2" fmla="*/ 106474 h 217952"/>
                  <a:gd name="connsiteX3" fmla="*/ 308985 w 314265"/>
                  <a:gd name="connsiteY3" fmla="*/ 163184 h 217952"/>
                  <a:gd name="connsiteX4" fmla="*/ 180916 w 314265"/>
                  <a:gd name="connsiteY4" fmla="*/ 211249 h 217952"/>
                  <a:gd name="connsiteX5" fmla="*/ 57150 w 314265"/>
                  <a:gd name="connsiteY5" fmla="*/ 217952 h 217952"/>
                  <a:gd name="connsiteX6" fmla="*/ 0 w 314265"/>
                  <a:gd name="connsiteY6" fmla="*/ 0 h 217952"/>
                  <a:gd name="connsiteX0" fmla="*/ 0 w 318510"/>
                  <a:gd name="connsiteY0" fmla="*/ 0 h 217952"/>
                  <a:gd name="connsiteX1" fmla="*/ 318510 w 318510"/>
                  <a:gd name="connsiteY1" fmla="*/ 35719 h 217952"/>
                  <a:gd name="connsiteX2" fmla="*/ 314265 w 318510"/>
                  <a:gd name="connsiteY2" fmla="*/ 106474 h 217952"/>
                  <a:gd name="connsiteX3" fmla="*/ 308985 w 318510"/>
                  <a:gd name="connsiteY3" fmla="*/ 163184 h 217952"/>
                  <a:gd name="connsiteX4" fmla="*/ 180916 w 318510"/>
                  <a:gd name="connsiteY4" fmla="*/ 211249 h 217952"/>
                  <a:gd name="connsiteX5" fmla="*/ 57150 w 318510"/>
                  <a:gd name="connsiteY5" fmla="*/ 217952 h 217952"/>
                  <a:gd name="connsiteX6" fmla="*/ 0 w 318510"/>
                  <a:gd name="connsiteY6" fmla="*/ 0 h 217952"/>
                  <a:gd name="connsiteX0" fmla="*/ 0 w 344704"/>
                  <a:gd name="connsiteY0" fmla="*/ 0 h 217952"/>
                  <a:gd name="connsiteX1" fmla="*/ 344704 w 344704"/>
                  <a:gd name="connsiteY1" fmla="*/ 7144 h 217952"/>
                  <a:gd name="connsiteX2" fmla="*/ 314265 w 344704"/>
                  <a:gd name="connsiteY2" fmla="*/ 106474 h 217952"/>
                  <a:gd name="connsiteX3" fmla="*/ 308985 w 344704"/>
                  <a:gd name="connsiteY3" fmla="*/ 163184 h 217952"/>
                  <a:gd name="connsiteX4" fmla="*/ 180916 w 344704"/>
                  <a:gd name="connsiteY4" fmla="*/ 211249 h 217952"/>
                  <a:gd name="connsiteX5" fmla="*/ 57150 w 344704"/>
                  <a:gd name="connsiteY5" fmla="*/ 217952 h 217952"/>
                  <a:gd name="connsiteX6" fmla="*/ 0 w 344704"/>
                  <a:gd name="connsiteY6" fmla="*/ 0 h 217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704" h="217952">
                    <a:moveTo>
                      <a:pt x="0" y="0"/>
                    </a:moveTo>
                    <a:lnTo>
                      <a:pt x="344704" y="7144"/>
                    </a:lnTo>
                    <a:lnTo>
                      <a:pt x="314265" y="106474"/>
                    </a:lnTo>
                    <a:lnTo>
                      <a:pt x="308985" y="163184"/>
                    </a:lnTo>
                    <a:lnTo>
                      <a:pt x="180916" y="211249"/>
                    </a:lnTo>
                    <a:lnTo>
                      <a:pt x="57150" y="217952"/>
                    </a:lnTo>
                    <a:cubicBezTo>
                      <a:pt x="38100" y="145301"/>
                      <a:pt x="11906" y="72651"/>
                      <a:pt x="0" y="0"/>
                    </a:cubicBezTo>
                    <a:close/>
                  </a:path>
                </a:pathLst>
              </a:custGeom>
              <a:solidFill>
                <a:srgbClr val="92CDD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="" xmlns:a16="http://schemas.microsoft.com/office/drawing/2014/main" id="{50973D03-4F20-4BD5-A2C9-4087EF3BA3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72300" y="3945975"/>
                <a:ext cx="336550" cy="309563"/>
              </a:xfrm>
              <a:custGeom>
                <a:avLst/>
                <a:gdLst>
                  <a:gd name="T0" fmla="*/ 2147483647 w 630"/>
                  <a:gd name="T1" fmla="*/ 0 h 578"/>
                  <a:gd name="T2" fmla="*/ 2147483647 w 630"/>
                  <a:gd name="T3" fmla="*/ 2147483647 h 578"/>
                  <a:gd name="T4" fmla="*/ 2147483647 w 630"/>
                  <a:gd name="T5" fmla="*/ 2147483647 h 578"/>
                  <a:gd name="T6" fmla="*/ 2147483647 w 630"/>
                  <a:gd name="T7" fmla="*/ 2147483647 h 578"/>
                  <a:gd name="T8" fmla="*/ 2147483647 w 630"/>
                  <a:gd name="T9" fmla="*/ 2147483647 h 578"/>
                  <a:gd name="T10" fmla="*/ 2147483647 w 630"/>
                  <a:gd name="T11" fmla="*/ 2147483647 h 578"/>
                  <a:gd name="T12" fmla="*/ 2147483647 w 630"/>
                  <a:gd name="T13" fmla="*/ 2147483647 h 578"/>
                  <a:gd name="T14" fmla="*/ 2147483647 w 630"/>
                  <a:gd name="T15" fmla="*/ 2147483647 h 578"/>
                  <a:gd name="T16" fmla="*/ 2147483647 w 630"/>
                  <a:gd name="T17" fmla="*/ 2147483647 h 578"/>
                  <a:gd name="T18" fmla="*/ 2147483647 w 630"/>
                  <a:gd name="T19" fmla="*/ 2147483647 h 578"/>
                  <a:gd name="T20" fmla="*/ 2147483647 w 630"/>
                  <a:gd name="T21" fmla="*/ 2147483647 h 578"/>
                  <a:gd name="T22" fmla="*/ 2147483647 w 630"/>
                  <a:gd name="T23" fmla="*/ 2147483647 h 578"/>
                  <a:gd name="T24" fmla="*/ 2147483647 w 630"/>
                  <a:gd name="T25" fmla="*/ 2147483647 h 578"/>
                  <a:gd name="T26" fmla="*/ 2147483647 w 630"/>
                  <a:gd name="T27" fmla="*/ 2147483647 h 578"/>
                  <a:gd name="T28" fmla="*/ 2147483647 w 630"/>
                  <a:gd name="T29" fmla="*/ 2147483647 h 578"/>
                  <a:gd name="T30" fmla="*/ 2147483647 w 630"/>
                  <a:gd name="T31" fmla="*/ 2147483647 h 578"/>
                  <a:gd name="T32" fmla="*/ 2147483647 w 630"/>
                  <a:gd name="T33" fmla="*/ 2147483647 h 578"/>
                  <a:gd name="T34" fmla="*/ 2147483647 w 630"/>
                  <a:gd name="T35" fmla="*/ 2147483647 h 578"/>
                  <a:gd name="T36" fmla="*/ 2147483647 w 630"/>
                  <a:gd name="T37" fmla="*/ 2147483647 h 578"/>
                  <a:gd name="T38" fmla="*/ 2147483647 w 630"/>
                  <a:gd name="T39" fmla="*/ 2147483647 h 578"/>
                  <a:gd name="T40" fmla="*/ 2147483647 w 630"/>
                  <a:gd name="T41" fmla="*/ 2147483647 h 578"/>
                  <a:gd name="T42" fmla="*/ 2147483647 w 630"/>
                  <a:gd name="T43" fmla="*/ 2147483647 h 578"/>
                  <a:gd name="T44" fmla="*/ 2147483647 w 630"/>
                  <a:gd name="T45" fmla="*/ 2147483647 h 578"/>
                  <a:gd name="T46" fmla="*/ 2147483647 w 630"/>
                  <a:gd name="T47" fmla="*/ 2147483647 h 578"/>
                  <a:gd name="T48" fmla="*/ 2147483647 w 630"/>
                  <a:gd name="T49" fmla="*/ 2147483647 h 578"/>
                  <a:gd name="T50" fmla="*/ 2147483647 w 630"/>
                  <a:gd name="T51" fmla="*/ 2147483647 h 578"/>
                  <a:gd name="T52" fmla="*/ 2147483647 w 630"/>
                  <a:gd name="T53" fmla="*/ 2147483647 h 578"/>
                  <a:gd name="T54" fmla="*/ 2147483647 w 630"/>
                  <a:gd name="T55" fmla="*/ 2147483647 h 578"/>
                  <a:gd name="T56" fmla="*/ 2147483647 w 630"/>
                  <a:gd name="T57" fmla="*/ 2147483647 h 578"/>
                  <a:gd name="T58" fmla="*/ 2147483647 w 630"/>
                  <a:gd name="T59" fmla="*/ 2147483647 h 578"/>
                  <a:gd name="T60" fmla="*/ 2147483647 w 630"/>
                  <a:gd name="T61" fmla="*/ 2147483647 h 578"/>
                  <a:gd name="T62" fmla="*/ 2147483647 w 630"/>
                  <a:gd name="T63" fmla="*/ 2147483647 h 578"/>
                  <a:gd name="T64" fmla="*/ 2147483647 w 630"/>
                  <a:gd name="T65" fmla="*/ 2147483647 h 578"/>
                  <a:gd name="T66" fmla="*/ 2147483647 w 630"/>
                  <a:gd name="T67" fmla="*/ 2147483647 h 578"/>
                  <a:gd name="T68" fmla="*/ 2147483647 w 630"/>
                  <a:gd name="T69" fmla="*/ 2147483647 h 578"/>
                  <a:gd name="T70" fmla="*/ 2147483647 w 630"/>
                  <a:gd name="T71" fmla="*/ 2147483647 h 578"/>
                  <a:gd name="T72" fmla="*/ 2147483647 w 630"/>
                  <a:gd name="T73" fmla="*/ 2147483647 h 578"/>
                  <a:gd name="T74" fmla="*/ 2147483647 w 630"/>
                  <a:gd name="T75" fmla="*/ 2147483647 h 578"/>
                  <a:gd name="T76" fmla="*/ 2147483647 w 630"/>
                  <a:gd name="T77" fmla="*/ 2147483647 h 578"/>
                  <a:gd name="T78" fmla="*/ 2147483647 w 630"/>
                  <a:gd name="T79" fmla="*/ 2147483647 h 578"/>
                  <a:gd name="T80" fmla="*/ 2147483647 w 630"/>
                  <a:gd name="T81" fmla="*/ 2147483647 h 578"/>
                  <a:gd name="T82" fmla="*/ 2147483647 w 630"/>
                  <a:gd name="T83" fmla="*/ 2147483647 h 578"/>
                  <a:gd name="T84" fmla="*/ 2147483647 w 630"/>
                  <a:gd name="T85" fmla="*/ 2147483647 h 578"/>
                  <a:gd name="T86" fmla="*/ 2147483647 w 630"/>
                  <a:gd name="T87" fmla="*/ 2147483647 h 578"/>
                  <a:gd name="T88" fmla="*/ 2147483647 w 630"/>
                  <a:gd name="T89" fmla="*/ 2147483647 h 578"/>
                  <a:gd name="T90" fmla="*/ 2147483647 w 630"/>
                  <a:gd name="T91" fmla="*/ 2147483647 h 578"/>
                  <a:gd name="T92" fmla="*/ 2147483647 w 630"/>
                  <a:gd name="T93" fmla="*/ 2147483647 h 578"/>
                  <a:gd name="T94" fmla="*/ 2147483647 w 630"/>
                  <a:gd name="T95" fmla="*/ 2147483647 h 578"/>
                  <a:gd name="T96" fmla="*/ 0 w 630"/>
                  <a:gd name="T97" fmla="*/ 2147483647 h 578"/>
                  <a:gd name="T98" fmla="*/ 2147483647 w 630"/>
                  <a:gd name="T99" fmla="*/ 0 h 57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30" h="578">
                    <a:moveTo>
                      <a:pt x="147" y="0"/>
                    </a:moveTo>
                    <a:cubicBezTo>
                      <a:pt x="202" y="2"/>
                      <a:pt x="292" y="23"/>
                      <a:pt x="333" y="33"/>
                    </a:cubicBezTo>
                    <a:cubicBezTo>
                      <a:pt x="405" y="50"/>
                      <a:pt x="348" y="43"/>
                      <a:pt x="392" y="63"/>
                    </a:cubicBezTo>
                    <a:lnTo>
                      <a:pt x="598" y="142"/>
                    </a:lnTo>
                    <a:lnTo>
                      <a:pt x="618" y="187"/>
                    </a:lnTo>
                    <a:lnTo>
                      <a:pt x="565" y="200"/>
                    </a:lnTo>
                    <a:lnTo>
                      <a:pt x="248" y="65"/>
                    </a:lnTo>
                    <a:lnTo>
                      <a:pt x="106" y="249"/>
                    </a:lnTo>
                    <a:lnTo>
                      <a:pt x="132" y="273"/>
                    </a:lnTo>
                    <a:lnTo>
                      <a:pt x="227" y="152"/>
                    </a:lnTo>
                    <a:lnTo>
                      <a:pt x="238" y="260"/>
                    </a:lnTo>
                    <a:lnTo>
                      <a:pt x="152" y="378"/>
                    </a:lnTo>
                    <a:lnTo>
                      <a:pt x="162" y="409"/>
                    </a:lnTo>
                    <a:lnTo>
                      <a:pt x="287" y="254"/>
                    </a:lnTo>
                    <a:lnTo>
                      <a:pt x="322" y="274"/>
                    </a:lnTo>
                    <a:lnTo>
                      <a:pt x="330" y="210"/>
                    </a:lnTo>
                    <a:lnTo>
                      <a:pt x="295" y="228"/>
                    </a:lnTo>
                    <a:lnTo>
                      <a:pt x="273" y="166"/>
                    </a:lnTo>
                    <a:lnTo>
                      <a:pt x="300" y="127"/>
                    </a:lnTo>
                    <a:lnTo>
                      <a:pt x="356" y="152"/>
                    </a:lnTo>
                    <a:lnTo>
                      <a:pt x="518" y="222"/>
                    </a:lnTo>
                    <a:lnTo>
                      <a:pt x="504" y="250"/>
                    </a:lnTo>
                    <a:lnTo>
                      <a:pt x="385" y="198"/>
                    </a:lnTo>
                    <a:lnTo>
                      <a:pt x="395" y="244"/>
                    </a:lnTo>
                    <a:lnTo>
                      <a:pt x="420" y="269"/>
                    </a:lnTo>
                    <a:lnTo>
                      <a:pt x="605" y="259"/>
                    </a:lnTo>
                    <a:lnTo>
                      <a:pt x="630" y="320"/>
                    </a:lnTo>
                    <a:lnTo>
                      <a:pt x="424" y="340"/>
                    </a:lnTo>
                    <a:lnTo>
                      <a:pt x="450" y="365"/>
                    </a:lnTo>
                    <a:lnTo>
                      <a:pt x="623" y="347"/>
                    </a:lnTo>
                    <a:lnTo>
                      <a:pt x="610" y="379"/>
                    </a:lnTo>
                    <a:lnTo>
                      <a:pt x="538" y="412"/>
                    </a:lnTo>
                    <a:lnTo>
                      <a:pt x="443" y="439"/>
                    </a:lnTo>
                    <a:lnTo>
                      <a:pt x="397" y="355"/>
                    </a:lnTo>
                    <a:lnTo>
                      <a:pt x="377" y="360"/>
                    </a:lnTo>
                    <a:lnTo>
                      <a:pt x="434" y="474"/>
                    </a:lnTo>
                    <a:lnTo>
                      <a:pt x="606" y="422"/>
                    </a:lnTo>
                    <a:lnTo>
                      <a:pt x="616" y="454"/>
                    </a:lnTo>
                    <a:lnTo>
                      <a:pt x="420" y="523"/>
                    </a:lnTo>
                    <a:lnTo>
                      <a:pt x="374" y="574"/>
                    </a:lnTo>
                    <a:lnTo>
                      <a:pt x="227" y="578"/>
                    </a:lnTo>
                    <a:lnTo>
                      <a:pt x="173" y="568"/>
                    </a:lnTo>
                    <a:lnTo>
                      <a:pt x="165" y="514"/>
                    </a:lnTo>
                    <a:lnTo>
                      <a:pt x="73" y="251"/>
                    </a:lnTo>
                    <a:lnTo>
                      <a:pt x="63" y="186"/>
                    </a:lnTo>
                    <a:lnTo>
                      <a:pt x="54" y="117"/>
                    </a:lnTo>
                    <a:lnTo>
                      <a:pt x="39" y="63"/>
                    </a:lnTo>
                    <a:lnTo>
                      <a:pt x="24" y="30"/>
                    </a:lnTo>
                    <a:lnTo>
                      <a:pt x="0" y="21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86B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4" name="Freeform 19">
                <a:extLst>
                  <a:ext uri="{FF2B5EF4-FFF2-40B4-BE49-F238E27FC236}">
                    <a16:creationId xmlns="" xmlns:a16="http://schemas.microsoft.com/office/drawing/2014/main" id="{5D3CD6E8-F0B1-4C57-AE82-A944A8BE40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7008863" y="3960262"/>
                <a:ext cx="152400" cy="30162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945" h="11301">
                    <a:moveTo>
                      <a:pt x="33" y="7983"/>
                    </a:moveTo>
                    <a:cubicBezTo>
                      <a:pt x="-268" y="8305"/>
                      <a:pt x="1632" y="8368"/>
                      <a:pt x="1610" y="8892"/>
                    </a:cubicBezTo>
                    <a:cubicBezTo>
                      <a:pt x="1588" y="9416"/>
                      <a:pt x="488" y="11108"/>
                      <a:pt x="666" y="11282"/>
                    </a:cubicBezTo>
                    <a:cubicBezTo>
                      <a:pt x="844" y="11456"/>
                      <a:pt x="2012" y="10432"/>
                      <a:pt x="2679" y="9934"/>
                    </a:cubicBezTo>
                    <a:cubicBezTo>
                      <a:pt x="3346" y="9436"/>
                      <a:pt x="3766" y="9209"/>
                      <a:pt x="4668" y="8293"/>
                    </a:cubicBezTo>
                    <a:cubicBezTo>
                      <a:pt x="5570" y="7377"/>
                      <a:pt x="6879" y="5744"/>
                      <a:pt x="8090" y="4440"/>
                    </a:cubicBezTo>
                    <a:cubicBezTo>
                      <a:pt x="9290" y="3135"/>
                      <a:pt x="11516" y="1191"/>
                      <a:pt x="11886" y="471"/>
                    </a:cubicBezTo>
                    <a:cubicBezTo>
                      <a:pt x="12256" y="-249"/>
                      <a:pt x="10795" y="51"/>
                      <a:pt x="10312" y="120"/>
                    </a:cubicBezTo>
                    <a:cubicBezTo>
                      <a:pt x="9829" y="189"/>
                      <a:pt x="9848" y="651"/>
                      <a:pt x="8987" y="888"/>
                    </a:cubicBezTo>
                    <a:cubicBezTo>
                      <a:pt x="8126" y="1125"/>
                      <a:pt x="5048" y="1277"/>
                      <a:pt x="5145" y="1539"/>
                    </a:cubicBezTo>
                    <a:cubicBezTo>
                      <a:pt x="5243" y="1801"/>
                      <a:pt x="8162" y="1681"/>
                      <a:pt x="8047" y="2236"/>
                    </a:cubicBezTo>
                    <a:cubicBezTo>
                      <a:pt x="7932" y="2791"/>
                      <a:pt x="6900" y="3620"/>
                      <a:pt x="6247" y="4281"/>
                    </a:cubicBezTo>
                    <a:cubicBezTo>
                      <a:pt x="4034" y="4451"/>
                      <a:pt x="2665" y="4997"/>
                      <a:pt x="2327" y="5275"/>
                    </a:cubicBezTo>
                    <a:cubicBezTo>
                      <a:pt x="1989" y="5553"/>
                      <a:pt x="4188" y="5621"/>
                      <a:pt x="4220" y="5951"/>
                    </a:cubicBezTo>
                    <a:cubicBezTo>
                      <a:pt x="4252" y="6281"/>
                      <a:pt x="2901" y="6881"/>
                      <a:pt x="2519" y="7255"/>
                    </a:cubicBezTo>
                    <a:cubicBezTo>
                      <a:pt x="2137" y="7629"/>
                      <a:pt x="342" y="7312"/>
                      <a:pt x="33" y="798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5" name="Vrije vorm 109">
                <a:extLst>
                  <a:ext uri="{FF2B5EF4-FFF2-40B4-BE49-F238E27FC236}">
                    <a16:creationId xmlns="" xmlns:a16="http://schemas.microsoft.com/office/drawing/2014/main" id="{3987B61B-C2E5-49F0-9F42-312C26F394A9}"/>
                  </a:ext>
                </a:extLst>
              </p:cNvPr>
              <p:cNvSpPr/>
              <p:nvPr/>
            </p:nvSpPr>
            <p:spPr bwMode="auto">
              <a:xfrm rot="6664258">
                <a:off x="6224200" y="3432659"/>
                <a:ext cx="357268" cy="1062354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21765 w 133647"/>
                  <a:gd name="connsiteY0" fmla="*/ 0 h 555164"/>
                  <a:gd name="connsiteX1" fmla="*/ 0 w 133647"/>
                  <a:gd name="connsiteY1" fmla="*/ 283758 h 555164"/>
                  <a:gd name="connsiteX2" fmla="*/ 133647 w 133647"/>
                  <a:gd name="connsiteY2" fmla="*/ 555164 h 555164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52752"/>
                  <a:gd name="connsiteY0" fmla="*/ 0 h 1064003"/>
                  <a:gd name="connsiteX1" fmla="*/ 0 w 352752"/>
                  <a:gd name="connsiteY1" fmla="*/ 283758 h 1064003"/>
                  <a:gd name="connsiteX2" fmla="*/ 352752 w 352752"/>
                  <a:gd name="connsiteY2" fmla="*/ 1064003 h 106400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064" h="1064513">
                    <a:moveTo>
                      <a:pt x="21765" y="0"/>
                    </a:moveTo>
                    <a:cubicBezTo>
                      <a:pt x="5268" y="197963"/>
                      <a:pt x="12689" y="80484"/>
                      <a:pt x="0" y="283758"/>
                    </a:cubicBezTo>
                    <a:cubicBezTo>
                      <a:pt x="101711" y="499144"/>
                      <a:pt x="221215" y="769076"/>
                      <a:pt x="358064" y="1064513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6" name="Freeform 14">
                <a:extLst>
                  <a:ext uri="{FF2B5EF4-FFF2-40B4-BE49-F238E27FC236}">
                    <a16:creationId xmlns="" xmlns:a16="http://schemas.microsoft.com/office/drawing/2014/main" id="{4A97B0C3-162C-4B86-A1EC-2A2B35448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88336" y="4568122"/>
                <a:ext cx="2153166" cy="433226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8634"/>
                  <a:gd name="connsiteY0" fmla="*/ 0 h 6789"/>
                  <a:gd name="connsiteX1" fmla="*/ 1312 w 8634"/>
                  <a:gd name="connsiteY1" fmla="*/ 3424 h 6789"/>
                  <a:gd name="connsiteX2" fmla="*/ 3005 w 8634"/>
                  <a:gd name="connsiteY2" fmla="*/ 6765 h 6789"/>
                  <a:gd name="connsiteX3" fmla="*/ 5524 w 8634"/>
                  <a:gd name="connsiteY3" fmla="*/ 5009 h 6789"/>
                  <a:gd name="connsiteX4" fmla="*/ 8634 w 8634"/>
                  <a:gd name="connsiteY4" fmla="*/ 5694 h 6789"/>
                  <a:gd name="connsiteX0" fmla="*/ 0 w 10169"/>
                  <a:gd name="connsiteY0" fmla="*/ 0 h 10337"/>
                  <a:gd name="connsiteX1" fmla="*/ 1689 w 10169"/>
                  <a:gd name="connsiteY1" fmla="*/ 5380 h 10337"/>
                  <a:gd name="connsiteX2" fmla="*/ 3649 w 10169"/>
                  <a:gd name="connsiteY2" fmla="*/ 10302 h 10337"/>
                  <a:gd name="connsiteX3" fmla="*/ 6567 w 10169"/>
                  <a:gd name="connsiteY3" fmla="*/ 7715 h 10337"/>
                  <a:gd name="connsiteX4" fmla="*/ 10169 w 10169"/>
                  <a:gd name="connsiteY4" fmla="*/ 8724 h 10337"/>
                  <a:gd name="connsiteX0" fmla="*/ 0 w 10203"/>
                  <a:gd name="connsiteY0" fmla="*/ 0 h 10225"/>
                  <a:gd name="connsiteX1" fmla="*/ 1723 w 10203"/>
                  <a:gd name="connsiteY1" fmla="*/ 5268 h 10225"/>
                  <a:gd name="connsiteX2" fmla="*/ 3683 w 10203"/>
                  <a:gd name="connsiteY2" fmla="*/ 10190 h 10225"/>
                  <a:gd name="connsiteX3" fmla="*/ 6601 w 10203"/>
                  <a:gd name="connsiteY3" fmla="*/ 7603 h 10225"/>
                  <a:gd name="connsiteX4" fmla="*/ 10203 w 10203"/>
                  <a:gd name="connsiteY4" fmla="*/ 8612 h 1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03" h="10225">
                    <a:moveTo>
                      <a:pt x="0" y="0"/>
                    </a:moveTo>
                    <a:cubicBezTo>
                      <a:pt x="590" y="1629"/>
                      <a:pt x="1109" y="3570"/>
                      <a:pt x="1723" y="5268"/>
                    </a:cubicBezTo>
                    <a:cubicBezTo>
                      <a:pt x="2337" y="6966"/>
                      <a:pt x="2872" y="9779"/>
                      <a:pt x="3683" y="10190"/>
                    </a:cubicBezTo>
                    <a:cubicBezTo>
                      <a:pt x="4499" y="10567"/>
                      <a:pt x="5510" y="7855"/>
                      <a:pt x="6601" y="7603"/>
                    </a:cubicBezTo>
                    <a:cubicBezTo>
                      <a:pt x="7686" y="7317"/>
                      <a:pt x="9455" y="8422"/>
                      <a:pt x="10203" y="8612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7" name="Freeform 15">
                <a:extLst>
                  <a:ext uri="{FF2B5EF4-FFF2-40B4-BE49-F238E27FC236}">
                    <a16:creationId xmlns="" xmlns:a16="http://schemas.microsoft.com/office/drawing/2014/main" id="{6EF99CAD-A8F8-4CDB-BE63-87D998B2A3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49743" y="3654480"/>
                <a:ext cx="2186996" cy="913162"/>
              </a:xfrm>
              <a:custGeom>
                <a:avLst/>
                <a:gdLst>
                  <a:gd name="T0" fmla="*/ 0 w 10000"/>
                  <a:gd name="T1" fmla="*/ 2147483647 h 10235"/>
                  <a:gd name="T2" fmla="*/ 2147483647 w 10000"/>
                  <a:gd name="T3" fmla="*/ 2147483647 h 10235"/>
                  <a:gd name="T4" fmla="*/ 2147483647 w 10000"/>
                  <a:gd name="T5" fmla="*/ 2147483647 h 10235"/>
                  <a:gd name="T6" fmla="*/ 2147483647 w 10000"/>
                  <a:gd name="T7" fmla="*/ 2147483647 h 10235"/>
                  <a:gd name="T8" fmla="*/ 2147483647 w 10000"/>
                  <a:gd name="T9" fmla="*/ 2147483647 h 10235"/>
                  <a:gd name="T10" fmla="*/ 2147483647 w 10000"/>
                  <a:gd name="T11" fmla="*/ 2147483647 h 10235"/>
                  <a:gd name="T12" fmla="*/ 2147483647 w 10000"/>
                  <a:gd name="T13" fmla="*/ 2147483647 h 10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182"/>
                  <a:gd name="connsiteY0" fmla="*/ 101 h 11518"/>
                  <a:gd name="connsiteX1" fmla="*/ 669 w 9182"/>
                  <a:gd name="connsiteY1" fmla="*/ 2397 h 11518"/>
                  <a:gd name="connsiteX2" fmla="*/ 1097 w 9182"/>
                  <a:gd name="connsiteY2" fmla="*/ 4589 h 11518"/>
                  <a:gd name="connsiteX3" fmla="*/ 2977 w 9182"/>
                  <a:gd name="connsiteY3" fmla="*/ 7924 h 11518"/>
                  <a:gd name="connsiteX4" fmla="*/ 4495 w 9182"/>
                  <a:gd name="connsiteY4" fmla="*/ 11360 h 11518"/>
                  <a:gd name="connsiteX5" fmla="*/ 7073 w 9182"/>
                  <a:gd name="connsiteY5" fmla="*/ 10946 h 11518"/>
                  <a:gd name="connsiteX6" fmla="*/ 9182 w 9182"/>
                  <a:gd name="connsiteY6" fmla="*/ 10862 h 11518"/>
                  <a:gd name="connsiteX0" fmla="*/ 0 w 10000"/>
                  <a:gd name="connsiteY0" fmla="*/ 0 h 9912"/>
                  <a:gd name="connsiteX1" fmla="*/ 729 w 10000"/>
                  <a:gd name="connsiteY1" fmla="*/ 1993 h 9912"/>
                  <a:gd name="connsiteX2" fmla="*/ 1195 w 10000"/>
                  <a:gd name="connsiteY2" fmla="*/ 3896 h 9912"/>
                  <a:gd name="connsiteX3" fmla="*/ 3242 w 10000"/>
                  <a:gd name="connsiteY3" fmla="*/ 6792 h 9912"/>
                  <a:gd name="connsiteX4" fmla="*/ 4895 w 10000"/>
                  <a:gd name="connsiteY4" fmla="*/ 9775 h 9912"/>
                  <a:gd name="connsiteX5" fmla="*/ 7703 w 10000"/>
                  <a:gd name="connsiteY5" fmla="*/ 9415 h 9912"/>
                  <a:gd name="connsiteX6" fmla="*/ 10000 w 10000"/>
                  <a:gd name="connsiteY6" fmla="*/ 9342 h 9912"/>
                  <a:gd name="connsiteX0" fmla="*/ 0 w 10000"/>
                  <a:gd name="connsiteY0" fmla="*/ 0 h 10000"/>
                  <a:gd name="connsiteX1" fmla="*/ 1195 w 10000"/>
                  <a:gd name="connsiteY1" fmla="*/ 3931 h 10000"/>
                  <a:gd name="connsiteX2" fmla="*/ 3242 w 10000"/>
                  <a:gd name="connsiteY2" fmla="*/ 6852 h 10000"/>
                  <a:gd name="connsiteX3" fmla="*/ 4895 w 10000"/>
                  <a:gd name="connsiteY3" fmla="*/ 9862 h 10000"/>
                  <a:gd name="connsiteX4" fmla="*/ 7703 w 10000"/>
                  <a:gd name="connsiteY4" fmla="*/ 9499 h 10000"/>
                  <a:gd name="connsiteX5" fmla="*/ 10000 w 10000"/>
                  <a:gd name="connsiteY5" fmla="*/ 9425 h 10000"/>
                  <a:gd name="connsiteX0" fmla="*/ 0 w 9472"/>
                  <a:gd name="connsiteY0" fmla="*/ 0 h 9917"/>
                  <a:gd name="connsiteX1" fmla="*/ 667 w 9472"/>
                  <a:gd name="connsiteY1" fmla="*/ 3848 h 9917"/>
                  <a:gd name="connsiteX2" fmla="*/ 2714 w 9472"/>
                  <a:gd name="connsiteY2" fmla="*/ 6769 h 9917"/>
                  <a:gd name="connsiteX3" fmla="*/ 4367 w 9472"/>
                  <a:gd name="connsiteY3" fmla="*/ 9779 h 9917"/>
                  <a:gd name="connsiteX4" fmla="*/ 7175 w 9472"/>
                  <a:gd name="connsiteY4" fmla="*/ 9416 h 9917"/>
                  <a:gd name="connsiteX5" fmla="*/ 9472 w 9472"/>
                  <a:gd name="connsiteY5" fmla="*/ 9342 h 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72" h="9917">
                    <a:moveTo>
                      <a:pt x="0" y="0"/>
                    </a:moveTo>
                    <a:cubicBezTo>
                      <a:pt x="249" y="819"/>
                      <a:pt x="215" y="2720"/>
                      <a:pt x="667" y="3848"/>
                    </a:cubicBezTo>
                    <a:cubicBezTo>
                      <a:pt x="1119" y="4976"/>
                      <a:pt x="2099" y="5781"/>
                      <a:pt x="2714" y="6769"/>
                    </a:cubicBezTo>
                    <a:cubicBezTo>
                      <a:pt x="3327" y="7772"/>
                      <a:pt x="3621" y="9342"/>
                      <a:pt x="4367" y="9779"/>
                    </a:cubicBezTo>
                    <a:cubicBezTo>
                      <a:pt x="5109" y="10216"/>
                      <a:pt x="6266" y="9488"/>
                      <a:pt x="7175" y="9416"/>
                    </a:cubicBezTo>
                    <a:cubicBezTo>
                      <a:pt x="8082" y="9342"/>
                      <a:pt x="8918" y="9356"/>
                      <a:pt x="9472" y="9342"/>
                    </a:cubicBezTo>
                  </a:path>
                </a:pathLst>
              </a:custGeom>
              <a:noFill/>
              <a:ln w="317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8" name="Freeform 15">
                <a:extLst>
                  <a:ext uri="{FF2B5EF4-FFF2-40B4-BE49-F238E27FC236}">
                    <a16:creationId xmlns="" xmlns:a16="http://schemas.microsoft.com/office/drawing/2014/main" id="{ABF45CE1-B15C-486B-A605-28763D46B9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197473" y="4515607"/>
                <a:ext cx="842744" cy="383525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10550"/>
                  <a:gd name="connsiteY0" fmla="*/ 0 h 13801"/>
                  <a:gd name="connsiteX1" fmla="*/ 1810 w 10550"/>
                  <a:gd name="connsiteY1" fmla="*/ 2238 h 13801"/>
                  <a:gd name="connsiteX2" fmla="*/ 2465 w 10550"/>
                  <a:gd name="connsiteY2" fmla="*/ 4843 h 13801"/>
                  <a:gd name="connsiteX3" fmla="*/ 4345 w 10550"/>
                  <a:gd name="connsiteY3" fmla="*/ 8178 h 13801"/>
                  <a:gd name="connsiteX4" fmla="*/ 5863 w 10550"/>
                  <a:gd name="connsiteY4" fmla="*/ 11614 h 13801"/>
                  <a:gd name="connsiteX5" fmla="*/ 8441 w 10550"/>
                  <a:gd name="connsiteY5" fmla="*/ 13798 h 13801"/>
                  <a:gd name="connsiteX6" fmla="*/ 10550 w 10550"/>
                  <a:gd name="connsiteY6" fmla="*/ 11116 h 13801"/>
                  <a:gd name="connsiteX0" fmla="*/ 0 w 10550"/>
                  <a:gd name="connsiteY0" fmla="*/ 0 h 13803"/>
                  <a:gd name="connsiteX1" fmla="*/ 1810 w 10550"/>
                  <a:gd name="connsiteY1" fmla="*/ 2238 h 13803"/>
                  <a:gd name="connsiteX2" fmla="*/ 2465 w 10550"/>
                  <a:gd name="connsiteY2" fmla="*/ 4843 h 13803"/>
                  <a:gd name="connsiteX3" fmla="*/ 5863 w 10550"/>
                  <a:gd name="connsiteY3" fmla="*/ 11614 h 13803"/>
                  <a:gd name="connsiteX4" fmla="*/ 8441 w 10550"/>
                  <a:gd name="connsiteY4" fmla="*/ 13798 h 13803"/>
                  <a:gd name="connsiteX5" fmla="*/ 10550 w 10550"/>
                  <a:gd name="connsiteY5" fmla="*/ 11116 h 13803"/>
                  <a:gd name="connsiteX0" fmla="*/ 0 w 10550"/>
                  <a:gd name="connsiteY0" fmla="*/ 0 h 13809"/>
                  <a:gd name="connsiteX1" fmla="*/ 1810 w 10550"/>
                  <a:gd name="connsiteY1" fmla="*/ 2238 h 13809"/>
                  <a:gd name="connsiteX2" fmla="*/ 5863 w 10550"/>
                  <a:gd name="connsiteY2" fmla="*/ 11614 h 13809"/>
                  <a:gd name="connsiteX3" fmla="*/ 8441 w 10550"/>
                  <a:gd name="connsiteY3" fmla="*/ 13798 h 13809"/>
                  <a:gd name="connsiteX4" fmla="*/ 10550 w 10550"/>
                  <a:gd name="connsiteY4" fmla="*/ 11116 h 13809"/>
                  <a:gd name="connsiteX0" fmla="*/ 0 w 8740"/>
                  <a:gd name="connsiteY0" fmla="*/ 0 h 11571"/>
                  <a:gd name="connsiteX1" fmla="*/ 4053 w 8740"/>
                  <a:gd name="connsiteY1" fmla="*/ 9376 h 11571"/>
                  <a:gd name="connsiteX2" fmla="*/ 6631 w 8740"/>
                  <a:gd name="connsiteY2" fmla="*/ 11560 h 11571"/>
                  <a:gd name="connsiteX3" fmla="*/ 8740 w 8740"/>
                  <a:gd name="connsiteY3" fmla="*/ 8878 h 11571"/>
                  <a:gd name="connsiteX0" fmla="*/ 0 w 5363"/>
                  <a:gd name="connsiteY0" fmla="*/ 430 h 2326"/>
                  <a:gd name="connsiteX1" fmla="*/ 2950 w 5363"/>
                  <a:gd name="connsiteY1" fmla="*/ 2317 h 2326"/>
                  <a:gd name="connsiteX2" fmla="*/ 5363 w 5363"/>
                  <a:gd name="connsiteY2" fmla="*/ 0 h 2326"/>
                  <a:gd name="connsiteX0" fmla="*/ 0 w 8222"/>
                  <a:gd name="connsiteY0" fmla="*/ 7992 h 11870"/>
                  <a:gd name="connsiteX1" fmla="*/ 3723 w 8222"/>
                  <a:gd name="connsiteY1" fmla="*/ 9961 h 11870"/>
                  <a:gd name="connsiteX2" fmla="*/ 8222 w 8222"/>
                  <a:gd name="connsiteY2" fmla="*/ 0 h 11870"/>
                  <a:gd name="connsiteX0" fmla="*/ 0 w 10000"/>
                  <a:gd name="connsiteY0" fmla="*/ 6733 h 9421"/>
                  <a:gd name="connsiteX1" fmla="*/ 8165 w 10000"/>
                  <a:gd name="connsiteY1" fmla="*/ 6544 h 9421"/>
                  <a:gd name="connsiteX2" fmla="*/ 10000 w 10000"/>
                  <a:gd name="connsiteY2" fmla="*/ 0 h 9421"/>
                  <a:gd name="connsiteX0" fmla="*/ 0 w 8165"/>
                  <a:gd name="connsiteY0" fmla="*/ 201 h 3054"/>
                  <a:gd name="connsiteX1" fmla="*/ 8165 w 8165"/>
                  <a:gd name="connsiteY1" fmla="*/ 0 h 3054"/>
                  <a:gd name="connsiteX0" fmla="*/ 0 w 13250"/>
                  <a:gd name="connsiteY0" fmla="*/ 22500 h 28294"/>
                  <a:gd name="connsiteX1" fmla="*/ 13250 w 13250"/>
                  <a:gd name="connsiteY1" fmla="*/ 0 h 28294"/>
                  <a:gd name="connsiteX0" fmla="*/ 0 w 7352"/>
                  <a:gd name="connsiteY0" fmla="*/ 35348 h 40078"/>
                  <a:gd name="connsiteX1" fmla="*/ 7352 w 7352"/>
                  <a:gd name="connsiteY1" fmla="*/ 0 h 40078"/>
                  <a:gd name="connsiteX0" fmla="*/ 0 w 10000"/>
                  <a:gd name="connsiteY0" fmla="*/ 8820 h 8820"/>
                  <a:gd name="connsiteX1" fmla="*/ 10000 w 10000"/>
                  <a:gd name="connsiteY1" fmla="*/ 0 h 8820"/>
                  <a:gd name="connsiteX0" fmla="*/ 0 w 7217"/>
                  <a:gd name="connsiteY0" fmla="*/ 13998 h 13998"/>
                  <a:gd name="connsiteX1" fmla="*/ 7217 w 7217"/>
                  <a:gd name="connsiteY1" fmla="*/ 0 h 13998"/>
                  <a:gd name="connsiteX0" fmla="*/ 0 w 12949"/>
                  <a:gd name="connsiteY0" fmla="*/ 10000 h 10000"/>
                  <a:gd name="connsiteX1" fmla="*/ 12949 w 12949"/>
                  <a:gd name="connsiteY1" fmla="*/ 0 h 10000"/>
                  <a:gd name="connsiteX0" fmla="*/ 0 w 13630"/>
                  <a:gd name="connsiteY0" fmla="*/ 10260 h 10260"/>
                  <a:gd name="connsiteX1" fmla="*/ 13630 w 13630"/>
                  <a:gd name="connsiteY1" fmla="*/ 0 h 10260"/>
                  <a:gd name="connsiteX0" fmla="*/ 0 w 14367"/>
                  <a:gd name="connsiteY0" fmla="*/ 10844 h 10844"/>
                  <a:gd name="connsiteX1" fmla="*/ 14367 w 14367"/>
                  <a:gd name="connsiteY1" fmla="*/ 0 h 1084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325 h 10325"/>
                  <a:gd name="connsiteX1" fmla="*/ 14424 w 14424"/>
                  <a:gd name="connsiteY1" fmla="*/ 0 h 10325"/>
                  <a:gd name="connsiteX0" fmla="*/ 0 w 14481"/>
                  <a:gd name="connsiteY0" fmla="*/ 10585 h 10585"/>
                  <a:gd name="connsiteX1" fmla="*/ 14481 w 14481"/>
                  <a:gd name="connsiteY1" fmla="*/ 0 h 10585"/>
                  <a:gd name="connsiteX0" fmla="*/ 0 w 14481"/>
                  <a:gd name="connsiteY0" fmla="*/ 10585 h 10585"/>
                  <a:gd name="connsiteX1" fmla="*/ 11581 w 14481"/>
                  <a:gd name="connsiteY1" fmla="*/ 1522 h 10585"/>
                  <a:gd name="connsiteX2" fmla="*/ 14481 w 14481"/>
                  <a:gd name="connsiteY2" fmla="*/ 0 h 10585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8655"/>
                  <a:gd name="connsiteY0" fmla="*/ 10889 h 10889"/>
                  <a:gd name="connsiteX1" fmla="*/ 11581 w 18655"/>
                  <a:gd name="connsiteY1" fmla="*/ 1826 h 10889"/>
                  <a:gd name="connsiteX2" fmla="*/ 18655 w 18655"/>
                  <a:gd name="connsiteY2" fmla="*/ 304 h 10889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9903"/>
                  <a:gd name="connsiteY0" fmla="*/ 10455 h 10455"/>
                  <a:gd name="connsiteX1" fmla="*/ 11581 w 19903"/>
                  <a:gd name="connsiteY1" fmla="*/ 1392 h 10455"/>
                  <a:gd name="connsiteX2" fmla="*/ 19903 w 19903"/>
                  <a:gd name="connsiteY2" fmla="*/ 0 h 10455"/>
                  <a:gd name="connsiteX0" fmla="*/ 0 w 20073"/>
                  <a:gd name="connsiteY0" fmla="*/ 10455 h 10455"/>
                  <a:gd name="connsiteX1" fmla="*/ 11581 w 20073"/>
                  <a:gd name="connsiteY1" fmla="*/ 1392 h 10455"/>
                  <a:gd name="connsiteX2" fmla="*/ 20073 w 20073"/>
                  <a:gd name="connsiteY2" fmla="*/ 0 h 10455"/>
                  <a:gd name="connsiteX0" fmla="*/ 0 w 20073"/>
                  <a:gd name="connsiteY0" fmla="*/ 10455 h 10455"/>
                  <a:gd name="connsiteX1" fmla="*/ 11184 w 20073"/>
                  <a:gd name="connsiteY1" fmla="*/ 1717 h 10455"/>
                  <a:gd name="connsiteX2" fmla="*/ 20073 w 20073"/>
                  <a:gd name="connsiteY2" fmla="*/ 0 h 1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73" h="10455">
                    <a:moveTo>
                      <a:pt x="0" y="10455"/>
                    </a:moveTo>
                    <a:cubicBezTo>
                      <a:pt x="3860" y="7434"/>
                      <a:pt x="7839" y="3459"/>
                      <a:pt x="11184" y="1717"/>
                    </a:cubicBezTo>
                    <a:cubicBezTo>
                      <a:pt x="14529" y="-25"/>
                      <a:pt x="15072" y="181"/>
                      <a:pt x="20073" y="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49" name="Picture 12">
                <a:extLst>
                  <a:ext uri="{FF2B5EF4-FFF2-40B4-BE49-F238E27FC236}">
                    <a16:creationId xmlns="" xmlns:a16="http://schemas.microsoft.com/office/drawing/2014/main" id="{3DB48979-A699-4196-B361-1C95AD684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2509879">
                <a:off x="6868487" y="3876122"/>
                <a:ext cx="144463" cy="523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50" name="Vrije vorm 118">
                <a:extLst>
                  <a:ext uri="{FF2B5EF4-FFF2-40B4-BE49-F238E27FC236}">
                    <a16:creationId xmlns="" xmlns:a16="http://schemas.microsoft.com/office/drawing/2014/main" id="{D3888C23-22D2-4965-A467-AE57386CD19D}"/>
                  </a:ext>
                </a:extLst>
              </p:cNvPr>
              <p:cNvSpPr/>
              <p:nvPr/>
            </p:nvSpPr>
            <p:spPr bwMode="auto">
              <a:xfrm rot="6664258">
                <a:off x="6677789" y="4268452"/>
                <a:ext cx="65721" cy="30030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65738 w 65738"/>
                  <a:gd name="connsiteY0" fmla="*/ 0 h 300339"/>
                  <a:gd name="connsiteX1" fmla="*/ 6489 w 65738"/>
                  <a:gd name="connsiteY1" fmla="*/ 190869 h 300339"/>
                  <a:gd name="connsiteX2" fmla="*/ 11397 w 65738"/>
                  <a:gd name="connsiteY2" fmla="*/ 300339 h 30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38" h="300339">
                    <a:moveTo>
                      <a:pt x="65738" y="0"/>
                    </a:moveTo>
                    <a:cubicBezTo>
                      <a:pt x="18073" y="156046"/>
                      <a:pt x="15546" y="140813"/>
                      <a:pt x="6489" y="190869"/>
                    </a:cubicBezTo>
                    <a:cubicBezTo>
                      <a:pt x="-2568" y="240926"/>
                      <a:pt x="-3198" y="247148"/>
                      <a:pt x="11397" y="300339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1" name="Vrije vorm 118">
                <a:extLst>
                  <a:ext uri="{FF2B5EF4-FFF2-40B4-BE49-F238E27FC236}">
                    <a16:creationId xmlns="" xmlns:a16="http://schemas.microsoft.com/office/drawing/2014/main" id="{4D7CDBB6-EE94-4AB3-AFB2-A171142AEF39}"/>
                  </a:ext>
                </a:extLst>
              </p:cNvPr>
              <p:cNvSpPr/>
              <p:nvPr/>
            </p:nvSpPr>
            <p:spPr bwMode="auto">
              <a:xfrm rot="5052755">
                <a:off x="6614036" y="4203552"/>
                <a:ext cx="5691" cy="1087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2" h="108724">
                    <a:moveTo>
                      <a:pt x="0" y="0"/>
                    </a:moveTo>
                    <a:cubicBezTo>
                      <a:pt x="8888" y="46877"/>
                      <a:pt x="4911" y="50867"/>
                      <a:pt x="4140" y="108724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2" name="Vrije vorm 118">
                <a:extLst>
                  <a:ext uri="{FF2B5EF4-FFF2-40B4-BE49-F238E27FC236}">
                    <a16:creationId xmlns="" xmlns:a16="http://schemas.microsoft.com/office/drawing/2014/main" id="{986271B3-687F-4DD9-A13D-6A3A6E22E954}"/>
                  </a:ext>
                </a:extLst>
              </p:cNvPr>
              <p:cNvSpPr/>
              <p:nvPr/>
            </p:nvSpPr>
            <p:spPr bwMode="auto">
              <a:xfrm rot="2740879">
                <a:off x="6692976" y="4258584"/>
                <a:ext cx="22199" cy="6977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6197" y="4538"/>
                      <a:pt x="6600" y="2930"/>
                      <a:pt x="10000" y="10000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3" name="Vrije vorm 118">
                <a:extLst>
                  <a:ext uri="{FF2B5EF4-FFF2-40B4-BE49-F238E27FC236}">
                    <a16:creationId xmlns="" xmlns:a16="http://schemas.microsoft.com/office/drawing/2014/main" id="{053384BD-F14C-4EC0-B028-3A2FB46252EB}"/>
                  </a:ext>
                </a:extLst>
              </p:cNvPr>
              <p:cNvSpPr/>
              <p:nvPr/>
            </p:nvSpPr>
            <p:spPr bwMode="auto">
              <a:xfrm rot="2740879">
                <a:off x="6710384" y="4314199"/>
                <a:ext cx="15585" cy="7995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519"/>
                  <a:gd name="connsiteY0" fmla="*/ 0 h 10971"/>
                  <a:gd name="connsiteX1" fmla="*/ 8519 w 8519"/>
                  <a:gd name="connsiteY1" fmla="*/ 10971 h 10971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241"/>
                  <a:gd name="connsiteY0" fmla="*/ 0 h 10445"/>
                  <a:gd name="connsiteX1" fmla="*/ 8241 w 8241"/>
                  <a:gd name="connsiteY1" fmla="*/ 10445 h 10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41" h="10445">
                    <a:moveTo>
                      <a:pt x="0" y="0"/>
                    </a:moveTo>
                    <a:cubicBezTo>
                      <a:pt x="3755" y="5026"/>
                      <a:pt x="795" y="6211"/>
                      <a:pt x="8241" y="10445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54" name="Straight Connector 138">
                <a:extLst>
                  <a:ext uri="{FF2B5EF4-FFF2-40B4-BE49-F238E27FC236}">
                    <a16:creationId xmlns="" xmlns:a16="http://schemas.microsoft.com/office/drawing/2014/main" id="{A5351A44-F171-412A-A6E5-C7E4D73BE0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3911" y="4386647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5" name="Straight Connector 139">
                <a:extLst>
                  <a:ext uri="{FF2B5EF4-FFF2-40B4-BE49-F238E27FC236}">
                    <a16:creationId xmlns="" xmlns:a16="http://schemas.microsoft.com/office/drawing/2014/main" id="{502321D7-6331-4FB9-8FD5-C0359C452E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35801" y="4396173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6" name="Straight Connector 140">
                <a:extLst>
                  <a:ext uri="{FF2B5EF4-FFF2-40B4-BE49-F238E27FC236}">
                    <a16:creationId xmlns="" xmlns:a16="http://schemas.microsoft.com/office/drawing/2014/main" id="{2701210D-F9AE-4008-8C51-F3D141A4AF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6282" y="4427124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7" name="Straight Connector 141">
                <a:extLst>
                  <a:ext uri="{FF2B5EF4-FFF2-40B4-BE49-F238E27FC236}">
                    <a16:creationId xmlns="" xmlns:a16="http://schemas.microsoft.com/office/drawing/2014/main" id="{C6553E25-B35E-4BC9-83B0-B29932C776B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3181" y="4343701"/>
                <a:ext cx="28549" cy="2944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58" name="Freeform 15">
                <a:extLst>
                  <a:ext uri="{FF2B5EF4-FFF2-40B4-BE49-F238E27FC236}">
                    <a16:creationId xmlns="" xmlns:a16="http://schemas.microsoft.com/office/drawing/2014/main" id="{45DBC424-1FE9-4152-90CA-357E6E8F6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53694" y="4574714"/>
                <a:ext cx="1179836" cy="562398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9753"/>
                  <a:gd name="connsiteX1" fmla="*/ 437 w 10059"/>
                  <a:gd name="connsiteY1" fmla="*/ 4219 h 9753"/>
                  <a:gd name="connsiteX2" fmla="*/ 2413 w 10059"/>
                  <a:gd name="connsiteY2" fmla="*/ 5789 h 9753"/>
                  <a:gd name="connsiteX3" fmla="*/ 4707 w 10059"/>
                  <a:gd name="connsiteY3" fmla="*/ 7857 h 9753"/>
                  <a:gd name="connsiteX4" fmla="*/ 7016 w 10059"/>
                  <a:gd name="connsiteY4" fmla="*/ 9745 h 9753"/>
                  <a:gd name="connsiteX5" fmla="*/ 10059 w 10059"/>
                  <a:gd name="connsiteY5" fmla="*/ 7077 h 9753"/>
                  <a:gd name="connsiteX0" fmla="*/ 38 w 10000"/>
                  <a:gd name="connsiteY0" fmla="*/ 0 h 9999"/>
                  <a:gd name="connsiteX1" fmla="*/ 434 w 10000"/>
                  <a:gd name="connsiteY1" fmla="*/ 4326 h 9999"/>
                  <a:gd name="connsiteX2" fmla="*/ 2399 w 10000"/>
                  <a:gd name="connsiteY2" fmla="*/ 5936 h 9999"/>
                  <a:gd name="connsiteX3" fmla="*/ 4700 w 10000"/>
                  <a:gd name="connsiteY3" fmla="*/ 7838 h 9999"/>
                  <a:gd name="connsiteX4" fmla="*/ 6975 w 10000"/>
                  <a:gd name="connsiteY4" fmla="*/ 9992 h 9999"/>
                  <a:gd name="connsiteX5" fmla="*/ 10000 w 10000"/>
                  <a:gd name="connsiteY5" fmla="*/ 7256 h 9999"/>
                  <a:gd name="connsiteX0" fmla="*/ 38 w 10000"/>
                  <a:gd name="connsiteY0" fmla="*/ 0 h 9993"/>
                  <a:gd name="connsiteX1" fmla="*/ 434 w 10000"/>
                  <a:gd name="connsiteY1" fmla="*/ 4326 h 9993"/>
                  <a:gd name="connsiteX2" fmla="*/ 2399 w 10000"/>
                  <a:gd name="connsiteY2" fmla="*/ 5937 h 9993"/>
                  <a:gd name="connsiteX3" fmla="*/ 4700 w 10000"/>
                  <a:gd name="connsiteY3" fmla="*/ 7839 h 9993"/>
                  <a:gd name="connsiteX4" fmla="*/ 6975 w 10000"/>
                  <a:gd name="connsiteY4" fmla="*/ 9993 h 9993"/>
                  <a:gd name="connsiteX5" fmla="*/ 10000 w 10000"/>
                  <a:gd name="connsiteY5" fmla="*/ 7257 h 9993"/>
                  <a:gd name="connsiteX0" fmla="*/ 38 w 10000"/>
                  <a:gd name="connsiteY0" fmla="*/ 0 h 10007"/>
                  <a:gd name="connsiteX1" fmla="*/ 434 w 10000"/>
                  <a:gd name="connsiteY1" fmla="*/ 4329 h 10007"/>
                  <a:gd name="connsiteX2" fmla="*/ 2399 w 10000"/>
                  <a:gd name="connsiteY2" fmla="*/ 5941 h 10007"/>
                  <a:gd name="connsiteX3" fmla="*/ 4700 w 10000"/>
                  <a:gd name="connsiteY3" fmla="*/ 7844 h 10007"/>
                  <a:gd name="connsiteX4" fmla="*/ 6975 w 10000"/>
                  <a:gd name="connsiteY4" fmla="*/ 10000 h 10007"/>
                  <a:gd name="connsiteX5" fmla="*/ 10000 w 10000"/>
                  <a:gd name="connsiteY5" fmla="*/ 7262 h 10007"/>
                  <a:gd name="connsiteX0" fmla="*/ 38 w 10000"/>
                  <a:gd name="connsiteY0" fmla="*/ 0 h 10027"/>
                  <a:gd name="connsiteX1" fmla="*/ 434 w 10000"/>
                  <a:gd name="connsiteY1" fmla="*/ 4329 h 10027"/>
                  <a:gd name="connsiteX2" fmla="*/ 2399 w 10000"/>
                  <a:gd name="connsiteY2" fmla="*/ 5941 h 10027"/>
                  <a:gd name="connsiteX3" fmla="*/ 4700 w 10000"/>
                  <a:gd name="connsiteY3" fmla="*/ 7844 h 10027"/>
                  <a:gd name="connsiteX4" fmla="*/ 6975 w 10000"/>
                  <a:gd name="connsiteY4" fmla="*/ 10000 h 10027"/>
                  <a:gd name="connsiteX5" fmla="*/ 10000 w 10000"/>
                  <a:gd name="connsiteY5" fmla="*/ 7262 h 10027"/>
                  <a:gd name="connsiteX0" fmla="*/ 38 w 10000"/>
                  <a:gd name="connsiteY0" fmla="*/ 0 h 10077"/>
                  <a:gd name="connsiteX1" fmla="*/ 434 w 10000"/>
                  <a:gd name="connsiteY1" fmla="*/ 4329 h 10077"/>
                  <a:gd name="connsiteX2" fmla="*/ 2399 w 10000"/>
                  <a:gd name="connsiteY2" fmla="*/ 5941 h 10077"/>
                  <a:gd name="connsiteX3" fmla="*/ 4700 w 10000"/>
                  <a:gd name="connsiteY3" fmla="*/ 7844 h 10077"/>
                  <a:gd name="connsiteX4" fmla="*/ 6975 w 10000"/>
                  <a:gd name="connsiteY4" fmla="*/ 10000 h 10077"/>
                  <a:gd name="connsiteX5" fmla="*/ 10000 w 10000"/>
                  <a:gd name="connsiteY5" fmla="*/ 7262 h 10077"/>
                  <a:gd name="connsiteX0" fmla="*/ 38 w 10000"/>
                  <a:gd name="connsiteY0" fmla="*/ 0 h 9838"/>
                  <a:gd name="connsiteX1" fmla="*/ 434 w 10000"/>
                  <a:gd name="connsiteY1" fmla="*/ 4329 h 9838"/>
                  <a:gd name="connsiteX2" fmla="*/ 2399 w 10000"/>
                  <a:gd name="connsiteY2" fmla="*/ 5941 h 9838"/>
                  <a:gd name="connsiteX3" fmla="*/ 4700 w 10000"/>
                  <a:gd name="connsiteY3" fmla="*/ 7844 h 9838"/>
                  <a:gd name="connsiteX4" fmla="*/ 6892 w 10000"/>
                  <a:gd name="connsiteY4" fmla="*/ 9745 h 9838"/>
                  <a:gd name="connsiteX5" fmla="*/ 10000 w 10000"/>
                  <a:gd name="connsiteY5" fmla="*/ 7262 h 9838"/>
                  <a:gd name="connsiteX0" fmla="*/ 38 w 10000"/>
                  <a:gd name="connsiteY0" fmla="*/ 0 h 10000"/>
                  <a:gd name="connsiteX1" fmla="*/ 434 w 10000"/>
                  <a:gd name="connsiteY1" fmla="*/ 4400 h 10000"/>
                  <a:gd name="connsiteX2" fmla="*/ 2399 w 10000"/>
                  <a:gd name="connsiteY2" fmla="*/ 6039 h 10000"/>
                  <a:gd name="connsiteX3" fmla="*/ 4700 w 10000"/>
                  <a:gd name="connsiteY3" fmla="*/ 7973 h 10000"/>
                  <a:gd name="connsiteX4" fmla="*/ 6892 w 10000"/>
                  <a:gd name="connsiteY4" fmla="*/ 9905 h 10000"/>
                  <a:gd name="connsiteX5" fmla="*/ 10000 w 10000"/>
                  <a:gd name="connsiteY5" fmla="*/ 7382 h 10000"/>
                  <a:gd name="connsiteX0" fmla="*/ 38 w 10000"/>
                  <a:gd name="connsiteY0" fmla="*/ 0 h 10153"/>
                  <a:gd name="connsiteX1" fmla="*/ 434 w 10000"/>
                  <a:gd name="connsiteY1" fmla="*/ 4400 h 10153"/>
                  <a:gd name="connsiteX2" fmla="*/ 2399 w 10000"/>
                  <a:gd name="connsiteY2" fmla="*/ 6039 h 10153"/>
                  <a:gd name="connsiteX3" fmla="*/ 4700 w 10000"/>
                  <a:gd name="connsiteY3" fmla="*/ 7973 h 10153"/>
                  <a:gd name="connsiteX4" fmla="*/ 6892 w 10000"/>
                  <a:gd name="connsiteY4" fmla="*/ 9905 h 10153"/>
                  <a:gd name="connsiteX5" fmla="*/ 10000 w 10000"/>
                  <a:gd name="connsiteY5" fmla="*/ 7382 h 10153"/>
                  <a:gd name="connsiteX0" fmla="*/ 38 w 10000"/>
                  <a:gd name="connsiteY0" fmla="*/ 0 h 10023"/>
                  <a:gd name="connsiteX1" fmla="*/ 434 w 10000"/>
                  <a:gd name="connsiteY1" fmla="*/ 4400 h 10023"/>
                  <a:gd name="connsiteX2" fmla="*/ 2399 w 10000"/>
                  <a:gd name="connsiteY2" fmla="*/ 6039 h 10023"/>
                  <a:gd name="connsiteX3" fmla="*/ 4700 w 10000"/>
                  <a:gd name="connsiteY3" fmla="*/ 7973 h 10023"/>
                  <a:gd name="connsiteX4" fmla="*/ 6726 w 10000"/>
                  <a:gd name="connsiteY4" fmla="*/ 9757 h 10023"/>
                  <a:gd name="connsiteX5" fmla="*/ 10000 w 10000"/>
                  <a:gd name="connsiteY5" fmla="*/ 7382 h 10023"/>
                  <a:gd name="connsiteX0" fmla="*/ 38 w 10000"/>
                  <a:gd name="connsiteY0" fmla="*/ 0 h 10062"/>
                  <a:gd name="connsiteX1" fmla="*/ 434 w 10000"/>
                  <a:gd name="connsiteY1" fmla="*/ 4400 h 10062"/>
                  <a:gd name="connsiteX2" fmla="*/ 2399 w 10000"/>
                  <a:gd name="connsiteY2" fmla="*/ 6039 h 10062"/>
                  <a:gd name="connsiteX3" fmla="*/ 4700 w 10000"/>
                  <a:gd name="connsiteY3" fmla="*/ 7973 h 10062"/>
                  <a:gd name="connsiteX4" fmla="*/ 6726 w 10000"/>
                  <a:gd name="connsiteY4" fmla="*/ 9757 h 10062"/>
                  <a:gd name="connsiteX5" fmla="*/ 10000 w 10000"/>
                  <a:gd name="connsiteY5" fmla="*/ 7382 h 10062"/>
                  <a:gd name="connsiteX0" fmla="*/ 38 w 9917"/>
                  <a:gd name="connsiteY0" fmla="*/ 0 h 9762"/>
                  <a:gd name="connsiteX1" fmla="*/ 434 w 9917"/>
                  <a:gd name="connsiteY1" fmla="*/ 4400 h 9762"/>
                  <a:gd name="connsiteX2" fmla="*/ 2399 w 9917"/>
                  <a:gd name="connsiteY2" fmla="*/ 6039 h 9762"/>
                  <a:gd name="connsiteX3" fmla="*/ 4700 w 9917"/>
                  <a:gd name="connsiteY3" fmla="*/ 7973 h 9762"/>
                  <a:gd name="connsiteX4" fmla="*/ 6726 w 9917"/>
                  <a:gd name="connsiteY4" fmla="*/ 9757 h 9762"/>
                  <a:gd name="connsiteX5" fmla="*/ 9917 w 9917"/>
                  <a:gd name="connsiteY5" fmla="*/ 7382 h 9762"/>
                  <a:gd name="connsiteX0" fmla="*/ 38 w 10000"/>
                  <a:gd name="connsiteY0" fmla="*/ 0 h 10303"/>
                  <a:gd name="connsiteX1" fmla="*/ 438 w 10000"/>
                  <a:gd name="connsiteY1" fmla="*/ 4507 h 10303"/>
                  <a:gd name="connsiteX2" fmla="*/ 2419 w 10000"/>
                  <a:gd name="connsiteY2" fmla="*/ 6186 h 10303"/>
                  <a:gd name="connsiteX3" fmla="*/ 4739 w 10000"/>
                  <a:gd name="connsiteY3" fmla="*/ 8167 h 10303"/>
                  <a:gd name="connsiteX4" fmla="*/ 6928 w 10000"/>
                  <a:gd name="connsiteY4" fmla="*/ 10299 h 10303"/>
                  <a:gd name="connsiteX5" fmla="*/ 10000 w 10000"/>
                  <a:gd name="connsiteY5" fmla="*/ 7562 h 10303"/>
                  <a:gd name="connsiteX0" fmla="*/ 38 w 10000"/>
                  <a:gd name="connsiteY0" fmla="*/ 0 h 10342"/>
                  <a:gd name="connsiteX1" fmla="*/ 438 w 10000"/>
                  <a:gd name="connsiteY1" fmla="*/ 4507 h 10342"/>
                  <a:gd name="connsiteX2" fmla="*/ 2419 w 10000"/>
                  <a:gd name="connsiteY2" fmla="*/ 6186 h 10342"/>
                  <a:gd name="connsiteX3" fmla="*/ 4739 w 10000"/>
                  <a:gd name="connsiteY3" fmla="*/ 8167 h 10342"/>
                  <a:gd name="connsiteX4" fmla="*/ 6928 w 10000"/>
                  <a:gd name="connsiteY4" fmla="*/ 10299 h 10342"/>
                  <a:gd name="connsiteX5" fmla="*/ 10000 w 10000"/>
                  <a:gd name="connsiteY5" fmla="*/ 7562 h 10342"/>
                  <a:gd name="connsiteX0" fmla="*/ 38 w 10000"/>
                  <a:gd name="connsiteY0" fmla="*/ 0 h 10129"/>
                  <a:gd name="connsiteX1" fmla="*/ 438 w 10000"/>
                  <a:gd name="connsiteY1" fmla="*/ 4507 h 10129"/>
                  <a:gd name="connsiteX2" fmla="*/ 2419 w 10000"/>
                  <a:gd name="connsiteY2" fmla="*/ 6186 h 10129"/>
                  <a:gd name="connsiteX3" fmla="*/ 4739 w 10000"/>
                  <a:gd name="connsiteY3" fmla="*/ 8167 h 10129"/>
                  <a:gd name="connsiteX4" fmla="*/ 6803 w 10000"/>
                  <a:gd name="connsiteY4" fmla="*/ 10071 h 10129"/>
                  <a:gd name="connsiteX5" fmla="*/ 10000 w 10000"/>
                  <a:gd name="connsiteY5" fmla="*/ 7562 h 10129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991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9937"/>
                  <a:gd name="connsiteY0" fmla="*/ 0 h 10264"/>
                  <a:gd name="connsiteX1" fmla="*/ 438 w 9937"/>
                  <a:gd name="connsiteY1" fmla="*/ 4507 h 10264"/>
                  <a:gd name="connsiteX2" fmla="*/ 2419 w 9937"/>
                  <a:gd name="connsiteY2" fmla="*/ 6186 h 10264"/>
                  <a:gd name="connsiteX3" fmla="*/ 5094 w 9937"/>
                  <a:gd name="connsiteY3" fmla="*/ 8053 h 10264"/>
                  <a:gd name="connsiteX4" fmla="*/ 7074 w 9937"/>
                  <a:gd name="connsiteY4" fmla="*/ 10261 h 10264"/>
                  <a:gd name="connsiteX5" fmla="*/ 9937 w 9937"/>
                  <a:gd name="connsiteY5" fmla="*/ 7524 h 10264"/>
                  <a:gd name="connsiteX0" fmla="*/ 38 w 10000"/>
                  <a:gd name="connsiteY0" fmla="*/ 0 h 10000"/>
                  <a:gd name="connsiteX1" fmla="*/ 441 w 10000"/>
                  <a:gd name="connsiteY1" fmla="*/ 4391 h 10000"/>
                  <a:gd name="connsiteX2" fmla="*/ 2434 w 10000"/>
                  <a:gd name="connsiteY2" fmla="*/ 6027 h 10000"/>
                  <a:gd name="connsiteX3" fmla="*/ 5126 w 10000"/>
                  <a:gd name="connsiteY3" fmla="*/ 7846 h 10000"/>
                  <a:gd name="connsiteX4" fmla="*/ 7119 w 10000"/>
                  <a:gd name="connsiteY4" fmla="*/ 9997 h 10000"/>
                  <a:gd name="connsiteX5" fmla="*/ 10000 w 10000"/>
                  <a:gd name="connsiteY5" fmla="*/ 7330 h 10000"/>
                  <a:gd name="connsiteX0" fmla="*/ 38 w 10000"/>
                  <a:gd name="connsiteY0" fmla="*/ 0 h 10026"/>
                  <a:gd name="connsiteX1" fmla="*/ 441 w 10000"/>
                  <a:gd name="connsiteY1" fmla="*/ 4391 h 10026"/>
                  <a:gd name="connsiteX2" fmla="*/ 2434 w 10000"/>
                  <a:gd name="connsiteY2" fmla="*/ 6027 h 10026"/>
                  <a:gd name="connsiteX3" fmla="*/ 5126 w 10000"/>
                  <a:gd name="connsiteY3" fmla="*/ 7846 h 10026"/>
                  <a:gd name="connsiteX4" fmla="*/ 7119 w 10000"/>
                  <a:gd name="connsiteY4" fmla="*/ 9997 h 10026"/>
                  <a:gd name="connsiteX5" fmla="*/ 10000 w 10000"/>
                  <a:gd name="connsiteY5" fmla="*/ 7330 h 10026"/>
                  <a:gd name="connsiteX0" fmla="*/ 28 w 9990"/>
                  <a:gd name="connsiteY0" fmla="*/ 0 h 10026"/>
                  <a:gd name="connsiteX1" fmla="*/ 431 w 9990"/>
                  <a:gd name="connsiteY1" fmla="*/ 4391 h 10026"/>
                  <a:gd name="connsiteX2" fmla="*/ 2508 w 9990"/>
                  <a:gd name="connsiteY2" fmla="*/ 5768 h 10026"/>
                  <a:gd name="connsiteX3" fmla="*/ 5116 w 9990"/>
                  <a:gd name="connsiteY3" fmla="*/ 7846 h 10026"/>
                  <a:gd name="connsiteX4" fmla="*/ 7109 w 9990"/>
                  <a:gd name="connsiteY4" fmla="*/ 9997 h 10026"/>
                  <a:gd name="connsiteX5" fmla="*/ 9990 w 9990"/>
                  <a:gd name="connsiteY5" fmla="*/ 7330 h 10026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6 w 9998"/>
                  <a:gd name="connsiteY0" fmla="*/ 0 h 10000"/>
                  <a:gd name="connsiteX1" fmla="*/ 429 w 9998"/>
                  <a:gd name="connsiteY1" fmla="*/ 4380 h 10000"/>
                  <a:gd name="connsiteX2" fmla="*/ 2383 w 9998"/>
                  <a:gd name="connsiteY2" fmla="*/ 5495 h 10000"/>
                  <a:gd name="connsiteX3" fmla="*/ 5119 w 9998"/>
                  <a:gd name="connsiteY3" fmla="*/ 7826 h 10000"/>
                  <a:gd name="connsiteX4" fmla="*/ 7114 w 9998"/>
                  <a:gd name="connsiteY4" fmla="*/ 9971 h 10000"/>
                  <a:gd name="connsiteX5" fmla="*/ 9998 w 9998"/>
                  <a:gd name="connsiteY5" fmla="*/ 7311 h 10000"/>
                  <a:gd name="connsiteX0" fmla="*/ 16 w 9990"/>
                  <a:gd name="connsiteY0" fmla="*/ 0 h 10000"/>
                  <a:gd name="connsiteX1" fmla="*/ 545 w 9990"/>
                  <a:gd name="connsiteY1" fmla="*/ 4122 h 10000"/>
                  <a:gd name="connsiteX2" fmla="*/ 2373 w 9990"/>
                  <a:gd name="connsiteY2" fmla="*/ 5495 h 10000"/>
                  <a:gd name="connsiteX3" fmla="*/ 5110 w 9990"/>
                  <a:gd name="connsiteY3" fmla="*/ 7826 h 10000"/>
                  <a:gd name="connsiteX4" fmla="*/ 7105 w 9990"/>
                  <a:gd name="connsiteY4" fmla="*/ 9971 h 10000"/>
                  <a:gd name="connsiteX5" fmla="*/ 9990 w 9990"/>
                  <a:gd name="connsiteY5" fmla="*/ 7311 h 10000"/>
                  <a:gd name="connsiteX0" fmla="*/ 5 w 10726"/>
                  <a:gd name="connsiteY0" fmla="*/ 0 h 9705"/>
                  <a:gd name="connsiteX1" fmla="*/ 1272 w 10726"/>
                  <a:gd name="connsiteY1" fmla="*/ 3827 h 9705"/>
                  <a:gd name="connsiteX2" fmla="*/ 3101 w 10726"/>
                  <a:gd name="connsiteY2" fmla="*/ 5200 h 9705"/>
                  <a:gd name="connsiteX3" fmla="*/ 5841 w 10726"/>
                  <a:gd name="connsiteY3" fmla="*/ 7531 h 9705"/>
                  <a:gd name="connsiteX4" fmla="*/ 7838 w 10726"/>
                  <a:gd name="connsiteY4" fmla="*/ 9676 h 9705"/>
                  <a:gd name="connsiteX5" fmla="*/ 10726 w 10726"/>
                  <a:gd name="connsiteY5" fmla="*/ 7016 h 9705"/>
                  <a:gd name="connsiteX0" fmla="*/ 0 w 9995"/>
                  <a:gd name="connsiteY0" fmla="*/ 0 h 10000"/>
                  <a:gd name="connsiteX1" fmla="*/ 1181 w 9995"/>
                  <a:gd name="connsiteY1" fmla="*/ 3943 h 10000"/>
                  <a:gd name="connsiteX2" fmla="*/ 2886 w 9995"/>
                  <a:gd name="connsiteY2" fmla="*/ 5358 h 10000"/>
                  <a:gd name="connsiteX3" fmla="*/ 5441 w 9995"/>
                  <a:gd name="connsiteY3" fmla="*/ 7760 h 10000"/>
                  <a:gd name="connsiteX4" fmla="*/ 7302 w 9995"/>
                  <a:gd name="connsiteY4" fmla="*/ 9970 h 10000"/>
                  <a:gd name="connsiteX5" fmla="*/ 9995 w 9995"/>
                  <a:gd name="connsiteY5" fmla="*/ 7229 h 10000"/>
                  <a:gd name="connsiteX0" fmla="*/ 0 w 10000"/>
                  <a:gd name="connsiteY0" fmla="*/ 0 h 10000"/>
                  <a:gd name="connsiteX1" fmla="*/ 1182 w 10000"/>
                  <a:gd name="connsiteY1" fmla="*/ 3943 h 10000"/>
                  <a:gd name="connsiteX2" fmla="*/ 2887 w 10000"/>
                  <a:gd name="connsiteY2" fmla="*/ 5358 h 10000"/>
                  <a:gd name="connsiteX3" fmla="*/ 5444 w 10000"/>
                  <a:gd name="connsiteY3" fmla="*/ 7760 h 10000"/>
                  <a:gd name="connsiteX4" fmla="*/ 7306 w 10000"/>
                  <a:gd name="connsiteY4" fmla="*/ 9970 h 10000"/>
                  <a:gd name="connsiteX5" fmla="*/ 10000 w 10000"/>
                  <a:gd name="connsiteY5" fmla="*/ 7229 h 10000"/>
                  <a:gd name="connsiteX0" fmla="*/ 0 w 9784"/>
                  <a:gd name="connsiteY0" fmla="*/ 0 h 8860"/>
                  <a:gd name="connsiteX1" fmla="*/ 966 w 9784"/>
                  <a:gd name="connsiteY1" fmla="*/ 2803 h 8860"/>
                  <a:gd name="connsiteX2" fmla="*/ 2671 w 9784"/>
                  <a:gd name="connsiteY2" fmla="*/ 4218 h 8860"/>
                  <a:gd name="connsiteX3" fmla="*/ 5228 w 9784"/>
                  <a:gd name="connsiteY3" fmla="*/ 6620 h 8860"/>
                  <a:gd name="connsiteX4" fmla="*/ 7090 w 9784"/>
                  <a:gd name="connsiteY4" fmla="*/ 8830 h 8860"/>
                  <a:gd name="connsiteX5" fmla="*/ 9784 w 9784"/>
                  <a:gd name="connsiteY5" fmla="*/ 6089 h 8860"/>
                  <a:gd name="connsiteX0" fmla="*/ 0 w 9940"/>
                  <a:gd name="connsiteY0" fmla="*/ 0 h 10129"/>
                  <a:gd name="connsiteX1" fmla="*/ 927 w 9940"/>
                  <a:gd name="connsiteY1" fmla="*/ 3293 h 10129"/>
                  <a:gd name="connsiteX2" fmla="*/ 2670 w 9940"/>
                  <a:gd name="connsiteY2" fmla="*/ 4890 h 10129"/>
                  <a:gd name="connsiteX3" fmla="*/ 5283 w 9940"/>
                  <a:gd name="connsiteY3" fmla="*/ 7601 h 10129"/>
                  <a:gd name="connsiteX4" fmla="*/ 7187 w 9940"/>
                  <a:gd name="connsiteY4" fmla="*/ 10095 h 10129"/>
                  <a:gd name="connsiteX5" fmla="*/ 9940 w 9940"/>
                  <a:gd name="connsiteY5" fmla="*/ 7001 h 10129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68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72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491" y="2270"/>
                      <a:pt x="479" y="2446"/>
                      <a:pt x="933" y="3251"/>
                    </a:cubicBezTo>
                    <a:cubicBezTo>
                      <a:pt x="1387" y="4056"/>
                      <a:pt x="2276" y="3103"/>
                      <a:pt x="2726" y="4828"/>
                    </a:cubicBezTo>
                    <a:cubicBezTo>
                      <a:pt x="3176" y="6553"/>
                      <a:pt x="4564" y="6648"/>
                      <a:pt x="5315" y="7504"/>
                    </a:cubicBezTo>
                    <a:cubicBezTo>
                      <a:pt x="6066" y="8360"/>
                      <a:pt x="6652" y="9895"/>
                      <a:pt x="7230" y="9966"/>
                    </a:cubicBezTo>
                    <a:cubicBezTo>
                      <a:pt x="7811" y="10038"/>
                      <a:pt x="8986" y="10293"/>
                      <a:pt x="10000" y="6912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9" name="Freeform 15">
                <a:extLst>
                  <a:ext uri="{FF2B5EF4-FFF2-40B4-BE49-F238E27FC236}">
                    <a16:creationId xmlns="" xmlns:a16="http://schemas.microsoft.com/office/drawing/2014/main" id="{97FB658C-4FA9-4E31-9F78-D0D6F680C9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0543" y="5019903"/>
                <a:ext cx="1094115" cy="27116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922"/>
                  <a:gd name="connsiteX1" fmla="*/ 437 w 10059"/>
                  <a:gd name="connsiteY1" fmla="*/ 4219 h 10922"/>
                  <a:gd name="connsiteX2" fmla="*/ 2413 w 10059"/>
                  <a:gd name="connsiteY2" fmla="*/ 5789 h 10922"/>
                  <a:gd name="connsiteX3" fmla="*/ 4707 w 10059"/>
                  <a:gd name="connsiteY3" fmla="*/ 7857 h 10922"/>
                  <a:gd name="connsiteX4" fmla="*/ 6454 w 10059"/>
                  <a:gd name="connsiteY4" fmla="*/ 10917 h 10922"/>
                  <a:gd name="connsiteX5" fmla="*/ 10059 w 10059"/>
                  <a:gd name="connsiteY5" fmla="*/ 7077 h 10922"/>
                  <a:gd name="connsiteX0" fmla="*/ 38 w 10059"/>
                  <a:gd name="connsiteY0" fmla="*/ 0 h 10927"/>
                  <a:gd name="connsiteX1" fmla="*/ 437 w 10059"/>
                  <a:gd name="connsiteY1" fmla="*/ 4219 h 10927"/>
                  <a:gd name="connsiteX2" fmla="*/ 2413 w 10059"/>
                  <a:gd name="connsiteY2" fmla="*/ 5789 h 10927"/>
                  <a:gd name="connsiteX3" fmla="*/ 4291 w 10059"/>
                  <a:gd name="connsiteY3" fmla="*/ 9065 h 10927"/>
                  <a:gd name="connsiteX4" fmla="*/ 6454 w 10059"/>
                  <a:gd name="connsiteY4" fmla="*/ 10917 h 10927"/>
                  <a:gd name="connsiteX5" fmla="*/ 10059 w 10059"/>
                  <a:gd name="connsiteY5" fmla="*/ 7077 h 10927"/>
                  <a:gd name="connsiteX0" fmla="*/ 98 w 10119"/>
                  <a:gd name="connsiteY0" fmla="*/ 0 h 10927"/>
                  <a:gd name="connsiteX1" fmla="*/ 497 w 10119"/>
                  <a:gd name="connsiteY1" fmla="*/ 4219 h 10927"/>
                  <a:gd name="connsiteX2" fmla="*/ 4351 w 10119"/>
                  <a:gd name="connsiteY2" fmla="*/ 9065 h 10927"/>
                  <a:gd name="connsiteX3" fmla="*/ 6514 w 10119"/>
                  <a:gd name="connsiteY3" fmla="*/ 10917 h 10927"/>
                  <a:gd name="connsiteX4" fmla="*/ 10119 w 10119"/>
                  <a:gd name="connsiteY4" fmla="*/ 7077 h 10927"/>
                  <a:gd name="connsiteX0" fmla="*/ 0 w 10021"/>
                  <a:gd name="connsiteY0" fmla="*/ 0 h 10927"/>
                  <a:gd name="connsiteX1" fmla="*/ 4253 w 10021"/>
                  <a:gd name="connsiteY1" fmla="*/ 9065 h 10927"/>
                  <a:gd name="connsiteX2" fmla="*/ 6416 w 10021"/>
                  <a:gd name="connsiteY2" fmla="*/ 10917 h 10927"/>
                  <a:gd name="connsiteX3" fmla="*/ 10021 w 10021"/>
                  <a:gd name="connsiteY3" fmla="*/ 7077 h 10927"/>
                  <a:gd name="connsiteX0" fmla="*/ 0 w 9376"/>
                  <a:gd name="connsiteY0" fmla="*/ 0 h 4071"/>
                  <a:gd name="connsiteX1" fmla="*/ 3608 w 9376"/>
                  <a:gd name="connsiteY1" fmla="*/ 2210 h 4071"/>
                  <a:gd name="connsiteX2" fmla="*/ 5771 w 9376"/>
                  <a:gd name="connsiteY2" fmla="*/ 4062 h 4071"/>
                  <a:gd name="connsiteX3" fmla="*/ 9376 w 9376"/>
                  <a:gd name="connsiteY3" fmla="*/ 222 h 4071"/>
                  <a:gd name="connsiteX0" fmla="*/ 0 w 10000"/>
                  <a:gd name="connsiteY0" fmla="*/ 0 h 10000"/>
                  <a:gd name="connsiteX1" fmla="*/ 3848 w 10000"/>
                  <a:gd name="connsiteY1" fmla="*/ 5429 h 10000"/>
                  <a:gd name="connsiteX2" fmla="*/ 6155 w 10000"/>
                  <a:gd name="connsiteY2" fmla="*/ 9978 h 10000"/>
                  <a:gd name="connsiteX3" fmla="*/ 10000 w 10000"/>
                  <a:gd name="connsiteY3" fmla="*/ 545 h 10000"/>
                  <a:gd name="connsiteX0" fmla="*/ 0 w 10000"/>
                  <a:gd name="connsiteY0" fmla="*/ 0 h 9480"/>
                  <a:gd name="connsiteX1" fmla="*/ 3848 w 10000"/>
                  <a:gd name="connsiteY1" fmla="*/ 5429 h 9480"/>
                  <a:gd name="connsiteX2" fmla="*/ 6688 w 10000"/>
                  <a:gd name="connsiteY2" fmla="*/ 9455 h 9480"/>
                  <a:gd name="connsiteX3" fmla="*/ 10000 w 10000"/>
                  <a:gd name="connsiteY3" fmla="*/ 545 h 9480"/>
                  <a:gd name="connsiteX0" fmla="*/ 0 w 10000"/>
                  <a:gd name="connsiteY0" fmla="*/ 0 h 10000"/>
                  <a:gd name="connsiteX1" fmla="*/ 3848 w 10000"/>
                  <a:gd name="connsiteY1" fmla="*/ 5727 h 10000"/>
                  <a:gd name="connsiteX2" fmla="*/ 6688 w 10000"/>
                  <a:gd name="connsiteY2" fmla="*/ 9974 h 10000"/>
                  <a:gd name="connsiteX3" fmla="*/ 10000 w 10000"/>
                  <a:gd name="connsiteY3" fmla="*/ 575 h 10000"/>
                  <a:gd name="connsiteX0" fmla="*/ 0 w 10000"/>
                  <a:gd name="connsiteY0" fmla="*/ 0 h 9974"/>
                  <a:gd name="connsiteX1" fmla="*/ 3848 w 10000"/>
                  <a:gd name="connsiteY1" fmla="*/ 5727 h 9974"/>
                  <a:gd name="connsiteX2" fmla="*/ 6688 w 10000"/>
                  <a:gd name="connsiteY2" fmla="*/ 9974 h 9974"/>
                  <a:gd name="connsiteX3" fmla="*/ 10000 w 10000"/>
                  <a:gd name="connsiteY3" fmla="*/ 575 h 9974"/>
                  <a:gd name="connsiteX0" fmla="*/ 0 w 10000"/>
                  <a:gd name="connsiteY0" fmla="*/ 0 h 10947"/>
                  <a:gd name="connsiteX1" fmla="*/ 3848 w 10000"/>
                  <a:gd name="connsiteY1" fmla="*/ 5742 h 10947"/>
                  <a:gd name="connsiteX2" fmla="*/ 6688 w 10000"/>
                  <a:gd name="connsiteY2" fmla="*/ 10000 h 10947"/>
                  <a:gd name="connsiteX3" fmla="*/ 10000 w 10000"/>
                  <a:gd name="connsiteY3" fmla="*/ 576 h 10947"/>
                  <a:gd name="connsiteX0" fmla="*/ 0 w 10000"/>
                  <a:gd name="connsiteY0" fmla="*/ 0 h 10367"/>
                  <a:gd name="connsiteX1" fmla="*/ 3848 w 10000"/>
                  <a:gd name="connsiteY1" fmla="*/ 5742 h 10367"/>
                  <a:gd name="connsiteX2" fmla="*/ 6688 w 10000"/>
                  <a:gd name="connsiteY2" fmla="*/ 10000 h 10367"/>
                  <a:gd name="connsiteX3" fmla="*/ 10000 w 10000"/>
                  <a:gd name="connsiteY3" fmla="*/ 576 h 10367"/>
                  <a:gd name="connsiteX0" fmla="*/ 0 w 10377"/>
                  <a:gd name="connsiteY0" fmla="*/ 0 h 10143"/>
                  <a:gd name="connsiteX1" fmla="*/ 3848 w 10377"/>
                  <a:gd name="connsiteY1" fmla="*/ 5742 h 10143"/>
                  <a:gd name="connsiteX2" fmla="*/ 6688 w 10377"/>
                  <a:gd name="connsiteY2" fmla="*/ 10000 h 10143"/>
                  <a:gd name="connsiteX3" fmla="*/ 10377 w 10377"/>
                  <a:gd name="connsiteY3" fmla="*/ 391 h 10143"/>
                  <a:gd name="connsiteX0" fmla="*/ 0 w 10377"/>
                  <a:gd name="connsiteY0" fmla="*/ 0 h 9342"/>
                  <a:gd name="connsiteX1" fmla="*/ 3848 w 10377"/>
                  <a:gd name="connsiteY1" fmla="*/ 5742 h 9342"/>
                  <a:gd name="connsiteX2" fmla="*/ 6555 w 10377"/>
                  <a:gd name="connsiteY2" fmla="*/ 9170 h 9342"/>
                  <a:gd name="connsiteX3" fmla="*/ 10377 w 10377"/>
                  <a:gd name="connsiteY3" fmla="*/ 391 h 9342"/>
                  <a:gd name="connsiteX0" fmla="*/ 0 w 10000"/>
                  <a:gd name="connsiteY0" fmla="*/ 0 h 10000"/>
                  <a:gd name="connsiteX1" fmla="*/ 3708 w 10000"/>
                  <a:gd name="connsiteY1" fmla="*/ 6146 h 10000"/>
                  <a:gd name="connsiteX2" fmla="*/ 6317 w 10000"/>
                  <a:gd name="connsiteY2" fmla="*/ 9816 h 10000"/>
                  <a:gd name="connsiteX3" fmla="*/ 10000 w 10000"/>
                  <a:gd name="connsiteY3" fmla="*/ 419 h 10000"/>
                  <a:gd name="connsiteX0" fmla="*/ 0 w 10000"/>
                  <a:gd name="connsiteY0" fmla="*/ 0 h 9956"/>
                  <a:gd name="connsiteX1" fmla="*/ 3729 w 10000"/>
                  <a:gd name="connsiteY1" fmla="*/ 5652 h 9956"/>
                  <a:gd name="connsiteX2" fmla="*/ 6317 w 10000"/>
                  <a:gd name="connsiteY2" fmla="*/ 9816 h 9956"/>
                  <a:gd name="connsiteX3" fmla="*/ 10000 w 10000"/>
                  <a:gd name="connsiteY3" fmla="*/ 419 h 9956"/>
                  <a:gd name="connsiteX0" fmla="*/ 0 w 9829"/>
                  <a:gd name="connsiteY0" fmla="*/ 0 h 11297"/>
                  <a:gd name="connsiteX1" fmla="*/ 3558 w 9829"/>
                  <a:gd name="connsiteY1" fmla="*/ 6967 h 11297"/>
                  <a:gd name="connsiteX2" fmla="*/ 6146 w 9829"/>
                  <a:gd name="connsiteY2" fmla="*/ 11149 h 11297"/>
                  <a:gd name="connsiteX3" fmla="*/ 9829 w 9829"/>
                  <a:gd name="connsiteY3" fmla="*/ 1711 h 11297"/>
                  <a:gd name="connsiteX0" fmla="*/ 0 w 10000"/>
                  <a:gd name="connsiteY0" fmla="*/ 0 h 10000"/>
                  <a:gd name="connsiteX1" fmla="*/ 3620 w 10000"/>
                  <a:gd name="connsiteY1" fmla="*/ 6167 h 10000"/>
                  <a:gd name="connsiteX2" fmla="*/ 6253 w 10000"/>
                  <a:gd name="connsiteY2" fmla="*/ 9869 h 10000"/>
                  <a:gd name="connsiteX3" fmla="*/ 10000 w 10000"/>
                  <a:gd name="connsiteY3" fmla="*/ 15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1210" y="3617"/>
                      <a:pt x="2578" y="4522"/>
                      <a:pt x="3620" y="6167"/>
                    </a:cubicBezTo>
                    <a:cubicBezTo>
                      <a:pt x="4662" y="7812"/>
                      <a:pt x="5190" y="10644"/>
                      <a:pt x="6253" y="9869"/>
                    </a:cubicBezTo>
                    <a:cubicBezTo>
                      <a:pt x="7316" y="9094"/>
                      <a:pt x="8992" y="2382"/>
                      <a:pt x="10000" y="1515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0" name="Vrije vorm 68">
                <a:extLst>
                  <a:ext uri="{FF2B5EF4-FFF2-40B4-BE49-F238E27FC236}">
                    <a16:creationId xmlns="" xmlns:a16="http://schemas.microsoft.com/office/drawing/2014/main" id="{370D7C6F-8E47-4534-9FEC-29212B013A02}"/>
                  </a:ext>
                </a:extLst>
              </p:cNvPr>
              <p:cNvSpPr/>
              <p:nvPr/>
            </p:nvSpPr>
            <p:spPr bwMode="auto">
              <a:xfrm>
                <a:off x="5797351" y="3964247"/>
                <a:ext cx="881935" cy="292850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499480"/>
                  <a:gd name="connsiteY0" fmla="*/ 891710 h 1181861"/>
                  <a:gd name="connsiteX1" fmla="*/ 259593 w 499480"/>
                  <a:gd name="connsiteY1" fmla="*/ 967912 h 1181861"/>
                  <a:gd name="connsiteX2" fmla="*/ 228637 w 499480"/>
                  <a:gd name="connsiteY2" fmla="*/ 1008391 h 1181861"/>
                  <a:gd name="connsiteX3" fmla="*/ 135769 w 499480"/>
                  <a:gd name="connsiteY3" fmla="*/ 1067922 h 1181861"/>
                  <a:gd name="connsiteX4" fmla="*/ 100051 w 499480"/>
                  <a:gd name="connsiteY4" fmla="*/ 1146503 h 1181861"/>
                  <a:gd name="connsiteX5" fmla="*/ 37 w 499480"/>
                  <a:gd name="connsiteY5" fmla="*/ 1170317 h 1181861"/>
                  <a:gd name="connsiteX6" fmla="*/ 16762 w 499480"/>
                  <a:gd name="connsiteY6" fmla="*/ 909789 h 1181861"/>
                  <a:gd name="connsiteX7" fmla="*/ 88199 w 499480"/>
                  <a:gd name="connsiteY7" fmla="*/ 562127 h 1181861"/>
                  <a:gd name="connsiteX8" fmla="*/ 154874 w 499480"/>
                  <a:gd name="connsiteY8" fmla="*/ 335908 h 1181861"/>
                  <a:gd name="connsiteX9" fmla="*/ 183393 w 499480"/>
                  <a:gd name="connsiteY9" fmla="*/ 260679 h 1181861"/>
                  <a:gd name="connsiteX10" fmla="*/ 238218 w 499480"/>
                  <a:gd name="connsiteY10" fmla="*/ 245420 h 1181861"/>
                  <a:gd name="connsiteX11" fmla="*/ 487827 w 499480"/>
                  <a:gd name="connsiteY11" fmla="*/ 14 h 1181861"/>
                  <a:gd name="connsiteX12" fmla="*/ 454912 w 499480"/>
                  <a:gd name="connsiteY12" fmla="*/ 257327 h 1181861"/>
                  <a:gd name="connsiteX13" fmla="*/ 423954 w 499480"/>
                  <a:gd name="connsiteY13" fmla="*/ 404965 h 1181861"/>
                  <a:gd name="connsiteX14" fmla="*/ 383473 w 499480"/>
                  <a:gd name="connsiteY14" fmla="*/ 569271 h 1181861"/>
                  <a:gd name="connsiteX15" fmla="*/ 347755 w 499480"/>
                  <a:gd name="connsiteY15" fmla="*/ 781202 h 1181861"/>
                  <a:gd name="connsiteX16" fmla="*/ 276263 w 499480"/>
                  <a:gd name="connsiteY16" fmla="*/ 891710 h 1181861"/>
                  <a:gd name="connsiteX0" fmla="*/ 276263 w 477412"/>
                  <a:gd name="connsiteY0" fmla="*/ 886945 h 1177096"/>
                  <a:gd name="connsiteX1" fmla="*/ 259593 w 477412"/>
                  <a:gd name="connsiteY1" fmla="*/ 963147 h 1177096"/>
                  <a:gd name="connsiteX2" fmla="*/ 228637 w 477412"/>
                  <a:gd name="connsiteY2" fmla="*/ 1003626 h 1177096"/>
                  <a:gd name="connsiteX3" fmla="*/ 135769 w 477412"/>
                  <a:gd name="connsiteY3" fmla="*/ 1063157 h 1177096"/>
                  <a:gd name="connsiteX4" fmla="*/ 100051 w 477412"/>
                  <a:gd name="connsiteY4" fmla="*/ 1141738 h 1177096"/>
                  <a:gd name="connsiteX5" fmla="*/ 37 w 477412"/>
                  <a:gd name="connsiteY5" fmla="*/ 1165552 h 1177096"/>
                  <a:gd name="connsiteX6" fmla="*/ 16762 w 477412"/>
                  <a:gd name="connsiteY6" fmla="*/ 905024 h 1177096"/>
                  <a:gd name="connsiteX7" fmla="*/ 88199 w 477412"/>
                  <a:gd name="connsiteY7" fmla="*/ 557362 h 1177096"/>
                  <a:gd name="connsiteX8" fmla="*/ 154874 w 477412"/>
                  <a:gd name="connsiteY8" fmla="*/ 331143 h 1177096"/>
                  <a:gd name="connsiteX9" fmla="*/ 183393 w 477412"/>
                  <a:gd name="connsiteY9" fmla="*/ 255914 h 1177096"/>
                  <a:gd name="connsiteX10" fmla="*/ 238218 w 477412"/>
                  <a:gd name="connsiteY10" fmla="*/ 240655 h 1177096"/>
                  <a:gd name="connsiteX11" fmla="*/ 461709 w 477412"/>
                  <a:gd name="connsiteY11" fmla="*/ 15 h 1177096"/>
                  <a:gd name="connsiteX12" fmla="*/ 454912 w 477412"/>
                  <a:gd name="connsiteY12" fmla="*/ 252562 h 1177096"/>
                  <a:gd name="connsiteX13" fmla="*/ 423954 w 477412"/>
                  <a:gd name="connsiteY13" fmla="*/ 400200 h 1177096"/>
                  <a:gd name="connsiteX14" fmla="*/ 383473 w 477412"/>
                  <a:gd name="connsiteY14" fmla="*/ 564506 h 1177096"/>
                  <a:gd name="connsiteX15" fmla="*/ 347755 w 477412"/>
                  <a:gd name="connsiteY15" fmla="*/ 776437 h 1177096"/>
                  <a:gd name="connsiteX16" fmla="*/ 276263 w 477412"/>
                  <a:gd name="connsiteY16" fmla="*/ 886945 h 1177096"/>
                  <a:gd name="connsiteX0" fmla="*/ 276263 w 550505"/>
                  <a:gd name="connsiteY0" fmla="*/ 887026 h 1177177"/>
                  <a:gd name="connsiteX1" fmla="*/ 259593 w 550505"/>
                  <a:gd name="connsiteY1" fmla="*/ 963228 h 1177177"/>
                  <a:gd name="connsiteX2" fmla="*/ 228637 w 550505"/>
                  <a:gd name="connsiteY2" fmla="*/ 1003707 h 1177177"/>
                  <a:gd name="connsiteX3" fmla="*/ 135769 w 550505"/>
                  <a:gd name="connsiteY3" fmla="*/ 1063238 h 1177177"/>
                  <a:gd name="connsiteX4" fmla="*/ 100051 w 550505"/>
                  <a:gd name="connsiteY4" fmla="*/ 1141819 h 1177177"/>
                  <a:gd name="connsiteX5" fmla="*/ 37 w 550505"/>
                  <a:gd name="connsiteY5" fmla="*/ 1165633 h 1177177"/>
                  <a:gd name="connsiteX6" fmla="*/ 16762 w 550505"/>
                  <a:gd name="connsiteY6" fmla="*/ 905105 h 1177177"/>
                  <a:gd name="connsiteX7" fmla="*/ 88199 w 550505"/>
                  <a:gd name="connsiteY7" fmla="*/ 557443 h 1177177"/>
                  <a:gd name="connsiteX8" fmla="*/ 154874 w 550505"/>
                  <a:gd name="connsiteY8" fmla="*/ 331224 h 1177177"/>
                  <a:gd name="connsiteX9" fmla="*/ 183393 w 550505"/>
                  <a:gd name="connsiteY9" fmla="*/ 255995 h 1177177"/>
                  <a:gd name="connsiteX10" fmla="*/ 238218 w 550505"/>
                  <a:gd name="connsiteY10" fmla="*/ 240736 h 1177177"/>
                  <a:gd name="connsiteX11" fmla="*/ 461709 w 550505"/>
                  <a:gd name="connsiteY11" fmla="*/ 96 h 1177177"/>
                  <a:gd name="connsiteX12" fmla="*/ 549886 w 550505"/>
                  <a:gd name="connsiteY12" fmla="*/ 271706 h 1177177"/>
                  <a:gd name="connsiteX13" fmla="*/ 423954 w 550505"/>
                  <a:gd name="connsiteY13" fmla="*/ 400281 h 1177177"/>
                  <a:gd name="connsiteX14" fmla="*/ 383473 w 550505"/>
                  <a:gd name="connsiteY14" fmla="*/ 564587 h 1177177"/>
                  <a:gd name="connsiteX15" fmla="*/ 347755 w 550505"/>
                  <a:gd name="connsiteY15" fmla="*/ 776518 h 1177177"/>
                  <a:gd name="connsiteX16" fmla="*/ 276263 w 550505"/>
                  <a:gd name="connsiteY16" fmla="*/ 887026 h 1177177"/>
                  <a:gd name="connsiteX0" fmla="*/ 355826 w 632987"/>
                  <a:gd name="connsiteY0" fmla="*/ 903935 h 1194086"/>
                  <a:gd name="connsiteX1" fmla="*/ 339156 w 632987"/>
                  <a:gd name="connsiteY1" fmla="*/ 980137 h 1194086"/>
                  <a:gd name="connsiteX2" fmla="*/ 308200 w 632987"/>
                  <a:gd name="connsiteY2" fmla="*/ 1020616 h 1194086"/>
                  <a:gd name="connsiteX3" fmla="*/ 215332 w 632987"/>
                  <a:gd name="connsiteY3" fmla="*/ 1080147 h 1194086"/>
                  <a:gd name="connsiteX4" fmla="*/ 179614 w 632987"/>
                  <a:gd name="connsiteY4" fmla="*/ 1158728 h 1194086"/>
                  <a:gd name="connsiteX5" fmla="*/ 79600 w 632987"/>
                  <a:gd name="connsiteY5" fmla="*/ 1182542 h 1194086"/>
                  <a:gd name="connsiteX6" fmla="*/ 96325 w 632987"/>
                  <a:gd name="connsiteY6" fmla="*/ 922014 h 1194086"/>
                  <a:gd name="connsiteX7" fmla="*/ 167762 w 632987"/>
                  <a:gd name="connsiteY7" fmla="*/ 574352 h 1194086"/>
                  <a:gd name="connsiteX8" fmla="*/ 234437 w 632987"/>
                  <a:gd name="connsiteY8" fmla="*/ 348133 h 1194086"/>
                  <a:gd name="connsiteX9" fmla="*/ 262956 w 632987"/>
                  <a:gd name="connsiteY9" fmla="*/ 272904 h 1194086"/>
                  <a:gd name="connsiteX10" fmla="*/ 4368 w 632987"/>
                  <a:gd name="connsiteY10" fmla="*/ 55098 h 1194086"/>
                  <a:gd name="connsiteX11" fmla="*/ 541272 w 632987"/>
                  <a:gd name="connsiteY11" fmla="*/ 17005 h 1194086"/>
                  <a:gd name="connsiteX12" fmla="*/ 629449 w 632987"/>
                  <a:gd name="connsiteY12" fmla="*/ 288615 h 1194086"/>
                  <a:gd name="connsiteX13" fmla="*/ 503517 w 632987"/>
                  <a:gd name="connsiteY13" fmla="*/ 417190 h 1194086"/>
                  <a:gd name="connsiteX14" fmla="*/ 463036 w 632987"/>
                  <a:gd name="connsiteY14" fmla="*/ 581496 h 1194086"/>
                  <a:gd name="connsiteX15" fmla="*/ 427318 w 632987"/>
                  <a:gd name="connsiteY15" fmla="*/ 793427 h 1194086"/>
                  <a:gd name="connsiteX16" fmla="*/ 355826 w 632987"/>
                  <a:gd name="connsiteY16" fmla="*/ 903935 h 1194086"/>
                  <a:gd name="connsiteX0" fmla="*/ 470391 w 747553"/>
                  <a:gd name="connsiteY0" fmla="*/ 900165 h 1190316"/>
                  <a:gd name="connsiteX1" fmla="*/ 453721 w 747553"/>
                  <a:gd name="connsiteY1" fmla="*/ 976367 h 1190316"/>
                  <a:gd name="connsiteX2" fmla="*/ 422765 w 747553"/>
                  <a:gd name="connsiteY2" fmla="*/ 1016846 h 1190316"/>
                  <a:gd name="connsiteX3" fmla="*/ 329897 w 747553"/>
                  <a:gd name="connsiteY3" fmla="*/ 1076377 h 1190316"/>
                  <a:gd name="connsiteX4" fmla="*/ 294179 w 747553"/>
                  <a:gd name="connsiteY4" fmla="*/ 1154958 h 1190316"/>
                  <a:gd name="connsiteX5" fmla="*/ 194165 w 747553"/>
                  <a:gd name="connsiteY5" fmla="*/ 1178772 h 1190316"/>
                  <a:gd name="connsiteX6" fmla="*/ 210890 w 747553"/>
                  <a:gd name="connsiteY6" fmla="*/ 918244 h 1190316"/>
                  <a:gd name="connsiteX7" fmla="*/ 282327 w 747553"/>
                  <a:gd name="connsiteY7" fmla="*/ 570582 h 1190316"/>
                  <a:gd name="connsiteX8" fmla="*/ 349002 w 747553"/>
                  <a:gd name="connsiteY8" fmla="*/ 344363 h 1190316"/>
                  <a:gd name="connsiteX9" fmla="*/ 0 w 747553"/>
                  <a:gd name="connsiteY9" fmla="*/ 130925 h 1190316"/>
                  <a:gd name="connsiteX10" fmla="*/ 118933 w 747553"/>
                  <a:gd name="connsiteY10" fmla="*/ 51328 h 1190316"/>
                  <a:gd name="connsiteX11" fmla="*/ 655837 w 747553"/>
                  <a:gd name="connsiteY11" fmla="*/ 13235 h 1190316"/>
                  <a:gd name="connsiteX12" fmla="*/ 744014 w 747553"/>
                  <a:gd name="connsiteY12" fmla="*/ 284845 h 1190316"/>
                  <a:gd name="connsiteX13" fmla="*/ 618082 w 747553"/>
                  <a:gd name="connsiteY13" fmla="*/ 413420 h 1190316"/>
                  <a:gd name="connsiteX14" fmla="*/ 577601 w 747553"/>
                  <a:gd name="connsiteY14" fmla="*/ 577726 h 1190316"/>
                  <a:gd name="connsiteX15" fmla="*/ 541883 w 747553"/>
                  <a:gd name="connsiteY15" fmla="*/ 789657 h 1190316"/>
                  <a:gd name="connsiteX16" fmla="*/ 470391 w 747553"/>
                  <a:gd name="connsiteY16" fmla="*/ 900165 h 1190316"/>
                  <a:gd name="connsiteX0" fmla="*/ 522626 w 799788"/>
                  <a:gd name="connsiteY0" fmla="*/ 898891 h 1189042"/>
                  <a:gd name="connsiteX1" fmla="*/ 505956 w 799788"/>
                  <a:gd name="connsiteY1" fmla="*/ 975093 h 1189042"/>
                  <a:gd name="connsiteX2" fmla="*/ 475000 w 799788"/>
                  <a:gd name="connsiteY2" fmla="*/ 1015572 h 1189042"/>
                  <a:gd name="connsiteX3" fmla="*/ 382132 w 799788"/>
                  <a:gd name="connsiteY3" fmla="*/ 1075103 h 1189042"/>
                  <a:gd name="connsiteX4" fmla="*/ 346414 w 799788"/>
                  <a:gd name="connsiteY4" fmla="*/ 1153684 h 1189042"/>
                  <a:gd name="connsiteX5" fmla="*/ 246400 w 799788"/>
                  <a:gd name="connsiteY5" fmla="*/ 1177498 h 1189042"/>
                  <a:gd name="connsiteX6" fmla="*/ 263125 w 799788"/>
                  <a:gd name="connsiteY6" fmla="*/ 916970 h 1189042"/>
                  <a:gd name="connsiteX7" fmla="*/ 334562 w 799788"/>
                  <a:gd name="connsiteY7" fmla="*/ 569308 h 1189042"/>
                  <a:gd name="connsiteX8" fmla="*/ 401237 w 799788"/>
                  <a:gd name="connsiteY8" fmla="*/ 343089 h 1189042"/>
                  <a:gd name="connsiteX9" fmla="*/ 0 w 799788"/>
                  <a:gd name="connsiteY9" fmla="*/ 67696 h 1189042"/>
                  <a:gd name="connsiteX10" fmla="*/ 171168 w 799788"/>
                  <a:gd name="connsiteY10" fmla="*/ 50054 h 1189042"/>
                  <a:gd name="connsiteX11" fmla="*/ 708072 w 799788"/>
                  <a:gd name="connsiteY11" fmla="*/ 11961 h 1189042"/>
                  <a:gd name="connsiteX12" fmla="*/ 796249 w 799788"/>
                  <a:gd name="connsiteY12" fmla="*/ 283571 h 1189042"/>
                  <a:gd name="connsiteX13" fmla="*/ 670317 w 799788"/>
                  <a:gd name="connsiteY13" fmla="*/ 412146 h 1189042"/>
                  <a:gd name="connsiteX14" fmla="*/ 629836 w 799788"/>
                  <a:gd name="connsiteY14" fmla="*/ 576452 h 1189042"/>
                  <a:gd name="connsiteX15" fmla="*/ 594118 w 799788"/>
                  <a:gd name="connsiteY15" fmla="*/ 788383 h 1189042"/>
                  <a:gd name="connsiteX16" fmla="*/ 522626 w 799788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320136 w 856799"/>
                  <a:gd name="connsiteY6" fmla="*/ 916970 h 1189042"/>
                  <a:gd name="connsiteX7" fmla="*/ 391573 w 856799"/>
                  <a:gd name="connsiteY7" fmla="*/ 569308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320136 w 856799"/>
                  <a:gd name="connsiteY6" fmla="*/ 916970 h 1189042"/>
                  <a:gd name="connsiteX7" fmla="*/ 218246 w 856799"/>
                  <a:gd name="connsiteY7" fmla="*/ 116555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469720 w 856799"/>
                  <a:gd name="connsiteY6" fmla="*/ 125844 h 1189042"/>
                  <a:gd name="connsiteX7" fmla="*/ 218246 w 856799"/>
                  <a:gd name="connsiteY7" fmla="*/ 116555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208269"/>
                  <a:gd name="connsiteX1" fmla="*/ 562967 w 856799"/>
                  <a:gd name="connsiteY1" fmla="*/ 975093 h 1208269"/>
                  <a:gd name="connsiteX2" fmla="*/ 532011 w 856799"/>
                  <a:gd name="connsiteY2" fmla="*/ 1015572 h 1208269"/>
                  <a:gd name="connsiteX3" fmla="*/ 439143 w 856799"/>
                  <a:gd name="connsiteY3" fmla="*/ 1075103 h 1208269"/>
                  <a:gd name="connsiteX4" fmla="*/ 403425 w 856799"/>
                  <a:gd name="connsiteY4" fmla="*/ 1153684 h 1208269"/>
                  <a:gd name="connsiteX5" fmla="*/ 659563 w 856799"/>
                  <a:gd name="connsiteY5" fmla="*/ 171911 h 1208269"/>
                  <a:gd name="connsiteX6" fmla="*/ 469720 w 856799"/>
                  <a:gd name="connsiteY6" fmla="*/ 125844 h 1208269"/>
                  <a:gd name="connsiteX7" fmla="*/ 218246 w 856799"/>
                  <a:gd name="connsiteY7" fmla="*/ 116555 h 1208269"/>
                  <a:gd name="connsiteX8" fmla="*/ 0 w 856799"/>
                  <a:gd name="connsiteY8" fmla="*/ 173903 h 1208269"/>
                  <a:gd name="connsiteX9" fmla="*/ 57011 w 856799"/>
                  <a:gd name="connsiteY9" fmla="*/ 67696 h 1208269"/>
                  <a:gd name="connsiteX10" fmla="*/ 228179 w 856799"/>
                  <a:gd name="connsiteY10" fmla="*/ 50054 h 1208269"/>
                  <a:gd name="connsiteX11" fmla="*/ 765083 w 856799"/>
                  <a:gd name="connsiteY11" fmla="*/ 11961 h 1208269"/>
                  <a:gd name="connsiteX12" fmla="*/ 853260 w 856799"/>
                  <a:gd name="connsiteY12" fmla="*/ 283571 h 1208269"/>
                  <a:gd name="connsiteX13" fmla="*/ 727328 w 856799"/>
                  <a:gd name="connsiteY13" fmla="*/ 412146 h 1208269"/>
                  <a:gd name="connsiteX14" fmla="*/ 686847 w 856799"/>
                  <a:gd name="connsiteY14" fmla="*/ 576452 h 1208269"/>
                  <a:gd name="connsiteX15" fmla="*/ 651129 w 856799"/>
                  <a:gd name="connsiteY15" fmla="*/ 788383 h 1208269"/>
                  <a:gd name="connsiteX16" fmla="*/ 579637 w 856799"/>
                  <a:gd name="connsiteY16" fmla="*/ 898891 h 1208269"/>
                  <a:gd name="connsiteX0" fmla="*/ 579637 w 856799"/>
                  <a:gd name="connsiteY0" fmla="*/ 898891 h 1127789"/>
                  <a:gd name="connsiteX1" fmla="*/ 562967 w 856799"/>
                  <a:gd name="connsiteY1" fmla="*/ 975093 h 1127789"/>
                  <a:gd name="connsiteX2" fmla="*/ 532011 w 856799"/>
                  <a:gd name="connsiteY2" fmla="*/ 1015572 h 1127789"/>
                  <a:gd name="connsiteX3" fmla="*/ 439143 w 856799"/>
                  <a:gd name="connsiteY3" fmla="*/ 1075103 h 1127789"/>
                  <a:gd name="connsiteX4" fmla="*/ 659563 w 856799"/>
                  <a:gd name="connsiteY4" fmla="*/ 171911 h 1127789"/>
                  <a:gd name="connsiteX5" fmla="*/ 469720 w 856799"/>
                  <a:gd name="connsiteY5" fmla="*/ 125844 h 1127789"/>
                  <a:gd name="connsiteX6" fmla="*/ 218246 w 856799"/>
                  <a:gd name="connsiteY6" fmla="*/ 116555 h 1127789"/>
                  <a:gd name="connsiteX7" fmla="*/ 0 w 856799"/>
                  <a:gd name="connsiteY7" fmla="*/ 173903 h 1127789"/>
                  <a:gd name="connsiteX8" fmla="*/ 57011 w 856799"/>
                  <a:gd name="connsiteY8" fmla="*/ 67696 h 1127789"/>
                  <a:gd name="connsiteX9" fmla="*/ 228179 w 856799"/>
                  <a:gd name="connsiteY9" fmla="*/ 50054 h 1127789"/>
                  <a:gd name="connsiteX10" fmla="*/ 765083 w 856799"/>
                  <a:gd name="connsiteY10" fmla="*/ 11961 h 1127789"/>
                  <a:gd name="connsiteX11" fmla="*/ 853260 w 856799"/>
                  <a:gd name="connsiteY11" fmla="*/ 283571 h 1127789"/>
                  <a:gd name="connsiteX12" fmla="*/ 727328 w 856799"/>
                  <a:gd name="connsiteY12" fmla="*/ 412146 h 1127789"/>
                  <a:gd name="connsiteX13" fmla="*/ 686847 w 856799"/>
                  <a:gd name="connsiteY13" fmla="*/ 576452 h 1127789"/>
                  <a:gd name="connsiteX14" fmla="*/ 651129 w 856799"/>
                  <a:gd name="connsiteY14" fmla="*/ 788383 h 1127789"/>
                  <a:gd name="connsiteX15" fmla="*/ 579637 w 856799"/>
                  <a:gd name="connsiteY15" fmla="*/ 898891 h 1127789"/>
                  <a:gd name="connsiteX0" fmla="*/ 579637 w 856799"/>
                  <a:gd name="connsiteY0" fmla="*/ 898891 h 1069544"/>
                  <a:gd name="connsiteX1" fmla="*/ 562967 w 856799"/>
                  <a:gd name="connsiteY1" fmla="*/ 975093 h 1069544"/>
                  <a:gd name="connsiteX2" fmla="*/ 532011 w 856799"/>
                  <a:gd name="connsiteY2" fmla="*/ 1015572 h 1069544"/>
                  <a:gd name="connsiteX3" fmla="*/ 659563 w 856799"/>
                  <a:gd name="connsiteY3" fmla="*/ 171911 h 1069544"/>
                  <a:gd name="connsiteX4" fmla="*/ 469720 w 856799"/>
                  <a:gd name="connsiteY4" fmla="*/ 125844 h 1069544"/>
                  <a:gd name="connsiteX5" fmla="*/ 218246 w 856799"/>
                  <a:gd name="connsiteY5" fmla="*/ 116555 h 1069544"/>
                  <a:gd name="connsiteX6" fmla="*/ 0 w 856799"/>
                  <a:gd name="connsiteY6" fmla="*/ 173903 h 1069544"/>
                  <a:gd name="connsiteX7" fmla="*/ 57011 w 856799"/>
                  <a:gd name="connsiteY7" fmla="*/ 67696 h 1069544"/>
                  <a:gd name="connsiteX8" fmla="*/ 228179 w 856799"/>
                  <a:gd name="connsiteY8" fmla="*/ 50054 h 1069544"/>
                  <a:gd name="connsiteX9" fmla="*/ 765083 w 856799"/>
                  <a:gd name="connsiteY9" fmla="*/ 11961 h 1069544"/>
                  <a:gd name="connsiteX10" fmla="*/ 853260 w 856799"/>
                  <a:gd name="connsiteY10" fmla="*/ 283571 h 1069544"/>
                  <a:gd name="connsiteX11" fmla="*/ 727328 w 856799"/>
                  <a:gd name="connsiteY11" fmla="*/ 412146 h 1069544"/>
                  <a:gd name="connsiteX12" fmla="*/ 686847 w 856799"/>
                  <a:gd name="connsiteY12" fmla="*/ 576452 h 1069544"/>
                  <a:gd name="connsiteX13" fmla="*/ 651129 w 856799"/>
                  <a:gd name="connsiteY13" fmla="*/ 788383 h 1069544"/>
                  <a:gd name="connsiteX14" fmla="*/ 579637 w 856799"/>
                  <a:gd name="connsiteY14" fmla="*/ 898891 h 1069544"/>
                  <a:gd name="connsiteX0" fmla="*/ 579637 w 856799"/>
                  <a:gd name="connsiteY0" fmla="*/ 898891 h 1020699"/>
                  <a:gd name="connsiteX1" fmla="*/ 562967 w 856799"/>
                  <a:gd name="connsiteY1" fmla="*/ 975093 h 1020699"/>
                  <a:gd name="connsiteX2" fmla="*/ 659563 w 856799"/>
                  <a:gd name="connsiteY2" fmla="*/ 171911 h 1020699"/>
                  <a:gd name="connsiteX3" fmla="*/ 469720 w 856799"/>
                  <a:gd name="connsiteY3" fmla="*/ 125844 h 1020699"/>
                  <a:gd name="connsiteX4" fmla="*/ 218246 w 856799"/>
                  <a:gd name="connsiteY4" fmla="*/ 116555 h 1020699"/>
                  <a:gd name="connsiteX5" fmla="*/ 0 w 856799"/>
                  <a:gd name="connsiteY5" fmla="*/ 173903 h 1020699"/>
                  <a:gd name="connsiteX6" fmla="*/ 57011 w 856799"/>
                  <a:gd name="connsiteY6" fmla="*/ 67696 h 1020699"/>
                  <a:gd name="connsiteX7" fmla="*/ 228179 w 856799"/>
                  <a:gd name="connsiteY7" fmla="*/ 50054 h 1020699"/>
                  <a:gd name="connsiteX8" fmla="*/ 765083 w 856799"/>
                  <a:gd name="connsiteY8" fmla="*/ 11961 h 1020699"/>
                  <a:gd name="connsiteX9" fmla="*/ 853260 w 856799"/>
                  <a:gd name="connsiteY9" fmla="*/ 283571 h 1020699"/>
                  <a:gd name="connsiteX10" fmla="*/ 727328 w 856799"/>
                  <a:gd name="connsiteY10" fmla="*/ 412146 h 1020699"/>
                  <a:gd name="connsiteX11" fmla="*/ 686847 w 856799"/>
                  <a:gd name="connsiteY11" fmla="*/ 576452 h 1020699"/>
                  <a:gd name="connsiteX12" fmla="*/ 651129 w 856799"/>
                  <a:gd name="connsiteY12" fmla="*/ 788383 h 1020699"/>
                  <a:gd name="connsiteX13" fmla="*/ 579637 w 856799"/>
                  <a:gd name="connsiteY13" fmla="*/ 898891 h 1020699"/>
                  <a:gd name="connsiteX0" fmla="*/ 651129 w 856799"/>
                  <a:gd name="connsiteY0" fmla="*/ 788383 h 1001728"/>
                  <a:gd name="connsiteX1" fmla="*/ 562967 w 856799"/>
                  <a:gd name="connsiteY1" fmla="*/ 975093 h 1001728"/>
                  <a:gd name="connsiteX2" fmla="*/ 659563 w 856799"/>
                  <a:gd name="connsiteY2" fmla="*/ 171911 h 1001728"/>
                  <a:gd name="connsiteX3" fmla="*/ 469720 w 856799"/>
                  <a:gd name="connsiteY3" fmla="*/ 125844 h 1001728"/>
                  <a:gd name="connsiteX4" fmla="*/ 218246 w 856799"/>
                  <a:gd name="connsiteY4" fmla="*/ 116555 h 1001728"/>
                  <a:gd name="connsiteX5" fmla="*/ 0 w 856799"/>
                  <a:gd name="connsiteY5" fmla="*/ 173903 h 1001728"/>
                  <a:gd name="connsiteX6" fmla="*/ 57011 w 856799"/>
                  <a:gd name="connsiteY6" fmla="*/ 67696 h 1001728"/>
                  <a:gd name="connsiteX7" fmla="*/ 228179 w 856799"/>
                  <a:gd name="connsiteY7" fmla="*/ 50054 h 1001728"/>
                  <a:gd name="connsiteX8" fmla="*/ 765083 w 856799"/>
                  <a:gd name="connsiteY8" fmla="*/ 11961 h 1001728"/>
                  <a:gd name="connsiteX9" fmla="*/ 853260 w 856799"/>
                  <a:gd name="connsiteY9" fmla="*/ 283571 h 1001728"/>
                  <a:gd name="connsiteX10" fmla="*/ 727328 w 856799"/>
                  <a:gd name="connsiteY10" fmla="*/ 412146 h 1001728"/>
                  <a:gd name="connsiteX11" fmla="*/ 686847 w 856799"/>
                  <a:gd name="connsiteY11" fmla="*/ 576452 h 1001728"/>
                  <a:gd name="connsiteX12" fmla="*/ 651129 w 856799"/>
                  <a:gd name="connsiteY12" fmla="*/ 788383 h 1001728"/>
                  <a:gd name="connsiteX0" fmla="*/ 651129 w 856799"/>
                  <a:gd name="connsiteY0" fmla="*/ 788383 h 788383"/>
                  <a:gd name="connsiteX1" fmla="*/ 659563 w 856799"/>
                  <a:gd name="connsiteY1" fmla="*/ 171911 h 788383"/>
                  <a:gd name="connsiteX2" fmla="*/ 469720 w 856799"/>
                  <a:gd name="connsiteY2" fmla="*/ 125844 h 788383"/>
                  <a:gd name="connsiteX3" fmla="*/ 218246 w 856799"/>
                  <a:gd name="connsiteY3" fmla="*/ 116555 h 788383"/>
                  <a:gd name="connsiteX4" fmla="*/ 0 w 856799"/>
                  <a:gd name="connsiteY4" fmla="*/ 173903 h 788383"/>
                  <a:gd name="connsiteX5" fmla="*/ 57011 w 856799"/>
                  <a:gd name="connsiteY5" fmla="*/ 67696 h 788383"/>
                  <a:gd name="connsiteX6" fmla="*/ 228179 w 856799"/>
                  <a:gd name="connsiteY6" fmla="*/ 50054 h 788383"/>
                  <a:gd name="connsiteX7" fmla="*/ 765083 w 856799"/>
                  <a:gd name="connsiteY7" fmla="*/ 11961 h 788383"/>
                  <a:gd name="connsiteX8" fmla="*/ 853260 w 856799"/>
                  <a:gd name="connsiteY8" fmla="*/ 283571 h 788383"/>
                  <a:gd name="connsiteX9" fmla="*/ 727328 w 856799"/>
                  <a:gd name="connsiteY9" fmla="*/ 412146 h 788383"/>
                  <a:gd name="connsiteX10" fmla="*/ 686847 w 856799"/>
                  <a:gd name="connsiteY10" fmla="*/ 576452 h 788383"/>
                  <a:gd name="connsiteX11" fmla="*/ 651129 w 856799"/>
                  <a:gd name="connsiteY11" fmla="*/ 788383 h 788383"/>
                  <a:gd name="connsiteX0" fmla="*/ 686847 w 856799"/>
                  <a:gd name="connsiteY0" fmla="*/ 576452 h 582970"/>
                  <a:gd name="connsiteX1" fmla="*/ 659563 w 856799"/>
                  <a:gd name="connsiteY1" fmla="*/ 171911 h 582970"/>
                  <a:gd name="connsiteX2" fmla="*/ 469720 w 856799"/>
                  <a:gd name="connsiteY2" fmla="*/ 125844 h 582970"/>
                  <a:gd name="connsiteX3" fmla="*/ 218246 w 856799"/>
                  <a:gd name="connsiteY3" fmla="*/ 116555 h 582970"/>
                  <a:gd name="connsiteX4" fmla="*/ 0 w 856799"/>
                  <a:gd name="connsiteY4" fmla="*/ 173903 h 582970"/>
                  <a:gd name="connsiteX5" fmla="*/ 57011 w 856799"/>
                  <a:gd name="connsiteY5" fmla="*/ 67696 h 582970"/>
                  <a:gd name="connsiteX6" fmla="*/ 228179 w 856799"/>
                  <a:gd name="connsiteY6" fmla="*/ 50054 h 582970"/>
                  <a:gd name="connsiteX7" fmla="*/ 765083 w 856799"/>
                  <a:gd name="connsiteY7" fmla="*/ 11961 h 582970"/>
                  <a:gd name="connsiteX8" fmla="*/ 853260 w 856799"/>
                  <a:gd name="connsiteY8" fmla="*/ 283571 h 582970"/>
                  <a:gd name="connsiteX9" fmla="*/ 727328 w 856799"/>
                  <a:gd name="connsiteY9" fmla="*/ 412146 h 582970"/>
                  <a:gd name="connsiteX10" fmla="*/ 686847 w 856799"/>
                  <a:gd name="connsiteY10" fmla="*/ 576452 h 582970"/>
                  <a:gd name="connsiteX0" fmla="*/ 727328 w 856799"/>
                  <a:gd name="connsiteY0" fmla="*/ 412146 h 414869"/>
                  <a:gd name="connsiteX1" fmla="*/ 659563 w 856799"/>
                  <a:gd name="connsiteY1" fmla="*/ 171911 h 414869"/>
                  <a:gd name="connsiteX2" fmla="*/ 469720 w 856799"/>
                  <a:gd name="connsiteY2" fmla="*/ 125844 h 414869"/>
                  <a:gd name="connsiteX3" fmla="*/ 218246 w 856799"/>
                  <a:gd name="connsiteY3" fmla="*/ 116555 h 414869"/>
                  <a:gd name="connsiteX4" fmla="*/ 0 w 856799"/>
                  <a:gd name="connsiteY4" fmla="*/ 173903 h 414869"/>
                  <a:gd name="connsiteX5" fmla="*/ 57011 w 856799"/>
                  <a:gd name="connsiteY5" fmla="*/ 67696 h 414869"/>
                  <a:gd name="connsiteX6" fmla="*/ 228179 w 856799"/>
                  <a:gd name="connsiteY6" fmla="*/ 50054 h 414869"/>
                  <a:gd name="connsiteX7" fmla="*/ 765083 w 856799"/>
                  <a:gd name="connsiteY7" fmla="*/ 11961 h 414869"/>
                  <a:gd name="connsiteX8" fmla="*/ 853260 w 856799"/>
                  <a:gd name="connsiteY8" fmla="*/ 283571 h 414869"/>
                  <a:gd name="connsiteX9" fmla="*/ 727328 w 856799"/>
                  <a:gd name="connsiteY9" fmla="*/ 412146 h 414869"/>
                  <a:gd name="connsiteX0" fmla="*/ 727328 w 798324"/>
                  <a:gd name="connsiteY0" fmla="*/ 412304 h 415193"/>
                  <a:gd name="connsiteX1" fmla="*/ 659563 w 798324"/>
                  <a:gd name="connsiteY1" fmla="*/ 172069 h 415193"/>
                  <a:gd name="connsiteX2" fmla="*/ 469720 w 798324"/>
                  <a:gd name="connsiteY2" fmla="*/ 126002 h 415193"/>
                  <a:gd name="connsiteX3" fmla="*/ 218246 w 798324"/>
                  <a:gd name="connsiteY3" fmla="*/ 116713 h 415193"/>
                  <a:gd name="connsiteX4" fmla="*/ 0 w 798324"/>
                  <a:gd name="connsiteY4" fmla="*/ 174061 h 415193"/>
                  <a:gd name="connsiteX5" fmla="*/ 57011 w 798324"/>
                  <a:gd name="connsiteY5" fmla="*/ 67854 h 415193"/>
                  <a:gd name="connsiteX6" fmla="*/ 228179 w 798324"/>
                  <a:gd name="connsiteY6" fmla="*/ 50212 h 415193"/>
                  <a:gd name="connsiteX7" fmla="*/ 765083 w 798324"/>
                  <a:gd name="connsiteY7" fmla="*/ 12119 h 415193"/>
                  <a:gd name="connsiteX8" fmla="*/ 739292 w 798324"/>
                  <a:gd name="connsiteY8" fmla="*/ 286111 h 415193"/>
                  <a:gd name="connsiteX9" fmla="*/ 727328 w 798324"/>
                  <a:gd name="connsiteY9" fmla="*/ 412304 h 415193"/>
                  <a:gd name="connsiteX0" fmla="*/ 727328 w 863034"/>
                  <a:gd name="connsiteY0" fmla="*/ 412624 h 415870"/>
                  <a:gd name="connsiteX1" fmla="*/ 659563 w 863034"/>
                  <a:gd name="connsiteY1" fmla="*/ 172389 h 415870"/>
                  <a:gd name="connsiteX2" fmla="*/ 469720 w 863034"/>
                  <a:gd name="connsiteY2" fmla="*/ 126322 h 415870"/>
                  <a:gd name="connsiteX3" fmla="*/ 218246 w 863034"/>
                  <a:gd name="connsiteY3" fmla="*/ 117033 h 415870"/>
                  <a:gd name="connsiteX4" fmla="*/ 0 w 863034"/>
                  <a:gd name="connsiteY4" fmla="*/ 174381 h 415870"/>
                  <a:gd name="connsiteX5" fmla="*/ 57011 w 863034"/>
                  <a:gd name="connsiteY5" fmla="*/ 68174 h 415870"/>
                  <a:gd name="connsiteX6" fmla="*/ 228179 w 863034"/>
                  <a:gd name="connsiteY6" fmla="*/ 50532 h 415870"/>
                  <a:gd name="connsiteX7" fmla="*/ 765083 w 863034"/>
                  <a:gd name="connsiteY7" fmla="*/ 12439 h 415870"/>
                  <a:gd name="connsiteX8" fmla="*/ 860383 w 863034"/>
                  <a:gd name="connsiteY8" fmla="*/ 291197 h 415870"/>
                  <a:gd name="connsiteX9" fmla="*/ 727328 w 863034"/>
                  <a:gd name="connsiteY9" fmla="*/ 412624 h 415870"/>
                  <a:gd name="connsiteX0" fmla="*/ 727328 w 863035"/>
                  <a:gd name="connsiteY0" fmla="*/ 233906 h 301322"/>
                  <a:gd name="connsiteX1" fmla="*/ 659563 w 863035"/>
                  <a:gd name="connsiteY1" fmla="*/ 172389 h 301322"/>
                  <a:gd name="connsiteX2" fmla="*/ 469720 w 863035"/>
                  <a:gd name="connsiteY2" fmla="*/ 126322 h 301322"/>
                  <a:gd name="connsiteX3" fmla="*/ 218246 w 863035"/>
                  <a:gd name="connsiteY3" fmla="*/ 117033 h 301322"/>
                  <a:gd name="connsiteX4" fmla="*/ 0 w 863035"/>
                  <a:gd name="connsiteY4" fmla="*/ 174381 h 301322"/>
                  <a:gd name="connsiteX5" fmla="*/ 57011 w 863035"/>
                  <a:gd name="connsiteY5" fmla="*/ 68174 h 301322"/>
                  <a:gd name="connsiteX6" fmla="*/ 228179 w 863035"/>
                  <a:gd name="connsiteY6" fmla="*/ 50532 h 301322"/>
                  <a:gd name="connsiteX7" fmla="*/ 765083 w 863035"/>
                  <a:gd name="connsiteY7" fmla="*/ 12439 h 301322"/>
                  <a:gd name="connsiteX8" fmla="*/ 860383 w 863035"/>
                  <a:gd name="connsiteY8" fmla="*/ 291197 h 301322"/>
                  <a:gd name="connsiteX9" fmla="*/ 727328 w 863035"/>
                  <a:gd name="connsiteY9" fmla="*/ 233906 h 301322"/>
                  <a:gd name="connsiteX0" fmla="*/ 727328 w 863035"/>
                  <a:gd name="connsiteY0" fmla="*/ 233906 h 301322"/>
                  <a:gd name="connsiteX1" fmla="*/ 659563 w 863035"/>
                  <a:gd name="connsiteY1" fmla="*/ 172389 h 301322"/>
                  <a:gd name="connsiteX2" fmla="*/ 469720 w 863035"/>
                  <a:gd name="connsiteY2" fmla="*/ 126322 h 301322"/>
                  <a:gd name="connsiteX3" fmla="*/ 218246 w 863035"/>
                  <a:gd name="connsiteY3" fmla="*/ 117033 h 301322"/>
                  <a:gd name="connsiteX4" fmla="*/ 0 w 863035"/>
                  <a:gd name="connsiteY4" fmla="*/ 174381 h 301322"/>
                  <a:gd name="connsiteX5" fmla="*/ 57011 w 863035"/>
                  <a:gd name="connsiteY5" fmla="*/ 68174 h 301322"/>
                  <a:gd name="connsiteX6" fmla="*/ 228179 w 863035"/>
                  <a:gd name="connsiteY6" fmla="*/ 50532 h 301322"/>
                  <a:gd name="connsiteX7" fmla="*/ 765083 w 863035"/>
                  <a:gd name="connsiteY7" fmla="*/ 12439 h 301322"/>
                  <a:gd name="connsiteX8" fmla="*/ 860383 w 863035"/>
                  <a:gd name="connsiteY8" fmla="*/ 291197 h 301322"/>
                  <a:gd name="connsiteX9" fmla="*/ 727328 w 863035"/>
                  <a:gd name="connsiteY9" fmla="*/ 233906 h 301322"/>
                  <a:gd name="connsiteX0" fmla="*/ 727328 w 863035"/>
                  <a:gd name="connsiteY0" fmla="*/ 233906 h 291197"/>
                  <a:gd name="connsiteX1" fmla="*/ 659563 w 863035"/>
                  <a:gd name="connsiteY1" fmla="*/ 172389 h 291197"/>
                  <a:gd name="connsiteX2" fmla="*/ 469720 w 863035"/>
                  <a:gd name="connsiteY2" fmla="*/ 126322 h 291197"/>
                  <a:gd name="connsiteX3" fmla="*/ 218246 w 863035"/>
                  <a:gd name="connsiteY3" fmla="*/ 117033 h 291197"/>
                  <a:gd name="connsiteX4" fmla="*/ 0 w 863035"/>
                  <a:gd name="connsiteY4" fmla="*/ 174381 h 291197"/>
                  <a:gd name="connsiteX5" fmla="*/ 57011 w 863035"/>
                  <a:gd name="connsiteY5" fmla="*/ 68174 h 291197"/>
                  <a:gd name="connsiteX6" fmla="*/ 228179 w 863035"/>
                  <a:gd name="connsiteY6" fmla="*/ 50532 h 291197"/>
                  <a:gd name="connsiteX7" fmla="*/ 765083 w 863035"/>
                  <a:gd name="connsiteY7" fmla="*/ 12439 h 291197"/>
                  <a:gd name="connsiteX8" fmla="*/ 860383 w 863035"/>
                  <a:gd name="connsiteY8" fmla="*/ 291197 h 291197"/>
                  <a:gd name="connsiteX9" fmla="*/ 727328 w 863035"/>
                  <a:gd name="connsiteY9" fmla="*/ 233906 h 291197"/>
                  <a:gd name="connsiteX0" fmla="*/ 727328 w 863035"/>
                  <a:gd name="connsiteY0" fmla="*/ 233906 h 291197"/>
                  <a:gd name="connsiteX1" fmla="*/ 659563 w 863035"/>
                  <a:gd name="connsiteY1" fmla="*/ 172389 h 291197"/>
                  <a:gd name="connsiteX2" fmla="*/ 469720 w 863035"/>
                  <a:gd name="connsiteY2" fmla="*/ 126322 h 291197"/>
                  <a:gd name="connsiteX3" fmla="*/ 218246 w 863035"/>
                  <a:gd name="connsiteY3" fmla="*/ 117033 h 291197"/>
                  <a:gd name="connsiteX4" fmla="*/ 0 w 863035"/>
                  <a:gd name="connsiteY4" fmla="*/ 174381 h 291197"/>
                  <a:gd name="connsiteX5" fmla="*/ 57011 w 863035"/>
                  <a:gd name="connsiteY5" fmla="*/ 68174 h 291197"/>
                  <a:gd name="connsiteX6" fmla="*/ 228179 w 863035"/>
                  <a:gd name="connsiteY6" fmla="*/ 50532 h 291197"/>
                  <a:gd name="connsiteX7" fmla="*/ 765083 w 863035"/>
                  <a:gd name="connsiteY7" fmla="*/ 12439 h 291197"/>
                  <a:gd name="connsiteX8" fmla="*/ 860383 w 863035"/>
                  <a:gd name="connsiteY8" fmla="*/ 291197 h 291197"/>
                  <a:gd name="connsiteX9" fmla="*/ 727328 w 863035"/>
                  <a:gd name="connsiteY9" fmla="*/ 233906 h 291197"/>
                  <a:gd name="connsiteX0" fmla="*/ 727328 w 860808"/>
                  <a:gd name="connsiteY0" fmla="*/ 233906 h 291197"/>
                  <a:gd name="connsiteX1" fmla="*/ 659563 w 860808"/>
                  <a:gd name="connsiteY1" fmla="*/ 172389 h 291197"/>
                  <a:gd name="connsiteX2" fmla="*/ 469720 w 860808"/>
                  <a:gd name="connsiteY2" fmla="*/ 126322 h 291197"/>
                  <a:gd name="connsiteX3" fmla="*/ 218246 w 860808"/>
                  <a:gd name="connsiteY3" fmla="*/ 117033 h 291197"/>
                  <a:gd name="connsiteX4" fmla="*/ 0 w 860808"/>
                  <a:gd name="connsiteY4" fmla="*/ 174381 h 291197"/>
                  <a:gd name="connsiteX5" fmla="*/ 57011 w 860808"/>
                  <a:gd name="connsiteY5" fmla="*/ 68174 h 291197"/>
                  <a:gd name="connsiteX6" fmla="*/ 228179 w 860808"/>
                  <a:gd name="connsiteY6" fmla="*/ 50532 h 291197"/>
                  <a:gd name="connsiteX7" fmla="*/ 765083 w 860808"/>
                  <a:gd name="connsiteY7" fmla="*/ 12439 h 291197"/>
                  <a:gd name="connsiteX8" fmla="*/ 860383 w 860808"/>
                  <a:gd name="connsiteY8" fmla="*/ 291197 h 291197"/>
                  <a:gd name="connsiteX9" fmla="*/ 727328 w 860808"/>
                  <a:gd name="connsiteY9" fmla="*/ 233906 h 291197"/>
                  <a:gd name="connsiteX0" fmla="*/ 727328 w 860808"/>
                  <a:gd name="connsiteY0" fmla="*/ 221862 h 279153"/>
                  <a:gd name="connsiteX1" fmla="*/ 659563 w 860808"/>
                  <a:gd name="connsiteY1" fmla="*/ 160345 h 279153"/>
                  <a:gd name="connsiteX2" fmla="*/ 469720 w 860808"/>
                  <a:gd name="connsiteY2" fmla="*/ 114278 h 279153"/>
                  <a:gd name="connsiteX3" fmla="*/ 218246 w 860808"/>
                  <a:gd name="connsiteY3" fmla="*/ 104989 h 279153"/>
                  <a:gd name="connsiteX4" fmla="*/ 0 w 860808"/>
                  <a:gd name="connsiteY4" fmla="*/ 162337 h 279153"/>
                  <a:gd name="connsiteX5" fmla="*/ 57011 w 860808"/>
                  <a:gd name="connsiteY5" fmla="*/ 56130 h 279153"/>
                  <a:gd name="connsiteX6" fmla="*/ 228179 w 860808"/>
                  <a:gd name="connsiteY6" fmla="*/ 38488 h 279153"/>
                  <a:gd name="connsiteX7" fmla="*/ 765083 w 860808"/>
                  <a:gd name="connsiteY7" fmla="*/ 395 h 279153"/>
                  <a:gd name="connsiteX8" fmla="*/ 860383 w 860808"/>
                  <a:gd name="connsiteY8" fmla="*/ 279153 h 279153"/>
                  <a:gd name="connsiteX9" fmla="*/ 727328 w 860808"/>
                  <a:gd name="connsiteY9" fmla="*/ 221862 h 279153"/>
                  <a:gd name="connsiteX0" fmla="*/ 727328 w 860808"/>
                  <a:gd name="connsiteY0" fmla="*/ 232561 h 289852"/>
                  <a:gd name="connsiteX1" fmla="*/ 659563 w 860808"/>
                  <a:gd name="connsiteY1" fmla="*/ 171044 h 289852"/>
                  <a:gd name="connsiteX2" fmla="*/ 469720 w 860808"/>
                  <a:gd name="connsiteY2" fmla="*/ 124977 h 289852"/>
                  <a:gd name="connsiteX3" fmla="*/ 218246 w 860808"/>
                  <a:gd name="connsiteY3" fmla="*/ 115688 h 289852"/>
                  <a:gd name="connsiteX4" fmla="*/ 0 w 860808"/>
                  <a:gd name="connsiteY4" fmla="*/ 173036 h 289852"/>
                  <a:gd name="connsiteX5" fmla="*/ 57011 w 860808"/>
                  <a:gd name="connsiteY5" fmla="*/ 66829 h 289852"/>
                  <a:gd name="connsiteX6" fmla="*/ 765083 w 860808"/>
                  <a:gd name="connsiteY6" fmla="*/ 11094 h 289852"/>
                  <a:gd name="connsiteX7" fmla="*/ 860383 w 860808"/>
                  <a:gd name="connsiteY7" fmla="*/ 289852 h 289852"/>
                  <a:gd name="connsiteX8" fmla="*/ 727328 w 860808"/>
                  <a:gd name="connsiteY8" fmla="*/ 232561 h 289852"/>
                  <a:gd name="connsiteX0" fmla="*/ 727328 w 860808"/>
                  <a:gd name="connsiteY0" fmla="*/ 233360 h 290651"/>
                  <a:gd name="connsiteX1" fmla="*/ 659563 w 860808"/>
                  <a:gd name="connsiteY1" fmla="*/ 171843 h 290651"/>
                  <a:gd name="connsiteX2" fmla="*/ 469720 w 860808"/>
                  <a:gd name="connsiteY2" fmla="*/ 125776 h 290651"/>
                  <a:gd name="connsiteX3" fmla="*/ 218246 w 860808"/>
                  <a:gd name="connsiteY3" fmla="*/ 116487 h 290651"/>
                  <a:gd name="connsiteX4" fmla="*/ 0 w 860808"/>
                  <a:gd name="connsiteY4" fmla="*/ 173835 h 290651"/>
                  <a:gd name="connsiteX5" fmla="*/ 57011 w 860808"/>
                  <a:gd name="connsiteY5" fmla="*/ 67628 h 290651"/>
                  <a:gd name="connsiteX6" fmla="*/ 765083 w 860808"/>
                  <a:gd name="connsiteY6" fmla="*/ 11893 h 290651"/>
                  <a:gd name="connsiteX7" fmla="*/ 860383 w 860808"/>
                  <a:gd name="connsiteY7" fmla="*/ 290651 h 290651"/>
                  <a:gd name="connsiteX8" fmla="*/ 727328 w 860808"/>
                  <a:gd name="connsiteY8" fmla="*/ 233360 h 290651"/>
                  <a:gd name="connsiteX0" fmla="*/ 727328 w 860838"/>
                  <a:gd name="connsiteY0" fmla="*/ 241764 h 299055"/>
                  <a:gd name="connsiteX1" fmla="*/ 659563 w 860838"/>
                  <a:gd name="connsiteY1" fmla="*/ 180247 h 299055"/>
                  <a:gd name="connsiteX2" fmla="*/ 469720 w 860838"/>
                  <a:gd name="connsiteY2" fmla="*/ 134180 h 299055"/>
                  <a:gd name="connsiteX3" fmla="*/ 218246 w 860838"/>
                  <a:gd name="connsiteY3" fmla="*/ 124891 h 299055"/>
                  <a:gd name="connsiteX4" fmla="*/ 0 w 860838"/>
                  <a:gd name="connsiteY4" fmla="*/ 182239 h 299055"/>
                  <a:gd name="connsiteX5" fmla="*/ 57011 w 860838"/>
                  <a:gd name="connsiteY5" fmla="*/ 76032 h 299055"/>
                  <a:gd name="connsiteX6" fmla="*/ 769832 w 860838"/>
                  <a:gd name="connsiteY6" fmla="*/ 10766 h 299055"/>
                  <a:gd name="connsiteX7" fmla="*/ 860383 w 860838"/>
                  <a:gd name="connsiteY7" fmla="*/ 299055 h 299055"/>
                  <a:gd name="connsiteX8" fmla="*/ 727328 w 860838"/>
                  <a:gd name="connsiteY8" fmla="*/ 241764 h 299055"/>
                  <a:gd name="connsiteX0" fmla="*/ 727328 w 860894"/>
                  <a:gd name="connsiteY0" fmla="*/ 241764 h 299055"/>
                  <a:gd name="connsiteX1" fmla="*/ 659563 w 860894"/>
                  <a:gd name="connsiteY1" fmla="*/ 180247 h 299055"/>
                  <a:gd name="connsiteX2" fmla="*/ 469720 w 860894"/>
                  <a:gd name="connsiteY2" fmla="*/ 134180 h 299055"/>
                  <a:gd name="connsiteX3" fmla="*/ 218246 w 860894"/>
                  <a:gd name="connsiteY3" fmla="*/ 124891 h 299055"/>
                  <a:gd name="connsiteX4" fmla="*/ 0 w 860894"/>
                  <a:gd name="connsiteY4" fmla="*/ 182239 h 299055"/>
                  <a:gd name="connsiteX5" fmla="*/ 57011 w 860894"/>
                  <a:gd name="connsiteY5" fmla="*/ 76032 h 299055"/>
                  <a:gd name="connsiteX6" fmla="*/ 776954 w 860894"/>
                  <a:gd name="connsiteY6" fmla="*/ 10766 h 299055"/>
                  <a:gd name="connsiteX7" fmla="*/ 860383 w 860894"/>
                  <a:gd name="connsiteY7" fmla="*/ 299055 h 299055"/>
                  <a:gd name="connsiteX8" fmla="*/ 727328 w 860894"/>
                  <a:gd name="connsiteY8" fmla="*/ 241764 h 299055"/>
                  <a:gd name="connsiteX0" fmla="*/ 727328 w 860894"/>
                  <a:gd name="connsiteY0" fmla="*/ 230998 h 288289"/>
                  <a:gd name="connsiteX1" fmla="*/ 659563 w 860894"/>
                  <a:gd name="connsiteY1" fmla="*/ 169481 h 288289"/>
                  <a:gd name="connsiteX2" fmla="*/ 469720 w 860894"/>
                  <a:gd name="connsiteY2" fmla="*/ 123414 h 288289"/>
                  <a:gd name="connsiteX3" fmla="*/ 218246 w 860894"/>
                  <a:gd name="connsiteY3" fmla="*/ 114125 h 288289"/>
                  <a:gd name="connsiteX4" fmla="*/ 0 w 860894"/>
                  <a:gd name="connsiteY4" fmla="*/ 171473 h 288289"/>
                  <a:gd name="connsiteX5" fmla="*/ 57011 w 860894"/>
                  <a:gd name="connsiteY5" fmla="*/ 65266 h 288289"/>
                  <a:gd name="connsiteX6" fmla="*/ 776954 w 860894"/>
                  <a:gd name="connsiteY6" fmla="*/ 0 h 288289"/>
                  <a:gd name="connsiteX7" fmla="*/ 860383 w 860894"/>
                  <a:gd name="connsiteY7" fmla="*/ 288289 h 288289"/>
                  <a:gd name="connsiteX8" fmla="*/ 727328 w 860894"/>
                  <a:gd name="connsiteY8" fmla="*/ 230998 h 288289"/>
                  <a:gd name="connsiteX0" fmla="*/ 727328 w 860591"/>
                  <a:gd name="connsiteY0" fmla="*/ 230998 h 288289"/>
                  <a:gd name="connsiteX1" fmla="*/ 659563 w 860591"/>
                  <a:gd name="connsiteY1" fmla="*/ 169481 h 288289"/>
                  <a:gd name="connsiteX2" fmla="*/ 469720 w 860591"/>
                  <a:gd name="connsiteY2" fmla="*/ 123414 h 288289"/>
                  <a:gd name="connsiteX3" fmla="*/ 218246 w 860591"/>
                  <a:gd name="connsiteY3" fmla="*/ 114125 h 288289"/>
                  <a:gd name="connsiteX4" fmla="*/ 0 w 860591"/>
                  <a:gd name="connsiteY4" fmla="*/ 171473 h 288289"/>
                  <a:gd name="connsiteX5" fmla="*/ 57011 w 860591"/>
                  <a:gd name="connsiteY5" fmla="*/ 65266 h 288289"/>
                  <a:gd name="connsiteX6" fmla="*/ 776954 w 860591"/>
                  <a:gd name="connsiteY6" fmla="*/ 0 h 288289"/>
                  <a:gd name="connsiteX7" fmla="*/ 860383 w 860591"/>
                  <a:gd name="connsiteY7" fmla="*/ 288289 h 288289"/>
                  <a:gd name="connsiteX8" fmla="*/ 727328 w 860591"/>
                  <a:gd name="connsiteY8" fmla="*/ 230998 h 288289"/>
                  <a:gd name="connsiteX0" fmla="*/ 727328 w 860737"/>
                  <a:gd name="connsiteY0" fmla="*/ 230998 h 288289"/>
                  <a:gd name="connsiteX1" fmla="*/ 659563 w 860737"/>
                  <a:gd name="connsiteY1" fmla="*/ 169481 h 288289"/>
                  <a:gd name="connsiteX2" fmla="*/ 469720 w 860737"/>
                  <a:gd name="connsiteY2" fmla="*/ 123414 h 288289"/>
                  <a:gd name="connsiteX3" fmla="*/ 218246 w 860737"/>
                  <a:gd name="connsiteY3" fmla="*/ 114125 h 288289"/>
                  <a:gd name="connsiteX4" fmla="*/ 0 w 860737"/>
                  <a:gd name="connsiteY4" fmla="*/ 171473 h 288289"/>
                  <a:gd name="connsiteX5" fmla="*/ 57011 w 860737"/>
                  <a:gd name="connsiteY5" fmla="*/ 65266 h 288289"/>
                  <a:gd name="connsiteX6" fmla="*/ 776954 w 860737"/>
                  <a:gd name="connsiteY6" fmla="*/ 0 h 288289"/>
                  <a:gd name="connsiteX7" fmla="*/ 860383 w 860737"/>
                  <a:gd name="connsiteY7" fmla="*/ 288289 h 288289"/>
                  <a:gd name="connsiteX8" fmla="*/ 727328 w 860737"/>
                  <a:gd name="connsiteY8" fmla="*/ 230998 h 288289"/>
                  <a:gd name="connsiteX0" fmla="*/ 727328 w 860782"/>
                  <a:gd name="connsiteY0" fmla="*/ 230998 h 288289"/>
                  <a:gd name="connsiteX1" fmla="*/ 659563 w 860782"/>
                  <a:gd name="connsiteY1" fmla="*/ 169481 h 288289"/>
                  <a:gd name="connsiteX2" fmla="*/ 469720 w 860782"/>
                  <a:gd name="connsiteY2" fmla="*/ 123414 h 288289"/>
                  <a:gd name="connsiteX3" fmla="*/ 218246 w 860782"/>
                  <a:gd name="connsiteY3" fmla="*/ 114125 h 288289"/>
                  <a:gd name="connsiteX4" fmla="*/ 0 w 860782"/>
                  <a:gd name="connsiteY4" fmla="*/ 171473 h 288289"/>
                  <a:gd name="connsiteX5" fmla="*/ 57011 w 860782"/>
                  <a:gd name="connsiteY5" fmla="*/ 65266 h 288289"/>
                  <a:gd name="connsiteX6" fmla="*/ 776954 w 860782"/>
                  <a:gd name="connsiteY6" fmla="*/ 0 h 288289"/>
                  <a:gd name="connsiteX7" fmla="*/ 860383 w 860782"/>
                  <a:gd name="connsiteY7" fmla="*/ 288289 h 288289"/>
                  <a:gd name="connsiteX8" fmla="*/ 727328 w 860782"/>
                  <a:gd name="connsiteY8" fmla="*/ 230998 h 288289"/>
                  <a:gd name="connsiteX0" fmla="*/ 727328 w 860383"/>
                  <a:gd name="connsiteY0" fmla="*/ 230998 h 288289"/>
                  <a:gd name="connsiteX1" fmla="*/ 659563 w 860383"/>
                  <a:gd name="connsiteY1" fmla="*/ 169481 h 288289"/>
                  <a:gd name="connsiteX2" fmla="*/ 469720 w 860383"/>
                  <a:gd name="connsiteY2" fmla="*/ 123414 h 288289"/>
                  <a:gd name="connsiteX3" fmla="*/ 218246 w 860383"/>
                  <a:gd name="connsiteY3" fmla="*/ 114125 h 288289"/>
                  <a:gd name="connsiteX4" fmla="*/ 0 w 860383"/>
                  <a:gd name="connsiteY4" fmla="*/ 171473 h 288289"/>
                  <a:gd name="connsiteX5" fmla="*/ 57011 w 860383"/>
                  <a:gd name="connsiteY5" fmla="*/ 65266 h 288289"/>
                  <a:gd name="connsiteX6" fmla="*/ 776954 w 860383"/>
                  <a:gd name="connsiteY6" fmla="*/ 0 h 288289"/>
                  <a:gd name="connsiteX7" fmla="*/ 860383 w 860383"/>
                  <a:gd name="connsiteY7" fmla="*/ 288289 h 288289"/>
                  <a:gd name="connsiteX8" fmla="*/ 727328 w 860383"/>
                  <a:gd name="connsiteY8" fmla="*/ 230998 h 288289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76954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76954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4608 w 867506"/>
                  <a:gd name="connsiteY2" fmla="*/ 166307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49887 w 867506"/>
                  <a:gd name="connsiteY5" fmla="*/ 55735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39199 w 879377"/>
                  <a:gd name="connsiteY0" fmla="*/ 230998 h 293054"/>
                  <a:gd name="connsiteX1" fmla="*/ 626322 w 879377"/>
                  <a:gd name="connsiteY1" fmla="*/ 183778 h 293054"/>
                  <a:gd name="connsiteX2" fmla="*/ 436479 w 879377"/>
                  <a:gd name="connsiteY2" fmla="*/ 166307 h 293054"/>
                  <a:gd name="connsiteX3" fmla="*/ 234865 w 879377"/>
                  <a:gd name="connsiteY3" fmla="*/ 164166 h 293054"/>
                  <a:gd name="connsiteX4" fmla="*/ 0 w 879377"/>
                  <a:gd name="connsiteY4" fmla="*/ 169091 h 293054"/>
                  <a:gd name="connsiteX5" fmla="*/ 61758 w 879377"/>
                  <a:gd name="connsiteY5" fmla="*/ 55735 h 293054"/>
                  <a:gd name="connsiteX6" fmla="*/ 795948 w 879377"/>
                  <a:gd name="connsiteY6" fmla="*/ 0 h 293054"/>
                  <a:gd name="connsiteX7" fmla="*/ 879377 w 879377"/>
                  <a:gd name="connsiteY7" fmla="*/ 293054 h 293054"/>
                  <a:gd name="connsiteX8" fmla="*/ 739199 w 879377"/>
                  <a:gd name="connsiteY8" fmla="*/ 230998 h 29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9377" h="293054">
                    <a:moveTo>
                      <a:pt x="739199" y="230998"/>
                    </a:moveTo>
                    <a:cubicBezTo>
                      <a:pt x="697023" y="212785"/>
                      <a:pt x="676775" y="194560"/>
                      <a:pt x="626322" y="183778"/>
                    </a:cubicBezTo>
                    <a:cubicBezTo>
                      <a:pt x="575869" y="172996"/>
                      <a:pt x="501722" y="169576"/>
                      <a:pt x="436479" y="166307"/>
                    </a:cubicBezTo>
                    <a:cubicBezTo>
                      <a:pt x="371236" y="163038"/>
                      <a:pt x="307611" y="163702"/>
                      <a:pt x="234865" y="164166"/>
                    </a:cubicBezTo>
                    <a:cubicBezTo>
                      <a:pt x="162119" y="164630"/>
                      <a:pt x="26873" y="177234"/>
                      <a:pt x="0" y="169091"/>
                    </a:cubicBezTo>
                    <a:lnTo>
                      <a:pt x="61758" y="55735"/>
                    </a:lnTo>
                    <a:cubicBezTo>
                      <a:pt x="376846" y="21596"/>
                      <a:pt x="524341" y="15252"/>
                      <a:pt x="795948" y="0"/>
                    </a:cubicBezTo>
                    <a:cubicBezTo>
                      <a:pt x="808716" y="99681"/>
                      <a:pt x="840559" y="210868"/>
                      <a:pt x="879377" y="293054"/>
                    </a:cubicBezTo>
                    <a:cubicBezTo>
                      <a:pt x="813727" y="275158"/>
                      <a:pt x="781375" y="249211"/>
                      <a:pt x="739199" y="230998"/>
                    </a:cubicBezTo>
                    <a:close/>
                  </a:path>
                </a:pathLst>
              </a:custGeom>
              <a:solidFill>
                <a:srgbClr val="000000">
                  <a:lumMod val="50000"/>
                  <a:lumOff val="50000"/>
                </a:srgb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1" name="Vrije vorm 77">
                <a:extLst>
                  <a:ext uri="{FF2B5EF4-FFF2-40B4-BE49-F238E27FC236}">
                    <a16:creationId xmlns="" xmlns:a16="http://schemas.microsoft.com/office/drawing/2014/main" id="{B7D902FC-813A-4446-ABCC-BA7CC3BD4BFD}"/>
                  </a:ext>
                </a:extLst>
              </p:cNvPr>
              <p:cNvSpPr/>
              <p:nvPr/>
            </p:nvSpPr>
            <p:spPr bwMode="auto">
              <a:xfrm>
                <a:off x="5794423" y="4096500"/>
                <a:ext cx="891931" cy="210442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46112 w 850428"/>
                  <a:gd name="connsiteY0" fmla="*/ 143725 h 206092"/>
                  <a:gd name="connsiteX1" fmla="*/ 745408 w 850428"/>
                  <a:gd name="connsiteY1" fmla="*/ 206090 h 206092"/>
                  <a:gd name="connsiteX2" fmla="*/ 590973 w 850428"/>
                  <a:gd name="connsiteY2" fmla="*/ 141695 h 206092"/>
                  <a:gd name="connsiteX3" fmla="*/ 438723 w 850428"/>
                  <a:gd name="connsiteY3" fmla="*/ 160742 h 206092"/>
                  <a:gd name="connsiteX4" fmla="*/ 369973 w 850428"/>
                  <a:gd name="connsiteY4" fmla="*/ 76549 h 206092"/>
                  <a:gd name="connsiteX5" fmla="*/ 246712 w 850428"/>
                  <a:gd name="connsiteY5" fmla="*/ 138748 h 206092"/>
                  <a:gd name="connsiteX6" fmla="*/ 118691 w 850428"/>
                  <a:gd name="connsiteY6" fmla="*/ 69801 h 206092"/>
                  <a:gd name="connsiteX7" fmla="*/ 0 w 850428"/>
                  <a:gd name="connsiteY7" fmla="*/ 11253 h 206092"/>
                  <a:gd name="connsiteX8" fmla="*/ 311256 w 850428"/>
                  <a:gd name="connsiteY8" fmla="*/ 7908 h 206092"/>
                  <a:gd name="connsiteX9" fmla="*/ 601228 w 850428"/>
                  <a:gd name="connsiteY9" fmla="*/ 24622 h 206092"/>
                  <a:gd name="connsiteX10" fmla="*/ 846112 w 850428"/>
                  <a:gd name="connsiteY10" fmla="*/ 143725 h 206092"/>
                  <a:gd name="connsiteX0" fmla="*/ 846112 w 850428"/>
                  <a:gd name="connsiteY0" fmla="*/ 137096 h 199463"/>
                  <a:gd name="connsiteX1" fmla="*/ 745408 w 850428"/>
                  <a:gd name="connsiteY1" fmla="*/ 199461 h 199463"/>
                  <a:gd name="connsiteX2" fmla="*/ 590973 w 850428"/>
                  <a:gd name="connsiteY2" fmla="*/ 135066 h 199463"/>
                  <a:gd name="connsiteX3" fmla="*/ 438723 w 850428"/>
                  <a:gd name="connsiteY3" fmla="*/ 154113 h 199463"/>
                  <a:gd name="connsiteX4" fmla="*/ 369973 w 850428"/>
                  <a:gd name="connsiteY4" fmla="*/ 69920 h 199463"/>
                  <a:gd name="connsiteX5" fmla="*/ 246712 w 850428"/>
                  <a:gd name="connsiteY5" fmla="*/ 132119 h 199463"/>
                  <a:gd name="connsiteX6" fmla="*/ 118691 w 850428"/>
                  <a:gd name="connsiteY6" fmla="*/ 63172 h 199463"/>
                  <a:gd name="connsiteX7" fmla="*/ 0 w 850428"/>
                  <a:gd name="connsiteY7" fmla="*/ 4624 h 199463"/>
                  <a:gd name="connsiteX8" fmla="*/ 311256 w 850428"/>
                  <a:gd name="connsiteY8" fmla="*/ 1279 h 199463"/>
                  <a:gd name="connsiteX9" fmla="*/ 601228 w 850428"/>
                  <a:gd name="connsiteY9" fmla="*/ 17993 h 199463"/>
                  <a:gd name="connsiteX10" fmla="*/ 846112 w 850428"/>
                  <a:gd name="connsiteY10" fmla="*/ 137096 h 199463"/>
                  <a:gd name="connsiteX0" fmla="*/ 846112 w 850428"/>
                  <a:gd name="connsiteY0" fmla="*/ 138705 h 201072"/>
                  <a:gd name="connsiteX1" fmla="*/ 745408 w 850428"/>
                  <a:gd name="connsiteY1" fmla="*/ 201070 h 201072"/>
                  <a:gd name="connsiteX2" fmla="*/ 590973 w 850428"/>
                  <a:gd name="connsiteY2" fmla="*/ 136675 h 201072"/>
                  <a:gd name="connsiteX3" fmla="*/ 438723 w 850428"/>
                  <a:gd name="connsiteY3" fmla="*/ 155722 h 201072"/>
                  <a:gd name="connsiteX4" fmla="*/ 369973 w 850428"/>
                  <a:gd name="connsiteY4" fmla="*/ 71529 h 201072"/>
                  <a:gd name="connsiteX5" fmla="*/ 246712 w 850428"/>
                  <a:gd name="connsiteY5" fmla="*/ 133728 h 201072"/>
                  <a:gd name="connsiteX6" fmla="*/ 118691 w 850428"/>
                  <a:gd name="connsiteY6" fmla="*/ 64781 h 201072"/>
                  <a:gd name="connsiteX7" fmla="*/ 0 w 850428"/>
                  <a:gd name="connsiteY7" fmla="*/ 6233 h 201072"/>
                  <a:gd name="connsiteX8" fmla="*/ 311256 w 850428"/>
                  <a:gd name="connsiteY8" fmla="*/ 2888 h 201072"/>
                  <a:gd name="connsiteX9" fmla="*/ 601228 w 850428"/>
                  <a:gd name="connsiteY9" fmla="*/ 19602 h 201072"/>
                  <a:gd name="connsiteX10" fmla="*/ 846112 w 850428"/>
                  <a:gd name="connsiteY10" fmla="*/ 138705 h 201072"/>
                  <a:gd name="connsiteX0" fmla="*/ 862733 w 866531"/>
                  <a:gd name="connsiteY0" fmla="*/ 126790 h 201104"/>
                  <a:gd name="connsiteX1" fmla="*/ 745408 w 866531"/>
                  <a:gd name="connsiteY1" fmla="*/ 201070 h 201104"/>
                  <a:gd name="connsiteX2" fmla="*/ 590973 w 866531"/>
                  <a:gd name="connsiteY2" fmla="*/ 136675 h 201104"/>
                  <a:gd name="connsiteX3" fmla="*/ 438723 w 866531"/>
                  <a:gd name="connsiteY3" fmla="*/ 155722 h 201104"/>
                  <a:gd name="connsiteX4" fmla="*/ 369973 w 866531"/>
                  <a:gd name="connsiteY4" fmla="*/ 71529 h 201104"/>
                  <a:gd name="connsiteX5" fmla="*/ 246712 w 866531"/>
                  <a:gd name="connsiteY5" fmla="*/ 133728 h 201104"/>
                  <a:gd name="connsiteX6" fmla="*/ 118691 w 866531"/>
                  <a:gd name="connsiteY6" fmla="*/ 64781 h 201104"/>
                  <a:gd name="connsiteX7" fmla="*/ 0 w 866531"/>
                  <a:gd name="connsiteY7" fmla="*/ 6233 h 201104"/>
                  <a:gd name="connsiteX8" fmla="*/ 311256 w 866531"/>
                  <a:gd name="connsiteY8" fmla="*/ 2888 h 201104"/>
                  <a:gd name="connsiteX9" fmla="*/ 601228 w 866531"/>
                  <a:gd name="connsiteY9" fmla="*/ 19602 h 201104"/>
                  <a:gd name="connsiteX10" fmla="*/ 862733 w 866531"/>
                  <a:gd name="connsiteY10" fmla="*/ 126790 h 201104"/>
                  <a:gd name="connsiteX0" fmla="*/ 862733 w 874600"/>
                  <a:gd name="connsiteY0" fmla="*/ 126790 h 201104"/>
                  <a:gd name="connsiteX1" fmla="*/ 745408 w 874600"/>
                  <a:gd name="connsiteY1" fmla="*/ 201070 h 201104"/>
                  <a:gd name="connsiteX2" fmla="*/ 590973 w 874600"/>
                  <a:gd name="connsiteY2" fmla="*/ 136675 h 201104"/>
                  <a:gd name="connsiteX3" fmla="*/ 438723 w 874600"/>
                  <a:gd name="connsiteY3" fmla="*/ 155722 h 201104"/>
                  <a:gd name="connsiteX4" fmla="*/ 369973 w 874600"/>
                  <a:gd name="connsiteY4" fmla="*/ 71529 h 201104"/>
                  <a:gd name="connsiteX5" fmla="*/ 246712 w 874600"/>
                  <a:gd name="connsiteY5" fmla="*/ 133728 h 201104"/>
                  <a:gd name="connsiteX6" fmla="*/ 118691 w 874600"/>
                  <a:gd name="connsiteY6" fmla="*/ 64781 h 201104"/>
                  <a:gd name="connsiteX7" fmla="*/ 0 w 874600"/>
                  <a:gd name="connsiteY7" fmla="*/ 6233 h 201104"/>
                  <a:gd name="connsiteX8" fmla="*/ 311256 w 874600"/>
                  <a:gd name="connsiteY8" fmla="*/ 2888 h 201104"/>
                  <a:gd name="connsiteX9" fmla="*/ 601228 w 874600"/>
                  <a:gd name="connsiteY9" fmla="*/ 19602 h 201104"/>
                  <a:gd name="connsiteX10" fmla="*/ 862733 w 874600"/>
                  <a:gd name="connsiteY10" fmla="*/ 126790 h 201104"/>
                  <a:gd name="connsiteX0" fmla="*/ 862733 w 874600"/>
                  <a:gd name="connsiteY0" fmla="*/ 126790 h 201104"/>
                  <a:gd name="connsiteX1" fmla="*/ 745408 w 874600"/>
                  <a:gd name="connsiteY1" fmla="*/ 201070 h 201104"/>
                  <a:gd name="connsiteX2" fmla="*/ 590973 w 874600"/>
                  <a:gd name="connsiteY2" fmla="*/ 136675 h 201104"/>
                  <a:gd name="connsiteX3" fmla="*/ 438723 w 874600"/>
                  <a:gd name="connsiteY3" fmla="*/ 155722 h 201104"/>
                  <a:gd name="connsiteX4" fmla="*/ 369973 w 874600"/>
                  <a:gd name="connsiteY4" fmla="*/ 71529 h 201104"/>
                  <a:gd name="connsiteX5" fmla="*/ 246712 w 874600"/>
                  <a:gd name="connsiteY5" fmla="*/ 133728 h 201104"/>
                  <a:gd name="connsiteX6" fmla="*/ 118691 w 874600"/>
                  <a:gd name="connsiteY6" fmla="*/ 64781 h 201104"/>
                  <a:gd name="connsiteX7" fmla="*/ 0 w 874600"/>
                  <a:gd name="connsiteY7" fmla="*/ 6233 h 201104"/>
                  <a:gd name="connsiteX8" fmla="*/ 311256 w 874600"/>
                  <a:gd name="connsiteY8" fmla="*/ 2888 h 201104"/>
                  <a:gd name="connsiteX9" fmla="*/ 601228 w 874600"/>
                  <a:gd name="connsiteY9" fmla="*/ 19602 h 201104"/>
                  <a:gd name="connsiteX10" fmla="*/ 862733 w 874600"/>
                  <a:gd name="connsiteY10" fmla="*/ 126790 h 201104"/>
                  <a:gd name="connsiteX0" fmla="*/ 862733 w 862733"/>
                  <a:gd name="connsiteY0" fmla="*/ 126790 h 201104"/>
                  <a:gd name="connsiteX1" fmla="*/ 745408 w 862733"/>
                  <a:gd name="connsiteY1" fmla="*/ 201070 h 201104"/>
                  <a:gd name="connsiteX2" fmla="*/ 590973 w 862733"/>
                  <a:gd name="connsiteY2" fmla="*/ 136675 h 201104"/>
                  <a:gd name="connsiteX3" fmla="*/ 438723 w 862733"/>
                  <a:gd name="connsiteY3" fmla="*/ 155722 h 201104"/>
                  <a:gd name="connsiteX4" fmla="*/ 369973 w 862733"/>
                  <a:gd name="connsiteY4" fmla="*/ 71529 h 201104"/>
                  <a:gd name="connsiteX5" fmla="*/ 246712 w 862733"/>
                  <a:gd name="connsiteY5" fmla="*/ 133728 h 201104"/>
                  <a:gd name="connsiteX6" fmla="*/ 118691 w 862733"/>
                  <a:gd name="connsiteY6" fmla="*/ 64781 h 201104"/>
                  <a:gd name="connsiteX7" fmla="*/ 0 w 862733"/>
                  <a:gd name="connsiteY7" fmla="*/ 6233 h 201104"/>
                  <a:gd name="connsiteX8" fmla="*/ 311256 w 862733"/>
                  <a:gd name="connsiteY8" fmla="*/ 2888 h 201104"/>
                  <a:gd name="connsiteX9" fmla="*/ 601228 w 862733"/>
                  <a:gd name="connsiteY9" fmla="*/ 19602 h 201104"/>
                  <a:gd name="connsiteX10" fmla="*/ 862733 w 862733"/>
                  <a:gd name="connsiteY10" fmla="*/ 126790 h 201104"/>
                  <a:gd name="connsiteX0" fmla="*/ 862733 w 862733"/>
                  <a:gd name="connsiteY0" fmla="*/ 128324 h 202638"/>
                  <a:gd name="connsiteX1" fmla="*/ 745408 w 862733"/>
                  <a:gd name="connsiteY1" fmla="*/ 202604 h 202638"/>
                  <a:gd name="connsiteX2" fmla="*/ 590973 w 862733"/>
                  <a:gd name="connsiteY2" fmla="*/ 138209 h 202638"/>
                  <a:gd name="connsiteX3" fmla="*/ 438723 w 862733"/>
                  <a:gd name="connsiteY3" fmla="*/ 157256 h 202638"/>
                  <a:gd name="connsiteX4" fmla="*/ 369973 w 862733"/>
                  <a:gd name="connsiteY4" fmla="*/ 73063 h 202638"/>
                  <a:gd name="connsiteX5" fmla="*/ 246712 w 862733"/>
                  <a:gd name="connsiteY5" fmla="*/ 135262 h 202638"/>
                  <a:gd name="connsiteX6" fmla="*/ 118691 w 862733"/>
                  <a:gd name="connsiteY6" fmla="*/ 66315 h 202638"/>
                  <a:gd name="connsiteX7" fmla="*/ 0 w 862733"/>
                  <a:gd name="connsiteY7" fmla="*/ 7767 h 202638"/>
                  <a:gd name="connsiteX8" fmla="*/ 311256 w 862733"/>
                  <a:gd name="connsiteY8" fmla="*/ 4422 h 202638"/>
                  <a:gd name="connsiteX9" fmla="*/ 598854 w 862733"/>
                  <a:gd name="connsiteY9" fmla="*/ 44964 h 202638"/>
                  <a:gd name="connsiteX10" fmla="*/ 862733 w 862733"/>
                  <a:gd name="connsiteY10" fmla="*/ 128324 h 202638"/>
                  <a:gd name="connsiteX0" fmla="*/ 862733 w 862733"/>
                  <a:gd name="connsiteY0" fmla="*/ 127082 h 201396"/>
                  <a:gd name="connsiteX1" fmla="*/ 745408 w 862733"/>
                  <a:gd name="connsiteY1" fmla="*/ 201362 h 201396"/>
                  <a:gd name="connsiteX2" fmla="*/ 590973 w 862733"/>
                  <a:gd name="connsiteY2" fmla="*/ 136967 h 201396"/>
                  <a:gd name="connsiteX3" fmla="*/ 438723 w 862733"/>
                  <a:gd name="connsiteY3" fmla="*/ 156014 h 201396"/>
                  <a:gd name="connsiteX4" fmla="*/ 369973 w 862733"/>
                  <a:gd name="connsiteY4" fmla="*/ 71821 h 201396"/>
                  <a:gd name="connsiteX5" fmla="*/ 246712 w 862733"/>
                  <a:gd name="connsiteY5" fmla="*/ 134020 h 201396"/>
                  <a:gd name="connsiteX6" fmla="*/ 118691 w 862733"/>
                  <a:gd name="connsiteY6" fmla="*/ 65073 h 201396"/>
                  <a:gd name="connsiteX7" fmla="*/ 0 w 862733"/>
                  <a:gd name="connsiteY7" fmla="*/ 6525 h 201396"/>
                  <a:gd name="connsiteX8" fmla="*/ 311256 w 862733"/>
                  <a:gd name="connsiteY8" fmla="*/ 3180 h 201396"/>
                  <a:gd name="connsiteX9" fmla="*/ 617849 w 862733"/>
                  <a:gd name="connsiteY9" fmla="*/ 24659 h 201396"/>
                  <a:gd name="connsiteX10" fmla="*/ 862733 w 862733"/>
                  <a:gd name="connsiteY10" fmla="*/ 127082 h 201396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9751 h 204065"/>
                  <a:gd name="connsiteX1" fmla="*/ 745408 w 862733"/>
                  <a:gd name="connsiteY1" fmla="*/ 204031 h 204065"/>
                  <a:gd name="connsiteX2" fmla="*/ 590973 w 862733"/>
                  <a:gd name="connsiteY2" fmla="*/ 139636 h 204065"/>
                  <a:gd name="connsiteX3" fmla="*/ 438723 w 862733"/>
                  <a:gd name="connsiteY3" fmla="*/ 158683 h 204065"/>
                  <a:gd name="connsiteX4" fmla="*/ 369973 w 862733"/>
                  <a:gd name="connsiteY4" fmla="*/ 74490 h 204065"/>
                  <a:gd name="connsiteX5" fmla="*/ 246712 w 862733"/>
                  <a:gd name="connsiteY5" fmla="*/ 136689 h 204065"/>
                  <a:gd name="connsiteX6" fmla="*/ 118691 w 862733"/>
                  <a:gd name="connsiteY6" fmla="*/ 67742 h 204065"/>
                  <a:gd name="connsiteX7" fmla="*/ 0 w 862733"/>
                  <a:gd name="connsiteY7" fmla="*/ 9194 h 204065"/>
                  <a:gd name="connsiteX8" fmla="*/ 311256 w 862733"/>
                  <a:gd name="connsiteY8" fmla="*/ 5849 h 204065"/>
                  <a:gd name="connsiteX9" fmla="*/ 603603 w 862733"/>
                  <a:gd name="connsiteY9" fmla="*/ 22562 h 204065"/>
                  <a:gd name="connsiteX10" fmla="*/ 862733 w 862733"/>
                  <a:gd name="connsiteY10" fmla="*/ 129751 h 204065"/>
                  <a:gd name="connsiteX0" fmla="*/ 862733 w 862733"/>
                  <a:gd name="connsiteY0" fmla="*/ 131856 h 206170"/>
                  <a:gd name="connsiteX1" fmla="*/ 745408 w 862733"/>
                  <a:gd name="connsiteY1" fmla="*/ 206136 h 206170"/>
                  <a:gd name="connsiteX2" fmla="*/ 590973 w 862733"/>
                  <a:gd name="connsiteY2" fmla="*/ 141741 h 206170"/>
                  <a:gd name="connsiteX3" fmla="*/ 438723 w 862733"/>
                  <a:gd name="connsiteY3" fmla="*/ 160788 h 206170"/>
                  <a:gd name="connsiteX4" fmla="*/ 369973 w 862733"/>
                  <a:gd name="connsiteY4" fmla="*/ 76595 h 206170"/>
                  <a:gd name="connsiteX5" fmla="*/ 246712 w 862733"/>
                  <a:gd name="connsiteY5" fmla="*/ 138794 h 206170"/>
                  <a:gd name="connsiteX6" fmla="*/ 118691 w 862733"/>
                  <a:gd name="connsiteY6" fmla="*/ 69847 h 206170"/>
                  <a:gd name="connsiteX7" fmla="*/ 0 w 862733"/>
                  <a:gd name="connsiteY7" fmla="*/ 11299 h 206170"/>
                  <a:gd name="connsiteX8" fmla="*/ 311256 w 862733"/>
                  <a:gd name="connsiteY8" fmla="*/ 3188 h 206170"/>
                  <a:gd name="connsiteX9" fmla="*/ 603603 w 862733"/>
                  <a:gd name="connsiteY9" fmla="*/ 24667 h 206170"/>
                  <a:gd name="connsiteX10" fmla="*/ 862733 w 862733"/>
                  <a:gd name="connsiteY10" fmla="*/ 131856 h 206170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0 w 862733"/>
                  <a:gd name="connsiteY7" fmla="*/ 11767 h 206638"/>
                  <a:gd name="connsiteX8" fmla="*/ 311256 w 862733"/>
                  <a:gd name="connsiteY8" fmla="*/ 3656 h 206638"/>
                  <a:gd name="connsiteX9" fmla="*/ 641593 w 862733"/>
                  <a:gd name="connsiteY9" fmla="*/ 32283 h 206638"/>
                  <a:gd name="connsiteX10" fmla="*/ 862733 w 862733"/>
                  <a:gd name="connsiteY10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0 w 862733"/>
                  <a:gd name="connsiteY7" fmla="*/ 11767 h 206638"/>
                  <a:gd name="connsiteX8" fmla="*/ 311256 w 862733"/>
                  <a:gd name="connsiteY8" fmla="*/ 3656 h 206638"/>
                  <a:gd name="connsiteX9" fmla="*/ 641593 w 862733"/>
                  <a:gd name="connsiteY9" fmla="*/ 32283 h 206638"/>
                  <a:gd name="connsiteX10" fmla="*/ 862733 w 862733"/>
                  <a:gd name="connsiteY10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31094 w 862733"/>
                  <a:gd name="connsiteY7" fmla="*/ 29827 h 206638"/>
                  <a:gd name="connsiteX8" fmla="*/ 0 w 862733"/>
                  <a:gd name="connsiteY8" fmla="*/ 11767 h 206638"/>
                  <a:gd name="connsiteX9" fmla="*/ 311256 w 862733"/>
                  <a:gd name="connsiteY9" fmla="*/ 3656 h 206638"/>
                  <a:gd name="connsiteX10" fmla="*/ 641593 w 862733"/>
                  <a:gd name="connsiteY10" fmla="*/ 32283 h 206638"/>
                  <a:gd name="connsiteX11" fmla="*/ 862733 w 862733"/>
                  <a:gd name="connsiteY11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16847 w 862733"/>
                  <a:gd name="connsiteY7" fmla="*/ 27444 h 206638"/>
                  <a:gd name="connsiteX8" fmla="*/ 0 w 862733"/>
                  <a:gd name="connsiteY8" fmla="*/ 11767 h 206638"/>
                  <a:gd name="connsiteX9" fmla="*/ 311256 w 862733"/>
                  <a:gd name="connsiteY9" fmla="*/ 3656 h 206638"/>
                  <a:gd name="connsiteX10" fmla="*/ 641593 w 862733"/>
                  <a:gd name="connsiteY10" fmla="*/ 32283 h 206638"/>
                  <a:gd name="connsiteX11" fmla="*/ 862733 w 862733"/>
                  <a:gd name="connsiteY11" fmla="*/ 132324 h 206638"/>
                  <a:gd name="connsiteX0" fmla="*/ 853236 w 853236"/>
                  <a:gd name="connsiteY0" fmla="*/ 140270 h 214584"/>
                  <a:gd name="connsiteX1" fmla="*/ 735911 w 853236"/>
                  <a:gd name="connsiteY1" fmla="*/ 214550 h 214584"/>
                  <a:gd name="connsiteX2" fmla="*/ 581476 w 853236"/>
                  <a:gd name="connsiteY2" fmla="*/ 150155 h 214584"/>
                  <a:gd name="connsiteX3" fmla="*/ 429226 w 853236"/>
                  <a:gd name="connsiteY3" fmla="*/ 169202 h 214584"/>
                  <a:gd name="connsiteX4" fmla="*/ 360476 w 853236"/>
                  <a:gd name="connsiteY4" fmla="*/ 85009 h 214584"/>
                  <a:gd name="connsiteX5" fmla="*/ 237215 w 853236"/>
                  <a:gd name="connsiteY5" fmla="*/ 147208 h 214584"/>
                  <a:gd name="connsiteX6" fmla="*/ 109194 w 853236"/>
                  <a:gd name="connsiteY6" fmla="*/ 78261 h 214584"/>
                  <a:gd name="connsiteX7" fmla="*/ 7350 w 853236"/>
                  <a:gd name="connsiteY7" fmla="*/ 35390 h 214584"/>
                  <a:gd name="connsiteX8" fmla="*/ 0 w 853236"/>
                  <a:gd name="connsiteY8" fmla="*/ 7799 h 214584"/>
                  <a:gd name="connsiteX9" fmla="*/ 301759 w 853236"/>
                  <a:gd name="connsiteY9" fmla="*/ 11602 h 214584"/>
                  <a:gd name="connsiteX10" fmla="*/ 632096 w 853236"/>
                  <a:gd name="connsiteY10" fmla="*/ 40229 h 214584"/>
                  <a:gd name="connsiteX11" fmla="*/ 853236 w 853236"/>
                  <a:gd name="connsiteY11" fmla="*/ 140270 h 214584"/>
                  <a:gd name="connsiteX0" fmla="*/ 864881 w 864881"/>
                  <a:gd name="connsiteY0" fmla="*/ 140270 h 214584"/>
                  <a:gd name="connsiteX1" fmla="*/ 747556 w 864881"/>
                  <a:gd name="connsiteY1" fmla="*/ 214550 h 214584"/>
                  <a:gd name="connsiteX2" fmla="*/ 593121 w 864881"/>
                  <a:gd name="connsiteY2" fmla="*/ 150155 h 214584"/>
                  <a:gd name="connsiteX3" fmla="*/ 440871 w 864881"/>
                  <a:gd name="connsiteY3" fmla="*/ 169202 h 214584"/>
                  <a:gd name="connsiteX4" fmla="*/ 372121 w 864881"/>
                  <a:gd name="connsiteY4" fmla="*/ 85009 h 214584"/>
                  <a:gd name="connsiteX5" fmla="*/ 248860 w 864881"/>
                  <a:gd name="connsiteY5" fmla="*/ 147208 h 214584"/>
                  <a:gd name="connsiteX6" fmla="*/ 120839 w 864881"/>
                  <a:gd name="connsiteY6" fmla="*/ 78261 h 214584"/>
                  <a:gd name="connsiteX7" fmla="*/ 0 w 864881"/>
                  <a:gd name="connsiteY7" fmla="*/ 28242 h 214584"/>
                  <a:gd name="connsiteX8" fmla="*/ 11645 w 864881"/>
                  <a:gd name="connsiteY8" fmla="*/ 7799 h 214584"/>
                  <a:gd name="connsiteX9" fmla="*/ 313404 w 864881"/>
                  <a:gd name="connsiteY9" fmla="*/ 11602 h 214584"/>
                  <a:gd name="connsiteX10" fmla="*/ 643741 w 864881"/>
                  <a:gd name="connsiteY10" fmla="*/ 40229 h 214584"/>
                  <a:gd name="connsiteX11" fmla="*/ 864881 w 864881"/>
                  <a:gd name="connsiteY11" fmla="*/ 140270 h 214584"/>
                  <a:gd name="connsiteX0" fmla="*/ 864881 w 870547"/>
                  <a:gd name="connsiteY0" fmla="*/ 140270 h 216355"/>
                  <a:gd name="connsiteX1" fmla="*/ 800156 w 870547"/>
                  <a:gd name="connsiteY1" fmla="*/ 193455 h 216355"/>
                  <a:gd name="connsiteX2" fmla="*/ 747556 w 870547"/>
                  <a:gd name="connsiteY2" fmla="*/ 214550 h 216355"/>
                  <a:gd name="connsiteX3" fmla="*/ 593121 w 870547"/>
                  <a:gd name="connsiteY3" fmla="*/ 150155 h 216355"/>
                  <a:gd name="connsiteX4" fmla="*/ 440871 w 870547"/>
                  <a:gd name="connsiteY4" fmla="*/ 169202 h 216355"/>
                  <a:gd name="connsiteX5" fmla="*/ 372121 w 870547"/>
                  <a:gd name="connsiteY5" fmla="*/ 85009 h 216355"/>
                  <a:gd name="connsiteX6" fmla="*/ 248860 w 870547"/>
                  <a:gd name="connsiteY6" fmla="*/ 147208 h 216355"/>
                  <a:gd name="connsiteX7" fmla="*/ 120839 w 870547"/>
                  <a:gd name="connsiteY7" fmla="*/ 78261 h 216355"/>
                  <a:gd name="connsiteX8" fmla="*/ 0 w 870547"/>
                  <a:gd name="connsiteY8" fmla="*/ 28242 h 216355"/>
                  <a:gd name="connsiteX9" fmla="*/ 11645 w 870547"/>
                  <a:gd name="connsiteY9" fmla="*/ 7799 h 216355"/>
                  <a:gd name="connsiteX10" fmla="*/ 313404 w 870547"/>
                  <a:gd name="connsiteY10" fmla="*/ 11602 h 216355"/>
                  <a:gd name="connsiteX11" fmla="*/ 643741 w 870547"/>
                  <a:gd name="connsiteY11" fmla="*/ 40229 h 216355"/>
                  <a:gd name="connsiteX12" fmla="*/ 864881 w 870547"/>
                  <a:gd name="connsiteY12" fmla="*/ 140270 h 216355"/>
                  <a:gd name="connsiteX0" fmla="*/ 864881 w 886225"/>
                  <a:gd name="connsiteY0" fmla="*/ 140270 h 284124"/>
                  <a:gd name="connsiteX1" fmla="*/ 872969 w 886225"/>
                  <a:gd name="connsiteY1" fmla="*/ 282416 h 284124"/>
                  <a:gd name="connsiteX2" fmla="*/ 747556 w 886225"/>
                  <a:gd name="connsiteY2" fmla="*/ 214550 h 284124"/>
                  <a:gd name="connsiteX3" fmla="*/ 593121 w 886225"/>
                  <a:gd name="connsiteY3" fmla="*/ 150155 h 284124"/>
                  <a:gd name="connsiteX4" fmla="*/ 440871 w 886225"/>
                  <a:gd name="connsiteY4" fmla="*/ 169202 h 284124"/>
                  <a:gd name="connsiteX5" fmla="*/ 372121 w 886225"/>
                  <a:gd name="connsiteY5" fmla="*/ 85009 h 284124"/>
                  <a:gd name="connsiteX6" fmla="*/ 248860 w 886225"/>
                  <a:gd name="connsiteY6" fmla="*/ 147208 h 284124"/>
                  <a:gd name="connsiteX7" fmla="*/ 120839 w 886225"/>
                  <a:gd name="connsiteY7" fmla="*/ 78261 h 284124"/>
                  <a:gd name="connsiteX8" fmla="*/ 0 w 886225"/>
                  <a:gd name="connsiteY8" fmla="*/ 28242 h 284124"/>
                  <a:gd name="connsiteX9" fmla="*/ 11645 w 886225"/>
                  <a:gd name="connsiteY9" fmla="*/ 7799 h 284124"/>
                  <a:gd name="connsiteX10" fmla="*/ 313404 w 886225"/>
                  <a:gd name="connsiteY10" fmla="*/ 11602 h 284124"/>
                  <a:gd name="connsiteX11" fmla="*/ 643741 w 886225"/>
                  <a:gd name="connsiteY11" fmla="*/ 40229 h 284124"/>
                  <a:gd name="connsiteX12" fmla="*/ 864881 w 886225"/>
                  <a:gd name="connsiteY12" fmla="*/ 140270 h 284124"/>
                  <a:gd name="connsiteX0" fmla="*/ 864881 w 886225"/>
                  <a:gd name="connsiteY0" fmla="*/ 140270 h 286020"/>
                  <a:gd name="connsiteX1" fmla="*/ 872969 w 886225"/>
                  <a:gd name="connsiteY1" fmla="*/ 282416 h 286020"/>
                  <a:gd name="connsiteX2" fmla="*/ 790659 w 886225"/>
                  <a:gd name="connsiteY2" fmla="*/ 241113 h 286020"/>
                  <a:gd name="connsiteX3" fmla="*/ 747556 w 886225"/>
                  <a:gd name="connsiteY3" fmla="*/ 214550 h 286020"/>
                  <a:gd name="connsiteX4" fmla="*/ 593121 w 886225"/>
                  <a:gd name="connsiteY4" fmla="*/ 150155 h 286020"/>
                  <a:gd name="connsiteX5" fmla="*/ 440871 w 886225"/>
                  <a:gd name="connsiteY5" fmla="*/ 169202 h 286020"/>
                  <a:gd name="connsiteX6" fmla="*/ 372121 w 886225"/>
                  <a:gd name="connsiteY6" fmla="*/ 85009 h 286020"/>
                  <a:gd name="connsiteX7" fmla="*/ 248860 w 886225"/>
                  <a:gd name="connsiteY7" fmla="*/ 147208 h 286020"/>
                  <a:gd name="connsiteX8" fmla="*/ 120839 w 886225"/>
                  <a:gd name="connsiteY8" fmla="*/ 78261 h 286020"/>
                  <a:gd name="connsiteX9" fmla="*/ 0 w 886225"/>
                  <a:gd name="connsiteY9" fmla="*/ 28242 h 286020"/>
                  <a:gd name="connsiteX10" fmla="*/ 11645 w 886225"/>
                  <a:gd name="connsiteY10" fmla="*/ 7799 h 286020"/>
                  <a:gd name="connsiteX11" fmla="*/ 313404 w 886225"/>
                  <a:gd name="connsiteY11" fmla="*/ 11602 h 286020"/>
                  <a:gd name="connsiteX12" fmla="*/ 643741 w 886225"/>
                  <a:gd name="connsiteY12" fmla="*/ 40229 h 286020"/>
                  <a:gd name="connsiteX13" fmla="*/ 864881 w 886225"/>
                  <a:gd name="connsiteY13" fmla="*/ 140270 h 286020"/>
                  <a:gd name="connsiteX0" fmla="*/ 864881 w 886225"/>
                  <a:gd name="connsiteY0" fmla="*/ 140270 h 325888"/>
                  <a:gd name="connsiteX1" fmla="*/ 872969 w 886225"/>
                  <a:gd name="connsiteY1" fmla="*/ 282416 h 325888"/>
                  <a:gd name="connsiteX2" fmla="*/ 752669 w 886225"/>
                  <a:gd name="connsiteY2" fmla="*/ 323720 h 325888"/>
                  <a:gd name="connsiteX3" fmla="*/ 747556 w 886225"/>
                  <a:gd name="connsiteY3" fmla="*/ 214550 h 325888"/>
                  <a:gd name="connsiteX4" fmla="*/ 593121 w 886225"/>
                  <a:gd name="connsiteY4" fmla="*/ 150155 h 325888"/>
                  <a:gd name="connsiteX5" fmla="*/ 440871 w 886225"/>
                  <a:gd name="connsiteY5" fmla="*/ 169202 h 325888"/>
                  <a:gd name="connsiteX6" fmla="*/ 372121 w 886225"/>
                  <a:gd name="connsiteY6" fmla="*/ 85009 h 325888"/>
                  <a:gd name="connsiteX7" fmla="*/ 248860 w 886225"/>
                  <a:gd name="connsiteY7" fmla="*/ 147208 h 325888"/>
                  <a:gd name="connsiteX8" fmla="*/ 120839 w 886225"/>
                  <a:gd name="connsiteY8" fmla="*/ 78261 h 325888"/>
                  <a:gd name="connsiteX9" fmla="*/ 0 w 886225"/>
                  <a:gd name="connsiteY9" fmla="*/ 28242 h 325888"/>
                  <a:gd name="connsiteX10" fmla="*/ 11645 w 886225"/>
                  <a:gd name="connsiteY10" fmla="*/ 7799 h 325888"/>
                  <a:gd name="connsiteX11" fmla="*/ 313404 w 886225"/>
                  <a:gd name="connsiteY11" fmla="*/ 11602 h 325888"/>
                  <a:gd name="connsiteX12" fmla="*/ 643741 w 886225"/>
                  <a:gd name="connsiteY12" fmla="*/ 40229 h 325888"/>
                  <a:gd name="connsiteX13" fmla="*/ 864881 w 886225"/>
                  <a:gd name="connsiteY13" fmla="*/ 140270 h 325888"/>
                  <a:gd name="connsiteX0" fmla="*/ 864881 w 886225"/>
                  <a:gd name="connsiteY0" fmla="*/ 140270 h 353639"/>
                  <a:gd name="connsiteX1" fmla="*/ 872969 w 886225"/>
                  <a:gd name="connsiteY1" fmla="*/ 282416 h 353639"/>
                  <a:gd name="connsiteX2" fmla="*/ 651364 w 886225"/>
                  <a:gd name="connsiteY2" fmla="*/ 352315 h 353639"/>
                  <a:gd name="connsiteX3" fmla="*/ 747556 w 886225"/>
                  <a:gd name="connsiteY3" fmla="*/ 214550 h 353639"/>
                  <a:gd name="connsiteX4" fmla="*/ 593121 w 886225"/>
                  <a:gd name="connsiteY4" fmla="*/ 150155 h 353639"/>
                  <a:gd name="connsiteX5" fmla="*/ 440871 w 886225"/>
                  <a:gd name="connsiteY5" fmla="*/ 169202 h 353639"/>
                  <a:gd name="connsiteX6" fmla="*/ 372121 w 886225"/>
                  <a:gd name="connsiteY6" fmla="*/ 85009 h 353639"/>
                  <a:gd name="connsiteX7" fmla="*/ 248860 w 886225"/>
                  <a:gd name="connsiteY7" fmla="*/ 147208 h 353639"/>
                  <a:gd name="connsiteX8" fmla="*/ 120839 w 886225"/>
                  <a:gd name="connsiteY8" fmla="*/ 78261 h 353639"/>
                  <a:gd name="connsiteX9" fmla="*/ 0 w 886225"/>
                  <a:gd name="connsiteY9" fmla="*/ 28242 h 353639"/>
                  <a:gd name="connsiteX10" fmla="*/ 11645 w 886225"/>
                  <a:gd name="connsiteY10" fmla="*/ 7799 h 353639"/>
                  <a:gd name="connsiteX11" fmla="*/ 313404 w 886225"/>
                  <a:gd name="connsiteY11" fmla="*/ 11602 h 353639"/>
                  <a:gd name="connsiteX12" fmla="*/ 643741 w 886225"/>
                  <a:gd name="connsiteY12" fmla="*/ 40229 h 353639"/>
                  <a:gd name="connsiteX13" fmla="*/ 864881 w 886225"/>
                  <a:gd name="connsiteY13" fmla="*/ 140270 h 353639"/>
                  <a:gd name="connsiteX0" fmla="*/ 864881 w 886225"/>
                  <a:gd name="connsiteY0" fmla="*/ 140270 h 353639"/>
                  <a:gd name="connsiteX1" fmla="*/ 872969 w 886225"/>
                  <a:gd name="connsiteY1" fmla="*/ 282416 h 353639"/>
                  <a:gd name="connsiteX2" fmla="*/ 651364 w 886225"/>
                  <a:gd name="connsiteY2" fmla="*/ 352315 h 353639"/>
                  <a:gd name="connsiteX3" fmla="*/ 712732 w 886225"/>
                  <a:gd name="connsiteY3" fmla="*/ 185956 h 353639"/>
                  <a:gd name="connsiteX4" fmla="*/ 593121 w 886225"/>
                  <a:gd name="connsiteY4" fmla="*/ 150155 h 353639"/>
                  <a:gd name="connsiteX5" fmla="*/ 440871 w 886225"/>
                  <a:gd name="connsiteY5" fmla="*/ 169202 h 353639"/>
                  <a:gd name="connsiteX6" fmla="*/ 372121 w 886225"/>
                  <a:gd name="connsiteY6" fmla="*/ 85009 h 353639"/>
                  <a:gd name="connsiteX7" fmla="*/ 248860 w 886225"/>
                  <a:gd name="connsiteY7" fmla="*/ 147208 h 353639"/>
                  <a:gd name="connsiteX8" fmla="*/ 120839 w 886225"/>
                  <a:gd name="connsiteY8" fmla="*/ 78261 h 353639"/>
                  <a:gd name="connsiteX9" fmla="*/ 0 w 886225"/>
                  <a:gd name="connsiteY9" fmla="*/ 28242 h 353639"/>
                  <a:gd name="connsiteX10" fmla="*/ 11645 w 886225"/>
                  <a:gd name="connsiteY10" fmla="*/ 7799 h 353639"/>
                  <a:gd name="connsiteX11" fmla="*/ 313404 w 886225"/>
                  <a:gd name="connsiteY11" fmla="*/ 11602 h 353639"/>
                  <a:gd name="connsiteX12" fmla="*/ 643741 w 886225"/>
                  <a:gd name="connsiteY12" fmla="*/ 40229 h 353639"/>
                  <a:gd name="connsiteX13" fmla="*/ 864881 w 886225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30336 w 895722"/>
                  <a:gd name="connsiteY8" fmla="*/ 78261 h 353639"/>
                  <a:gd name="connsiteX9" fmla="*/ 0 w 895722"/>
                  <a:gd name="connsiteY9" fmla="*/ 35391 h 353639"/>
                  <a:gd name="connsiteX10" fmla="*/ 21142 w 895722"/>
                  <a:gd name="connsiteY10" fmla="*/ 7799 h 353639"/>
                  <a:gd name="connsiteX11" fmla="*/ 322901 w 895722"/>
                  <a:gd name="connsiteY11" fmla="*/ 11602 h 353639"/>
                  <a:gd name="connsiteX12" fmla="*/ 653238 w 895722"/>
                  <a:gd name="connsiteY12" fmla="*/ 40229 h 353639"/>
                  <a:gd name="connsiteX13" fmla="*/ 874378 w 895722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94721 w 895722"/>
                  <a:gd name="connsiteY8" fmla="*/ 92559 h 353639"/>
                  <a:gd name="connsiteX9" fmla="*/ 0 w 895722"/>
                  <a:gd name="connsiteY9" fmla="*/ 35391 h 353639"/>
                  <a:gd name="connsiteX10" fmla="*/ 21142 w 895722"/>
                  <a:gd name="connsiteY10" fmla="*/ 7799 h 353639"/>
                  <a:gd name="connsiteX11" fmla="*/ 322901 w 895722"/>
                  <a:gd name="connsiteY11" fmla="*/ 11602 h 353639"/>
                  <a:gd name="connsiteX12" fmla="*/ 653238 w 895722"/>
                  <a:gd name="connsiteY12" fmla="*/ 40229 h 353639"/>
                  <a:gd name="connsiteX13" fmla="*/ 874378 w 895722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0771 w 895722"/>
                  <a:gd name="connsiteY8" fmla="*/ 130705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0771 w 895722"/>
                  <a:gd name="connsiteY8" fmla="*/ 130705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7894 w 895722"/>
                  <a:gd name="connsiteY8" fmla="*/ 59218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284099"/>
                  <a:gd name="connsiteX1" fmla="*/ 882466 w 895722"/>
                  <a:gd name="connsiteY1" fmla="*/ 282416 h 284099"/>
                  <a:gd name="connsiteX2" fmla="*/ 822316 w 895722"/>
                  <a:gd name="connsiteY2" fmla="*/ 173598 h 284099"/>
                  <a:gd name="connsiteX3" fmla="*/ 722229 w 895722"/>
                  <a:gd name="connsiteY3" fmla="*/ 185956 h 284099"/>
                  <a:gd name="connsiteX4" fmla="*/ 602618 w 895722"/>
                  <a:gd name="connsiteY4" fmla="*/ 150155 h 284099"/>
                  <a:gd name="connsiteX5" fmla="*/ 450368 w 895722"/>
                  <a:gd name="connsiteY5" fmla="*/ 169202 h 284099"/>
                  <a:gd name="connsiteX6" fmla="*/ 381618 w 895722"/>
                  <a:gd name="connsiteY6" fmla="*/ 85009 h 284099"/>
                  <a:gd name="connsiteX7" fmla="*/ 258357 w 895722"/>
                  <a:gd name="connsiteY7" fmla="*/ 147208 h 284099"/>
                  <a:gd name="connsiteX8" fmla="*/ 187894 w 895722"/>
                  <a:gd name="connsiteY8" fmla="*/ 59218 h 284099"/>
                  <a:gd name="connsiteX9" fmla="*/ 94721 w 895722"/>
                  <a:gd name="connsiteY9" fmla="*/ 92559 h 284099"/>
                  <a:gd name="connsiteX10" fmla="*/ 0 w 895722"/>
                  <a:gd name="connsiteY10" fmla="*/ 35391 h 284099"/>
                  <a:gd name="connsiteX11" fmla="*/ 21142 w 895722"/>
                  <a:gd name="connsiteY11" fmla="*/ 7799 h 284099"/>
                  <a:gd name="connsiteX12" fmla="*/ 322901 w 895722"/>
                  <a:gd name="connsiteY12" fmla="*/ 11602 h 284099"/>
                  <a:gd name="connsiteX13" fmla="*/ 653238 w 895722"/>
                  <a:gd name="connsiteY13" fmla="*/ 40229 h 284099"/>
                  <a:gd name="connsiteX14" fmla="*/ 874378 w 895722"/>
                  <a:gd name="connsiteY14" fmla="*/ 140270 h 284099"/>
                  <a:gd name="connsiteX0" fmla="*/ 874378 w 882222"/>
                  <a:gd name="connsiteY0" fmla="*/ 140270 h 186926"/>
                  <a:gd name="connsiteX1" fmla="*/ 822316 w 882222"/>
                  <a:gd name="connsiteY1" fmla="*/ 173598 h 186926"/>
                  <a:gd name="connsiteX2" fmla="*/ 722229 w 882222"/>
                  <a:gd name="connsiteY2" fmla="*/ 185956 h 186926"/>
                  <a:gd name="connsiteX3" fmla="*/ 602618 w 882222"/>
                  <a:gd name="connsiteY3" fmla="*/ 150155 h 186926"/>
                  <a:gd name="connsiteX4" fmla="*/ 450368 w 882222"/>
                  <a:gd name="connsiteY4" fmla="*/ 169202 h 186926"/>
                  <a:gd name="connsiteX5" fmla="*/ 381618 w 882222"/>
                  <a:gd name="connsiteY5" fmla="*/ 85009 h 186926"/>
                  <a:gd name="connsiteX6" fmla="*/ 258357 w 882222"/>
                  <a:gd name="connsiteY6" fmla="*/ 147208 h 186926"/>
                  <a:gd name="connsiteX7" fmla="*/ 187894 w 882222"/>
                  <a:gd name="connsiteY7" fmla="*/ 59218 h 186926"/>
                  <a:gd name="connsiteX8" fmla="*/ 94721 w 882222"/>
                  <a:gd name="connsiteY8" fmla="*/ 92559 h 186926"/>
                  <a:gd name="connsiteX9" fmla="*/ 0 w 882222"/>
                  <a:gd name="connsiteY9" fmla="*/ 35391 h 186926"/>
                  <a:gd name="connsiteX10" fmla="*/ 21142 w 882222"/>
                  <a:gd name="connsiteY10" fmla="*/ 7799 h 186926"/>
                  <a:gd name="connsiteX11" fmla="*/ 322901 w 882222"/>
                  <a:gd name="connsiteY11" fmla="*/ 11602 h 186926"/>
                  <a:gd name="connsiteX12" fmla="*/ 653238 w 882222"/>
                  <a:gd name="connsiteY12" fmla="*/ 40229 h 186926"/>
                  <a:gd name="connsiteX13" fmla="*/ 874378 w 882222"/>
                  <a:gd name="connsiteY13" fmla="*/ 140270 h 186926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81618 w 882222"/>
                  <a:gd name="connsiteY5" fmla="*/ 85009 h 192470"/>
                  <a:gd name="connsiteX6" fmla="*/ 258357 w 882222"/>
                  <a:gd name="connsiteY6" fmla="*/ 147208 h 192470"/>
                  <a:gd name="connsiteX7" fmla="*/ 187894 w 882222"/>
                  <a:gd name="connsiteY7" fmla="*/ 59218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79243 w 882222"/>
                  <a:gd name="connsiteY5" fmla="*/ 42117 h 192470"/>
                  <a:gd name="connsiteX6" fmla="*/ 258357 w 882222"/>
                  <a:gd name="connsiteY6" fmla="*/ 147208 h 192470"/>
                  <a:gd name="connsiteX7" fmla="*/ 187894 w 882222"/>
                  <a:gd name="connsiteY7" fmla="*/ 59218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79243 w 882222"/>
                  <a:gd name="connsiteY5" fmla="*/ 42117 h 192470"/>
                  <a:gd name="connsiteX6" fmla="*/ 258357 w 882222"/>
                  <a:gd name="connsiteY6" fmla="*/ 147208 h 192470"/>
                  <a:gd name="connsiteX7" fmla="*/ 190268 w 882222"/>
                  <a:gd name="connsiteY7" fmla="*/ 21091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5700 w 883544"/>
                  <a:gd name="connsiteY0" fmla="*/ 158386 h 210586"/>
                  <a:gd name="connsiteX1" fmla="*/ 823638 w 883544"/>
                  <a:gd name="connsiteY1" fmla="*/ 191714 h 210586"/>
                  <a:gd name="connsiteX2" fmla="*/ 723551 w 883544"/>
                  <a:gd name="connsiteY2" fmla="*/ 204072 h 210586"/>
                  <a:gd name="connsiteX3" fmla="*/ 537458 w 883544"/>
                  <a:gd name="connsiteY3" fmla="*/ 87252 h 210586"/>
                  <a:gd name="connsiteX4" fmla="*/ 451690 w 883544"/>
                  <a:gd name="connsiteY4" fmla="*/ 187318 h 210586"/>
                  <a:gd name="connsiteX5" fmla="*/ 380565 w 883544"/>
                  <a:gd name="connsiteY5" fmla="*/ 60233 h 210586"/>
                  <a:gd name="connsiteX6" fmla="*/ 259679 w 883544"/>
                  <a:gd name="connsiteY6" fmla="*/ 165324 h 210586"/>
                  <a:gd name="connsiteX7" fmla="*/ 191590 w 883544"/>
                  <a:gd name="connsiteY7" fmla="*/ 39207 h 210586"/>
                  <a:gd name="connsiteX8" fmla="*/ 96043 w 883544"/>
                  <a:gd name="connsiteY8" fmla="*/ 110675 h 210586"/>
                  <a:gd name="connsiteX9" fmla="*/ 1322 w 883544"/>
                  <a:gd name="connsiteY9" fmla="*/ 53507 h 210586"/>
                  <a:gd name="connsiteX10" fmla="*/ 1095 w 883544"/>
                  <a:gd name="connsiteY10" fmla="*/ 4470 h 210586"/>
                  <a:gd name="connsiteX11" fmla="*/ 324223 w 883544"/>
                  <a:gd name="connsiteY11" fmla="*/ 29718 h 210586"/>
                  <a:gd name="connsiteX12" fmla="*/ 654560 w 883544"/>
                  <a:gd name="connsiteY12" fmla="*/ 58345 h 210586"/>
                  <a:gd name="connsiteX13" fmla="*/ 875700 w 883544"/>
                  <a:gd name="connsiteY13" fmla="*/ 158386 h 210586"/>
                  <a:gd name="connsiteX0" fmla="*/ 881501 w 889345"/>
                  <a:gd name="connsiteY0" fmla="*/ 158386 h 210586"/>
                  <a:gd name="connsiteX1" fmla="*/ 829439 w 889345"/>
                  <a:gd name="connsiteY1" fmla="*/ 191714 h 210586"/>
                  <a:gd name="connsiteX2" fmla="*/ 729352 w 889345"/>
                  <a:gd name="connsiteY2" fmla="*/ 204072 h 210586"/>
                  <a:gd name="connsiteX3" fmla="*/ 543259 w 889345"/>
                  <a:gd name="connsiteY3" fmla="*/ 87252 h 210586"/>
                  <a:gd name="connsiteX4" fmla="*/ 457491 w 889345"/>
                  <a:gd name="connsiteY4" fmla="*/ 187318 h 210586"/>
                  <a:gd name="connsiteX5" fmla="*/ 386366 w 889345"/>
                  <a:gd name="connsiteY5" fmla="*/ 60233 h 210586"/>
                  <a:gd name="connsiteX6" fmla="*/ 265480 w 889345"/>
                  <a:gd name="connsiteY6" fmla="*/ 165324 h 210586"/>
                  <a:gd name="connsiteX7" fmla="*/ 197391 w 889345"/>
                  <a:gd name="connsiteY7" fmla="*/ 39207 h 210586"/>
                  <a:gd name="connsiteX8" fmla="*/ 101844 w 889345"/>
                  <a:gd name="connsiteY8" fmla="*/ 110675 h 210586"/>
                  <a:gd name="connsiteX9" fmla="*/ 0 w 889345"/>
                  <a:gd name="connsiteY9" fmla="*/ 53507 h 210586"/>
                  <a:gd name="connsiteX10" fmla="*/ 6896 w 889345"/>
                  <a:gd name="connsiteY10" fmla="*/ 4470 h 210586"/>
                  <a:gd name="connsiteX11" fmla="*/ 330024 w 889345"/>
                  <a:gd name="connsiteY11" fmla="*/ 29718 h 210586"/>
                  <a:gd name="connsiteX12" fmla="*/ 660361 w 889345"/>
                  <a:gd name="connsiteY12" fmla="*/ 58345 h 210586"/>
                  <a:gd name="connsiteX13" fmla="*/ 881501 w 889345"/>
                  <a:gd name="connsiteY13" fmla="*/ 158386 h 210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9345" h="210586">
                    <a:moveTo>
                      <a:pt x="881501" y="158386"/>
                    </a:moveTo>
                    <a:cubicBezTo>
                      <a:pt x="909681" y="180614"/>
                      <a:pt x="854797" y="184100"/>
                      <a:pt x="829439" y="191714"/>
                    </a:cubicBezTo>
                    <a:cubicBezTo>
                      <a:pt x="804081" y="199328"/>
                      <a:pt x="777049" y="221482"/>
                      <a:pt x="729352" y="204072"/>
                    </a:cubicBezTo>
                    <a:cubicBezTo>
                      <a:pt x="681655" y="186662"/>
                      <a:pt x="588569" y="90044"/>
                      <a:pt x="543259" y="87252"/>
                    </a:cubicBezTo>
                    <a:cubicBezTo>
                      <a:pt x="497949" y="84460"/>
                      <a:pt x="483640" y="191821"/>
                      <a:pt x="457491" y="187318"/>
                    </a:cubicBezTo>
                    <a:cubicBezTo>
                      <a:pt x="431342" y="182815"/>
                      <a:pt x="435401" y="69233"/>
                      <a:pt x="386366" y="60233"/>
                    </a:cubicBezTo>
                    <a:cubicBezTo>
                      <a:pt x="337331" y="51233"/>
                      <a:pt x="296976" y="168828"/>
                      <a:pt x="265480" y="165324"/>
                    </a:cubicBezTo>
                    <a:cubicBezTo>
                      <a:pt x="233984" y="161820"/>
                      <a:pt x="224664" y="48315"/>
                      <a:pt x="197391" y="39207"/>
                    </a:cubicBezTo>
                    <a:cubicBezTo>
                      <a:pt x="170118" y="30099"/>
                      <a:pt x="131973" y="126561"/>
                      <a:pt x="101844" y="110675"/>
                    </a:cubicBezTo>
                    <a:lnTo>
                      <a:pt x="0" y="53507"/>
                    </a:lnTo>
                    <a:cubicBezTo>
                      <a:pt x="3882" y="46693"/>
                      <a:pt x="3014" y="11284"/>
                      <a:pt x="6896" y="4470"/>
                    </a:cubicBezTo>
                    <a:cubicBezTo>
                      <a:pt x="183488" y="-12594"/>
                      <a:pt x="224675" y="24313"/>
                      <a:pt x="330024" y="29718"/>
                    </a:cubicBezTo>
                    <a:cubicBezTo>
                      <a:pt x="435373" y="35123"/>
                      <a:pt x="568448" y="36900"/>
                      <a:pt x="660361" y="58345"/>
                    </a:cubicBezTo>
                    <a:cubicBezTo>
                      <a:pt x="752274" y="79790"/>
                      <a:pt x="831353" y="140056"/>
                      <a:pt x="881501" y="158386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2" name="Freeform 19">
                <a:extLst>
                  <a:ext uri="{FF2B5EF4-FFF2-40B4-BE49-F238E27FC236}">
                    <a16:creationId xmlns="" xmlns:a16="http://schemas.microsoft.com/office/drawing/2014/main" id="{BCA8DBC9-DE98-440F-BD71-E4DB02B334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750482" y="4102127"/>
                <a:ext cx="721804" cy="1050718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472 w 43490"/>
                  <a:gd name="connsiteY0" fmla="*/ 9449 h 19058"/>
                  <a:gd name="connsiteX1" fmla="*/ 10465 w 43490"/>
                  <a:gd name="connsiteY1" fmla="*/ 18673 h 19058"/>
                  <a:gd name="connsiteX2" fmla="*/ 27180 w 43490"/>
                  <a:gd name="connsiteY2" fmla="*/ 17130 h 19058"/>
                  <a:gd name="connsiteX3" fmla="*/ 38639 w 43490"/>
                  <a:gd name="connsiteY3" fmla="*/ 13771 h 19058"/>
                  <a:gd name="connsiteX4" fmla="*/ 37683 w 43490"/>
                  <a:gd name="connsiteY4" fmla="*/ 9905 h 19058"/>
                  <a:gd name="connsiteX5" fmla="*/ 43233 w 43490"/>
                  <a:gd name="connsiteY5" fmla="*/ 1229 h 19058"/>
                  <a:gd name="connsiteX6" fmla="*/ 28065 w 43490"/>
                  <a:gd name="connsiteY6" fmla="*/ 117 h 19058"/>
                  <a:gd name="connsiteX7" fmla="*/ 1686 w 43490"/>
                  <a:gd name="connsiteY7" fmla="*/ 1755 h 19058"/>
                  <a:gd name="connsiteX8" fmla="*/ 472 w 43490"/>
                  <a:gd name="connsiteY8" fmla="*/ 9449 h 19058"/>
                  <a:gd name="connsiteX0" fmla="*/ 472 w 44724"/>
                  <a:gd name="connsiteY0" fmla="*/ 9448 h 19057"/>
                  <a:gd name="connsiteX1" fmla="*/ 10465 w 44724"/>
                  <a:gd name="connsiteY1" fmla="*/ 18672 h 19057"/>
                  <a:gd name="connsiteX2" fmla="*/ 27180 w 44724"/>
                  <a:gd name="connsiteY2" fmla="*/ 17129 h 19057"/>
                  <a:gd name="connsiteX3" fmla="*/ 38639 w 44724"/>
                  <a:gd name="connsiteY3" fmla="*/ 13770 h 19057"/>
                  <a:gd name="connsiteX4" fmla="*/ 43640 w 44724"/>
                  <a:gd name="connsiteY4" fmla="*/ 9862 h 19057"/>
                  <a:gd name="connsiteX5" fmla="*/ 43233 w 44724"/>
                  <a:gd name="connsiteY5" fmla="*/ 1228 h 19057"/>
                  <a:gd name="connsiteX6" fmla="*/ 28065 w 44724"/>
                  <a:gd name="connsiteY6" fmla="*/ 116 h 19057"/>
                  <a:gd name="connsiteX7" fmla="*/ 1686 w 44724"/>
                  <a:gd name="connsiteY7" fmla="*/ 1754 h 19057"/>
                  <a:gd name="connsiteX8" fmla="*/ 472 w 44724"/>
                  <a:gd name="connsiteY8" fmla="*/ 9448 h 19057"/>
                  <a:gd name="connsiteX0" fmla="*/ 472 w 45554"/>
                  <a:gd name="connsiteY0" fmla="*/ 9448 h 19713"/>
                  <a:gd name="connsiteX1" fmla="*/ 10465 w 45554"/>
                  <a:gd name="connsiteY1" fmla="*/ 18672 h 19713"/>
                  <a:gd name="connsiteX2" fmla="*/ 45040 w 45554"/>
                  <a:gd name="connsiteY2" fmla="*/ 19345 h 19713"/>
                  <a:gd name="connsiteX3" fmla="*/ 38639 w 45554"/>
                  <a:gd name="connsiteY3" fmla="*/ 13770 h 19713"/>
                  <a:gd name="connsiteX4" fmla="*/ 43640 w 45554"/>
                  <a:gd name="connsiteY4" fmla="*/ 9862 h 19713"/>
                  <a:gd name="connsiteX5" fmla="*/ 43233 w 45554"/>
                  <a:gd name="connsiteY5" fmla="*/ 1228 h 19713"/>
                  <a:gd name="connsiteX6" fmla="*/ 28065 w 45554"/>
                  <a:gd name="connsiteY6" fmla="*/ 116 h 19713"/>
                  <a:gd name="connsiteX7" fmla="*/ 1686 w 45554"/>
                  <a:gd name="connsiteY7" fmla="*/ 1754 h 19713"/>
                  <a:gd name="connsiteX8" fmla="*/ 472 w 45554"/>
                  <a:gd name="connsiteY8" fmla="*/ 9448 h 19713"/>
                  <a:gd name="connsiteX0" fmla="*/ 472 w 45554"/>
                  <a:gd name="connsiteY0" fmla="*/ 9448 h 20303"/>
                  <a:gd name="connsiteX1" fmla="*/ 23032 w 45554"/>
                  <a:gd name="connsiteY1" fmla="*/ 19707 h 20303"/>
                  <a:gd name="connsiteX2" fmla="*/ 45040 w 45554"/>
                  <a:gd name="connsiteY2" fmla="*/ 19345 h 20303"/>
                  <a:gd name="connsiteX3" fmla="*/ 38639 w 45554"/>
                  <a:gd name="connsiteY3" fmla="*/ 13770 h 20303"/>
                  <a:gd name="connsiteX4" fmla="*/ 43640 w 45554"/>
                  <a:gd name="connsiteY4" fmla="*/ 9862 h 20303"/>
                  <a:gd name="connsiteX5" fmla="*/ 43233 w 45554"/>
                  <a:gd name="connsiteY5" fmla="*/ 1228 h 20303"/>
                  <a:gd name="connsiteX6" fmla="*/ 28065 w 45554"/>
                  <a:gd name="connsiteY6" fmla="*/ 116 h 20303"/>
                  <a:gd name="connsiteX7" fmla="*/ 1686 w 45554"/>
                  <a:gd name="connsiteY7" fmla="*/ 1754 h 20303"/>
                  <a:gd name="connsiteX8" fmla="*/ 472 w 45554"/>
                  <a:gd name="connsiteY8" fmla="*/ 9448 h 20303"/>
                  <a:gd name="connsiteX0" fmla="*/ 472 w 45554"/>
                  <a:gd name="connsiteY0" fmla="*/ 9448 h 20299"/>
                  <a:gd name="connsiteX1" fmla="*/ 23949 w 45554"/>
                  <a:gd name="connsiteY1" fmla="*/ 19701 h 20299"/>
                  <a:gd name="connsiteX2" fmla="*/ 45040 w 45554"/>
                  <a:gd name="connsiteY2" fmla="*/ 19345 h 20299"/>
                  <a:gd name="connsiteX3" fmla="*/ 38639 w 45554"/>
                  <a:gd name="connsiteY3" fmla="*/ 13770 h 20299"/>
                  <a:gd name="connsiteX4" fmla="*/ 43640 w 45554"/>
                  <a:gd name="connsiteY4" fmla="*/ 9862 h 20299"/>
                  <a:gd name="connsiteX5" fmla="*/ 43233 w 45554"/>
                  <a:gd name="connsiteY5" fmla="*/ 1228 h 20299"/>
                  <a:gd name="connsiteX6" fmla="*/ 28065 w 45554"/>
                  <a:gd name="connsiteY6" fmla="*/ 116 h 20299"/>
                  <a:gd name="connsiteX7" fmla="*/ 1686 w 45554"/>
                  <a:gd name="connsiteY7" fmla="*/ 1754 h 20299"/>
                  <a:gd name="connsiteX8" fmla="*/ 472 w 45554"/>
                  <a:gd name="connsiteY8" fmla="*/ 9448 h 20299"/>
                  <a:gd name="connsiteX0" fmla="*/ 472 w 45554"/>
                  <a:gd name="connsiteY0" fmla="*/ 9448 h 20299"/>
                  <a:gd name="connsiteX1" fmla="*/ 23949 w 45554"/>
                  <a:gd name="connsiteY1" fmla="*/ 19701 h 20299"/>
                  <a:gd name="connsiteX2" fmla="*/ 45040 w 45554"/>
                  <a:gd name="connsiteY2" fmla="*/ 19345 h 20299"/>
                  <a:gd name="connsiteX3" fmla="*/ 38639 w 45554"/>
                  <a:gd name="connsiteY3" fmla="*/ 13770 h 20299"/>
                  <a:gd name="connsiteX4" fmla="*/ 43640 w 45554"/>
                  <a:gd name="connsiteY4" fmla="*/ 9862 h 20299"/>
                  <a:gd name="connsiteX5" fmla="*/ 43233 w 45554"/>
                  <a:gd name="connsiteY5" fmla="*/ 1228 h 20299"/>
                  <a:gd name="connsiteX6" fmla="*/ 28065 w 45554"/>
                  <a:gd name="connsiteY6" fmla="*/ 116 h 20299"/>
                  <a:gd name="connsiteX7" fmla="*/ 1686 w 45554"/>
                  <a:gd name="connsiteY7" fmla="*/ 1754 h 20299"/>
                  <a:gd name="connsiteX8" fmla="*/ 472 w 45554"/>
                  <a:gd name="connsiteY8" fmla="*/ 9448 h 20299"/>
                  <a:gd name="connsiteX0" fmla="*/ 480 w 45562"/>
                  <a:gd name="connsiteY0" fmla="*/ 9316 h 20167"/>
                  <a:gd name="connsiteX1" fmla="*/ 23957 w 45562"/>
                  <a:gd name="connsiteY1" fmla="*/ 19569 h 20167"/>
                  <a:gd name="connsiteX2" fmla="*/ 45048 w 45562"/>
                  <a:gd name="connsiteY2" fmla="*/ 19213 h 20167"/>
                  <a:gd name="connsiteX3" fmla="*/ 38647 w 45562"/>
                  <a:gd name="connsiteY3" fmla="*/ 13638 h 20167"/>
                  <a:gd name="connsiteX4" fmla="*/ 43648 w 45562"/>
                  <a:gd name="connsiteY4" fmla="*/ 9730 h 20167"/>
                  <a:gd name="connsiteX5" fmla="*/ 43241 w 45562"/>
                  <a:gd name="connsiteY5" fmla="*/ 1096 h 20167"/>
                  <a:gd name="connsiteX6" fmla="*/ 28187 w 45562"/>
                  <a:gd name="connsiteY6" fmla="*/ 178 h 20167"/>
                  <a:gd name="connsiteX7" fmla="*/ 1694 w 45562"/>
                  <a:gd name="connsiteY7" fmla="*/ 1622 h 20167"/>
                  <a:gd name="connsiteX8" fmla="*/ 480 w 45562"/>
                  <a:gd name="connsiteY8" fmla="*/ 9316 h 20167"/>
                  <a:gd name="connsiteX0" fmla="*/ 480 w 53581"/>
                  <a:gd name="connsiteY0" fmla="*/ 9160 h 20011"/>
                  <a:gd name="connsiteX1" fmla="*/ 23957 w 53581"/>
                  <a:gd name="connsiteY1" fmla="*/ 19413 h 20011"/>
                  <a:gd name="connsiteX2" fmla="*/ 45048 w 53581"/>
                  <a:gd name="connsiteY2" fmla="*/ 19057 h 20011"/>
                  <a:gd name="connsiteX3" fmla="*/ 38647 w 53581"/>
                  <a:gd name="connsiteY3" fmla="*/ 13482 h 20011"/>
                  <a:gd name="connsiteX4" fmla="*/ 43648 w 53581"/>
                  <a:gd name="connsiteY4" fmla="*/ 9574 h 20011"/>
                  <a:gd name="connsiteX5" fmla="*/ 53148 w 53581"/>
                  <a:gd name="connsiteY5" fmla="*/ 1361 h 20011"/>
                  <a:gd name="connsiteX6" fmla="*/ 28187 w 53581"/>
                  <a:gd name="connsiteY6" fmla="*/ 22 h 20011"/>
                  <a:gd name="connsiteX7" fmla="*/ 1694 w 53581"/>
                  <a:gd name="connsiteY7" fmla="*/ 1466 h 20011"/>
                  <a:gd name="connsiteX8" fmla="*/ 480 w 53581"/>
                  <a:gd name="connsiteY8" fmla="*/ 9160 h 20011"/>
                  <a:gd name="connsiteX0" fmla="*/ 480 w 57066"/>
                  <a:gd name="connsiteY0" fmla="*/ 9139 h 19990"/>
                  <a:gd name="connsiteX1" fmla="*/ 23957 w 57066"/>
                  <a:gd name="connsiteY1" fmla="*/ 19392 h 19990"/>
                  <a:gd name="connsiteX2" fmla="*/ 45048 w 57066"/>
                  <a:gd name="connsiteY2" fmla="*/ 19036 h 19990"/>
                  <a:gd name="connsiteX3" fmla="*/ 38647 w 57066"/>
                  <a:gd name="connsiteY3" fmla="*/ 13461 h 19990"/>
                  <a:gd name="connsiteX4" fmla="*/ 43648 w 57066"/>
                  <a:gd name="connsiteY4" fmla="*/ 9553 h 19990"/>
                  <a:gd name="connsiteX5" fmla="*/ 53148 w 57066"/>
                  <a:gd name="connsiteY5" fmla="*/ 1340 h 19990"/>
                  <a:gd name="connsiteX6" fmla="*/ 28187 w 57066"/>
                  <a:gd name="connsiteY6" fmla="*/ 1 h 19990"/>
                  <a:gd name="connsiteX7" fmla="*/ 1694 w 57066"/>
                  <a:gd name="connsiteY7" fmla="*/ 1445 h 19990"/>
                  <a:gd name="connsiteX8" fmla="*/ 480 w 57066"/>
                  <a:gd name="connsiteY8" fmla="*/ 9139 h 19990"/>
                  <a:gd name="connsiteX0" fmla="*/ 480 w 57066"/>
                  <a:gd name="connsiteY0" fmla="*/ 9139 h 19990"/>
                  <a:gd name="connsiteX1" fmla="*/ 23957 w 57066"/>
                  <a:gd name="connsiteY1" fmla="*/ 19392 h 19990"/>
                  <a:gd name="connsiteX2" fmla="*/ 45048 w 57066"/>
                  <a:gd name="connsiteY2" fmla="*/ 19036 h 19990"/>
                  <a:gd name="connsiteX3" fmla="*/ 38647 w 57066"/>
                  <a:gd name="connsiteY3" fmla="*/ 13461 h 19990"/>
                  <a:gd name="connsiteX4" fmla="*/ 43648 w 57066"/>
                  <a:gd name="connsiteY4" fmla="*/ 9553 h 19990"/>
                  <a:gd name="connsiteX5" fmla="*/ 53148 w 57066"/>
                  <a:gd name="connsiteY5" fmla="*/ 1340 h 19990"/>
                  <a:gd name="connsiteX6" fmla="*/ 28187 w 57066"/>
                  <a:gd name="connsiteY6" fmla="*/ 1 h 19990"/>
                  <a:gd name="connsiteX7" fmla="*/ 1694 w 57066"/>
                  <a:gd name="connsiteY7" fmla="*/ 1445 h 19990"/>
                  <a:gd name="connsiteX8" fmla="*/ 480 w 57066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3648 w 53148"/>
                  <a:gd name="connsiteY4" fmla="*/ 9553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3648 w 53148"/>
                  <a:gd name="connsiteY4" fmla="*/ 9553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9080 w 53148"/>
                  <a:gd name="connsiteY3" fmla="*/ 12632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9080 w 53148"/>
                  <a:gd name="connsiteY3" fmla="*/ 12632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39080 w 53148"/>
                  <a:gd name="connsiteY3" fmla="*/ 12632 h 19969"/>
                  <a:gd name="connsiteX4" fmla="*/ 42160 w 53148"/>
                  <a:gd name="connsiteY4" fmla="*/ 9368 h 19969"/>
                  <a:gd name="connsiteX5" fmla="*/ 53148 w 53148"/>
                  <a:gd name="connsiteY5" fmla="*/ 1340 h 19969"/>
                  <a:gd name="connsiteX6" fmla="*/ 28187 w 53148"/>
                  <a:gd name="connsiteY6" fmla="*/ 1 h 19969"/>
                  <a:gd name="connsiteX7" fmla="*/ 1694 w 53148"/>
                  <a:gd name="connsiteY7" fmla="*/ 1445 h 19969"/>
                  <a:gd name="connsiteX8" fmla="*/ 480 w 53148"/>
                  <a:gd name="connsiteY8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46746 w 53148"/>
                  <a:gd name="connsiteY3" fmla="*/ 1433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4795"/>
                  <a:gd name="connsiteY0" fmla="*/ 9139 h 19969"/>
                  <a:gd name="connsiteX1" fmla="*/ 23957 w 54795"/>
                  <a:gd name="connsiteY1" fmla="*/ 19392 h 19969"/>
                  <a:gd name="connsiteX2" fmla="*/ 42242 w 54795"/>
                  <a:gd name="connsiteY2" fmla="*/ 18957 h 19969"/>
                  <a:gd name="connsiteX3" fmla="*/ 54795 w 54795"/>
                  <a:gd name="connsiteY3" fmla="*/ 13940 h 19969"/>
                  <a:gd name="connsiteX4" fmla="*/ 39080 w 54795"/>
                  <a:gd name="connsiteY4" fmla="*/ 12632 h 19969"/>
                  <a:gd name="connsiteX5" fmla="*/ 42160 w 54795"/>
                  <a:gd name="connsiteY5" fmla="*/ 9368 h 19969"/>
                  <a:gd name="connsiteX6" fmla="*/ 53148 w 54795"/>
                  <a:gd name="connsiteY6" fmla="*/ 1340 h 19969"/>
                  <a:gd name="connsiteX7" fmla="*/ 28187 w 54795"/>
                  <a:gd name="connsiteY7" fmla="*/ 1 h 19969"/>
                  <a:gd name="connsiteX8" fmla="*/ 1694 w 54795"/>
                  <a:gd name="connsiteY8" fmla="*/ 1445 h 19969"/>
                  <a:gd name="connsiteX9" fmla="*/ 480 w 54795"/>
                  <a:gd name="connsiteY9" fmla="*/ 9139 h 19969"/>
                  <a:gd name="connsiteX0" fmla="*/ 2375 w 54286"/>
                  <a:gd name="connsiteY0" fmla="*/ 9318 h 19969"/>
                  <a:gd name="connsiteX1" fmla="*/ 23448 w 54286"/>
                  <a:gd name="connsiteY1" fmla="*/ 19392 h 19969"/>
                  <a:gd name="connsiteX2" fmla="*/ 41733 w 54286"/>
                  <a:gd name="connsiteY2" fmla="*/ 18957 h 19969"/>
                  <a:gd name="connsiteX3" fmla="*/ 54286 w 54286"/>
                  <a:gd name="connsiteY3" fmla="*/ 13940 h 19969"/>
                  <a:gd name="connsiteX4" fmla="*/ 38571 w 54286"/>
                  <a:gd name="connsiteY4" fmla="*/ 12632 h 19969"/>
                  <a:gd name="connsiteX5" fmla="*/ 41651 w 54286"/>
                  <a:gd name="connsiteY5" fmla="*/ 9368 h 19969"/>
                  <a:gd name="connsiteX6" fmla="*/ 52639 w 54286"/>
                  <a:gd name="connsiteY6" fmla="*/ 1340 h 19969"/>
                  <a:gd name="connsiteX7" fmla="*/ 27678 w 54286"/>
                  <a:gd name="connsiteY7" fmla="*/ 1 h 19969"/>
                  <a:gd name="connsiteX8" fmla="*/ 1185 w 54286"/>
                  <a:gd name="connsiteY8" fmla="*/ 1445 h 19969"/>
                  <a:gd name="connsiteX9" fmla="*/ 2375 w 54286"/>
                  <a:gd name="connsiteY9" fmla="*/ 9318 h 19969"/>
                  <a:gd name="connsiteX0" fmla="*/ 79283 w 131194"/>
                  <a:gd name="connsiteY0" fmla="*/ 9318 h 19969"/>
                  <a:gd name="connsiteX1" fmla="*/ 100356 w 131194"/>
                  <a:gd name="connsiteY1" fmla="*/ 19392 h 19969"/>
                  <a:gd name="connsiteX2" fmla="*/ 118641 w 131194"/>
                  <a:gd name="connsiteY2" fmla="*/ 18957 h 19969"/>
                  <a:gd name="connsiteX3" fmla="*/ 131194 w 131194"/>
                  <a:gd name="connsiteY3" fmla="*/ 13940 h 19969"/>
                  <a:gd name="connsiteX4" fmla="*/ 115479 w 131194"/>
                  <a:gd name="connsiteY4" fmla="*/ 12632 h 19969"/>
                  <a:gd name="connsiteX5" fmla="*/ 118559 w 131194"/>
                  <a:gd name="connsiteY5" fmla="*/ 9368 h 19969"/>
                  <a:gd name="connsiteX6" fmla="*/ 129547 w 131194"/>
                  <a:gd name="connsiteY6" fmla="*/ 1340 h 19969"/>
                  <a:gd name="connsiteX7" fmla="*/ 104586 w 131194"/>
                  <a:gd name="connsiteY7" fmla="*/ 1 h 19969"/>
                  <a:gd name="connsiteX8" fmla="*/ 149 w 131194"/>
                  <a:gd name="connsiteY8" fmla="*/ 6573 h 19969"/>
                  <a:gd name="connsiteX9" fmla="*/ 79283 w 131194"/>
                  <a:gd name="connsiteY9" fmla="*/ 9318 h 19969"/>
                  <a:gd name="connsiteX0" fmla="*/ 66203 w 131434"/>
                  <a:gd name="connsiteY0" fmla="*/ 10134 h 19969"/>
                  <a:gd name="connsiteX1" fmla="*/ 100596 w 131434"/>
                  <a:gd name="connsiteY1" fmla="*/ 19392 h 19969"/>
                  <a:gd name="connsiteX2" fmla="*/ 118881 w 131434"/>
                  <a:gd name="connsiteY2" fmla="*/ 18957 h 19969"/>
                  <a:gd name="connsiteX3" fmla="*/ 131434 w 131434"/>
                  <a:gd name="connsiteY3" fmla="*/ 13940 h 19969"/>
                  <a:gd name="connsiteX4" fmla="*/ 115719 w 131434"/>
                  <a:gd name="connsiteY4" fmla="*/ 12632 h 19969"/>
                  <a:gd name="connsiteX5" fmla="*/ 118799 w 131434"/>
                  <a:gd name="connsiteY5" fmla="*/ 9368 h 19969"/>
                  <a:gd name="connsiteX6" fmla="*/ 129787 w 131434"/>
                  <a:gd name="connsiteY6" fmla="*/ 1340 h 19969"/>
                  <a:gd name="connsiteX7" fmla="*/ 104826 w 131434"/>
                  <a:gd name="connsiteY7" fmla="*/ 1 h 19969"/>
                  <a:gd name="connsiteX8" fmla="*/ 389 w 131434"/>
                  <a:gd name="connsiteY8" fmla="*/ 6573 h 19969"/>
                  <a:gd name="connsiteX9" fmla="*/ 66203 w 131434"/>
                  <a:gd name="connsiteY9" fmla="*/ 10134 h 19969"/>
                  <a:gd name="connsiteX0" fmla="*/ 66530 w 131761"/>
                  <a:gd name="connsiteY0" fmla="*/ 10134 h 19969"/>
                  <a:gd name="connsiteX1" fmla="*/ 100923 w 131761"/>
                  <a:gd name="connsiteY1" fmla="*/ 19392 h 19969"/>
                  <a:gd name="connsiteX2" fmla="*/ 119208 w 131761"/>
                  <a:gd name="connsiteY2" fmla="*/ 18957 h 19969"/>
                  <a:gd name="connsiteX3" fmla="*/ 131761 w 131761"/>
                  <a:gd name="connsiteY3" fmla="*/ 13940 h 19969"/>
                  <a:gd name="connsiteX4" fmla="*/ 116046 w 131761"/>
                  <a:gd name="connsiteY4" fmla="*/ 12632 h 19969"/>
                  <a:gd name="connsiteX5" fmla="*/ 119126 w 131761"/>
                  <a:gd name="connsiteY5" fmla="*/ 9368 h 19969"/>
                  <a:gd name="connsiteX6" fmla="*/ 130114 w 131761"/>
                  <a:gd name="connsiteY6" fmla="*/ 1340 h 19969"/>
                  <a:gd name="connsiteX7" fmla="*/ 105153 w 131761"/>
                  <a:gd name="connsiteY7" fmla="*/ 1 h 19969"/>
                  <a:gd name="connsiteX8" fmla="*/ 716 w 131761"/>
                  <a:gd name="connsiteY8" fmla="*/ 6573 h 19969"/>
                  <a:gd name="connsiteX9" fmla="*/ 66530 w 131761"/>
                  <a:gd name="connsiteY9" fmla="*/ 10134 h 19969"/>
                  <a:gd name="connsiteX0" fmla="*/ 66530 w 131761"/>
                  <a:gd name="connsiteY0" fmla="*/ 10134 h 19969"/>
                  <a:gd name="connsiteX1" fmla="*/ 100923 w 131761"/>
                  <a:gd name="connsiteY1" fmla="*/ 19392 h 19969"/>
                  <a:gd name="connsiteX2" fmla="*/ 119208 w 131761"/>
                  <a:gd name="connsiteY2" fmla="*/ 18957 h 19969"/>
                  <a:gd name="connsiteX3" fmla="*/ 131761 w 131761"/>
                  <a:gd name="connsiteY3" fmla="*/ 13940 h 19969"/>
                  <a:gd name="connsiteX4" fmla="*/ 116046 w 131761"/>
                  <a:gd name="connsiteY4" fmla="*/ 12632 h 19969"/>
                  <a:gd name="connsiteX5" fmla="*/ 119126 w 131761"/>
                  <a:gd name="connsiteY5" fmla="*/ 9368 h 19969"/>
                  <a:gd name="connsiteX6" fmla="*/ 130114 w 131761"/>
                  <a:gd name="connsiteY6" fmla="*/ 1340 h 19969"/>
                  <a:gd name="connsiteX7" fmla="*/ 105153 w 131761"/>
                  <a:gd name="connsiteY7" fmla="*/ 1 h 19969"/>
                  <a:gd name="connsiteX8" fmla="*/ 716 w 131761"/>
                  <a:gd name="connsiteY8" fmla="*/ 6573 h 19969"/>
                  <a:gd name="connsiteX9" fmla="*/ 66530 w 131761"/>
                  <a:gd name="connsiteY9" fmla="*/ 10134 h 19969"/>
                  <a:gd name="connsiteX0" fmla="*/ 72055 w 137286"/>
                  <a:gd name="connsiteY0" fmla="*/ 10134 h 19969"/>
                  <a:gd name="connsiteX1" fmla="*/ 106448 w 137286"/>
                  <a:gd name="connsiteY1" fmla="*/ 19392 h 19969"/>
                  <a:gd name="connsiteX2" fmla="*/ 124733 w 137286"/>
                  <a:gd name="connsiteY2" fmla="*/ 18957 h 19969"/>
                  <a:gd name="connsiteX3" fmla="*/ 137286 w 137286"/>
                  <a:gd name="connsiteY3" fmla="*/ 13940 h 19969"/>
                  <a:gd name="connsiteX4" fmla="*/ 121571 w 137286"/>
                  <a:gd name="connsiteY4" fmla="*/ 12632 h 19969"/>
                  <a:gd name="connsiteX5" fmla="*/ 124651 w 137286"/>
                  <a:gd name="connsiteY5" fmla="*/ 9368 h 19969"/>
                  <a:gd name="connsiteX6" fmla="*/ 135639 w 137286"/>
                  <a:gd name="connsiteY6" fmla="*/ 1340 h 19969"/>
                  <a:gd name="connsiteX7" fmla="*/ 110678 w 137286"/>
                  <a:gd name="connsiteY7" fmla="*/ 1 h 19969"/>
                  <a:gd name="connsiteX8" fmla="*/ 635 w 137286"/>
                  <a:gd name="connsiteY8" fmla="*/ 4860 h 19969"/>
                  <a:gd name="connsiteX9" fmla="*/ 72055 w 137286"/>
                  <a:gd name="connsiteY9" fmla="*/ 10134 h 19969"/>
                  <a:gd name="connsiteX0" fmla="*/ 73928 w 139159"/>
                  <a:gd name="connsiteY0" fmla="*/ 10134 h 19969"/>
                  <a:gd name="connsiteX1" fmla="*/ 108321 w 139159"/>
                  <a:gd name="connsiteY1" fmla="*/ 19392 h 19969"/>
                  <a:gd name="connsiteX2" fmla="*/ 126606 w 139159"/>
                  <a:gd name="connsiteY2" fmla="*/ 18957 h 19969"/>
                  <a:gd name="connsiteX3" fmla="*/ 139159 w 139159"/>
                  <a:gd name="connsiteY3" fmla="*/ 13940 h 19969"/>
                  <a:gd name="connsiteX4" fmla="*/ 123444 w 139159"/>
                  <a:gd name="connsiteY4" fmla="*/ 12632 h 19969"/>
                  <a:gd name="connsiteX5" fmla="*/ 126524 w 139159"/>
                  <a:gd name="connsiteY5" fmla="*/ 9368 h 19969"/>
                  <a:gd name="connsiteX6" fmla="*/ 137512 w 139159"/>
                  <a:gd name="connsiteY6" fmla="*/ 1340 h 19969"/>
                  <a:gd name="connsiteX7" fmla="*/ 112551 w 139159"/>
                  <a:gd name="connsiteY7" fmla="*/ 1 h 19969"/>
                  <a:gd name="connsiteX8" fmla="*/ 25311 w 139159"/>
                  <a:gd name="connsiteY8" fmla="*/ 3088 h 19969"/>
                  <a:gd name="connsiteX9" fmla="*/ 2508 w 139159"/>
                  <a:gd name="connsiteY9" fmla="*/ 4860 h 19969"/>
                  <a:gd name="connsiteX10" fmla="*/ 73928 w 139159"/>
                  <a:gd name="connsiteY10" fmla="*/ 10134 h 19969"/>
                  <a:gd name="connsiteX0" fmla="*/ 73928 w 139159"/>
                  <a:gd name="connsiteY0" fmla="*/ 10202 h 20037"/>
                  <a:gd name="connsiteX1" fmla="*/ 108321 w 139159"/>
                  <a:gd name="connsiteY1" fmla="*/ 19460 h 20037"/>
                  <a:gd name="connsiteX2" fmla="*/ 126606 w 139159"/>
                  <a:gd name="connsiteY2" fmla="*/ 19025 h 20037"/>
                  <a:gd name="connsiteX3" fmla="*/ 139159 w 139159"/>
                  <a:gd name="connsiteY3" fmla="*/ 14008 h 20037"/>
                  <a:gd name="connsiteX4" fmla="*/ 123444 w 139159"/>
                  <a:gd name="connsiteY4" fmla="*/ 12700 h 20037"/>
                  <a:gd name="connsiteX5" fmla="*/ 126524 w 139159"/>
                  <a:gd name="connsiteY5" fmla="*/ 9436 h 20037"/>
                  <a:gd name="connsiteX6" fmla="*/ 137512 w 139159"/>
                  <a:gd name="connsiteY6" fmla="*/ 1408 h 20037"/>
                  <a:gd name="connsiteX7" fmla="*/ 112551 w 139159"/>
                  <a:gd name="connsiteY7" fmla="*/ 69 h 20037"/>
                  <a:gd name="connsiteX8" fmla="*/ 25311 w 139159"/>
                  <a:gd name="connsiteY8" fmla="*/ 3156 h 20037"/>
                  <a:gd name="connsiteX9" fmla="*/ 2508 w 139159"/>
                  <a:gd name="connsiteY9" fmla="*/ 4928 h 20037"/>
                  <a:gd name="connsiteX10" fmla="*/ 73928 w 139159"/>
                  <a:gd name="connsiteY10" fmla="*/ 10202 h 20037"/>
                  <a:gd name="connsiteX0" fmla="*/ 73928 w 139159"/>
                  <a:gd name="connsiteY0" fmla="*/ 10325 h 20160"/>
                  <a:gd name="connsiteX1" fmla="*/ 108321 w 139159"/>
                  <a:gd name="connsiteY1" fmla="*/ 19583 h 20160"/>
                  <a:gd name="connsiteX2" fmla="*/ 126606 w 139159"/>
                  <a:gd name="connsiteY2" fmla="*/ 19148 h 20160"/>
                  <a:gd name="connsiteX3" fmla="*/ 139159 w 139159"/>
                  <a:gd name="connsiteY3" fmla="*/ 14131 h 20160"/>
                  <a:gd name="connsiteX4" fmla="*/ 123444 w 139159"/>
                  <a:gd name="connsiteY4" fmla="*/ 12823 h 20160"/>
                  <a:gd name="connsiteX5" fmla="*/ 126524 w 139159"/>
                  <a:gd name="connsiteY5" fmla="*/ 9559 h 20160"/>
                  <a:gd name="connsiteX6" fmla="*/ 137512 w 139159"/>
                  <a:gd name="connsiteY6" fmla="*/ 1531 h 20160"/>
                  <a:gd name="connsiteX7" fmla="*/ 95427 w 139159"/>
                  <a:gd name="connsiteY7" fmla="*/ 13 h 20160"/>
                  <a:gd name="connsiteX8" fmla="*/ 25311 w 139159"/>
                  <a:gd name="connsiteY8" fmla="*/ 3279 h 20160"/>
                  <a:gd name="connsiteX9" fmla="*/ 2508 w 139159"/>
                  <a:gd name="connsiteY9" fmla="*/ 5051 h 20160"/>
                  <a:gd name="connsiteX10" fmla="*/ 73928 w 139159"/>
                  <a:gd name="connsiteY10" fmla="*/ 10325 h 20160"/>
                  <a:gd name="connsiteX0" fmla="*/ 73928 w 139159"/>
                  <a:gd name="connsiteY0" fmla="*/ 10313 h 20148"/>
                  <a:gd name="connsiteX1" fmla="*/ 108321 w 139159"/>
                  <a:gd name="connsiteY1" fmla="*/ 19571 h 20148"/>
                  <a:gd name="connsiteX2" fmla="*/ 126606 w 139159"/>
                  <a:gd name="connsiteY2" fmla="*/ 19136 h 20148"/>
                  <a:gd name="connsiteX3" fmla="*/ 139159 w 139159"/>
                  <a:gd name="connsiteY3" fmla="*/ 14119 h 20148"/>
                  <a:gd name="connsiteX4" fmla="*/ 123444 w 139159"/>
                  <a:gd name="connsiteY4" fmla="*/ 12811 h 20148"/>
                  <a:gd name="connsiteX5" fmla="*/ 126524 w 139159"/>
                  <a:gd name="connsiteY5" fmla="*/ 9547 h 20148"/>
                  <a:gd name="connsiteX6" fmla="*/ 137512 w 139159"/>
                  <a:gd name="connsiteY6" fmla="*/ 1519 h 20148"/>
                  <a:gd name="connsiteX7" fmla="*/ 95427 w 139159"/>
                  <a:gd name="connsiteY7" fmla="*/ 1 h 20148"/>
                  <a:gd name="connsiteX8" fmla="*/ 27641 w 139159"/>
                  <a:gd name="connsiteY8" fmla="*/ 968 h 20148"/>
                  <a:gd name="connsiteX9" fmla="*/ 25311 w 139159"/>
                  <a:gd name="connsiteY9" fmla="*/ 3267 h 20148"/>
                  <a:gd name="connsiteX10" fmla="*/ 2508 w 139159"/>
                  <a:gd name="connsiteY10" fmla="*/ 5039 h 20148"/>
                  <a:gd name="connsiteX11" fmla="*/ 73928 w 139159"/>
                  <a:gd name="connsiteY11" fmla="*/ 10313 h 20148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37512 w 139159"/>
                  <a:gd name="connsiteY6" fmla="*/ 2775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37512 w 139159"/>
                  <a:gd name="connsiteY6" fmla="*/ 2775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71173 w 139159"/>
                  <a:gd name="connsiteY7" fmla="*/ 68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789 h 21624"/>
                  <a:gd name="connsiteX1" fmla="*/ 108321 w 139159"/>
                  <a:gd name="connsiteY1" fmla="*/ 21047 h 21624"/>
                  <a:gd name="connsiteX2" fmla="*/ 126606 w 139159"/>
                  <a:gd name="connsiteY2" fmla="*/ 20612 h 21624"/>
                  <a:gd name="connsiteX3" fmla="*/ 139159 w 139159"/>
                  <a:gd name="connsiteY3" fmla="*/ 15595 h 21624"/>
                  <a:gd name="connsiteX4" fmla="*/ 123444 w 139159"/>
                  <a:gd name="connsiteY4" fmla="*/ 14287 h 21624"/>
                  <a:gd name="connsiteX5" fmla="*/ 126524 w 139159"/>
                  <a:gd name="connsiteY5" fmla="*/ 11023 h 21624"/>
                  <a:gd name="connsiteX6" fmla="*/ 106904 w 139159"/>
                  <a:gd name="connsiteY6" fmla="*/ 1786 h 21624"/>
                  <a:gd name="connsiteX7" fmla="*/ 18515 w 139159"/>
                  <a:gd name="connsiteY7" fmla="*/ 220 h 21624"/>
                  <a:gd name="connsiteX8" fmla="*/ 25311 w 139159"/>
                  <a:gd name="connsiteY8" fmla="*/ 4743 h 21624"/>
                  <a:gd name="connsiteX9" fmla="*/ 2508 w 139159"/>
                  <a:gd name="connsiteY9" fmla="*/ 6515 h 21624"/>
                  <a:gd name="connsiteX10" fmla="*/ 73928 w 139159"/>
                  <a:gd name="connsiteY10" fmla="*/ 11789 h 2162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9159" h="21404">
                    <a:moveTo>
                      <a:pt x="73928" y="11569"/>
                    </a:moveTo>
                    <a:cubicBezTo>
                      <a:pt x="91534" y="13659"/>
                      <a:pt x="97167" y="15244"/>
                      <a:pt x="108321" y="20827"/>
                    </a:cubicBezTo>
                    <a:cubicBezTo>
                      <a:pt x="112772" y="22107"/>
                      <a:pt x="121257" y="20939"/>
                      <a:pt x="126606" y="20392"/>
                    </a:cubicBezTo>
                    <a:cubicBezTo>
                      <a:pt x="126884" y="19037"/>
                      <a:pt x="135733" y="16747"/>
                      <a:pt x="139159" y="15375"/>
                    </a:cubicBezTo>
                    <a:cubicBezTo>
                      <a:pt x="138632" y="14321"/>
                      <a:pt x="124609" y="14795"/>
                      <a:pt x="123845" y="13967"/>
                    </a:cubicBezTo>
                    <a:cubicBezTo>
                      <a:pt x="125461" y="11716"/>
                      <a:pt x="134502" y="13031"/>
                      <a:pt x="126524" y="10803"/>
                    </a:cubicBezTo>
                    <a:cubicBezTo>
                      <a:pt x="118547" y="8576"/>
                      <a:pt x="66233" y="4706"/>
                      <a:pt x="75980" y="602"/>
                    </a:cubicBezTo>
                    <a:lnTo>
                      <a:pt x="18515" y="0"/>
                    </a:lnTo>
                    <a:cubicBezTo>
                      <a:pt x="6829" y="544"/>
                      <a:pt x="29500" y="3845"/>
                      <a:pt x="25311" y="4523"/>
                    </a:cubicBezTo>
                    <a:cubicBezTo>
                      <a:pt x="6971" y="5333"/>
                      <a:pt x="-5595" y="5121"/>
                      <a:pt x="2508" y="6295"/>
                    </a:cubicBezTo>
                    <a:cubicBezTo>
                      <a:pt x="-3929" y="7984"/>
                      <a:pt x="43545" y="9478"/>
                      <a:pt x="73928" y="11569"/>
                    </a:cubicBez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3" name="Vrije vorm 78">
                <a:extLst>
                  <a:ext uri="{FF2B5EF4-FFF2-40B4-BE49-F238E27FC236}">
                    <a16:creationId xmlns="" xmlns:a16="http://schemas.microsoft.com/office/drawing/2014/main" id="{521918D7-277A-44E8-8079-BD7905FA36FF}"/>
                  </a:ext>
                </a:extLst>
              </p:cNvPr>
              <p:cNvSpPr/>
              <p:nvPr/>
            </p:nvSpPr>
            <p:spPr bwMode="auto">
              <a:xfrm rot="11389508">
                <a:off x="5712689" y="4212256"/>
                <a:ext cx="941543" cy="178253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644838 w 816645"/>
                  <a:gd name="connsiteY0" fmla="*/ 17086 h 171804"/>
                  <a:gd name="connsiteX1" fmla="*/ 814317 w 816645"/>
                  <a:gd name="connsiteY1" fmla="*/ 150991 h 171804"/>
                  <a:gd name="connsiteX2" fmla="*/ 521555 w 816645"/>
                  <a:gd name="connsiteY2" fmla="*/ 118626 h 171804"/>
                  <a:gd name="connsiteX3" fmla="*/ 380800 w 816645"/>
                  <a:gd name="connsiteY3" fmla="*/ 89153 h 171804"/>
                  <a:gd name="connsiteX4" fmla="*/ 248350 w 816645"/>
                  <a:gd name="connsiteY4" fmla="*/ 153126 h 171804"/>
                  <a:gd name="connsiteX5" fmla="*/ 164935 w 816645"/>
                  <a:gd name="connsiteY5" fmla="*/ 95665 h 171804"/>
                  <a:gd name="connsiteX6" fmla="*/ 26410 w 816645"/>
                  <a:gd name="connsiteY6" fmla="*/ 171803 h 171804"/>
                  <a:gd name="connsiteX7" fmla="*/ 18817 w 816645"/>
                  <a:gd name="connsiteY7" fmla="*/ 93213 h 171804"/>
                  <a:gd name="connsiteX8" fmla="*/ 127665 w 816645"/>
                  <a:gd name="connsiteY8" fmla="*/ 2338 h 171804"/>
                  <a:gd name="connsiteX9" fmla="*/ 395917 w 816645"/>
                  <a:gd name="connsiteY9" fmla="*/ 256 h 171804"/>
                  <a:gd name="connsiteX10" fmla="*/ 644838 w 816645"/>
                  <a:gd name="connsiteY10" fmla="*/ 17086 h 171804"/>
                  <a:gd name="connsiteX0" fmla="*/ 644838 w 821982"/>
                  <a:gd name="connsiteY0" fmla="*/ 17086 h 171804"/>
                  <a:gd name="connsiteX1" fmla="*/ 814317 w 821982"/>
                  <a:gd name="connsiteY1" fmla="*/ 150991 h 171804"/>
                  <a:gd name="connsiteX2" fmla="*/ 521555 w 821982"/>
                  <a:gd name="connsiteY2" fmla="*/ 118626 h 171804"/>
                  <a:gd name="connsiteX3" fmla="*/ 380800 w 821982"/>
                  <a:gd name="connsiteY3" fmla="*/ 89153 h 171804"/>
                  <a:gd name="connsiteX4" fmla="*/ 248350 w 821982"/>
                  <a:gd name="connsiteY4" fmla="*/ 153126 h 171804"/>
                  <a:gd name="connsiteX5" fmla="*/ 164935 w 821982"/>
                  <a:gd name="connsiteY5" fmla="*/ 95665 h 171804"/>
                  <a:gd name="connsiteX6" fmla="*/ 26410 w 821982"/>
                  <a:gd name="connsiteY6" fmla="*/ 171803 h 171804"/>
                  <a:gd name="connsiteX7" fmla="*/ 18817 w 821982"/>
                  <a:gd name="connsiteY7" fmla="*/ 93213 h 171804"/>
                  <a:gd name="connsiteX8" fmla="*/ 127665 w 821982"/>
                  <a:gd name="connsiteY8" fmla="*/ 2338 h 171804"/>
                  <a:gd name="connsiteX9" fmla="*/ 395917 w 821982"/>
                  <a:gd name="connsiteY9" fmla="*/ 256 h 171804"/>
                  <a:gd name="connsiteX10" fmla="*/ 644838 w 821982"/>
                  <a:gd name="connsiteY10" fmla="*/ 17086 h 171804"/>
                  <a:gd name="connsiteX0" fmla="*/ 644838 w 821982"/>
                  <a:gd name="connsiteY0" fmla="*/ 17086 h 171804"/>
                  <a:gd name="connsiteX1" fmla="*/ 814317 w 821982"/>
                  <a:gd name="connsiteY1" fmla="*/ 150991 h 171804"/>
                  <a:gd name="connsiteX2" fmla="*/ 521555 w 821982"/>
                  <a:gd name="connsiteY2" fmla="*/ 118626 h 171804"/>
                  <a:gd name="connsiteX3" fmla="*/ 380800 w 821982"/>
                  <a:gd name="connsiteY3" fmla="*/ 89153 h 171804"/>
                  <a:gd name="connsiteX4" fmla="*/ 248350 w 821982"/>
                  <a:gd name="connsiteY4" fmla="*/ 153126 h 171804"/>
                  <a:gd name="connsiteX5" fmla="*/ 164935 w 821982"/>
                  <a:gd name="connsiteY5" fmla="*/ 95665 h 171804"/>
                  <a:gd name="connsiteX6" fmla="*/ 26410 w 821982"/>
                  <a:gd name="connsiteY6" fmla="*/ 171803 h 171804"/>
                  <a:gd name="connsiteX7" fmla="*/ 18817 w 821982"/>
                  <a:gd name="connsiteY7" fmla="*/ 93213 h 171804"/>
                  <a:gd name="connsiteX8" fmla="*/ 127665 w 821982"/>
                  <a:gd name="connsiteY8" fmla="*/ 2338 h 171804"/>
                  <a:gd name="connsiteX9" fmla="*/ 395917 w 821982"/>
                  <a:gd name="connsiteY9" fmla="*/ 256 h 171804"/>
                  <a:gd name="connsiteX10" fmla="*/ 644838 w 821982"/>
                  <a:gd name="connsiteY10" fmla="*/ 17086 h 171804"/>
                  <a:gd name="connsiteX0" fmla="*/ 644838 w 815270"/>
                  <a:gd name="connsiteY0" fmla="*/ 17086 h 171804"/>
                  <a:gd name="connsiteX1" fmla="*/ 814317 w 815270"/>
                  <a:gd name="connsiteY1" fmla="*/ 150991 h 171804"/>
                  <a:gd name="connsiteX2" fmla="*/ 521555 w 815270"/>
                  <a:gd name="connsiteY2" fmla="*/ 118626 h 171804"/>
                  <a:gd name="connsiteX3" fmla="*/ 380800 w 815270"/>
                  <a:gd name="connsiteY3" fmla="*/ 89153 h 171804"/>
                  <a:gd name="connsiteX4" fmla="*/ 248350 w 815270"/>
                  <a:gd name="connsiteY4" fmla="*/ 153126 h 171804"/>
                  <a:gd name="connsiteX5" fmla="*/ 164935 w 815270"/>
                  <a:gd name="connsiteY5" fmla="*/ 95665 h 171804"/>
                  <a:gd name="connsiteX6" fmla="*/ 26410 w 815270"/>
                  <a:gd name="connsiteY6" fmla="*/ 171803 h 171804"/>
                  <a:gd name="connsiteX7" fmla="*/ 18817 w 815270"/>
                  <a:gd name="connsiteY7" fmla="*/ 93213 h 171804"/>
                  <a:gd name="connsiteX8" fmla="*/ 127665 w 815270"/>
                  <a:gd name="connsiteY8" fmla="*/ 2338 h 171804"/>
                  <a:gd name="connsiteX9" fmla="*/ 395917 w 815270"/>
                  <a:gd name="connsiteY9" fmla="*/ 256 h 171804"/>
                  <a:gd name="connsiteX10" fmla="*/ 644838 w 815270"/>
                  <a:gd name="connsiteY10" fmla="*/ 17086 h 171804"/>
                  <a:gd name="connsiteX0" fmla="*/ 644838 w 818400"/>
                  <a:gd name="connsiteY0" fmla="*/ 17309 h 172027"/>
                  <a:gd name="connsiteX1" fmla="*/ 817467 w 818400"/>
                  <a:gd name="connsiteY1" fmla="*/ 155502 h 172027"/>
                  <a:gd name="connsiteX2" fmla="*/ 521555 w 818400"/>
                  <a:gd name="connsiteY2" fmla="*/ 118849 h 172027"/>
                  <a:gd name="connsiteX3" fmla="*/ 380800 w 818400"/>
                  <a:gd name="connsiteY3" fmla="*/ 89376 h 172027"/>
                  <a:gd name="connsiteX4" fmla="*/ 248350 w 818400"/>
                  <a:gd name="connsiteY4" fmla="*/ 153349 h 172027"/>
                  <a:gd name="connsiteX5" fmla="*/ 164935 w 818400"/>
                  <a:gd name="connsiteY5" fmla="*/ 95888 h 172027"/>
                  <a:gd name="connsiteX6" fmla="*/ 26410 w 818400"/>
                  <a:gd name="connsiteY6" fmla="*/ 172026 h 172027"/>
                  <a:gd name="connsiteX7" fmla="*/ 18817 w 818400"/>
                  <a:gd name="connsiteY7" fmla="*/ 93436 h 172027"/>
                  <a:gd name="connsiteX8" fmla="*/ 127665 w 818400"/>
                  <a:gd name="connsiteY8" fmla="*/ 2561 h 172027"/>
                  <a:gd name="connsiteX9" fmla="*/ 395917 w 818400"/>
                  <a:gd name="connsiteY9" fmla="*/ 479 h 172027"/>
                  <a:gd name="connsiteX10" fmla="*/ 644838 w 818400"/>
                  <a:gd name="connsiteY10" fmla="*/ 17309 h 172027"/>
                  <a:gd name="connsiteX0" fmla="*/ 644838 w 841340"/>
                  <a:gd name="connsiteY0" fmla="*/ 17309 h 172027"/>
                  <a:gd name="connsiteX1" fmla="*/ 803624 w 841340"/>
                  <a:gd name="connsiteY1" fmla="*/ 103569 h 172027"/>
                  <a:gd name="connsiteX2" fmla="*/ 817467 w 841340"/>
                  <a:gd name="connsiteY2" fmla="*/ 155502 h 172027"/>
                  <a:gd name="connsiteX3" fmla="*/ 521555 w 841340"/>
                  <a:gd name="connsiteY3" fmla="*/ 118849 h 172027"/>
                  <a:gd name="connsiteX4" fmla="*/ 380800 w 841340"/>
                  <a:gd name="connsiteY4" fmla="*/ 89376 h 172027"/>
                  <a:gd name="connsiteX5" fmla="*/ 248350 w 841340"/>
                  <a:gd name="connsiteY5" fmla="*/ 153349 h 172027"/>
                  <a:gd name="connsiteX6" fmla="*/ 164935 w 841340"/>
                  <a:gd name="connsiteY6" fmla="*/ 95888 h 172027"/>
                  <a:gd name="connsiteX7" fmla="*/ 26410 w 841340"/>
                  <a:gd name="connsiteY7" fmla="*/ 172026 h 172027"/>
                  <a:gd name="connsiteX8" fmla="*/ 18817 w 841340"/>
                  <a:gd name="connsiteY8" fmla="*/ 93436 h 172027"/>
                  <a:gd name="connsiteX9" fmla="*/ 127665 w 841340"/>
                  <a:gd name="connsiteY9" fmla="*/ 2561 h 172027"/>
                  <a:gd name="connsiteX10" fmla="*/ 395917 w 841340"/>
                  <a:gd name="connsiteY10" fmla="*/ 479 h 172027"/>
                  <a:gd name="connsiteX11" fmla="*/ 644838 w 841340"/>
                  <a:gd name="connsiteY11" fmla="*/ 17309 h 172027"/>
                  <a:gd name="connsiteX0" fmla="*/ 644838 w 849509"/>
                  <a:gd name="connsiteY0" fmla="*/ 16872 h 171590"/>
                  <a:gd name="connsiteX1" fmla="*/ 824679 w 849509"/>
                  <a:gd name="connsiteY1" fmla="*/ 99472 h 171590"/>
                  <a:gd name="connsiteX2" fmla="*/ 817467 w 849509"/>
                  <a:gd name="connsiteY2" fmla="*/ 155065 h 171590"/>
                  <a:gd name="connsiteX3" fmla="*/ 521555 w 849509"/>
                  <a:gd name="connsiteY3" fmla="*/ 118412 h 171590"/>
                  <a:gd name="connsiteX4" fmla="*/ 380800 w 849509"/>
                  <a:gd name="connsiteY4" fmla="*/ 88939 h 171590"/>
                  <a:gd name="connsiteX5" fmla="*/ 248350 w 849509"/>
                  <a:gd name="connsiteY5" fmla="*/ 152912 h 171590"/>
                  <a:gd name="connsiteX6" fmla="*/ 164935 w 849509"/>
                  <a:gd name="connsiteY6" fmla="*/ 95451 h 171590"/>
                  <a:gd name="connsiteX7" fmla="*/ 26410 w 849509"/>
                  <a:gd name="connsiteY7" fmla="*/ 171589 h 171590"/>
                  <a:gd name="connsiteX8" fmla="*/ 18817 w 849509"/>
                  <a:gd name="connsiteY8" fmla="*/ 92999 h 171590"/>
                  <a:gd name="connsiteX9" fmla="*/ 127665 w 849509"/>
                  <a:gd name="connsiteY9" fmla="*/ 2124 h 171590"/>
                  <a:gd name="connsiteX10" fmla="*/ 395917 w 849509"/>
                  <a:gd name="connsiteY10" fmla="*/ 42 h 171590"/>
                  <a:gd name="connsiteX11" fmla="*/ 644838 w 849509"/>
                  <a:gd name="connsiteY11" fmla="*/ 16872 h 171590"/>
                  <a:gd name="connsiteX0" fmla="*/ 644838 w 838028"/>
                  <a:gd name="connsiteY0" fmla="*/ 16872 h 171590"/>
                  <a:gd name="connsiteX1" fmla="*/ 824679 w 838028"/>
                  <a:gd name="connsiteY1" fmla="*/ 99472 h 171590"/>
                  <a:gd name="connsiteX2" fmla="*/ 817467 w 838028"/>
                  <a:gd name="connsiteY2" fmla="*/ 155065 h 171590"/>
                  <a:gd name="connsiteX3" fmla="*/ 521555 w 838028"/>
                  <a:gd name="connsiteY3" fmla="*/ 118412 h 171590"/>
                  <a:gd name="connsiteX4" fmla="*/ 380800 w 838028"/>
                  <a:gd name="connsiteY4" fmla="*/ 88939 h 171590"/>
                  <a:gd name="connsiteX5" fmla="*/ 248350 w 838028"/>
                  <a:gd name="connsiteY5" fmla="*/ 152912 h 171590"/>
                  <a:gd name="connsiteX6" fmla="*/ 164935 w 838028"/>
                  <a:gd name="connsiteY6" fmla="*/ 95451 h 171590"/>
                  <a:gd name="connsiteX7" fmla="*/ 26410 w 838028"/>
                  <a:gd name="connsiteY7" fmla="*/ 171589 h 171590"/>
                  <a:gd name="connsiteX8" fmla="*/ 18817 w 838028"/>
                  <a:gd name="connsiteY8" fmla="*/ 92999 h 171590"/>
                  <a:gd name="connsiteX9" fmla="*/ 127665 w 838028"/>
                  <a:gd name="connsiteY9" fmla="*/ 2124 h 171590"/>
                  <a:gd name="connsiteX10" fmla="*/ 395917 w 838028"/>
                  <a:gd name="connsiteY10" fmla="*/ 42 h 171590"/>
                  <a:gd name="connsiteX11" fmla="*/ 644838 w 838028"/>
                  <a:gd name="connsiteY11" fmla="*/ 16872 h 171590"/>
                  <a:gd name="connsiteX0" fmla="*/ 644838 w 838028"/>
                  <a:gd name="connsiteY0" fmla="*/ 16872 h 171590"/>
                  <a:gd name="connsiteX1" fmla="*/ 824679 w 838028"/>
                  <a:gd name="connsiteY1" fmla="*/ 99472 h 171590"/>
                  <a:gd name="connsiteX2" fmla="*/ 817467 w 838028"/>
                  <a:gd name="connsiteY2" fmla="*/ 155065 h 171590"/>
                  <a:gd name="connsiteX3" fmla="*/ 521555 w 838028"/>
                  <a:gd name="connsiteY3" fmla="*/ 118412 h 171590"/>
                  <a:gd name="connsiteX4" fmla="*/ 380800 w 838028"/>
                  <a:gd name="connsiteY4" fmla="*/ 88939 h 171590"/>
                  <a:gd name="connsiteX5" fmla="*/ 248350 w 838028"/>
                  <a:gd name="connsiteY5" fmla="*/ 152912 h 171590"/>
                  <a:gd name="connsiteX6" fmla="*/ 164935 w 838028"/>
                  <a:gd name="connsiteY6" fmla="*/ 95451 h 171590"/>
                  <a:gd name="connsiteX7" fmla="*/ 26410 w 838028"/>
                  <a:gd name="connsiteY7" fmla="*/ 171589 h 171590"/>
                  <a:gd name="connsiteX8" fmla="*/ 18817 w 838028"/>
                  <a:gd name="connsiteY8" fmla="*/ 92999 h 171590"/>
                  <a:gd name="connsiteX9" fmla="*/ 127665 w 838028"/>
                  <a:gd name="connsiteY9" fmla="*/ 2124 h 171590"/>
                  <a:gd name="connsiteX10" fmla="*/ 395917 w 838028"/>
                  <a:gd name="connsiteY10" fmla="*/ 42 h 171590"/>
                  <a:gd name="connsiteX11" fmla="*/ 644838 w 838028"/>
                  <a:gd name="connsiteY11" fmla="*/ 16872 h 171590"/>
                  <a:gd name="connsiteX0" fmla="*/ 644838 w 824679"/>
                  <a:gd name="connsiteY0" fmla="*/ 16872 h 171590"/>
                  <a:gd name="connsiteX1" fmla="*/ 824679 w 824679"/>
                  <a:gd name="connsiteY1" fmla="*/ 99472 h 171590"/>
                  <a:gd name="connsiteX2" fmla="*/ 817467 w 824679"/>
                  <a:gd name="connsiteY2" fmla="*/ 155065 h 171590"/>
                  <a:gd name="connsiteX3" fmla="*/ 521555 w 824679"/>
                  <a:gd name="connsiteY3" fmla="*/ 118412 h 171590"/>
                  <a:gd name="connsiteX4" fmla="*/ 380800 w 824679"/>
                  <a:gd name="connsiteY4" fmla="*/ 88939 h 171590"/>
                  <a:gd name="connsiteX5" fmla="*/ 248350 w 824679"/>
                  <a:gd name="connsiteY5" fmla="*/ 152912 h 171590"/>
                  <a:gd name="connsiteX6" fmla="*/ 164935 w 824679"/>
                  <a:gd name="connsiteY6" fmla="*/ 95451 h 171590"/>
                  <a:gd name="connsiteX7" fmla="*/ 26410 w 824679"/>
                  <a:gd name="connsiteY7" fmla="*/ 171589 h 171590"/>
                  <a:gd name="connsiteX8" fmla="*/ 18817 w 824679"/>
                  <a:gd name="connsiteY8" fmla="*/ 92999 h 171590"/>
                  <a:gd name="connsiteX9" fmla="*/ 127665 w 824679"/>
                  <a:gd name="connsiteY9" fmla="*/ 2124 h 171590"/>
                  <a:gd name="connsiteX10" fmla="*/ 395917 w 824679"/>
                  <a:gd name="connsiteY10" fmla="*/ 42 h 171590"/>
                  <a:gd name="connsiteX11" fmla="*/ 644838 w 824679"/>
                  <a:gd name="connsiteY11" fmla="*/ 16872 h 171590"/>
                  <a:gd name="connsiteX0" fmla="*/ 644838 w 824679"/>
                  <a:gd name="connsiteY0" fmla="*/ 16872 h 171590"/>
                  <a:gd name="connsiteX1" fmla="*/ 824679 w 824679"/>
                  <a:gd name="connsiteY1" fmla="*/ 99472 h 171590"/>
                  <a:gd name="connsiteX2" fmla="*/ 817467 w 824679"/>
                  <a:gd name="connsiteY2" fmla="*/ 155065 h 171590"/>
                  <a:gd name="connsiteX3" fmla="*/ 521555 w 824679"/>
                  <a:gd name="connsiteY3" fmla="*/ 118412 h 171590"/>
                  <a:gd name="connsiteX4" fmla="*/ 380800 w 824679"/>
                  <a:gd name="connsiteY4" fmla="*/ 88939 h 171590"/>
                  <a:gd name="connsiteX5" fmla="*/ 248350 w 824679"/>
                  <a:gd name="connsiteY5" fmla="*/ 152912 h 171590"/>
                  <a:gd name="connsiteX6" fmla="*/ 164935 w 824679"/>
                  <a:gd name="connsiteY6" fmla="*/ 95451 h 171590"/>
                  <a:gd name="connsiteX7" fmla="*/ 26410 w 824679"/>
                  <a:gd name="connsiteY7" fmla="*/ 171589 h 171590"/>
                  <a:gd name="connsiteX8" fmla="*/ 18817 w 824679"/>
                  <a:gd name="connsiteY8" fmla="*/ 92999 h 171590"/>
                  <a:gd name="connsiteX9" fmla="*/ 127665 w 824679"/>
                  <a:gd name="connsiteY9" fmla="*/ 2124 h 171590"/>
                  <a:gd name="connsiteX10" fmla="*/ 395917 w 824679"/>
                  <a:gd name="connsiteY10" fmla="*/ 42 h 171590"/>
                  <a:gd name="connsiteX11" fmla="*/ 644838 w 824679"/>
                  <a:gd name="connsiteY11" fmla="*/ 16872 h 171590"/>
                  <a:gd name="connsiteX0" fmla="*/ 619692 w 824679"/>
                  <a:gd name="connsiteY0" fmla="*/ 53085 h 171995"/>
                  <a:gd name="connsiteX1" fmla="*/ 824679 w 824679"/>
                  <a:gd name="connsiteY1" fmla="*/ 99877 h 171995"/>
                  <a:gd name="connsiteX2" fmla="*/ 817467 w 824679"/>
                  <a:gd name="connsiteY2" fmla="*/ 155470 h 171995"/>
                  <a:gd name="connsiteX3" fmla="*/ 521555 w 824679"/>
                  <a:gd name="connsiteY3" fmla="*/ 118817 h 171995"/>
                  <a:gd name="connsiteX4" fmla="*/ 380800 w 824679"/>
                  <a:gd name="connsiteY4" fmla="*/ 89344 h 171995"/>
                  <a:gd name="connsiteX5" fmla="*/ 248350 w 824679"/>
                  <a:gd name="connsiteY5" fmla="*/ 153317 h 171995"/>
                  <a:gd name="connsiteX6" fmla="*/ 164935 w 824679"/>
                  <a:gd name="connsiteY6" fmla="*/ 95856 h 171995"/>
                  <a:gd name="connsiteX7" fmla="*/ 26410 w 824679"/>
                  <a:gd name="connsiteY7" fmla="*/ 171994 h 171995"/>
                  <a:gd name="connsiteX8" fmla="*/ 18817 w 824679"/>
                  <a:gd name="connsiteY8" fmla="*/ 93404 h 171995"/>
                  <a:gd name="connsiteX9" fmla="*/ 127665 w 824679"/>
                  <a:gd name="connsiteY9" fmla="*/ 2529 h 171995"/>
                  <a:gd name="connsiteX10" fmla="*/ 395917 w 824679"/>
                  <a:gd name="connsiteY10" fmla="*/ 447 h 171995"/>
                  <a:gd name="connsiteX11" fmla="*/ 619692 w 824679"/>
                  <a:gd name="connsiteY11" fmla="*/ 53085 h 171995"/>
                  <a:gd name="connsiteX0" fmla="*/ 619692 w 824679"/>
                  <a:gd name="connsiteY0" fmla="*/ 53085 h 171995"/>
                  <a:gd name="connsiteX1" fmla="*/ 824679 w 824679"/>
                  <a:gd name="connsiteY1" fmla="*/ 99877 h 171995"/>
                  <a:gd name="connsiteX2" fmla="*/ 817467 w 824679"/>
                  <a:gd name="connsiteY2" fmla="*/ 155470 h 171995"/>
                  <a:gd name="connsiteX3" fmla="*/ 612907 w 824679"/>
                  <a:gd name="connsiteY3" fmla="*/ 129430 h 171995"/>
                  <a:gd name="connsiteX4" fmla="*/ 521555 w 824679"/>
                  <a:gd name="connsiteY4" fmla="*/ 118817 h 171995"/>
                  <a:gd name="connsiteX5" fmla="*/ 380800 w 824679"/>
                  <a:gd name="connsiteY5" fmla="*/ 89344 h 171995"/>
                  <a:gd name="connsiteX6" fmla="*/ 248350 w 824679"/>
                  <a:gd name="connsiteY6" fmla="*/ 153317 h 171995"/>
                  <a:gd name="connsiteX7" fmla="*/ 164935 w 824679"/>
                  <a:gd name="connsiteY7" fmla="*/ 95856 h 171995"/>
                  <a:gd name="connsiteX8" fmla="*/ 26410 w 824679"/>
                  <a:gd name="connsiteY8" fmla="*/ 171994 h 171995"/>
                  <a:gd name="connsiteX9" fmla="*/ 18817 w 824679"/>
                  <a:gd name="connsiteY9" fmla="*/ 93404 h 171995"/>
                  <a:gd name="connsiteX10" fmla="*/ 127665 w 824679"/>
                  <a:gd name="connsiteY10" fmla="*/ 2529 h 171995"/>
                  <a:gd name="connsiteX11" fmla="*/ 395917 w 824679"/>
                  <a:gd name="connsiteY11" fmla="*/ 447 h 171995"/>
                  <a:gd name="connsiteX12" fmla="*/ 619692 w 824679"/>
                  <a:gd name="connsiteY12" fmla="*/ 53085 h 171995"/>
                  <a:gd name="connsiteX0" fmla="*/ 619692 w 824679"/>
                  <a:gd name="connsiteY0" fmla="*/ 53085 h 221889"/>
                  <a:gd name="connsiteX1" fmla="*/ 824679 w 824679"/>
                  <a:gd name="connsiteY1" fmla="*/ 99877 h 221889"/>
                  <a:gd name="connsiteX2" fmla="*/ 817467 w 824679"/>
                  <a:gd name="connsiteY2" fmla="*/ 155470 h 221889"/>
                  <a:gd name="connsiteX3" fmla="*/ 611925 w 824679"/>
                  <a:gd name="connsiteY3" fmla="*/ 221497 h 221889"/>
                  <a:gd name="connsiteX4" fmla="*/ 521555 w 824679"/>
                  <a:gd name="connsiteY4" fmla="*/ 118817 h 221889"/>
                  <a:gd name="connsiteX5" fmla="*/ 380800 w 824679"/>
                  <a:gd name="connsiteY5" fmla="*/ 89344 h 221889"/>
                  <a:gd name="connsiteX6" fmla="*/ 248350 w 824679"/>
                  <a:gd name="connsiteY6" fmla="*/ 153317 h 221889"/>
                  <a:gd name="connsiteX7" fmla="*/ 164935 w 824679"/>
                  <a:gd name="connsiteY7" fmla="*/ 95856 h 221889"/>
                  <a:gd name="connsiteX8" fmla="*/ 26410 w 824679"/>
                  <a:gd name="connsiteY8" fmla="*/ 171994 h 221889"/>
                  <a:gd name="connsiteX9" fmla="*/ 18817 w 824679"/>
                  <a:gd name="connsiteY9" fmla="*/ 93404 h 221889"/>
                  <a:gd name="connsiteX10" fmla="*/ 127665 w 824679"/>
                  <a:gd name="connsiteY10" fmla="*/ 2529 h 221889"/>
                  <a:gd name="connsiteX11" fmla="*/ 395917 w 824679"/>
                  <a:gd name="connsiteY11" fmla="*/ 447 h 221889"/>
                  <a:gd name="connsiteX12" fmla="*/ 619692 w 824679"/>
                  <a:gd name="connsiteY12" fmla="*/ 53085 h 221889"/>
                  <a:gd name="connsiteX0" fmla="*/ 619692 w 824679"/>
                  <a:gd name="connsiteY0" fmla="*/ 53085 h 221804"/>
                  <a:gd name="connsiteX1" fmla="*/ 824679 w 824679"/>
                  <a:gd name="connsiteY1" fmla="*/ 99877 h 221804"/>
                  <a:gd name="connsiteX2" fmla="*/ 817467 w 824679"/>
                  <a:gd name="connsiteY2" fmla="*/ 155470 h 221804"/>
                  <a:gd name="connsiteX3" fmla="*/ 611925 w 824679"/>
                  <a:gd name="connsiteY3" fmla="*/ 221497 h 221804"/>
                  <a:gd name="connsiteX4" fmla="*/ 521555 w 824679"/>
                  <a:gd name="connsiteY4" fmla="*/ 118817 h 221804"/>
                  <a:gd name="connsiteX5" fmla="*/ 380800 w 824679"/>
                  <a:gd name="connsiteY5" fmla="*/ 89344 h 221804"/>
                  <a:gd name="connsiteX6" fmla="*/ 248350 w 824679"/>
                  <a:gd name="connsiteY6" fmla="*/ 153317 h 221804"/>
                  <a:gd name="connsiteX7" fmla="*/ 164935 w 824679"/>
                  <a:gd name="connsiteY7" fmla="*/ 95856 h 221804"/>
                  <a:gd name="connsiteX8" fmla="*/ 26410 w 824679"/>
                  <a:gd name="connsiteY8" fmla="*/ 171994 h 221804"/>
                  <a:gd name="connsiteX9" fmla="*/ 18817 w 824679"/>
                  <a:gd name="connsiteY9" fmla="*/ 93404 h 221804"/>
                  <a:gd name="connsiteX10" fmla="*/ 127665 w 824679"/>
                  <a:gd name="connsiteY10" fmla="*/ 2529 h 221804"/>
                  <a:gd name="connsiteX11" fmla="*/ 395917 w 824679"/>
                  <a:gd name="connsiteY11" fmla="*/ 447 h 221804"/>
                  <a:gd name="connsiteX12" fmla="*/ 619692 w 824679"/>
                  <a:gd name="connsiteY12" fmla="*/ 53085 h 221804"/>
                  <a:gd name="connsiteX0" fmla="*/ 619692 w 824679"/>
                  <a:gd name="connsiteY0" fmla="*/ 53085 h 235188"/>
                  <a:gd name="connsiteX1" fmla="*/ 824679 w 824679"/>
                  <a:gd name="connsiteY1" fmla="*/ 99877 h 235188"/>
                  <a:gd name="connsiteX2" fmla="*/ 817467 w 824679"/>
                  <a:gd name="connsiteY2" fmla="*/ 155470 h 235188"/>
                  <a:gd name="connsiteX3" fmla="*/ 611925 w 824679"/>
                  <a:gd name="connsiteY3" fmla="*/ 221497 h 235188"/>
                  <a:gd name="connsiteX4" fmla="*/ 521555 w 824679"/>
                  <a:gd name="connsiteY4" fmla="*/ 118817 h 235188"/>
                  <a:gd name="connsiteX5" fmla="*/ 420362 w 824679"/>
                  <a:gd name="connsiteY5" fmla="*/ 234825 h 235188"/>
                  <a:gd name="connsiteX6" fmla="*/ 248350 w 824679"/>
                  <a:gd name="connsiteY6" fmla="*/ 153317 h 235188"/>
                  <a:gd name="connsiteX7" fmla="*/ 164935 w 824679"/>
                  <a:gd name="connsiteY7" fmla="*/ 95856 h 235188"/>
                  <a:gd name="connsiteX8" fmla="*/ 26410 w 824679"/>
                  <a:gd name="connsiteY8" fmla="*/ 171994 h 235188"/>
                  <a:gd name="connsiteX9" fmla="*/ 18817 w 824679"/>
                  <a:gd name="connsiteY9" fmla="*/ 93404 h 235188"/>
                  <a:gd name="connsiteX10" fmla="*/ 127665 w 824679"/>
                  <a:gd name="connsiteY10" fmla="*/ 2529 h 235188"/>
                  <a:gd name="connsiteX11" fmla="*/ 395917 w 824679"/>
                  <a:gd name="connsiteY11" fmla="*/ 447 h 235188"/>
                  <a:gd name="connsiteX12" fmla="*/ 619692 w 824679"/>
                  <a:gd name="connsiteY12" fmla="*/ 53085 h 235188"/>
                  <a:gd name="connsiteX0" fmla="*/ 619692 w 824679"/>
                  <a:gd name="connsiteY0" fmla="*/ 53085 h 234839"/>
                  <a:gd name="connsiteX1" fmla="*/ 824679 w 824679"/>
                  <a:gd name="connsiteY1" fmla="*/ 99877 h 234839"/>
                  <a:gd name="connsiteX2" fmla="*/ 817467 w 824679"/>
                  <a:gd name="connsiteY2" fmla="*/ 155470 h 234839"/>
                  <a:gd name="connsiteX3" fmla="*/ 611925 w 824679"/>
                  <a:gd name="connsiteY3" fmla="*/ 221497 h 234839"/>
                  <a:gd name="connsiteX4" fmla="*/ 521555 w 824679"/>
                  <a:gd name="connsiteY4" fmla="*/ 118817 h 234839"/>
                  <a:gd name="connsiteX5" fmla="*/ 420362 w 824679"/>
                  <a:gd name="connsiteY5" fmla="*/ 234825 h 234839"/>
                  <a:gd name="connsiteX6" fmla="*/ 318443 w 824679"/>
                  <a:gd name="connsiteY6" fmla="*/ 126624 h 234839"/>
                  <a:gd name="connsiteX7" fmla="*/ 164935 w 824679"/>
                  <a:gd name="connsiteY7" fmla="*/ 95856 h 234839"/>
                  <a:gd name="connsiteX8" fmla="*/ 26410 w 824679"/>
                  <a:gd name="connsiteY8" fmla="*/ 171994 h 234839"/>
                  <a:gd name="connsiteX9" fmla="*/ 18817 w 824679"/>
                  <a:gd name="connsiteY9" fmla="*/ 93404 h 234839"/>
                  <a:gd name="connsiteX10" fmla="*/ 127665 w 824679"/>
                  <a:gd name="connsiteY10" fmla="*/ 2529 h 234839"/>
                  <a:gd name="connsiteX11" fmla="*/ 395917 w 824679"/>
                  <a:gd name="connsiteY11" fmla="*/ 447 h 234839"/>
                  <a:gd name="connsiteX12" fmla="*/ 619692 w 824679"/>
                  <a:gd name="connsiteY12" fmla="*/ 53085 h 234839"/>
                  <a:gd name="connsiteX0" fmla="*/ 619692 w 824679"/>
                  <a:gd name="connsiteY0" fmla="*/ 53085 h 234836"/>
                  <a:gd name="connsiteX1" fmla="*/ 824679 w 824679"/>
                  <a:gd name="connsiteY1" fmla="*/ 99877 h 234836"/>
                  <a:gd name="connsiteX2" fmla="*/ 817467 w 824679"/>
                  <a:gd name="connsiteY2" fmla="*/ 155470 h 234836"/>
                  <a:gd name="connsiteX3" fmla="*/ 611925 w 824679"/>
                  <a:gd name="connsiteY3" fmla="*/ 221497 h 234836"/>
                  <a:gd name="connsiteX4" fmla="*/ 521555 w 824679"/>
                  <a:gd name="connsiteY4" fmla="*/ 118817 h 234836"/>
                  <a:gd name="connsiteX5" fmla="*/ 420362 w 824679"/>
                  <a:gd name="connsiteY5" fmla="*/ 234825 h 234836"/>
                  <a:gd name="connsiteX6" fmla="*/ 318443 w 824679"/>
                  <a:gd name="connsiteY6" fmla="*/ 126624 h 234836"/>
                  <a:gd name="connsiteX7" fmla="*/ 164935 w 824679"/>
                  <a:gd name="connsiteY7" fmla="*/ 95856 h 234836"/>
                  <a:gd name="connsiteX8" fmla="*/ 26410 w 824679"/>
                  <a:gd name="connsiteY8" fmla="*/ 171994 h 234836"/>
                  <a:gd name="connsiteX9" fmla="*/ 18817 w 824679"/>
                  <a:gd name="connsiteY9" fmla="*/ 93404 h 234836"/>
                  <a:gd name="connsiteX10" fmla="*/ 127665 w 824679"/>
                  <a:gd name="connsiteY10" fmla="*/ 2529 h 234836"/>
                  <a:gd name="connsiteX11" fmla="*/ 395917 w 824679"/>
                  <a:gd name="connsiteY11" fmla="*/ 447 h 234836"/>
                  <a:gd name="connsiteX12" fmla="*/ 619692 w 824679"/>
                  <a:gd name="connsiteY12" fmla="*/ 53085 h 234836"/>
                  <a:gd name="connsiteX0" fmla="*/ 623584 w 828571"/>
                  <a:gd name="connsiteY0" fmla="*/ 53085 h 234836"/>
                  <a:gd name="connsiteX1" fmla="*/ 828571 w 828571"/>
                  <a:gd name="connsiteY1" fmla="*/ 99877 h 234836"/>
                  <a:gd name="connsiteX2" fmla="*/ 821359 w 828571"/>
                  <a:gd name="connsiteY2" fmla="*/ 155470 h 234836"/>
                  <a:gd name="connsiteX3" fmla="*/ 615817 w 828571"/>
                  <a:gd name="connsiteY3" fmla="*/ 221497 h 234836"/>
                  <a:gd name="connsiteX4" fmla="*/ 525447 w 828571"/>
                  <a:gd name="connsiteY4" fmla="*/ 118817 h 234836"/>
                  <a:gd name="connsiteX5" fmla="*/ 424254 w 828571"/>
                  <a:gd name="connsiteY5" fmla="*/ 234825 h 234836"/>
                  <a:gd name="connsiteX6" fmla="*/ 322335 w 828571"/>
                  <a:gd name="connsiteY6" fmla="*/ 126624 h 234836"/>
                  <a:gd name="connsiteX7" fmla="*/ 242672 w 828571"/>
                  <a:gd name="connsiteY7" fmla="*/ 230542 h 234836"/>
                  <a:gd name="connsiteX8" fmla="*/ 30302 w 828571"/>
                  <a:gd name="connsiteY8" fmla="*/ 171994 h 234836"/>
                  <a:gd name="connsiteX9" fmla="*/ 22709 w 828571"/>
                  <a:gd name="connsiteY9" fmla="*/ 93404 h 234836"/>
                  <a:gd name="connsiteX10" fmla="*/ 131557 w 828571"/>
                  <a:gd name="connsiteY10" fmla="*/ 2529 h 234836"/>
                  <a:gd name="connsiteX11" fmla="*/ 399809 w 828571"/>
                  <a:gd name="connsiteY11" fmla="*/ 447 h 234836"/>
                  <a:gd name="connsiteX12" fmla="*/ 623584 w 828571"/>
                  <a:gd name="connsiteY12" fmla="*/ 53085 h 234836"/>
                  <a:gd name="connsiteX0" fmla="*/ 614004 w 828571"/>
                  <a:gd name="connsiteY0" fmla="*/ 81930 h 235414"/>
                  <a:gd name="connsiteX1" fmla="*/ 828571 w 828571"/>
                  <a:gd name="connsiteY1" fmla="*/ 100455 h 235414"/>
                  <a:gd name="connsiteX2" fmla="*/ 821359 w 828571"/>
                  <a:gd name="connsiteY2" fmla="*/ 156048 h 235414"/>
                  <a:gd name="connsiteX3" fmla="*/ 615817 w 828571"/>
                  <a:gd name="connsiteY3" fmla="*/ 222075 h 235414"/>
                  <a:gd name="connsiteX4" fmla="*/ 525447 w 828571"/>
                  <a:gd name="connsiteY4" fmla="*/ 119395 h 235414"/>
                  <a:gd name="connsiteX5" fmla="*/ 424254 w 828571"/>
                  <a:gd name="connsiteY5" fmla="*/ 235403 h 235414"/>
                  <a:gd name="connsiteX6" fmla="*/ 322335 w 828571"/>
                  <a:gd name="connsiteY6" fmla="*/ 127202 h 235414"/>
                  <a:gd name="connsiteX7" fmla="*/ 242672 w 828571"/>
                  <a:gd name="connsiteY7" fmla="*/ 231120 h 235414"/>
                  <a:gd name="connsiteX8" fmla="*/ 30302 w 828571"/>
                  <a:gd name="connsiteY8" fmla="*/ 172572 h 235414"/>
                  <a:gd name="connsiteX9" fmla="*/ 22709 w 828571"/>
                  <a:gd name="connsiteY9" fmla="*/ 93982 h 235414"/>
                  <a:gd name="connsiteX10" fmla="*/ 131557 w 828571"/>
                  <a:gd name="connsiteY10" fmla="*/ 3107 h 235414"/>
                  <a:gd name="connsiteX11" fmla="*/ 399809 w 828571"/>
                  <a:gd name="connsiteY11" fmla="*/ 1025 h 235414"/>
                  <a:gd name="connsiteX12" fmla="*/ 614004 w 828571"/>
                  <a:gd name="connsiteY12" fmla="*/ 81930 h 235414"/>
                  <a:gd name="connsiteX0" fmla="*/ 614004 w 828571"/>
                  <a:gd name="connsiteY0" fmla="*/ 78823 h 232307"/>
                  <a:gd name="connsiteX1" fmla="*/ 828571 w 828571"/>
                  <a:gd name="connsiteY1" fmla="*/ 97348 h 232307"/>
                  <a:gd name="connsiteX2" fmla="*/ 821359 w 828571"/>
                  <a:gd name="connsiteY2" fmla="*/ 152941 h 232307"/>
                  <a:gd name="connsiteX3" fmla="*/ 615817 w 828571"/>
                  <a:gd name="connsiteY3" fmla="*/ 218968 h 232307"/>
                  <a:gd name="connsiteX4" fmla="*/ 525447 w 828571"/>
                  <a:gd name="connsiteY4" fmla="*/ 116288 h 232307"/>
                  <a:gd name="connsiteX5" fmla="*/ 424254 w 828571"/>
                  <a:gd name="connsiteY5" fmla="*/ 232296 h 232307"/>
                  <a:gd name="connsiteX6" fmla="*/ 322335 w 828571"/>
                  <a:gd name="connsiteY6" fmla="*/ 124095 h 232307"/>
                  <a:gd name="connsiteX7" fmla="*/ 242672 w 828571"/>
                  <a:gd name="connsiteY7" fmla="*/ 228013 h 232307"/>
                  <a:gd name="connsiteX8" fmla="*/ 30302 w 828571"/>
                  <a:gd name="connsiteY8" fmla="*/ 169465 h 232307"/>
                  <a:gd name="connsiteX9" fmla="*/ 22709 w 828571"/>
                  <a:gd name="connsiteY9" fmla="*/ 90875 h 232307"/>
                  <a:gd name="connsiteX10" fmla="*/ 131557 w 828571"/>
                  <a:gd name="connsiteY10" fmla="*/ 0 h 232307"/>
                  <a:gd name="connsiteX11" fmla="*/ 410525 w 828571"/>
                  <a:gd name="connsiteY11" fmla="*/ 87952 h 232307"/>
                  <a:gd name="connsiteX12" fmla="*/ 614004 w 828571"/>
                  <a:gd name="connsiteY12" fmla="*/ 78823 h 232307"/>
                  <a:gd name="connsiteX0" fmla="*/ 614004 w 828571"/>
                  <a:gd name="connsiteY0" fmla="*/ 24175 h 177659"/>
                  <a:gd name="connsiteX1" fmla="*/ 828571 w 828571"/>
                  <a:gd name="connsiteY1" fmla="*/ 42700 h 177659"/>
                  <a:gd name="connsiteX2" fmla="*/ 821359 w 828571"/>
                  <a:gd name="connsiteY2" fmla="*/ 98293 h 177659"/>
                  <a:gd name="connsiteX3" fmla="*/ 615817 w 828571"/>
                  <a:gd name="connsiteY3" fmla="*/ 164320 h 177659"/>
                  <a:gd name="connsiteX4" fmla="*/ 525447 w 828571"/>
                  <a:gd name="connsiteY4" fmla="*/ 61640 h 177659"/>
                  <a:gd name="connsiteX5" fmla="*/ 424254 w 828571"/>
                  <a:gd name="connsiteY5" fmla="*/ 177648 h 177659"/>
                  <a:gd name="connsiteX6" fmla="*/ 322335 w 828571"/>
                  <a:gd name="connsiteY6" fmla="*/ 69447 h 177659"/>
                  <a:gd name="connsiteX7" fmla="*/ 242672 w 828571"/>
                  <a:gd name="connsiteY7" fmla="*/ 173365 h 177659"/>
                  <a:gd name="connsiteX8" fmla="*/ 30302 w 828571"/>
                  <a:gd name="connsiteY8" fmla="*/ 114817 h 177659"/>
                  <a:gd name="connsiteX9" fmla="*/ 22709 w 828571"/>
                  <a:gd name="connsiteY9" fmla="*/ 36227 h 177659"/>
                  <a:gd name="connsiteX10" fmla="*/ 164050 w 828571"/>
                  <a:gd name="connsiteY10" fmla="*/ 21929 h 177659"/>
                  <a:gd name="connsiteX11" fmla="*/ 410525 w 828571"/>
                  <a:gd name="connsiteY11" fmla="*/ 33304 h 177659"/>
                  <a:gd name="connsiteX12" fmla="*/ 614004 w 828571"/>
                  <a:gd name="connsiteY12" fmla="*/ 24175 h 177659"/>
                  <a:gd name="connsiteX0" fmla="*/ 614004 w 828571"/>
                  <a:gd name="connsiteY0" fmla="*/ 71674 h 225158"/>
                  <a:gd name="connsiteX1" fmla="*/ 828571 w 828571"/>
                  <a:gd name="connsiteY1" fmla="*/ 90199 h 225158"/>
                  <a:gd name="connsiteX2" fmla="*/ 821359 w 828571"/>
                  <a:gd name="connsiteY2" fmla="*/ 145792 h 225158"/>
                  <a:gd name="connsiteX3" fmla="*/ 615817 w 828571"/>
                  <a:gd name="connsiteY3" fmla="*/ 211819 h 225158"/>
                  <a:gd name="connsiteX4" fmla="*/ 525447 w 828571"/>
                  <a:gd name="connsiteY4" fmla="*/ 109139 h 225158"/>
                  <a:gd name="connsiteX5" fmla="*/ 424254 w 828571"/>
                  <a:gd name="connsiteY5" fmla="*/ 225147 h 225158"/>
                  <a:gd name="connsiteX6" fmla="*/ 322335 w 828571"/>
                  <a:gd name="connsiteY6" fmla="*/ 116946 h 225158"/>
                  <a:gd name="connsiteX7" fmla="*/ 242672 w 828571"/>
                  <a:gd name="connsiteY7" fmla="*/ 220864 h 225158"/>
                  <a:gd name="connsiteX8" fmla="*/ 30302 w 828571"/>
                  <a:gd name="connsiteY8" fmla="*/ 162316 h 225158"/>
                  <a:gd name="connsiteX9" fmla="*/ 22709 w 828571"/>
                  <a:gd name="connsiteY9" fmla="*/ 83726 h 225158"/>
                  <a:gd name="connsiteX10" fmla="*/ 164050 w 828571"/>
                  <a:gd name="connsiteY10" fmla="*/ 69428 h 225158"/>
                  <a:gd name="connsiteX11" fmla="*/ 410525 w 828571"/>
                  <a:gd name="connsiteY11" fmla="*/ 80803 h 225158"/>
                  <a:gd name="connsiteX12" fmla="*/ 614004 w 828571"/>
                  <a:gd name="connsiteY12" fmla="*/ 71674 h 225158"/>
                  <a:gd name="connsiteX0" fmla="*/ 614004 w 828571"/>
                  <a:gd name="connsiteY0" fmla="*/ 36986 h 190470"/>
                  <a:gd name="connsiteX1" fmla="*/ 828571 w 828571"/>
                  <a:gd name="connsiteY1" fmla="*/ 55511 h 190470"/>
                  <a:gd name="connsiteX2" fmla="*/ 821359 w 828571"/>
                  <a:gd name="connsiteY2" fmla="*/ 111104 h 190470"/>
                  <a:gd name="connsiteX3" fmla="*/ 615817 w 828571"/>
                  <a:gd name="connsiteY3" fmla="*/ 177131 h 190470"/>
                  <a:gd name="connsiteX4" fmla="*/ 525447 w 828571"/>
                  <a:gd name="connsiteY4" fmla="*/ 74451 h 190470"/>
                  <a:gd name="connsiteX5" fmla="*/ 424254 w 828571"/>
                  <a:gd name="connsiteY5" fmla="*/ 190459 h 190470"/>
                  <a:gd name="connsiteX6" fmla="*/ 322335 w 828571"/>
                  <a:gd name="connsiteY6" fmla="*/ 82258 h 190470"/>
                  <a:gd name="connsiteX7" fmla="*/ 242672 w 828571"/>
                  <a:gd name="connsiteY7" fmla="*/ 186176 h 190470"/>
                  <a:gd name="connsiteX8" fmla="*/ 30302 w 828571"/>
                  <a:gd name="connsiteY8" fmla="*/ 127628 h 190470"/>
                  <a:gd name="connsiteX9" fmla="*/ 22709 w 828571"/>
                  <a:gd name="connsiteY9" fmla="*/ 49038 h 190470"/>
                  <a:gd name="connsiteX10" fmla="*/ 164050 w 828571"/>
                  <a:gd name="connsiteY10" fmla="*/ 34740 h 190470"/>
                  <a:gd name="connsiteX11" fmla="*/ 410525 w 828571"/>
                  <a:gd name="connsiteY11" fmla="*/ 46115 h 190470"/>
                  <a:gd name="connsiteX12" fmla="*/ 614004 w 828571"/>
                  <a:gd name="connsiteY12" fmla="*/ 36986 h 190470"/>
                  <a:gd name="connsiteX0" fmla="*/ 614004 w 828571"/>
                  <a:gd name="connsiteY0" fmla="*/ 3460 h 156944"/>
                  <a:gd name="connsiteX1" fmla="*/ 828571 w 828571"/>
                  <a:gd name="connsiteY1" fmla="*/ 21985 h 156944"/>
                  <a:gd name="connsiteX2" fmla="*/ 821359 w 828571"/>
                  <a:gd name="connsiteY2" fmla="*/ 77578 h 156944"/>
                  <a:gd name="connsiteX3" fmla="*/ 615817 w 828571"/>
                  <a:gd name="connsiteY3" fmla="*/ 143605 h 156944"/>
                  <a:gd name="connsiteX4" fmla="*/ 525447 w 828571"/>
                  <a:gd name="connsiteY4" fmla="*/ 40925 h 156944"/>
                  <a:gd name="connsiteX5" fmla="*/ 424254 w 828571"/>
                  <a:gd name="connsiteY5" fmla="*/ 156933 h 156944"/>
                  <a:gd name="connsiteX6" fmla="*/ 322335 w 828571"/>
                  <a:gd name="connsiteY6" fmla="*/ 48732 h 156944"/>
                  <a:gd name="connsiteX7" fmla="*/ 242672 w 828571"/>
                  <a:gd name="connsiteY7" fmla="*/ 152650 h 156944"/>
                  <a:gd name="connsiteX8" fmla="*/ 30302 w 828571"/>
                  <a:gd name="connsiteY8" fmla="*/ 94102 h 156944"/>
                  <a:gd name="connsiteX9" fmla="*/ 22709 w 828571"/>
                  <a:gd name="connsiteY9" fmla="*/ 15512 h 156944"/>
                  <a:gd name="connsiteX10" fmla="*/ 164050 w 828571"/>
                  <a:gd name="connsiteY10" fmla="*/ 1214 h 156944"/>
                  <a:gd name="connsiteX11" fmla="*/ 410525 w 828571"/>
                  <a:gd name="connsiteY11" fmla="*/ 12589 h 156944"/>
                  <a:gd name="connsiteX12" fmla="*/ 614004 w 828571"/>
                  <a:gd name="connsiteY12" fmla="*/ 3460 h 156944"/>
                  <a:gd name="connsiteX0" fmla="*/ 636123 w 850690"/>
                  <a:gd name="connsiteY0" fmla="*/ 3460 h 156944"/>
                  <a:gd name="connsiteX1" fmla="*/ 850690 w 850690"/>
                  <a:gd name="connsiteY1" fmla="*/ 21985 h 156944"/>
                  <a:gd name="connsiteX2" fmla="*/ 843478 w 850690"/>
                  <a:gd name="connsiteY2" fmla="*/ 77578 h 156944"/>
                  <a:gd name="connsiteX3" fmla="*/ 637936 w 850690"/>
                  <a:gd name="connsiteY3" fmla="*/ 143605 h 156944"/>
                  <a:gd name="connsiteX4" fmla="*/ 547566 w 850690"/>
                  <a:gd name="connsiteY4" fmla="*/ 40925 h 156944"/>
                  <a:gd name="connsiteX5" fmla="*/ 446373 w 850690"/>
                  <a:gd name="connsiteY5" fmla="*/ 156933 h 156944"/>
                  <a:gd name="connsiteX6" fmla="*/ 344454 w 850690"/>
                  <a:gd name="connsiteY6" fmla="*/ 48732 h 156944"/>
                  <a:gd name="connsiteX7" fmla="*/ 264791 w 850690"/>
                  <a:gd name="connsiteY7" fmla="*/ 152650 h 156944"/>
                  <a:gd name="connsiteX8" fmla="*/ 52421 w 850690"/>
                  <a:gd name="connsiteY8" fmla="*/ 94102 h 156944"/>
                  <a:gd name="connsiteX9" fmla="*/ 44828 w 850690"/>
                  <a:gd name="connsiteY9" fmla="*/ 15512 h 156944"/>
                  <a:gd name="connsiteX10" fmla="*/ 186169 w 850690"/>
                  <a:gd name="connsiteY10" fmla="*/ 1214 h 156944"/>
                  <a:gd name="connsiteX11" fmla="*/ 432644 w 850690"/>
                  <a:gd name="connsiteY11" fmla="*/ 12589 h 156944"/>
                  <a:gd name="connsiteX12" fmla="*/ 636123 w 850690"/>
                  <a:gd name="connsiteY12" fmla="*/ 3460 h 156944"/>
                  <a:gd name="connsiteX0" fmla="*/ 609981 w 824548"/>
                  <a:gd name="connsiteY0" fmla="*/ 5378 h 158862"/>
                  <a:gd name="connsiteX1" fmla="*/ 824548 w 824548"/>
                  <a:gd name="connsiteY1" fmla="*/ 23903 h 158862"/>
                  <a:gd name="connsiteX2" fmla="*/ 817336 w 824548"/>
                  <a:gd name="connsiteY2" fmla="*/ 79496 h 158862"/>
                  <a:gd name="connsiteX3" fmla="*/ 611794 w 824548"/>
                  <a:gd name="connsiteY3" fmla="*/ 145523 h 158862"/>
                  <a:gd name="connsiteX4" fmla="*/ 521424 w 824548"/>
                  <a:gd name="connsiteY4" fmla="*/ 42843 h 158862"/>
                  <a:gd name="connsiteX5" fmla="*/ 420231 w 824548"/>
                  <a:gd name="connsiteY5" fmla="*/ 158851 h 158862"/>
                  <a:gd name="connsiteX6" fmla="*/ 318312 w 824548"/>
                  <a:gd name="connsiteY6" fmla="*/ 50650 h 158862"/>
                  <a:gd name="connsiteX7" fmla="*/ 238649 w 824548"/>
                  <a:gd name="connsiteY7" fmla="*/ 154568 h 158862"/>
                  <a:gd name="connsiteX8" fmla="*/ 26279 w 824548"/>
                  <a:gd name="connsiteY8" fmla="*/ 96020 h 158862"/>
                  <a:gd name="connsiteX9" fmla="*/ 18686 w 824548"/>
                  <a:gd name="connsiteY9" fmla="*/ 17430 h 158862"/>
                  <a:gd name="connsiteX10" fmla="*/ 160027 w 824548"/>
                  <a:gd name="connsiteY10" fmla="*/ 3132 h 158862"/>
                  <a:gd name="connsiteX11" fmla="*/ 406502 w 824548"/>
                  <a:gd name="connsiteY11" fmla="*/ 14507 h 158862"/>
                  <a:gd name="connsiteX12" fmla="*/ 609981 w 824548"/>
                  <a:gd name="connsiteY12" fmla="*/ 5378 h 158862"/>
                  <a:gd name="connsiteX0" fmla="*/ 598975 w 813542"/>
                  <a:gd name="connsiteY0" fmla="*/ 3902 h 157386"/>
                  <a:gd name="connsiteX1" fmla="*/ 813542 w 813542"/>
                  <a:gd name="connsiteY1" fmla="*/ 22427 h 157386"/>
                  <a:gd name="connsiteX2" fmla="*/ 806330 w 813542"/>
                  <a:gd name="connsiteY2" fmla="*/ 78020 h 157386"/>
                  <a:gd name="connsiteX3" fmla="*/ 600788 w 813542"/>
                  <a:gd name="connsiteY3" fmla="*/ 144047 h 157386"/>
                  <a:gd name="connsiteX4" fmla="*/ 510418 w 813542"/>
                  <a:gd name="connsiteY4" fmla="*/ 41367 h 157386"/>
                  <a:gd name="connsiteX5" fmla="*/ 409225 w 813542"/>
                  <a:gd name="connsiteY5" fmla="*/ 157375 h 157386"/>
                  <a:gd name="connsiteX6" fmla="*/ 307306 w 813542"/>
                  <a:gd name="connsiteY6" fmla="*/ 49174 h 157386"/>
                  <a:gd name="connsiteX7" fmla="*/ 227643 w 813542"/>
                  <a:gd name="connsiteY7" fmla="*/ 153092 h 157386"/>
                  <a:gd name="connsiteX8" fmla="*/ 41008 w 813542"/>
                  <a:gd name="connsiteY8" fmla="*/ 90071 h 157386"/>
                  <a:gd name="connsiteX9" fmla="*/ 7680 w 813542"/>
                  <a:gd name="connsiteY9" fmla="*/ 15954 h 157386"/>
                  <a:gd name="connsiteX10" fmla="*/ 149021 w 813542"/>
                  <a:gd name="connsiteY10" fmla="*/ 1656 h 157386"/>
                  <a:gd name="connsiteX11" fmla="*/ 395496 w 813542"/>
                  <a:gd name="connsiteY11" fmla="*/ 13031 h 157386"/>
                  <a:gd name="connsiteX12" fmla="*/ 598975 w 813542"/>
                  <a:gd name="connsiteY12" fmla="*/ 3902 h 157386"/>
                  <a:gd name="connsiteX0" fmla="*/ 684415 w 898982"/>
                  <a:gd name="connsiteY0" fmla="*/ 6987 h 160471"/>
                  <a:gd name="connsiteX1" fmla="*/ 898982 w 898982"/>
                  <a:gd name="connsiteY1" fmla="*/ 25512 h 160471"/>
                  <a:gd name="connsiteX2" fmla="*/ 891770 w 898982"/>
                  <a:gd name="connsiteY2" fmla="*/ 81105 h 160471"/>
                  <a:gd name="connsiteX3" fmla="*/ 686228 w 898982"/>
                  <a:gd name="connsiteY3" fmla="*/ 147132 h 160471"/>
                  <a:gd name="connsiteX4" fmla="*/ 595858 w 898982"/>
                  <a:gd name="connsiteY4" fmla="*/ 44452 h 160471"/>
                  <a:gd name="connsiteX5" fmla="*/ 494665 w 898982"/>
                  <a:gd name="connsiteY5" fmla="*/ 160460 h 160471"/>
                  <a:gd name="connsiteX6" fmla="*/ 392746 w 898982"/>
                  <a:gd name="connsiteY6" fmla="*/ 52259 h 160471"/>
                  <a:gd name="connsiteX7" fmla="*/ 313083 w 898982"/>
                  <a:gd name="connsiteY7" fmla="*/ 156177 h 160471"/>
                  <a:gd name="connsiteX8" fmla="*/ 126448 w 898982"/>
                  <a:gd name="connsiteY8" fmla="*/ 93156 h 160471"/>
                  <a:gd name="connsiteX9" fmla="*/ 2336 w 898982"/>
                  <a:gd name="connsiteY9" fmla="*/ 107368 h 160471"/>
                  <a:gd name="connsiteX10" fmla="*/ 234461 w 898982"/>
                  <a:gd name="connsiteY10" fmla="*/ 4741 h 160471"/>
                  <a:gd name="connsiteX11" fmla="*/ 480936 w 898982"/>
                  <a:gd name="connsiteY11" fmla="*/ 16116 h 160471"/>
                  <a:gd name="connsiteX12" fmla="*/ 684415 w 898982"/>
                  <a:gd name="connsiteY12" fmla="*/ 6987 h 160471"/>
                  <a:gd name="connsiteX0" fmla="*/ 687041 w 901608"/>
                  <a:gd name="connsiteY0" fmla="*/ 6987 h 160471"/>
                  <a:gd name="connsiteX1" fmla="*/ 901608 w 901608"/>
                  <a:gd name="connsiteY1" fmla="*/ 25512 h 160471"/>
                  <a:gd name="connsiteX2" fmla="*/ 894396 w 901608"/>
                  <a:gd name="connsiteY2" fmla="*/ 81105 h 160471"/>
                  <a:gd name="connsiteX3" fmla="*/ 688854 w 901608"/>
                  <a:gd name="connsiteY3" fmla="*/ 147132 h 160471"/>
                  <a:gd name="connsiteX4" fmla="*/ 598484 w 901608"/>
                  <a:gd name="connsiteY4" fmla="*/ 44452 h 160471"/>
                  <a:gd name="connsiteX5" fmla="*/ 497291 w 901608"/>
                  <a:gd name="connsiteY5" fmla="*/ 160460 h 160471"/>
                  <a:gd name="connsiteX6" fmla="*/ 395372 w 901608"/>
                  <a:gd name="connsiteY6" fmla="*/ 52259 h 160471"/>
                  <a:gd name="connsiteX7" fmla="*/ 315709 w 901608"/>
                  <a:gd name="connsiteY7" fmla="*/ 156177 h 160471"/>
                  <a:gd name="connsiteX8" fmla="*/ 129074 w 901608"/>
                  <a:gd name="connsiteY8" fmla="*/ 93156 h 160471"/>
                  <a:gd name="connsiteX9" fmla="*/ 4962 w 901608"/>
                  <a:gd name="connsiteY9" fmla="*/ 107368 h 160471"/>
                  <a:gd name="connsiteX10" fmla="*/ 237087 w 901608"/>
                  <a:gd name="connsiteY10" fmla="*/ 4741 h 160471"/>
                  <a:gd name="connsiteX11" fmla="*/ 483562 w 901608"/>
                  <a:gd name="connsiteY11" fmla="*/ 16116 h 160471"/>
                  <a:gd name="connsiteX12" fmla="*/ 687041 w 901608"/>
                  <a:gd name="connsiteY12" fmla="*/ 6987 h 160471"/>
                  <a:gd name="connsiteX0" fmla="*/ 693537 w 908104"/>
                  <a:gd name="connsiteY0" fmla="*/ 6987 h 160471"/>
                  <a:gd name="connsiteX1" fmla="*/ 908104 w 908104"/>
                  <a:gd name="connsiteY1" fmla="*/ 25512 h 160471"/>
                  <a:gd name="connsiteX2" fmla="*/ 900892 w 908104"/>
                  <a:gd name="connsiteY2" fmla="*/ 81105 h 160471"/>
                  <a:gd name="connsiteX3" fmla="*/ 695350 w 908104"/>
                  <a:gd name="connsiteY3" fmla="*/ 147132 h 160471"/>
                  <a:gd name="connsiteX4" fmla="*/ 604980 w 908104"/>
                  <a:gd name="connsiteY4" fmla="*/ 44452 h 160471"/>
                  <a:gd name="connsiteX5" fmla="*/ 503787 w 908104"/>
                  <a:gd name="connsiteY5" fmla="*/ 160460 h 160471"/>
                  <a:gd name="connsiteX6" fmla="*/ 401868 w 908104"/>
                  <a:gd name="connsiteY6" fmla="*/ 52259 h 160471"/>
                  <a:gd name="connsiteX7" fmla="*/ 322205 w 908104"/>
                  <a:gd name="connsiteY7" fmla="*/ 156177 h 160471"/>
                  <a:gd name="connsiteX8" fmla="*/ 135570 w 908104"/>
                  <a:gd name="connsiteY8" fmla="*/ 93156 h 160471"/>
                  <a:gd name="connsiteX9" fmla="*/ 11458 w 908104"/>
                  <a:gd name="connsiteY9" fmla="*/ 107368 h 160471"/>
                  <a:gd name="connsiteX10" fmla="*/ 243583 w 908104"/>
                  <a:gd name="connsiteY10" fmla="*/ 4741 h 160471"/>
                  <a:gd name="connsiteX11" fmla="*/ 490058 w 908104"/>
                  <a:gd name="connsiteY11" fmla="*/ 16116 h 160471"/>
                  <a:gd name="connsiteX12" fmla="*/ 693537 w 908104"/>
                  <a:gd name="connsiteY12" fmla="*/ 6987 h 160471"/>
                  <a:gd name="connsiteX0" fmla="*/ 725431 w 939998"/>
                  <a:gd name="connsiteY0" fmla="*/ 9212 h 162696"/>
                  <a:gd name="connsiteX1" fmla="*/ 939998 w 939998"/>
                  <a:gd name="connsiteY1" fmla="*/ 27737 h 162696"/>
                  <a:gd name="connsiteX2" fmla="*/ 932786 w 939998"/>
                  <a:gd name="connsiteY2" fmla="*/ 83330 h 162696"/>
                  <a:gd name="connsiteX3" fmla="*/ 727244 w 939998"/>
                  <a:gd name="connsiteY3" fmla="*/ 149357 h 162696"/>
                  <a:gd name="connsiteX4" fmla="*/ 636874 w 939998"/>
                  <a:gd name="connsiteY4" fmla="*/ 46677 h 162696"/>
                  <a:gd name="connsiteX5" fmla="*/ 535681 w 939998"/>
                  <a:gd name="connsiteY5" fmla="*/ 162685 h 162696"/>
                  <a:gd name="connsiteX6" fmla="*/ 433762 w 939998"/>
                  <a:gd name="connsiteY6" fmla="*/ 54484 h 162696"/>
                  <a:gd name="connsiteX7" fmla="*/ 354099 w 939998"/>
                  <a:gd name="connsiteY7" fmla="*/ 158402 h 162696"/>
                  <a:gd name="connsiteX8" fmla="*/ 167464 w 939998"/>
                  <a:gd name="connsiteY8" fmla="*/ 95381 h 162696"/>
                  <a:gd name="connsiteX9" fmla="*/ 10377 w 939998"/>
                  <a:gd name="connsiteY9" fmla="*/ 141927 h 162696"/>
                  <a:gd name="connsiteX10" fmla="*/ 275477 w 939998"/>
                  <a:gd name="connsiteY10" fmla="*/ 6966 h 162696"/>
                  <a:gd name="connsiteX11" fmla="*/ 521952 w 939998"/>
                  <a:gd name="connsiteY11" fmla="*/ 18341 h 162696"/>
                  <a:gd name="connsiteX12" fmla="*/ 725431 w 939998"/>
                  <a:gd name="connsiteY12" fmla="*/ 9212 h 162696"/>
                  <a:gd name="connsiteX0" fmla="*/ 726145 w 940712"/>
                  <a:gd name="connsiteY0" fmla="*/ 9212 h 162696"/>
                  <a:gd name="connsiteX1" fmla="*/ 940712 w 940712"/>
                  <a:gd name="connsiteY1" fmla="*/ 27737 h 162696"/>
                  <a:gd name="connsiteX2" fmla="*/ 933500 w 940712"/>
                  <a:gd name="connsiteY2" fmla="*/ 83330 h 162696"/>
                  <a:gd name="connsiteX3" fmla="*/ 727958 w 940712"/>
                  <a:gd name="connsiteY3" fmla="*/ 149357 h 162696"/>
                  <a:gd name="connsiteX4" fmla="*/ 637588 w 940712"/>
                  <a:gd name="connsiteY4" fmla="*/ 46677 h 162696"/>
                  <a:gd name="connsiteX5" fmla="*/ 536395 w 940712"/>
                  <a:gd name="connsiteY5" fmla="*/ 162685 h 162696"/>
                  <a:gd name="connsiteX6" fmla="*/ 434476 w 940712"/>
                  <a:gd name="connsiteY6" fmla="*/ 54484 h 162696"/>
                  <a:gd name="connsiteX7" fmla="*/ 354813 w 940712"/>
                  <a:gd name="connsiteY7" fmla="*/ 158402 h 162696"/>
                  <a:gd name="connsiteX8" fmla="*/ 168178 w 940712"/>
                  <a:gd name="connsiteY8" fmla="*/ 95381 h 162696"/>
                  <a:gd name="connsiteX9" fmla="*/ 11091 w 940712"/>
                  <a:gd name="connsiteY9" fmla="*/ 141927 h 162696"/>
                  <a:gd name="connsiteX10" fmla="*/ 276191 w 940712"/>
                  <a:gd name="connsiteY10" fmla="*/ 6966 h 162696"/>
                  <a:gd name="connsiteX11" fmla="*/ 522666 w 940712"/>
                  <a:gd name="connsiteY11" fmla="*/ 18341 h 162696"/>
                  <a:gd name="connsiteX12" fmla="*/ 726145 w 940712"/>
                  <a:gd name="connsiteY12" fmla="*/ 9212 h 162696"/>
                  <a:gd name="connsiteX0" fmla="*/ 717301 w 931868"/>
                  <a:gd name="connsiteY0" fmla="*/ 197 h 153681"/>
                  <a:gd name="connsiteX1" fmla="*/ 931868 w 931868"/>
                  <a:gd name="connsiteY1" fmla="*/ 18722 h 153681"/>
                  <a:gd name="connsiteX2" fmla="*/ 924656 w 931868"/>
                  <a:gd name="connsiteY2" fmla="*/ 74315 h 153681"/>
                  <a:gd name="connsiteX3" fmla="*/ 719114 w 931868"/>
                  <a:gd name="connsiteY3" fmla="*/ 140342 h 153681"/>
                  <a:gd name="connsiteX4" fmla="*/ 628744 w 931868"/>
                  <a:gd name="connsiteY4" fmla="*/ 37662 h 153681"/>
                  <a:gd name="connsiteX5" fmla="*/ 527551 w 931868"/>
                  <a:gd name="connsiteY5" fmla="*/ 153670 h 153681"/>
                  <a:gd name="connsiteX6" fmla="*/ 425632 w 931868"/>
                  <a:gd name="connsiteY6" fmla="*/ 45469 h 153681"/>
                  <a:gd name="connsiteX7" fmla="*/ 345969 w 931868"/>
                  <a:gd name="connsiteY7" fmla="*/ 149387 h 153681"/>
                  <a:gd name="connsiteX8" fmla="*/ 159334 w 931868"/>
                  <a:gd name="connsiteY8" fmla="*/ 86366 h 153681"/>
                  <a:gd name="connsiteX9" fmla="*/ 2247 w 931868"/>
                  <a:gd name="connsiteY9" fmla="*/ 132912 h 153681"/>
                  <a:gd name="connsiteX10" fmla="*/ 279946 w 931868"/>
                  <a:gd name="connsiteY10" fmla="*/ 15108 h 153681"/>
                  <a:gd name="connsiteX11" fmla="*/ 513822 w 931868"/>
                  <a:gd name="connsiteY11" fmla="*/ 9326 h 153681"/>
                  <a:gd name="connsiteX12" fmla="*/ 717301 w 931868"/>
                  <a:gd name="connsiteY12" fmla="*/ 197 h 153681"/>
                  <a:gd name="connsiteX0" fmla="*/ 717301 w 931868"/>
                  <a:gd name="connsiteY0" fmla="*/ 197 h 153681"/>
                  <a:gd name="connsiteX1" fmla="*/ 931868 w 931868"/>
                  <a:gd name="connsiteY1" fmla="*/ 18722 h 153681"/>
                  <a:gd name="connsiteX2" fmla="*/ 924656 w 931868"/>
                  <a:gd name="connsiteY2" fmla="*/ 74315 h 153681"/>
                  <a:gd name="connsiteX3" fmla="*/ 719114 w 931868"/>
                  <a:gd name="connsiteY3" fmla="*/ 140342 h 153681"/>
                  <a:gd name="connsiteX4" fmla="*/ 628744 w 931868"/>
                  <a:gd name="connsiteY4" fmla="*/ 37662 h 153681"/>
                  <a:gd name="connsiteX5" fmla="*/ 527551 w 931868"/>
                  <a:gd name="connsiteY5" fmla="*/ 153670 h 153681"/>
                  <a:gd name="connsiteX6" fmla="*/ 425632 w 931868"/>
                  <a:gd name="connsiteY6" fmla="*/ 45469 h 153681"/>
                  <a:gd name="connsiteX7" fmla="*/ 345969 w 931868"/>
                  <a:gd name="connsiteY7" fmla="*/ 149387 h 153681"/>
                  <a:gd name="connsiteX8" fmla="*/ 159334 w 931868"/>
                  <a:gd name="connsiteY8" fmla="*/ 86366 h 153681"/>
                  <a:gd name="connsiteX9" fmla="*/ 2247 w 931868"/>
                  <a:gd name="connsiteY9" fmla="*/ 132912 h 153681"/>
                  <a:gd name="connsiteX10" fmla="*/ 279946 w 931868"/>
                  <a:gd name="connsiteY10" fmla="*/ 15108 h 153681"/>
                  <a:gd name="connsiteX11" fmla="*/ 513822 w 931868"/>
                  <a:gd name="connsiteY11" fmla="*/ 9326 h 153681"/>
                  <a:gd name="connsiteX12" fmla="*/ 717301 w 931868"/>
                  <a:gd name="connsiteY12" fmla="*/ 197 h 153681"/>
                  <a:gd name="connsiteX0" fmla="*/ 715176 w 929743"/>
                  <a:gd name="connsiteY0" fmla="*/ 197 h 153681"/>
                  <a:gd name="connsiteX1" fmla="*/ 929743 w 929743"/>
                  <a:gd name="connsiteY1" fmla="*/ 18722 h 153681"/>
                  <a:gd name="connsiteX2" fmla="*/ 922531 w 929743"/>
                  <a:gd name="connsiteY2" fmla="*/ 74315 h 153681"/>
                  <a:gd name="connsiteX3" fmla="*/ 716989 w 929743"/>
                  <a:gd name="connsiteY3" fmla="*/ 140342 h 153681"/>
                  <a:gd name="connsiteX4" fmla="*/ 626619 w 929743"/>
                  <a:gd name="connsiteY4" fmla="*/ 37662 h 153681"/>
                  <a:gd name="connsiteX5" fmla="*/ 525426 w 929743"/>
                  <a:gd name="connsiteY5" fmla="*/ 153670 h 153681"/>
                  <a:gd name="connsiteX6" fmla="*/ 423507 w 929743"/>
                  <a:gd name="connsiteY6" fmla="*/ 45469 h 153681"/>
                  <a:gd name="connsiteX7" fmla="*/ 343844 w 929743"/>
                  <a:gd name="connsiteY7" fmla="*/ 149387 h 153681"/>
                  <a:gd name="connsiteX8" fmla="*/ 157209 w 929743"/>
                  <a:gd name="connsiteY8" fmla="*/ 86366 h 153681"/>
                  <a:gd name="connsiteX9" fmla="*/ 122 w 929743"/>
                  <a:gd name="connsiteY9" fmla="*/ 132912 h 153681"/>
                  <a:gd name="connsiteX10" fmla="*/ 133763 w 929743"/>
                  <a:gd name="connsiteY10" fmla="*/ 70007 h 153681"/>
                  <a:gd name="connsiteX11" fmla="*/ 277821 w 929743"/>
                  <a:gd name="connsiteY11" fmla="*/ 15108 h 153681"/>
                  <a:gd name="connsiteX12" fmla="*/ 511697 w 929743"/>
                  <a:gd name="connsiteY12" fmla="*/ 9326 h 153681"/>
                  <a:gd name="connsiteX13" fmla="*/ 715176 w 929743"/>
                  <a:gd name="connsiteY13" fmla="*/ 197 h 153681"/>
                  <a:gd name="connsiteX0" fmla="*/ 716884 w 931451"/>
                  <a:gd name="connsiteY0" fmla="*/ 197 h 153681"/>
                  <a:gd name="connsiteX1" fmla="*/ 931451 w 931451"/>
                  <a:gd name="connsiteY1" fmla="*/ 18722 h 153681"/>
                  <a:gd name="connsiteX2" fmla="*/ 924239 w 931451"/>
                  <a:gd name="connsiteY2" fmla="*/ 74315 h 153681"/>
                  <a:gd name="connsiteX3" fmla="*/ 718697 w 931451"/>
                  <a:gd name="connsiteY3" fmla="*/ 140342 h 153681"/>
                  <a:gd name="connsiteX4" fmla="*/ 628327 w 931451"/>
                  <a:gd name="connsiteY4" fmla="*/ 37662 h 153681"/>
                  <a:gd name="connsiteX5" fmla="*/ 527134 w 931451"/>
                  <a:gd name="connsiteY5" fmla="*/ 153670 h 153681"/>
                  <a:gd name="connsiteX6" fmla="*/ 425215 w 931451"/>
                  <a:gd name="connsiteY6" fmla="*/ 45469 h 153681"/>
                  <a:gd name="connsiteX7" fmla="*/ 345552 w 931451"/>
                  <a:gd name="connsiteY7" fmla="*/ 149387 h 153681"/>
                  <a:gd name="connsiteX8" fmla="*/ 158917 w 931451"/>
                  <a:gd name="connsiteY8" fmla="*/ 86366 h 153681"/>
                  <a:gd name="connsiteX9" fmla="*/ 1830 w 931451"/>
                  <a:gd name="connsiteY9" fmla="*/ 132912 h 153681"/>
                  <a:gd name="connsiteX10" fmla="*/ 86248 w 931451"/>
                  <a:gd name="connsiteY10" fmla="*/ 64051 h 153681"/>
                  <a:gd name="connsiteX11" fmla="*/ 279529 w 931451"/>
                  <a:gd name="connsiteY11" fmla="*/ 15108 h 153681"/>
                  <a:gd name="connsiteX12" fmla="*/ 513405 w 931451"/>
                  <a:gd name="connsiteY12" fmla="*/ 9326 h 153681"/>
                  <a:gd name="connsiteX13" fmla="*/ 716884 w 931451"/>
                  <a:gd name="connsiteY13" fmla="*/ 197 h 153681"/>
                  <a:gd name="connsiteX0" fmla="*/ 716884 w 931451"/>
                  <a:gd name="connsiteY0" fmla="*/ 903 h 154387"/>
                  <a:gd name="connsiteX1" fmla="*/ 931451 w 931451"/>
                  <a:gd name="connsiteY1" fmla="*/ 19428 h 154387"/>
                  <a:gd name="connsiteX2" fmla="*/ 924239 w 931451"/>
                  <a:gd name="connsiteY2" fmla="*/ 75021 h 154387"/>
                  <a:gd name="connsiteX3" fmla="*/ 718697 w 931451"/>
                  <a:gd name="connsiteY3" fmla="*/ 141048 h 154387"/>
                  <a:gd name="connsiteX4" fmla="*/ 628327 w 931451"/>
                  <a:gd name="connsiteY4" fmla="*/ 38368 h 154387"/>
                  <a:gd name="connsiteX5" fmla="*/ 527134 w 931451"/>
                  <a:gd name="connsiteY5" fmla="*/ 154376 h 154387"/>
                  <a:gd name="connsiteX6" fmla="*/ 425215 w 931451"/>
                  <a:gd name="connsiteY6" fmla="*/ 46175 h 154387"/>
                  <a:gd name="connsiteX7" fmla="*/ 345552 w 931451"/>
                  <a:gd name="connsiteY7" fmla="*/ 150093 h 154387"/>
                  <a:gd name="connsiteX8" fmla="*/ 158917 w 931451"/>
                  <a:gd name="connsiteY8" fmla="*/ 87072 h 154387"/>
                  <a:gd name="connsiteX9" fmla="*/ 1830 w 931451"/>
                  <a:gd name="connsiteY9" fmla="*/ 133618 h 154387"/>
                  <a:gd name="connsiteX10" fmla="*/ 86248 w 931451"/>
                  <a:gd name="connsiteY10" fmla="*/ 64757 h 154387"/>
                  <a:gd name="connsiteX11" fmla="*/ 286508 w 931451"/>
                  <a:gd name="connsiteY11" fmla="*/ 70222 h 154387"/>
                  <a:gd name="connsiteX12" fmla="*/ 513405 w 931451"/>
                  <a:gd name="connsiteY12" fmla="*/ 10032 h 154387"/>
                  <a:gd name="connsiteX13" fmla="*/ 716884 w 931451"/>
                  <a:gd name="connsiteY13" fmla="*/ 903 h 154387"/>
                  <a:gd name="connsiteX0" fmla="*/ 716884 w 931451"/>
                  <a:gd name="connsiteY0" fmla="*/ 903 h 154387"/>
                  <a:gd name="connsiteX1" fmla="*/ 931451 w 931451"/>
                  <a:gd name="connsiteY1" fmla="*/ 19428 h 154387"/>
                  <a:gd name="connsiteX2" fmla="*/ 924239 w 931451"/>
                  <a:gd name="connsiteY2" fmla="*/ 75021 h 154387"/>
                  <a:gd name="connsiteX3" fmla="*/ 718697 w 931451"/>
                  <a:gd name="connsiteY3" fmla="*/ 141048 h 154387"/>
                  <a:gd name="connsiteX4" fmla="*/ 628327 w 931451"/>
                  <a:gd name="connsiteY4" fmla="*/ 38368 h 154387"/>
                  <a:gd name="connsiteX5" fmla="*/ 527134 w 931451"/>
                  <a:gd name="connsiteY5" fmla="*/ 154376 h 154387"/>
                  <a:gd name="connsiteX6" fmla="*/ 425215 w 931451"/>
                  <a:gd name="connsiteY6" fmla="*/ 46175 h 154387"/>
                  <a:gd name="connsiteX7" fmla="*/ 345552 w 931451"/>
                  <a:gd name="connsiteY7" fmla="*/ 150093 h 154387"/>
                  <a:gd name="connsiteX8" fmla="*/ 158917 w 931451"/>
                  <a:gd name="connsiteY8" fmla="*/ 87072 h 154387"/>
                  <a:gd name="connsiteX9" fmla="*/ 1830 w 931451"/>
                  <a:gd name="connsiteY9" fmla="*/ 133618 h 154387"/>
                  <a:gd name="connsiteX10" fmla="*/ 86248 w 931451"/>
                  <a:gd name="connsiteY10" fmla="*/ 64757 h 154387"/>
                  <a:gd name="connsiteX11" fmla="*/ 286508 w 931451"/>
                  <a:gd name="connsiteY11" fmla="*/ 70222 h 154387"/>
                  <a:gd name="connsiteX12" fmla="*/ 395655 w 931451"/>
                  <a:gd name="connsiteY12" fmla="*/ 42420 h 154387"/>
                  <a:gd name="connsiteX13" fmla="*/ 513405 w 931451"/>
                  <a:gd name="connsiteY13" fmla="*/ 10032 h 154387"/>
                  <a:gd name="connsiteX14" fmla="*/ 716884 w 931451"/>
                  <a:gd name="connsiteY14" fmla="*/ 903 h 154387"/>
                  <a:gd name="connsiteX0" fmla="*/ 716884 w 931451"/>
                  <a:gd name="connsiteY0" fmla="*/ 166 h 153650"/>
                  <a:gd name="connsiteX1" fmla="*/ 931451 w 931451"/>
                  <a:gd name="connsiteY1" fmla="*/ 18691 h 153650"/>
                  <a:gd name="connsiteX2" fmla="*/ 924239 w 931451"/>
                  <a:gd name="connsiteY2" fmla="*/ 74284 h 153650"/>
                  <a:gd name="connsiteX3" fmla="*/ 718697 w 931451"/>
                  <a:gd name="connsiteY3" fmla="*/ 140311 h 153650"/>
                  <a:gd name="connsiteX4" fmla="*/ 628327 w 931451"/>
                  <a:gd name="connsiteY4" fmla="*/ 37631 h 153650"/>
                  <a:gd name="connsiteX5" fmla="*/ 527134 w 931451"/>
                  <a:gd name="connsiteY5" fmla="*/ 153639 h 153650"/>
                  <a:gd name="connsiteX6" fmla="*/ 425215 w 931451"/>
                  <a:gd name="connsiteY6" fmla="*/ 45438 h 153650"/>
                  <a:gd name="connsiteX7" fmla="*/ 345552 w 931451"/>
                  <a:gd name="connsiteY7" fmla="*/ 149356 h 153650"/>
                  <a:gd name="connsiteX8" fmla="*/ 158917 w 931451"/>
                  <a:gd name="connsiteY8" fmla="*/ 86335 h 153650"/>
                  <a:gd name="connsiteX9" fmla="*/ 1830 w 931451"/>
                  <a:gd name="connsiteY9" fmla="*/ 132881 h 153650"/>
                  <a:gd name="connsiteX10" fmla="*/ 86248 w 931451"/>
                  <a:gd name="connsiteY10" fmla="*/ 64020 h 153650"/>
                  <a:gd name="connsiteX11" fmla="*/ 286508 w 931451"/>
                  <a:gd name="connsiteY11" fmla="*/ 69485 h 153650"/>
                  <a:gd name="connsiteX12" fmla="*/ 374730 w 931451"/>
                  <a:gd name="connsiteY12" fmla="*/ 4207 h 153650"/>
                  <a:gd name="connsiteX13" fmla="*/ 513405 w 931451"/>
                  <a:gd name="connsiteY13" fmla="*/ 9295 h 153650"/>
                  <a:gd name="connsiteX14" fmla="*/ 716884 w 931451"/>
                  <a:gd name="connsiteY14" fmla="*/ 166 h 153650"/>
                  <a:gd name="connsiteX0" fmla="*/ 716884 w 931451"/>
                  <a:gd name="connsiteY0" fmla="*/ 166 h 153650"/>
                  <a:gd name="connsiteX1" fmla="*/ 931451 w 931451"/>
                  <a:gd name="connsiteY1" fmla="*/ 18691 h 153650"/>
                  <a:gd name="connsiteX2" fmla="*/ 924239 w 931451"/>
                  <a:gd name="connsiteY2" fmla="*/ 74284 h 153650"/>
                  <a:gd name="connsiteX3" fmla="*/ 718697 w 931451"/>
                  <a:gd name="connsiteY3" fmla="*/ 140311 h 153650"/>
                  <a:gd name="connsiteX4" fmla="*/ 628327 w 931451"/>
                  <a:gd name="connsiteY4" fmla="*/ 37631 h 153650"/>
                  <a:gd name="connsiteX5" fmla="*/ 527134 w 931451"/>
                  <a:gd name="connsiteY5" fmla="*/ 153639 h 153650"/>
                  <a:gd name="connsiteX6" fmla="*/ 425215 w 931451"/>
                  <a:gd name="connsiteY6" fmla="*/ 45438 h 153650"/>
                  <a:gd name="connsiteX7" fmla="*/ 345552 w 931451"/>
                  <a:gd name="connsiteY7" fmla="*/ 149356 h 153650"/>
                  <a:gd name="connsiteX8" fmla="*/ 158917 w 931451"/>
                  <a:gd name="connsiteY8" fmla="*/ 86335 h 153650"/>
                  <a:gd name="connsiteX9" fmla="*/ 1830 w 931451"/>
                  <a:gd name="connsiteY9" fmla="*/ 132881 h 153650"/>
                  <a:gd name="connsiteX10" fmla="*/ 86248 w 931451"/>
                  <a:gd name="connsiteY10" fmla="*/ 64020 h 153650"/>
                  <a:gd name="connsiteX11" fmla="*/ 311211 w 931451"/>
                  <a:gd name="connsiteY11" fmla="*/ 86958 h 153650"/>
                  <a:gd name="connsiteX12" fmla="*/ 374730 w 931451"/>
                  <a:gd name="connsiteY12" fmla="*/ 4207 h 153650"/>
                  <a:gd name="connsiteX13" fmla="*/ 513405 w 931451"/>
                  <a:gd name="connsiteY13" fmla="*/ 9295 h 153650"/>
                  <a:gd name="connsiteX14" fmla="*/ 716884 w 931451"/>
                  <a:gd name="connsiteY14" fmla="*/ 166 h 153650"/>
                  <a:gd name="connsiteX0" fmla="*/ 723409 w 937976"/>
                  <a:gd name="connsiteY0" fmla="*/ 166 h 153650"/>
                  <a:gd name="connsiteX1" fmla="*/ 937976 w 937976"/>
                  <a:gd name="connsiteY1" fmla="*/ 18691 h 153650"/>
                  <a:gd name="connsiteX2" fmla="*/ 930764 w 937976"/>
                  <a:gd name="connsiteY2" fmla="*/ 74284 h 153650"/>
                  <a:gd name="connsiteX3" fmla="*/ 725222 w 937976"/>
                  <a:gd name="connsiteY3" fmla="*/ 140311 h 153650"/>
                  <a:gd name="connsiteX4" fmla="*/ 634852 w 937976"/>
                  <a:gd name="connsiteY4" fmla="*/ 37631 h 153650"/>
                  <a:gd name="connsiteX5" fmla="*/ 533659 w 937976"/>
                  <a:gd name="connsiteY5" fmla="*/ 153639 h 153650"/>
                  <a:gd name="connsiteX6" fmla="*/ 431740 w 937976"/>
                  <a:gd name="connsiteY6" fmla="*/ 45438 h 153650"/>
                  <a:gd name="connsiteX7" fmla="*/ 352077 w 937976"/>
                  <a:gd name="connsiteY7" fmla="*/ 149356 h 153650"/>
                  <a:gd name="connsiteX8" fmla="*/ 165442 w 937976"/>
                  <a:gd name="connsiteY8" fmla="*/ 86335 h 153650"/>
                  <a:gd name="connsiteX9" fmla="*/ 1651 w 937976"/>
                  <a:gd name="connsiteY9" fmla="*/ 121954 h 153650"/>
                  <a:gd name="connsiteX10" fmla="*/ 92773 w 937976"/>
                  <a:gd name="connsiteY10" fmla="*/ 64020 h 153650"/>
                  <a:gd name="connsiteX11" fmla="*/ 317736 w 937976"/>
                  <a:gd name="connsiteY11" fmla="*/ 86958 h 153650"/>
                  <a:gd name="connsiteX12" fmla="*/ 381255 w 937976"/>
                  <a:gd name="connsiteY12" fmla="*/ 4207 h 153650"/>
                  <a:gd name="connsiteX13" fmla="*/ 519930 w 937976"/>
                  <a:gd name="connsiteY13" fmla="*/ 9295 h 153650"/>
                  <a:gd name="connsiteX14" fmla="*/ 723409 w 937976"/>
                  <a:gd name="connsiteY14" fmla="*/ 166 h 153650"/>
                  <a:gd name="connsiteX0" fmla="*/ 715704 w 930271"/>
                  <a:gd name="connsiteY0" fmla="*/ 166 h 153650"/>
                  <a:gd name="connsiteX1" fmla="*/ 930271 w 930271"/>
                  <a:gd name="connsiteY1" fmla="*/ 18691 h 153650"/>
                  <a:gd name="connsiteX2" fmla="*/ 923059 w 930271"/>
                  <a:gd name="connsiteY2" fmla="*/ 74284 h 153650"/>
                  <a:gd name="connsiteX3" fmla="*/ 717517 w 930271"/>
                  <a:gd name="connsiteY3" fmla="*/ 140311 h 153650"/>
                  <a:gd name="connsiteX4" fmla="*/ 627147 w 930271"/>
                  <a:gd name="connsiteY4" fmla="*/ 37631 h 153650"/>
                  <a:gd name="connsiteX5" fmla="*/ 525954 w 930271"/>
                  <a:gd name="connsiteY5" fmla="*/ 153639 h 153650"/>
                  <a:gd name="connsiteX6" fmla="*/ 424035 w 930271"/>
                  <a:gd name="connsiteY6" fmla="*/ 45438 h 153650"/>
                  <a:gd name="connsiteX7" fmla="*/ 344372 w 930271"/>
                  <a:gd name="connsiteY7" fmla="*/ 149356 h 153650"/>
                  <a:gd name="connsiteX8" fmla="*/ 157737 w 930271"/>
                  <a:gd name="connsiteY8" fmla="*/ 86335 h 153650"/>
                  <a:gd name="connsiteX9" fmla="*/ 1867 w 930271"/>
                  <a:gd name="connsiteY9" fmla="*/ 139924 h 153650"/>
                  <a:gd name="connsiteX10" fmla="*/ 85068 w 930271"/>
                  <a:gd name="connsiteY10" fmla="*/ 64020 h 153650"/>
                  <a:gd name="connsiteX11" fmla="*/ 310031 w 930271"/>
                  <a:gd name="connsiteY11" fmla="*/ 86958 h 153650"/>
                  <a:gd name="connsiteX12" fmla="*/ 373550 w 930271"/>
                  <a:gd name="connsiteY12" fmla="*/ 4207 h 153650"/>
                  <a:gd name="connsiteX13" fmla="*/ 512225 w 930271"/>
                  <a:gd name="connsiteY13" fmla="*/ 9295 h 153650"/>
                  <a:gd name="connsiteX14" fmla="*/ 715704 w 930271"/>
                  <a:gd name="connsiteY14" fmla="*/ 166 h 153650"/>
                  <a:gd name="connsiteX0" fmla="*/ 733319 w 947886"/>
                  <a:gd name="connsiteY0" fmla="*/ 166 h 153650"/>
                  <a:gd name="connsiteX1" fmla="*/ 947886 w 947886"/>
                  <a:gd name="connsiteY1" fmla="*/ 18691 h 153650"/>
                  <a:gd name="connsiteX2" fmla="*/ 940674 w 947886"/>
                  <a:gd name="connsiteY2" fmla="*/ 74284 h 153650"/>
                  <a:gd name="connsiteX3" fmla="*/ 735132 w 947886"/>
                  <a:gd name="connsiteY3" fmla="*/ 140311 h 153650"/>
                  <a:gd name="connsiteX4" fmla="*/ 644762 w 947886"/>
                  <a:gd name="connsiteY4" fmla="*/ 37631 h 153650"/>
                  <a:gd name="connsiteX5" fmla="*/ 543569 w 947886"/>
                  <a:gd name="connsiteY5" fmla="*/ 153639 h 153650"/>
                  <a:gd name="connsiteX6" fmla="*/ 441650 w 947886"/>
                  <a:gd name="connsiteY6" fmla="*/ 45438 h 153650"/>
                  <a:gd name="connsiteX7" fmla="*/ 361987 w 947886"/>
                  <a:gd name="connsiteY7" fmla="*/ 149356 h 153650"/>
                  <a:gd name="connsiteX8" fmla="*/ 175352 w 947886"/>
                  <a:gd name="connsiteY8" fmla="*/ 86335 h 153650"/>
                  <a:gd name="connsiteX9" fmla="*/ 19482 w 947886"/>
                  <a:gd name="connsiteY9" fmla="*/ 139924 h 153650"/>
                  <a:gd name="connsiteX10" fmla="*/ 102683 w 947886"/>
                  <a:gd name="connsiteY10" fmla="*/ 64020 h 153650"/>
                  <a:gd name="connsiteX11" fmla="*/ 327646 w 947886"/>
                  <a:gd name="connsiteY11" fmla="*/ 86958 h 153650"/>
                  <a:gd name="connsiteX12" fmla="*/ 391165 w 947886"/>
                  <a:gd name="connsiteY12" fmla="*/ 4207 h 153650"/>
                  <a:gd name="connsiteX13" fmla="*/ 529840 w 947886"/>
                  <a:gd name="connsiteY13" fmla="*/ 9295 h 153650"/>
                  <a:gd name="connsiteX14" fmla="*/ 733319 w 947886"/>
                  <a:gd name="connsiteY14" fmla="*/ 166 h 153650"/>
                  <a:gd name="connsiteX0" fmla="*/ 723079 w 937646"/>
                  <a:gd name="connsiteY0" fmla="*/ 166 h 153650"/>
                  <a:gd name="connsiteX1" fmla="*/ 937646 w 937646"/>
                  <a:gd name="connsiteY1" fmla="*/ 18691 h 153650"/>
                  <a:gd name="connsiteX2" fmla="*/ 930434 w 937646"/>
                  <a:gd name="connsiteY2" fmla="*/ 74284 h 153650"/>
                  <a:gd name="connsiteX3" fmla="*/ 724892 w 937646"/>
                  <a:gd name="connsiteY3" fmla="*/ 140311 h 153650"/>
                  <a:gd name="connsiteX4" fmla="*/ 634522 w 937646"/>
                  <a:gd name="connsiteY4" fmla="*/ 37631 h 153650"/>
                  <a:gd name="connsiteX5" fmla="*/ 533329 w 937646"/>
                  <a:gd name="connsiteY5" fmla="*/ 153639 h 153650"/>
                  <a:gd name="connsiteX6" fmla="*/ 431410 w 937646"/>
                  <a:gd name="connsiteY6" fmla="*/ 45438 h 153650"/>
                  <a:gd name="connsiteX7" fmla="*/ 351747 w 937646"/>
                  <a:gd name="connsiteY7" fmla="*/ 149356 h 153650"/>
                  <a:gd name="connsiteX8" fmla="*/ 165112 w 937646"/>
                  <a:gd name="connsiteY8" fmla="*/ 86335 h 153650"/>
                  <a:gd name="connsiteX9" fmla="*/ 9242 w 937646"/>
                  <a:gd name="connsiteY9" fmla="*/ 139924 h 153650"/>
                  <a:gd name="connsiteX10" fmla="*/ 92443 w 937646"/>
                  <a:gd name="connsiteY10" fmla="*/ 64020 h 153650"/>
                  <a:gd name="connsiteX11" fmla="*/ 317406 w 937646"/>
                  <a:gd name="connsiteY11" fmla="*/ 86958 h 153650"/>
                  <a:gd name="connsiteX12" fmla="*/ 380925 w 937646"/>
                  <a:gd name="connsiteY12" fmla="*/ 4207 h 153650"/>
                  <a:gd name="connsiteX13" fmla="*/ 519600 w 937646"/>
                  <a:gd name="connsiteY13" fmla="*/ 9295 h 153650"/>
                  <a:gd name="connsiteX14" fmla="*/ 723079 w 937646"/>
                  <a:gd name="connsiteY14" fmla="*/ 166 h 153650"/>
                  <a:gd name="connsiteX0" fmla="*/ 724187 w 938754"/>
                  <a:gd name="connsiteY0" fmla="*/ 166 h 153650"/>
                  <a:gd name="connsiteX1" fmla="*/ 938754 w 938754"/>
                  <a:gd name="connsiteY1" fmla="*/ 18691 h 153650"/>
                  <a:gd name="connsiteX2" fmla="*/ 931542 w 938754"/>
                  <a:gd name="connsiteY2" fmla="*/ 74284 h 153650"/>
                  <a:gd name="connsiteX3" fmla="*/ 726000 w 938754"/>
                  <a:gd name="connsiteY3" fmla="*/ 140311 h 153650"/>
                  <a:gd name="connsiteX4" fmla="*/ 635630 w 938754"/>
                  <a:gd name="connsiteY4" fmla="*/ 37631 h 153650"/>
                  <a:gd name="connsiteX5" fmla="*/ 534437 w 938754"/>
                  <a:gd name="connsiteY5" fmla="*/ 153639 h 153650"/>
                  <a:gd name="connsiteX6" fmla="*/ 432518 w 938754"/>
                  <a:gd name="connsiteY6" fmla="*/ 45438 h 153650"/>
                  <a:gd name="connsiteX7" fmla="*/ 352855 w 938754"/>
                  <a:gd name="connsiteY7" fmla="*/ 149356 h 153650"/>
                  <a:gd name="connsiteX8" fmla="*/ 166220 w 938754"/>
                  <a:gd name="connsiteY8" fmla="*/ 86335 h 153650"/>
                  <a:gd name="connsiteX9" fmla="*/ 9134 w 938754"/>
                  <a:gd name="connsiteY9" fmla="*/ 132879 h 153650"/>
                  <a:gd name="connsiteX10" fmla="*/ 93551 w 938754"/>
                  <a:gd name="connsiteY10" fmla="*/ 64020 h 153650"/>
                  <a:gd name="connsiteX11" fmla="*/ 318514 w 938754"/>
                  <a:gd name="connsiteY11" fmla="*/ 86958 h 153650"/>
                  <a:gd name="connsiteX12" fmla="*/ 382033 w 938754"/>
                  <a:gd name="connsiteY12" fmla="*/ 4207 h 153650"/>
                  <a:gd name="connsiteX13" fmla="*/ 520708 w 938754"/>
                  <a:gd name="connsiteY13" fmla="*/ 9295 h 153650"/>
                  <a:gd name="connsiteX14" fmla="*/ 724187 w 938754"/>
                  <a:gd name="connsiteY14" fmla="*/ 166 h 153650"/>
                  <a:gd name="connsiteX0" fmla="*/ 704991 w 919558"/>
                  <a:gd name="connsiteY0" fmla="*/ 166 h 153650"/>
                  <a:gd name="connsiteX1" fmla="*/ 919558 w 919558"/>
                  <a:gd name="connsiteY1" fmla="*/ 18691 h 153650"/>
                  <a:gd name="connsiteX2" fmla="*/ 912346 w 919558"/>
                  <a:gd name="connsiteY2" fmla="*/ 74284 h 153650"/>
                  <a:gd name="connsiteX3" fmla="*/ 706804 w 919558"/>
                  <a:gd name="connsiteY3" fmla="*/ 140311 h 153650"/>
                  <a:gd name="connsiteX4" fmla="*/ 616434 w 919558"/>
                  <a:gd name="connsiteY4" fmla="*/ 37631 h 153650"/>
                  <a:gd name="connsiteX5" fmla="*/ 515241 w 919558"/>
                  <a:gd name="connsiteY5" fmla="*/ 153639 h 153650"/>
                  <a:gd name="connsiteX6" fmla="*/ 413322 w 919558"/>
                  <a:gd name="connsiteY6" fmla="*/ 45438 h 153650"/>
                  <a:gd name="connsiteX7" fmla="*/ 333659 w 919558"/>
                  <a:gd name="connsiteY7" fmla="*/ 149356 h 153650"/>
                  <a:gd name="connsiteX8" fmla="*/ 147024 w 919558"/>
                  <a:gd name="connsiteY8" fmla="*/ 86335 h 153650"/>
                  <a:gd name="connsiteX9" fmla="*/ 11714 w 919558"/>
                  <a:gd name="connsiteY9" fmla="*/ 119420 h 153650"/>
                  <a:gd name="connsiteX10" fmla="*/ 74355 w 919558"/>
                  <a:gd name="connsiteY10" fmla="*/ 64020 h 153650"/>
                  <a:gd name="connsiteX11" fmla="*/ 299318 w 919558"/>
                  <a:gd name="connsiteY11" fmla="*/ 86958 h 153650"/>
                  <a:gd name="connsiteX12" fmla="*/ 362837 w 919558"/>
                  <a:gd name="connsiteY12" fmla="*/ 4207 h 153650"/>
                  <a:gd name="connsiteX13" fmla="*/ 501512 w 919558"/>
                  <a:gd name="connsiteY13" fmla="*/ 9295 h 153650"/>
                  <a:gd name="connsiteX14" fmla="*/ 704991 w 919558"/>
                  <a:gd name="connsiteY14" fmla="*/ 166 h 153650"/>
                  <a:gd name="connsiteX0" fmla="*/ 700890 w 915457"/>
                  <a:gd name="connsiteY0" fmla="*/ 166 h 153650"/>
                  <a:gd name="connsiteX1" fmla="*/ 915457 w 915457"/>
                  <a:gd name="connsiteY1" fmla="*/ 18691 h 153650"/>
                  <a:gd name="connsiteX2" fmla="*/ 908245 w 915457"/>
                  <a:gd name="connsiteY2" fmla="*/ 74284 h 153650"/>
                  <a:gd name="connsiteX3" fmla="*/ 702703 w 915457"/>
                  <a:gd name="connsiteY3" fmla="*/ 140311 h 153650"/>
                  <a:gd name="connsiteX4" fmla="*/ 612333 w 915457"/>
                  <a:gd name="connsiteY4" fmla="*/ 37631 h 153650"/>
                  <a:gd name="connsiteX5" fmla="*/ 511140 w 915457"/>
                  <a:gd name="connsiteY5" fmla="*/ 153639 h 153650"/>
                  <a:gd name="connsiteX6" fmla="*/ 409221 w 915457"/>
                  <a:gd name="connsiteY6" fmla="*/ 45438 h 153650"/>
                  <a:gd name="connsiteX7" fmla="*/ 329558 w 915457"/>
                  <a:gd name="connsiteY7" fmla="*/ 149356 h 153650"/>
                  <a:gd name="connsiteX8" fmla="*/ 142923 w 915457"/>
                  <a:gd name="connsiteY8" fmla="*/ 86335 h 153650"/>
                  <a:gd name="connsiteX9" fmla="*/ 12292 w 915457"/>
                  <a:gd name="connsiteY9" fmla="*/ 118608 h 153650"/>
                  <a:gd name="connsiteX10" fmla="*/ 70254 w 915457"/>
                  <a:gd name="connsiteY10" fmla="*/ 64020 h 153650"/>
                  <a:gd name="connsiteX11" fmla="*/ 295217 w 915457"/>
                  <a:gd name="connsiteY11" fmla="*/ 86958 h 153650"/>
                  <a:gd name="connsiteX12" fmla="*/ 358736 w 915457"/>
                  <a:gd name="connsiteY12" fmla="*/ 4207 h 153650"/>
                  <a:gd name="connsiteX13" fmla="*/ 497411 w 915457"/>
                  <a:gd name="connsiteY13" fmla="*/ 9295 h 153650"/>
                  <a:gd name="connsiteX14" fmla="*/ 700890 w 915457"/>
                  <a:gd name="connsiteY14" fmla="*/ 166 h 153650"/>
                  <a:gd name="connsiteX0" fmla="*/ 693304 w 907871"/>
                  <a:gd name="connsiteY0" fmla="*/ 166 h 153650"/>
                  <a:gd name="connsiteX1" fmla="*/ 907871 w 907871"/>
                  <a:gd name="connsiteY1" fmla="*/ 18691 h 153650"/>
                  <a:gd name="connsiteX2" fmla="*/ 900659 w 907871"/>
                  <a:gd name="connsiteY2" fmla="*/ 74284 h 153650"/>
                  <a:gd name="connsiteX3" fmla="*/ 695117 w 907871"/>
                  <a:gd name="connsiteY3" fmla="*/ 140311 h 153650"/>
                  <a:gd name="connsiteX4" fmla="*/ 604747 w 907871"/>
                  <a:gd name="connsiteY4" fmla="*/ 37631 h 153650"/>
                  <a:gd name="connsiteX5" fmla="*/ 503554 w 907871"/>
                  <a:gd name="connsiteY5" fmla="*/ 153639 h 153650"/>
                  <a:gd name="connsiteX6" fmla="*/ 401635 w 907871"/>
                  <a:gd name="connsiteY6" fmla="*/ 45438 h 153650"/>
                  <a:gd name="connsiteX7" fmla="*/ 321972 w 907871"/>
                  <a:gd name="connsiteY7" fmla="*/ 149356 h 153650"/>
                  <a:gd name="connsiteX8" fmla="*/ 135337 w 907871"/>
                  <a:gd name="connsiteY8" fmla="*/ 86335 h 153650"/>
                  <a:gd name="connsiteX9" fmla="*/ 4706 w 907871"/>
                  <a:gd name="connsiteY9" fmla="*/ 118608 h 153650"/>
                  <a:gd name="connsiteX10" fmla="*/ 62668 w 907871"/>
                  <a:gd name="connsiteY10" fmla="*/ 64020 h 153650"/>
                  <a:gd name="connsiteX11" fmla="*/ 287631 w 907871"/>
                  <a:gd name="connsiteY11" fmla="*/ 86958 h 153650"/>
                  <a:gd name="connsiteX12" fmla="*/ 351150 w 907871"/>
                  <a:gd name="connsiteY12" fmla="*/ 4207 h 153650"/>
                  <a:gd name="connsiteX13" fmla="*/ 489825 w 907871"/>
                  <a:gd name="connsiteY13" fmla="*/ 9295 h 153650"/>
                  <a:gd name="connsiteX14" fmla="*/ 693304 w 907871"/>
                  <a:gd name="connsiteY14" fmla="*/ 166 h 153650"/>
                  <a:gd name="connsiteX0" fmla="*/ 693304 w 934234"/>
                  <a:gd name="connsiteY0" fmla="*/ 16936 h 170420"/>
                  <a:gd name="connsiteX1" fmla="*/ 934234 w 934234"/>
                  <a:gd name="connsiteY1" fmla="*/ 6695 h 170420"/>
                  <a:gd name="connsiteX2" fmla="*/ 900659 w 934234"/>
                  <a:gd name="connsiteY2" fmla="*/ 91054 h 170420"/>
                  <a:gd name="connsiteX3" fmla="*/ 695117 w 934234"/>
                  <a:gd name="connsiteY3" fmla="*/ 157081 h 170420"/>
                  <a:gd name="connsiteX4" fmla="*/ 604747 w 934234"/>
                  <a:gd name="connsiteY4" fmla="*/ 54401 h 170420"/>
                  <a:gd name="connsiteX5" fmla="*/ 503554 w 934234"/>
                  <a:gd name="connsiteY5" fmla="*/ 170409 h 170420"/>
                  <a:gd name="connsiteX6" fmla="*/ 401635 w 934234"/>
                  <a:gd name="connsiteY6" fmla="*/ 62208 h 170420"/>
                  <a:gd name="connsiteX7" fmla="*/ 321972 w 934234"/>
                  <a:gd name="connsiteY7" fmla="*/ 166126 h 170420"/>
                  <a:gd name="connsiteX8" fmla="*/ 135337 w 934234"/>
                  <a:gd name="connsiteY8" fmla="*/ 103105 h 170420"/>
                  <a:gd name="connsiteX9" fmla="*/ 4706 w 934234"/>
                  <a:gd name="connsiteY9" fmla="*/ 135378 h 170420"/>
                  <a:gd name="connsiteX10" fmla="*/ 62668 w 934234"/>
                  <a:gd name="connsiteY10" fmla="*/ 80790 h 170420"/>
                  <a:gd name="connsiteX11" fmla="*/ 287631 w 934234"/>
                  <a:gd name="connsiteY11" fmla="*/ 103728 h 170420"/>
                  <a:gd name="connsiteX12" fmla="*/ 351150 w 934234"/>
                  <a:gd name="connsiteY12" fmla="*/ 20977 h 170420"/>
                  <a:gd name="connsiteX13" fmla="*/ 489825 w 934234"/>
                  <a:gd name="connsiteY13" fmla="*/ 26065 h 170420"/>
                  <a:gd name="connsiteX14" fmla="*/ 693304 w 934234"/>
                  <a:gd name="connsiteY14" fmla="*/ 16936 h 170420"/>
                  <a:gd name="connsiteX0" fmla="*/ 693304 w 937663"/>
                  <a:gd name="connsiteY0" fmla="*/ 16936 h 170420"/>
                  <a:gd name="connsiteX1" fmla="*/ 934234 w 937663"/>
                  <a:gd name="connsiteY1" fmla="*/ 6695 h 170420"/>
                  <a:gd name="connsiteX2" fmla="*/ 915323 w 937663"/>
                  <a:gd name="connsiteY2" fmla="*/ 64321 h 170420"/>
                  <a:gd name="connsiteX3" fmla="*/ 695117 w 937663"/>
                  <a:gd name="connsiteY3" fmla="*/ 157081 h 170420"/>
                  <a:gd name="connsiteX4" fmla="*/ 604747 w 937663"/>
                  <a:gd name="connsiteY4" fmla="*/ 54401 h 170420"/>
                  <a:gd name="connsiteX5" fmla="*/ 503554 w 937663"/>
                  <a:gd name="connsiteY5" fmla="*/ 170409 h 170420"/>
                  <a:gd name="connsiteX6" fmla="*/ 401635 w 937663"/>
                  <a:gd name="connsiteY6" fmla="*/ 62208 h 170420"/>
                  <a:gd name="connsiteX7" fmla="*/ 321972 w 937663"/>
                  <a:gd name="connsiteY7" fmla="*/ 166126 h 170420"/>
                  <a:gd name="connsiteX8" fmla="*/ 135337 w 937663"/>
                  <a:gd name="connsiteY8" fmla="*/ 103105 h 170420"/>
                  <a:gd name="connsiteX9" fmla="*/ 4706 w 937663"/>
                  <a:gd name="connsiteY9" fmla="*/ 135378 h 170420"/>
                  <a:gd name="connsiteX10" fmla="*/ 62668 w 937663"/>
                  <a:gd name="connsiteY10" fmla="*/ 80790 h 170420"/>
                  <a:gd name="connsiteX11" fmla="*/ 287631 w 937663"/>
                  <a:gd name="connsiteY11" fmla="*/ 103728 h 170420"/>
                  <a:gd name="connsiteX12" fmla="*/ 351150 w 937663"/>
                  <a:gd name="connsiteY12" fmla="*/ 20977 h 170420"/>
                  <a:gd name="connsiteX13" fmla="*/ 489825 w 937663"/>
                  <a:gd name="connsiteY13" fmla="*/ 26065 h 170420"/>
                  <a:gd name="connsiteX14" fmla="*/ 693304 w 937663"/>
                  <a:gd name="connsiteY14" fmla="*/ 16936 h 170420"/>
                  <a:gd name="connsiteX0" fmla="*/ 693304 w 937663"/>
                  <a:gd name="connsiteY0" fmla="*/ 16936 h 170420"/>
                  <a:gd name="connsiteX1" fmla="*/ 934234 w 937663"/>
                  <a:gd name="connsiteY1" fmla="*/ 6695 h 170420"/>
                  <a:gd name="connsiteX2" fmla="*/ 915323 w 937663"/>
                  <a:gd name="connsiteY2" fmla="*/ 64321 h 170420"/>
                  <a:gd name="connsiteX3" fmla="*/ 695117 w 937663"/>
                  <a:gd name="connsiteY3" fmla="*/ 157081 h 170420"/>
                  <a:gd name="connsiteX4" fmla="*/ 604747 w 937663"/>
                  <a:gd name="connsiteY4" fmla="*/ 54401 h 170420"/>
                  <a:gd name="connsiteX5" fmla="*/ 503554 w 937663"/>
                  <a:gd name="connsiteY5" fmla="*/ 170409 h 170420"/>
                  <a:gd name="connsiteX6" fmla="*/ 401635 w 937663"/>
                  <a:gd name="connsiteY6" fmla="*/ 62208 h 170420"/>
                  <a:gd name="connsiteX7" fmla="*/ 321972 w 937663"/>
                  <a:gd name="connsiteY7" fmla="*/ 166126 h 170420"/>
                  <a:gd name="connsiteX8" fmla="*/ 135337 w 937663"/>
                  <a:gd name="connsiteY8" fmla="*/ 103105 h 170420"/>
                  <a:gd name="connsiteX9" fmla="*/ 4706 w 937663"/>
                  <a:gd name="connsiteY9" fmla="*/ 135378 h 170420"/>
                  <a:gd name="connsiteX10" fmla="*/ 62668 w 937663"/>
                  <a:gd name="connsiteY10" fmla="*/ 80790 h 170420"/>
                  <a:gd name="connsiteX11" fmla="*/ 287631 w 937663"/>
                  <a:gd name="connsiteY11" fmla="*/ 103728 h 170420"/>
                  <a:gd name="connsiteX12" fmla="*/ 351150 w 937663"/>
                  <a:gd name="connsiteY12" fmla="*/ 20977 h 170420"/>
                  <a:gd name="connsiteX13" fmla="*/ 489825 w 937663"/>
                  <a:gd name="connsiteY13" fmla="*/ 26065 h 170420"/>
                  <a:gd name="connsiteX14" fmla="*/ 693304 w 937663"/>
                  <a:gd name="connsiteY14" fmla="*/ 16936 h 170420"/>
                  <a:gd name="connsiteX0" fmla="*/ 693304 w 940583"/>
                  <a:gd name="connsiteY0" fmla="*/ 16936 h 170420"/>
                  <a:gd name="connsiteX1" fmla="*/ 934234 w 940583"/>
                  <a:gd name="connsiteY1" fmla="*/ 6695 h 170420"/>
                  <a:gd name="connsiteX2" fmla="*/ 915323 w 940583"/>
                  <a:gd name="connsiteY2" fmla="*/ 64321 h 170420"/>
                  <a:gd name="connsiteX3" fmla="*/ 695117 w 940583"/>
                  <a:gd name="connsiteY3" fmla="*/ 157081 h 170420"/>
                  <a:gd name="connsiteX4" fmla="*/ 604747 w 940583"/>
                  <a:gd name="connsiteY4" fmla="*/ 54401 h 170420"/>
                  <a:gd name="connsiteX5" fmla="*/ 503554 w 940583"/>
                  <a:gd name="connsiteY5" fmla="*/ 170409 h 170420"/>
                  <a:gd name="connsiteX6" fmla="*/ 401635 w 940583"/>
                  <a:gd name="connsiteY6" fmla="*/ 62208 h 170420"/>
                  <a:gd name="connsiteX7" fmla="*/ 321972 w 940583"/>
                  <a:gd name="connsiteY7" fmla="*/ 166126 h 170420"/>
                  <a:gd name="connsiteX8" fmla="*/ 135337 w 940583"/>
                  <a:gd name="connsiteY8" fmla="*/ 103105 h 170420"/>
                  <a:gd name="connsiteX9" fmla="*/ 4706 w 940583"/>
                  <a:gd name="connsiteY9" fmla="*/ 135378 h 170420"/>
                  <a:gd name="connsiteX10" fmla="*/ 62668 w 940583"/>
                  <a:gd name="connsiteY10" fmla="*/ 80790 h 170420"/>
                  <a:gd name="connsiteX11" fmla="*/ 287631 w 940583"/>
                  <a:gd name="connsiteY11" fmla="*/ 103728 h 170420"/>
                  <a:gd name="connsiteX12" fmla="*/ 351150 w 940583"/>
                  <a:gd name="connsiteY12" fmla="*/ 20977 h 170420"/>
                  <a:gd name="connsiteX13" fmla="*/ 489825 w 940583"/>
                  <a:gd name="connsiteY13" fmla="*/ 26065 h 170420"/>
                  <a:gd name="connsiteX14" fmla="*/ 693304 w 940583"/>
                  <a:gd name="connsiteY14" fmla="*/ 16936 h 170420"/>
                  <a:gd name="connsiteX0" fmla="*/ 693304 w 938225"/>
                  <a:gd name="connsiteY0" fmla="*/ 23458 h 176942"/>
                  <a:gd name="connsiteX1" fmla="*/ 935358 w 938225"/>
                  <a:gd name="connsiteY1" fmla="*/ 5767 h 176942"/>
                  <a:gd name="connsiteX2" fmla="*/ 915323 w 938225"/>
                  <a:gd name="connsiteY2" fmla="*/ 70843 h 176942"/>
                  <a:gd name="connsiteX3" fmla="*/ 695117 w 938225"/>
                  <a:gd name="connsiteY3" fmla="*/ 163603 h 176942"/>
                  <a:gd name="connsiteX4" fmla="*/ 604747 w 938225"/>
                  <a:gd name="connsiteY4" fmla="*/ 60923 h 176942"/>
                  <a:gd name="connsiteX5" fmla="*/ 503554 w 938225"/>
                  <a:gd name="connsiteY5" fmla="*/ 176931 h 176942"/>
                  <a:gd name="connsiteX6" fmla="*/ 401635 w 938225"/>
                  <a:gd name="connsiteY6" fmla="*/ 68730 h 176942"/>
                  <a:gd name="connsiteX7" fmla="*/ 321972 w 938225"/>
                  <a:gd name="connsiteY7" fmla="*/ 172648 h 176942"/>
                  <a:gd name="connsiteX8" fmla="*/ 135337 w 938225"/>
                  <a:gd name="connsiteY8" fmla="*/ 109627 h 176942"/>
                  <a:gd name="connsiteX9" fmla="*/ 4706 w 938225"/>
                  <a:gd name="connsiteY9" fmla="*/ 141900 h 176942"/>
                  <a:gd name="connsiteX10" fmla="*/ 62668 w 938225"/>
                  <a:gd name="connsiteY10" fmla="*/ 87312 h 176942"/>
                  <a:gd name="connsiteX11" fmla="*/ 287631 w 938225"/>
                  <a:gd name="connsiteY11" fmla="*/ 110250 h 176942"/>
                  <a:gd name="connsiteX12" fmla="*/ 351150 w 938225"/>
                  <a:gd name="connsiteY12" fmla="*/ 27499 h 176942"/>
                  <a:gd name="connsiteX13" fmla="*/ 489825 w 938225"/>
                  <a:gd name="connsiteY13" fmla="*/ 32587 h 176942"/>
                  <a:gd name="connsiteX14" fmla="*/ 693304 w 938225"/>
                  <a:gd name="connsiteY14" fmla="*/ 23458 h 176942"/>
                  <a:gd name="connsiteX0" fmla="*/ 693304 w 938225"/>
                  <a:gd name="connsiteY0" fmla="*/ 24893 h 178377"/>
                  <a:gd name="connsiteX1" fmla="*/ 935358 w 938225"/>
                  <a:gd name="connsiteY1" fmla="*/ 7202 h 178377"/>
                  <a:gd name="connsiteX2" fmla="*/ 915323 w 938225"/>
                  <a:gd name="connsiteY2" fmla="*/ 72278 h 178377"/>
                  <a:gd name="connsiteX3" fmla="*/ 695117 w 938225"/>
                  <a:gd name="connsiteY3" fmla="*/ 165038 h 178377"/>
                  <a:gd name="connsiteX4" fmla="*/ 604747 w 938225"/>
                  <a:gd name="connsiteY4" fmla="*/ 62358 h 178377"/>
                  <a:gd name="connsiteX5" fmla="*/ 503554 w 938225"/>
                  <a:gd name="connsiteY5" fmla="*/ 178366 h 178377"/>
                  <a:gd name="connsiteX6" fmla="*/ 401635 w 938225"/>
                  <a:gd name="connsiteY6" fmla="*/ 70165 h 178377"/>
                  <a:gd name="connsiteX7" fmla="*/ 321972 w 938225"/>
                  <a:gd name="connsiteY7" fmla="*/ 174083 h 178377"/>
                  <a:gd name="connsiteX8" fmla="*/ 135337 w 938225"/>
                  <a:gd name="connsiteY8" fmla="*/ 111062 h 178377"/>
                  <a:gd name="connsiteX9" fmla="*/ 4706 w 938225"/>
                  <a:gd name="connsiteY9" fmla="*/ 143335 h 178377"/>
                  <a:gd name="connsiteX10" fmla="*/ 62668 w 938225"/>
                  <a:gd name="connsiteY10" fmla="*/ 88747 h 178377"/>
                  <a:gd name="connsiteX11" fmla="*/ 287631 w 938225"/>
                  <a:gd name="connsiteY11" fmla="*/ 111685 h 178377"/>
                  <a:gd name="connsiteX12" fmla="*/ 351150 w 938225"/>
                  <a:gd name="connsiteY12" fmla="*/ 28934 h 178377"/>
                  <a:gd name="connsiteX13" fmla="*/ 489825 w 938225"/>
                  <a:gd name="connsiteY13" fmla="*/ 34022 h 178377"/>
                  <a:gd name="connsiteX14" fmla="*/ 693304 w 938225"/>
                  <a:gd name="connsiteY14" fmla="*/ 24893 h 178377"/>
                  <a:gd name="connsiteX0" fmla="*/ 693304 w 941247"/>
                  <a:gd name="connsiteY0" fmla="*/ 24893 h 178377"/>
                  <a:gd name="connsiteX1" fmla="*/ 935358 w 941247"/>
                  <a:gd name="connsiteY1" fmla="*/ 7202 h 178377"/>
                  <a:gd name="connsiteX2" fmla="*/ 915323 w 941247"/>
                  <a:gd name="connsiteY2" fmla="*/ 72278 h 178377"/>
                  <a:gd name="connsiteX3" fmla="*/ 695117 w 941247"/>
                  <a:gd name="connsiteY3" fmla="*/ 165038 h 178377"/>
                  <a:gd name="connsiteX4" fmla="*/ 604747 w 941247"/>
                  <a:gd name="connsiteY4" fmla="*/ 62358 h 178377"/>
                  <a:gd name="connsiteX5" fmla="*/ 503554 w 941247"/>
                  <a:gd name="connsiteY5" fmla="*/ 178366 h 178377"/>
                  <a:gd name="connsiteX6" fmla="*/ 401635 w 941247"/>
                  <a:gd name="connsiteY6" fmla="*/ 70165 h 178377"/>
                  <a:gd name="connsiteX7" fmla="*/ 321972 w 941247"/>
                  <a:gd name="connsiteY7" fmla="*/ 174083 h 178377"/>
                  <a:gd name="connsiteX8" fmla="*/ 135337 w 941247"/>
                  <a:gd name="connsiteY8" fmla="*/ 111062 h 178377"/>
                  <a:gd name="connsiteX9" fmla="*/ 4706 w 941247"/>
                  <a:gd name="connsiteY9" fmla="*/ 143335 h 178377"/>
                  <a:gd name="connsiteX10" fmla="*/ 62668 w 941247"/>
                  <a:gd name="connsiteY10" fmla="*/ 88747 h 178377"/>
                  <a:gd name="connsiteX11" fmla="*/ 287631 w 941247"/>
                  <a:gd name="connsiteY11" fmla="*/ 111685 h 178377"/>
                  <a:gd name="connsiteX12" fmla="*/ 351150 w 941247"/>
                  <a:gd name="connsiteY12" fmla="*/ 28934 h 178377"/>
                  <a:gd name="connsiteX13" fmla="*/ 489825 w 941247"/>
                  <a:gd name="connsiteY13" fmla="*/ 34022 h 178377"/>
                  <a:gd name="connsiteX14" fmla="*/ 693304 w 941247"/>
                  <a:gd name="connsiteY14" fmla="*/ 24893 h 178377"/>
                  <a:gd name="connsiteX0" fmla="*/ 693304 w 941240"/>
                  <a:gd name="connsiteY0" fmla="*/ 24893 h 178377"/>
                  <a:gd name="connsiteX1" fmla="*/ 935358 w 941240"/>
                  <a:gd name="connsiteY1" fmla="*/ 7202 h 178377"/>
                  <a:gd name="connsiteX2" fmla="*/ 915323 w 941240"/>
                  <a:gd name="connsiteY2" fmla="*/ 72278 h 178377"/>
                  <a:gd name="connsiteX3" fmla="*/ 695117 w 941240"/>
                  <a:gd name="connsiteY3" fmla="*/ 165038 h 178377"/>
                  <a:gd name="connsiteX4" fmla="*/ 604747 w 941240"/>
                  <a:gd name="connsiteY4" fmla="*/ 62358 h 178377"/>
                  <a:gd name="connsiteX5" fmla="*/ 503554 w 941240"/>
                  <a:gd name="connsiteY5" fmla="*/ 178366 h 178377"/>
                  <a:gd name="connsiteX6" fmla="*/ 401635 w 941240"/>
                  <a:gd name="connsiteY6" fmla="*/ 70165 h 178377"/>
                  <a:gd name="connsiteX7" fmla="*/ 321972 w 941240"/>
                  <a:gd name="connsiteY7" fmla="*/ 174083 h 178377"/>
                  <a:gd name="connsiteX8" fmla="*/ 135337 w 941240"/>
                  <a:gd name="connsiteY8" fmla="*/ 111062 h 178377"/>
                  <a:gd name="connsiteX9" fmla="*/ 4706 w 941240"/>
                  <a:gd name="connsiteY9" fmla="*/ 143335 h 178377"/>
                  <a:gd name="connsiteX10" fmla="*/ 62668 w 941240"/>
                  <a:gd name="connsiteY10" fmla="*/ 88747 h 178377"/>
                  <a:gd name="connsiteX11" fmla="*/ 287631 w 941240"/>
                  <a:gd name="connsiteY11" fmla="*/ 111685 h 178377"/>
                  <a:gd name="connsiteX12" fmla="*/ 351150 w 941240"/>
                  <a:gd name="connsiteY12" fmla="*/ 28934 h 178377"/>
                  <a:gd name="connsiteX13" fmla="*/ 489825 w 941240"/>
                  <a:gd name="connsiteY13" fmla="*/ 34022 h 178377"/>
                  <a:gd name="connsiteX14" fmla="*/ 693304 w 941240"/>
                  <a:gd name="connsiteY14" fmla="*/ 24893 h 178377"/>
                  <a:gd name="connsiteX0" fmla="*/ 693304 w 938632"/>
                  <a:gd name="connsiteY0" fmla="*/ 24893 h 178377"/>
                  <a:gd name="connsiteX1" fmla="*/ 935358 w 938632"/>
                  <a:gd name="connsiteY1" fmla="*/ 7202 h 178377"/>
                  <a:gd name="connsiteX2" fmla="*/ 910735 w 938632"/>
                  <a:gd name="connsiteY2" fmla="*/ 87586 h 178377"/>
                  <a:gd name="connsiteX3" fmla="*/ 695117 w 938632"/>
                  <a:gd name="connsiteY3" fmla="*/ 165038 h 178377"/>
                  <a:gd name="connsiteX4" fmla="*/ 604747 w 938632"/>
                  <a:gd name="connsiteY4" fmla="*/ 62358 h 178377"/>
                  <a:gd name="connsiteX5" fmla="*/ 503554 w 938632"/>
                  <a:gd name="connsiteY5" fmla="*/ 178366 h 178377"/>
                  <a:gd name="connsiteX6" fmla="*/ 401635 w 938632"/>
                  <a:gd name="connsiteY6" fmla="*/ 70165 h 178377"/>
                  <a:gd name="connsiteX7" fmla="*/ 321972 w 938632"/>
                  <a:gd name="connsiteY7" fmla="*/ 174083 h 178377"/>
                  <a:gd name="connsiteX8" fmla="*/ 135337 w 938632"/>
                  <a:gd name="connsiteY8" fmla="*/ 111062 h 178377"/>
                  <a:gd name="connsiteX9" fmla="*/ 4706 w 938632"/>
                  <a:gd name="connsiteY9" fmla="*/ 143335 h 178377"/>
                  <a:gd name="connsiteX10" fmla="*/ 62668 w 938632"/>
                  <a:gd name="connsiteY10" fmla="*/ 88747 h 178377"/>
                  <a:gd name="connsiteX11" fmla="*/ 287631 w 938632"/>
                  <a:gd name="connsiteY11" fmla="*/ 111685 h 178377"/>
                  <a:gd name="connsiteX12" fmla="*/ 351150 w 938632"/>
                  <a:gd name="connsiteY12" fmla="*/ 28934 h 178377"/>
                  <a:gd name="connsiteX13" fmla="*/ 489825 w 938632"/>
                  <a:gd name="connsiteY13" fmla="*/ 34022 h 178377"/>
                  <a:gd name="connsiteX14" fmla="*/ 693304 w 938632"/>
                  <a:gd name="connsiteY14" fmla="*/ 24893 h 178377"/>
                  <a:gd name="connsiteX0" fmla="*/ 693304 w 938808"/>
                  <a:gd name="connsiteY0" fmla="*/ 24893 h 178377"/>
                  <a:gd name="connsiteX1" fmla="*/ 935358 w 938808"/>
                  <a:gd name="connsiteY1" fmla="*/ 7202 h 178377"/>
                  <a:gd name="connsiteX2" fmla="*/ 910735 w 938808"/>
                  <a:gd name="connsiteY2" fmla="*/ 87586 h 178377"/>
                  <a:gd name="connsiteX3" fmla="*/ 695117 w 938808"/>
                  <a:gd name="connsiteY3" fmla="*/ 165038 h 178377"/>
                  <a:gd name="connsiteX4" fmla="*/ 604747 w 938808"/>
                  <a:gd name="connsiteY4" fmla="*/ 62358 h 178377"/>
                  <a:gd name="connsiteX5" fmla="*/ 503554 w 938808"/>
                  <a:gd name="connsiteY5" fmla="*/ 178366 h 178377"/>
                  <a:gd name="connsiteX6" fmla="*/ 401635 w 938808"/>
                  <a:gd name="connsiteY6" fmla="*/ 70165 h 178377"/>
                  <a:gd name="connsiteX7" fmla="*/ 321972 w 938808"/>
                  <a:gd name="connsiteY7" fmla="*/ 174083 h 178377"/>
                  <a:gd name="connsiteX8" fmla="*/ 135337 w 938808"/>
                  <a:gd name="connsiteY8" fmla="*/ 111062 h 178377"/>
                  <a:gd name="connsiteX9" fmla="*/ 4706 w 938808"/>
                  <a:gd name="connsiteY9" fmla="*/ 143335 h 178377"/>
                  <a:gd name="connsiteX10" fmla="*/ 62668 w 938808"/>
                  <a:gd name="connsiteY10" fmla="*/ 88747 h 178377"/>
                  <a:gd name="connsiteX11" fmla="*/ 287631 w 938808"/>
                  <a:gd name="connsiteY11" fmla="*/ 111685 h 178377"/>
                  <a:gd name="connsiteX12" fmla="*/ 351150 w 938808"/>
                  <a:gd name="connsiteY12" fmla="*/ 28934 h 178377"/>
                  <a:gd name="connsiteX13" fmla="*/ 489825 w 938808"/>
                  <a:gd name="connsiteY13" fmla="*/ 34022 h 178377"/>
                  <a:gd name="connsiteX14" fmla="*/ 693304 w 938808"/>
                  <a:gd name="connsiteY14" fmla="*/ 24893 h 1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38808" h="178377">
                    <a:moveTo>
                      <a:pt x="693304" y="24893"/>
                    </a:moveTo>
                    <a:cubicBezTo>
                      <a:pt x="767560" y="20423"/>
                      <a:pt x="817594" y="-14874"/>
                      <a:pt x="935358" y="7202"/>
                    </a:cubicBezTo>
                    <a:cubicBezTo>
                      <a:pt x="929443" y="38681"/>
                      <a:pt x="958567" y="90296"/>
                      <a:pt x="910735" y="87586"/>
                    </a:cubicBezTo>
                    <a:cubicBezTo>
                      <a:pt x="658872" y="73319"/>
                      <a:pt x="746115" y="169243"/>
                      <a:pt x="695117" y="165038"/>
                    </a:cubicBezTo>
                    <a:cubicBezTo>
                      <a:pt x="644119" y="160833"/>
                      <a:pt x="636674" y="60137"/>
                      <a:pt x="604747" y="62358"/>
                    </a:cubicBezTo>
                    <a:cubicBezTo>
                      <a:pt x="572820" y="64579"/>
                      <a:pt x="537406" y="177065"/>
                      <a:pt x="503554" y="178366"/>
                    </a:cubicBezTo>
                    <a:cubicBezTo>
                      <a:pt x="469702" y="179667"/>
                      <a:pt x="431899" y="70879"/>
                      <a:pt x="401635" y="70165"/>
                    </a:cubicBezTo>
                    <a:cubicBezTo>
                      <a:pt x="371371" y="69451"/>
                      <a:pt x="366355" y="167267"/>
                      <a:pt x="321972" y="174083"/>
                    </a:cubicBezTo>
                    <a:cubicBezTo>
                      <a:pt x="277589" y="180899"/>
                      <a:pt x="188215" y="116187"/>
                      <a:pt x="135337" y="111062"/>
                    </a:cubicBezTo>
                    <a:cubicBezTo>
                      <a:pt x="82459" y="105937"/>
                      <a:pt x="20869" y="170530"/>
                      <a:pt x="4706" y="143335"/>
                    </a:cubicBezTo>
                    <a:cubicBezTo>
                      <a:pt x="-11457" y="116140"/>
                      <a:pt x="15514" y="94022"/>
                      <a:pt x="62668" y="88747"/>
                    </a:cubicBezTo>
                    <a:cubicBezTo>
                      <a:pt x="109822" y="83472"/>
                      <a:pt x="239551" y="121654"/>
                      <a:pt x="287631" y="111685"/>
                    </a:cubicBezTo>
                    <a:cubicBezTo>
                      <a:pt x="335711" y="101716"/>
                      <a:pt x="313334" y="38966"/>
                      <a:pt x="351150" y="28934"/>
                    </a:cubicBezTo>
                    <a:cubicBezTo>
                      <a:pt x="388966" y="18902"/>
                      <a:pt x="432799" y="34696"/>
                      <a:pt x="489825" y="34022"/>
                    </a:cubicBezTo>
                    <a:cubicBezTo>
                      <a:pt x="546851" y="33348"/>
                      <a:pt x="619049" y="29363"/>
                      <a:pt x="693304" y="24893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4" name="Vrije vorm 174">
                <a:extLst>
                  <a:ext uri="{FF2B5EF4-FFF2-40B4-BE49-F238E27FC236}">
                    <a16:creationId xmlns="" xmlns:a16="http://schemas.microsoft.com/office/drawing/2014/main" id="{E3FE39D7-39EC-47CE-9492-AA8EA25255BF}"/>
                  </a:ext>
                </a:extLst>
              </p:cNvPr>
              <p:cNvSpPr/>
              <p:nvPr/>
            </p:nvSpPr>
            <p:spPr bwMode="auto">
              <a:xfrm>
                <a:off x="5553124" y="5300113"/>
                <a:ext cx="109699" cy="143243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123858 w 123858"/>
                  <a:gd name="connsiteY0" fmla="*/ 97631 h 323449"/>
                  <a:gd name="connsiteX1" fmla="*/ 107188 w 123858"/>
                  <a:gd name="connsiteY1" fmla="*/ 173833 h 323449"/>
                  <a:gd name="connsiteX2" fmla="*/ 76232 w 123858"/>
                  <a:gd name="connsiteY2" fmla="*/ 214312 h 323449"/>
                  <a:gd name="connsiteX3" fmla="*/ 100045 w 123858"/>
                  <a:gd name="connsiteY3" fmla="*/ 264318 h 323449"/>
                  <a:gd name="connsiteX4" fmla="*/ 33 w 123858"/>
                  <a:gd name="connsiteY4" fmla="*/ 309562 h 323449"/>
                  <a:gd name="connsiteX5" fmla="*/ 111951 w 123858"/>
                  <a:gd name="connsiteY5" fmla="*/ 0 h 323449"/>
                  <a:gd name="connsiteX6" fmla="*/ 123858 w 123858"/>
                  <a:gd name="connsiteY6" fmla="*/ 97631 h 323449"/>
                  <a:gd name="connsiteX0" fmla="*/ 223853 w 223853"/>
                  <a:gd name="connsiteY0" fmla="*/ 97631 h 378531"/>
                  <a:gd name="connsiteX1" fmla="*/ 207183 w 223853"/>
                  <a:gd name="connsiteY1" fmla="*/ 173833 h 378531"/>
                  <a:gd name="connsiteX2" fmla="*/ 176227 w 223853"/>
                  <a:gd name="connsiteY2" fmla="*/ 214312 h 378531"/>
                  <a:gd name="connsiteX3" fmla="*/ 200040 w 223853"/>
                  <a:gd name="connsiteY3" fmla="*/ 264318 h 378531"/>
                  <a:gd name="connsiteX4" fmla="*/ 16 w 223853"/>
                  <a:gd name="connsiteY4" fmla="*/ 369094 h 378531"/>
                  <a:gd name="connsiteX5" fmla="*/ 211946 w 223853"/>
                  <a:gd name="connsiteY5" fmla="*/ 0 h 378531"/>
                  <a:gd name="connsiteX6" fmla="*/ 223853 w 223853"/>
                  <a:gd name="connsiteY6" fmla="*/ 97631 h 378531"/>
                  <a:gd name="connsiteX0" fmla="*/ 240678 w 240678"/>
                  <a:gd name="connsiteY0" fmla="*/ 97631 h 374127"/>
                  <a:gd name="connsiteX1" fmla="*/ 224008 w 240678"/>
                  <a:gd name="connsiteY1" fmla="*/ 173833 h 374127"/>
                  <a:gd name="connsiteX2" fmla="*/ 193052 w 240678"/>
                  <a:gd name="connsiteY2" fmla="*/ 214312 h 374127"/>
                  <a:gd name="connsiteX3" fmla="*/ 216865 w 240678"/>
                  <a:gd name="connsiteY3" fmla="*/ 264318 h 374127"/>
                  <a:gd name="connsiteX4" fmla="*/ 16841 w 240678"/>
                  <a:gd name="connsiteY4" fmla="*/ 369094 h 374127"/>
                  <a:gd name="connsiteX5" fmla="*/ 35141 w 240678"/>
                  <a:gd name="connsiteY5" fmla="*/ 319715 h 374127"/>
                  <a:gd name="connsiteX6" fmla="*/ 228771 w 240678"/>
                  <a:gd name="connsiteY6" fmla="*/ 0 h 374127"/>
                  <a:gd name="connsiteX7" fmla="*/ 240678 w 240678"/>
                  <a:gd name="connsiteY7" fmla="*/ 97631 h 374127"/>
                  <a:gd name="connsiteX0" fmla="*/ 234760 w 234760"/>
                  <a:gd name="connsiteY0" fmla="*/ 97631 h 370363"/>
                  <a:gd name="connsiteX1" fmla="*/ 218090 w 234760"/>
                  <a:gd name="connsiteY1" fmla="*/ 173833 h 370363"/>
                  <a:gd name="connsiteX2" fmla="*/ 187134 w 234760"/>
                  <a:gd name="connsiteY2" fmla="*/ 214312 h 370363"/>
                  <a:gd name="connsiteX3" fmla="*/ 210947 w 234760"/>
                  <a:gd name="connsiteY3" fmla="*/ 264318 h 370363"/>
                  <a:gd name="connsiteX4" fmla="*/ 10923 w 234760"/>
                  <a:gd name="connsiteY4" fmla="*/ 369094 h 370363"/>
                  <a:gd name="connsiteX5" fmla="*/ 29223 w 234760"/>
                  <a:gd name="connsiteY5" fmla="*/ 319715 h 370363"/>
                  <a:gd name="connsiteX6" fmla="*/ 53035 w 234760"/>
                  <a:gd name="connsiteY6" fmla="*/ 279233 h 370363"/>
                  <a:gd name="connsiteX7" fmla="*/ 222853 w 234760"/>
                  <a:gd name="connsiteY7" fmla="*/ 0 h 370363"/>
                  <a:gd name="connsiteX8" fmla="*/ 234760 w 234760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02606 w 484331"/>
                  <a:gd name="connsiteY6" fmla="*/ 279233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85950 w 484331"/>
                  <a:gd name="connsiteY6" fmla="*/ 279233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88331 w 484331"/>
                  <a:gd name="connsiteY6" fmla="*/ 212558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259 w 484259"/>
                  <a:gd name="connsiteY0" fmla="*/ 97631 h 322145"/>
                  <a:gd name="connsiteX1" fmla="*/ 467589 w 484259"/>
                  <a:gd name="connsiteY1" fmla="*/ 173833 h 322145"/>
                  <a:gd name="connsiteX2" fmla="*/ 436633 w 484259"/>
                  <a:gd name="connsiteY2" fmla="*/ 214312 h 322145"/>
                  <a:gd name="connsiteX3" fmla="*/ 460446 w 484259"/>
                  <a:gd name="connsiteY3" fmla="*/ 264318 h 322145"/>
                  <a:gd name="connsiteX4" fmla="*/ 384247 w 484259"/>
                  <a:gd name="connsiteY4" fmla="*/ 266700 h 322145"/>
                  <a:gd name="connsiteX5" fmla="*/ 116 w 484259"/>
                  <a:gd name="connsiteY5" fmla="*/ 319715 h 322145"/>
                  <a:gd name="connsiteX6" fmla="*/ 388259 w 484259"/>
                  <a:gd name="connsiteY6" fmla="*/ 212558 h 322145"/>
                  <a:gd name="connsiteX7" fmla="*/ 472352 w 484259"/>
                  <a:gd name="connsiteY7" fmla="*/ 0 h 322145"/>
                  <a:gd name="connsiteX8" fmla="*/ 484259 w 484259"/>
                  <a:gd name="connsiteY8" fmla="*/ 97631 h 322145"/>
                  <a:gd name="connsiteX0" fmla="*/ 484255 w 484255"/>
                  <a:gd name="connsiteY0" fmla="*/ 97631 h 321990"/>
                  <a:gd name="connsiteX1" fmla="*/ 467585 w 484255"/>
                  <a:gd name="connsiteY1" fmla="*/ 173833 h 321990"/>
                  <a:gd name="connsiteX2" fmla="*/ 436629 w 484255"/>
                  <a:gd name="connsiteY2" fmla="*/ 214312 h 321990"/>
                  <a:gd name="connsiteX3" fmla="*/ 460442 w 484255"/>
                  <a:gd name="connsiteY3" fmla="*/ 264318 h 321990"/>
                  <a:gd name="connsiteX4" fmla="*/ 396149 w 484255"/>
                  <a:gd name="connsiteY4" fmla="*/ 261938 h 321990"/>
                  <a:gd name="connsiteX5" fmla="*/ 112 w 484255"/>
                  <a:gd name="connsiteY5" fmla="*/ 319715 h 321990"/>
                  <a:gd name="connsiteX6" fmla="*/ 388255 w 484255"/>
                  <a:gd name="connsiteY6" fmla="*/ 212558 h 321990"/>
                  <a:gd name="connsiteX7" fmla="*/ 472348 w 484255"/>
                  <a:gd name="connsiteY7" fmla="*/ 0 h 321990"/>
                  <a:gd name="connsiteX8" fmla="*/ 484255 w 484255"/>
                  <a:gd name="connsiteY8" fmla="*/ 97631 h 321990"/>
                  <a:gd name="connsiteX0" fmla="*/ 484255 w 484255"/>
                  <a:gd name="connsiteY0" fmla="*/ 97631 h 321990"/>
                  <a:gd name="connsiteX1" fmla="*/ 467585 w 484255"/>
                  <a:gd name="connsiteY1" fmla="*/ 173833 h 321990"/>
                  <a:gd name="connsiteX2" fmla="*/ 436629 w 484255"/>
                  <a:gd name="connsiteY2" fmla="*/ 214312 h 321990"/>
                  <a:gd name="connsiteX3" fmla="*/ 460442 w 484255"/>
                  <a:gd name="connsiteY3" fmla="*/ 264318 h 321990"/>
                  <a:gd name="connsiteX4" fmla="*/ 396149 w 484255"/>
                  <a:gd name="connsiteY4" fmla="*/ 261938 h 321990"/>
                  <a:gd name="connsiteX5" fmla="*/ 112 w 484255"/>
                  <a:gd name="connsiteY5" fmla="*/ 319715 h 321990"/>
                  <a:gd name="connsiteX6" fmla="*/ 388255 w 484255"/>
                  <a:gd name="connsiteY6" fmla="*/ 205415 h 321990"/>
                  <a:gd name="connsiteX7" fmla="*/ 472348 w 484255"/>
                  <a:gd name="connsiteY7" fmla="*/ 0 h 321990"/>
                  <a:gd name="connsiteX8" fmla="*/ 484255 w 484255"/>
                  <a:gd name="connsiteY8" fmla="*/ 97631 h 321990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81861 w 484255"/>
                  <a:gd name="connsiteY7" fmla="*/ 19050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81861 w 484255"/>
                  <a:gd name="connsiteY7" fmla="*/ 33338 h 224359"/>
                  <a:gd name="connsiteX8" fmla="*/ 484255 w 484255"/>
                  <a:gd name="connsiteY8" fmla="*/ 0 h 224359"/>
                  <a:gd name="connsiteX0" fmla="*/ 472349 w 472349"/>
                  <a:gd name="connsiteY0" fmla="*/ 0 h 198165"/>
                  <a:gd name="connsiteX1" fmla="*/ 467585 w 472349"/>
                  <a:gd name="connsiteY1" fmla="*/ 50008 h 198165"/>
                  <a:gd name="connsiteX2" fmla="*/ 436629 w 472349"/>
                  <a:gd name="connsiteY2" fmla="*/ 90487 h 198165"/>
                  <a:gd name="connsiteX3" fmla="*/ 460442 w 472349"/>
                  <a:gd name="connsiteY3" fmla="*/ 140493 h 198165"/>
                  <a:gd name="connsiteX4" fmla="*/ 396149 w 472349"/>
                  <a:gd name="connsiteY4" fmla="*/ 138113 h 198165"/>
                  <a:gd name="connsiteX5" fmla="*/ 112 w 472349"/>
                  <a:gd name="connsiteY5" fmla="*/ 195890 h 198165"/>
                  <a:gd name="connsiteX6" fmla="*/ 388255 w 472349"/>
                  <a:gd name="connsiteY6" fmla="*/ 81590 h 198165"/>
                  <a:gd name="connsiteX7" fmla="*/ 381861 w 472349"/>
                  <a:gd name="connsiteY7" fmla="*/ 7144 h 198165"/>
                  <a:gd name="connsiteX8" fmla="*/ 472349 w 472349"/>
                  <a:gd name="connsiteY8" fmla="*/ 0 h 198165"/>
                  <a:gd name="connsiteX0" fmla="*/ 472349 w 479493"/>
                  <a:gd name="connsiteY0" fmla="*/ 0 h 198165"/>
                  <a:gd name="connsiteX1" fmla="*/ 467585 w 479493"/>
                  <a:gd name="connsiteY1" fmla="*/ 50008 h 198165"/>
                  <a:gd name="connsiteX2" fmla="*/ 436629 w 479493"/>
                  <a:gd name="connsiteY2" fmla="*/ 90487 h 198165"/>
                  <a:gd name="connsiteX3" fmla="*/ 460442 w 479493"/>
                  <a:gd name="connsiteY3" fmla="*/ 140493 h 198165"/>
                  <a:gd name="connsiteX4" fmla="*/ 396149 w 479493"/>
                  <a:gd name="connsiteY4" fmla="*/ 138113 h 198165"/>
                  <a:gd name="connsiteX5" fmla="*/ 112 w 479493"/>
                  <a:gd name="connsiteY5" fmla="*/ 195890 h 198165"/>
                  <a:gd name="connsiteX6" fmla="*/ 388255 w 479493"/>
                  <a:gd name="connsiteY6" fmla="*/ 81590 h 198165"/>
                  <a:gd name="connsiteX7" fmla="*/ 381861 w 479493"/>
                  <a:gd name="connsiteY7" fmla="*/ 7144 h 198165"/>
                  <a:gd name="connsiteX8" fmla="*/ 472349 w 479493"/>
                  <a:gd name="connsiteY8" fmla="*/ 0 h 198165"/>
                  <a:gd name="connsiteX0" fmla="*/ 472349 w 541822"/>
                  <a:gd name="connsiteY0" fmla="*/ 0 h 198165"/>
                  <a:gd name="connsiteX1" fmla="*/ 541403 w 541822"/>
                  <a:gd name="connsiteY1" fmla="*/ 119065 h 198165"/>
                  <a:gd name="connsiteX2" fmla="*/ 436629 w 541822"/>
                  <a:gd name="connsiteY2" fmla="*/ 90487 h 198165"/>
                  <a:gd name="connsiteX3" fmla="*/ 460442 w 541822"/>
                  <a:gd name="connsiteY3" fmla="*/ 140493 h 198165"/>
                  <a:gd name="connsiteX4" fmla="*/ 396149 w 541822"/>
                  <a:gd name="connsiteY4" fmla="*/ 138113 h 198165"/>
                  <a:gd name="connsiteX5" fmla="*/ 112 w 541822"/>
                  <a:gd name="connsiteY5" fmla="*/ 195890 h 198165"/>
                  <a:gd name="connsiteX6" fmla="*/ 388255 w 541822"/>
                  <a:gd name="connsiteY6" fmla="*/ 81590 h 198165"/>
                  <a:gd name="connsiteX7" fmla="*/ 381861 w 541822"/>
                  <a:gd name="connsiteY7" fmla="*/ 7144 h 198165"/>
                  <a:gd name="connsiteX8" fmla="*/ 472349 w 541822"/>
                  <a:gd name="connsiteY8" fmla="*/ 0 h 198165"/>
                  <a:gd name="connsiteX0" fmla="*/ 467587 w 541702"/>
                  <a:gd name="connsiteY0" fmla="*/ 4762 h 191021"/>
                  <a:gd name="connsiteX1" fmla="*/ 541403 w 541702"/>
                  <a:gd name="connsiteY1" fmla="*/ 111921 h 191021"/>
                  <a:gd name="connsiteX2" fmla="*/ 436629 w 541702"/>
                  <a:gd name="connsiteY2" fmla="*/ 83343 h 191021"/>
                  <a:gd name="connsiteX3" fmla="*/ 460442 w 541702"/>
                  <a:gd name="connsiteY3" fmla="*/ 133349 h 191021"/>
                  <a:gd name="connsiteX4" fmla="*/ 396149 w 541702"/>
                  <a:gd name="connsiteY4" fmla="*/ 130969 h 191021"/>
                  <a:gd name="connsiteX5" fmla="*/ 112 w 541702"/>
                  <a:gd name="connsiteY5" fmla="*/ 188746 h 191021"/>
                  <a:gd name="connsiteX6" fmla="*/ 388255 w 541702"/>
                  <a:gd name="connsiteY6" fmla="*/ 74446 h 191021"/>
                  <a:gd name="connsiteX7" fmla="*/ 381861 w 541702"/>
                  <a:gd name="connsiteY7" fmla="*/ 0 h 191021"/>
                  <a:gd name="connsiteX8" fmla="*/ 467587 w 541702"/>
                  <a:gd name="connsiteY8" fmla="*/ 4762 h 191021"/>
                  <a:gd name="connsiteX0" fmla="*/ 467587 w 541657"/>
                  <a:gd name="connsiteY0" fmla="*/ 4762 h 191021"/>
                  <a:gd name="connsiteX1" fmla="*/ 541403 w 541657"/>
                  <a:gd name="connsiteY1" fmla="*/ 111921 h 191021"/>
                  <a:gd name="connsiteX2" fmla="*/ 436629 w 541657"/>
                  <a:gd name="connsiteY2" fmla="*/ 83343 h 191021"/>
                  <a:gd name="connsiteX3" fmla="*/ 460442 w 541657"/>
                  <a:gd name="connsiteY3" fmla="*/ 133349 h 191021"/>
                  <a:gd name="connsiteX4" fmla="*/ 396149 w 541657"/>
                  <a:gd name="connsiteY4" fmla="*/ 130969 h 191021"/>
                  <a:gd name="connsiteX5" fmla="*/ 112 w 541657"/>
                  <a:gd name="connsiteY5" fmla="*/ 188746 h 191021"/>
                  <a:gd name="connsiteX6" fmla="*/ 388255 w 541657"/>
                  <a:gd name="connsiteY6" fmla="*/ 74446 h 191021"/>
                  <a:gd name="connsiteX7" fmla="*/ 381861 w 541657"/>
                  <a:gd name="connsiteY7" fmla="*/ 0 h 191021"/>
                  <a:gd name="connsiteX8" fmla="*/ 467587 w 541657"/>
                  <a:gd name="connsiteY8" fmla="*/ 4762 h 191021"/>
                  <a:gd name="connsiteX0" fmla="*/ 467587 w 541657"/>
                  <a:gd name="connsiteY0" fmla="*/ 14287 h 200546"/>
                  <a:gd name="connsiteX1" fmla="*/ 541403 w 541657"/>
                  <a:gd name="connsiteY1" fmla="*/ 121446 h 200546"/>
                  <a:gd name="connsiteX2" fmla="*/ 436629 w 541657"/>
                  <a:gd name="connsiteY2" fmla="*/ 92868 h 200546"/>
                  <a:gd name="connsiteX3" fmla="*/ 460442 w 541657"/>
                  <a:gd name="connsiteY3" fmla="*/ 142874 h 200546"/>
                  <a:gd name="connsiteX4" fmla="*/ 396149 w 541657"/>
                  <a:gd name="connsiteY4" fmla="*/ 140494 h 200546"/>
                  <a:gd name="connsiteX5" fmla="*/ 112 w 541657"/>
                  <a:gd name="connsiteY5" fmla="*/ 198271 h 200546"/>
                  <a:gd name="connsiteX6" fmla="*/ 388255 w 541657"/>
                  <a:gd name="connsiteY6" fmla="*/ 83971 h 200546"/>
                  <a:gd name="connsiteX7" fmla="*/ 379480 w 541657"/>
                  <a:gd name="connsiteY7" fmla="*/ 0 h 200546"/>
                  <a:gd name="connsiteX8" fmla="*/ 467587 w 541657"/>
                  <a:gd name="connsiteY8" fmla="*/ 14287 h 200546"/>
                  <a:gd name="connsiteX0" fmla="*/ 467587 w 541417"/>
                  <a:gd name="connsiteY0" fmla="*/ 14287 h 200546"/>
                  <a:gd name="connsiteX1" fmla="*/ 541403 w 541417"/>
                  <a:gd name="connsiteY1" fmla="*/ 121446 h 200546"/>
                  <a:gd name="connsiteX2" fmla="*/ 460442 w 541417"/>
                  <a:gd name="connsiteY2" fmla="*/ 142874 h 200546"/>
                  <a:gd name="connsiteX3" fmla="*/ 396149 w 541417"/>
                  <a:gd name="connsiteY3" fmla="*/ 140494 h 200546"/>
                  <a:gd name="connsiteX4" fmla="*/ 112 w 541417"/>
                  <a:gd name="connsiteY4" fmla="*/ 198271 h 200546"/>
                  <a:gd name="connsiteX5" fmla="*/ 388255 w 541417"/>
                  <a:gd name="connsiteY5" fmla="*/ 83971 h 200546"/>
                  <a:gd name="connsiteX6" fmla="*/ 379480 w 541417"/>
                  <a:gd name="connsiteY6" fmla="*/ 0 h 200546"/>
                  <a:gd name="connsiteX7" fmla="*/ 467587 w 541417"/>
                  <a:gd name="connsiteY7" fmla="*/ 14287 h 200546"/>
                  <a:gd name="connsiteX0" fmla="*/ 467587 w 541417"/>
                  <a:gd name="connsiteY0" fmla="*/ 0 h 202927"/>
                  <a:gd name="connsiteX1" fmla="*/ 541403 w 541417"/>
                  <a:gd name="connsiteY1" fmla="*/ 123827 h 202927"/>
                  <a:gd name="connsiteX2" fmla="*/ 460442 w 541417"/>
                  <a:gd name="connsiteY2" fmla="*/ 145255 h 202927"/>
                  <a:gd name="connsiteX3" fmla="*/ 396149 w 541417"/>
                  <a:gd name="connsiteY3" fmla="*/ 142875 h 202927"/>
                  <a:gd name="connsiteX4" fmla="*/ 112 w 541417"/>
                  <a:gd name="connsiteY4" fmla="*/ 200652 h 202927"/>
                  <a:gd name="connsiteX5" fmla="*/ 388255 w 541417"/>
                  <a:gd name="connsiteY5" fmla="*/ 86352 h 202927"/>
                  <a:gd name="connsiteX6" fmla="*/ 379480 w 541417"/>
                  <a:gd name="connsiteY6" fmla="*/ 2381 h 202927"/>
                  <a:gd name="connsiteX7" fmla="*/ 467587 w 541417"/>
                  <a:gd name="connsiteY7" fmla="*/ 0 h 202927"/>
                  <a:gd name="connsiteX0" fmla="*/ 467587 w 545413"/>
                  <a:gd name="connsiteY0" fmla="*/ 0 h 202927"/>
                  <a:gd name="connsiteX1" fmla="*/ 541403 w 545413"/>
                  <a:gd name="connsiteY1" fmla="*/ 123827 h 202927"/>
                  <a:gd name="connsiteX2" fmla="*/ 460442 w 545413"/>
                  <a:gd name="connsiteY2" fmla="*/ 145255 h 202927"/>
                  <a:gd name="connsiteX3" fmla="*/ 396149 w 545413"/>
                  <a:gd name="connsiteY3" fmla="*/ 142875 h 202927"/>
                  <a:gd name="connsiteX4" fmla="*/ 112 w 545413"/>
                  <a:gd name="connsiteY4" fmla="*/ 200652 h 202927"/>
                  <a:gd name="connsiteX5" fmla="*/ 388255 w 545413"/>
                  <a:gd name="connsiteY5" fmla="*/ 86352 h 202927"/>
                  <a:gd name="connsiteX6" fmla="*/ 379480 w 545413"/>
                  <a:gd name="connsiteY6" fmla="*/ 2381 h 202927"/>
                  <a:gd name="connsiteX7" fmla="*/ 467587 w 545413"/>
                  <a:gd name="connsiteY7" fmla="*/ 0 h 202927"/>
                  <a:gd name="connsiteX0" fmla="*/ 467587 w 557711"/>
                  <a:gd name="connsiteY0" fmla="*/ 0 h 202927"/>
                  <a:gd name="connsiteX1" fmla="*/ 541403 w 557711"/>
                  <a:gd name="connsiteY1" fmla="*/ 123827 h 202927"/>
                  <a:gd name="connsiteX2" fmla="*/ 460442 w 557711"/>
                  <a:gd name="connsiteY2" fmla="*/ 145255 h 202927"/>
                  <a:gd name="connsiteX3" fmla="*/ 396149 w 557711"/>
                  <a:gd name="connsiteY3" fmla="*/ 142875 h 202927"/>
                  <a:gd name="connsiteX4" fmla="*/ 112 w 557711"/>
                  <a:gd name="connsiteY4" fmla="*/ 200652 h 202927"/>
                  <a:gd name="connsiteX5" fmla="*/ 388255 w 557711"/>
                  <a:gd name="connsiteY5" fmla="*/ 86352 h 202927"/>
                  <a:gd name="connsiteX6" fmla="*/ 379480 w 557711"/>
                  <a:gd name="connsiteY6" fmla="*/ 2381 h 202927"/>
                  <a:gd name="connsiteX7" fmla="*/ 467587 w 557711"/>
                  <a:gd name="connsiteY7" fmla="*/ 0 h 202927"/>
                  <a:gd name="connsiteX0" fmla="*/ 91294 w 181418"/>
                  <a:gd name="connsiteY0" fmla="*/ 0 h 148961"/>
                  <a:gd name="connsiteX1" fmla="*/ 165110 w 181418"/>
                  <a:gd name="connsiteY1" fmla="*/ 123827 h 148961"/>
                  <a:gd name="connsiteX2" fmla="*/ 84149 w 181418"/>
                  <a:gd name="connsiteY2" fmla="*/ 145255 h 148961"/>
                  <a:gd name="connsiteX3" fmla="*/ 19856 w 181418"/>
                  <a:gd name="connsiteY3" fmla="*/ 142875 h 148961"/>
                  <a:gd name="connsiteX4" fmla="*/ 11962 w 181418"/>
                  <a:gd name="connsiteY4" fmla="*/ 86352 h 148961"/>
                  <a:gd name="connsiteX5" fmla="*/ 3187 w 181418"/>
                  <a:gd name="connsiteY5" fmla="*/ 2381 h 148961"/>
                  <a:gd name="connsiteX6" fmla="*/ 91294 w 181418"/>
                  <a:gd name="connsiteY6" fmla="*/ 0 h 148961"/>
                  <a:gd name="connsiteX0" fmla="*/ 91294 w 165293"/>
                  <a:gd name="connsiteY0" fmla="*/ 0 h 142965"/>
                  <a:gd name="connsiteX1" fmla="*/ 165110 w 165293"/>
                  <a:gd name="connsiteY1" fmla="*/ 123827 h 142965"/>
                  <a:gd name="connsiteX2" fmla="*/ 65218 w 165293"/>
                  <a:gd name="connsiteY2" fmla="*/ 100091 h 142965"/>
                  <a:gd name="connsiteX3" fmla="*/ 19856 w 165293"/>
                  <a:gd name="connsiteY3" fmla="*/ 142875 h 142965"/>
                  <a:gd name="connsiteX4" fmla="*/ 11962 w 165293"/>
                  <a:gd name="connsiteY4" fmla="*/ 86352 h 142965"/>
                  <a:gd name="connsiteX5" fmla="*/ 3187 w 165293"/>
                  <a:gd name="connsiteY5" fmla="*/ 2381 h 142965"/>
                  <a:gd name="connsiteX6" fmla="*/ 91294 w 165293"/>
                  <a:gd name="connsiteY6" fmla="*/ 0 h 142965"/>
                  <a:gd name="connsiteX0" fmla="*/ 91294 w 113614"/>
                  <a:gd name="connsiteY0" fmla="*/ 0 h 142987"/>
                  <a:gd name="connsiteX1" fmla="*/ 113052 w 113614"/>
                  <a:gd name="connsiteY1" fmla="*/ 71532 h 142987"/>
                  <a:gd name="connsiteX2" fmla="*/ 65218 w 113614"/>
                  <a:gd name="connsiteY2" fmla="*/ 100091 h 142987"/>
                  <a:gd name="connsiteX3" fmla="*/ 19856 w 113614"/>
                  <a:gd name="connsiteY3" fmla="*/ 142875 h 142987"/>
                  <a:gd name="connsiteX4" fmla="*/ 11962 w 113614"/>
                  <a:gd name="connsiteY4" fmla="*/ 86352 h 142987"/>
                  <a:gd name="connsiteX5" fmla="*/ 3187 w 113614"/>
                  <a:gd name="connsiteY5" fmla="*/ 2381 h 142987"/>
                  <a:gd name="connsiteX6" fmla="*/ 91294 w 113614"/>
                  <a:gd name="connsiteY6" fmla="*/ 0 h 142987"/>
                  <a:gd name="connsiteX0" fmla="*/ 91294 w 113895"/>
                  <a:gd name="connsiteY0" fmla="*/ 0 h 142897"/>
                  <a:gd name="connsiteX1" fmla="*/ 113052 w 113895"/>
                  <a:gd name="connsiteY1" fmla="*/ 71532 h 142897"/>
                  <a:gd name="connsiteX2" fmla="*/ 58119 w 113895"/>
                  <a:gd name="connsiteY2" fmla="*/ 92960 h 142897"/>
                  <a:gd name="connsiteX3" fmla="*/ 19856 w 113895"/>
                  <a:gd name="connsiteY3" fmla="*/ 142875 h 142897"/>
                  <a:gd name="connsiteX4" fmla="*/ 11962 w 113895"/>
                  <a:gd name="connsiteY4" fmla="*/ 86352 h 142897"/>
                  <a:gd name="connsiteX5" fmla="*/ 3187 w 113895"/>
                  <a:gd name="connsiteY5" fmla="*/ 2381 h 142897"/>
                  <a:gd name="connsiteX6" fmla="*/ 91294 w 113895"/>
                  <a:gd name="connsiteY6" fmla="*/ 0 h 142897"/>
                  <a:gd name="connsiteX0" fmla="*/ 91294 w 109339"/>
                  <a:gd name="connsiteY0" fmla="*/ 0 h 142898"/>
                  <a:gd name="connsiteX1" fmla="*/ 108320 w 109339"/>
                  <a:gd name="connsiteY1" fmla="*/ 66778 h 142898"/>
                  <a:gd name="connsiteX2" fmla="*/ 58119 w 109339"/>
                  <a:gd name="connsiteY2" fmla="*/ 92960 h 142898"/>
                  <a:gd name="connsiteX3" fmla="*/ 19856 w 109339"/>
                  <a:gd name="connsiteY3" fmla="*/ 142875 h 142898"/>
                  <a:gd name="connsiteX4" fmla="*/ 11962 w 109339"/>
                  <a:gd name="connsiteY4" fmla="*/ 86352 h 142898"/>
                  <a:gd name="connsiteX5" fmla="*/ 3187 w 109339"/>
                  <a:gd name="connsiteY5" fmla="*/ 2381 h 142898"/>
                  <a:gd name="connsiteX6" fmla="*/ 91294 w 109339"/>
                  <a:gd name="connsiteY6" fmla="*/ 0 h 142898"/>
                  <a:gd name="connsiteX0" fmla="*/ 91294 w 109011"/>
                  <a:gd name="connsiteY0" fmla="*/ 0 h 142990"/>
                  <a:gd name="connsiteX1" fmla="*/ 108320 w 109011"/>
                  <a:gd name="connsiteY1" fmla="*/ 66778 h 142990"/>
                  <a:gd name="connsiteX2" fmla="*/ 65218 w 109011"/>
                  <a:gd name="connsiteY2" fmla="*/ 100092 h 142990"/>
                  <a:gd name="connsiteX3" fmla="*/ 19856 w 109011"/>
                  <a:gd name="connsiteY3" fmla="*/ 142875 h 142990"/>
                  <a:gd name="connsiteX4" fmla="*/ 11962 w 109011"/>
                  <a:gd name="connsiteY4" fmla="*/ 86352 h 142990"/>
                  <a:gd name="connsiteX5" fmla="*/ 3187 w 109011"/>
                  <a:gd name="connsiteY5" fmla="*/ 2381 h 142990"/>
                  <a:gd name="connsiteX6" fmla="*/ 91294 w 109011"/>
                  <a:gd name="connsiteY6" fmla="*/ 0 h 14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11" h="142990">
                    <a:moveTo>
                      <a:pt x="91294" y="0"/>
                    </a:moveTo>
                    <a:cubicBezTo>
                      <a:pt x="95263" y="36511"/>
                      <a:pt x="112666" y="50096"/>
                      <a:pt x="108320" y="66778"/>
                    </a:cubicBezTo>
                    <a:cubicBezTo>
                      <a:pt x="103974" y="83460"/>
                      <a:pt x="79962" y="87409"/>
                      <a:pt x="65218" y="100092"/>
                    </a:cubicBezTo>
                    <a:cubicBezTo>
                      <a:pt x="50474" y="112775"/>
                      <a:pt x="28732" y="145165"/>
                      <a:pt x="19856" y="142875"/>
                    </a:cubicBezTo>
                    <a:cubicBezTo>
                      <a:pt x="10980" y="140585"/>
                      <a:pt x="14740" y="109768"/>
                      <a:pt x="11962" y="86352"/>
                    </a:cubicBezTo>
                    <a:cubicBezTo>
                      <a:pt x="6134" y="35447"/>
                      <a:pt x="-5668" y="37411"/>
                      <a:pt x="3187" y="2381"/>
                    </a:cubicBezTo>
                    <a:lnTo>
                      <a:pt x="91294" y="0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5" name="Vrije vorm 78">
                <a:extLst>
                  <a:ext uri="{FF2B5EF4-FFF2-40B4-BE49-F238E27FC236}">
                    <a16:creationId xmlns="" xmlns:a16="http://schemas.microsoft.com/office/drawing/2014/main" id="{CE972D05-1CEE-4320-9E03-FEB455A46F73}"/>
                  </a:ext>
                </a:extLst>
              </p:cNvPr>
              <p:cNvSpPr/>
              <p:nvPr/>
            </p:nvSpPr>
            <p:spPr bwMode="auto">
              <a:xfrm rot="11389508">
                <a:off x="5958648" y="4356644"/>
                <a:ext cx="706410" cy="721447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760178 w 805331"/>
                  <a:gd name="connsiteY0" fmla="*/ 16872 h 360121"/>
                  <a:gd name="connsiteX1" fmla="*/ 794632 w 805331"/>
                  <a:gd name="connsiteY1" fmla="*/ 94437 h 360121"/>
                  <a:gd name="connsiteX2" fmla="*/ 636895 w 805331"/>
                  <a:gd name="connsiteY2" fmla="*/ 118412 h 360121"/>
                  <a:gd name="connsiteX3" fmla="*/ 496140 w 805331"/>
                  <a:gd name="connsiteY3" fmla="*/ 88939 h 360121"/>
                  <a:gd name="connsiteX4" fmla="*/ 363690 w 805331"/>
                  <a:gd name="connsiteY4" fmla="*/ 152912 h 360121"/>
                  <a:gd name="connsiteX5" fmla="*/ 280275 w 805331"/>
                  <a:gd name="connsiteY5" fmla="*/ 95451 h 360121"/>
                  <a:gd name="connsiteX6" fmla="*/ 3194 w 805331"/>
                  <a:gd name="connsiteY6" fmla="*/ 360121 h 360121"/>
                  <a:gd name="connsiteX7" fmla="*/ 134157 w 805331"/>
                  <a:gd name="connsiteY7" fmla="*/ 92999 h 360121"/>
                  <a:gd name="connsiteX8" fmla="*/ 243005 w 805331"/>
                  <a:gd name="connsiteY8" fmla="*/ 2124 h 360121"/>
                  <a:gd name="connsiteX9" fmla="*/ 511257 w 805331"/>
                  <a:gd name="connsiteY9" fmla="*/ 42 h 360121"/>
                  <a:gd name="connsiteX10" fmla="*/ 760178 w 805331"/>
                  <a:gd name="connsiteY10" fmla="*/ 16872 h 360121"/>
                  <a:gd name="connsiteX0" fmla="*/ 758550 w 803703"/>
                  <a:gd name="connsiteY0" fmla="*/ 16872 h 363006"/>
                  <a:gd name="connsiteX1" fmla="*/ 793004 w 803703"/>
                  <a:gd name="connsiteY1" fmla="*/ 94437 h 363006"/>
                  <a:gd name="connsiteX2" fmla="*/ 635267 w 803703"/>
                  <a:gd name="connsiteY2" fmla="*/ 118412 h 363006"/>
                  <a:gd name="connsiteX3" fmla="*/ 494512 w 803703"/>
                  <a:gd name="connsiteY3" fmla="*/ 88939 h 363006"/>
                  <a:gd name="connsiteX4" fmla="*/ 362062 w 803703"/>
                  <a:gd name="connsiteY4" fmla="*/ 152912 h 363006"/>
                  <a:gd name="connsiteX5" fmla="*/ 229529 w 803703"/>
                  <a:gd name="connsiteY5" fmla="*/ 229743 h 363006"/>
                  <a:gd name="connsiteX6" fmla="*/ 1566 w 803703"/>
                  <a:gd name="connsiteY6" fmla="*/ 360121 h 363006"/>
                  <a:gd name="connsiteX7" fmla="*/ 132529 w 803703"/>
                  <a:gd name="connsiteY7" fmla="*/ 92999 h 363006"/>
                  <a:gd name="connsiteX8" fmla="*/ 241377 w 803703"/>
                  <a:gd name="connsiteY8" fmla="*/ 2124 h 363006"/>
                  <a:gd name="connsiteX9" fmla="*/ 509629 w 803703"/>
                  <a:gd name="connsiteY9" fmla="*/ 42 h 363006"/>
                  <a:gd name="connsiteX10" fmla="*/ 758550 w 803703"/>
                  <a:gd name="connsiteY10" fmla="*/ 16872 h 363006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494512 w 803703"/>
                  <a:gd name="connsiteY3" fmla="*/ 88939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531644 w 803703"/>
                  <a:gd name="connsiteY3" fmla="*/ 220333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16"/>
                  <a:gd name="connsiteX1" fmla="*/ 793004 w 803703"/>
                  <a:gd name="connsiteY1" fmla="*/ 94437 h 362816"/>
                  <a:gd name="connsiteX2" fmla="*/ 635267 w 803703"/>
                  <a:gd name="connsiteY2" fmla="*/ 118412 h 362816"/>
                  <a:gd name="connsiteX3" fmla="*/ 531644 w 803703"/>
                  <a:gd name="connsiteY3" fmla="*/ 220333 h 362816"/>
                  <a:gd name="connsiteX4" fmla="*/ 381954 w 803703"/>
                  <a:gd name="connsiteY4" fmla="*/ 212333 h 362816"/>
                  <a:gd name="connsiteX5" fmla="*/ 229529 w 803703"/>
                  <a:gd name="connsiteY5" fmla="*/ 229743 h 362816"/>
                  <a:gd name="connsiteX6" fmla="*/ 1566 w 803703"/>
                  <a:gd name="connsiteY6" fmla="*/ 360121 h 362816"/>
                  <a:gd name="connsiteX7" fmla="*/ 132529 w 803703"/>
                  <a:gd name="connsiteY7" fmla="*/ 92999 h 362816"/>
                  <a:gd name="connsiteX8" fmla="*/ 241377 w 803703"/>
                  <a:gd name="connsiteY8" fmla="*/ 2124 h 362816"/>
                  <a:gd name="connsiteX9" fmla="*/ 509629 w 803703"/>
                  <a:gd name="connsiteY9" fmla="*/ 42 h 362816"/>
                  <a:gd name="connsiteX10" fmla="*/ 758550 w 803703"/>
                  <a:gd name="connsiteY10" fmla="*/ 16872 h 362816"/>
                  <a:gd name="connsiteX0" fmla="*/ 788540 w 833693"/>
                  <a:gd name="connsiteY0" fmla="*/ 16872 h 360329"/>
                  <a:gd name="connsiteX1" fmla="*/ 822994 w 833693"/>
                  <a:gd name="connsiteY1" fmla="*/ 94437 h 360329"/>
                  <a:gd name="connsiteX2" fmla="*/ 665257 w 833693"/>
                  <a:gd name="connsiteY2" fmla="*/ 118412 h 360329"/>
                  <a:gd name="connsiteX3" fmla="*/ 561634 w 833693"/>
                  <a:gd name="connsiteY3" fmla="*/ 220333 h 360329"/>
                  <a:gd name="connsiteX4" fmla="*/ 411944 w 833693"/>
                  <a:gd name="connsiteY4" fmla="*/ 212333 h 360329"/>
                  <a:gd name="connsiteX5" fmla="*/ 259519 w 833693"/>
                  <a:gd name="connsiteY5" fmla="*/ 229743 h 360329"/>
                  <a:gd name="connsiteX6" fmla="*/ 31556 w 833693"/>
                  <a:gd name="connsiteY6" fmla="*/ 360121 h 360329"/>
                  <a:gd name="connsiteX7" fmla="*/ 23376 w 833693"/>
                  <a:gd name="connsiteY7" fmla="*/ 250193 h 360329"/>
                  <a:gd name="connsiteX8" fmla="*/ 271367 w 833693"/>
                  <a:gd name="connsiteY8" fmla="*/ 2124 h 360329"/>
                  <a:gd name="connsiteX9" fmla="*/ 539619 w 833693"/>
                  <a:gd name="connsiteY9" fmla="*/ 42 h 360329"/>
                  <a:gd name="connsiteX10" fmla="*/ 788540 w 833693"/>
                  <a:gd name="connsiteY10" fmla="*/ 16872 h 360329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784 w 833937"/>
                  <a:gd name="connsiteY0" fmla="*/ 28980 h 372667"/>
                  <a:gd name="connsiteX1" fmla="*/ 823238 w 833937"/>
                  <a:gd name="connsiteY1" fmla="*/ 106545 h 372667"/>
                  <a:gd name="connsiteX2" fmla="*/ 665501 w 833937"/>
                  <a:gd name="connsiteY2" fmla="*/ 130520 h 372667"/>
                  <a:gd name="connsiteX3" fmla="*/ 561878 w 833937"/>
                  <a:gd name="connsiteY3" fmla="*/ 232441 h 372667"/>
                  <a:gd name="connsiteX4" fmla="*/ 412188 w 833937"/>
                  <a:gd name="connsiteY4" fmla="*/ 224441 h 372667"/>
                  <a:gd name="connsiteX5" fmla="*/ 259763 w 833937"/>
                  <a:gd name="connsiteY5" fmla="*/ 241851 h 372667"/>
                  <a:gd name="connsiteX6" fmla="*/ 31800 w 833937"/>
                  <a:gd name="connsiteY6" fmla="*/ 372229 h 372667"/>
                  <a:gd name="connsiteX7" fmla="*/ 23620 w 833937"/>
                  <a:gd name="connsiteY7" fmla="*/ 262301 h 372667"/>
                  <a:gd name="connsiteX8" fmla="*/ 171704 w 833937"/>
                  <a:gd name="connsiteY8" fmla="*/ 203301 h 372667"/>
                  <a:gd name="connsiteX9" fmla="*/ 539863 w 833937"/>
                  <a:gd name="connsiteY9" fmla="*/ 12150 h 372667"/>
                  <a:gd name="connsiteX10" fmla="*/ 788784 w 833937"/>
                  <a:gd name="connsiteY10" fmla="*/ 28980 h 372667"/>
                  <a:gd name="connsiteX0" fmla="*/ 800180 w 845333"/>
                  <a:gd name="connsiteY0" fmla="*/ 28980 h 372341"/>
                  <a:gd name="connsiteX1" fmla="*/ 834634 w 845333"/>
                  <a:gd name="connsiteY1" fmla="*/ 106545 h 372341"/>
                  <a:gd name="connsiteX2" fmla="*/ 676897 w 845333"/>
                  <a:gd name="connsiteY2" fmla="*/ 130520 h 372341"/>
                  <a:gd name="connsiteX3" fmla="*/ 573274 w 845333"/>
                  <a:gd name="connsiteY3" fmla="*/ 232441 h 372341"/>
                  <a:gd name="connsiteX4" fmla="*/ 423584 w 845333"/>
                  <a:gd name="connsiteY4" fmla="*/ 224441 h 372341"/>
                  <a:gd name="connsiteX5" fmla="*/ 271159 w 845333"/>
                  <a:gd name="connsiteY5" fmla="*/ 241851 h 372341"/>
                  <a:gd name="connsiteX6" fmla="*/ 43196 w 845333"/>
                  <a:gd name="connsiteY6" fmla="*/ 372229 h 372341"/>
                  <a:gd name="connsiteX7" fmla="*/ 35016 w 845333"/>
                  <a:gd name="connsiteY7" fmla="*/ 262301 h 372341"/>
                  <a:gd name="connsiteX8" fmla="*/ 183100 w 845333"/>
                  <a:gd name="connsiteY8" fmla="*/ 203301 h 372341"/>
                  <a:gd name="connsiteX9" fmla="*/ 551259 w 845333"/>
                  <a:gd name="connsiteY9" fmla="*/ 12150 h 372341"/>
                  <a:gd name="connsiteX10" fmla="*/ 800180 w 845333"/>
                  <a:gd name="connsiteY10" fmla="*/ 28980 h 372341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73100 w 818253"/>
                  <a:gd name="connsiteY0" fmla="*/ 31657 h 375790"/>
                  <a:gd name="connsiteX1" fmla="*/ 807554 w 818253"/>
                  <a:gd name="connsiteY1" fmla="*/ 109222 h 375790"/>
                  <a:gd name="connsiteX2" fmla="*/ 649817 w 818253"/>
                  <a:gd name="connsiteY2" fmla="*/ 133197 h 375790"/>
                  <a:gd name="connsiteX3" fmla="*/ 546194 w 818253"/>
                  <a:gd name="connsiteY3" fmla="*/ 235118 h 375790"/>
                  <a:gd name="connsiteX4" fmla="*/ 396504 w 818253"/>
                  <a:gd name="connsiteY4" fmla="*/ 227118 h 375790"/>
                  <a:gd name="connsiteX5" fmla="*/ 244079 w 818253"/>
                  <a:gd name="connsiteY5" fmla="*/ 244528 h 375790"/>
                  <a:gd name="connsiteX6" fmla="*/ 16116 w 818253"/>
                  <a:gd name="connsiteY6" fmla="*/ 374906 h 375790"/>
                  <a:gd name="connsiteX7" fmla="*/ 35474 w 818253"/>
                  <a:gd name="connsiteY7" fmla="*/ 298886 h 375790"/>
                  <a:gd name="connsiteX8" fmla="*/ 169522 w 818253"/>
                  <a:gd name="connsiteY8" fmla="*/ 242325 h 375790"/>
                  <a:gd name="connsiteX9" fmla="*/ 524179 w 818253"/>
                  <a:gd name="connsiteY9" fmla="*/ 14827 h 375790"/>
                  <a:gd name="connsiteX10" fmla="*/ 773100 w 818253"/>
                  <a:gd name="connsiteY10" fmla="*/ 31657 h 375790"/>
                  <a:gd name="connsiteX0" fmla="*/ 833595 w 878748"/>
                  <a:gd name="connsiteY0" fmla="*/ 31657 h 411609"/>
                  <a:gd name="connsiteX1" fmla="*/ 868049 w 878748"/>
                  <a:gd name="connsiteY1" fmla="*/ 109222 h 411609"/>
                  <a:gd name="connsiteX2" fmla="*/ 710312 w 878748"/>
                  <a:gd name="connsiteY2" fmla="*/ 133197 h 411609"/>
                  <a:gd name="connsiteX3" fmla="*/ 606689 w 878748"/>
                  <a:gd name="connsiteY3" fmla="*/ 235118 h 411609"/>
                  <a:gd name="connsiteX4" fmla="*/ 456999 w 878748"/>
                  <a:gd name="connsiteY4" fmla="*/ 227118 h 411609"/>
                  <a:gd name="connsiteX5" fmla="*/ 304574 w 878748"/>
                  <a:gd name="connsiteY5" fmla="*/ 244528 h 411609"/>
                  <a:gd name="connsiteX6" fmla="*/ 8137 w 878748"/>
                  <a:gd name="connsiteY6" fmla="*/ 410991 h 411609"/>
                  <a:gd name="connsiteX7" fmla="*/ 95969 w 878748"/>
                  <a:gd name="connsiteY7" fmla="*/ 298886 h 411609"/>
                  <a:gd name="connsiteX8" fmla="*/ 230017 w 878748"/>
                  <a:gd name="connsiteY8" fmla="*/ 242325 h 411609"/>
                  <a:gd name="connsiteX9" fmla="*/ 584674 w 878748"/>
                  <a:gd name="connsiteY9" fmla="*/ 14827 h 411609"/>
                  <a:gd name="connsiteX10" fmla="*/ 833595 w 878748"/>
                  <a:gd name="connsiteY10" fmla="*/ 31657 h 411609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32519 w 877672"/>
                  <a:gd name="connsiteY0" fmla="*/ 31657 h 410991"/>
                  <a:gd name="connsiteX1" fmla="*/ 866973 w 877672"/>
                  <a:gd name="connsiteY1" fmla="*/ 109222 h 410991"/>
                  <a:gd name="connsiteX2" fmla="*/ 709236 w 877672"/>
                  <a:gd name="connsiteY2" fmla="*/ 133197 h 410991"/>
                  <a:gd name="connsiteX3" fmla="*/ 605613 w 877672"/>
                  <a:gd name="connsiteY3" fmla="*/ 235118 h 410991"/>
                  <a:gd name="connsiteX4" fmla="*/ 455923 w 877672"/>
                  <a:gd name="connsiteY4" fmla="*/ 227118 h 410991"/>
                  <a:gd name="connsiteX5" fmla="*/ 303498 w 877672"/>
                  <a:gd name="connsiteY5" fmla="*/ 244528 h 410991"/>
                  <a:gd name="connsiteX6" fmla="*/ 7061 w 877672"/>
                  <a:gd name="connsiteY6" fmla="*/ 410991 h 410991"/>
                  <a:gd name="connsiteX7" fmla="*/ 94893 w 877672"/>
                  <a:gd name="connsiteY7" fmla="*/ 298886 h 410991"/>
                  <a:gd name="connsiteX8" fmla="*/ 228941 w 877672"/>
                  <a:gd name="connsiteY8" fmla="*/ 242325 h 410991"/>
                  <a:gd name="connsiteX9" fmla="*/ 583598 w 877672"/>
                  <a:gd name="connsiteY9" fmla="*/ 14827 h 410991"/>
                  <a:gd name="connsiteX10" fmla="*/ 832519 w 877672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3073 h 412407"/>
                  <a:gd name="connsiteX1" fmla="*/ 879761 w 890460"/>
                  <a:gd name="connsiteY1" fmla="*/ 110638 h 412407"/>
                  <a:gd name="connsiteX2" fmla="*/ 722024 w 890460"/>
                  <a:gd name="connsiteY2" fmla="*/ 134613 h 412407"/>
                  <a:gd name="connsiteX3" fmla="*/ 618401 w 890460"/>
                  <a:gd name="connsiteY3" fmla="*/ 236534 h 412407"/>
                  <a:gd name="connsiteX4" fmla="*/ 468711 w 890460"/>
                  <a:gd name="connsiteY4" fmla="*/ 228534 h 412407"/>
                  <a:gd name="connsiteX5" fmla="*/ 316286 w 890460"/>
                  <a:gd name="connsiteY5" fmla="*/ 245944 h 412407"/>
                  <a:gd name="connsiteX6" fmla="*/ 19849 w 890460"/>
                  <a:gd name="connsiteY6" fmla="*/ 412407 h 412407"/>
                  <a:gd name="connsiteX7" fmla="*/ 6951 w 890460"/>
                  <a:gd name="connsiteY7" fmla="*/ 358922 h 412407"/>
                  <a:gd name="connsiteX8" fmla="*/ 242631 w 890460"/>
                  <a:gd name="connsiteY8" fmla="*/ 262931 h 412407"/>
                  <a:gd name="connsiteX9" fmla="*/ 596386 w 890460"/>
                  <a:gd name="connsiteY9" fmla="*/ 16243 h 412407"/>
                  <a:gd name="connsiteX10" fmla="*/ 845307 w 890460"/>
                  <a:gd name="connsiteY10" fmla="*/ 33073 h 412407"/>
                  <a:gd name="connsiteX0" fmla="*/ 845307 w 848010"/>
                  <a:gd name="connsiteY0" fmla="*/ 33073 h 412407"/>
                  <a:gd name="connsiteX1" fmla="*/ 722024 w 848010"/>
                  <a:gd name="connsiteY1" fmla="*/ 134613 h 412407"/>
                  <a:gd name="connsiteX2" fmla="*/ 618401 w 848010"/>
                  <a:gd name="connsiteY2" fmla="*/ 236534 h 412407"/>
                  <a:gd name="connsiteX3" fmla="*/ 468711 w 848010"/>
                  <a:gd name="connsiteY3" fmla="*/ 228534 h 412407"/>
                  <a:gd name="connsiteX4" fmla="*/ 316286 w 848010"/>
                  <a:gd name="connsiteY4" fmla="*/ 245944 h 412407"/>
                  <a:gd name="connsiteX5" fmla="*/ 19849 w 848010"/>
                  <a:gd name="connsiteY5" fmla="*/ 412407 h 412407"/>
                  <a:gd name="connsiteX6" fmla="*/ 6951 w 848010"/>
                  <a:gd name="connsiteY6" fmla="*/ 358922 h 412407"/>
                  <a:gd name="connsiteX7" fmla="*/ 242631 w 848010"/>
                  <a:gd name="connsiteY7" fmla="*/ 262931 h 412407"/>
                  <a:gd name="connsiteX8" fmla="*/ 596386 w 848010"/>
                  <a:gd name="connsiteY8" fmla="*/ 16243 h 412407"/>
                  <a:gd name="connsiteX9" fmla="*/ 845307 w 848010"/>
                  <a:gd name="connsiteY9" fmla="*/ 33073 h 412407"/>
                  <a:gd name="connsiteX0" fmla="*/ 596386 w 722172"/>
                  <a:gd name="connsiteY0" fmla="*/ 2892 h 399056"/>
                  <a:gd name="connsiteX1" fmla="*/ 722024 w 722172"/>
                  <a:gd name="connsiteY1" fmla="*/ 121262 h 399056"/>
                  <a:gd name="connsiteX2" fmla="*/ 618401 w 722172"/>
                  <a:gd name="connsiteY2" fmla="*/ 223183 h 399056"/>
                  <a:gd name="connsiteX3" fmla="*/ 468711 w 722172"/>
                  <a:gd name="connsiteY3" fmla="*/ 215183 h 399056"/>
                  <a:gd name="connsiteX4" fmla="*/ 316286 w 722172"/>
                  <a:gd name="connsiteY4" fmla="*/ 232593 h 399056"/>
                  <a:gd name="connsiteX5" fmla="*/ 19849 w 722172"/>
                  <a:gd name="connsiteY5" fmla="*/ 399056 h 399056"/>
                  <a:gd name="connsiteX6" fmla="*/ 6951 w 722172"/>
                  <a:gd name="connsiteY6" fmla="*/ 345571 h 399056"/>
                  <a:gd name="connsiteX7" fmla="*/ 242631 w 722172"/>
                  <a:gd name="connsiteY7" fmla="*/ 249580 h 399056"/>
                  <a:gd name="connsiteX8" fmla="*/ 596386 w 722172"/>
                  <a:gd name="connsiteY8" fmla="*/ 2892 h 399056"/>
                  <a:gd name="connsiteX0" fmla="*/ 242631 w 739358"/>
                  <a:gd name="connsiteY0" fmla="*/ 128473 h 277949"/>
                  <a:gd name="connsiteX1" fmla="*/ 722024 w 739358"/>
                  <a:gd name="connsiteY1" fmla="*/ 155 h 277949"/>
                  <a:gd name="connsiteX2" fmla="*/ 618401 w 739358"/>
                  <a:gd name="connsiteY2" fmla="*/ 102076 h 277949"/>
                  <a:gd name="connsiteX3" fmla="*/ 468711 w 739358"/>
                  <a:gd name="connsiteY3" fmla="*/ 94076 h 277949"/>
                  <a:gd name="connsiteX4" fmla="*/ 316286 w 739358"/>
                  <a:gd name="connsiteY4" fmla="*/ 111486 h 277949"/>
                  <a:gd name="connsiteX5" fmla="*/ 19849 w 739358"/>
                  <a:gd name="connsiteY5" fmla="*/ 277949 h 277949"/>
                  <a:gd name="connsiteX6" fmla="*/ 6951 w 739358"/>
                  <a:gd name="connsiteY6" fmla="*/ 224464 h 277949"/>
                  <a:gd name="connsiteX7" fmla="*/ 242631 w 739358"/>
                  <a:gd name="connsiteY7" fmla="*/ 128473 h 277949"/>
                  <a:gd name="connsiteX0" fmla="*/ 242631 w 618680"/>
                  <a:gd name="connsiteY0" fmla="*/ 96949 h 246425"/>
                  <a:gd name="connsiteX1" fmla="*/ 498554 w 618680"/>
                  <a:gd name="connsiteY1" fmla="*/ 216 h 246425"/>
                  <a:gd name="connsiteX2" fmla="*/ 618401 w 618680"/>
                  <a:gd name="connsiteY2" fmla="*/ 70552 h 246425"/>
                  <a:gd name="connsiteX3" fmla="*/ 468711 w 618680"/>
                  <a:gd name="connsiteY3" fmla="*/ 62552 h 246425"/>
                  <a:gd name="connsiteX4" fmla="*/ 316286 w 618680"/>
                  <a:gd name="connsiteY4" fmla="*/ 79962 h 246425"/>
                  <a:gd name="connsiteX5" fmla="*/ 19849 w 618680"/>
                  <a:gd name="connsiteY5" fmla="*/ 246425 h 246425"/>
                  <a:gd name="connsiteX6" fmla="*/ 6951 w 618680"/>
                  <a:gd name="connsiteY6" fmla="*/ 192940 h 246425"/>
                  <a:gd name="connsiteX7" fmla="*/ 242631 w 618680"/>
                  <a:gd name="connsiteY7" fmla="*/ 96949 h 246425"/>
                  <a:gd name="connsiteX0" fmla="*/ 242631 w 545936"/>
                  <a:gd name="connsiteY0" fmla="*/ 96933 h 246409"/>
                  <a:gd name="connsiteX1" fmla="*/ 498554 w 545936"/>
                  <a:gd name="connsiteY1" fmla="*/ 200 h 246409"/>
                  <a:gd name="connsiteX2" fmla="*/ 543850 w 545936"/>
                  <a:gd name="connsiteY2" fmla="*/ 71401 h 246409"/>
                  <a:gd name="connsiteX3" fmla="*/ 468711 w 545936"/>
                  <a:gd name="connsiteY3" fmla="*/ 62536 h 246409"/>
                  <a:gd name="connsiteX4" fmla="*/ 316286 w 545936"/>
                  <a:gd name="connsiteY4" fmla="*/ 79946 h 246409"/>
                  <a:gd name="connsiteX5" fmla="*/ 19849 w 545936"/>
                  <a:gd name="connsiteY5" fmla="*/ 246409 h 246409"/>
                  <a:gd name="connsiteX6" fmla="*/ 6951 w 545936"/>
                  <a:gd name="connsiteY6" fmla="*/ 192924 h 246409"/>
                  <a:gd name="connsiteX7" fmla="*/ 242631 w 545936"/>
                  <a:gd name="connsiteY7" fmla="*/ 96933 h 246409"/>
                  <a:gd name="connsiteX0" fmla="*/ 242631 w 546177"/>
                  <a:gd name="connsiteY0" fmla="*/ 96936 h 246412"/>
                  <a:gd name="connsiteX1" fmla="*/ 498554 w 546177"/>
                  <a:gd name="connsiteY1" fmla="*/ 203 h 246412"/>
                  <a:gd name="connsiteX2" fmla="*/ 543850 w 546177"/>
                  <a:gd name="connsiteY2" fmla="*/ 71404 h 246412"/>
                  <a:gd name="connsiteX3" fmla="*/ 465247 w 546177"/>
                  <a:gd name="connsiteY3" fmla="*/ 70395 h 246412"/>
                  <a:gd name="connsiteX4" fmla="*/ 316286 w 546177"/>
                  <a:gd name="connsiteY4" fmla="*/ 79949 h 246412"/>
                  <a:gd name="connsiteX5" fmla="*/ 19849 w 546177"/>
                  <a:gd name="connsiteY5" fmla="*/ 246412 h 246412"/>
                  <a:gd name="connsiteX6" fmla="*/ 6951 w 546177"/>
                  <a:gd name="connsiteY6" fmla="*/ 192927 h 246412"/>
                  <a:gd name="connsiteX7" fmla="*/ 242631 w 546177"/>
                  <a:gd name="connsiteY7" fmla="*/ 96936 h 246412"/>
                  <a:gd name="connsiteX0" fmla="*/ 242631 w 546441"/>
                  <a:gd name="connsiteY0" fmla="*/ 82476 h 231952"/>
                  <a:gd name="connsiteX1" fmla="*/ 373344 w 546441"/>
                  <a:gd name="connsiteY1" fmla="*/ 249 h 231952"/>
                  <a:gd name="connsiteX2" fmla="*/ 543850 w 546441"/>
                  <a:gd name="connsiteY2" fmla="*/ 56944 h 231952"/>
                  <a:gd name="connsiteX3" fmla="*/ 465247 w 546441"/>
                  <a:gd name="connsiteY3" fmla="*/ 55935 h 231952"/>
                  <a:gd name="connsiteX4" fmla="*/ 316286 w 546441"/>
                  <a:gd name="connsiteY4" fmla="*/ 65489 h 231952"/>
                  <a:gd name="connsiteX5" fmla="*/ 19849 w 546441"/>
                  <a:gd name="connsiteY5" fmla="*/ 231952 h 231952"/>
                  <a:gd name="connsiteX6" fmla="*/ 6951 w 546441"/>
                  <a:gd name="connsiteY6" fmla="*/ 178467 h 231952"/>
                  <a:gd name="connsiteX7" fmla="*/ 242631 w 546441"/>
                  <a:gd name="connsiteY7" fmla="*/ 82476 h 231952"/>
                  <a:gd name="connsiteX0" fmla="*/ 242631 w 554261"/>
                  <a:gd name="connsiteY0" fmla="*/ 83520 h 232996"/>
                  <a:gd name="connsiteX1" fmla="*/ 373344 w 554261"/>
                  <a:gd name="connsiteY1" fmla="*/ 1293 h 232996"/>
                  <a:gd name="connsiteX2" fmla="*/ 551900 w 554261"/>
                  <a:gd name="connsiteY2" fmla="*/ 34824 h 232996"/>
                  <a:gd name="connsiteX3" fmla="*/ 465247 w 554261"/>
                  <a:gd name="connsiteY3" fmla="*/ 56979 h 232996"/>
                  <a:gd name="connsiteX4" fmla="*/ 316286 w 554261"/>
                  <a:gd name="connsiteY4" fmla="*/ 66533 h 232996"/>
                  <a:gd name="connsiteX5" fmla="*/ 19849 w 554261"/>
                  <a:gd name="connsiteY5" fmla="*/ 232996 h 232996"/>
                  <a:gd name="connsiteX6" fmla="*/ 6951 w 554261"/>
                  <a:gd name="connsiteY6" fmla="*/ 179511 h 232996"/>
                  <a:gd name="connsiteX7" fmla="*/ 242631 w 554261"/>
                  <a:gd name="connsiteY7" fmla="*/ 83520 h 232996"/>
                  <a:gd name="connsiteX0" fmla="*/ 242631 w 558613"/>
                  <a:gd name="connsiteY0" fmla="*/ 83513 h 232989"/>
                  <a:gd name="connsiteX1" fmla="*/ 373344 w 558613"/>
                  <a:gd name="connsiteY1" fmla="*/ 1286 h 232989"/>
                  <a:gd name="connsiteX2" fmla="*/ 551900 w 558613"/>
                  <a:gd name="connsiteY2" fmla="*/ 34817 h 232989"/>
                  <a:gd name="connsiteX3" fmla="*/ 501151 w 558613"/>
                  <a:gd name="connsiteY3" fmla="*/ 55569 h 232989"/>
                  <a:gd name="connsiteX4" fmla="*/ 316286 w 558613"/>
                  <a:gd name="connsiteY4" fmla="*/ 66526 h 232989"/>
                  <a:gd name="connsiteX5" fmla="*/ 19849 w 558613"/>
                  <a:gd name="connsiteY5" fmla="*/ 232989 h 232989"/>
                  <a:gd name="connsiteX6" fmla="*/ 6951 w 558613"/>
                  <a:gd name="connsiteY6" fmla="*/ 179504 h 232989"/>
                  <a:gd name="connsiteX7" fmla="*/ 242631 w 558613"/>
                  <a:gd name="connsiteY7" fmla="*/ 83513 h 232989"/>
                  <a:gd name="connsiteX0" fmla="*/ 242631 w 543337"/>
                  <a:gd name="connsiteY0" fmla="*/ 85934 h 235410"/>
                  <a:gd name="connsiteX1" fmla="*/ 373344 w 543337"/>
                  <a:gd name="connsiteY1" fmla="*/ 3707 h 235410"/>
                  <a:gd name="connsiteX2" fmla="*/ 534217 w 543337"/>
                  <a:gd name="connsiteY2" fmla="*/ 18546 h 235410"/>
                  <a:gd name="connsiteX3" fmla="*/ 501151 w 543337"/>
                  <a:gd name="connsiteY3" fmla="*/ 57990 h 235410"/>
                  <a:gd name="connsiteX4" fmla="*/ 316286 w 543337"/>
                  <a:gd name="connsiteY4" fmla="*/ 68947 h 235410"/>
                  <a:gd name="connsiteX5" fmla="*/ 19849 w 543337"/>
                  <a:gd name="connsiteY5" fmla="*/ 235410 h 235410"/>
                  <a:gd name="connsiteX6" fmla="*/ 6951 w 543337"/>
                  <a:gd name="connsiteY6" fmla="*/ 181925 h 235410"/>
                  <a:gd name="connsiteX7" fmla="*/ 242631 w 543337"/>
                  <a:gd name="connsiteY7" fmla="*/ 85934 h 235410"/>
                  <a:gd name="connsiteX0" fmla="*/ 242631 w 543263"/>
                  <a:gd name="connsiteY0" fmla="*/ 85934 h 235410"/>
                  <a:gd name="connsiteX1" fmla="*/ 373344 w 543263"/>
                  <a:gd name="connsiteY1" fmla="*/ 3707 h 235410"/>
                  <a:gd name="connsiteX2" fmla="*/ 534217 w 543263"/>
                  <a:gd name="connsiteY2" fmla="*/ 18546 h 235410"/>
                  <a:gd name="connsiteX3" fmla="*/ 501151 w 543263"/>
                  <a:gd name="connsiteY3" fmla="*/ 57990 h 235410"/>
                  <a:gd name="connsiteX4" fmla="*/ 318718 w 543263"/>
                  <a:gd name="connsiteY4" fmla="*/ 83036 h 235410"/>
                  <a:gd name="connsiteX5" fmla="*/ 19849 w 543263"/>
                  <a:gd name="connsiteY5" fmla="*/ 235410 h 235410"/>
                  <a:gd name="connsiteX6" fmla="*/ 6951 w 543263"/>
                  <a:gd name="connsiteY6" fmla="*/ 181925 h 235410"/>
                  <a:gd name="connsiteX7" fmla="*/ 242631 w 543263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246368 w 547000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43064 w 547000"/>
                  <a:gd name="connsiteY7" fmla="*/ 175505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3207 w 547000"/>
                  <a:gd name="connsiteY7" fmla="*/ 160288 h 235410"/>
                  <a:gd name="connsiteX8" fmla="*/ 246368 w 547000"/>
                  <a:gd name="connsiteY8" fmla="*/ 85934 h 235410"/>
                  <a:gd name="connsiteX0" fmla="*/ 246368 w 546915"/>
                  <a:gd name="connsiteY0" fmla="*/ 85934 h 235410"/>
                  <a:gd name="connsiteX1" fmla="*/ 377081 w 546915"/>
                  <a:gd name="connsiteY1" fmla="*/ 3707 h 235410"/>
                  <a:gd name="connsiteX2" fmla="*/ 537954 w 546915"/>
                  <a:gd name="connsiteY2" fmla="*/ 18546 h 235410"/>
                  <a:gd name="connsiteX3" fmla="*/ 504888 w 546915"/>
                  <a:gd name="connsiteY3" fmla="*/ 57990 h 235410"/>
                  <a:gd name="connsiteX4" fmla="*/ 325291 w 546915"/>
                  <a:gd name="connsiteY4" fmla="*/ 99472 h 235410"/>
                  <a:gd name="connsiteX5" fmla="*/ 23586 w 546915"/>
                  <a:gd name="connsiteY5" fmla="*/ 235410 h 235410"/>
                  <a:gd name="connsiteX6" fmla="*/ 3982 w 546915"/>
                  <a:gd name="connsiteY6" fmla="*/ 170999 h 235410"/>
                  <a:gd name="connsiteX7" fmla="*/ 33207 w 546915"/>
                  <a:gd name="connsiteY7" fmla="*/ 160288 h 235410"/>
                  <a:gd name="connsiteX8" fmla="*/ 246368 w 546915"/>
                  <a:gd name="connsiteY8" fmla="*/ 85934 h 235410"/>
                  <a:gd name="connsiteX0" fmla="*/ 246368 w 547171"/>
                  <a:gd name="connsiteY0" fmla="*/ 85934 h 235410"/>
                  <a:gd name="connsiteX1" fmla="*/ 377081 w 547171"/>
                  <a:gd name="connsiteY1" fmla="*/ 3707 h 235410"/>
                  <a:gd name="connsiteX2" fmla="*/ 537954 w 547171"/>
                  <a:gd name="connsiteY2" fmla="*/ 18546 h 235410"/>
                  <a:gd name="connsiteX3" fmla="*/ 504888 w 547171"/>
                  <a:gd name="connsiteY3" fmla="*/ 57990 h 235410"/>
                  <a:gd name="connsiteX4" fmla="*/ 316834 w 547171"/>
                  <a:gd name="connsiteY4" fmla="*/ 120290 h 235410"/>
                  <a:gd name="connsiteX5" fmla="*/ 23586 w 547171"/>
                  <a:gd name="connsiteY5" fmla="*/ 235410 h 235410"/>
                  <a:gd name="connsiteX6" fmla="*/ 3982 w 547171"/>
                  <a:gd name="connsiteY6" fmla="*/ 170999 h 235410"/>
                  <a:gd name="connsiteX7" fmla="*/ 33207 w 547171"/>
                  <a:gd name="connsiteY7" fmla="*/ 160288 h 235410"/>
                  <a:gd name="connsiteX8" fmla="*/ 246368 w 547171"/>
                  <a:gd name="connsiteY8" fmla="*/ 85934 h 235410"/>
                  <a:gd name="connsiteX0" fmla="*/ 255504 w 547171"/>
                  <a:gd name="connsiteY0" fmla="*/ 112693 h 237154"/>
                  <a:gd name="connsiteX1" fmla="*/ 377081 w 547171"/>
                  <a:gd name="connsiteY1" fmla="*/ 5451 h 237154"/>
                  <a:gd name="connsiteX2" fmla="*/ 537954 w 547171"/>
                  <a:gd name="connsiteY2" fmla="*/ 20290 h 237154"/>
                  <a:gd name="connsiteX3" fmla="*/ 504888 w 547171"/>
                  <a:gd name="connsiteY3" fmla="*/ 59734 h 237154"/>
                  <a:gd name="connsiteX4" fmla="*/ 316834 w 547171"/>
                  <a:gd name="connsiteY4" fmla="*/ 122034 h 237154"/>
                  <a:gd name="connsiteX5" fmla="*/ 23586 w 547171"/>
                  <a:gd name="connsiteY5" fmla="*/ 237154 h 237154"/>
                  <a:gd name="connsiteX6" fmla="*/ 3982 w 547171"/>
                  <a:gd name="connsiteY6" fmla="*/ 172743 h 237154"/>
                  <a:gd name="connsiteX7" fmla="*/ 33207 w 547171"/>
                  <a:gd name="connsiteY7" fmla="*/ 162032 h 237154"/>
                  <a:gd name="connsiteX8" fmla="*/ 255504 w 547171"/>
                  <a:gd name="connsiteY8" fmla="*/ 112693 h 237154"/>
                  <a:gd name="connsiteX0" fmla="*/ 255504 w 546614"/>
                  <a:gd name="connsiteY0" fmla="*/ 93884 h 218345"/>
                  <a:gd name="connsiteX1" fmla="*/ 384688 w 546614"/>
                  <a:gd name="connsiteY1" fmla="*/ 16758 h 218345"/>
                  <a:gd name="connsiteX2" fmla="*/ 537954 w 546614"/>
                  <a:gd name="connsiteY2" fmla="*/ 1481 h 218345"/>
                  <a:gd name="connsiteX3" fmla="*/ 504888 w 546614"/>
                  <a:gd name="connsiteY3" fmla="*/ 40925 h 218345"/>
                  <a:gd name="connsiteX4" fmla="*/ 316834 w 546614"/>
                  <a:gd name="connsiteY4" fmla="*/ 103225 h 218345"/>
                  <a:gd name="connsiteX5" fmla="*/ 23586 w 546614"/>
                  <a:gd name="connsiteY5" fmla="*/ 218345 h 218345"/>
                  <a:gd name="connsiteX6" fmla="*/ 3982 w 546614"/>
                  <a:gd name="connsiteY6" fmla="*/ 153934 h 218345"/>
                  <a:gd name="connsiteX7" fmla="*/ 33207 w 546614"/>
                  <a:gd name="connsiteY7" fmla="*/ 143223 h 218345"/>
                  <a:gd name="connsiteX8" fmla="*/ 255504 w 546614"/>
                  <a:gd name="connsiteY8" fmla="*/ 93884 h 218345"/>
                  <a:gd name="connsiteX0" fmla="*/ 255504 w 546264"/>
                  <a:gd name="connsiteY0" fmla="*/ 92540 h 217001"/>
                  <a:gd name="connsiteX1" fmla="*/ 389459 w 546264"/>
                  <a:gd name="connsiteY1" fmla="*/ 29095 h 217001"/>
                  <a:gd name="connsiteX2" fmla="*/ 537954 w 546264"/>
                  <a:gd name="connsiteY2" fmla="*/ 137 h 217001"/>
                  <a:gd name="connsiteX3" fmla="*/ 504888 w 546264"/>
                  <a:gd name="connsiteY3" fmla="*/ 39581 h 217001"/>
                  <a:gd name="connsiteX4" fmla="*/ 316834 w 546264"/>
                  <a:gd name="connsiteY4" fmla="*/ 101881 h 217001"/>
                  <a:gd name="connsiteX5" fmla="*/ 23586 w 546264"/>
                  <a:gd name="connsiteY5" fmla="*/ 217001 h 217001"/>
                  <a:gd name="connsiteX6" fmla="*/ 3982 w 546264"/>
                  <a:gd name="connsiteY6" fmla="*/ 152590 h 217001"/>
                  <a:gd name="connsiteX7" fmla="*/ 33207 w 546264"/>
                  <a:gd name="connsiteY7" fmla="*/ 141879 h 217001"/>
                  <a:gd name="connsiteX8" fmla="*/ 255504 w 546264"/>
                  <a:gd name="connsiteY8" fmla="*/ 92540 h 217001"/>
                  <a:gd name="connsiteX0" fmla="*/ 253884 w 546264"/>
                  <a:gd name="connsiteY0" fmla="*/ 83138 h 216990"/>
                  <a:gd name="connsiteX1" fmla="*/ 389459 w 546264"/>
                  <a:gd name="connsiteY1" fmla="*/ 29084 h 216990"/>
                  <a:gd name="connsiteX2" fmla="*/ 537954 w 546264"/>
                  <a:gd name="connsiteY2" fmla="*/ 126 h 216990"/>
                  <a:gd name="connsiteX3" fmla="*/ 504888 w 546264"/>
                  <a:gd name="connsiteY3" fmla="*/ 39570 h 216990"/>
                  <a:gd name="connsiteX4" fmla="*/ 316834 w 546264"/>
                  <a:gd name="connsiteY4" fmla="*/ 101870 h 216990"/>
                  <a:gd name="connsiteX5" fmla="*/ 23586 w 546264"/>
                  <a:gd name="connsiteY5" fmla="*/ 216990 h 216990"/>
                  <a:gd name="connsiteX6" fmla="*/ 3982 w 546264"/>
                  <a:gd name="connsiteY6" fmla="*/ 152579 h 216990"/>
                  <a:gd name="connsiteX7" fmla="*/ 33207 w 546264"/>
                  <a:gd name="connsiteY7" fmla="*/ 141868 h 216990"/>
                  <a:gd name="connsiteX8" fmla="*/ 253884 w 546264"/>
                  <a:gd name="connsiteY8" fmla="*/ 83138 h 216990"/>
                  <a:gd name="connsiteX0" fmla="*/ 253884 w 669092"/>
                  <a:gd name="connsiteY0" fmla="*/ 591557 h 725409"/>
                  <a:gd name="connsiteX1" fmla="*/ 389459 w 669092"/>
                  <a:gd name="connsiteY1" fmla="*/ 537503 h 725409"/>
                  <a:gd name="connsiteX2" fmla="*/ 667073 w 669092"/>
                  <a:gd name="connsiteY2" fmla="*/ 5 h 725409"/>
                  <a:gd name="connsiteX3" fmla="*/ 504888 w 669092"/>
                  <a:gd name="connsiteY3" fmla="*/ 547989 h 725409"/>
                  <a:gd name="connsiteX4" fmla="*/ 316834 w 669092"/>
                  <a:gd name="connsiteY4" fmla="*/ 610289 h 725409"/>
                  <a:gd name="connsiteX5" fmla="*/ 23586 w 669092"/>
                  <a:gd name="connsiteY5" fmla="*/ 725409 h 725409"/>
                  <a:gd name="connsiteX6" fmla="*/ 3982 w 669092"/>
                  <a:gd name="connsiteY6" fmla="*/ 660998 h 725409"/>
                  <a:gd name="connsiteX7" fmla="*/ 33207 w 669092"/>
                  <a:gd name="connsiteY7" fmla="*/ 650287 h 725409"/>
                  <a:gd name="connsiteX8" fmla="*/ 253884 w 669092"/>
                  <a:gd name="connsiteY8" fmla="*/ 591557 h 725409"/>
                  <a:gd name="connsiteX0" fmla="*/ 253884 w 667296"/>
                  <a:gd name="connsiteY0" fmla="*/ 592554 h 726406"/>
                  <a:gd name="connsiteX1" fmla="*/ 469892 w 667296"/>
                  <a:gd name="connsiteY1" fmla="*/ 418112 h 726406"/>
                  <a:gd name="connsiteX2" fmla="*/ 667073 w 667296"/>
                  <a:gd name="connsiteY2" fmla="*/ 1002 h 726406"/>
                  <a:gd name="connsiteX3" fmla="*/ 504888 w 667296"/>
                  <a:gd name="connsiteY3" fmla="*/ 548986 h 726406"/>
                  <a:gd name="connsiteX4" fmla="*/ 316834 w 667296"/>
                  <a:gd name="connsiteY4" fmla="*/ 611286 h 726406"/>
                  <a:gd name="connsiteX5" fmla="*/ 23586 w 667296"/>
                  <a:gd name="connsiteY5" fmla="*/ 726406 h 726406"/>
                  <a:gd name="connsiteX6" fmla="*/ 3982 w 667296"/>
                  <a:gd name="connsiteY6" fmla="*/ 661995 h 726406"/>
                  <a:gd name="connsiteX7" fmla="*/ 33207 w 667296"/>
                  <a:gd name="connsiteY7" fmla="*/ 651284 h 726406"/>
                  <a:gd name="connsiteX8" fmla="*/ 253884 w 667296"/>
                  <a:gd name="connsiteY8" fmla="*/ 592554 h 726406"/>
                  <a:gd name="connsiteX0" fmla="*/ 253884 w 676803"/>
                  <a:gd name="connsiteY0" fmla="*/ 600241 h 734093"/>
                  <a:gd name="connsiteX1" fmla="*/ 469892 w 676803"/>
                  <a:gd name="connsiteY1" fmla="*/ 425799 h 734093"/>
                  <a:gd name="connsiteX2" fmla="*/ 667073 w 676803"/>
                  <a:gd name="connsiteY2" fmla="*/ 8689 h 734093"/>
                  <a:gd name="connsiteX3" fmla="*/ 632040 w 676803"/>
                  <a:gd name="connsiteY3" fmla="*/ 175484 h 734093"/>
                  <a:gd name="connsiteX4" fmla="*/ 504888 w 676803"/>
                  <a:gd name="connsiteY4" fmla="*/ 556673 h 734093"/>
                  <a:gd name="connsiteX5" fmla="*/ 316834 w 676803"/>
                  <a:gd name="connsiteY5" fmla="*/ 618973 h 734093"/>
                  <a:gd name="connsiteX6" fmla="*/ 23586 w 676803"/>
                  <a:gd name="connsiteY6" fmla="*/ 734093 h 734093"/>
                  <a:gd name="connsiteX7" fmla="*/ 3982 w 676803"/>
                  <a:gd name="connsiteY7" fmla="*/ 669682 h 734093"/>
                  <a:gd name="connsiteX8" fmla="*/ 33207 w 676803"/>
                  <a:gd name="connsiteY8" fmla="*/ 658971 h 734093"/>
                  <a:gd name="connsiteX9" fmla="*/ 253884 w 676803"/>
                  <a:gd name="connsiteY9" fmla="*/ 600241 h 734093"/>
                  <a:gd name="connsiteX0" fmla="*/ 253884 w 695624"/>
                  <a:gd name="connsiteY0" fmla="*/ 606442 h 740294"/>
                  <a:gd name="connsiteX1" fmla="*/ 469892 w 695624"/>
                  <a:gd name="connsiteY1" fmla="*/ 432000 h 740294"/>
                  <a:gd name="connsiteX2" fmla="*/ 667073 w 695624"/>
                  <a:gd name="connsiteY2" fmla="*/ 14890 h 740294"/>
                  <a:gd name="connsiteX3" fmla="*/ 677432 w 695624"/>
                  <a:gd name="connsiteY3" fmla="*/ 137520 h 740294"/>
                  <a:gd name="connsiteX4" fmla="*/ 504888 w 695624"/>
                  <a:gd name="connsiteY4" fmla="*/ 562874 h 740294"/>
                  <a:gd name="connsiteX5" fmla="*/ 316834 w 695624"/>
                  <a:gd name="connsiteY5" fmla="*/ 625174 h 740294"/>
                  <a:gd name="connsiteX6" fmla="*/ 23586 w 695624"/>
                  <a:gd name="connsiteY6" fmla="*/ 740294 h 740294"/>
                  <a:gd name="connsiteX7" fmla="*/ 3982 w 695624"/>
                  <a:gd name="connsiteY7" fmla="*/ 675883 h 740294"/>
                  <a:gd name="connsiteX8" fmla="*/ 33207 w 695624"/>
                  <a:gd name="connsiteY8" fmla="*/ 665172 h 740294"/>
                  <a:gd name="connsiteX9" fmla="*/ 253884 w 695624"/>
                  <a:gd name="connsiteY9" fmla="*/ 606442 h 740294"/>
                  <a:gd name="connsiteX0" fmla="*/ 253884 w 690540"/>
                  <a:gd name="connsiteY0" fmla="*/ 594004 h 727856"/>
                  <a:gd name="connsiteX1" fmla="*/ 469892 w 690540"/>
                  <a:gd name="connsiteY1" fmla="*/ 419562 h 727856"/>
                  <a:gd name="connsiteX2" fmla="*/ 576075 w 690540"/>
                  <a:gd name="connsiteY2" fmla="*/ 207995 h 727856"/>
                  <a:gd name="connsiteX3" fmla="*/ 667073 w 690540"/>
                  <a:gd name="connsiteY3" fmla="*/ 2452 h 727856"/>
                  <a:gd name="connsiteX4" fmla="*/ 677432 w 690540"/>
                  <a:gd name="connsiteY4" fmla="*/ 125082 h 727856"/>
                  <a:gd name="connsiteX5" fmla="*/ 504888 w 690540"/>
                  <a:gd name="connsiteY5" fmla="*/ 550436 h 727856"/>
                  <a:gd name="connsiteX6" fmla="*/ 316834 w 690540"/>
                  <a:gd name="connsiteY6" fmla="*/ 612736 h 727856"/>
                  <a:gd name="connsiteX7" fmla="*/ 23586 w 690540"/>
                  <a:gd name="connsiteY7" fmla="*/ 727856 h 727856"/>
                  <a:gd name="connsiteX8" fmla="*/ 3982 w 690540"/>
                  <a:gd name="connsiteY8" fmla="*/ 663445 h 727856"/>
                  <a:gd name="connsiteX9" fmla="*/ 33207 w 690540"/>
                  <a:gd name="connsiteY9" fmla="*/ 652734 h 727856"/>
                  <a:gd name="connsiteX10" fmla="*/ 253884 w 690540"/>
                  <a:gd name="connsiteY10" fmla="*/ 594004 h 727856"/>
                  <a:gd name="connsiteX0" fmla="*/ 253884 w 689576"/>
                  <a:gd name="connsiteY0" fmla="*/ 594363 h 728215"/>
                  <a:gd name="connsiteX1" fmla="*/ 469892 w 689576"/>
                  <a:gd name="connsiteY1" fmla="*/ 419921 h 728215"/>
                  <a:gd name="connsiteX2" fmla="*/ 601495 w 689576"/>
                  <a:gd name="connsiteY2" fmla="*/ 216028 h 728215"/>
                  <a:gd name="connsiteX3" fmla="*/ 667073 w 689576"/>
                  <a:gd name="connsiteY3" fmla="*/ 2811 h 728215"/>
                  <a:gd name="connsiteX4" fmla="*/ 677432 w 689576"/>
                  <a:gd name="connsiteY4" fmla="*/ 125441 h 728215"/>
                  <a:gd name="connsiteX5" fmla="*/ 504888 w 689576"/>
                  <a:gd name="connsiteY5" fmla="*/ 550795 h 728215"/>
                  <a:gd name="connsiteX6" fmla="*/ 316834 w 689576"/>
                  <a:gd name="connsiteY6" fmla="*/ 613095 h 728215"/>
                  <a:gd name="connsiteX7" fmla="*/ 23586 w 689576"/>
                  <a:gd name="connsiteY7" fmla="*/ 728215 h 728215"/>
                  <a:gd name="connsiteX8" fmla="*/ 3982 w 689576"/>
                  <a:gd name="connsiteY8" fmla="*/ 663804 h 728215"/>
                  <a:gd name="connsiteX9" fmla="*/ 33207 w 689576"/>
                  <a:gd name="connsiteY9" fmla="*/ 653093 h 728215"/>
                  <a:gd name="connsiteX10" fmla="*/ 253884 w 689576"/>
                  <a:gd name="connsiteY10" fmla="*/ 594363 h 728215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4888 w 699331"/>
                  <a:gd name="connsiteY5" fmla="*/ 549064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702973"/>
                  <a:gd name="connsiteY0" fmla="*/ 591575 h 725427"/>
                  <a:gd name="connsiteX1" fmla="*/ 469892 w 702973"/>
                  <a:gd name="connsiteY1" fmla="*/ 417133 h 725427"/>
                  <a:gd name="connsiteX2" fmla="*/ 601495 w 702973"/>
                  <a:gd name="connsiteY2" fmla="*/ 213240 h 725427"/>
                  <a:gd name="connsiteX3" fmla="*/ 667073 w 702973"/>
                  <a:gd name="connsiteY3" fmla="*/ 23 h 725427"/>
                  <a:gd name="connsiteX4" fmla="*/ 693549 w 702973"/>
                  <a:gd name="connsiteY4" fmla="*/ 202078 h 725427"/>
                  <a:gd name="connsiteX5" fmla="*/ 502365 w 702973"/>
                  <a:gd name="connsiteY5" fmla="*/ 519425 h 725427"/>
                  <a:gd name="connsiteX6" fmla="*/ 316834 w 702973"/>
                  <a:gd name="connsiteY6" fmla="*/ 610307 h 725427"/>
                  <a:gd name="connsiteX7" fmla="*/ 23586 w 702973"/>
                  <a:gd name="connsiteY7" fmla="*/ 725427 h 725427"/>
                  <a:gd name="connsiteX8" fmla="*/ 3982 w 702973"/>
                  <a:gd name="connsiteY8" fmla="*/ 661016 h 725427"/>
                  <a:gd name="connsiteX9" fmla="*/ 33207 w 702973"/>
                  <a:gd name="connsiteY9" fmla="*/ 650305 h 725427"/>
                  <a:gd name="connsiteX10" fmla="*/ 253884 w 702973"/>
                  <a:gd name="connsiteY10" fmla="*/ 591575 h 725427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02365 w 704357"/>
                  <a:gd name="connsiteY5" fmla="*/ 5159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4357" h="721952">
                    <a:moveTo>
                      <a:pt x="253884" y="588100"/>
                    </a:moveTo>
                    <a:cubicBezTo>
                      <a:pt x="332155" y="553121"/>
                      <a:pt x="411957" y="476714"/>
                      <a:pt x="469892" y="413658"/>
                    </a:cubicBezTo>
                    <a:cubicBezTo>
                      <a:pt x="527827" y="350602"/>
                      <a:pt x="568632" y="279283"/>
                      <a:pt x="601495" y="209765"/>
                    </a:cubicBezTo>
                    <a:cubicBezTo>
                      <a:pt x="634358" y="140247"/>
                      <a:pt x="659559" y="1884"/>
                      <a:pt x="674901" y="24"/>
                    </a:cubicBezTo>
                    <a:cubicBezTo>
                      <a:pt x="690243" y="-1836"/>
                      <a:pt x="720580" y="107272"/>
                      <a:pt x="693549" y="198603"/>
                    </a:cubicBezTo>
                    <a:cubicBezTo>
                      <a:pt x="666518" y="289934"/>
                      <a:pt x="581011" y="456038"/>
                      <a:pt x="518428" y="525250"/>
                    </a:cubicBezTo>
                    <a:cubicBezTo>
                      <a:pt x="455845" y="594462"/>
                      <a:pt x="400523" y="581093"/>
                      <a:pt x="318049" y="613877"/>
                    </a:cubicBezTo>
                    <a:cubicBezTo>
                      <a:pt x="235575" y="646661"/>
                      <a:pt x="119090" y="687825"/>
                      <a:pt x="23586" y="721952"/>
                    </a:cubicBezTo>
                    <a:cubicBezTo>
                      <a:pt x="-7992" y="679672"/>
                      <a:pt x="-154" y="694454"/>
                      <a:pt x="3982" y="657541"/>
                    </a:cubicBezTo>
                    <a:cubicBezTo>
                      <a:pt x="7228" y="647557"/>
                      <a:pt x="-7191" y="661008"/>
                      <a:pt x="33207" y="646830"/>
                    </a:cubicBezTo>
                    <a:cubicBezTo>
                      <a:pt x="79279" y="665524"/>
                      <a:pt x="175613" y="623079"/>
                      <a:pt x="253884" y="588100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6" name="Freeform 14">
                <a:extLst>
                  <a:ext uri="{FF2B5EF4-FFF2-40B4-BE49-F238E27FC236}">
                    <a16:creationId xmlns="" xmlns:a16="http://schemas.microsoft.com/office/drawing/2014/main" id="{8EFD5AFC-05EA-4F6A-A16F-B3BAE6C6A7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36865" y="4394632"/>
                <a:ext cx="491891" cy="202884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1045"/>
                  <a:gd name="connsiteY0" fmla="*/ 0 h 10158"/>
                  <a:gd name="connsiteX1" fmla="*/ 11045 w 11045"/>
                  <a:gd name="connsiteY1" fmla="*/ 10158 h 10158"/>
                  <a:gd name="connsiteX0" fmla="*/ 0 w 11418"/>
                  <a:gd name="connsiteY0" fmla="*/ 0 h 10475"/>
                  <a:gd name="connsiteX1" fmla="*/ 11418 w 11418"/>
                  <a:gd name="connsiteY1" fmla="*/ 10475 h 10475"/>
                  <a:gd name="connsiteX0" fmla="*/ 0 w 11418"/>
                  <a:gd name="connsiteY0" fmla="*/ 26 h 10501"/>
                  <a:gd name="connsiteX1" fmla="*/ 11418 w 11418"/>
                  <a:gd name="connsiteY1" fmla="*/ 10501 h 10501"/>
                  <a:gd name="connsiteX0" fmla="*/ 0 w 11418"/>
                  <a:gd name="connsiteY0" fmla="*/ 14 h 10489"/>
                  <a:gd name="connsiteX1" fmla="*/ 11418 w 11418"/>
                  <a:gd name="connsiteY1" fmla="*/ 10489 h 10489"/>
                  <a:gd name="connsiteX0" fmla="*/ 0 w 11567"/>
                  <a:gd name="connsiteY0" fmla="*/ 17 h 9066"/>
                  <a:gd name="connsiteX1" fmla="*/ 11567 w 11567"/>
                  <a:gd name="connsiteY1" fmla="*/ 9066 h 9066"/>
                  <a:gd name="connsiteX0" fmla="*/ 0 w 10000"/>
                  <a:gd name="connsiteY0" fmla="*/ 1185 h 11166"/>
                  <a:gd name="connsiteX1" fmla="*/ 10000 w 10000"/>
                  <a:gd name="connsiteY1" fmla="*/ 11166 h 1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1166">
                    <a:moveTo>
                      <a:pt x="0" y="1185"/>
                    </a:moveTo>
                    <a:cubicBezTo>
                      <a:pt x="6771" y="-3592"/>
                      <a:pt x="7473" y="7365"/>
                      <a:pt x="10000" y="11166"/>
                    </a:cubicBezTo>
                  </a:path>
                </a:pathLst>
              </a:custGeom>
              <a:noFill/>
              <a:ln w="3810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67" name="Picture 12">
                <a:extLst>
                  <a:ext uri="{FF2B5EF4-FFF2-40B4-BE49-F238E27FC236}">
                    <a16:creationId xmlns="" xmlns:a16="http://schemas.microsoft.com/office/drawing/2014/main" id="{D1305905-38C3-4EBC-B011-524AA4A22266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5597315">
                <a:off x="6584974" y="4373527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68" name="Vrije vorm 105">
                <a:extLst>
                  <a:ext uri="{FF2B5EF4-FFF2-40B4-BE49-F238E27FC236}">
                    <a16:creationId xmlns="" xmlns:a16="http://schemas.microsoft.com/office/drawing/2014/main" id="{B260B1D1-4449-4B13-8734-C500A92B5602}"/>
                  </a:ext>
                </a:extLst>
              </p:cNvPr>
              <p:cNvSpPr/>
              <p:nvPr/>
            </p:nvSpPr>
            <p:spPr bwMode="auto">
              <a:xfrm>
                <a:off x="5545189" y="4814718"/>
                <a:ext cx="306119" cy="358062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47639 w 271464"/>
                  <a:gd name="connsiteY4" fmla="*/ 211931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169070 w 271464"/>
                  <a:gd name="connsiteY3" fmla="*/ 150018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66676 w 254794"/>
                  <a:gd name="connsiteY0" fmla="*/ 26192 h 150017"/>
                  <a:gd name="connsiteX1" fmla="*/ 254794 w 254794"/>
                  <a:gd name="connsiteY1" fmla="*/ 0 h 150017"/>
                  <a:gd name="connsiteX2" fmla="*/ 223838 w 254794"/>
                  <a:gd name="connsiteY2" fmla="*/ 40479 h 150017"/>
                  <a:gd name="connsiteX3" fmla="*/ 169070 w 254794"/>
                  <a:gd name="connsiteY3" fmla="*/ 73816 h 150017"/>
                  <a:gd name="connsiteX4" fmla="*/ 123826 w 254794"/>
                  <a:gd name="connsiteY4" fmla="*/ 100010 h 150017"/>
                  <a:gd name="connsiteX5" fmla="*/ 0 w 254794"/>
                  <a:gd name="connsiteY5" fmla="*/ 150017 h 150017"/>
                  <a:gd name="connsiteX6" fmla="*/ 66676 w 254794"/>
                  <a:gd name="connsiteY6" fmla="*/ 26192 h 150017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140725 w 328843"/>
                  <a:gd name="connsiteY6" fmla="*/ 26192 h 735082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85310 w 328843"/>
                  <a:gd name="connsiteY6" fmla="*/ 303191 h 735082"/>
                  <a:gd name="connsiteX7" fmla="*/ 140725 w 328843"/>
                  <a:gd name="connsiteY7" fmla="*/ 26192 h 735082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47091 w 328843"/>
                  <a:gd name="connsiteY6" fmla="*/ 300823 h 735082"/>
                  <a:gd name="connsiteX7" fmla="*/ 140725 w 328843"/>
                  <a:gd name="connsiteY7" fmla="*/ 26192 h 735082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43119 w 328843"/>
                  <a:gd name="connsiteY3" fmla="*/ 180270 h 841536"/>
                  <a:gd name="connsiteX4" fmla="*/ 197875 w 328843"/>
                  <a:gd name="connsiteY4" fmla="*/ 206464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43119 w 328843"/>
                  <a:gd name="connsiteY3" fmla="*/ 180270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38341 w 328843"/>
                  <a:gd name="connsiteY3" fmla="*/ 568733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238341 w 328843"/>
                  <a:gd name="connsiteY3" fmla="*/ 568733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195344 w 328843"/>
                  <a:gd name="connsiteY3" fmla="*/ 542678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152347 w 328843"/>
                  <a:gd name="connsiteY3" fmla="*/ 518991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26226 w 328843"/>
                  <a:gd name="connsiteY2" fmla="*/ 258261 h 841536"/>
                  <a:gd name="connsiteX3" fmla="*/ 152347 w 328843"/>
                  <a:gd name="connsiteY3" fmla="*/ 518991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12122"/>
                  <a:gd name="connsiteY0" fmla="*/ 0 h 841536"/>
                  <a:gd name="connsiteX1" fmla="*/ 312122 w 312122"/>
                  <a:gd name="connsiteY1" fmla="*/ 33025 h 841536"/>
                  <a:gd name="connsiteX2" fmla="*/ 226226 w 312122"/>
                  <a:gd name="connsiteY2" fmla="*/ 258261 h 841536"/>
                  <a:gd name="connsiteX3" fmla="*/ 152347 w 312122"/>
                  <a:gd name="connsiteY3" fmla="*/ 518991 h 841536"/>
                  <a:gd name="connsiteX4" fmla="*/ 147712 w 312122"/>
                  <a:gd name="connsiteY4" fmla="*/ 796265 h 841536"/>
                  <a:gd name="connsiteX5" fmla="*/ 0 w 312122"/>
                  <a:gd name="connsiteY5" fmla="*/ 841536 h 841536"/>
                  <a:gd name="connsiteX6" fmla="*/ 47091 w 312122"/>
                  <a:gd name="connsiteY6" fmla="*/ 407277 h 841536"/>
                  <a:gd name="connsiteX7" fmla="*/ 157446 w 312122"/>
                  <a:gd name="connsiteY7" fmla="*/ 0 h 841536"/>
                  <a:gd name="connsiteX0" fmla="*/ 157446 w 313367"/>
                  <a:gd name="connsiteY0" fmla="*/ 28726 h 870262"/>
                  <a:gd name="connsiteX1" fmla="*/ 312122 w 313367"/>
                  <a:gd name="connsiteY1" fmla="*/ 61751 h 870262"/>
                  <a:gd name="connsiteX2" fmla="*/ 226226 w 313367"/>
                  <a:gd name="connsiteY2" fmla="*/ 286987 h 870262"/>
                  <a:gd name="connsiteX3" fmla="*/ 152347 w 313367"/>
                  <a:gd name="connsiteY3" fmla="*/ 547717 h 870262"/>
                  <a:gd name="connsiteX4" fmla="*/ 147712 w 313367"/>
                  <a:gd name="connsiteY4" fmla="*/ 824991 h 870262"/>
                  <a:gd name="connsiteX5" fmla="*/ 0 w 313367"/>
                  <a:gd name="connsiteY5" fmla="*/ 870262 h 870262"/>
                  <a:gd name="connsiteX6" fmla="*/ 47091 w 313367"/>
                  <a:gd name="connsiteY6" fmla="*/ 436003 h 870262"/>
                  <a:gd name="connsiteX7" fmla="*/ 157446 w 313367"/>
                  <a:gd name="connsiteY7" fmla="*/ 28726 h 870262"/>
                  <a:gd name="connsiteX0" fmla="*/ 157446 w 323215"/>
                  <a:gd name="connsiteY0" fmla="*/ 26277 h 867813"/>
                  <a:gd name="connsiteX1" fmla="*/ 312122 w 323215"/>
                  <a:gd name="connsiteY1" fmla="*/ 59302 h 867813"/>
                  <a:gd name="connsiteX2" fmla="*/ 226226 w 323215"/>
                  <a:gd name="connsiteY2" fmla="*/ 284538 h 867813"/>
                  <a:gd name="connsiteX3" fmla="*/ 152347 w 323215"/>
                  <a:gd name="connsiteY3" fmla="*/ 545268 h 867813"/>
                  <a:gd name="connsiteX4" fmla="*/ 147712 w 323215"/>
                  <a:gd name="connsiteY4" fmla="*/ 822542 h 867813"/>
                  <a:gd name="connsiteX5" fmla="*/ 0 w 323215"/>
                  <a:gd name="connsiteY5" fmla="*/ 867813 h 867813"/>
                  <a:gd name="connsiteX6" fmla="*/ 47091 w 323215"/>
                  <a:gd name="connsiteY6" fmla="*/ 433554 h 867813"/>
                  <a:gd name="connsiteX7" fmla="*/ 157446 w 323215"/>
                  <a:gd name="connsiteY7" fmla="*/ 26277 h 867813"/>
                  <a:gd name="connsiteX0" fmla="*/ 150280 w 313602"/>
                  <a:gd name="connsiteY0" fmla="*/ 36444 h 849556"/>
                  <a:gd name="connsiteX1" fmla="*/ 312122 w 313602"/>
                  <a:gd name="connsiteY1" fmla="*/ 41045 h 849556"/>
                  <a:gd name="connsiteX2" fmla="*/ 226226 w 313602"/>
                  <a:gd name="connsiteY2" fmla="*/ 266281 h 849556"/>
                  <a:gd name="connsiteX3" fmla="*/ 152347 w 313602"/>
                  <a:gd name="connsiteY3" fmla="*/ 527011 h 849556"/>
                  <a:gd name="connsiteX4" fmla="*/ 147712 w 313602"/>
                  <a:gd name="connsiteY4" fmla="*/ 804285 h 849556"/>
                  <a:gd name="connsiteX5" fmla="*/ 0 w 313602"/>
                  <a:gd name="connsiteY5" fmla="*/ 849556 h 849556"/>
                  <a:gd name="connsiteX6" fmla="*/ 47091 w 313602"/>
                  <a:gd name="connsiteY6" fmla="*/ 415297 h 849556"/>
                  <a:gd name="connsiteX7" fmla="*/ 150280 w 313602"/>
                  <a:gd name="connsiteY7" fmla="*/ 36444 h 849556"/>
                  <a:gd name="connsiteX0" fmla="*/ 150280 w 334533"/>
                  <a:gd name="connsiteY0" fmla="*/ 37935 h 851047"/>
                  <a:gd name="connsiteX1" fmla="*/ 312122 w 334533"/>
                  <a:gd name="connsiteY1" fmla="*/ 42536 h 851047"/>
                  <a:gd name="connsiteX2" fmla="*/ 226226 w 334533"/>
                  <a:gd name="connsiteY2" fmla="*/ 267772 h 851047"/>
                  <a:gd name="connsiteX3" fmla="*/ 152347 w 334533"/>
                  <a:gd name="connsiteY3" fmla="*/ 528502 h 851047"/>
                  <a:gd name="connsiteX4" fmla="*/ 147712 w 334533"/>
                  <a:gd name="connsiteY4" fmla="*/ 805776 h 851047"/>
                  <a:gd name="connsiteX5" fmla="*/ 0 w 334533"/>
                  <a:gd name="connsiteY5" fmla="*/ 851047 h 851047"/>
                  <a:gd name="connsiteX6" fmla="*/ 47091 w 334533"/>
                  <a:gd name="connsiteY6" fmla="*/ 416788 h 851047"/>
                  <a:gd name="connsiteX7" fmla="*/ 150280 w 334533"/>
                  <a:gd name="connsiteY7" fmla="*/ 37935 h 851047"/>
                  <a:gd name="connsiteX0" fmla="*/ 150280 w 341262"/>
                  <a:gd name="connsiteY0" fmla="*/ 34313 h 847425"/>
                  <a:gd name="connsiteX1" fmla="*/ 312122 w 341262"/>
                  <a:gd name="connsiteY1" fmla="*/ 38914 h 847425"/>
                  <a:gd name="connsiteX2" fmla="*/ 226226 w 341262"/>
                  <a:gd name="connsiteY2" fmla="*/ 264150 h 847425"/>
                  <a:gd name="connsiteX3" fmla="*/ 152347 w 341262"/>
                  <a:gd name="connsiteY3" fmla="*/ 524880 h 847425"/>
                  <a:gd name="connsiteX4" fmla="*/ 147712 w 341262"/>
                  <a:gd name="connsiteY4" fmla="*/ 802154 h 847425"/>
                  <a:gd name="connsiteX5" fmla="*/ 0 w 341262"/>
                  <a:gd name="connsiteY5" fmla="*/ 847425 h 847425"/>
                  <a:gd name="connsiteX6" fmla="*/ 47091 w 341262"/>
                  <a:gd name="connsiteY6" fmla="*/ 413166 h 847425"/>
                  <a:gd name="connsiteX7" fmla="*/ 150280 w 341262"/>
                  <a:gd name="connsiteY7" fmla="*/ 34313 h 847425"/>
                  <a:gd name="connsiteX0" fmla="*/ 150280 w 341262"/>
                  <a:gd name="connsiteY0" fmla="*/ 34313 h 847425"/>
                  <a:gd name="connsiteX1" fmla="*/ 312122 w 341262"/>
                  <a:gd name="connsiteY1" fmla="*/ 38914 h 847425"/>
                  <a:gd name="connsiteX2" fmla="*/ 226226 w 341262"/>
                  <a:gd name="connsiteY2" fmla="*/ 264150 h 847425"/>
                  <a:gd name="connsiteX3" fmla="*/ 152347 w 341262"/>
                  <a:gd name="connsiteY3" fmla="*/ 524880 h 847425"/>
                  <a:gd name="connsiteX4" fmla="*/ 147712 w 341262"/>
                  <a:gd name="connsiteY4" fmla="*/ 802154 h 847425"/>
                  <a:gd name="connsiteX5" fmla="*/ 0 w 341262"/>
                  <a:gd name="connsiteY5" fmla="*/ 847425 h 847425"/>
                  <a:gd name="connsiteX6" fmla="*/ 47091 w 341262"/>
                  <a:gd name="connsiteY6" fmla="*/ 413166 h 847425"/>
                  <a:gd name="connsiteX7" fmla="*/ 150280 w 341262"/>
                  <a:gd name="connsiteY7" fmla="*/ 34313 h 847425"/>
                  <a:gd name="connsiteX0" fmla="*/ 150280 w 341262"/>
                  <a:gd name="connsiteY0" fmla="*/ 34313 h 869783"/>
                  <a:gd name="connsiteX1" fmla="*/ 312122 w 341262"/>
                  <a:gd name="connsiteY1" fmla="*/ 38914 h 869783"/>
                  <a:gd name="connsiteX2" fmla="*/ 226226 w 341262"/>
                  <a:gd name="connsiteY2" fmla="*/ 264150 h 869783"/>
                  <a:gd name="connsiteX3" fmla="*/ 152347 w 341262"/>
                  <a:gd name="connsiteY3" fmla="*/ 524880 h 869783"/>
                  <a:gd name="connsiteX4" fmla="*/ 147712 w 341262"/>
                  <a:gd name="connsiteY4" fmla="*/ 802154 h 869783"/>
                  <a:gd name="connsiteX5" fmla="*/ 0 w 341262"/>
                  <a:gd name="connsiteY5" fmla="*/ 847425 h 869783"/>
                  <a:gd name="connsiteX6" fmla="*/ 47091 w 341262"/>
                  <a:gd name="connsiteY6" fmla="*/ 413166 h 869783"/>
                  <a:gd name="connsiteX7" fmla="*/ 150280 w 341262"/>
                  <a:gd name="connsiteY7" fmla="*/ 34313 h 869783"/>
                  <a:gd name="connsiteX0" fmla="*/ 107223 w 315277"/>
                  <a:gd name="connsiteY0" fmla="*/ 148126 h 832055"/>
                  <a:gd name="connsiteX1" fmla="*/ 312122 w 315277"/>
                  <a:gd name="connsiteY1" fmla="*/ 1186 h 832055"/>
                  <a:gd name="connsiteX2" fmla="*/ 226226 w 315277"/>
                  <a:gd name="connsiteY2" fmla="*/ 226422 h 832055"/>
                  <a:gd name="connsiteX3" fmla="*/ 152347 w 315277"/>
                  <a:gd name="connsiteY3" fmla="*/ 487152 h 832055"/>
                  <a:gd name="connsiteX4" fmla="*/ 147712 w 315277"/>
                  <a:gd name="connsiteY4" fmla="*/ 764426 h 832055"/>
                  <a:gd name="connsiteX5" fmla="*/ 0 w 315277"/>
                  <a:gd name="connsiteY5" fmla="*/ 809697 h 832055"/>
                  <a:gd name="connsiteX6" fmla="*/ 47091 w 315277"/>
                  <a:gd name="connsiteY6" fmla="*/ 375438 h 832055"/>
                  <a:gd name="connsiteX7" fmla="*/ 107223 w 315277"/>
                  <a:gd name="connsiteY7" fmla="*/ 148126 h 832055"/>
                  <a:gd name="connsiteX0" fmla="*/ 107223 w 232122"/>
                  <a:gd name="connsiteY0" fmla="*/ 27596 h 711525"/>
                  <a:gd name="connsiteX1" fmla="*/ 214049 w 232122"/>
                  <a:gd name="connsiteY1" fmla="*/ 39301 h 711525"/>
                  <a:gd name="connsiteX2" fmla="*/ 226226 w 232122"/>
                  <a:gd name="connsiteY2" fmla="*/ 105892 h 711525"/>
                  <a:gd name="connsiteX3" fmla="*/ 152347 w 232122"/>
                  <a:gd name="connsiteY3" fmla="*/ 366622 h 711525"/>
                  <a:gd name="connsiteX4" fmla="*/ 147712 w 232122"/>
                  <a:gd name="connsiteY4" fmla="*/ 643896 h 711525"/>
                  <a:gd name="connsiteX5" fmla="*/ 0 w 232122"/>
                  <a:gd name="connsiteY5" fmla="*/ 689167 h 711525"/>
                  <a:gd name="connsiteX6" fmla="*/ 47091 w 232122"/>
                  <a:gd name="connsiteY6" fmla="*/ 254908 h 711525"/>
                  <a:gd name="connsiteX7" fmla="*/ 107223 w 232122"/>
                  <a:gd name="connsiteY7" fmla="*/ 27596 h 711525"/>
                  <a:gd name="connsiteX0" fmla="*/ 107223 w 232122"/>
                  <a:gd name="connsiteY0" fmla="*/ 27596 h 729351"/>
                  <a:gd name="connsiteX1" fmla="*/ 214049 w 232122"/>
                  <a:gd name="connsiteY1" fmla="*/ 39301 h 729351"/>
                  <a:gd name="connsiteX2" fmla="*/ 226226 w 232122"/>
                  <a:gd name="connsiteY2" fmla="*/ 105892 h 729351"/>
                  <a:gd name="connsiteX3" fmla="*/ 152347 w 232122"/>
                  <a:gd name="connsiteY3" fmla="*/ 366622 h 729351"/>
                  <a:gd name="connsiteX4" fmla="*/ 200336 w 232122"/>
                  <a:gd name="connsiteY4" fmla="*/ 698357 h 729351"/>
                  <a:gd name="connsiteX5" fmla="*/ 0 w 232122"/>
                  <a:gd name="connsiteY5" fmla="*/ 689167 h 729351"/>
                  <a:gd name="connsiteX6" fmla="*/ 47091 w 232122"/>
                  <a:gd name="connsiteY6" fmla="*/ 254908 h 729351"/>
                  <a:gd name="connsiteX7" fmla="*/ 107223 w 232122"/>
                  <a:gd name="connsiteY7" fmla="*/ 27596 h 729351"/>
                  <a:gd name="connsiteX0" fmla="*/ 107223 w 231138"/>
                  <a:gd name="connsiteY0" fmla="*/ 27596 h 729351"/>
                  <a:gd name="connsiteX1" fmla="*/ 214049 w 231138"/>
                  <a:gd name="connsiteY1" fmla="*/ 39301 h 729351"/>
                  <a:gd name="connsiteX2" fmla="*/ 226226 w 231138"/>
                  <a:gd name="connsiteY2" fmla="*/ 105892 h 729351"/>
                  <a:gd name="connsiteX3" fmla="*/ 165796 w 231138"/>
                  <a:gd name="connsiteY3" fmla="*/ 292965 h 729351"/>
                  <a:gd name="connsiteX4" fmla="*/ 152347 w 231138"/>
                  <a:gd name="connsiteY4" fmla="*/ 366622 h 729351"/>
                  <a:gd name="connsiteX5" fmla="*/ 200336 w 231138"/>
                  <a:gd name="connsiteY5" fmla="*/ 698357 h 729351"/>
                  <a:gd name="connsiteX6" fmla="*/ 0 w 231138"/>
                  <a:gd name="connsiteY6" fmla="*/ 689167 h 729351"/>
                  <a:gd name="connsiteX7" fmla="*/ 47091 w 231138"/>
                  <a:gd name="connsiteY7" fmla="*/ 254908 h 729351"/>
                  <a:gd name="connsiteX8" fmla="*/ 107223 w 231138"/>
                  <a:gd name="connsiteY8" fmla="*/ 27596 h 729351"/>
                  <a:gd name="connsiteX0" fmla="*/ 107223 w 235428"/>
                  <a:gd name="connsiteY0" fmla="*/ 27596 h 729351"/>
                  <a:gd name="connsiteX1" fmla="*/ 214049 w 235428"/>
                  <a:gd name="connsiteY1" fmla="*/ 39301 h 729351"/>
                  <a:gd name="connsiteX2" fmla="*/ 226226 w 235428"/>
                  <a:gd name="connsiteY2" fmla="*/ 105892 h 729351"/>
                  <a:gd name="connsiteX3" fmla="*/ 230381 w 235428"/>
                  <a:gd name="connsiteY3" fmla="*/ 321379 h 729351"/>
                  <a:gd name="connsiteX4" fmla="*/ 152347 w 235428"/>
                  <a:gd name="connsiteY4" fmla="*/ 366622 h 729351"/>
                  <a:gd name="connsiteX5" fmla="*/ 200336 w 235428"/>
                  <a:gd name="connsiteY5" fmla="*/ 698357 h 729351"/>
                  <a:gd name="connsiteX6" fmla="*/ 0 w 235428"/>
                  <a:gd name="connsiteY6" fmla="*/ 689167 h 729351"/>
                  <a:gd name="connsiteX7" fmla="*/ 47091 w 235428"/>
                  <a:gd name="connsiteY7" fmla="*/ 254908 h 729351"/>
                  <a:gd name="connsiteX8" fmla="*/ 107223 w 235428"/>
                  <a:gd name="connsiteY8" fmla="*/ 27596 h 729351"/>
                  <a:gd name="connsiteX0" fmla="*/ 107223 w 235428"/>
                  <a:gd name="connsiteY0" fmla="*/ 27596 h 731769"/>
                  <a:gd name="connsiteX1" fmla="*/ 214049 w 235428"/>
                  <a:gd name="connsiteY1" fmla="*/ 39301 h 731769"/>
                  <a:gd name="connsiteX2" fmla="*/ 226226 w 235428"/>
                  <a:gd name="connsiteY2" fmla="*/ 105892 h 731769"/>
                  <a:gd name="connsiteX3" fmla="*/ 230381 w 235428"/>
                  <a:gd name="connsiteY3" fmla="*/ 321379 h 731769"/>
                  <a:gd name="connsiteX4" fmla="*/ 159523 w 235428"/>
                  <a:gd name="connsiteY4" fmla="*/ 418714 h 731769"/>
                  <a:gd name="connsiteX5" fmla="*/ 200336 w 235428"/>
                  <a:gd name="connsiteY5" fmla="*/ 698357 h 731769"/>
                  <a:gd name="connsiteX6" fmla="*/ 0 w 235428"/>
                  <a:gd name="connsiteY6" fmla="*/ 689167 h 731769"/>
                  <a:gd name="connsiteX7" fmla="*/ 47091 w 235428"/>
                  <a:gd name="connsiteY7" fmla="*/ 254908 h 731769"/>
                  <a:gd name="connsiteX8" fmla="*/ 107223 w 235428"/>
                  <a:gd name="connsiteY8" fmla="*/ 27596 h 731769"/>
                  <a:gd name="connsiteX0" fmla="*/ 107223 w 280047"/>
                  <a:gd name="connsiteY0" fmla="*/ 27596 h 731769"/>
                  <a:gd name="connsiteX1" fmla="*/ 214049 w 280047"/>
                  <a:gd name="connsiteY1" fmla="*/ 39301 h 731769"/>
                  <a:gd name="connsiteX2" fmla="*/ 226226 w 280047"/>
                  <a:gd name="connsiteY2" fmla="*/ 105892 h 731769"/>
                  <a:gd name="connsiteX3" fmla="*/ 278222 w 280047"/>
                  <a:gd name="connsiteY3" fmla="*/ 364000 h 731769"/>
                  <a:gd name="connsiteX4" fmla="*/ 159523 w 280047"/>
                  <a:gd name="connsiteY4" fmla="*/ 418714 h 731769"/>
                  <a:gd name="connsiteX5" fmla="*/ 200336 w 280047"/>
                  <a:gd name="connsiteY5" fmla="*/ 698357 h 731769"/>
                  <a:gd name="connsiteX6" fmla="*/ 0 w 280047"/>
                  <a:gd name="connsiteY6" fmla="*/ 689167 h 731769"/>
                  <a:gd name="connsiteX7" fmla="*/ 47091 w 280047"/>
                  <a:gd name="connsiteY7" fmla="*/ 254908 h 731769"/>
                  <a:gd name="connsiteX8" fmla="*/ 107223 w 280047"/>
                  <a:gd name="connsiteY8" fmla="*/ 27596 h 731769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47091 w 294122"/>
                  <a:gd name="connsiteY7" fmla="*/ 254908 h 722370"/>
                  <a:gd name="connsiteX8" fmla="*/ 107223 w 294122"/>
                  <a:gd name="connsiteY8" fmla="*/ 27596 h 722370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23171 w 294122"/>
                  <a:gd name="connsiteY7" fmla="*/ 406449 h 722370"/>
                  <a:gd name="connsiteX8" fmla="*/ 107223 w 294122"/>
                  <a:gd name="connsiteY8" fmla="*/ 27596 h 722370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23171 w 294122"/>
                  <a:gd name="connsiteY7" fmla="*/ 408817 h 722370"/>
                  <a:gd name="connsiteX8" fmla="*/ 107223 w 294122"/>
                  <a:gd name="connsiteY8" fmla="*/ 27596 h 722370"/>
                  <a:gd name="connsiteX0" fmla="*/ 116791 w 294122"/>
                  <a:gd name="connsiteY0" fmla="*/ 377896 h 700920"/>
                  <a:gd name="connsiteX1" fmla="*/ 214049 w 294122"/>
                  <a:gd name="connsiteY1" fmla="*/ 17851 h 700920"/>
                  <a:gd name="connsiteX2" fmla="*/ 226226 w 294122"/>
                  <a:gd name="connsiteY2" fmla="*/ 84442 h 700920"/>
                  <a:gd name="connsiteX3" fmla="*/ 278222 w 294122"/>
                  <a:gd name="connsiteY3" fmla="*/ 342550 h 700920"/>
                  <a:gd name="connsiteX4" fmla="*/ 288692 w 294122"/>
                  <a:gd name="connsiteY4" fmla="*/ 553540 h 700920"/>
                  <a:gd name="connsiteX5" fmla="*/ 200336 w 294122"/>
                  <a:gd name="connsiteY5" fmla="*/ 676907 h 700920"/>
                  <a:gd name="connsiteX6" fmla="*/ 0 w 294122"/>
                  <a:gd name="connsiteY6" fmla="*/ 667717 h 700920"/>
                  <a:gd name="connsiteX7" fmla="*/ 23171 w 294122"/>
                  <a:gd name="connsiteY7" fmla="*/ 387367 h 700920"/>
                  <a:gd name="connsiteX8" fmla="*/ 116791 w 294122"/>
                  <a:gd name="connsiteY8" fmla="*/ 377896 h 700920"/>
                  <a:gd name="connsiteX0" fmla="*/ 116791 w 294122"/>
                  <a:gd name="connsiteY0" fmla="*/ 377896 h 700920"/>
                  <a:gd name="connsiteX1" fmla="*/ 214049 w 294122"/>
                  <a:gd name="connsiteY1" fmla="*/ 17851 h 700920"/>
                  <a:gd name="connsiteX2" fmla="*/ 226226 w 294122"/>
                  <a:gd name="connsiteY2" fmla="*/ 84442 h 700920"/>
                  <a:gd name="connsiteX3" fmla="*/ 278222 w 294122"/>
                  <a:gd name="connsiteY3" fmla="*/ 342550 h 700920"/>
                  <a:gd name="connsiteX4" fmla="*/ 288692 w 294122"/>
                  <a:gd name="connsiteY4" fmla="*/ 553540 h 700920"/>
                  <a:gd name="connsiteX5" fmla="*/ 200336 w 294122"/>
                  <a:gd name="connsiteY5" fmla="*/ 676907 h 700920"/>
                  <a:gd name="connsiteX6" fmla="*/ 0 w 294122"/>
                  <a:gd name="connsiteY6" fmla="*/ 667717 h 700920"/>
                  <a:gd name="connsiteX7" fmla="*/ 23171 w 294122"/>
                  <a:gd name="connsiteY7" fmla="*/ 387367 h 700920"/>
                  <a:gd name="connsiteX8" fmla="*/ 116791 w 294122"/>
                  <a:gd name="connsiteY8" fmla="*/ 377896 h 700920"/>
                  <a:gd name="connsiteX0" fmla="*/ 157455 w 294122"/>
                  <a:gd name="connsiteY0" fmla="*/ 375360 h 700752"/>
                  <a:gd name="connsiteX1" fmla="*/ 214049 w 294122"/>
                  <a:gd name="connsiteY1" fmla="*/ 17683 h 700752"/>
                  <a:gd name="connsiteX2" fmla="*/ 226226 w 294122"/>
                  <a:gd name="connsiteY2" fmla="*/ 84274 h 700752"/>
                  <a:gd name="connsiteX3" fmla="*/ 278222 w 294122"/>
                  <a:gd name="connsiteY3" fmla="*/ 342382 h 700752"/>
                  <a:gd name="connsiteX4" fmla="*/ 288692 w 294122"/>
                  <a:gd name="connsiteY4" fmla="*/ 553372 h 700752"/>
                  <a:gd name="connsiteX5" fmla="*/ 200336 w 294122"/>
                  <a:gd name="connsiteY5" fmla="*/ 676739 h 700752"/>
                  <a:gd name="connsiteX6" fmla="*/ 0 w 294122"/>
                  <a:gd name="connsiteY6" fmla="*/ 667549 h 700752"/>
                  <a:gd name="connsiteX7" fmla="*/ 23171 w 294122"/>
                  <a:gd name="connsiteY7" fmla="*/ 387199 h 700752"/>
                  <a:gd name="connsiteX8" fmla="*/ 157455 w 294122"/>
                  <a:gd name="connsiteY8" fmla="*/ 375360 h 700752"/>
                  <a:gd name="connsiteX0" fmla="*/ 157455 w 294122"/>
                  <a:gd name="connsiteY0" fmla="*/ 375360 h 700752"/>
                  <a:gd name="connsiteX1" fmla="*/ 214049 w 294122"/>
                  <a:gd name="connsiteY1" fmla="*/ 17683 h 700752"/>
                  <a:gd name="connsiteX2" fmla="*/ 226226 w 294122"/>
                  <a:gd name="connsiteY2" fmla="*/ 84274 h 700752"/>
                  <a:gd name="connsiteX3" fmla="*/ 278222 w 294122"/>
                  <a:gd name="connsiteY3" fmla="*/ 342382 h 700752"/>
                  <a:gd name="connsiteX4" fmla="*/ 288692 w 294122"/>
                  <a:gd name="connsiteY4" fmla="*/ 553372 h 700752"/>
                  <a:gd name="connsiteX5" fmla="*/ 200336 w 294122"/>
                  <a:gd name="connsiteY5" fmla="*/ 676739 h 700752"/>
                  <a:gd name="connsiteX6" fmla="*/ 0 w 294122"/>
                  <a:gd name="connsiteY6" fmla="*/ 667549 h 700752"/>
                  <a:gd name="connsiteX7" fmla="*/ 23171 w 294122"/>
                  <a:gd name="connsiteY7" fmla="*/ 387199 h 700752"/>
                  <a:gd name="connsiteX8" fmla="*/ 157455 w 294122"/>
                  <a:gd name="connsiteY8" fmla="*/ 375360 h 700752"/>
                  <a:gd name="connsiteX0" fmla="*/ 157455 w 294122"/>
                  <a:gd name="connsiteY0" fmla="*/ 291206 h 616598"/>
                  <a:gd name="connsiteX1" fmla="*/ 226226 w 294122"/>
                  <a:gd name="connsiteY1" fmla="*/ 120 h 616598"/>
                  <a:gd name="connsiteX2" fmla="*/ 278222 w 294122"/>
                  <a:gd name="connsiteY2" fmla="*/ 258228 h 616598"/>
                  <a:gd name="connsiteX3" fmla="*/ 288692 w 294122"/>
                  <a:gd name="connsiteY3" fmla="*/ 469218 h 616598"/>
                  <a:gd name="connsiteX4" fmla="*/ 200336 w 294122"/>
                  <a:gd name="connsiteY4" fmla="*/ 592585 h 616598"/>
                  <a:gd name="connsiteX5" fmla="*/ 0 w 294122"/>
                  <a:gd name="connsiteY5" fmla="*/ 583395 h 616598"/>
                  <a:gd name="connsiteX6" fmla="*/ 23171 w 294122"/>
                  <a:gd name="connsiteY6" fmla="*/ 303045 h 616598"/>
                  <a:gd name="connsiteX7" fmla="*/ 157455 w 294122"/>
                  <a:gd name="connsiteY7" fmla="*/ 291206 h 616598"/>
                  <a:gd name="connsiteX0" fmla="*/ 157455 w 296921"/>
                  <a:gd name="connsiteY0" fmla="*/ 41673 h 367065"/>
                  <a:gd name="connsiteX1" fmla="*/ 278222 w 296921"/>
                  <a:gd name="connsiteY1" fmla="*/ 8695 h 367065"/>
                  <a:gd name="connsiteX2" fmla="*/ 288692 w 296921"/>
                  <a:gd name="connsiteY2" fmla="*/ 219685 h 367065"/>
                  <a:gd name="connsiteX3" fmla="*/ 200336 w 296921"/>
                  <a:gd name="connsiteY3" fmla="*/ 343052 h 367065"/>
                  <a:gd name="connsiteX4" fmla="*/ 0 w 296921"/>
                  <a:gd name="connsiteY4" fmla="*/ 333862 h 367065"/>
                  <a:gd name="connsiteX5" fmla="*/ 23171 w 296921"/>
                  <a:gd name="connsiteY5" fmla="*/ 53512 h 367065"/>
                  <a:gd name="connsiteX6" fmla="*/ 157455 w 296921"/>
                  <a:gd name="connsiteY6" fmla="*/ 41673 h 367065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3171 w 306056"/>
                  <a:gd name="connsiteY5" fmla="*/ 53665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30348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7504"/>
                  <a:gd name="connsiteY0" fmla="*/ 30782 h 356045"/>
                  <a:gd name="connsiteX1" fmla="*/ 283006 w 307504"/>
                  <a:gd name="connsiteY1" fmla="*/ 30953 h 356045"/>
                  <a:gd name="connsiteX2" fmla="*/ 300652 w 307504"/>
                  <a:gd name="connsiteY2" fmla="*/ 211162 h 356045"/>
                  <a:gd name="connsiteX3" fmla="*/ 200336 w 307504"/>
                  <a:gd name="connsiteY3" fmla="*/ 332161 h 356045"/>
                  <a:gd name="connsiteX4" fmla="*/ 0 w 307504"/>
                  <a:gd name="connsiteY4" fmla="*/ 322971 h 356045"/>
                  <a:gd name="connsiteX5" fmla="*/ 25564 w 307504"/>
                  <a:gd name="connsiteY5" fmla="*/ 0 h 356045"/>
                  <a:gd name="connsiteX6" fmla="*/ 157455 w 307504"/>
                  <a:gd name="connsiteY6" fmla="*/ 30782 h 35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7504" h="356045">
                    <a:moveTo>
                      <a:pt x="157455" y="30782"/>
                    </a:moveTo>
                    <a:cubicBezTo>
                      <a:pt x="199963" y="23313"/>
                      <a:pt x="259140" y="890"/>
                      <a:pt x="283006" y="30953"/>
                    </a:cubicBezTo>
                    <a:cubicBezTo>
                      <a:pt x="306872" y="61016"/>
                      <a:pt x="314430" y="160961"/>
                      <a:pt x="300652" y="211162"/>
                    </a:cubicBezTo>
                    <a:cubicBezTo>
                      <a:pt x="286874" y="261363"/>
                      <a:pt x="250445" y="313526"/>
                      <a:pt x="200336" y="332161"/>
                    </a:cubicBezTo>
                    <a:cubicBezTo>
                      <a:pt x="150227" y="350796"/>
                      <a:pt x="99977" y="379117"/>
                      <a:pt x="0" y="322971"/>
                    </a:cubicBezTo>
                    <a:lnTo>
                      <a:pt x="25564" y="0"/>
                    </a:lnTo>
                    <a:lnTo>
                      <a:pt x="157455" y="30782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9" name="Freeform 13">
                <a:extLst>
                  <a:ext uri="{FF2B5EF4-FFF2-40B4-BE49-F238E27FC236}">
                    <a16:creationId xmlns="" xmlns:a16="http://schemas.microsoft.com/office/drawing/2014/main" id="{5417F108-E2E2-4574-8308-BA94228CB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48363" y="4022175"/>
                <a:ext cx="290512" cy="1430338"/>
              </a:xfrm>
              <a:custGeom>
                <a:avLst/>
                <a:gdLst>
                  <a:gd name="T0" fmla="*/ 2147483647 w 2573"/>
                  <a:gd name="T1" fmla="*/ 2147483647 h 9500"/>
                  <a:gd name="T2" fmla="*/ 2147483647 w 2573"/>
                  <a:gd name="T3" fmla="*/ 2147483647 h 9500"/>
                  <a:gd name="T4" fmla="*/ 2147483647 w 2573"/>
                  <a:gd name="T5" fmla="*/ 2147483647 h 9500"/>
                  <a:gd name="T6" fmla="*/ 2147483647 w 2573"/>
                  <a:gd name="T7" fmla="*/ 0 h 95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3" h="9500">
                    <a:moveTo>
                      <a:pt x="135" y="9500"/>
                    </a:moveTo>
                    <a:cubicBezTo>
                      <a:pt x="118" y="8989"/>
                      <a:pt x="-80" y="7483"/>
                      <a:pt x="36" y="6439"/>
                    </a:cubicBezTo>
                    <a:cubicBezTo>
                      <a:pt x="151" y="5393"/>
                      <a:pt x="373" y="4329"/>
                      <a:pt x="796" y="3256"/>
                    </a:cubicBezTo>
                    <a:cubicBezTo>
                      <a:pt x="1219" y="2183"/>
                      <a:pt x="1512" y="1334"/>
                      <a:pt x="2573" y="0"/>
                    </a:cubicBezTo>
                  </a:path>
                </a:pathLst>
              </a:custGeom>
              <a:noFill/>
              <a:ln w="38100" cap="flat" cmpd="sng">
                <a:solidFill>
                  <a:srgbClr val="FFFF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70" name="Freeform 49">
                <a:extLst>
                  <a:ext uri="{FF2B5EF4-FFF2-40B4-BE49-F238E27FC236}">
                    <a16:creationId xmlns="" xmlns:a16="http://schemas.microsoft.com/office/drawing/2014/main" id="{9E03DDD8-20A4-4C4C-B6DD-A1EF39ABC8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21077348">
                <a:off x="5362923" y="4702546"/>
                <a:ext cx="521372" cy="89995"/>
              </a:xfrm>
              <a:custGeom>
                <a:avLst/>
                <a:gdLst>
                  <a:gd name="T0" fmla="*/ 0 w 19255"/>
                  <a:gd name="T1" fmla="*/ 1062034 h 80198"/>
                  <a:gd name="T2" fmla="*/ 310492 w 19255"/>
                  <a:gd name="T3" fmla="*/ 1037984 h 80198"/>
                  <a:gd name="T4" fmla="*/ 628539 w 19255"/>
                  <a:gd name="T5" fmla="*/ 663235 h 80198"/>
                  <a:gd name="T6" fmla="*/ 986743 w 19255"/>
                  <a:gd name="T7" fmla="*/ 351112 h 80198"/>
                  <a:gd name="T8" fmla="*/ 188883 w 19255"/>
                  <a:gd name="T9" fmla="*/ 0 h 801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0 w 19286"/>
                  <a:gd name="connsiteY0" fmla="*/ 79485 h 80198"/>
                  <a:gd name="connsiteX1" fmla="*/ 6000 w 19286"/>
                  <a:gd name="connsiteY1" fmla="*/ 77685 h 80198"/>
                  <a:gd name="connsiteX2" fmla="*/ 12146 w 19286"/>
                  <a:gd name="connsiteY2" fmla="*/ 49638 h 80198"/>
                  <a:gd name="connsiteX3" fmla="*/ 19068 w 19286"/>
                  <a:gd name="connsiteY3" fmla="*/ 26278 h 80198"/>
                  <a:gd name="connsiteX4" fmla="*/ 16259 w 19286"/>
                  <a:gd name="connsiteY4" fmla="*/ 10931 h 80198"/>
                  <a:gd name="connsiteX5" fmla="*/ 3650 w 19286"/>
                  <a:gd name="connsiteY5" fmla="*/ 0 h 80198"/>
                  <a:gd name="connsiteX0" fmla="*/ 0 w 19706"/>
                  <a:gd name="connsiteY0" fmla="*/ 79485 h 80198"/>
                  <a:gd name="connsiteX1" fmla="*/ 6000 w 19706"/>
                  <a:gd name="connsiteY1" fmla="*/ 77685 h 80198"/>
                  <a:gd name="connsiteX2" fmla="*/ 12146 w 19706"/>
                  <a:gd name="connsiteY2" fmla="*/ 49638 h 80198"/>
                  <a:gd name="connsiteX3" fmla="*/ 19068 w 19706"/>
                  <a:gd name="connsiteY3" fmla="*/ 26278 h 80198"/>
                  <a:gd name="connsiteX4" fmla="*/ 19081 w 19706"/>
                  <a:gd name="connsiteY4" fmla="*/ 19010 h 80198"/>
                  <a:gd name="connsiteX5" fmla="*/ 16259 w 19706"/>
                  <a:gd name="connsiteY5" fmla="*/ 10931 h 80198"/>
                  <a:gd name="connsiteX6" fmla="*/ 3650 w 19706"/>
                  <a:gd name="connsiteY6" fmla="*/ 0 h 80198"/>
                  <a:gd name="connsiteX0" fmla="*/ 0 w 20474"/>
                  <a:gd name="connsiteY0" fmla="*/ 79485 h 80198"/>
                  <a:gd name="connsiteX1" fmla="*/ 6000 w 20474"/>
                  <a:gd name="connsiteY1" fmla="*/ 77685 h 80198"/>
                  <a:gd name="connsiteX2" fmla="*/ 12146 w 20474"/>
                  <a:gd name="connsiteY2" fmla="*/ 49638 h 80198"/>
                  <a:gd name="connsiteX3" fmla="*/ 19068 w 20474"/>
                  <a:gd name="connsiteY3" fmla="*/ 26278 h 80198"/>
                  <a:gd name="connsiteX4" fmla="*/ 20308 w 20474"/>
                  <a:gd name="connsiteY4" fmla="*/ 9743 h 80198"/>
                  <a:gd name="connsiteX5" fmla="*/ 16259 w 20474"/>
                  <a:gd name="connsiteY5" fmla="*/ 10931 h 80198"/>
                  <a:gd name="connsiteX6" fmla="*/ 3650 w 20474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743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1808"/>
                  <a:gd name="connsiteY0" fmla="*/ 79485 h 80198"/>
                  <a:gd name="connsiteX1" fmla="*/ 6000 w 21808"/>
                  <a:gd name="connsiteY1" fmla="*/ 77685 h 80198"/>
                  <a:gd name="connsiteX2" fmla="*/ 12146 w 21808"/>
                  <a:gd name="connsiteY2" fmla="*/ 49638 h 80198"/>
                  <a:gd name="connsiteX3" fmla="*/ 21429 w 21808"/>
                  <a:gd name="connsiteY3" fmla="*/ 25626 h 80198"/>
                  <a:gd name="connsiteX4" fmla="*/ 20308 w 21808"/>
                  <a:gd name="connsiteY4" fmla="*/ 9030 h 80198"/>
                  <a:gd name="connsiteX5" fmla="*/ 15032 w 21808"/>
                  <a:gd name="connsiteY5" fmla="*/ 5941 h 80198"/>
                  <a:gd name="connsiteX6" fmla="*/ 3650 w 21808"/>
                  <a:gd name="connsiteY6" fmla="*/ 0 h 80198"/>
                  <a:gd name="connsiteX0" fmla="*/ 0 w 24553"/>
                  <a:gd name="connsiteY0" fmla="*/ 79485 h 80198"/>
                  <a:gd name="connsiteX1" fmla="*/ 6000 w 24553"/>
                  <a:gd name="connsiteY1" fmla="*/ 77685 h 80198"/>
                  <a:gd name="connsiteX2" fmla="*/ 12146 w 24553"/>
                  <a:gd name="connsiteY2" fmla="*/ 49638 h 80198"/>
                  <a:gd name="connsiteX3" fmla="*/ 21429 w 24553"/>
                  <a:gd name="connsiteY3" fmla="*/ 25626 h 80198"/>
                  <a:gd name="connsiteX4" fmla="*/ 24493 w 24553"/>
                  <a:gd name="connsiteY4" fmla="*/ 15822 h 80198"/>
                  <a:gd name="connsiteX5" fmla="*/ 15032 w 24553"/>
                  <a:gd name="connsiteY5" fmla="*/ 5941 h 80198"/>
                  <a:gd name="connsiteX6" fmla="*/ 3650 w 24553"/>
                  <a:gd name="connsiteY6" fmla="*/ 0 h 80198"/>
                  <a:gd name="connsiteX0" fmla="*/ 0 w 24553"/>
                  <a:gd name="connsiteY0" fmla="*/ 79485 h 80198"/>
                  <a:gd name="connsiteX1" fmla="*/ 6000 w 24553"/>
                  <a:gd name="connsiteY1" fmla="*/ 77685 h 80198"/>
                  <a:gd name="connsiteX2" fmla="*/ 12146 w 24553"/>
                  <a:gd name="connsiteY2" fmla="*/ 49638 h 80198"/>
                  <a:gd name="connsiteX3" fmla="*/ 21429 w 24553"/>
                  <a:gd name="connsiteY3" fmla="*/ 25626 h 80198"/>
                  <a:gd name="connsiteX4" fmla="*/ 24493 w 24553"/>
                  <a:gd name="connsiteY4" fmla="*/ 15822 h 80198"/>
                  <a:gd name="connsiteX5" fmla="*/ 15032 w 24553"/>
                  <a:gd name="connsiteY5" fmla="*/ 5941 h 80198"/>
                  <a:gd name="connsiteX6" fmla="*/ 3650 w 24553"/>
                  <a:gd name="connsiteY6" fmla="*/ 0 h 80198"/>
                  <a:gd name="connsiteX0" fmla="*/ 0 w 26858"/>
                  <a:gd name="connsiteY0" fmla="*/ 79128 h 80229"/>
                  <a:gd name="connsiteX1" fmla="*/ 8305 w 26858"/>
                  <a:gd name="connsiteY1" fmla="*/ 77685 h 80229"/>
                  <a:gd name="connsiteX2" fmla="*/ 14451 w 26858"/>
                  <a:gd name="connsiteY2" fmla="*/ 49638 h 80229"/>
                  <a:gd name="connsiteX3" fmla="*/ 23734 w 26858"/>
                  <a:gd name="connsiteY3" fmla="*/ 25626 h 80229"/>
                  <a:gd name="connsiteX4" fmla="*/ 26798 w 26858"/>
                  <a:gd name="connsiteY4" fmla="*/ 15822 h 80229"/>
                  <a:gd name="connsiteX5" fmla="*/ 17337 w 26858"/>
                  <a:gd name="connsiteY5" fmla="*/ 5941 h 80229"/>
                  <a:gd name="connsiteX6" fmla="*/ 5955 w 26858"/>
                  <a:gd name="connsiteY6" fmla="*/ 0 h 80229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96"/>
                  <a:gd name="connsiteY0" fmla="*/ 79128 h 80410"/>
                  <a:gd name="connsiteX1" fmla="*/ 8305 w 26896"/>
                  <a:gd name="connsiteY1" fmla="*/ 77685 h 80410"/>
                  <a:gd name="connsiteX2" fmla="*/ 13905 w 26896"/>
                  <a:gd name="connsiteY2" fmla="*/ 47136 h 80410"/>
                  <a:gd name="connsiteX3" fmla="*/ 23734 w 26896"/>
                  <a:gd name="connsiteY3" fmla="*/ 25626 h 80410"/>
                  <a:gd name="connsiteX4" fmla="*/ 26798 w 26896"/>
                  <a:gd name="connsiteY4" fmla="*/ 15822 h 80410"/>
                  <a:gd name="connsiteX5" fmla="*/ 17337 w 26896"/>
                  <a:gd name="connsiteY5" fmla="*/ 5941 h 80410"/>
                  <a:gd name="connsiteX6" fmla="*/ 5955 w 26896"/>
                  <a:gd name="connsiteY6" fmla="*/ 0 h 80410"/>
                  <a:gd name="connsiteX0" fmla="*/ 0 w 27905"/>
                  <a:gd name="connsiteY0" fmla="*/ 79128 h 80410"/>
                  <a:gd name="connsiteX1" fmla="*/ 8305 w 27905"/>
                  <a:gd name="connsiteY1" fmla="*/ 77685 h 80410"/>
                  <a:gd name="connsiteX2" fmla="*/ 13905 w 27905"/>
                  <a:gd name="connsiteY2" fmla="*/ 47136 h 80410"/>
                  <a:gd name="connsiteX3" fmla="*/ 23734 w 27905"/>
                  <a:gd name="connsiteY3" fmla="*/ 25626 h 80410"/>
                  <a:gd name="connsiteX4" fmla="*/ 26798 w 27905"/>
                  <a:gd name="connsiteY4" fmla="*/ 15822 h 80410"/>
                  <a:gd name="connsiteX5" fmla="*/ 17337 w 27905"/>
                  <a:gd name="connsiteY5" fmla="*/ 5941 h 80410"/>
                  <a:gd name="connsiteX6" fmla="*/ 5955 w 27905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087"/>
                  <a:gd name="connsiteY0" fmla="*/ 79128 h 80410"/>
                  <a:gd name="connsiteX1" fmla="*/ 8305 w 27087"/>
                  <a:gd name="connsiteY1" fmla="*/ 77685 h 80410"/>
                  <a:gd name="connsiteX2" fmla="*/ 13905 w 27087"/>
                  <a:gd name="connsiteY2" fmla="*/ 47136 h 80410"/>
                  <a:gd name="connsiteX3" fmla="*/ 23734 w 27087"/>
                  <a:gd name="connsiteY3" fmla="*/ 25626 h 80410"/>
                  <a:gd name="connsiteX4" fmla="*/ 26798 w 27087"/>
                  <a:gd name="connsiteY4" fmla="*/ 15822 h 80410"/>
                  <a:gd name="connsiteX5" fmla="*/ 17701 w 27087"/>
                  <a:gd name="connsiteY5" fmla="*/ 1651 h 80410"/>
                  <a:gd name="connsiteX6" fmla="*/ 5955 w 27087"/>
                  <a:gd name="connsiteY6" fmla="*/ 0 h 80410"/>
                  <a:gd name="connsiteX0" fmla="*/ 0 w 27087"/>
                  <a:gd name="connsiteY0" fmla="*/ 78159 h 79441"/>
                  <a:gd name="connsiteX1" fmla="*/ 8305 w 27087"/>
                  <a:gd name="connsiteY1" fmla="*/ 76716 h 79441"/>
                  <a:gd name="connsiteX2" fmla="*/ 13905 w 27087"/>
                  <a:gd name="connsiteY2" fmla="*/ 46167 h 79441"/>
                  <a:gd name="connsiteX3" fmla="*/ 23734 w 27087"/>
                  <a:gd name="connsiteY3" fmla="*/ 24657 h 79441"/>
                  <a:gd name="connsiteX4" fmla="*/ 26798 w 27087"/>
                  <a:gd name="connsiteY4" fmla="*/ 14853 h 79441"/>
                  <a:gd name="connsiteX5" fmla="*/ 17701 w 27087"/>
                  <a:gd name="connsiteY5" fmla="*/ 682 h 79441"/>
                  <a:gd name="connsiteX6" fmla="*/ 5530 w 27087"/>
                  <a:gd name="connsiteY6" fmla="*/ 997 h 79441"/>
                  <a:gd name="connsiteX0" fmla="*/ 0 w 27087"/>
                  <a:gd name="connsiteY0" fmla="*/ 78031 h 79313"/>
                  <a:gd name="connsiteX1" fmla="*/ 8305 w 27087"/>
                  <a:gd name="connsiteY1" fmla="*/ 76588 h 79313"/>
                  <a:gd name="connsiteX2" fmla="*/ 13905 w 27087"/>
                  <a:gd name="connsiteY2" fmla="*/ 46039 h 79313"/>
                  <a:gd name="connsiteX3" fmla="*/ 23734 w 27087"/>
                  <a:gd name="connsiteY3" fmla="*/ 24529 h 79313"/>
                  <a:gd name="connsiteX4" fmla="*/ 26798 w 27087"/>
                  <a:gd name="connsiteY4" fmla="*/ 14725 h 79313"/>
                  <a:gd name="connsiteX5" fmla="*/ 17701 w 27087"/>
                  <a:gd name="connsiteY5" fmla="*/ 554 h 79313"/>
                  <a:gd name="connsiteX6" fmla="*/ 5530 w 27087"/>
                  <a:gd name="connsiteY6" fmla="*/ 869 h 79313"/>
                  <a:gd name="connsiteX0" fmla="*/ 0 w 27926"/>
                  <a:gd name="connsiteY0" fmla="*/ 77162 h 78444"/>
                  <a:gd name="connsiteX1" fmla="*/ 8305 w 27926"/>
                  <a:gd name="connsiteY1" fmla="*/ 75719 h 78444"/>
                  <a:gd name="connsiteX2" fmla="*/ 13905 w 27926"/>
                  <a:gd name="connsiteY2" fmla="*/ 45170 h 78444"/>
                  <a:gd name="connsiteX3" fmla="*/ 23734 w 27926"/>
                  <a:gd name="connsiteY3" fmla="*/ 23660 h 78444"/>
                  <a:gd name="connsiteX4" fmla="*/ 26798 w 27926"/>
                  <a:gd name="connsiteY4" fmla="*/ 13856 h 78444"/>
                  <a:gd name="connsiteX5" fmla="*/ 5530 w 27926"/>
                  <a:gd name="connsiteY5" fmla="*/ 0 h 78444"/>
                  <a:gd name="connsiteX0" fmla="*/ 0 w 23876"/>
                  <a:gd name="connsiteY0" fmla="*/ 77162 h 78444"/>
                  <a:gd name="connsiteX1" fmla="*/ 8305 w 23876"/>
                  <a:gd name="connsiteY1" fmla="*/ 75719 h 78444"/>
                  <a:gd name="connsiteX2" fmla="*/ 13905 w 23876"/>
                  <a:gd name="connsiteY2" fmla="*/ 45170 h 78444"/>
                  <a:gd name="connsiteX3" fmla="*/ 23734 w 23876"/>
                  <a:gd name="connsiteY3" fmla="*/ 23660 h 78444"/>
                  <a:gd name="connsiteX4" fmla="*/ 5530 w 23876"/>
                  <a:gd name="connsiteY4" fmla="*/ 0 h 78444"/>
                  <a:gd name="connsiteX0" fmla="*/ 0 w 13944"/>
                  <a:gd name="connsiteY0" fmla="*/ 77162 h 78444"/>
                  <a:gd name="connsiteX1" fmla="*/ 8305 w 13944"/>
                  <a:gd name="connsiteY1" fmla="*/ 75719 h 78444"/>
                  <a:gd name="connsiteX2" fmla="*/ 13905 w 13944"/>
                  <a:gd name="connsiteY2" fmla="*/ 45170 h 78444"/>
                  <a:gd name="connsiteX3" fmla="*/ 5530 w 13944"/>
                  <a:gd name="connsiteY3" fmla="*/ 0 h 78444"/>
                  <a:gd name="connsiteX0" fmla="*/ 11704 w 11778"/>
                  <a:gd name="connsiteY0" fmla="*/ 74678 h 77610"/>
                  <a:gd name="connsiteX1" fmla="*/ 2775 w 11778"/>
                  <a:gd name="connsiteY1" fmla="*/ 75719 h 77610"/>
                  <a:gd name="connsiteX2" fmla="*/ 8375 w 11778"/>
                  <a:gd name="connsiteY2" fmla="*/ 45170 h 77610"/>
                  <a:gd name="connsiteX3" fmla="*/ 0 w 11778"/>
                  <a:gd name="connsiteY3" fmla="*/ 0 h 77610"/>
                  <a:gd name="connsiteX0" fmla="*/ 11704 w 11789"/>
                  <a:gd name="connsiteY0" fmla="*/ 74678 h 74678"/>
                  <a:gd name="connsiteX1" fmla="*/ 4056 w 11789"/>
                  <a:gd name="connsiteY1" fmla="*/ 57620 h 74678"/>
                  <a:gd name="connsiteX2" fmla="*/ 8375 w 11789"/>
                  <a:gd name="connsiteY2" fmla="*/ 45170 h 74678"/>
                  <a:gd name="connsiteX3" fmla="*/ 0 w 11789"/>
                  <a:gd name="connsiteY3" fmla="*/ 0 h 74678"/>
                  <a:gd name="connsiteX0" fmla="*/ 11704 w 11803"/>
                  <a:gd name="connsiteY0" fmla="*/ 74678 h 74678"/>
                  <a:gd name="connsiteX1" fmla="*/ 4056 w 11803"/>
                  <a:gd name="connsiteY1" fmla="*/ 57620 h 74678"/>
                  <a:gd name="connsiteX2" fmla="*/ 923 w 11803"/>
                  <a:gd name="connsiteY2" fmla="*/ 44815 h 74678"/>
                  <a:gd name="connsiteX3" fmla="*/ 0 w 11803"/>
                  <a:gd name="connsiteY3" fmla="*/ 0 h 74678"/>
                  <a:gd name="connsiteX0" fmla="*/ 16711 w 16810"/>
                  <a:gd name="connsiteY0" fmla="*/ 34222 h 34222"/>
                  <a:gd name="connsiteX1" fmla="*/ 9063 w 16810"/>
                  <a:gd name="connsiteY1" fmla="*/ 17164 h 34222"/>
                  <a:gd name="connsiteX2" fmla="*/ 5930 w 16810"/>
                  <a:gd name="connsiteY2" fmla="*/ 4359 h 34222"/>
                  <a:gd name="connsiteX3" fmla="*/ 0 w 16810"/>
                  <a:gd name="connsiteY3" fmla="*/ 0 h 34222"/>
                  <a:gd name="connsiteX0" fmla="*/ 17293 w 17392"/>
                  <a:gd name="connsiteY0" fmla="*/ 34222 h 34222"/>
                  <a:gd name="connsiteX1" fmla="*/ 9645 w 17392"/>
                  <a:gd name="connsiteY1" fmla="*/ 17164 h 34222"/>
                  <a:gd name="connsiteX2" fmla="*/ 6512 w 17392"/>
                  <a:gd name="connsiteY2" fmla="*/ 4359 h 34222"/>
                  <a:gd name="connsiteX3" fmla="*/ 0 w 17392"/>
                  <a:gd name="connsiteY3" fmla="*/ 0 h 34222"/>
                  <a:gd name="connsiteX0" fmla="*/ 21951 w 22050"/>
                  <a:gd name="connsiteY0" fmla="*/ 30118 h 30118"/>
                  <a:gd name="connsiteX1" fmla="*/ 14303 w 22050"/>
                  <a:gd name="connsiteY1" fmla="*/ 13060 h 30118"/>
                  <a:gd name="connsiteX2" fmla="*/ 11170 w 22050"/>
                  <a:gd name="connsiteY2" fmla="*/ 255 h 30118"/>
                  <a:gd name="connsiteX3" fmla="*/ 0 w 22050"/>
                  <a:gd name="connsiteY3" fmla="*/ 509 h 30118"/>
                  <a:gd name="connsiteX0" fmla="*/ 21951 w 22050"/>
                  <a:gd name="connsiteY0" fmla="*/ 30844 h 30844"/>
                  <a:gd name="connsiteX1" fmla="*/ 14303 w 22050"/>
                  <a:gd name="connsiteY1" fmla="*/ 13786 h 30844"/>
                  <a:gd name="connsiteX2" fmla="*/ 11170 w 22050"/>
                  <a:gd name="connsiteY2" fmla="*/ 981 h 30844"/>
                  <a:gd name="connsiteX3" fmla="*/ 0 w 22050"/>
                  <a:gd name="connsiteY3" fmla="*/ 1235 h 30844"/>
                  <a:gd name="connsiteX0" fmla="*/ 21951 w 22033"/>
                  <a:gd name="connsiteY0" fmla="*/ 32916 h 32916"/>
                  <a:gd name="connsiteX1" fmla="*/ 14303 w 22033"/>
                  <a:gd name="connsiteY1" fmla="*/ 15858 h 32916"/>
                  <a:gd name="connsiteX2" fmla="*/ 20253 w 22033"/>
                  <a:gd name="connsiteY2" fmla="*/ 569 h 32916"/>
                  <a:gd name="connsiteX3" fmla="*/ 0 w 22033"/>
                  <a:gd name="connsiteY3" fmla="*/ 3307 h 32916"/>
                  <a:gd name="connsiteX0" fmla="*/ 21951 w 23669"/>
                  <a:gd name="connsiteY0" fmla="*/ 32983 h 32983"/>
                  <a:gd name="connsiteX1" fmla="*/ 23619 w 23669"/>
                  <a:gd name="connsiteY1" fmla="*/ 16990 h 32983"/>
                  <a:gd name="connsiteX2" fmla="*/ 20253 w 23669"/>
                  <a:gd name="connsiteY2" fmla="*/ 636 h 32983"/>
                  <a:gd name="connsiteX3" fmla="*/ 0 w 23669"/>
                  <a:gd name="connsiteY3" fmla="*/ 3374 h 32983"/>
                  <a:gd name="connsiteX0" fmla="*/ 30102 w 30216"/>
                  <a:gd name="connsiteY0" fmla="*/ 43984 h 43984"/>
                  <a:gd name="connsiteX1" fmla="*/ 23619 w 30216"/>
                  <a:gd name="connsiteY1" fmla="*/ 16990 h 43984"/>
                  <a:gd name="connsiteX2" fmla="*/ 20253 w 30216"/>
                  <a:gd name="connsiteY2" fmla="*/ 636 h 43984"/>
                  <a:gd name="connsiteX3" fmla="*/ 0 w 30216"/>
                  <a:gd name="connsiteY3" fmla="*/ 3374 h 43984"/>
                  <a:gd name="connsiteX0" fmla="*/ 30102 w 30208"/>
                  <a:gd name="connsiteY0" fmla="*/ 45285 h 45285"/>
                  <a:gd name="connsiteX1" fmla="*/ 23619 w 30208"/>
                  <a:gd name="connsiteY1" fmla="*/ 18291 h 45285"/>
                  <a:gd name="connsiteX2" fmla="*/ 23397 w 30208"/>
                  <a:gd name="connsiteY2" fmla="*/ 517 h 45285"/>
                  <a:gd name="connsiteX3" fmla="*/ 0 w 30208"/>
                  <a:gd name="connsiteY3" fmla="*/ 4675 h 45285"/>
                  <a:gd name="connsiteX0" fmla="*/ 30102 w 30249"/>
                  <a:gd name="connsiteY0" fmla="*/ 45305 h 45305"/>
                  <a:gd name="connsiteX1" fmla="*/ 25599 w 30249"/>
                  <a:gd name="connsiteY1" fmla="*/ 18666 h 45305"/>
                  <a:gd name="connsiteX2" fmla="*/ 23397 w 30249"/>
                  <a:gd name="connsiteY2" fmla="*/ 537 h 45305"/>
                  <a:gd name="connsiteX3" fmla="*/ 0 w 30249"/>
                  <a:gd name="connsiteY3" fmla="*/ 4695 h 45305"/>
                  <a:gd name="connsiteX0" fmla="*/ 30102 w 30226"/>
                  <a:gd name="connsiteY0" fmla="*/ 45667 h 45667"/>
                  <a:gd name="connsiteX1" fmla="*/ 24667 w 30226"/>
                  <a:gd name="connsiteY1" fmla="*/ 25061 h 45667"/>
                  <a:gd name="connsiteX2" fmla="*/ 23397 w 30226"/>
                  <a:gd name="connsiteY2" fmla="*/ 899 h 45667"/>
                  <a:gd name="connsiteX3" fmla="*/ 0 w 30226"/>
                  <a:gd name="connsiteY3" fmla="*/ 5057 h 45667"/>
                  <a:gd name="connsiteX0" fmla="*/ 30917 w 31028"/>
                  <a:gd name="connsiteY0" fmla="*/ 44248 h 44248"/>
                  <a:gd name="connsiteX1" fmla="*/ 24667 w 31028"/>
                  <a:gd name="connsiteY1" fmla="*/ 25061 h 44248"/>
                  <a:gd name="connsiteX2" fmla="*/ 23397 w 31028"/>
                  <a:gd name="connsiteY2" fmla="*/ 899 h 44248"/>
                  <a:gd name="connsiteX3" fmla="*/ 0 w 31028"/>
                  <a:gd name="connsiteY3" fmla="*/ 5057 h 44248"/>
                  <a:gd name="connsiteX0" fmla="*/ 30917 w 30917"/>
                  <a:gd name="connsiteY0" fmla="*/ 44248 h 44248"/>
                  <a:gd name="connsiteX1" fmla="*/ 24667 w 30917"/>
                  <a:gd name="connsiteY1" fmla="*/ 25061 h 44248"/>
                  <a:gd name="connsiteX2" fmla="*/ 23397 w 30917"/>
                  <a:gd name="connsiteY2" fmla="*/ 899 h 44248"/>
                  <a:gd name="connsiteX3" fmla="*/ 0 w 30917"/>
                  <a:gd name="connsiteY3" fmla="*/ 5057 h 44248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979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545 h 49545"/>
                  <a:gd name="connsiteX1" fmla="*/ 24667 w 31033"/>
                  <a:gd name="connsiteY1" fmla="*/ 24680 h 49545"/>
                  <a:gd name="connsiteX2" fmla="*/ 23979 w 31033"/>
                  <a:gd name="connsiteY2" fmla="*/ 518 h 49545"/>
                  <a:gd name="connsiteX3" fmla="*/ 0 w 31033"/>
                  <a:gd name="connsiteY3" fmla="*/ 4676 h 49545"/>
                  <a:gd name="connsiteX0" fmla="*/ 31033 w 31033"/>
                  <a:gd name="connsiteY0" fmla="*/ 47929 h 47929"/>
                  <a:gd name="connsiteX1" fmla="*/ 24667 w 31033"/>
                  <a:gd name="connsiteY1" fmla="*/ 23064 h 47929"/>
                  <a:gd name="connsiteX2" fmla="*/ 24328 w 31033"/>
                  <a:gd name="connsiteY2" fmla="*/ 676 h 47929"/>
                  <a:gd name="connsiteX3" fmla="*/ 0 w 31033"/>
                  <a:gd name="connsiteY3" fmla="*/ 3060 h 47929"/>
                  <a:gd name="connsiteX0" fmla="*/ 31033 w 31033"/>
                  <a:gd name="connsiteY0" fmla="*/ 47929 h 47929"/>
                  <a:gd name="connsiteX1" fmla="*/ 24667 w 31033"/>
                  <a:gd name="connsiteY1" fmla="*/ 23064 h 47929"/>
                  <a:gd name="connsiteX2" fmla="*/ 23979 w 31033"/>
                  <a:gd name="connsiteY2" fmla="*/ 676 h 47929"/>
                  <a:gd name="connsiteX3" fmla="*/ 0 w 31033"/>
                  <a:gd name="connsiteY3" fmla="*/ 3060 h 47929"/>
                  <a:gd name="connsiteX0" fmla="*/ 34119 w 34119"/>
                  <a:gd name="connsiteY0" fmla="*/ 47348 h 47348"/>
                  <a:gd name="connsiteX1" fmla="*/ 27753 w 34119"/>
                  <a:gd name="connsiteY1" fmla="*/ 22483 h 47348"/>
                  <a:gd name="connsiteX2" fmla="*/ 27065 w 34119"/>
                  <a:gd name="connsiteY2" fmla="*/ 95 h 47348"/>
                  <a:gd name="connsiteX3" fmla="*/ 0 w 34119"/>
                  <a:gd name="connsiteY3" fmla="*/ 37666 h 47348"/>
                  <a:gd name="connsiteX0" fmla="*/ 34119 w 34119"/>
                  <a:gd name="connsiteY0" fmla="*/ 24882 h 24882"/>
                  <a:gd name="connsiteX1" fmla="*/ 27753 w 34119"/>
                  <a:gd name="connsiteY1" fmla="*/ 17 h 24882"/>
                  <a:gd name="connsiteX2" fmla="*/ 14262 w 34119"/>
                  <a:gd name="connsiteY2" fmla="*/ 20480 h 24882"/>
                  <a:gd name="connsiteX3" fmla="*/ 0 w 34119"/>
                  <a:gd name="connsiteY3" fmla="*/ 15200 h 24882"/>
                  <a:gd name="connsiteX0" fmla="*/ 34119 w 34119"/>
                  <a:gd name="connsiteY0" fmla="*/ 9735 h 9735"/>
                  <a:gd name="connsiteX1" fmla="*/ 25581 w 34119"/>
                  <a:gd name="connsiteY1" fmla="*/ 1592 h 9735"/>
                  <a:gd name="connsiteX2" fmla="*/ 14262 w 34119"/>
                  <a:gd name="connsiteY2" fmla="*/ 5333 h 9735"/>
                  <a:gd name="connsiteX3" fmla="*/ 0 w 34119"/>
                  <a:gd name="connsiteY3" fmla="*/ 53 h 9735"/>
                  <a:gd name="connsiteX0" fmla="*/ 10000 w 10000"/>
                  <a:gd name="connsiteY0" fmla="*/ 10000 h 10000"/>
                  <a:gd name="connsiteX1" fmla="*/ 7498 w 10000"/>
                  <a:gd name="connsiteY1" fmla="*/ 1635 h 10000"/>
                  <a:gd name="connsiteX2" fmla="*/ 4180 w 10000"/>
                  <a:gd name="connsiteY2" fmla="*/ 5478 h 10000"/>
                  <a:gd name="connsiteX3" fmla="*/ 0 w 10000"/>
                  <a:gd name="connsiteY3" fmla="*/ 54 h 10000"/>
                  <a:gd name="connsiteX0" fmla="*/ 10000 w 10000"/>
                  <a:gd name="connsiteY0" fmla="*/ 10000 h 10000"/>
                  <a:gd name="connsiteX1" fmla="*/ 7498 w 10000"/>
                  <a:gd name="connsiteY1" fmla="*/ 1277 h 10000"/>
                  <a:gd name="connsiteX2" fmla="*/ 4180 w 10000"/>
                  <a:gd name="connsiteY2" fmla="*/ 5478 h 10000"/>
                  <a:gd name="connsiteX3" fmla="*/ 0 w 10000"/>
                  <a:gd name="connsiteY3" fmla="*/ 54 h 10000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1286 w 10000"/>
                  <a:gd name="connsiteY3" fmla="*/ 4162 h 11096"/>
                  <a:gd name="connsiteX4" fmla="*/ 0 w 10000"/>
                  <a:gd name="connsiteY4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369 w 10369"/>
                  <a:gd name="connsiteY0" fmla="*/ 11096 h 11096"/>
                  <a:gd name="connsiteX1" fmla="*/ 7901 w 10369"/>
                  <a:gd name="connsiteY1" fmla="*/ 942 h 11096"/>
                  <a:gd name="connsiteX2" fmla="*/ 4549 w 10369"/>
                  <a:gd name="connsiteY2" fmla="*/ 6574 h 11096"/>
                  <a:gd name="connsiteX3" fmla="*/ 0 w 10369"/>
                  <a:gd name="connsiteY3" fmla="*/ 1508 h 11096"/>
                  <a:gd name="connsiteX0" fmla="*/ 10369 w 10369"/>
                  <a:gd name="connsiteY0" fmla="*/ 10762 h 10762"/>
                  <a:gd name="connsiteX1" fmla="*/ 7901 w 10369"/>
                  <a:gd name="connsiteY1" fmla="*/ 608 h 10762"/>
                  <a:gd name="connsiteX2" fmla="*/ 0 w 10369"/>
                  <a:gd name="connsiteY2" fmla="*/ 1174 h 10762"/>
                  <a:gd name="connsiteX0" fmla="*/ 10369 w 10369"/>
                  <a:gd name="connsiteY0" fmla="*/ 9588 h 9588"/>
                  <a:gd name="connsiteX1" fmla="*/ 0 w 10369"/>
                  <a:gd name="connsiteY1" fmla="*/ 0 h 9588"/>
                  <a:gd name="connsiteX0" fmla="*/ 4959 w 4959"/>
                  <a:gd name="connsiteY0" fmla="*/ 4775 h 4775"/>
                  <a:gd name="connsiteX1" fmla="*/ 0 w 4959"/>
                  <a:gd name="connsiteY1" fmla="*/ 0 h 4775"/>
                  <a:gd name="connsiteX0" fmla="*/ 10000 w 10000"/>
                  <a:gd name="connsiteY0" fmla="*/ 10000 h 10000"/>
                  <a:gd name="connsiteX1" fmla="*/ 4312 w 10000"/>
                  <a:gd name="connsiteY1" fmla="*/ 5483 h 10000"/>
                  <a:gd name="connsiteX2" fmla="*/ 0 w 10000"/>
                  <a:gd name="connsiteY2" fmla="*/ 0 h 10000"/>
                  <a:gd name="connsiteX0" fmla="*/ 10000 w 10000"/>
                  <a:gd name="connsiteY0" fmla="*/ 10000 h 10000"/>
                  <a:gd name="connsiteX1" fmla="*/ 0 w 10000"/>
                  <a:gd name="connsiteY1" fmla="*/ 0 h 10000"/>
                  <a:gd name="connsiteX0" fmla="*/ 9479 w 9479"/>
                  <a:gd name="connsiteY0" fmla="*/ 16253 h 16253"/>
                  <a:gd name="connsiteX1" fmla="*/ 0 w 9479"/>
                  <a:gd name="connsiteY1" fmla="*/ 0 h 16253"/>
                  <a:gd name="connsiteX0" fmla="*/ 10481 w 10481"/>
                  <a:gd name="connsiteY0" fmla="*/ 14329 h 14329"/>
                  <a:gd name="connsiteX1" fmla="*/ 0 w 10481"/>
                  <a:gd name="connsiteY1" fmla="*/ 0 h 14329"/>
                  <a:gd name="connsiteX0" fmla="*/ 13437 w 13437"/>
                  <a:gd name="connsiteY0" fmla="*/ 18176 h 18176"/>
                  <a:gd name="connsiteX1" fmla="*/ 0 w 13437"/>
                  <a:gd name="connsiteY1" fmla="*/ 0 h 1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37" h="18176">
                    <a:moveTo>
                      <a:pt x="13437" y="18176"/>
                    </a:moveTo>
                    <a:lnTo>
                      <a:pt x="0" y="0"/>
                    </a:lnTo>
                  </a:path>
                </a:pathLst>
              </a:custGeom>
              <a:noFill/>
              <a:ln w="50800" cmpd="sng">
                <a:solidFill>
                  <a:srgbClr val="FF00FF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71" name="Picture 12">
                <a:extLst>
                  <a:ext uri="{FF2B5EF4-FFF2-40B4-BE49-F238E27FC236}">
                    <a16:creationId xmlns="" xmlns:a16="http://schemas.microsoft.com/office/drawing/2014/main" id="{602392B8-27CC-43EC-A549-4C9263BA95CF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015170">
                <a:off x="5514623" y="5214991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72" name="Picture 12">
                <a:extLst>
                  <a:ext uri="{FF2B5EF4-FFF2-40B4-BE49-F238E27FC236}">
                    <a16:creationId xmlns="" xmlns:a16="http://schemas.microsoft.com/office/drawing/2014/main" id="{2F93C3AA-F842-4621-BEAF-EF500578C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960104">
                <a:off x="5537463" y="4697317"/>
                <a:ext cx="144463" cy="110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5" name="Groep 48">
                <a:extLst>
                  <a:ext uri="{FF2B5EF4-FFF2-40B4-BE49-F238E27FC236}">
                    <a16:creationId xmlns="" xmlns:a16="http://schemas.microsoft.com/office/drawing/2014/main" id="{671D8AA3-76C4-4C6A-A04C-943246D2022D}"/>
                  </a:ext>
                </a:extLst>
              </p:cNvPr>
              <p:cNvGrpSpPr/>
              <p:nvPr/>
            </p:nvGrpSpPr>
            <p:grpSpPr>
              <a:xfrm>
                <a:off x="5364096" y="4058857"/>
                <a:ext cx="195010" cy="1450690"/>
                <a:chOff x="-259284" y="3300256"/>
                <a:chExt cx="195010" cy="1450690"/>
              </a:xfrm>
            </p:grpSpPr>
            <p:sp>
              <p:nvSpPr>
                <p:cNvPr id="323" name="Line 6">
                  <a:extLst>
                    <a:ext uri="{FF2B5EF4-FFF2-40B4-BE49-F238E27FC236}">
                      <a16:creationId xmlns="" xmlns:a16="http://schemas.microsoft.com/office/drawing/2014/main" id="{7B7C2334-FA09-4B0B-82DE-A5272A3851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0886" y="4402998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4" name="Line 8">
                  <a:extLst>
                    <a:ext uri="{FF2B5EF4-FFF2-40B4-BE49-F238E27FC236}">
                      <a16:creationId xmlns="" xmlns:a16="http://schemas.microsoft.com/office/drawing/2014/main" id="{5B97A92C-8C3A-4C8B-9DAD-0BD3F52D6B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39721" y="46072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5" name="Line 11">
                  <a:extLst>
                    <a:ext uri="{FF2B5EF4-FFF2-40B4-BE49-F238E27FC236}">
                      <a16:creationId xmlns="" xmlns:a16="http://schemas.microsoft.com/office/drawing/2014/main" id="{0AE2368D-D2C0-4BF5-B202-3BD8F4D20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9284" y="417547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6" name="Line 12">
                  <a:extLst>
                    <a:ext uri="{FF2B5EF4-FFF2-40B4-BE49-F238E27FC236}">
                      <a16:creationId xmlns="" xmlns:a16="http://schemas.microsoft.com/office/drawing/2014/main" id="{EBB97142-F318-42B9-85AF-76138856D4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1435" y="397668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7" name="Line 13">
                  <a:extLst>
                    <a:ext uri="{FF2B5EF4-FFF2-40B4-BE49-F238E27FC236}">
                      <a16:creationId xmlns="" xmlns:a16="http://schemas.microsoft.com/office/drawing/2014/main" id="{DCB2BF44-4A72-4631-B11E-063AE25086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20388" y="375108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8" name="Line 14">
                  <a:extLst>
                    <a:ext uri="{FF2B5EF4-FFF2-40B4-BE49-F238E27FC236}">
                      <a16:creationId xmlns="" xmlns:a16="http://schemas.microsoft.com/office/drawing/2014/main" id="{C4F716EB-19B8-43F7-808B-99867E59E3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65205" y="35390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9" name="Line 15">
                  <a:extLst>
                    <a:ext uri="{FF2B5EF4-FFF2-40B4-BE49-F238E27FC236}">
                      <a16:creationId xmlns="" xmlns:a16="http://schemas.microsoft.com/office/drawing/2014/main" id="{87316D44-CF52-4C79-830D-756EC4816A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05552" y="3300256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pic>
            <p:nvPicPr>
              <p:cNvPr id="274" name="Picture 12">
                <a:extLst>
                  <a:ext uri="{FF2B5EF4-FFF2-40B4-BE49-F238E27FC236}">
                    <a16:creationId xmlns="" xmlns:a16="http://schemas.microsoft.com/office/drawing/2014/main" id="{7F55D0B7-45C1-4B78-BA02-E9696DB91AA6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800000">
                <a:off x="5848084" y="4943775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6" name="Groep 31">
                <a:extLst>
                  <a:ext uri="{FF2B5EF4-FFF2-40B4-BE49-F238E27FC236}">
                    <a16:creationId xmlns="" xmlns:a16="http://schemas.microsoft.com/office/drawing/2014/main" id="{857F7F27-B3EE-4B1A-8E36-E87A0E288CC6}"/>
                  </a:ext>
                </a:extLst>
              </p:cNvPr>
              <p:cNvGrpSpPr/>
              <p:nvPr/>
            </p:nvGrpSpPr>
            <p:grpSpPr>
              <a:xfrm>
                <a:off x="7849442" y="1414906"/>
                <a:ext cx="99897" cy="517515"/>
                <a:chOff x="3654035" y="1299000"/>
                <a:chExt cx="99897" cy="517515"/>
              </a:xfrm>
            </p:grpSpPr>
            <p:sp>
              <p:nvSpPr>
                <p:cNvPr id="317" name="Line 28">
                  <a:extLst>
                    <a:ext uri="{FF2B5EF4-FFF2-40B4-BE49-F238E27FC236}">
                      <a16:creationId xmlns="" xmlns:a16="http://schemas.microsoft.com/office/drawing/2014/main" id="{65573F4A-5533-4BFA-B69D-90A72B287D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654035" y="167286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8" name="Line 29">
                  <a:extLst>
                    <a:ext uri="{FF2B5EF4-FFF2-40B4-BE49-F238E27FC236}">
                      <a16:creationId xmlns="" xmlns:a16="http://schemas.microsoft.com/office/drawing/2014/main" id="{A4DBBB7C-FD4C-4733-B67D-454E2C5BB0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668767" y="148601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9" name="Line 30">
                  <a:extLst>
                    <a:ext uri="{FF2B5EF4-FFF2-40B4-BE49-F238E27FC236}">
                      <a16:creationId xmlns="" xmlns:a16="http://schemas.microsoft.com/office/drawing/2014/main" id="{56C0679A-B476-4D71-9690-63361F6A1E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712654" y="129900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82" name="Freeform 16">
                <a:extLst>
                  <a:ext uri="{FF2B5EF4-FFF2-40B4-BE49-F238E27FC236}">
                    <a16:creationId xmlns="" xmlns:a16="http://schemas.microsoft.com/office/drawing/2014/main" id="{5D0E791D-31C7-4F63-A791-C427B7203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7794222" y="2108282"/>
                <a:ext cx="809642" cy="668321"/>
              </a:xfrm>
              <a:custGeom>
                <a:avLst/>
                <a:gdLst>
                  <a:gd name="T0" fmla="*/ 2147483647 w 9509"/>
                  <a:gd name="T1" fmla="*/ 0 h 8520"/>
                  <a:gd name="T2" fmla="*/ 2147483647 w 9509"/>
                  <a:gd name="T3" fmla="*/ 2147483647 h 8520"/>
                  <a:gd name="T4" fmla="*/ 2147483647 w 9509"/>
                  <a:gd name="T5" fmla="*/ 2147483647 h 8520"/>
                  <a:gd name="T6" fmla="*/ 0 w 9509"/>
                  <a:gd name="T7" fmla="*/ 2147483647 h 8520"/>
                  <a:gd name="T8" fmla="*/ 0 60000 65536"/>
                  <a:gd name="T9" fmla="*/ 0 60000 65536"/>
                  <a:gd name="T10" fmla="*/ 0 60000 65536"/>
                  <a:gd name="T11" fmla="*/ 0 60000 65536"/>
                  <a:gd name="connsiteX0" fmla="*/ 9200 w 9200"/>
                  <a:gd name="connsiteY0" fmla="*/ 0 h 14498"/>
                  <a:gd name="connsiteX1" fmla="*/ 6612 w 9200"/>
                  <a:gd name="connsiteY1" fmla="*/ 8790 h 14498"/>
                  <a:gd name="connsiteX2" fmla="*/ 2497 w 9200"/>
                  <a:gd name="connsiteY2" fmla="*/ 6556 h 14498"/>
                  <a:gd name="connsiteX3" fmla="*/ 0 w 9200"/>
                  <a:gd name="connsiteY3" fmla="*/ 14498 h 14498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2714 w 10000"/>
                  <a:gd name="connsiteY2" fmla="*/ 4522 h 10000"/>
                  <a:gd name="connsiteX3" fmla="*/ 0 w 10000"/>
                  <a:gd name="connsiteY3" fmla="*/ 10000 h 10000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3985 w 10000"/>
                  <a:gd name="connsiteY2" fmla="*/ 4965 h 10000"/>
                  <a:gd name="connsiteX3" fmla="*/ 0 w 10000"/>
                  <a:gd name="connsiteY3" fmla="*/ 10000 h 10000"/>
                  <a:gd name="connsiteX0" fmla="*/ 8662 w 8662"/>
                  <a:gd name="connsiteY0" fmla="*/ 0 h 10332"/>
                  <a:gd name="connsiteX1" fmla="*/ 4712 w 8662"/>
                  <a:gd name="connsiteY1" fmla="*/ 1298 h 10332"/>
                  <a:gd name="connsiteX2" fmla="*/ 2647 w 8662"/>
                  <a:gd name="connsiteY2" fmla="*/ 4965 h 10332"/>
                  <a:gd name="connsiteX3" fmla="*/ 0 w 8662"/>
                  <a:gd name="connsiteY3" fmla="*/ 10332 h 10332"/>
                  <a:gd name="connsiteX0" fmla="*/ 10000 w 10000"/>
                  <a:gd name="connsiteY0" fmla="*/ 0 h 10000"/>
                  <a:gd name="connsiteX1" fmla="*/ 5440 w 10000"/>
                  <a:gd name="connsiteY1" fmla="*/ 1256 h 10000"/>
                  <a:gd name="connsiteX2" fmla="*/ 3056 w 10000"/>
                  <a:gd name="connsiteY2" fmla="*/ 4805 h 10000"/>
                  <a:gd name="connsiteX3" fmla="*/ 0 w 10000"/>
                  <a:gd name="connsiteY3" fmla="*/ 10000 h 10000"/>
                  <a:gd name="connsiteX0" fmla="*/ 9846 w 9846"/>
                  <a:gd name="connsiteY0" fmla="*/ 0 h 11287"/>
                  <a:gd name="connsiteX1" fmla="*/ 5286 w 9846"/>
                  <a:gd name="connsiteY1" fmla="*/ 1256 h 11287"/>
                  <a:gd name="connsiteX2" fmla="*/ 2902 w 9846"/>
                  <a:gd name="connsiteY2" fmla="*/ 4805 h 11287"/>
                  <a:gd name="connsiteX3" fmla="*/ 0 w 9846"/>
                  <a:gd name="connsiteY3" fmla="*/ 11287 h 11287"/>
                  <a:gd name="connsiteX0" fmla="*/ 10000 w 10000"/>
                  <a:gd name="connsiteY0" fmla="*/ 0 h 10000"/>
                  <a:gd name="connsiteX1" fmla="*/ 5369 w 10000"/>
                  <a:gd name="connsiteY1" fmla="*/ 1113 h 10000"/>
                  <a:gd name="connsiteX2" fmla="*/ 2947 w 10000"/>
                  <a:gd name="connsiteY2" fmla="*/ 4257 h 10000"/>
                  <a:gd name="connsiteX3" fmla="*/ 0 w 10000"/>
                  <a:gd name="connsiteY3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10000" y="0"/>
                    </a:moveTo>
                    <a:cubicBezTo>
                      <a:pt x="9160" y="601"/>
                      <a:pt x="6544" y="404"/>
                      <a:pt x="5369" y="1113"/>
                    </a:cubicBezTo>
                    <a:cubicBezTo>
                      <a:pt x="4194" y="1822"/>
                      <a:pt x="4527" y="3835"/>
                      <a:pt x="2947" y="4257"/>
                    </a:cubicBezTo>
                    <a:cubicBezTo>
                      <a:pt x="1367" y="4678"/>
                      <a:pt x="657" y="5785"/>
                      <a:pt x="0" y="1000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86" name="Rechte verbindingslijn 52">
                <a:extLst>
                  <a:ext uri="{FF2B5EF4-FFF2-40B4-BE49-F238E27FC236}">
                    <a16:creationId xmlns="" xmlns:a16="http://schemas.microsoft.com/office/drawing/2014/main" id="{14E11AA5-20A0-4DA9-B698-FAC4C703B458}"/>
                  </a:ext>
                </a:extLst>
              </p:cNvPr>
              <p:cNvCxnSpPr/>
              <p:nvPr/>
            </p:nvCxnSpPr>
            <p:spPr bwMode="auto">
              <a:xfrm flipV="1">
                <a:off x="5800775" y="3836438"/>
                <a:ext cx="671513" cy="39687"/>
              </a:xfrm>
              <a:prstGeom prst="line">
                <a:avLst/>
              </a:prstGeom>
              <a:noFill/>
              <a:ln w="31750" cap="rnd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87" name="Vrije vorm 118">
                <a:extLst>
                  <a:ext uri="{FF2B5EF4-FFF2-40B4-BE49-F238E27FC236}">
                    <a16:creationId xmlns="" xmlns:a16="http://schemas.microsoft.com/office/drawing/2014/main" id="{92D6A8AD-72DD-4B5E-9F04-267DD29B7125}"/>
                  </a:ext>
                </a:extLst>
              </p:cNvPr>
              <p:cNvSpPr/>
              <p:nvPr/>
            </p:nvSpPr>
            <p:spPr bwMode="auto">
              <a:xfrm rot="6664258">
                <a:off x="5977897" y="3573802"/>
                <a:ext cx="381596" cy="8290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1692" h="829114">
                    <a:moveTo>
                      <a:pt x="0" y="0"/>
                    </a:moveTo>
                    <a:cubicBezTo>
                      <a:pt x="294495" y="636200"/>
                      <a:pt x="82193" y="177867"/>
                      <a:pt x="381692" y="829114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8" name="Freeform 19">
                <a:extLst>
                  <a:ext uri="{FF2B5EF4-FFF2-40B4-BE49-F238E27FC236}">
                    <a16:creationId xmlns="" xmlns:a16="http://schemas.microsoft.com/office/drawing/2014/main" id="{EAB38015-9F7F-44E9-90A4-0DCB89FB44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475921" y="4919221"/>
                <a:ext cx="223697" cy="23126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127" h="18553">
                    <a:moveTo>
                      <a:pt x="0" y="13824"/>
                    </a:moveTo>
                    <a:cubicBezTo>
                      <a:pt x="4823" y="21228"/>
                      <a:pt x="19961" y="17775"/>
                      <a:pt x="22903" y="17584"/>
                    </a:cubicBezTo>
                    <a:cubicBezTo>
                      <a:pt x="25380" y="17448"/>
                      <a:pt x="44659" y="18596"/>
                      <a:pt x="42954" y="13238"/>
                    </a:cubicBezTo>
                    <a:cubicBezTo>
                      <a:pt x="44595" y="11813"/>
                      <a:pt x="34072" y="12285"/>
                      <a:pt x="33406" y="10359"/>
                    </a:cubicBezTo>
                    <a:cubicBezTo>
                      <a:pt x="32740" y="8433"/>
                      <a:pt x="40559" y="3314"/>
                      <a:pt x="38956" y="1683"/>
                    </a:cubicBezTo>
                    <a:cubicBezTo>
                      <a:pt x="37353" y="52"/>
                      <a:pt x="27576" y="-545"/>
                      <a:pt x="23788" y="571"/>
                    </a:cubicBezTo>
                    <a:cubicBezTo>
                      <a:pt x="20000" y="1687"/>
                      <a:pt x="20194" y="6170"/>
                      <a:pt x="16229" y="8379"/>
                    </a:cubicBezTo>
                    <a:cubicBezTo>
                      <a:pt x="12264" y="10588"/>
                      <a:pt x="1606" y="12409"/>
                      <a:pt x="0" y="1382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9" name="Freeform 19">
                <a:extLst>
                  <a:ext uri="{FF2B5EF4-FFF2-40B4-BE49-F238E27FC236}">
                    <a16:creationId xmlns="" xmlns:a16="http://schemas.microsoft.com/office/drawing/2014/main" id="{152A5123-DBCB-494A-BC31-49BA7E6053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7562086">
                <a:off x="6250041" y="3062039"/>
                <a:ext cx="673187" cy="34983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9786" h="28065">
                    <a:moveTo>
                      <a:pt x="717" y="6094"/>
                    </a:moveTo>
                    <a:cubicBezTo>
                      <a:pt x="-4568" y="6910"/>
                      <a:pt x="21092" y="10917"/>
                      <a:pt x="22194" y="12966"/>
                    </a:cubicBezTo>
                    <a:cubicBezTo>
                      <a:pt x="23296" y="15016"/>
                      <a:pt x="1077" y="17606"/>
                      <a:pt x="7331" y="18391"/>
                    </a:cubicBezTo>
                    <a:cubicBezTo>
                      <a:pt x="11782" y="19671"/>
                      <a:pt x="40806" y="18102"/>
                      <a:pt x="46155" y="17555"/>
                    </a:cubicBezTo>
                    <a:cubicBezTo>
                      <a:pt x="54986" y="17443"/>
                      <a:pt x="68983" y="25609"/>
                      <a:pt x="78107" y="26012"/>
                    </a:cubicBezTo>
                    <a:cubicBezTo>
                      <a:pt x="87231" y="26415"/>
                      <a:pt x="96803" y="18374"/>
                      <a:pt x="100899" y="19973"/>
                    </a:cubicBezTo>
                    <a:cubicBezTo>
                      <a:pt x="104995" y="21572"/>
                      <a:pt x="98317" y="28681"/>
                      <a:pt x="107001" y="28022"/>
                    </a:cubicBezTo>
                    <a:cubicBezTo>
                      <a:pt x="115681" y="22729"/>
                      <a:pt x="134603" y="20699"/>
                      <a:pt x="128648" y="19018"/>
                    </a:cubicBezTo>
                    <a:cubicBezTo>
                      <a:pt x="130289" y="17593"/>
                      <a:pt x="67731" y="13224"/>
                      <a:pt x="56658" y="10330"/>
                    </a:cubicBezTo>
                    <a:cubicBezTo>
                      <a:pt x="45585" y="7436"/>
                      <a:pt x="63811" y="3285"/>
                      <a:pt x="62208" y="1654"/>
                    </a:cubicBezTo>
                    <a:cubicBezTo>
                      <a:pt x="60605" y="23"/>
                      <a:pt x="50684" y="-506"/>
                      <a:pt x="47040" y="542"/>
                    </a:cubicBezTo>
                    <a:cubicBezTo>
                      <a:pt x="43396" y="1590"/>
                      <a:pt x="48062" y="7020"/>
                      <a:pt x="40341" y="7945"/>
                    </a:cubicBezTo>
                    <a:cubicBezTo>
                      <a:pt x="32621" y="8870"/>
                      <a:pt x="3957" y="3297"/>
                      <a:pt x="717" y="609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2" name="Freeform 19">
                <a:extLst>
                  <a:ext uri="{FF2B5EF4-FFF2-40B4-BE49-F238E27FC236}">
                    <a16:creationId xmlns="" xmlns:a16="http://schemas.microsoft.com/office/drawing/2014/main" id="{3AD6C5C3-067A-4C80-B141-17E012C66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729984" y="4106460"/>
                <a:ext cx="98521" cy="135796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10975 w 33099"/>
                  <a:gd name="connsiteY0" fmla="*/ 7945 h 19483"/>
                  <a:gd name="connsiteX1" fmla="*/ 74 w 33099"/>
                  <a:gd name="connsiteY1" fmla="*/ 19098 h 19483"/>
                  <a:gd name="connsiteX2" fmla="*/ 16789 w 33099"/>
                  <a:gd name="connsiteY2" fmla="*/ 17555 h 19483"/>
                  <a:gd name="connsiteX3" fmla="*/ 28248 w 33099"/>
                  <a:gd name="connsiteY3" fmla="*/ 14196 h 19483"/>
                  <a:gd name="connsiteX4" fmla="*/ 27292 w 33099"/>
                  <a:gd name="connsiteY4" fmla="*/ 10330 h 19483"/>
                  <a:gd name="connsiteX5" fmla="*/ 32842 w 33099"/>
                  <a:gd name="connsiteY5" fmla="*/ 1654 h 19483"/>
                  <a:gd name="connsiteX6" fmla="*/ 17674 w 33099"/>
                  <a:gd name="connsiteY6" fmla="*/ 542 h 19483"/>
                  <a:gd name="connsiteX7" fmla="*/ 10975 w 33099"/>
                  <a:gd name="connsiteY7" fmla="*/ 7945 h 19483"/>
                  <a:gd name="connsiteX0" fmla="*/ 6 w 22130"/>
                  <a:gd name="connsiteY0" fmla="*/ 7945 h 17863"/>
                  <a:gd name="connsiteX1" fmla="*/ 5820 w 22130"/>
                  <a:gd name="connsiteY1" fmla="*/ 17555 h 17863"/>
                  <a:gd name="connsiteX2" fmla="*/ 17279 w 22130"/>
                  <a:gd name="connsiteY2" fmla="*/ 14196 h 17863"/>
                  <a:gd name="connsiteX3" fmla="*/ 16323 w 22130"/>
                  <a:gd name="connsiteY3" fmla="*/ 10330 h 17863"/>
                  <a:gd name="connsiteX4" fmla="*/ 21873 w 22130"/>
                  <a:gd name="connsiteY4" fmla="*/ 1654 h 17863"/>
                  <a:gd name="connsiteX5" fmla="*/ 6705 w 22130"/>
                  <a:gd name="connsiteY5" fmla="*/ 542 h 17863"/>
                  <a:gd name="connsiteX6" fmla="*/ 6 w 22130"/>
                  <a:gd name="connsiteY6" fmla="*/ 7945 h 17863"/>
                  <a:gd name="connsiteX0" fmla="*/ 0 w 22124"/>
                  <a:gd name="connsiteY0" fmla="*/ 7945 h 14243"/>
                  <a:gd name="connsiteX1" fmla="*/ 17273 w 22124"/>
                  <a:gd name="connsiteY1" fmla="*/ 14196 h 14243"/>
                  <a:gd name="connsiteX2" fmla="*/ 16317 w 22124"/>
                  <a:gd name="connsiteY2" fmla="*/ 10330 h 14243"/>
                  <a:gd name="connsiteX3" fmla="*/ 21867 w 22124"/>
                  <a:gd name="connsiteY3" fmla="*/ 1654 h 14243"/>
                  <a:gd name="connsiteX4" fmla="*/ 6699 w 22124"/>
                  <a:gd name="connsiteY4" fmla="*/ 542 h 14243"/>
                  <a:gd name="connsiteX5" fmla="*/ 0 w 22124"/>
                  <a:gd name="connsiteY5" fmla="*/ 7945 h 14243"/>
                  <a:gd name="connsiteX0" fmla="*/ 0 w 22265"/>
                  <a:gd name="connsiteY0" fmla="*/ 7945 h 10641"/>
                  <a:gd name="connsiteX1" fmla="*/ 16317 w 22265"/>
                  <a:gd name="connsiteY1" fmla="*/ 10330 h 10641"/>
                  <a:gd name="connsiteX2" fmla="*/ 21867 w 22265"/>
                  <a:gd name="connsiteY2" fmla="*/ 1654 h 10641"/>
                  <a:gd name="connsiteX3" fmla="*/ 6699 w 22265"/>
                  <a:gd name="connsiteY3" fmla="*/ 542 h 10641"/>
                  <a:gd name="connsiteX4" fmla="*/ 0 w 22265"/>
                  <a:gd name="connsiteY4" fmla="*/ 7945 h 10641"/>
                  <a:gd name="connsiteX0" fmla="*/ 0 w 18559"/>
                  <a:gd name="connsiteY0" fmla="*/ 7843 h 10618"/>
                  <a:gd name="connsiteX1" fmla="*/ 12651 w 18559"/>
                  <a:gd name="connsiteY1" fmla="*/ 10323 h 10618"/>
                  <a:gd name="connsiteX2" fmla="*/ 18201 w 18559"/>
                  <a:gd name="connsiteY2" fmla="*/ 1647 h 10618"/>
                  <a:gd name="connsiteX3" fmla="*/ 3033 w 18559"/>
                  <a:gd name="connsiteY3" fmla="*/ 535 h 10618"/>
                  <a:gd name="connsiteX4" fmla="*/ 0 w 18559"/>
                  <a:gd name="connsiteY4" fmla="*/ 7843 h 10618"/>
                  <a:gd name="connsiteX0" fmla="*/ 26 w 18585"/>
                  <a:gd name="connsiteY0" fmla="*/ 7843 h 10855"/>
                  <a:gd name="connsiteX1" fmla="*/ 12677 w 18585"/>
                  <a:gd name="connsiteY1" fmla="*/ 10323 h 10855"/>
                  <a:gd name="connsiteX2" fmla="*/ 18227 w 18585"/>
                  <a:gd name="connsiteY2" fmla="*/ 1647 h 10855"/>
                  <a:gd name="connsiteX3" fmla="*/ 3059 w 18585"/>
                  <a:gd name="connsiteY3" fmla="*/ 535 h 10855"/>
                  <a:gd name="connsiteX4" fmla="*/ 26 w 18585"/>
                  <a:gd name="connsiteY4" fmla="*/ 7843 h 10855"/>
                  <a:gd name="connsiteX0" fmla="*/ 37 w 18599"/>
                  <a:gd name="connsiteY0" fmla="*/ 7843 h 11146"/>
                  <a:gd name="connsiteX1" fmla="*/ 12688 w 18599"/>
                  <a:gd name="connsiteY1" fmla="*/ 10323 h 11146"/>
                  <a:gd name="connsiteX2" fmla="*/ 18238 w 18599"/>
                  <a:gd name="connsiteY2" fmla="*/ 1647 h 11146"/>
                  <a:gd name="connsiteX3" fmla="*/ 3070 w 18599"/>
                  <a:gd name="connsiteY3" fmla="*/ 535 h 11146"/>
                  <a:gd name="connsiteX4" fmla="*/ 37 w 18599"/>
                  <a:gd name="connsiteY4" fmla="*/ 7843 h 11146"/>
                  <a:gd name="connsiteX0" fmla="*/ 32 w 18633"/>
                  <a:gd name="connsiteY0" fmla="*/ 7843 h 12249"/>
                  <a:gd name="connsiteX1" fmla="*/ 12683 w 18633"/>
                  <a:gd name="connsiteY1" fmla="*/ 10323 h 12249"/>
                  <a:gd name="connsiteX2" fmla="*/ 18233 w 18633"/>
                  <a:gd name="connsiteY2" fmla="*/ 1647 h 12249"/>
                  <a:gd name="connsiteX3" fmla="*/ 3065 w 18633"/>
                  <a:gd name="connsiteY3" fmla="*/ 535 h 12249"/>
                  <a:gd name="connsiteX4" fmla="*/ 32 w 18633"/>
                  <a:gd name="connsiteY4" fmla="*/ 7843 h 12249"/>
                  <a:gd name="connsiteX0" fmla="*/ 527 w 18967"/>
                  <a:gd name="connsiteY0" fmla="*/ 7822 h 11475"/>
                  <a:gd name="connsiteX1" fmla="*/ 11718 w 18967"/>
                  <a:gd name="connsiteY1" fmla="*/ 9766 h 11475"/>
                  <a:gd name="connsiteX2" fmla="*/ 18728 w 18967"/>
                  <a:gd name="connsiteY2" fmla="*/ 1626 h 11475"/>
                  <a:gd name="connsiteX3" fmla="*/ 3560 w 18967"/>
                  <a:gd name="connsiteY3" fmla="*/ 514 h 11475"/>
                  <a:gd name="connsiteX4" fmla="*/ 527 w 18967"/>
                  <a:gd name="connsiteY4" fmla="*/ 7822 h 11475"/>
                  <a:gd name="connsiteX0" fmla="*/ 527 w 18994"/>
                  <a:gd name="connsiteY0" fmla="*/ 7822 h 10894"/>
                  <a:gd name="connsiteX1" fmla="*/ 11718 w 18994"/>
                  <a:gd name="connsiteY1" fmla="*/ 9766 h 10894"/>
                  <a:gd name="connsiteX2" fmla="*/ 18728 w 18994"/>
                  <a:gd name="connsiteY2" fmla="*/ 1626 h 10894"/>
                  <a:gd name="connsiteX3" fmla="*/ 3560 w 18994"/>
                  <a:gd name="connsiteY3" fmla="*/ 514 h 10894"/>
                  <a:gd name="connsiteX4" fmla="*/ 527 w 18994"/>
                  <a:gd name="connsiteY4" fmla="*/ 7822 h 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94" h="10894">
                    <a:moveTo>
                      <a:pt x="527" y="7822"/>
                    </a:moveTo>
                    <a:cubicBezTo>
                      <a:pt x="1887" y="9364"/>
                      <a:pt x="6226" y="12611"/>
                      <a:pt x="11718" y="9766"/>
                    </a:cubicBezTo>
                    <a:cubicBezTo>
                      <a:pt x="16016" y="7540"/>
                      <a:pt x="20088" y="3168"/>
                      <a:pt x="18728" y="1626"/>
                    </a:cubicBezTo>
                    <a:cubicBezTo>
                      <a:pt x="17368" y="84"/>
                      <a:pt x="6594" y="-519"/>
                      <a:pt x="3560" y="514"/>
                    </a:cubicBezTo>
                    <a:cubicBezTo>
                      <a:pt x="526" y="1547"/>
                      <a:pt x="-833" y="6280"/>
                      <a:pt x="527" y="7822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3" name="Freeform 14">
                <a:extLst>
                  <a:ext uri="{FF2B5EF4-FFF2-40B4-BE49-F238E27FC236}">
                    <a16:creationId xmlns="" xmlns:a16="http://schemas.microsoft.com/office/drawing/2014/main" id="{921EA641-9C94-4CED-9988-470479DFB8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6759" y="4109488"/>
                <a:ext cx="1265852" cy="440980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1120"/>
                  <a:gd name="connsiteY0" fmla="*/ 0 h 13446"/>
                  <a:gd name="connsiteX1" fmla="*/ 5402 w 11120"/>
                  <a:gd name="connsiteY1" fmla="*/ 5876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1120"/>
                  <a:gd name="connsiteY0" fmla="*/ 0 h 13446"/>
                  <a:gd name="connsiteX1" fmla="*/ 3386 w 11120"/>
                  <a:gd name="connsiteY1" fmla="*/ 1480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2800"/>
                  <a:gd name="connsiteY0" fmla="*/ 0 h 13446"/>
                  <a:gd name="connsiteX1" fmla="*/ 5066 w 12800"/>
                  <a:gd name="connsiteY1" fmla="*/ 1480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6186 w 12800"/>
                  <a:gd name="connsiteY4" fmla="*/ 5638 h 13446"/>
                  <a:gd name="connsiteX5" fmla="*/ 12800 w 12800"/>
                  <a:gd name="connsiteY5" fmla="*/ 13446 h 13446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10336 w 10336"/>
                  <a:gd name="connsiteY5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258 w 10336"/>
                  <a:gd name="connsiteY5" fmla="*/ 10509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034 w 10336"/>
                  <a:gd name="connsiteY5" fmla="*/ 8014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858 w 10336"/>
                  <a:gd name="connsiteY5" fmla="*/ 8133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746 w 10336"/>
                  <a:gd name="connsiteY4" fmla="*/ 3381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298 w 10336"/>
                  <a:gd name="connsiteY4" fmla="*/ 6708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258 w 10448"/>
                  <a:gd name="connsiteY8" fmla="*/ 10509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279"/>
                  <a:gd name="connsiteX1" fmla="*/ 4730 w 10448"/>
                  <a:gd name="connsiteY1" fmla="*/ 649 h 14279"/>
                  <a:gd name="connsiteX2" fmla="*/ 5010 w 10448"/>
                  <a:gd name="connsiteY2" fmla="*/ 4451 h 14279"/>
                  <a:gd name="connsiteX3" fmla="*/ 7306 w 10448"/>
                  <a:gd name="connsiteY3" fmla="*/ 1005 h 14279"/>
                  <a:gd name="connsiteX4" fmla="*/ 6354 w 10448"/>
                  <a:gd name="connsiteY4" fmla="*/ 6114 h 14279"/>
                  <a:gd name="connsiteX5" fmla="*/ 7418 w 10448"/>
                  <a:gd name="connsiteY5" fmla="*/ 5638 h 14279"/>
                  <a:gd name="connsiteX6" fmla="*/ 7026 w 10448"/>
                  <a:gd name="connsiteY6" fmla="*/ 8014 h 14279"/>
                  <a:gd name="connsiteX7" fmla="*/ 8034 w 10448"/>
                  <a:gd name="connsiteY7" fmla="*/ 7658 h 14279"/>
                  <a:gd name="connsiteX8" fmla="*/ 8426 w 10448"/>
                  <a:gd name="connsiteY8" fmla="*/ 9797 h 14279"/>
                  <a:gd name="connsiteX9" fmla="*/ 10448 w 10448"/>
                  <a:gd name="connsiteY9" fmla="*/ 14279 h 14279"/>
                  <a:gd name="connsiteX0" fmla="*/ 0 w 10504"/>
                  <a:gd name="connsiteY0" fmla="*/ 551 h 13761"/>
                  <a:gd name="connsiteX1" fmla="*/ 4786 w 10504"/>
                  <a:gd name="connsiteY1" fmla="*/ 131 h 13761"/>
                  <a:gd name="connsiteX2" fmla="*/ 5066 w 10504"/>
                  <a:gd name="connsiteY2" fmla="*/ 3933 h 13761"/>
                  <a:gd name="connsiteX3" fmla="*/ 7362 w 10504"/>
                  <a:gd name="connsiteY3" fmla="*/ 487 h 13761"/>
                  <a:gd name="connsiteX4" fmla="*/ 6410 w 10504"/>
                  <a:gd name="connsiteY4" fmla="*/ 5596 h 13761"/>
                  <a:gd name="connsiteX5" fmla="*/ 7474 w 10504"/>
                  <a:gd name="connsiteY5" fmla="*/ 5120 h 13761"/>
                  <a:gd name="connsiteX6" fmla="*/ 7082 w 10504"/>
                  <a:gd name="connsiteY6" fmla="*/ 7496 h 13761"/>
                  <a:gd name="connsiteX7" fmla="*/ 8090 w 10504"/>
                  <a:gd name="connsiteY7" fmla="*/ 7140 h 13761"/>
                  <a:gd name="connsiteX8" fmla="*/ 8482 w 10504"/>
                  <a:gd name="connsiteY8" fmla="*/ 9279 h 13761"/>
                  <a:gd name="connsiteX9" fmla="*/ 10504 w 10504"/>
                  <a:gd name="connsiteY9" fmla="*/ 13761 h 13761"/>
                  <a:gd name="connsiteX0" fmla="*/ 0 w 10504"/>
                  <a:gd name="connsiteY0" fmla="*/ 421 h 13631"/>
                  <a:gd name="connsiteX1" fmla="*/ 4786 w 10504"/>
                  <a:gd name="connsiteY1" fmla="*/ 1 h 13631"/>
                  <a:gd name="connsiteX2" fmla="*/ 5066 w 10504"/>
                  <a:gd name="connsiteY2" fmla="*/ 3803 h 13631"/>
                  <a:gd name="connsiteX3" fmla="*/ 7362 w 10504"/>
                  <a:gd name="connsiteY3" fmla="*/ 357 h 13631"/>
                  <a:gd name="connsiteX4" fmla="*/ 6410 w 10504"/>
                  <a:gd name="connsiteY4" fmla="*/ 5466 h 13631"/>
                  <a:gd name="connsiteX5" fmla="*/ 7474 w 10504"/>
                  <a:gd name="connsiteY5" fmla="*/ 4990 h 13631"/>
                  <a:gd name="connsiteX6" fmla="*/ 7082 w 10504"/>
                  <a:gd name="connsiteY6" fmla="*/ 7366 h 13631"/>
                  <a:gd name="connsiteX7" fmla="*/ 8090 w 10504"/>
                  <a:gd name="connsiteY7" fmla="*/ 7010 h 13631"/>
                  <a:gd name="connsiteX8" fmla="*/ 8482 w 10504"/>
                  <a:gd name="connsiteY8" fmla="*/ 9149 h 13631"/>
                  <a:gd name="connsiteX9" fmla="*/ 10504 w 10504"/>
                  <a:gd name="connsiteY9" fmla="*/ 13631 h 13631"/>
                  <a:gd name="connsiteX0" fmla="*/ 0 w 10504"/>
                  <a:gd name="connsiteY0" fmla="*/ 461 h 13671"/>
                  <a:gd name="connsiteX1" fmla="*/ 4786 w 10504"/>
                  <a:gd name="connsiteY1" fmla="*/ 41 h 13671"/>
                  <a:gd name="connsiteX2" fmla="*/ 5066 w 10504"/>
                  <a:gd name="connsiteY2" fmla="*/ 3843 h 13671"/>
                  <a:gd name="connsiteX3" fmla="*/ 7362 w 10504"/>
                  <a:gd name="connsiteY3" fmla="*/ 397 h 13671"/>
                  <a:gd name="connsiteX4" fmla="*/ 6410 w 10504"/>
                  <a:gd name="connsiteY4" fmla="*/ 5506 h 13671"/>
                  <a:gd name="connsiteX5" fmla="*/ 7474 w 10504"/>
                  <a:gd name="connsiteY5" fmla="*/ 5030 h 13671"/>
                  <a:gd name="connsiteX6" fmla="*/ 7082 w 10504"/>
                  <a:gd name="connsiteY6" fmla="*/ 7406 h 13671"/>
                  <a:gd name="connsiteX7" fmla="*/ 8090 w 10504"/>
                  <a:gd name="connsiteY7" fmla="*/ 7050 h 13671"/>
                  <a:gd name="connsiteX8" fmla="*/ 8482 w 10504"/>
                  <a:gd name="connsiteY8" fmla="*/ 9189 h 13671"/>
                  <a:gd name="connsiteX9" fmla="*/ 10504 w 10504"/>
                  <a:gd name="connsiteY9" fmla="*/ 13671 h 13671"/>
                  <a:gd name="connsiteX0" fmla="*/ 0 w 10504"/>
                  <a:gd name="connsiteY0" fmla="*/ 347 h 13795"/>
                  <a:gd name="connsiteX1" fmla="*/ 4786 w 10504"/>
                  <a:gd name="connsiteY1" fmla="*/ 165 h 13795"/>
                  <a:gd name="connsiteX2" fmla="*/ 5066 w 10504"/>
                  <a:gd name="connsiteY2" fmla="*/ 3967 h 13795"/>
                  <a:gd name="connsiteX3" fmla="*/ 7362 w 10504"/>
                  <a:gd name="connsiteY3" fmla="*/ 521 h 13795"/>
                  <a:gd name="connsiteX4" fmla="*/ 6410 w 10504"/>
                  <a:gd name="connsiteY4" fmla="*/ 5630 h 13795"/>
                  <a:gd name="connsiteX5" fmla="*/ 7474 w 10504"/>
                  <a:gd name="connsiteY5" fmla="*/ 5154 h 13795"/>
                  <a:gd name="connsiteX6" fmla="*/ 7082 w 10504"/>
                  <a:gd name="connsiteY6" fmla="*/ 7530 h 13795"/>
                  <a:gd name="connsiteX7" fmla="*/ 8090 w 10504"/>
                  <a:gd name="connsiteY7" fmla="*/ 7174 h 13795"/>
                  <a:gd name="connsiteX8" fmla="*/ 8482 w 10504"/>
                  <a:gd name="connsiteY8" fmla="*/ 9313 h 13795"/>
                  <a:gd name="connsiteX9" fmla="*/ 10504 w 10504"/>
                  <a:gd name="connsiteY9" fmla="*/ 13795 h 13795"/>
                  <a:gd name="connsiteX0" fmla="*/ 0 w 10504"/>
                  <a:gd name="connsiteY0" fmla="*/ 192 h 13640"/>
                  <a:gd name="connsiteX1" fmla="*/ 4786 w 10504"/>
                  <a:gd name="connsiteY1" fmla="*/ 10 h 13640"/>
                  <a:gd name="connsiteX2" fmla="*/ 5066 w 10504"/>
                  <a:gd name="connsiteY2" fmla="*/ 3812 h 13640"/>
                  <a:gd name="connsiteX3" fmla="*/ 7362 w 10504"/>
                  <a:gd name="connsiteY3" fmla="*/ 366 h 13640"/>
                  <a:gd name="connsiteX4" fmla="*/ 6410 w 10504"/>
                  <a:gd name="connsiteY4" fmla="*/ 5475 h 13640"/>
                  <a:gd name="connsiteX5" fmla="*/ 7474 w 10504"/>
                  <a:gd name="connsiteY5" fmla="*/ 4999 h 13640"/>
                  <a:gd name="connsiteX6" fmla="*/ 7082 w 10504"/>
                  <a:gd name="connsiteY6" fmla="*/ 7375 h 13640"/>
                  <a:gd name="connsiteX7" fmla="*/ 8090 w 10504"/>
                  <a:gd name="connsiteY7" fmla="*/ 7019 h 13640"/>
                  <a:gd name="connsiteX8" fmla="*/ 8482 w 10504"/>
                  <a:gd name="connsiteY8" fmla="*/ 9158 h 13640"/>
                  <a:gd name="connsiteX9" fmla="*/ 10504 w 10504"/>
                  <a:gd name="connsiteY9" fmla="*/ 13640 h 13640"/>
                  <a:gd name="connsiteX0" fmla="*/ 0 w 10504"/>
                  <a:gd name="connsiteY0" fmla="*/ 257 h 13705"/>
                  <a:gd name="connsiteX1" fmla="*/ 4786 w 10504"/>
                  <a:gd name="connsiteY1" fmla="*/ 75 h 13705"/>
                  <a:gd name="connsiteX2" fmla="*/ 5066 w 10504"/>
                  <a:gd name="connsiteY2" fmla="*/ 3877 h 13705"/>
                  <a:gd name="connsiteX3" fmla="*/ 7362 w 10504"/>
                  <a:gd name="connsiteY3" fmla="*/ 431 h 13705"/>
                  <a:gd name="connsiteX4" fmla="*/ 6410 w 10504"/>
                  <a:gd name="connsiteY4" fmla="*/ 5540 h 13705"/>
                  <a:gd name="connsiteX5" fmla="*/ 7474 w 10504"/>
                  <a:gd name="connsiteY5" fmla="*/ 5064 h 13705"/>
                  <a:gd name="connsiteX6" fmla="*/ 7082 w 10504"/>
                  <a:gd name="connsiteY6" fmla="*/ 7440 h 13705"/>
                  <a:gd name="connsiteX7" fmla="*/ 8090 w 10504"/>
                  <a:gd name="connsiteY7" fmla="*/ 7084 h 13705"/>
                  <a:gd name="connsiteX8" fmla="*/ 8482 w 10504"/>
                  <a:gd name="connsiteY8" fmla="*/ 9223 h 13705"/>
                  <a:gd name="connsiteX9" fmla="*/ 10504 w 10504"/>
                  <a:gd name="connsiteY9" fmla="*/ 13705 h 13705"/>
                  <a:gd name="connsiteX0" fmla="*/ 0 w 28087"/>
                  <a:gd name="connsiteY0" fmla="*/ 0 h 19983"/>
                  <a:gd name="connsiteX1" fmla="*/ 22369 w 28087"/>
                  <a:gd name="connsiteY1" fmla="*/ 6353 h 19983"/>
                  <a:gd name="connsiteX2" fmla="*/ 22649 w 28087"/>
                  <a:gd name="connsiteY2" fmla="*/ 10155 h 19983"/>
                  <a:gd name="connsiteX3" fmla="*/ 24945 w 28087"/>
                  <a:gd name="connsiteY3" fmla="*/ 6709 h 19983"/>
                  <a:gd name="connsiteX4" fmla="*/ 23993 w 28087"/>
                  <a:gd name="connsiteY4" fmla="*/ 11818 h 19983"/>
                  <a:gd name="connsiteX5" fmla="*/ 25057 w 28087"/>
                  <a:gd name="connsiteY5" fmla="*/ 11342 h 19983"/>
                  <a:gd name="connsiteX6" fmla="*/ 24665 w 28087"/>
                  <a:gd name="connsiteY6" fmla="*/ 13718 h 19983"/>
                  <a:gd name="connsiteX7" fmla="*/ 25673 w 28087"/>
                  <a:gd name="connsiteY7" fmla="*/ 13362 h 19983"/>
                  <a:gd name="connsiteX8" fmla="*/ 26065 w 28087"/>
                  <a:gd name="connsiteY8" fmla="*/ 15501 h 19983"/>
                  <a:gd name="connsiteX9" fmla="*/ 28087 w 28087"/>
                  <a:gd name="connsiteY9" fmla="*/ 19983 h 19983"/>
                  <a:gd name="connsiteX0" fmla="*/ 0 w 28087"/>
                  <a:gd name="connsiteY0" fmla="*/ 0 h 19983"/>
                  <a:gd name="connsiteX1" fmla="*/ 4264 w 28087"/>
                  <a:gd name="connsiteY1" fmla="*/ 1164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8087"/>
                  <a:gd name="connsiteY0" fmla="*/ 0 h 19983"/>
                  <a:gd name="connsiteX1" fmla="*/ 4040 w 28087"/>
                  <a:gd name="connsiteY1" fmla="*/ 3065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9095"/>
                  <a:gd name="connsiteY0" fmla="*/ 0 h 21409"/>
                  <a:gd name="connsiteX1" fmla="*/ 5048 w 29095"/>
                  <a:gd name="connsiteY1" fmla="*/ 4491 h 21409"/>
                  <a:gd name="connsiteX2" fmla="*/ 23377 w 29095"/>
                  <a:gd name="connsiteY2" fmla="*/ 7779 h 21409"/>
                  <a:gd name="connsiteX3" fmla="*/ 23657 w 29095"/>
                  <a:gd name="connsiteY3" fmla="*/ 11581 h 21409"/>
                  <a:gd name="connsiteX4" fmla="*/ 25953 w 29095"/>
                  <a:gd name="connsiteY4" fmla="*/ 8135 h 21409"/>
                  <a:gd name="connsiteX5" fmla="*/ 25001 w 29095"/>
                  <a:gd name="connsiteY5" fmla="*/ 13244 h 21409"/>
                  <a:gd name="connsiteX6" fmla="*/ 26065 w 29095"/>
                  <a:gd name="connsiteY6" fmla="*/ 12768 h 21409"/>
                  <a:gd name="connsiteX7" fmla="*/ 25673 w 29095"/>
                  <a:gd name="connsiteY7" fmla="*/ 15144 h 21409"/>
                  <a:gd name="connsiteX8" fmla="*/ 26681 w 29095"/>
                  <a:gd name="connsiteY8" fmla="*/ 14788 h 21409"/>
                  <a:gd name="connsiteX9" fmla="*/ 27073 w 29095"/>
                  <a:gd name="connsiteY9" fmla="*/ 16927 h 21409"/>
                  <a:gd name="connsiteX10" fmla="*/ 29095 w 29095"/>
                  <a:gd name="connsiteY10" fmla="*/ 21409 h 21409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24049 w 29767"/>
                  <a:gd name="connsiteY2" fmla="*/ 8373 h 22003"/>
                  <a:gd name="connsiteX3" fmla="*/ 24329 w 29767"/>
                  <a:gd name="connsiteY3" fmla="*/ 12175 h 22003"/>
                  <a:gd name="connsiteX4" fmla="*/ 26625 w 29767"/>
                  <a:gd name="connsiteY4" fmla="*/ 8729 h 22003"/>
                  <a:gd name="connsiteX5" fmla="*/ 25673 w 29767"/>
                  <a:gd name="connsiteY5" fmla="*/ 13838 h 22003"/>
                  <a:gd name="connsiteX6" fmla="*/ 26737 w 29767"/>
                  <a:gd name="connsiteY6" fmla="*/ 13362 h 22003"/>
                  <a:gd name="connsiteX7" fmla="*/ 26345 w 29767"/>
                  <a:gd name="connsiteY7" fmla="*/ 15738 h 22003"/>
                  <a:gd name="connsiteX8" fmla="*/ 27353 w 29767"/>
                  <a:gd name="connsiteY8" fmla="*/ 15382 h 22003"/>
                  <a:gd name="connsiteX9" fmla="*/ 27745 w 29767"/>
                  <a:gd name="connsiteY9" fmla="*/ 17521 h 22003"/>
                  <a:gd name="connsiteX10" fmla="*/ 29767 w 29767"/>
                  <a:gd name="connsiteY10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7848 w 29767"/>
                  <a:gd name="connsiteY2" fmla="*/ 5442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10591 w 29767"/>
                  <a:gd name="connsiteY3" fmla="*/ 3541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5351 w 29767"/>
                  <a:gd name="connsiteY5" fmla="*/ 4610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7031 w 29767"/>
                  <a:gd name="connsiteY6" fmla="*/ 9600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223 w 29767"/>
                  <a:gd name="connsiteY7" fmla="*/ 6273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767" h="22003">
                    <a:moveTo>
                      <a:pt x="0" y="0"/>
                    </a:moveTo>
                    <a:cubicBezTo>
                      <a:pt x="711" y="194"/>
                      <a:pt x="4412" y="4178"/>
                      <a:pt x="5720" y="5085"/>
                    </a:cubicBezTo>
                    <a:cubicBezTo>
                      <a:pt x="7028" y="5992"/>
                      <a:pt x="7550" y="2293"/>
                      <a:pt x="8240" y="2828"/>
                    </a:cubicBezTo>
                    <a:cubicBezTo>
                      <a:pt x="8930" y="3363"/>
                      <a:pt x="9117" y="8116"/>
                      <a:pt x="9863" y="8294"/>
                    </a:cubicBezTo>
                    <a:cubicBezTo>
                      <a:pt x="10609" y="8472"/>
                      <a:pt x="11963" y="3660"/>
                      <a:pt x="12719" y="3897"/>
                    </a:cubicBezTo>
                    <a:cubicBezTo>
                      <a:pt x="13475" y="4135"/>
                      <a:pt x="13718" y="9462"/>
                      <a:pt x="14399" y="9719"/>
                    </a:cubicBezTo>
                    <a:cubicBezTo>
                      <a:pt x="15080" y="9976"/>
                      <a:pt x="15706" y="5303"/>
                      <a:pt x="16807" y="5442"/>
                    </a:cubicBezTo>
                    <a:cubicBezTo>
                      <a:pt x="17908" y="5581"/>
                      <a:pt x="19800" y="10062"/>
                      <a:pt x="21007" y="10550"/>
                    </a:cubicBezTo>
                    <a:cubicBezTo>
                      <a:pt x="22214" y="11038"/>
                      <a:pt x="23775" y="8577"/>
                      <a:pt x="24329" y="8848"/>
                    </a:cubicBezTo>
                    <a:cubicBezTo>
                      <a:pt x="24883" y="9119"/>
                      <a:pt x="23946" y="12195"/>
                      <a:pt x="24329" y="12175"/>
                    </a:cubicBezTo>
                    <a:cubicBezTo>
                      <a:pt x="24712" y="12155"/>
                      <a:pt x="26401" y="8452"/>
                      <a:pt x="26625" y="8729"/>
                    </a:cubicBezTo>
                    <a:cubicBezTo>
                      <a:pt x="26849" y="9006"/>
                      <a:pt x="25524" y="13125"/>
                      <a:pt x="25673" y="13838"/>
                    </a:cubicBezTo>
                    <a:cubicBezTo>
                      <a:pt x="25822" y="14551"/>
                      <a:pt x="26625" y="13045"/>
                      <a:pt x="26737" y="13362"/>
                    </a:cubicBezTo>
                    <a:cubicBezTo>
                      <a:pt x="26849" y="13679"/>
                      <a:pt x="26242" y="15401"/>
                      <a:pt x="26345" y="15738"/>
                    </a:cubicBezTo>
                    <a:cubicBezTo>
                      <a:pt x="26448" y="16075"/>
                      <a:pt x="27120" y="15085"/>
                      <a:pt x="27353" y="15382"/>
                    </a:cubicBezTo>
                    <a:cubicBezTo>
                      <a:pt x="27586" y="15679"/>
                      <a:pt x="27343" y="16418"/>
                      <a:pt x="27745" y="17521"/>
                    </a:cubicBezTo>
                    <a:cubicBezTo>
                      <a:pt x="28147" y="18624"/>
                      <a:pt x="29271" y="21038"/>
                      <a:pt x="29767" y="22003"/>
                    </a:cubicBezTo>
                  </a:path>
                </a:pathLst>
              </a:custGeom>
              <a:noFill/>
              <a:ln w="63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4" name="Freeform 19">
                <a:extLst>
                  <a:ext uri="{FF2B5EF4-FFF2-40B4-BE49-F238E27FC236}">
                    <a16:creationId xmlns="" xmlns:a16="http://schemas.microsoft.com/office/drawing/2014/main" id="{8C76D7DF-18A5-408F-B8AA-C70BE4266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90041" flipV="1">
                <a:off x="7320734" y="1464561"/>
                <a:ext cx="668819" cy="371051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7331 w 129931"/>
                  <a:gd name="connsiteY2" fmla="*/ 18391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32817 w 129931"/>
                  <a:gd name="connsiteY2" fmla="*/ 14765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43 w 128938"/>
                  <a:gd name="connsiteY0" fmla="*/ 4173 h 28804"/>
                  <a:gd name="connsiteX1" fmla="*/ 21201 w 128938"/>
                  <a:gd name="connsiteY1" fmla="*/ 12966 h 28804"/>
                  <a:gd name="connsiteX2" fmla="*/ 31824 w 128938"/>
                  <a:gd name="connsiteY2" fmla="*/ 14765 h 28804"/>
                  <a:gd name="connsiteX3" fmla="*/ 45162 w 128938"/>
                  <a:gd name="connsiteY3" fmla="*/ 17555 h 28804"/>
                  <a:gd name="connsiteX4" fmla="*/ 77114 w 128938"/>
                  <a:gd name="connsiteY4" fmla="*/ 26012 h 28804"/>
                  <a:gd name="connsiteX5" fmla="*/ 99906 w 128938"/>
                  <a:gd name="connsiteY5" fmla="*/ 19973 h 28804"/>
                  <a:gd name="connsiteX6" fmla="*/ 108719 w 128938"/>
                  <a:gd name="connsiteY6" fmla="*/ 28765 h 28804"/>
                  <a:gd name="connsiteX7" fmla="*/ 127655 w 128938"/>
                  <a:gd name="connsiteY7" fmla="*/ 19018 h 28804"/>
                  <a:gd name="connsiteX8" fmla="*/ 55665 w 128938"/>
                  <a:gd name="connsiteY8" fmla="*/ 10330 h 28804"/>
                  <a:gd name="connsiteX9" fmla="*/ 61215 w 128938"/>
                  <a:gd name="connsiteY9" fmla="*/ 1654 h 28804"/>
                  <a:gd name="connsiteX10" fmla="*/ 46047 w 128938"/>
                  <a:gd name="connsiteY10" fmla="*/ 542 h 28804"/>
                  <a:gd name="connsiteX11" fmla="*/ 39348 w 128938"/>
                  <a:gd name="connsiteY11" fmla="*/ 7945 h 28804"/>
                  <a:gd name="connsiteX12" fmla="*/ 743 w 128938"/>
                  <a:gd name="connsiteY12" fmla="*/ 4173 h 28804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114 w 128938"/>
                  <a:gd name="connsiteY4" fmla="*/ 26012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221 w 128938"/>
                  <a:gd name="connsiteY4" fmla="*/ 17889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161 w 128938"/>
                  <a:gd name="connsiteY1" fmla="*/ 1269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9 w 128944"/>
                  <a:gd name="connsiteY0" fmla="*/ 4173 h 29767"/>
                  <a:gd name="connsiteX1" fmla="*/ 21167 w 128944"/>
                  <a:gd name="connsiteY1" fmla="*/ 12696 h 29767"/>
                  <a:gd name="connsiteX2" fmla="*/ 31830 w 128944"/>
                  <a:gd name="connsiteY2" fmla="*/ 14765 h 29767"/>
                  <a:gd name="connsiteX3" fmla="*/ 45168 w 128944"/>
                  <a:gd name="connsiteY3" fmla="*/ 17555 h 29767"/>
                  <a:gd name="connsiteX4" fmla="*/ 77227 w 128944"/>
                  <a:gd name="connsiteY4" fmla="*/ 17889 h 29767"/>
                  <a:gd name="connsiteX5" fmla="*/ 87571 w 128944"/>
                  <a:gd name="connsiteY5" fmla="*/ 28949 h 29767"/>
                  <a:gd name="connsiteX6" fmla="*/ 108725 w 128944"/>
                  <a:gd name="connsiteY6" fmla="*/ 28765 h 29767"/>
                  <a:gd name="connsiteX7" fmla="*/ 127661 w 128944"/>
                  <a:gd name="connsiteY7" fmla="*/ 19018 h 29767"/>
                  <a:gd name="connsiteX8" fmla="*/ 55671 w 128944"/>
                  <a:gd name="connsiteY8" fmla="*/ 10330 h 29767"/>
                  <a:gd name="connsiteX9" fmla="*/ 61221 w 128944"/>
                  <a:gd name="connsiteY9" fmla="*/ 1654 h 29767"/>
                  <a:gd name="connsiteX10" fmla="*/ 46053 w 128944"/>
                  <a:gd name="connsiteY10" fmla="*/ 542 h 29767"/>
                  <a:gd name="connsiteX11" fmla="*/ 39354 w 128944"/>
                  <a:gd name="connsiteY11" fmla="*/ 7945 h 29767"/>
                  <a:gd name="connsiteX12" fmla="*/ 749 w 128944"/>
                  <a:gd name="connsiteY12" fmla="*/ 4173 h 2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8944" h="29767">
                    <a:moveTo>
                      <a:pt x="749" y="4173"/>
                    </a:moveTo>
                    <a:cubicBezTo>
                      <a:pt x="-4536" y="4989"/>
                      <a:pt x="19814" y="6729"/>
                      <a:pt x="21167" y="12696"/>
                    </a:cubicBezTo>
                    <a:cubicBezTo>
                      <a:pt x="22269" y="14746"/>
                      <a:pt x="25576" y="13980"/>
                      <a:pt x="31830" y="14765"/>
                    </a:cubicBezTo>
                    <a:cubicBezTo>
                      <a:pt x="36281" y="16045"/>
                      <a:pt x="39819" y="18102"/>
                      <a:pt x="45168" y="17555"/>
                    </a:cubicBezTo>
                    <a:cubicBezTo>
                      <a:pt x="63179" y="25464"/>
                      <a:pt x="66541" y="17778"/>
                      <a:pt x="77227" y="17889"/>
                    </a:cubicBezTo>
                    <a:cubicBezTo>
                      <a:pt x="86351" y="18292"/>
                      <a:pt x="83475" y="27350"/>
                      <a:pt x="87571" y="28949"/>
                    </a:cubicBezTo>
                    <a:cubicBezTo>
                      <a:pt x="91667" y="30548"/>
                      <a:pt x="100041" y="29424"/>
                      <a:pt x="108725" y="28765"/>
                    </a:cubicBezTo>
                    <a:cubicBezTo>
                      <a:pt x="117405" y="23472"/>
                      <a:pt x="133616" y="20699"/>
                      <a:pt x="127661" y="19018"/>
                    </a:cubicBezTo>
                    <a:cubicBezTo>
                      <a:pt x="129302" y="17593"/>
                      <a:pt x="66744" y="13224"/>
                      <a:pt x="55671" y="10330"/>
                    </a:cubicBezTo>
                    <a:cubicBezTo>
                      <a:pt x="44598" y="7436"/>
                      <a:pt x="62824" y="3285"/>
                      <a:pt x="61221" y="1654"/>
                    </a:cubicBezTo>
                    <a:cubicBezTo>
                      <a:pt x="59618" y="23"/>
                      <a:pt x="49697" y="-506"/>
                      <a:pt x="46053" y="542"/>
                    </a:cubicBezTo>
                    <a:cubicBezTo>
                      <a:pt x="42409" y="1590"/>
                      <a:pt x="46905" y="7340"/>
                      <a:pt x="39354" y="7945"/>
                    </a:cubicBezTo>
                    <a:cubicBezTo>
                      <a:pt x="31803" y="8550"/>
                      <a:pt x="3989" y="1376"/>
                      <a:pt x="749" y="417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35" name="Vrije vorm 78">
              <a:extLst>
                <a:ext uri="{FF2B5EF4-FFF2-40B4-BE49-F238E27FC236}">
                  <a16:creationId xmlns="" xmlns:a16="http://schemas.microsoft.com/office/drawing/2014/main" id="{D574AE72-27A6-44E9-BEF7-FE0C6E8707CF}"/>
                </a:ext>
              </a:extLst>
            </p:cNvPr>
            <p:cNvSpPr/>
            <p:nvPr/>
          </p:nvSpPr>
          <p:spPr bwMode="auto">
            <a:xfrm rot="10800000">
              <a:off x="5050817" y="4264476"/>
              <a:ext cx="551167" cy="378668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49962 w 542342"/>
                <a:gd name="connsiteY0" fmla="*/ 83138 h 235000"/>
                <a:gd name="connsiteX1" fmla="*/ 385537 w 542342"/>
                <a:gd name="connsiteY1" fmla="*/ 29084 h 235000"/>
                <a:gd name="connsiteX2" fmla="*/ 534032 w 542342"/>
                <a:gd name="connsiteY2" fmla="*/ 126 h 235000"/>
                <a:gd name="connsiteX3" fmla="*/ 500966 w 542342"/>
                <a:gd name="connsiteY3" fmla="*/ 39570 h 235000"/>
                <a:gd name="connsiteX4" fmla="*/ 312912 w 542342"/>
                <a:gd name="connsiteY4" fmla="*/ 101870 h 235000"/>
                <a:gd name="connsiteX5" fmla="*/ 244003 w 542342"/>
                <a:gd name="connsiteY5" fmla="*/ 235000 h 235000"/>
                <a:gd name="connsiteX6" fmla="*/ 60 w 542342"/>
                <a:gd name="connsiteY6" fmla="*/ 152579 h 235000"/>
                <a:gd name="connsiteX7" fmla="*/ 29285 w 542342"/>
                <a:gd name="connsiteY7" fmla="*/ 141868 h 235000"/>
                <a:gd name="connsiteX8" fmla="*/ 249962 w 542342"/>
                <a:gd name="connsiteY8" fmla="*/ 83138 h 235000"/>
                <a:gd name="connsiteX0" fmla="*/ 249975 w 542355"/>
                <a:gd name="connsiteY0" fmla="*/ 83138 h 235000"/>
                <a:gd name="connsiteX1" fmla="*/ 385550 w 542355"/>
                <a:gd name="connsiteY1" fmla="*/ 29084 h 235000"/>
                <a:gd name="connsiteX2" fmla="*/ 534045 w 542355"/>
                <a:gd name="connsiteY2" fmla="*/ 126 h 235000"/>
                <a:gd name="connsiteX3" fmla="*/ 500979 w 542355"/>
                <a:gd name="connsiteY3" fmla="*/ 39570 h 235000"/>
                <a:gd name="connsiteX4" fmla="*/ 312925 w 542355"/>
                <a:gd name="connsiteY4" fmla="*/ 101870 h 235000"/>
                <a:gd name="connsiteX5" fmla="*/ 244016 w 542355"/>
                <a:gd name="connsiteY5" fmla="*/ 235000 h 235000"/>
                <a:gd name="connsiteX6" fmla="*/ 73 w 542355"/>
                <a:gd name="connsiteY6" fmla="*/ 152579 h 235000"/>
                <a:gd name="connsiteX7" fmla="*/ 29298 w 542355"/>
                <a:gd name="connsiteY7" fmla="*/ 141868 h 235000"/>
                <a:gd name="connsiteX8" fmla="*/ 249975 w 542355"/>
                <a:gd name="connsiteY8" fmla="*/ 83138 h 235000"/>
                <a:gd name="connsiteX0" fmla="*/ 249950 w 542330"/>
                <a:gd name="connsiteY0" fmla="*/ 83138 h 236801"/>
                <a:gd name="connsiteX1" fmla="*/ 385525 w 542330"/>
                <a:gd name="connsiteY1" fmla="*/ 29084 h 236801"/>
                <a:gd name="connsiteX2" fmla="*/ 534020 w 542330"/>
                <a:gd name="connsiteY2" fmla="*/ 126 h 236801"/>
                <a:gd name="connsiteX3" fmla="*/ 500954 w 542330"/>
                <a:gd name="connsiteY3" fmla="*/ 39570 h 236801"/>
                <a:gd name="connsiteX4" fmla="*/ 312900 w 542330"/>
                <a:gd name="connsiteY4" fmla="*/ 101870 h 236801"/>
                <a:gd name="connsiteX5" fmla="*/ 341002 w 542330"/>
                <a:gd name="connsiteY5" fmla="*/ 236801 h 236801"/>
                <a:gd name="connsiteX6" fmla="*/ 48 w 542330"/>
                <a:gd name="connsiteY6" fmla="*/ 152579 h 236801"/>
                <a:gd name="connsiteX7" fmla="*/ 29273 w 542330"/>
                <a:gd name="connsiteY7" fmla="*/ 141868 h 236801"/>
                <a:gd name="connsiteX8" fmla="*/ 249950 w 542330"/>
                <a:gd name="connsiteY8" fmla="*/ 83138 h 236801"/>
                <a:gd name="connsiteX0" fmla="*/ 249950 w 542330"/>
                <a:gd name="connsiteY0" fmla="*/ 83138 h 236801"/>
                <a:gd name="connsiteX1" fmla="*/ 385525 w 542330"/>
                <a:gd name="connsiteY1" fmla="*/ 29084 h 236801"/>
                <a:gd name="connsiteX2" fmla="*/ 534020 w 542330"/>
                <a:gd name="connsiteY2" fmla="*/ 126 h 236801"/>
                <a:gd name="connsiteX3" fmla="*/ 500954 w 542330"/>
                <a:gd name="connsiteY3" fmla="*/ 39570 h 236801"/>
                <a:gd name="connsiteX4" fmla="*/ 312900 w 542330"/>
                <a:gd name="connsiteY4" fmla="*/ 101870 h 236801"/>
                <a:gd name="connsiteX5" fmla="*/ 341002 w 542330"/>
                <a:gd name="connsiteY5" fmla="*/ 236801 h 236801"/>
                <a:gd name="connsiteX6" fmla="*/ 48 w 542330"/>
                <a:gd name="connsiteY6" fmla="*/ 152579 h 236801"/>
                <a:gd name="connsiteX7" fmla="*/ 29273 w 542330"/>
                <a:gd name="connsiteY7" fmla="*/ 141868 h 236801"/>
                <a:gd name="connsiteX8" fmla="*/ 249950 w 542330"/>
                <a:gd name="connsiteY8" fmla="*/ 83138 h 236801"/>
                <a:gd name="connsiteX0" fmla="*/ 249949 w 542329"/>
                <a:gd name="connsiteY0" fmla="*/ 83138 h 222393"/>
                <a:gd name="connsiteX1" fmla="*/ 385524 w 542329"/>
                <a:gd name="connsiteY1" fmla="*/ 29084 h 222393"/>
                <a:gd name="connsiteX2" fmla="*/ 534019 w 542329"/>
                <a:gd name="connsiteY2" fmla="*/ 126 h 222393"/>
                <a:gd name="connsiteX3" fmla="*/ 500953 w 542329"/>
                <a:gd name="connsiteY3" fmla="*/ 39570 h 222393"/>
                <a:gd name="connsiteX4" fmla="*/ 312899 w 542329"/>
                <a:gd name="connsiteY4" fmla="*/ 101870 h 222393"/>
                <a:gd name="connsiteX5" fmla="*/ 347063 w 542329"/>
                <a:gd name="connsiteY5" fmla="*/ 222393 h 222393"/>
                <a:gd name="connsiteX6" fmla="*/ 47 w 542329"/>
                <a:gd name="connsiteY6" fmla="*/ 152579 h 222393"/>
                <a:gd name="connsiteX7" fmla="*/ 29272 w 542329"/>
                <a:gd name="connsiteY7" fmla="*/ 141868 h 222393"/>
                <a:gd name="connsiteX8" fmla="*/ 249949 w 542329"/>
                <a:gd name="connsiteY8" fmla="*/ 83138 h 222393"/>
                <a:gd name="connsiteX0" fmla="*/ 249949 w 544209"/>
                <a:gd name="connsiteY0" fmla="*/ 87762 h 227017"/>
                <a:gd name="connsiteX1" fmla="*/ 385524 w 544209"/>
                <a:gd name="connsiteY1" fmla="*/ 33708 h 227017"/>
                <a:gd name="connsiteX2" fmla="*/ 534019 w 544209"/>
                <a:gd name="connsiteY2" fmla="*/ 4750 h 227017"/>
                <a:gd name="connsiteX3" fmla="*/ 507015 w 544209"/>
                <a:gd name="connsiteY3" fmla="*/ 134245 h 227017"/>
                <a:gd name="connsiteX4" fmla="*/ 312899 w 544209"/>
                <a:gd name="connsiteY4" fmla="*/ 106494 h 227017"/>
                <a:gd name="connsiteX5" fmla="*/ 347063 w 544209"/>
                <a:gd name="connsiteY5" fmla="*/ 227017 h 227017"/>
                <a:gd name="connsiteX6" fmla="*/ 47 w 544209"/>
                <a:gd name="connsiteY6" fmla="*/ 157203 h 227017"/>
                <a:gd name="connsiteX7" fmla="*/ 29272 w 544209"/>
                <a:gd name="connsiteY7" fmla="*/ 146492 h 227017"/>
                <a:gd name="connsiteX8" fmla="*/ 249949 w 544209"/>
                <a:gd name="connsiteY8" fmla="*/ 87762 h 227017"/>
                <a:gd name="connsiteX0" fmla="*/ 304508 w 598768"/>
                <a:gd name="connsiteY0" fmla="*/ 87762 h 227017"/>
                <a:gd name="connsiteX1" fmla="*/ 440083 w 598768"/>
                <a:gd name="connsiteY1" fmla="*/ 33708 h 227017"/>
                <a:gd name="connsiteX2" fmla="*/ 588578 w 598768"/>
                <a:gd name="connsiteY2" fmla="*/ 4750 h 227017"/>
                <a:gd name="connsiteX3" fmla="*/ 561574 w 598768"/>
                <a:gd name="connsiteY3" fmla="*/ 134245 h 227017"/>
                <a:gd name="connsiteX4" fmla="*/ 367458 w 598768"/>
                <a:gd name="connsiteY4" fmla="*/ 106494 h 227017"/>
                <a:gd name="connsiteX5" fmla="*/ 401622 w 598768"/>
                <a:gd name="connsiteY5" fmla="*/ 227017 h 227017"/>
                <a:gd name="connsiteX6" fmla="*/ 37 w 598768"/>
                <a:gd name="connsiteY6" fmla="*/ 202228 h 227017"/>
                <a:gd name="connsiteX7" fmla="*/ 83831 w 598768"/>
                <a:gd name="connsiteY7" fmla="*/ 146492 h 227017"/>
                <a:gd name="connsiteX8" fmla="*/ 304508 w 598768"/>
                <a:gd name="connsiteY8" fmla="*/ 87762 h 227017"/>
                <a:gd name="connsiteX0" fmla="*/ 304471 w 598731"/>
                <a:gd name="connsiteY0" fmla="*/ 87762 h 227017"/>
                <a:gd name="connsiteX1" fmla="*/ 440046 w 598731"/>
                <a:gd name="connsiteY1" fmla="*/ 33708 h 227017"/>
                <a:gd name="connsiteX2" fmla="*/ 588541 w 598731"/>
                <a:gd name="connsiteY2" fmla="*/ 4750 h 227017"/>
                <a:gd name="connsiteX3" fmla="*/ 561537 w 598731"/>
                <a:gd name="connsiteY3" fmla="*/ 134245 h 227017"/>
                <a:gd name="connsiteX4" fmla="*/ 367421 w 598731"/>
                <a:gd name="connsiteY4" fmla="*/ 106494 h 227017"/>
                <a:gd name="connsiteX5" fmla="*/ 401585 w 598731"/>
                <a:gd name="connsiteY5" fmla="*/ 227017 h 227017"/>
                <a:gd name="connsiteX6" fmla="*/ 0 w 598731"/>
                <a:gd name="connsiteY6" fmla="*/ 202228 h 227017"/>
                <a:gd name="connsiteX7" fmla="*/ 83794 w 598731"/>
                <a:gd name="connsiteY7" fmla="*/ 146492 h 227017"/>
                <a:gd name="connsiteX8" fmla="*/ 304471 w 598731"/>
                <a:gd name="connsiteY8" fmla="*/ 87762 h 227017"/>
                <a:gd name="connsiteX0" fmla="*/ 311524 w 605784"/>
                <a:gd name="connsiteY0" fmla="*/ 87762 h 227017"/>
                <a:gd name="connsiteX1" fmla="*/ 447099 w 605784"/>
                <a:gd name="connsiteY1" fmla="*/ 33708 h 227017"/>
                <a:gd name="connsiteX2" fmla="*/ 595594 w 605784"/>
                <a:gd name="connsiteY2" fmla="*/ 4750 h 227017"/>
                <a:gd name="connsiteX3" fmla="*/ 568590 w 605784"/>
                <a:gd name="connsiteY3" fmla="*/ 134245 h 227017"/>
                <a:gd name="connsiteX4" fmla="*/ 374474 w 605784"/>
                <a:gd name="connsiteY4" fmla="*/ 106494 h 227017"/>
                <a:gd name="connsiteX5" fmla="*/ 408638 w 605784"/>
                <a:gd name="connsiteY5" fmla="*/ 227017 h 227017"/>
                <a:gd name="connsiteX6" fmla="*/ 7053 w 605784"/>
                <a:gd name="connsiteY6" fmla="*/ 202228 h 227017"/>
                <a:gd name="connsiteX7" fmla="*/ 90847 w 605784"/>
                <a:gd name="connsiteY7" fmla="*/ 146492 h 227017"/>
                <a:gd name="connsiteX8" fmla="*/ 311524 w 605784"/>
                <a:gd name="connsiteY8" fmla="*/ 87762 h 227017"/>
                <a:gd name="connsiteX0" fmla="*/ 311524 w 683657"/>
                <a:gd name="connsiteY0" fmla="*/ 62862 h 202117"/>
                <a:gd name="connsiteX1" fmla="*/ 447099 w 683657"/>
                <a:gd name="connsiteY1" fmla="*/ 8808 h 202117"/>
                <a:gd name="connsiteX2" fmla="*/ 680479 w 683657"/>
                <a:gd name="connsiteY2" fmla="*/ 10468 h 202117"/>
                <a:gd name="connsiteX3" fmla="*/ 568590 w 683657"/>
                <a:gd name="connsiteY3" fmla="*/ 109345 h 202117"/>
                <a:gd name="connsiteX4" fmla="*/ 374474 w 683657"/>
                <a:gd name="connsiteY4" fmla="*/ 81594 h 202117"/>
                <a:gd name="connsiteX5" fmla="*/ 408638 w 683657"/>
                <a:gd name="connsiteY5" fmla="*/ 202117 h 202117"/>
                <a:gd name="connsiteX6" fmla="*/ 7053 w 683657"/>
                <a:gd name="connsiteY6" fmla="*/ 177328 h 202117"/>
                <a:gd name="connsiteX7" fmla="*/ 90847 w 683657"/>
                <a:gd name="connsiteY7" fmla="*/ 121592 h 202117"/>
                <a:gd name="connsiteX8" fmla="*/ 311524 w 683657"/>
                <a:gd name="connsiteY8" fmla="*/ 62862 h 202117"/>
                <a:gd name="connsiteX0" fmla="*/ 311524 w 660221"/>
                <a:gd name="connsiteY0" fmla="*/ 62862 h 202117"/>
                <a:gd name="connsiteX1" fmla="*/ 447099 w 660221"/>
                <a:gd name="connsiteY1" fmla="*/ 8808 h 202117"/>
                <a:gd name="connsiteX2" fmla="*/ 656226 w 660221"/>
                <a:gd name="connsiteY2" fmla="*/ 10468 h 202117"/>
                <a:gd name="connsiteX3" fmla="*/ 568590 w 660221"/>
                <a:gd name="connsiteY3" fmla="*/ 109345 h 202117"/>
                <a:gd name="connsiteX4" fmla="*/ 374474 w 660221"/>
                <a:gd name="connsiteY4" fmla="*/ 81594 h 202117"/>
                <a:gd name="connsiteX5" fmla="*/ 408638 w 660221"/>
                <a:gd name="connsiteY5" fmla="*/ 202117 h 202117"/>
                <a:gd name="connsiteX6" fmla="*/ 7053 w 660221"/>
                <a:gd name="connsiteY6" fmla="*/ 177328 h 202117"/>
                <a:gd name="connsiteX7" fmla="*/ 90847 w 660221"/>
                <a:gd name="connsiteY7" fmla="*/ 121592 h 202117"/>
                <a:gd name="connsiteX8" fmla="*/ 311524 w 660221"/>
                <a:gd name="connsiteY8" fmla="*/ 62862 h 202117"/>
                <a:gd name="connsiteX0" fmla="*/ 311524 w 666650"/>
                <a:gd name="connsiteY0" fmla="*/ 63474 h 202729"/>
                <a:gd name="connsiteX1" fmla="*/ 447099 w 666650"/>
                <a:gd name="connsiteY1" fmla="*/ 9420 h 202729"/>
                <a:gd name="connsiteX2" fmla="*/ 656226 w 666650"/>
                <a:gd name="connsiteY2" fmla="*/ 11080 h 202729"/>
                <a:gd name="connsiteX3" fmla="*/ 608000 w 666650"/>
                <a:gd name="connsiteY3" fmla="*/ 118962 h 202729"/>
                <a:gd name="connsiteX4" fmla="*/ 374474 w 666650"/>
                <a:gd name="connsiteY4" fmla="*/ 82206 h 202729"/>
                <a:gd name="connsiteX5" fmla="*/ 408638 w 666650"/>
                <a:gd name="connsiteY5" fmla="*/ 202729 h 202729"/>
                <a:gd name="connsiteX6" fmla="*/ 7053 w 666650"/>
                <a:gd name="connsiteY6" fmla="*/ 177940 h 202729"/>
                <a:gd name="connsiteX7" fmla="*/ 90847 w 666650"/>
                <a:gd name="connsiteY7" fmla="*/ 122204 h 202729"/>
                <a:gd name="connsiteX8" fmla="*/ 311524 w 666650"/>
                <a:gd name="connsiteY8" fmla="*/ 63474 h 202729"/>
                <a:gd name="connsiteX0" fmla="*/ 311524 w 664288"/>
                <a:gd name="connsiteY0" fmla="*/ 63474 h 202729"/>
                <a:gd name="connsiteX1" fmla="*/ 447099 w 664288"/>
                <a:gd name="connsiteY1" fmla="*/ 9420 h 202729"/>
                <a:gd name="connsiteX2" fmla="*/ 656226 w 664288"/>
                <a:gd name="connsiteY2" fmla="*/ 11080 h 202729"/>
                <a:gd name="connsiteX3" fmla="*/ 608000 w 664288"/>
                <a:gd name="connsiteY3" fmla="*/ 118962 h 202729"/>
                <a:gd name="connsiteX4" fmla="*/ 374474 w 664288"/>
                <a:gd name="connsiteY4" fmla="*/ 82206 h 202729"/>
                <a:gd name="connsiteX5" fmla="*/ 408638 w 664288"/>
                <a:gd name="connsiteY5" fmla="*/ 202729 h 202729"/>
                <a:gd name="connsiteX6" fmla="*/ 7053 w 664288"/>
                <a:gd name="connsiteY6" fmla="*/ 177940 h 202729"/>
                <a:gd name="connsiteX7" fmla="*/ 90847 w 664288"/>
                <a:gd name="connsiteY7" fmla="*/ 122204 h 202729"/>
                <a:gd name="connsiteX8" fmla="*/ 311524 w 664288"/>
                <a:gd name="connsiteY8" fmla="*/ 63474 h 202729"/>
                <a:gd name="connsiteX0" fmla="*/ 311524 w 656912"/>
                <a:gd name="connsiteY0" fmla="*/ 71174 h 210429"/>
                <a:gd name="connsiteX1" fmla="*/ 447099 w 656912"/>
                <a:gd name="connsiteY1" fmla="*/ 17120 h 210429"/>
                <a:gd name="connsiteX2" fmla="*/ 656226 w 656912"/>
                <a:gd name="connsiteY2" fmla="*/ 18780 h 210429"/>
                <a:gd name="connsiteX3" fmla="*/ 608000 w 656912"/>
                <a:gd name="connsiteY3" fmla="*/ 126662 h 210429"/>
                <a:gd name="connsiteX4" fmla="*/ 374474 w 656912"/>
                <a:gd name="connsiteY4" fmla="*/ 89906 h 210429"/>
                <a:gd name="connsiteX5" fmla="*/ 408638 w 656912"/>
                <a:gd name="connsiteY5" fmla="*/ 210429 h 210429"/>
                <a:gd name="connsiteX6" fmla="*/ 7053 w 656912"/>
                <a:gd name="connsiteY6" fmla="*/ 185640 h 210429"/>
                <a:gd name="connsiteX7" fmla="*/ 90847 w 656912"/>
                <a:gd name="connsiteY7" fmla="*/ 129904 h 210429"/>
                <a:gd name="connsiteX8" fmla="*/ 311524 w 656912"/>
                <a:gd name="connsiteY8" fmla="*/ 71174 h 210429"/>
                <a:gd name="connsiteX0" fmla="*/ 311524 w 656911"/>
                <a:gd name="connsiteY0" fmla="*/ 71174 h 210429"/>
                <a:gd name="connsiteX1" fmla="*/ 447099 w 656911"/>
                <a:gd name="connsiteY1" fmla="*/ 17120 h 210429"/>
                <a:gd name="connsiteX2" fmla="*/ 656226 w 656911"/>
                <a:gd name="connsiteY2" fmla="*/ 18780 h 210429"/>
                <a:gd name="connsiteX3" fmla="*/ 608000 w 656911"/>
                <a:gd name="connsiteY3" fmla="*/ 126662 h 210429"/>
                <a:gd name="connsiteX4" fmla="*/ 374474 w 656911"/>
                <a:gd name="connsiteY4" fmla="*/ 89906 h 210429"/>
                <a:gd name="connsiteX5" fmla="*/ 408638 w 656911"/>
                <a:gd name="connsiteY5" fmla="*/ 210429 h 210429"/>
                <a:gd name="connsiteX6" fmla="*/ 7053 w 656911"/>
                <a:gd name="connsiteY6" fmla="*/ 185640 h 210429"/>
                <a:gd name="connsiteX7" fmla="*/ 90847 w 656911"/>
                <a:gd name="connsiteY7" fmla="*/ 129904 h 210429"/>
                <a:gd name="connsiteX8" fmla="*/ 311524 w 656911"/>
                <a:gd name="connsiteY8" fmla="*/ 71174 h 210429"/>
                <a:gd name="connsiteX0" fmla="*/ 311524 w 665494"/>
                <a:gd name="connsiteY0" fmla="*/ 71174 h 210429"/>
                <a:gd name="connsiteX1" fmla="*/ 447099 w 665494"/>
                <a:gd name="connsiteY1" fmla="*/ 17120 h 210429"/>
                <a:gd name="connsiteX2" fmla="*/ 656226 w 665494"/>
                <a:gd name="connsiteY2" fmla="*/ 18780 h 210429"/>
                <a:gd name="connsiteX3" fmla="*/ 608000 w 665494"/>
                <a:gd name="connsiteY3" fmla="*/ 126662 h 210429"/>
                <a:gd name="connsiteX4" fmla="*/ 374474 w 665494"/>
                <a:gd name="connsiteY4" fmla="*/ 89906 h 210429"/>
                <a:gd name="connsiteX5" fmla="*/ 408638 w 665494"/>
                <a:gd name="connsiteY5" fmla="*/ 210429 h 210429"/>
                <a:gd name="connsiteX6" fmla="*/ 7053 w 665494"/>
                <a:gd name="connsiteY6" fmla="*/ 185640 h 210429"/>
                <a:gd name="connsiteX7" fmla="*/ 90847 w 665494"/>
                <a:gd name="connsiteY7" fmla="*/ 129904 h 210429"/>
                <a:gd name="connsiteX8" fmla="*/ 311524 w 665494"/>
                <a:gd name="connsiteY8" fmla="*/ 71174 h 210429"/>
                <a:gd name="connsiteX0" fmla="*/ 311524 w 665494"/>
                <a:gd name="connsiteY0" fmla="*/ 71174 h 210429"/>
                <a:gd name="connsiteX1" fmla="*/ 447099 w 665494"/>
                <a:gd name="connsiteY1" fmla="*/ 17120 h 210429"/>
                <a:gd name="connsiteX2" fmla="*/ 656226 w 665494"/>
                <a:gd name="connsiteY2" fmla="*/ 18780 h 210429"/>
                <a:gd name="connsiteX3" fmla="*/ 608000 w 665494"/>
                <a:gd name="connsiteY3" fmla="*/ 126662 h 210429"/>
                <a:gd name="connsiteX4" fmla="*/ 374474 w 665494"/>
                <a:gd name="connsiteY4" fmla="*/ 89906 h 210429"/>
                <a:gd name="connsiteX5" fmla="*/ 408638 w 665494"/>
                <a:gd name="connsiteY5" fmla="*/ 210429 h 210429"/>
                <a:gd name="connsiteX6" fmla="*/ 7053 w 665494"/>
                <a:gd name="connsiteY6" fmla="*/ 185640 h 210429"/>
                <a:gd name="connsiteX7" fmla="*/ 90847 w 665494"/>
                <a:gd name="connsiteY7" fmla="*/ 129904 h 210429"/>
                <a:gd name="connsiteX8" fmla="*/ 311524 w 665494"/>
                <a:gd name="connsiteY8" fmla="*/ 71174 h 210429"/>
                <a:gd name="connsiteX0" fmla="*/ 311524 w 656226"/>
                <a:gd name="connsiteY0" fmla="*/ 71174 h 210429"/>
                <a:gd name="connsiteX1" fmla="*/ 447099 w 656226"/>
                <a:gd name="connsiteY1" fmla="*/ 17120 h 210429"/>
                <a:gd name="connsiteX2" fmla="*/ 656226 w 656226"/>
                <a:gd name="connsiteY2" fmla="*/ 18780 h 210429"/>
                <a:gd name="connsiteX3" fmla="*/ 608000 w 656226"/>
                <a:gd name="connsiteY3" fmla="*/ 126662 h 210429"/>
                <a:gd name="connsiteX4" fmla="*/ 374474 w 656226"/>
                <a:gd name="connsiteY4" fmla="*/ 89906 h 210429"/>
                <a:gd name="connsiteX5" fmla="*/ 408638 w 656226"/>
                <a:gd name="connsiteY5" fmla="*/ 210429 h 210429"/>
                <a:gd name="connsiteX6" fmla="*/ 7053 w 656226"/>
                <a:gd name="connsiteY6" fmla="*/ 185640 h 210429"/>
                <a:gd name="connsiteX7" fmla="*/ 90847 w 656226"/>
                <a:gd name="connsiteY7" fmla="*/ 129904 h 210429"/>
                <a:gd name="connsiteX8" fmla="*/ 311524 w 656226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59413 h 198668"/>
                <a:gd name="connsiteX1" fmla="*/ 447099 w 659257"/>
                <a:gd name="connsiteY1" fmla="*/ 5359 h 198668"/>
                <a:gd name="connsiteX2" fmla="*/ 659257 w 659257"/>
                <a:gd name="connsiteY2" fmla="*/ 7019 h 198668"/>
                <a:gd name="connsiteX3" fmla="*/ 608000 w 659257"/>
                <a:gd name="connsiteY3" fmla="*/ 114901 h 198668"/>
                <a:gd name="connsiteX4" fmla="*/ 374474 w 659257"/>
                <a:gd name="connsiteY4" fmla="*/ 78145 h 198668"/>
                <a:gd name="connsiteX5" fmla="*/ 408638 w 659257"/>
                <a:gd name="connsiteY5" fmla="*/ 198668 h 198668"/>
                <a:gd name="connsiteX6" fmla="*/ 7053 w 659257"/>
                <a:gd name="connsiteY6" fmla="*/ 173879 h 198668"/>
                <a:gd name="connsiteX7" fmla="*/ 90847 w 659257"/>
                <a:gd name="connsiteY7" fmla="*/ 118143 h 198668"/>
                <a:gd name="connsiteX8" fmla="*/ 311524 w 659257"/>
                <a:gd name="connsiteY8" fmla="*/ 59413 h 198668"/>
                <a:gd name="connsiteX0" fmla="*/ 311524 w 680479"/>
                <a:gd name="connsiteY0" fmla="*/ 93183 h 232438"/>
                <a:gd name="connsiteX1" fmla="*/ 447099 w 680479"/>
                <a:gd name="connsiteY1" fmla="*/ 39129 h 232438"/>
                <a:gd name="connsiteX2" fmla="*/ 680479 w 680479"/>
                <a:gd name="connsiteY2" fmla="*/ 1166 h 232438"/>
                <a:gd name="connsiteX3" fmla="*/ 608000 w 680479"/>
                <a:gd name="connsiteY3" fmla="*/ 148671 h 232438"/>
                <a:gd name="connsiteX4" fmla="*/ 374474 w 680479"/>
                <a:gd name="connsiteY4" fmla="*/ 111915 h 232438"/>
                <a:gd name="connsiteX5" fmla="*/ 408638 w 680479"/>
                <a:gd name="connsiteY5" fmla="*/ 232438 h 232438"/>
                <a:gd name="connsiteX6" fmla="*/ 7053 w 680479"/>
                <a:gd name="connsiteY6" fmla="*/ 207649 h 232438"/>
                <a:gd name="connsiteX7" fmla="*/ 90847 w 680479"/>
                <a:gd name="connsiteY7" fmla="*/ 151913 h 232438"/>
                <a:gd name="connsiteX8" fmla="*/ 311524 w 680479"/>
                <a:gd name="connsiteY8" fmla="*/ 93183 h 232438"/>
                <a:gd name="connsiteX0" fmla="*/ 311524 w 698668"/>
                <a:gd name="connsiteY0" fmla="*/ 130459 h 269714"/>
                <a:gd name="connsiteX1" fmla="*/ 447099 w 698668"/>
                <a:gd name="connsiteY1" fmla="*/ 76405 h 269714"/>
                <a:gd name="connsiteX2" fmla="*/ 698668 w 698668"/>
                <a:gd name="connsiteY2" fmla="*/ 621 h 269714"/>
                <a:gd name="connsiteX3" fmla="*/ 608000 w 698668"/>
                <a:gd name="connsiteY3" fmla="*/ 185947 h 269714"/>
                <a:gd name="connsiteX4" fmla="*/ 374474 w 698668"/>
                <a:gd name="connsiteY4" fmla="*/ 149191 h 269714"/>
                <a:gd name="connsiteX5" fmla="*/ 408638 w 698668"/>
                <a:gd name="connsiteY5" fmla="*/ 269714 h 269714"/>
                <a:gd name="connsiteX6" fmla="*/ 7053 w 698668"/>
                <a:gd name="connsiteY6" fmla="*/ 244925 h 269714"/>
                <a:gd name="connsiteX7" fmla="*/ 90847 w 698668"/>
                <a:gd name="connsiteY7" fmla="*/ 189189 h 269714"/>
                <a:gd name="connsiteX8" fmla="*/ 311524 w 698668"/>
                <a:gd name="connsiteY8" fmla="*/ 130459 h 269714"/>
                <a:gd name="connsiteX0" fmla="*/ 311524 w 692604"/>
                <a:gd name="connsiteY0" fmla="*/ 132247 h 271502"/>
                <a:gd name="connsiteX1" fmla="*/ 447099 w 692604"/>
                <a:gd name="connsiteY1" fmla="*/ 78193 h 271502"/>
                <a:gd name="connsiteX2" fmla="*/ 692604 w 692604"/>
                <a:gd name="connsiteY2" fmla="*/ 607 h 271502"/>
                <a:gd name="connsiteX3" fmla="*/ 608000 w 692604"/>
                <a:gd name="connsiteY3" fmla="*/ 187735 h 271502"/>
                <a:gd name="connsiteX4" fmla="*/ 374474 w 692604"/>
                <a:gd name="connsiteY4" fmla="*/ 150979 h 271502"/>
                <a:gd name="connsiteX5" fmla="*/ 408638 w 692604"/>
                <a:gd name="connsiteY5" fmla="*/ 271502 h 271502"/>
                <a:gd name="connsiteX6" fmla="*/ 7053 w 692604"/>
                <a:gd name="connsiteY6" fmla="*/ 246713 h 271502"/>
                <a:gd name="connsiteX7" fmla="*/ 90847 w 692604"/>
                <a:gd name="connsiteY7" fmla="*/ 190977 h 271502"/>
                <a:gd name="connsiteX8" fmla="*/ 311524 w 692604"/>
                <a:gd name="connsiteY8" fmla="*/ 132247 h 271502"/>
                <a:gd name="connsiteX0" fmla="*/ 311524 w 692604"/>
                <a:gd name="connsiteY0" fmla="*/ 138220 h 277475"/>
                <a:gd name="connsiteX1" fmla="*/ 447099 w 692604"/>
                <a:gd name="connsiteY1" fmla="*/ 84166 h 277475"/>
                <a:gd name="connsiteX2" fmla="*/ 692604 w 692604"/>
                <a:gd name="connsiteY2" fmla="*/ 6580 h 277475"/>
                <a:gd name="connsiteX3" fmla="*/ 608000 w 692604"/>
                <a:gd name="connsiteY3" fmla="*/ 193708 h 277475"/>
                <a:gd name="connsiteX4" fmla="*/ 374474 w 692604"/>
                <a:gd name="connsiteY4" fmla="*/ 156952 h 277475"/>
                <a:gd name="connsiteX5" fmla="*/ 408638 w 692604"/>
                <a:gd name="connsiteY5" fmla="*/ 277475 h 277475"/>
                <a:gd name="connsiteX6" fmla="*/ 7053 w 692604"/>
                <a:gd name="connsiteY6" fmla="*/ 252686 h 277475"/>
                <a:gd name="connsiteX7" fmla="*/ 90847 w 692604"/>
                <a:gd name="connsiteY7" fmla="*/ 196950 h 277475"/>
                <a:gd name="connsiteX8" fmla="*/ 311524 w 692604"/>
                <a:gd name="connsiteY8" fmla="*/ 138220 h 277475"/>
                <a:gd name="connsiteX0" fmla="*/ 311524 w 692604"/>
                <a:gd name="connsiteY0" fmla="*/ 143846 h 283101"/>
                <a:gd name="connsiteX1" fmla="*/ 447099 w 692604"/>
                <a:gd name="connsiteY1" fmla="*/ 89792 h 283101"/>
                <a:gd name="connsiteX2" fmla="*/ 692604 w 692604"/>
                <a:gd name="connsiteY2" fmla="*/ 12206 h 283101"/>
                <a:gd name="connsiteX3" fmla="*/ 608000 w 692604"/>
                <a:gd name="connsiteY3" fmla="*/ 199334 h 283101"/>
                <a:gd name="connsiteX4" fmla="*/ 374474 w 692604"/>
                <a:gd name="connsiteY4" fmla="*/ 162578 h 283101"/>
                <a:gd name="connsiteX5" fmla="*/ 408638 w 692604"/>
                <a:gd name="connsiteY5" fmla="*/ 283101 h 283101"/>
                <a:gd name="connsiteX6" fmla="*/ 7053 w 692604"/>
                <a:gd name="connsiteY6" fmla="*/ 258312 h 283101"/>
                <a:gd name="connsiteX7" fmla="*/ 90847 w 692604"/>
                <a:gd name="connsiteY7" fmla="*/ 202576 h 283101"/>
                <a:gd name="connsiteX8" fmla="*/ 311524 w 692604"/>
                <a:gd name="connsiteY8" fmla="*/ 143846 h 283101"/>
                <a:gd name="connsiteX0" fmla="*/ 311524 w 692604"/>
                <a:gd name="connsiteY0" fmla="*/ 137645 h 276900"/>
                <a:gd name="connsiteX1" fmla="*/ 447099 w 692604"/>
                <a:gd name="connsiteY1" fmla="*/ 83591 h 276900"/>
                <a:gd name="connsiteX2" fmla="*/ 692604 w 692604"/>
                <a:gd name="connsiteY2" fmla="*/ 6005 h 276900"/>
                <a:gd name="connsiteX3" fmla="*/ 608000 w 692604"/>
                <a:gd name="connsiteY3" fmla="*/ 193133 h 276900"/>
                <a:gd name="connsiteX4" fmla="*/ 374474 w 692604"/>
                <a:gd name="connsiteY4" fmla="*/ 156377 h 276900"/>
                <a:gd name="connsiteX5" fmla="*/ 408638 w 692604"/>
                <a:gd name="connsiteY5" fmla="*/ 276900 h 276900"/>
                <a:gd name="connsiteX6" fmla="*/ 7053 w 692604"/>
                <a:gd name="connsiteY6" fmla="*/ 252111 h 276900"/>
                <a:gd name="connsiteX7" fmla="*/ 90847 w 692604"/>
                <a:gd name="connsiteY7" fmla="*/ 196375 h 276900"/>
                <a:gd name="connsiteX8" fmla="*/ 311524 w 692604"/>
                <a:gd name="connsiteY8" fmla="*/ 137645 h 276900"/>
                <a:gd name="connsiteX0" fmla="*/ 311524 w 692604"/>
                <a:gd name="connsiteY0" fmla="*/ 142066 h 281321"/>
                <a:gd name="connsiteX1" fmla="*/ 447099 w 692604"/>
                <a:gd name="connsiteY1" fmla="*/ 88012 h 281321"/>
                <a:gd name="connsiteX2" fmla="*/ 547324 w 692604"/>
                <a:gd name="connsiteY2" fmla="*/ 30721 h 281321"/>
                <a:gd name="connsiteX3" fmla="*/ 692604 w 692604"/>
                <a:gd name="connsiteY3" fmla="*/ 10426 h 281321"/>
                <a:gd name="connsiteX4" fmla="*/ 608000 w 692604"/>
                <a:gd name="connsiteY4" fmla="*/ 197554 h 281321"/>
                <a:gd name="connsiteX5" fmla="*/ 374474 w 692604"/>
                <a:gd name="connsiteY5" fmla="*/ 160798 h 281321"/>
                <a:gd name="connsiteX6" fmla="*/ 408638 w 692604"/>
                <a:gd name="connsiteY6" fmla="*/ 281321 h 281321"/>
                <a:gd name="connsiteX7" fmla="*/ 7053 w 692604"/>
                <a:gd name="connsiteY7" fmla="*/ 256532 h 281321"/>
                <a:gd name="connsiteX8" fmla="*/ 90847 w 692604"/>
                <a:gd name="connsiteY8" fmla="*/ 200796 h 281321"/>
                <a:gd name="connsiteX9" fmla="*/ 311524 w 692604"/>
                <a:gd name="connsiteY9" fmla="*/ 142066 h 281321"/>
                <a:gd name="connsiteX0" fmla="*/ 311524 w 692604"/>
                <a:gd name="connsiteY0" fmla="*/ 139040 h 278295"/>
                <a:gd name="connsiteX1" fmla="*/ 447099 w 692604"/>
                <a:gd name="connsiteY1" fmla="*/ 84986 h 278295"/>
                <a:gd name="connsiteX2" fmla="*/ 574609 w 692604"/>
                <a:gd name="connsiteY2" fmla="*/ 51108 h 278295"/>
                <a:gd name="connsiteX3" fmla="*/ 692604 w 692604"/>
                <a:gd name="connsiteY3" fmla="*/ 7400 h 278295"/>
                <a:gd name="connsiteX4" fmla="*/ 608000 w 692604"/>
                <a:gd name="connsiteY4" fmla="*/ 194528 h 278295"/>
                <a:gd name="connsiteX5" fmla="*/ 374474 w 692604"/>
                <a:gd name="connsiteY5" fmla="*/ 157772 h 278295"/>
                <a:gd name="connsiteX6" fmla="*/ 408638 w 692604"/>
                <a:gd name="connsiteY6" fmla="*/ 278295 h 278295"/>
                <a:gd name="connsiteX7" fmla="*/ 7053 w 692604"/>
                <a:gd name="connsiteY7" fmla="*/ 253506 h 278295"/>
                <a:gd name="connsiteX8" fmla="*/ 90847 w 692604"/>
                <a:gd name="connsiteY8" fmla="*/ 197770 h 278295"/>
                <a:gd name="connsiteX9" fmla="*/ 311524 w 692604"/>
                <a:gd name="connsiteY9" fmla="*/ 139040 h 278295"/>
                <a:gd name="connsiteX0" fmla="*/ 311524 w 692604"/>
                <a:gd name="connsiteY0" fmla="*/ 150280 h 289535"/>
                <a:gd name="connsiteX1" fmla="*/ 447099 w 692604"/>
                <a:gd name="connsiteY1" fmla="*/ 96226 h 289535"/>
                <a:gd name="connsiteX2" fmla="*/ 620084 w 692604"/>
                <a:gd name="connsiteY2" fmla="*/ 11920 h 289535"/>
                <a:gd name="connsiteX3" fmla="*/ 692604 w 692604"/>
                <a:gd name="connsiteY3" fmla="*/ 18640 h 289535"/>
                <a:gd name="connsiteX4" fmla="*/ 608000 w 692604"/>
                <a:gd name="connsiteY4" fmla="*/ 205768 h 289535"/>
                <a:gd name="connsiteX5" fmla="*/ 374474 w 692604"/>
                <a:gd name="connsiteY5" fmla="*/ 169012 h 289535"/>
                <a:gd name="connsiteX6" fmla="*/ 408638 w 692604"/>
                <a:gd name="connsiteY6" fmla="*/ 289535 h 289535"/>
                <a:gd name="connsiteX7" fmla="*/ 7053 w 692604"/>
                <a:gd name="connsiteY7" fmla="*/ 264746 h 289535"/>
                <a:gd name="connsiteX8" fmla="*/ 90847 w 692604"/>
                <a:gd name="connsiteY8" fmla="*/ 209010 h 289535"/>
                <a:gd name="connsiteX9" fmla="*/ 311524 w 692604"/>
                <a:gd name="connsiteY9" fmla="*/ 150280 h 289535"/>
                <a:gd name="connsiteX0" fmla="*/ 311524 w 692604"/>
                <a:gd name="connsiteY0" fmla="*/ 150280 h 289535"/>
                <a:gd name="connsiteX1" fmla="*/ 447099 w 692604"/>
                <a:gd name="connsiteY1" fmla="*/ 96226 h 289535"/>
                <a:gd name="connsiteX2" fmla="*/ 620084 w 692604"/>
                <a:gd name="connsiteY2" fmla="*/ 11920 h 289535"/>
                <a:gd name="connsiteX3" fmla="*/ 692604 w 692604"/>
                <a:gd name="connsiteY3" fmla="*/ 18640 h 289535"/>
                <a:gd name="connsiteX4" fmla="*/ 608000 w 692604"/>
                <a:gd name="connsiteY4" fmla="*/ 205768 h 289535"/>
                <a:gd name="connsiteX5" fmla="*/ 374474 w 692604"/>
                <a:gd name="connsiteY5" fmla="*/ 169012 h 289535"/>
                <a:gd name="connsiteX6" fmla="*/ 408638 w 692604"/>
                <a:gd name="connsiteY6" fmla="*/ 289535 h 289535"/>
                <a:gd name="connsiteX7" fmla="*/ 7053 w 692604"/>
                <a:gd name="connsiteY7" fmla="*/ 264746 h 289535"/>
                <a:gd name="connsiteX8" fmla="*/ 90847 w 692604"/>
                <a:gd name="connsiteY8" fmla="*/ 209010 h 289535"/>
                <a:gd name="connsiteX9" fmla="*/ 311524 w 692604"/>
                <a:gd name="connsiteY9" fmla="*/ 150280 h 289535"/>
                <a:gd name="connsiteX0" fmla="*/ 311524 w 692604"/>
                <a:gd name="connsiteY0" fmla="*/ 146499 h 285754"/>
                <a:gd name="connsiteX1" fmla="*/ 447099 w 692604"/>
                <a:gd name="connsiteY1" fmla="*/ 92445 h 285754"/>
                <a:gd name="connsiteX2" fmla="*/ 620084 w 692604"/>
                <a:gd name="connsiteY2" fmla="*/ 8139 h 285754"/>
                <a:gd name="connsiteX3" fmla="*/ 692604 w 692604"/>
                <a:gd name="connsiteY3" fmla="*/ 14859 h 285754"/>
                <a:gd name="connsiteX4" fmla="*/ 608000 w 692604"/>
                <a:gd name="connsiteY4" fmla="*/ 201987 h 285754"/>
                <a:gd name="connsiteX5" fmla="*/ 374474 w 692604"/>
                <a:gd name="connsiteY5" fmla="*/ 165231 h 285754"/>
                <a:gd name="connsiteX6" fmla="*/ 408638 w 692604"/>
                <a:gd name="connsiteY6" fmla="*/ 285754 h 285754"/>
                <a:gd name="connsiteX7" fmla="*/ 7053 w 692604"/>
                <a:gd name="connsiteY7" fmla="*/ 260965 h 285754"/>
                <a:gd name="connsiteX8" fmla="*/ 90847 w 692604"/>
                <a:gd name="connsiteY8" fmla="*/ 205229 h 285754"/>
                <a:gd name="connsiteX9" fmla="*/ 311524 w 692604"/>
                <a:gd name="connsiteY9" fmla="*/ 146499 h 285754"/>
                <a:gd name="connsiteX0" fmla="*/ 311524 w 692604"/>
                <a:gd name="connsiteY0" fmla="*/ 144546 h 283801"/>
                <a:gd name="connsiteX1" fmla="*/ 447099 w 692604"/>
                <a:gd name="connsiteY1" fmla="*/ 90492 h 283801"/>
                <a:gd name="connsiteX2" fmla="*/ 620084 w 692604"/>
                <a:gd name="connsiteY2" fmla="*/ 6186 h 283801"/>
                <a:gd name="connsiteX3" fmla="*/ 692604 w 692604"/>
                <a:gd name="connsiteY3" fmla="*/ 12906 h 283801"/>
                <a:gd name="connsiteX4" fmla="*/ 608000 w 692604"/>
                <a:gd name="connsiteY4" fmla="*/ 200034 h 283801"/>
                <a:gd name="connsiteX5" fmla="*/ 374474 w 692604"/>
                <a:gd name="connsiteY5" fmla="*/ 163278 h 283801"/>
                <a:gd name="connsiteX6" fmla="*/ 408638 w 692604"/>
                <a:gd name="connsiteY6" fmla="*/ 283801 h 283801"/>
                <a:gd name="connsiteX7" fmla="*/ 7053 w 692604"/>
                <a:gd name="connsiteY7" fmla="*/ 259012 h 283801"/>
                <a:gd name="connsiteX8" fmla="*/ 90847 w 692604"/>
                <a:gd name="connsiteY8" fmla="*/ 203276 h 283801"/>
                <a:gd name="connsiteX9" fmla="*/ 311524 w 692604"/>
                <a:gd name="connsiteY9" fmla="*/ 144546 h 283801"/>
                <a:gd name="connsiteX0" fmla="*/ 311524 w 701699"/>
                <a:gd name="connsiteY0" fmla="*/ 147143 h 286398"/>
                <a:gd name="connsiteX1" fmla="*/ 447099 w 701699"/>
                <a:gd name="connsiteY1" fmla="*/ 93089 h 286398"/>
                <a:gd name="connsiteX2" fmla="*/ 620084 w 701699"/>
                <a:gd name="connsiteY2" fmla="*/ 8783 h 286398"/>
                <a:gd name="connsiteX3" fmla="*/ 701699 w 701699"/>
                <a:gd name="connsiteY3" fmla="*/ 8299 h 286398"/>
                <a:gd name="connsiteX4" fmla="*/ 608000 w 701699"/>
                <a:gd name="connsiteY4" fmla="*/ 202631 h 286398"/>
                <a:gd name="connsiteX5" fmla="*/ 374474 w 701699"/>
                <a:gd name="connsiteY5" fmla="*/ 165875 h 286398"/>
                <a:gd name="connsiteX6" fmla="*/ 408638 w 701699"/>
                <a:gd name="connsiteY6" fmla="*/ 286398 h 286398"/>
                <a:gd name="connsiteX7" fmla="*/ 7053 w 701699"/>
                <a:gd name="connsiteY7" fmla="*/ 261609 h 286398"/>
                <a:gd name="connsiteX8" fmla="*/ 90847 w 701699"/>
                <a:gd name="connsiteY8" fmla="*/ 205873 h 286398"/>
                <a:gd name="connsiteX9" fmla="*/ 311524 w 701699"/>
                <a:gd name="connsiteY9" fmla="*/ 147143 h 286398"/>
                <a:gd name="connsiteX0" fmla="*/ 311524 w 701699"/>
                <a:gd name="connsiteY0" fmla="*/ 147143 h 286398"/>
                <a:gd name="connsiteX1" fmla="*/ 447099 w 701699"/>
                <a:gd name="connsiteY1" fmla="*/ 93089 h 286398"/>
                <a:gd name="connsiteX2" fmla="*/ 620084 w 701699"/>
                <a:gd name="connsiteY2" fmla="*/ 8783 h 286398"/>
                <a:gd name="connsiteX3" fmla="*/ 701699 w 701699"/>
                <a:gd name="connsiteY3" fmla="*/ 8299 h 286398"/>
                <a:gd name="connsiteX4" fmla="*/ 608000 w 701699"/>
                <a:gd name="connsiteY4" fmla="*/ 202631 h 286398"/>
                <a:gd name="connsiteX5" fmla="*/ 374474 w 701699"/>
                <a:gd name="connsiteY5" fmla="*/ 165875 h 286398"/>
                <a:gd name="connsiteX6" fmla="*/ 408638 w 701699"/>
                <a:gd name="connsiteY6" fmla="*/ 286398 h 286398"/>
                <a:gd name="connsiteX7" fmla="*/ 7053 w 701699"/>
                <a:gd name="connsiteY7" fmla="*/ 261609 h 286398"/>
                <a:gd name="connsiteX8" fmla="*/ 90847 w 701699"/>
                <a:gd name="connsiteY8" fmla="*/ 205873 h 286398"/>
                <a:gd name="connsiteX9" fmla="*/ 311524 w 701699"/>
                <a:gd name="connsiteY9" fmla="*/ 147143 h 28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699" h="286398">
                  <a:moveTo>
                    <a:pt x="311524" y="147143"/>
                  </a:moveTo>
                  <a:cubicBezTo>
                    <a:pt x="370899" y="128346"/>
                    <a:pt x="395672" y="116149"/>
                    <a:pt x="447099" y="93089"/>
                  </a:cubicBezTo>
                  <a:cubicBezTo>
                    <a:pt x="498526" y="70029"/>
                    <a:pt x="582198" y="36122"/>
                    <a:pt x="620084" y="8783"/>
                  </a:cubicBezTo>
                  <a:cubicBezTo>
                    <a:pt x="661001" y="-4148"/>
                    <a:pt x="664303" y="-1496"/>
                    <a:pt x="701699" y="8299"/>
                  </a:cubicBezTo>
                  <a:cubicBezTo>
                    <a:pt x="686074" y="51770"/>
                    <a:pt x="628180" y="169163"/>
                    <a:pt x="608000" y="202631"/>
                  </a:cubicBezTo>
                  <a:cubicBezTo>
                    <a:pt x="560536" y="214485"/>
                    <a:pt x="407701" y="151914"/>
                    <a:pt x="374474" y="165875"/>
                  </a:cubicBezTo>
                  <a:cubicBezTo>
                    <a:pt x="341247" y="179836"/>
                    <a:pt x="340436" y="241465"/>
                    <a:pt x="408638" y="286398"/>
                  </a:cubicBezTo>
                  <a:cubicBezTo>
                    <a:pt x="331586" y="281939"/>
                    <a:pt x="160560" y="280512"/>
                    <a:pt x="7053" y="261609"/>
                  </a:cubicBezTo>
                  <a:cubicBezTo>
                    <a:pt x="-23047" y="262431"/>
                    <a:pt x="50449" y="220051"/>
                    <a:pt x="90847" y="205873"/>
                  </a:cubicBezTo>
                  <a:cubicBezTo>
                    <a:pt x="136199" y="234365"/>
                    <a:pt x="252149" y="165940"/>
                    <a:pt x="311524" y="147143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6" name="Freeform 19">
              <a:extLst>
                <a:ext uri="{FF2B5EF4-FFF2-40B4-BE49-F238E27FC236}">
                  <a16:creationId xmlns="" xmlns:a16="http://schemas.microsoft.com/office/drawing/2014/main" id="{32D68652-1341-458B-9727-8F63EE9BCC72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099879" y="4203040"/>
              <a:ext cx="229522" cy="27131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8264 w 43127"/>
                <a:gd name="connsiteY6" fmla="*/ 6604 h 18553"/>
                <a:gd name="connsiteX7" fmla="*/ 0 w 43127"/>
                <a:gd name="connsiteY7" fmla="*/ 13824 h 18553"/>
                <a:gd name="connsiteX0" fmla="*/ 0 w 44069"/>
                <a:gd name="connsiteY0" fmla="*/ 10594 h 17852"/>
                <a:gd name="connsiteX1" fmla="*/ 23845 w 44069"/>
                <a:gd name="connsiteY1" fmla="*/ 17584 h 17852"/>
                <a:gd name="connsiteX2" fmla="*/ 43896 w 44069"/>
                <a:gd name="connsiteY2" fmla="*/ 13238 h 17852"/>
                <a:gd name="connsiteX3" fmla="*/ 34348 w 44069"/>
                <a:gd name="connsiteY3" fmla="*/ 10359 h 17852"/>
                <a:gd name="connsiteX4" fmla="*/ 39898 w 44069"/>
                <a:gd name="connsiteY4" fmla="*/ 1683 h 17852"/>
                <a:gd name="connsiteX5" fmla="*/ 24730 w 44069"/>
                <a:gd name="connsiteY5" fmla="*/ 571 h 17852"/>
                <a:gd name="connsiteX6" fmla="*/ 19206 w 44069"/>
                <a:gd name="connsiteY6" fmla="*/ 6604 h 17852"/>
                <a:gd name="connsiteX7" fmla="*/ 0 w 44069"/>
                <a:gd name="connsiteY7" fmla="*/ 10594 h 17852"/>
                <a:gd name="connsiteX0" fmla="*/ 0 w 44069"/>
                <a:gd name="connsiteY0" fmla="*/ 10594 h 21484"/>
                <a:gd name="connsiteX1" fmla="*/ 22581 w 44069"/>
                <a:gd name="connsiteY1" fmla="*/ 21445 h 21484"/>
                <a:gd name="connsiteX2" fmla="*/ 43896 w 44069"/>
                <a:gd name="connsiteY2" fmla="*/ 13238 h 21484"/>
                <a:gd name="connsiteX3" fmla="*/ 34348 w 44069"/>
                <a:gd name="connsiteY3" fmla="*/ 10359 h 21484"/>
                <a:gd name="connsiteX4" fmla="*/ 39898 w 44069"/>
                <a:gd name="connsiteY4" fmla="*/ 1683 h 21484"/>
                <a:gd name="connsiteX5" fmla="*/ 24730 w 44069"/>
                <a:gd name="connsiteY5" fmla="*/ 571 h 21484"/>
                <a:gd name="connsiteX6" fmla="*/ 19206 w 44069"/>
                <a:gd name="connsiteY6" fmla="*/ 6604 h 21484"/>
                <a:gd name="connsiteX7" fmla="*/ 0 w 44069"/>
                <a:gd name="connsiteY7" fmla="*/ 10594 h 21484"/>
                <a:gd name="connsiteX0" fmla="*/ 0 w 44250"/>
                <a:gd name="connsiteY0" fmla="*/ 10594 h 21797"/>
                <a:gd name="connsiteX1" fmla="*/ 22581 w 44250"/>
                <a:gd name="connsiteY1" fmla="*/ 21445 h 21797"/>
                <a:gd name="connsiteX2" fmla="*/ 43896 w 44250"/>
                <a:gd name="connsiteY2" fmla="*/ 13238 h 21797"/>
                <a:gd name="connsiteX3" fmla="*/ 34348 w 44250"/>
                <a:gd name="connsiteY3" fmla="*/ 10359 h 21797"/>
                <a:gd name="connsiteX4" fmla="*/ 39898 w 44250"/>
                <a:gd name="connsiteY4" fmla="*/ 1683 h 21797"/>
                <a:gd name="connsiteX5" fmla="*/ 24730 w 44250"/>
                <a:gd name="connsiteY5" fmla="*/ 571 h 21797"/>
                <a:gd name="connsiteX6" fmla="*/ 19206 w 44250"/>
                <a:gd name="connsiteY6" fmla="*/ 6604 h 21797"/>
                <a:gd name="connsiteX7" fmla="*/ 0 w 44250"/>
                <a:gd name="connsiteY7" fmla="*/ 10594 h 21797"/>
                <a:gd name="connsiteX0" fmla="*/ 0 w 44250"/>
                <a:gd name="connsiteY0" fmla="*/ 10563 h 21766"/>
                <a:gd name="connsiteX1" fmla="*/ 22581 w 44250"/>
                <a:gd name="connsiteY1" fmla="*/ 21414 h 21766"/>
                <a:gd name="connsiteX2" fmla="*/ 43896 w 44250"/>
                <a:gd name="connsiteY2" fmla="*/ 13207 h 21766"/>
                <a:gd name="connsiteX3" fmla="*/ 36525 w 44250"/>
                <a:gd name="connsiteY3" fmla="*/ 9506 h 21766"/>
                <a:gd name="connsiteX4" fmla="*/ 39898 w 44250"/>
                <a:gd name="connsiteY4" fmla="*/ 1652 h 21766"/>
                <a:gd name="connsiteX5" fmla="*/ 24730 w 44250"/>
                <a:gd name="connsiteY5" fmla="*/ 540 h 21766"/>
                <a:gd name="connsiteX6" fmla="*/ 19206 w 44250"/>
                <a:gd name="connsiteY6" fmla="*/ 6573 h 21766"/>
                <a:gd name="connsiteX7" fmla="*/ 0 w 44250"/>
                <a:gd name="connsiteY7" fmla="*/ 10563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50" h="21766">
                  <a:moveTo>
                    <a:pt x="0" y="10563"/>
                  </a:moveTo>
                  <a:cubicBezTo>
                    <a:pt x="4823" y="17967"/>
                    <a:pt x="15280" y="20772"/>
                    <a:pt x="22581" y="21414"/>
                  </a:cubicBezTo>
                  <a:cubicBezTo>
                    <a:pt x="41580" y="23085"/>
                    <a:pt x="45601" y="18565"/>
                    <a:pt x="43896" y="13207"/>
                  </a:cubicBezTo>
                  <a:cubicBezTo>
                    <a:pt x="45537" y="11782"/>
                    <a:pt x="37191" y="11432"/>
                    <a:pt x="36525" y="9506"/>
                  </a:cubicBezTo>
                  <a:cubicBezTo>
                    <a:pt x="35859" y="7580"/>
                    <a:pt x="41864" y="3146"/>
                    <a:pt x="39898" y="1652"/>
                  </a:cubicBezTo>
                  <a:cubicBezTo>
                    <a:pt x="37932" y="158"/>
                    <a:pt x="28518" y="-576"/>
                    <a:pt x="24730" y="540"/>
                  </a:cubicBezTo>
                  <a:cubicBezTo>
                    <a:pt x="20942" y="1656"/>
                    <a:pt x="23328" y="4903"/>
                    <a:pt x="19206" y="6573"/>
                  </a:cubicBezTo>
                  <a:cubicBezTo>
                    <a:pt x="15084" y="8243"/>
                    <a:pt x="1606" y="9148"/>
                    <a:pt x="0" y="1056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90" name="Rectangle 19">
            <a:extLst>
              <a:ext uri="{FF2B5EF4-FFF2-40B4-BE49-F238E27FC236}">
                <a16:creationId xmlns="" xmlns:a16="http://schemas.microsoft.com/office/drawing/2014/main" id="{2EA016F4-A4A0-496B-BCEA-7DCD76C33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70061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Zeesluizen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spui</a:t>
            </a: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sluizen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	voor de Nieuwe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Waterweg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Aanvang vismigratierivier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Oosterschelde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Verplaatsen golfdempers en </a:t>
            </a:r>
            <a:endParaRPr kumimoji="0" lang="nl-NL" altLang="nl-NL" sz="2000" b="0" i="0" u="none" strike="noStrike" kern="120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	verlengen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havenpieren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Zuidbekken en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vismigratierivier</a:t>
            </a: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504030793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2">
            <a:extLst>
              <a:ext uri="{FF2B5EF4-FFF2-40B4-BE49-F238E27FC236}">
                <a16:creationId xmlns="" xmlns:a16="http://schemas.microsoft.com/office/drawing/2014/main" id="{B0ED78B9-A296-4A1D-A220-0D66BF9F0DF0}"/>
              </a:ext>
            </a:extLst>
          </p:cNvPr>
          <p:cNvGrpSpPr/>
          <p:nvPr/>
        </p:nvGrpSpPr>
        <p:grpSpPr>
          <a:xfrm>
            <a:off x="4959824" y="187075"/>
            <a:ext cx="3904302" cy="6483975"/>
            <a:chOff x="4572000" y="136800"/>
            <a:chExt cx="3904302" cy="6483975"/>
          </a:xfrm>
        </p:grpSpPr>
        <p:grpSp>
          <p:nvGrpSpPr>
            <p:cNvPr id="3" name="Groep 233">
              <a:extLst>
                <a:ext uri="{FF2B5EF4-FFF2-40B4-BE49-F238E27FC236}">
                  <a16:creationId xmlns="" xmlns:a16="http://schemas.microsoft.com/office/drawing/2014/main" id="{81EFFC8E-2FFE-41FA-8F49-039549EDCDC5}"/>
                </a:ext>
              </a:extLst>
            </p:cNvPr>
            <p:cNvGrpSpPr/>
            <p:nvPr/>
          </p:nvGrpSpPr>
          <p:grpSpPr>
            <a:xfrm>
              <a:off x="4572000" y="136800"/>
              <a:ext cx="3904302" cy="6483975"/>
              <a:chOff x="5137200" y="183600"/>
              <a:chExt cx="3904302" cy="6483975"/>
            </a:xfrm>
          </p:grpSpPr>
          <p:sp>
            <p:nvSpPr>
              <p:cNvPr id="237" name="Rechthoek 27">
                <a:extLst>
                  <a:ext uri="{FF2B5EF4-FFF2-40B4-BE49-F238E27FC236}">
                    <a16:creationId xmlns="" xmlns:a16="http://schemas.microsoft.com/office/drawing/2014/main" id="{8EDE2975-C66A-4550-BBD7-645DACC3CB13}"/>
                  </a:ext>
                </a:extLst>
              </p:cNvPr>
              <p:cNvSpPr/>
              <p:nvPr/>
            </p:nvSpPr>
            <p:spPr bwMode="auto">
              <a:xfrm>
                <a:off x="5137200" y="183600"/>
                <a:ext cx="3892550" cy="6408738"/>
              </a:xfrm>
              <a:prstGeom prst="rect">
                <a:avLst/>
              </a:prstGeom>
              <a:solidFill>
                <a:srgbClr val="92CDD2"/>
              </a:solidFill>
              <a:ln w="25400" cap="flat" cmpd="sng" algn="ctr">
                <a:solidFill>
                  <a:srgbClr val="BBE0E3">
                    <a:shade val="50000"/>
                  </a:srgbClr>
                </a:solidFill>
                <a:prstDash val="solid"/>
              </a:ln>
              <a:effectLst>
                <a:outerShdw blurRad="292100" dist="139700" dir="2700000" algn="ctr" rotWithShape="0">
                  <a:srgbClr val="000000">
                    <a:alpha val="6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38" name="Vrije vorm 103">
                <a:extLst>
                  <a:ext uri="{FF2B5EF4-FFF2-40B4-BE49-F238E27FC236}">
                    <a16:creationId xmlns="" xmlns:a16="http://schemas.microsoft.com/office/drawing/2014/main" id="{B072E54D-B1BD-416F-899C-22113D776D91}"/>
                  </a:ext>
                </a:extLst>
              </p:cNvPr>
              <p:cNvSpPr/>
              <p:nvPr/>
            </p:nvSpPr>
            <p:spPr bwMode="auto">
              <a:xfrm>
                <a:off x="5542333" y="825501"/>
                <a:ext cx="3489453" cy="5091358"/>
              </a:xfrm>
              <a:custGeom>
                <a:avLst/>
                <a:gdLst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190625 w 2724150"/>
                  <a:gd name="connsiteY25" fmla="*/ 2971800 h 4972050"/>
                  <a:gd name="connsiteX26" fmla="*/ 1400175 w 2724150"/>
                  <a:gd name="connsiteY26" fmla="*/ 3086100 h 4972050"/>
                  <a:gd name="connsiteX27" fmla="*/ 1371600 w 2724150"/>
                  <a:gd name="connsiteY27" fmla="*/ 3143250 h 4972050"/>
                  <a:gd name="connsiteX28" fmla="*/ 1133475 w 2724150"/>
                  <a:gd name="connsiteY28" fmla="*/ 3038475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79500 w 2724150"/>
                  <a:gd name="connsiteY25" fmla="*/ 294005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724150 w 2724150"/>
                  <a:gd name="connsiteY7" fmla="*/ 0 h 4972050"/>
                  <a:gd name="connsiteX8" fmla="*/ 2543175 w 2724150"/>
                  <a:gd name="connsiteY8" fmla="*/ 9525 h 4972050"/>
                  <a:gd name="connsiteX9" fmla="*/ 2381250 w 2724150"/>
                  <a:gd name="connsiteY9" fmla="*/ 85725 h 4972050"/>
                  <a:gd name="connsiteX10" fmla="*/ 2238375 w 2724150"/>
                  <a:gd name="connsiteY10" fmla="*/ 238125 h 4972050"/>
                  <a:gd name="connsiteX11" fmla="*/ 2085975 w 2724150"/>
                  <a:gd name="connsiteY11" fmla="*/ 514350 h 4972050"/>
                  <a:gd name="connsiteX12" fmla="*/ 1905000 w 2724150"/>
                  <a:gd name="connsiteY12" fmla="*/ 838200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71600 w 2724150"/>
                  <a:gd name="connsiteY29" fmla="*/ 3143250 h 4972050"/>
                  <a:gd name="connsiteX30" fmla="*/ 1133475 w 2724150"/>
                  <a:gd name="connsiteY30" fmla="*/ 3038475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57475 w 2724150"/>
                  <a:gd name="connsiteY7" fmla="*/ 2962275 h 4972050"/>
                  <a:gd name="connsiteX8" fmla="*/ 2724150 w 2724150"/>
                  <a:gd name="connsiteY8" fmla="*/ 0 h 4972050"/>
                  <a:gd name="connsiteX9" fmla="*/ 2543175 w 2724150"/>
                  <a:gd name="connsiteY9" fmla="*/ 9525 h 4972050"/>
                  <a:gd name="connsiteX10" fmla="*/ 2381250 w 2724150"/>
                  <a:gd name="connsiteY10" fmla="*/ 85725 h 4972050"/>
                  <a:gd name="connsiteX11" fmla="*/ 2238375 w 2724150"/>
                  <a:gd name="connsiteY11" fmla="*/ 238125 h 4972050"/>
                  <a:gd name="connsiteX12" fmla="*/ 2085975 w 2724150"/>
                  <a:gd name="connsiteY12" fmla="*/ 514350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71600 w 2724150"/>
                  <a:gd name="connsiteY30" fmla="*/ 3143250 h 4972050"/>
                  <a:gd name="connsiteX31" fmla="*/ 1133475 w 2724150"/>
                  <a:gd name="connsiteY31" fmla="*/ 3038475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93006 w 2724150"/>
                  <a:gd name="connsiteY32" fmla="*/ 31837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293019 w 2724150"/>
                  <a:gd name="connsiteY32" fmla="*/ 3200400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93019 w 2724150"/>
                  <a:gd name="connsiteY33" fmla="*/ 3200400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97794 w 2724150"/>
                  <a:gd name="connsiteY30" fmla="*/ 3167062 h 4972050"/>
                  <a:gd name="connsiteX31" fmla="*/ 1335882 w 2724150"/>
                  <a:gd name="connsiteY31" fmla="*/ 3276601 h 4972050"/>
                  <a:gd name="connsiteX32" fmla="*/ 1221581 w 2724150"/>
                  <a:gd name="connsiteY32" fmla="*/ 3305175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97794 w 2724150"/>
                  <a:gd name="connsiteY29" fmla="*/ 3167062 h 4972050"/>
                  <a:gd name="connsiteX30" fmla="*/ 1335882 w 2724150"/>
                  <a:gd name="connsiteY30" fmla="*/ 3276601 h 4972050"/>
                  <a:gd name="connsiteX31" fmla="*/ 1221581 w 2724150"/>
                  <a:gd name="connsiteY31" fmla="*/ 3305175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97794 w 2724150"/>
                  <a:gd name="connsiteY28" fmla="*/ 3167062 h 4972050"/>
                  <a:gd name="connsiteX29" fmla="*/ 1335882 w 2724150"/>
                  <a:gd name="connsiteY29" fmla="*/ 3276601 h 4972050"/>
                  <a:gd name="connsiteX30" fmla="*/ 1221581 w 2724150"/>
                  <a:gd name="connsiteY30" fmla="*/ 3305175 h 4972050"/>
                  <a:gd name="connsiteX31" fmla="*/ 1112044 w 2724150"/>
                  <a:gd name="connsiteY31" fmla="*/ 3298031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9800 w 2724150"/>
                  <a:gd name="connsiteY15" fmla="*/ 1533525 h 4972050"/>
                  <a:gd name="connsiteX16" fmla="*/ 1581150 w 2724150"/>
                  <a:gd name="connsiteY16" fmla="*/ 1390650 h 4972050"/>
                  <a:gd name="connsiteX17" fmla="*/ 1285875 w 2724150"/>
                  <a:gd name="connsiteY17" fmla="*/ 1781175 h 4972050"/>
                  <a:gd name="connsiteX18" fmla="*/ 1009650 w 2724150"/>
                  <a:gd name="connsiteY18" fmla="*/ 2190750 h 4972050"/>
                  <a:gd name="connsiteX19" fmla="*/ 695325 w 2724150"/>
                  <a:gd name="connsiteY19" fmla="*/ 2581275 h 4972050"/>
                  <a:gd name="connsiteX20" fmla="*/ 414337 w 2724150"/>
                  <a:gd name="connsiteY20" fmla="*/ 2950369 h 4972050"/>
                  <a:gd name="connsiteX21" fmla="*/ 828675 w 2724150"/>
                  <a:gd name="connsiteY21" fmla="*/ 2924175 h 4972050"/>
                  <a:gd name="connsiteX22" fmla="*/ 897731 w 2724150"/>
                  <a:gd name="connsiteY22" fmla="*/ 2928937 h 4972050"/>
                  <a:gd name="connsiteX23" fmla="*/ 912018 w 2724150"/>
                  <a:gd name="connsiteY23" fmla="*/ 2986088 h 4972050"/>
                  <a:gd name="connsiteX24" fmla="*/ 1135856 w 2724150"/>
                  <a:gd name="connsiteY24" fmla="*/ 2965450 h 4972050"/>
                  <a:gd name="connsiteX25" fmla="*/ 1277144 w 2724150"/>
                  <a:gd name="connsiteY25" fmla="*/ 3034506 h 4972050"/>
                  <a:gd name="connsiteX26" fmla="*/ 1400175 w 2724150"/>
                  <a:gd name="connsiteY26" fmla="*/ 3086100 h 4972050"/>
                  <a:gd name="connsiteX27" fmla="*/ 1397794 w 2724150"/>
                  <a:gd name="connsiteY27" fmla="*/ 3167062 h 4972050"/>
                  <a:gd name="connsiteX28" fmla="*/ 1335882 w 2724150"/>
                  <a:gd name="connsiteY28" fmla="*/ 3276601 h 4972050"/>
                  <a:gd name="connsiteX29" fmla="*/ 1221581 w 2724150"/>
                  <a:gd name="connsiteY29" fmla="*/ 3305175 h 4972050"/>
                  <a:gd name="connsiteX30" fmla="*/ 1112044 w 2724150"/>
                  <a:gd name="connsiteY30" fmla="*/ 3298031 h 4972050"/>
                  <a:gd name="connsiteX31" fmla="*/ 1081088 w 2724150"/>
                  <a:gd name="connsiteY31" fmla="*/ 3209925 h 4972050"/>
                  <a:gd name="connsiteX32" fmla="*/ 1040606 w 2724150"/>
                  <a:gd name="connsiteY32" fmla="*/ 3040856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581150 w 2724150"/>
                  <a:gd name="connsiteY15" fmla="*/ 1390650 h 4972050"/>
                  <a:gd name="connsiteX16" fmla="*/ 1285875 w 2724150"/>
                  <a:gd name="connsiteY16" fmla="*/ 1781175 h 4972050"/>
                  <a:gd name="connsiteX17" fmla="*/ 1009650 w 2724150"/>
                  <a:gd name="connsiteY17" fmla="*/ 2190750 h 4972050"/>
                  <a:gd name="connsiteX18" fmla="*/ 695325 w 2724150"/>
                  <a:gd name="connsiteY18" fmla="*/ 2581275 h 4972050"/>
                  <a:gd name="connsiteX19" fmla="*/ 414337 w 2724150"/>
                  <a:gd name="connsiteY19" fmla="*/ 2950369 h 4972050"/>
                  <a:gd name="connsiteX20" fmla="*/ 828675 w 2724150"/>
                  <a:gd name="connsiteY20" fmla="*/ 2924175 h 4972050"/>
                  <a:gd name="connsiteX21" fmla="*/ 897731 w 2724150"/>
                  <a:gd name="connsiteY21" fmla="*/ 2928937 h 4972050"/>
                  <a:gd name="connsiteX22" fmla="*/ 912018 w 2724150"/>
                  <a:gd name="connsiteY22" fmla="*/ 2986088 h 4972050"/>
                  <a:gd name="connsiteX23" fmla="*/ 1135856 w 2724150"/>
                  <a:gd name="connsiteY23" fmla="*/ 2965450 h 4972050"/>
                  <a:gd name="connsiteX24" fmla="*/ 1277144 w 2724150"/>
                  <a:gd name="connsiteY24" fmla="*/ 3034506 h 4972050"/>
                  <a:gd name="connsiteX25" fmla="*/ 1400175 w 2724150"/>
                  <a:gd name="connsiteY25" fmla="*/ 3086100 h 4972050"/>
                  <a:gd name="connsiteX26" fmla="*/ 1397794 w 2724150"/>
                  <a:gd name="connsiteY26" fmla="*/ 3167062 h 4972050"/>
                  <a:gd name="connsiteX27" fmla="*/ 1335882 w 2724150"/>
                  <a:gd name="connsiteY27" fmla="*/ 3276601 h 4972050"/>
                  <a:gd name="connsiteX28" fmla="*/ 1221581 w 2724150"/>
                  <a:gd name="connsiteY28" fmla="*/ 3305175 h 4972050"/>
                  <a:gd name="connsiteX29" fmla="*/ 1112044 w 2724150"/>
                  <a:gd name="connsiteY29" fmla="*/ 3298031 h 4972050"/>
                  <a:gd name="connsiteX30" fmla="*/ 1081088 w 2724150"/>
                  <a:gd name="connsiteY30" fmla="*/ 3209925 h 4972050"/>
                  <a:gd name="connsiteX31" fmla="*/ 1040606 w 2724150"/>
                  <a:gd name="connsiteY31" fmla="*/ 3040856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285875 w 2724150"/>
                  <a:gd name="connsiteY15" fmla="*/ 17811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28675 w 2724150"/>
                  <a:gd name="connsiteY18" fmla="*/ 2924175 h 4972050"/>
                  <a:gd name="connsiteX19" fmla="*/ 897731 w 2724150"/>
                  <a:gd name="connsiteY19" fmla="*/ 2928937 h 4972050"/>
                  <a:gd name="connsiteX20" fmla="*/ 912018 w 2724150"/>
                  <a:gd name="connsiteY20" fmla="*/ 2986088 h 4972050"/>
                  <a:gd name="connsiteX21" fmla="*/ 1135856 w 2724150"/>
                  <a:gd name="connsiteY21" fmla="*/ 2965450 h 4972050"/>
                  <a:gd name="connsiteX22" fmla="*/ 1277144 w 2724150"/>
                  <a:gd name="connsiteY22" fmla="*/ 3034506 h 4972050"/>
                  <a:gd name="connsiteX23" fmla="*/ 1400175 w 2724150"/>
                  <a:gd name="connsiteY23" fmla="*/ 3086100 h 4972050"/>
                  <a:gd name="connsiteX24" fmla="*/ 1397794 w 2724150"/>
                  <a:gd name="connsiteY24" fmla="*/ 3167062 h 4972050"/>
                  <a:gd name="connsiteX25" fmla="*/ 1335882 w 2724150"/>
                  <a:gd name="connsiteY25" fmla="*/ 3276601 h 4972050"/>
                  <a:gd name="connsiteX26" fmla="*/ 1221581 w 2724150"/>
                  <a:gd name="connsiteY26" fmla="*/ 3305175 h 4972050"/>
                  <a:gd name="connsiteX27" fmla="*/ 1112044 w 2724150"/>
                  <a:gd name="connsiteY27" fmla="*/ 3298031 h 4972050"/>
                  <a:gd name="connsiteX28" fmla="*/ 1081088 w 2724150"/>
                  <a:gd name="connsiteY28" fmla="*/ 3209925 h 4972050"/>
                  <a:gd name="connsiteX29" fmla="*/ 1040606 w 2724150"/>
                  <a:gd name="connsiteY29" fmla="*/ 3040856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912018 w 2724150"/>
                  <a:gd name="connsiteY19" fmla="*/ 2986088 h 4972050"/>
                  <a:gd name="connsiteX20" fmla="*/ 1135856 w 2724150"/>
                  <a:gd name="connsiteY20" fmla="*/ 2965450 h 4972050"/>
                  <a:gd name="connsiteX21" fmla="*/ 1277144 w 2724150"/>
                  <a:gd name="connsiteY21" fmla="*/ 3034506 h 4972050"/>
                  <a:gd name="connsiteX22" fmla="*/ 1400175 w 2724150"/>
                  <a:gd name="connsiteY22" fmla="*/ 3086100 h 4972050"/>
                  <a:gd name="connsiteX23" fmla="*/ 1397794 w 2724150"/>
                  <a:gd name="connsiteY23" fmla="*/ 3167062 h 4972050"/>
                  <a:gd name="connsiteX24" fmla="*/ 1335882 w 2724150"/>
                  <a:gd name="connsiteY24" fmla="*/ 3276601 h 4972050"/>
                  <a:gd name="connsiteX25" fmla="*/ 1221581 w 2724150"/>
                  <a:gd name="connsiteY25" fmla="*/ 3305175 h 4972050"/>
                  <a:gd name="connsiteX26" fmla="*/ 1112044 w 2724150"/>
                  <a:gd name="connsiteY26" fmla="*/ 3298031 h 4972050"/>
                  <a:gd name="connsiteX27" fmla="*/ 1081088 w 2724150"/>
                  <a:gd name="connsiteY27" fmla="*/ 3209925 h 4972050"/>
                  <a:gd name="connsiteX28" fmla="*/ 1040606 w 2724150"/>
                  <a:gd name="connsiteY28" fmla="*/ 3040856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1135856 w 2724150"/>
                  <a:gd name="connsiteY19" fmla="*/ 2965450 h 4972050"/>
                  <a:gd name="connsiteX20" fmla="*/ 1277144 w 2724150"/>
                  <a:gd name="connsiteY20" fmla="*/ 3034506 h 4972050"/>
                  <a:gd name="connsiteX21" fmla="*/ 1400175 w 2724150"/>
                  <a:gd name="connsiteY21" fmla="*/ 3086100 h 4972050"/>
                  <a:gd name="connsiteX22" fmla="*/ 1397794 w 2724150"/>
                  <a:gd name="connsiteY22" fmla="*/ 3167062 h 4972050"/>
                  <a:gd name="connsiteX23" fmla="*/ 1335882 w 2724150"/>
                  <a:gd name="connsiteY23" fmla="*/ 3276601 h 4972050"/>
                  <a:gd name="connsiteX24" fmla="*/ 1221581 w 2724150"/>
                  <a:gd name="connsiteY24" fmla="*/ 3305175 h 4972050"/>
                  <a:gd name="connsiteX25" fmla="*/ 1112044 w 2724150"/>
                  <a:gd name="connsiteY25" fmla="*/ 3298031 h 4972050"/>
                  <a:gd name="connsiteX26" fmla="*/ 1081088 w 2724150"/>
                  <a:gd name="connsiteY26" fmla="*/ 3209925 h 4972050"/>
                  <a:gd name="connsiteX27" fmla="*/ 1040606 w 2724150"/>
                  <a:gd name="connsiteY27" fmla="*/ 3040856 h 4972050"/>
                  <a:gd name="connsiteX28" fmla="*/ 304800 w 2724150"/>
                  <a:gd name="connsiteY28" fmla="*/ 3105150 h 4972050"/>
                  <a:gd name="connsiteX29" fmla="*/ 171450 w 2724150"/>
                  <a:gd name="connsiteY29" fmla="*/ 3352800 h 4972050"/>
                  <a:gd name="connsiteX30" fmla="*/ 104775 w 2724150"/>
                  <a:gd name="connsiteY30" fmla="*/ 3552825 h 4972050"/>
                  <a:gd name="connsiteX31" fmla="*/ 38100 w 2724150"/>
                  <a:gd name="connsiteY31" fmla="*/ 3810000 h 4972050"/>
                  <a:gd name="connsiteX32" fmla="*/ 0 w 2724150"/>
                  <a:gd name="connsiteY32" fmla="*/ 4057650 h 4972050"/>
                  <a:gd name="connsiteX33" fmla="*/ 0 w 2724150"/>
                  <a:gd name="connsiteY33" fmla="*/ 4333875 h 4972050"/>
                  <a:gd name="connsiteX34" fmla="*/ 28575 w 2724150"/>
                  <a:gd name="connsiteY34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135856 w 2724150"/>
                  <a:gd name="connsiteY18" fmla="*/ 2965450 h 4972050"/>
                  <a:gd name="connsiteX19" fmla="*/ 1277144 w 2724150"/>
                  <a:gd name="connsiteY19" fmla="*/ 3034506 h 4972050"/>
                  <a:gd name="connsiteX20" fmla="*/ 1400175 w 2724150"/>
                  <a:gd name="connsiteY20" fmla="*/ 3086100 h 4972050"/>
                  <a:gd name="connsiteX21" fmla="*/ 1397794 w 2724150"/>
                  <a:gd name="connsiteY21" fmla="*/ 3167062 h 4972050"/>
                  <a:gd name="connsiteX22" fmla="*/ 1335882 w 2724150"/>
                  <a:gd name="connsiteY22" fmla="*/ 3276601 h 4972050"/>
                  <a:gd name="connsiteX23" fmla="*/ 1221581 w 2724150"/>
                  <a:gd name="connsiteY23" fmla="*/ 3305175 h 4972050"/>
                  <a:gd name="connsiteX24" fmla="*/ 1112044 w 2724150"/>
                  <a:gd name="connsiteY24" fmla="*/ 3298031 h 4972050"/>
                  <a:gd name="connsiteX25" fmla="*/ 1081088 w 2724150"/>
                  <a:gd name="connsiteY25" fmla="*/ 3209925 h 4972050"/>
                  <a:gd name="connsiteX26" fmla="*/ 1040606 w 2724150"/>
                  <a:gd name="connsiteY26" fmla="*/ 3040856 h 4972050"/>
                  <a:gd name="connsiteX27" fmla="*/ 304800 w 2724150"/>
                  <a:gd name="connsiteY27" fmla="*/ 3105150 h 4972050"/>
                  <a:gd name="connsiteX28" fmla="*/ 171450 w 2724150"/>
                  <a:gd name="connsiteY28" fmla="*/ 3352800 h 4972050"/>
                  <a:gd name="connsiteX29" fmla="*/ 104775 w 2724150"/>
                  <a:gd name="connsiteY29" fmla="*/ 3552825 h 4972050"/>
                  <a:gd name="connsiteX30" fmla="*/ 38100 w 2724150"/>
                  <a:gd name="connsiteY30" fmla="*/ 3810000 h 4972050"/>
                  <a:gd name="connsiteX31" fmla="*/ 0 w 2724150"/>
                  <a:gd name="connsiteY31" fmla="*/ 4057650 h 4972050"/>
                  <a:gd name="connsiteX32" fmla="*/ 0 w 2724150"/>
                  <a:gd name="connsiteY32" fmla="*/ 4333875 h 4972050"/>
                  <a:gd name="connsiteX33" fmla="*/ 28575 w 2724150"/>
                  <a:gd name="connsiteY3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277144 w 2724150"/>
                  <a:gd name="connsiteY18" fmla="*/ 3034506 h 4972050"/>
                  <a:gd name="connsiteX19" fmla="*/ 1400175 w 2724150"/>
                  <a:gd name="connsiteY19" fmla="*/ 3086100 h 4972050"/>
                  <a:gd name="connsiteX20" fmla="*/ 1397794 w 2724150"/>
                  <a:gd name="connsiteY20" fmla="*/ 3167062 h 4972050"/>
                  <a:gd name="connsiteX21" fmla="*/ 1335882 w 2724150"/>
                  <a:gd name="connsiteY21" fmla="*/ 3276601 h 4972050"/>
                  <a:gd name="connsiteX22" fmla="*/ 1221581 w 2724150"/>
                  <a:gd name="connsiteY22" fmla="*/ 3305175 h 4972050"/>
                  <a:gd name="connsiteX23" fmla="*/ 1112044 w 2724150"/>
                  <a:gd name="connsiteY23" fmla="*/ 3298031 h 4972050"/>
                  <a:gd name="connsiteX24" fmla="*/ 1081088 w 2724150"/>
                  <a:gd name="connsiteY24" fmla="*/ 3209925 h 4972050"/>
                  <a:gd name="connsiteX25" fmla="*/ 1040606 w 2724150"/>
                  <a:gd name="connsiteY25" fmla="*/ 3040856 h 4972050"/>
                  <a:gd name="connsiteX26" fmla="*/ 304800 w 2724150"/>
                  <a:gd name="connsiteY26" fmla="*/ 3105150 h 4972050"/>
                  <a:gd name="connsiteX27" fmla="*/ 171450 w 2724150"/>
                  <a:gd name="connsiteY27" fmla="*/ 3352800 h 4972050"/>
                  <a:gd name="connsiteX28" fmla="*/ 104775 w 2724150"/>
                  <a:gd name="connsiteY28" fmla="*/ 3552825 h 4972050"/>
                  <a:gd name="connsiteX29" fmla="*/ 38100 w 2724150"/>
                  <a:gd name="connsiteY29" fmla="*/ 3810000 h 4972050"/>
                  <a:gd name="connsiteX30" fmla="*/ 0 w 2724150"/>
                  <a:gd name="connsiteY30" fmla="*/ 4057650 h 4972050"/>
                  <a:gd name="connsiteX31" fmla="*/ 0 w 2724150"/>
                  <a:gd name="connsiteY31" fmla="*/ 4333875 h 4972050"/>
                  <a:gd name="connsiteX32" fmla="*/ 28575 w 2724150"/>
                  <a:gd name="connsiteY3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397794 w 2724150"/>
                  <a:gd name="connsiteY19" fmla="*/ 31670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517775 w 2724150"/>
                  <a:gd name="connsiteY12" fmla="*/ 11525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657475"/>
                  <a:gd name="connsiteY0" fmla="*/ 4140200 h 4568825"/>
                  <a:gd name="connsiteX1" fmla="*/ 352425 w 2657475"/>
                  <a:gd name="connsiteY1" fmla="*/ 4235450 h 4568825"/>
                  <a:gd name="connsiteX2" fmla="*/ 1200150 w 2657475"/>
                  <a:gd name="connsiteY2" fmla="*/ 4416425 h 4568825"/>
                  <a:gd name="connsiteX3" fmla="*/ 1514475 w 2657475"/>
                  <a:gd name="connsiteY3" fmla="*/ 4568825 h 4568825"/>
                  <a:gd name="connsiteX4" fmla="*/ 1762125 w 2657475"/>
                  <a:gd name="connsiteY4" fmla="*/ 4530725 h 4568825"/>
                  <a:gd name="connsiteX5" fmla="*/ 2628900 w 2657475"/>
                  <a:gd name="connsiteY5" fmla="*/ 3730625 h 4568825"/>
                  <a:gd name="connsiteX6" fmla="*/ 2647950 w 2657475"/>
                  <a:gd name="connsiteY6" fmla="*/ 2901950 h 4568825"/>
                  <a:gd name="connsiteX7" fmla="*/ 2647950 w 2657475"/>
                  <a:gd name="connsiteY7" fmla="*/ 2749550 h 4568825"/>
                  <a:gd name="connsiteX8" fmla="*/ 2657475 w 2657475"/>
                  <a:gd name="connsiteY8" fmla="*/ 2559050 h 4568825"/>
                  <a:gd name="connsiteX9" fmla="*/ 2606675 w 2657475"/>
                  <a:gd name="connsiteY9" fmla="*/ 0 h 4568825"/>
                  <a:gd name="connsiteX10" fmla="*/ 2470150 w 2657475"/>
                  <a:gd name="connsiteY10" fmla="*/ 381000 h 4568825"/>
                  <a:gd name="connsiteX11" fmla="*/ 2517775 w 2657475"/>
                  <a:gd name="connsiteY11" fmla="*/ 749300 h 4568825"/>
                  <a:gd name="connsiteX12" fmla="*/ 2486025 w 2657475"/>
                  <a:gd name="connsiteY12" fmla="*/ 1073150 h 4568825"/>
                  <a:gd name="connsiteX13" fmla="*/ 2447925 w 2657475"/>
                  <a:gd name="connsiteY13" fmla="*/ 1216025 h 4568825"/>
                  <a:gd name="connsiteX14" fmla="*/ 2200275 w 2657475"/>
                  <a:gd name="connsiteY14" fmla="*/ 1720850 h 4568825"/>
                  <a:gd name="connsiteX15" fmla="*/ 1924050 w 2657475"/>
                  <a:gd name="connsiteY15" fmla="*/ 2232025 h 4568825"/>
                  <a:gd name="connsiteX16" fmla="*/ 1749425 w 2657475"/>
                  <a:gd name="connsiteY16" fmla="*/ 2470150 h 4568825"/>
                  <a:gd name="connsiteX17" fmla="*/ 1958975 w 2657475"/>
                  <a:gd name="connsiteY17" fmla="*/ 2733675 h 4568825"/>
                  <a:gd name="connsiteX18" fmla="*/ 1956594 w 2657475"/>
                  <a:gd name="connsiteY18" fmla="*/ 3284537 h 4568825"/>
                  <a:gd name="connsiteX19" fmla="*/ 1335882 w 2657475"/>
                  <a:gd name="connsiteY19" fmla="*/ 2873376 h 4568825"/>
                  <a:gd name="connsiteX20" fmla="*/ 1221581 w 2657475"/>
                  <a:gd name="connsiteY20" fmla="*/ 2901950 h 4568825"/>
                  <a:gd name="connsiteX21" fmla="*/ 1112044 w 2657475"/>
                  <a:gd name="connsiteY21" fmla="*/ 2894806 h 4568825"/>
                  <a:gd name="connsiteX22" fmla="*/ 1081088 w 2657475"/>
                  <a:gd name="connsiteY22" fmla="*/ 2806700 h 4568825"/>
                  <a:gd name="connsiteX23" fmla="*/ 1040606 w 2657475"/>
                  <a:gd name="connsiteY23" fmla="*/ 2637631 h 4568825"/>
                  <a:gd name="connsiteX24" fmla="*/ 304800 w 2657475"/>
                  <a:gd name="connsiteY24" fmla="*/ 2701925 h 4568825"/>
                  <a:gd name="connsiteX25" fmla="*/ 171450 w 2657475"/>
                  <a:gd name="connsiteY25" fmla="*/ 2949575 h 4568825"/>
                  <a:gd name="connsiteX26" fmla="*/ 104775 w 2657475"/>
                  <a:gd name="connsiteY26" fmla="*/ 3149600 h 4568825"/>
                  <a:gd name="connsiteX27" fmla="*/ 38100 w 2657475"/>
                  <a:gd name="connsiteY27" fmla="*/ 3406775 h 4568825"/>
                  <a:gd name="connsiteX28" fmla="*/ 0 w 2657475"/>
                  <a:gd name="connsiteY28" fmla="*/ 3654425 h 4568825"/>
                  <a:gd name="connsiteX29" fmla="*/ 0 w 2657475"/>
                  <a:gd name="connsiteY29" fmla="*/ 3930650 h 4568825"/>
                  <a:gd name="connsiteX30" fmla="*/ 28575 w 2657475"/>
                  <a:gd name="connsiteY30" fmla="*/ 4140200 h 4568825"/>
                  <a:gd name="connsiteX0" fmla="*/ 28575 w 2657475"/>
                  <a:gd name="connsiteY0" fmla="*/ 3759200 h 4187825"/>
                  <a:gd name="connsiteX1" fmla="*/ 352425 w 2657475"/>
                  <a:gd name="connsiteY1" fmla="*/ 3854450 h 4187825"/>
                  <a:gd name="connsiteX2" fmla="*/ 1200150 w 2657475"/>
                  <a:gd name="connsiteY2" fmla="*/ 4035425 h 4187825"/>
                  <a:gd name="connsiteX3" fmla="*/ 1514475 w 2657475"/>
                  <a:gd name="connsiteY3" fmla="*/ 4187825 h 4187825"/>
                  <a:gd name="connsiteX4" fmla="*/ 1762125 w 2657475"/>
                  <a:gd name="connsiteY4" fmla="*/ 4149725 h 4187825"/>
                  <a:gd name="connsiteX5" fmla="*/ 2628900 w 2657475"/>
                  <a:gd name="connsiteY5" fmla="*/ 3349625 h 4187825"/>
                  <a:gd name="connsiteX6" fmla="*/ 2647950 w 2657475"/>
                  <a:gd name="connsiteY6" fmla="*/ 2520950 h 4187825"/>
                  <a:gd name="connsiteX7" fmla="*/ 2647950 w 2657475"/>
                  <a:gd name="connsiteY7" fmla="*/ 2368550 h 4187825"/>
                  <a:gd name="connsiteX8" fmla="*/ 2657475 w 2657475"/>
                  <a:gd name="connsiteY8" fmla="*/ 2178050 h 4187825"/>
                  <a:gd name="connsiteX9" fmla="*/ 2470150 w 2657475"/>
                  <a:gd name="connsiteY9" fmla="*/ 0 h 4187825"/>
                  <a:gd name="connsiteX10" fmla="*/ 2517775 w 2657475"/>
                  <a:gd name="connsiteY10" fmla="*/ 368300 h 4187825"/>
                  <a:gd name="connsiteX11" fmla="*/ 2486025 w 2657475"/>
                  <a:gd name="connsiteY11" fmla="*/ 692150 h 4187825"/>
                  <a:gd name="connsiteX12" fmla="*/ 2447925 w 2657475"/>
                  <a:gd name="connsiteY12" fmla="*/ 835025 h 4187825"/>
                  <a:gd name="connsiteX13" fmla="*/ 2200275 w 2657475"/>
                  <a:gd name="connsiteY13" fmla="*/ 1339850 h 4187825"/>
                  <a:gd name="connsiteX14" fmla="*/ 1924050 w 2657475"/>
                  <a:gd name="connsiteY14" fmla="*/ 1851025 h 4187825"/>
                  <a:gd name="connsiteX15" fmla="*/ 1749425 w 2657475"/>
                  <a:gd name="connsiteY15" fmla="*/ 2089150 h 4187825"/>
                  <a:gd name="connsiteX16" fmla="*/ 1958975 w 2657475"/>
                  <a:gd name="connsiteY16" fmla="*/ 2352675 h 4187825"/>
                  <a:gd name="connsiteX17" fmla="*/ 1956594 w 2657475"/>
                  <a:gd name="connsiteY17" fmla="*/ 2903537 h 4187825"/>
                  <a:gd name="connsiteX18" fmla="*/ 1335882 w 2657475"/>
                  <a:gd name="connsiteY18" fmla="*/ 2492376 h 4187825"/>
                  <a:gd name="connsiteX19" fmla="*/ 1221581 w 2657475"/>
                  <a:gd name="connsiteY19" fmla="*/ 2520950 h 4187825"/>
                  <a:gd name="connsiteX20" fmla="*/ 1112044 w 2657475"/>
                  <a:gd name="connsiteY20" fmla="*/ 2513806 h 4187825"/>
                  <a:gd name="connsiteX21" fmla="*/ 1081088 w 2657475"/>
                  <a:gd name="connsiteY21" fmla="*/ 2425700 h 4187825"/>
                  <a:gd name="connsiteX22" fmla="*/ 1040606 w 2657475"/>
                  <a:gd name="connsiteY22" fmla="*/ 2256631 h 4187825"/>
                  <a:gd name="connsiteX23" fmla="*/ 304800 w 2657475"/>
                  <a:gd name="connsiteY23" fmla="*/ 2320925 h 4187825"/>
                  <a:gd name="connsiteX24" fmla="*/ 171450 w 2657475"/>
                  <a:gd name="connsiteY24" fmla="*/ 2568575 h 4187825"/>
                  <a:gd name="connsiteX25" fmla="*/ 104775 w 2657475"/>
                  <a:gd name="connsiteY25" fmla="*/ 2768600 h 4187825"/>
                  <a:gd name="connsiteX26" fmla="*/ 38100 w 2657475"/>
                  <a:gd name="connsiteY26" fmla="*/ 3025775 h 4187825"/>
                  <a:gd name="connsiteX27" fmla="*/ 0 w 2657475"/>
                  <a:gd name="connsiteY27" fmla="*/ 3273425 h 4187825"/>
                  <a:gd name="connsiteX28" fmla="*/ 0 w 2657475"/>
                  <a:gd name="connsiteY28" fmla="*/ 3549650 h 4187825"/>
                  <a:gd name="connsiteX29" fmla="*/ 28575 w 2657475"/>
                  <a:gd name="connsiteY29" fmla="*/ 3759200 h 4187825"/>
                  <a:gd name="connsiteX0" fmla="*/ 28575 w 2657475"/>
                  <a:gd name="connsiteY0" fmla="*/ 3390900 h 3819525"/>
                  <a:gd name="connsiteX1" fmla="*/ 352425 w 2657475"/>
                  <a:gd name="connsiteY1" fmla="*/ 3486150 h 3819525"/>
                  <a:gd name="connsiteX2" fmla="*/ 1200150 w 2657475"/>
                  <a:gd name="connsiteY2" fmla="*/ 3667125 h 3819525"/>
                  <a:gd name="connsiteX3" fmla="*/ 1514475 w 2657475"/>
                  <a:gd name="connsiteY3" fmla="*/ 3819525 h 3819525"/>
                  <a:gd name="connsiteX4" fmla="*/ 1762125 w 2657475"/>
                  <a:gd name="connsiteY4" fmla="*/ 3781425 h 3819525"/>
                  <a:gd name="connsiteX5" fmla="*/ 2628900 w 2657475"/>
                  <a:gd name="connsiteY5" fmla="*/ 2981325 h 3819525"/>
                  <a:gd name="connsiteX6" fmla="*/ 2647950 w 2657475"/>
                  <a:gd name="connsiteY6" fmla="*/ 2152650 h 3819525"/>
                  <a:gd name="connsiteX7" fmla="*/ 2647950 w 2657475"/>
                  <a:gd name="connsiteY7" fmla="*/ 2000250 h 3819525"/>
                  <a:gd name="connsiteX8" fmla="*/ 2657475 w 2657475"/>
                  <a:gd name="connsiteY8" fmla="*/ 1809750 h 3819525"/>
                  <a:gd name="connsiteX9" fmla="*/ 2517775 w 2657475"/>
                  <a:gd name="connsiteY9" fmla="*/ 0 h 3819525"/>
                  <a:gd name="connsiteX10" fmla="*/ 2486025 w 2657475"/>
                  <a:gd name="connsiteY10" fmla="*/ 323850 h 3819525"/>
                  <a:gd name="connsiteX11" fmla="*/ 2447925 w 2657475"/>
                  <a:gd name="connsiteY11" fmla="*/ 466725 h 3819525"/>
                  <a:gd name="connsiteX12" fmla="*/ 2200275 w 2657475"/>
                  <a:gd name="connsiteY12" fmla="*/ 971550 h 3819525"/>
                  <a:gd name="connsiteX13" fmla="*/ 1924050 w 2657475"/>
                  <a:gd name="connsiteY13" fmla="*/ 1482725 h 3819525"/>
                  <a:gd name="connsiteX14" fmla="*/ 1749425 w 2657475"/>
                  <a:gd name="connsiteY14" fmla="*/ 1720850 h 3819525"/>
                  <a:gd name="connsiteX15" fmla="*/ 1958975 w 2657475"/>
                  <a:gd name="connsiteY15" fmla="*/ 1984375 h 3819525"/>
                  <a:gd name="connsiteX16" fmla="*/ 1956594 w 2657475"/>
                  <a:gd name="connsiteY16" fmla="*/ 2535237 h 3819525"/>
                  <a:gd name="connsiteX17" fmla="*/ 1335882 w 2657475"/>
                  <a:gd name="connsiteY17" fmla="*/ 2124076 h 3819525"/>
                  <a:gd name="connsiteX18" fmla="*/ 1221581 w 2657475"/>
                  <a:gd name="connsiteY18" fmla="*/ 2152650 h 3819525"/>
                  <a:gd name="connsiteX19" fmla="*/ 1112044 w 2657475"/>
                  <a:gd name="connsiteY19" fmla="*/ 2145506 h 3819525"/>
                  <a:gd name="connsiteX20" fmla="*/ 1081088 w 2657475"/>
                  <a:gd name="connsiteY20" fmla="*/ 2057400 h 3819525"/>
                  <a:gd name="connsiteX21" fmla="*/ 1040606 w 2657475"/>
                  <a:gd name="connsiteY21" fmla="*/ 1888331 h 3819525"/>
                  <a:gd name="connsiteX22" fmla="*/ 304800 w 2657475"/>
                  <a:gd name="connsiteY22" fmla="*/ 1952625 h 3819525"/>
                  <a:gd name="connsiteX23" fmla="*/ 171450 w 2657475"/>
                  <a:gd name="connsiteY23" fmla="*/ 2200275 h 3819525"/>
                  <a:gd name="connsiteX24" fmla="*/ 104775 w 2657475"/>
                  <a:gd name="connsiteY24" fmla="*/ 2400300 h 3819525"/>
                  <a:gd name="connsiteX25" fmla="*/ 38100 w 2657475"/>
                  <a:gd name="connsiteY25" fmla="*/ 2657475 h 3819525"/>
                  <a:gd name="connsiteX26" fmla="*/ 0 w 2657475"/>
                  <a:gd name="connsiteY26" fmla="*/ 2905125 h 3819525"/>
                  <a:gd name="connsiteX27" fmla="*/ 0 w 2657475"/>
                  <a:gd name="connsiteY27" fmla="*/ 3181350 h 3819525"/>
                  <a:gd name="connsiteX28" fmla="*/ 28575 w 2657475"/>
                  <a:gd name="connsiteY28" fmla="*/ 3390900 h 3819525"/>
                  <a:gd name="connsiteX0" fmla="*/ 28575 w 2657475"/>
                  <a:gd name="connsiteY0" fmla="*/ 3067050 h 3495675"/>
                  <a:gd name="connsiteX1" fmla="*/ 352425 w 2657475"/>
                  <a:gd name="connsiteY1" fmla="*/ 3162300 h 3495675"/>
                  <a:gd name="connsiteX2" fmla="*/ 1200150 w 2657475"/>
                  <a:gd name="connsiteY2" fmla="*/ 3343275 h 3495675"/>
                  <a:gd name="connsiteX3" fmla="*/ 1514475 w 2657475"/>
                  <a:gd name="connsiteY3" fmla="*/ 3495675 h 3495675"/>
                  <a:gd name="connsiteX4" fmla="*/ 1762125 w 2657475"/>
                  <a:gd name="connsiteY4" fmla="*/ 3457575 h 3495675"/>
                  <a:gd name="connsiteX5" fmla="*/ 2628900 w 2657475"/>
                  <a:gd name="connsiteY5" fmla="*/ 2657475 h 3495675"/>
                  <a:gd name="connsiteX6" fmla="*/ 2647950 w 2657475"/>
                  <a:gd name="connsiteY6" fmla="*/ 1828800 h 3495675"/>
                  <a:gd name="connsiteX7" fmla="*/ 2647950 w 2657475"/>
                  <a:gd name="connsiteY7" fmla="*/ 1676400 h 3495675"/>
                  <a:gd name="connsiteX8" fmla="*/ 2657475 w 2657475"/>
                  <a:gd name="connsiteY8" fmla="*/ 1485900 h 3495675"/>
                  <a:gd name="connsiteX9" fmla="*/ 2486025 w 2657475"/>
                  <a:gd name="connsiteY9" fmla="*/ 0 h 3495675"/>
                  <a:gd name="connsiteX10" fmla="*/ 2447925 w 2657475"/>
                  <a:gd name="connsiteY10" fmla="*/ 142875 h 3495675"/>
                  <a:gd name="connsiteX11" fmla="*/ 2200275 w 2657475"/>
                  <a:gd name="connsiteY11" fmla="*/ 647700 h 3495675"/>
                  <a:gd name="connsiteX12" fmla="*/ 1924050 w 2657475"/>
                  <a:gd name="connsiteY12" fmla="*/ 1158875 h 3495675"/>
                  <a:gd name="connsiteX13" fmla="*/ 1749425 w 2657475"/>
                  <a:gd name="connsiteY13" fmla="*/ 1397000 h 3495675"/>
                  <a:gd name="connsiteX14" fmla="*/ 1958975 w 2657475"/>
                  <a:gd name="connsiteY14" fmla="*/ 1660525 h 3495675"/>
                  <a:gd name="connsiteX15" fmla="*/ 1956594 w 2657475"/>
                  <a:gd name="connsiteY15" fmla="*/ 2211387 h 3495675"/>
                  <a:gd name="connsiteX16" fmla="*/ 1335882 w 2657475"/>
                  <a:gd name="connsiteY16" fmla="*/ 1800226 h 3495675"/>
                  <a:gd name="connsiteX17" fmla="*/ 1221581 w 2657475"/>
                  <a:gd name="connsiteY17" fmla="*/ 1828800 h 3495675"/>
                  <a:gd name="connsiteX18" fmla="*/ 1112044 w 2657475"/>
                  <a:gd name="connsiteY18" fmla="*/ 1821656 h 3495675"/>
                  <a:gd name="connsiteX19" fmla="*/ 1081088 w 2657475"/>
                  <a:gd name="connsiteY19" fmla="*/ 1733550 h 3495675"/>
                  <a:gd name="connsiteX20" fmla="*/ 1040606 w 2657475"/>
                  <a:gd name="connsiteY20" fmla="*/ 1564481 h 3495675"/>
                  <a:gd name="connsiteX21" fmla="*/ 304800 w 2657475"/>
                  <a:gd name="connsiteY21" fmla="*/ 1628775 h 3495675"/>
                  <a:gd name="connsiteX22" fmla="*/ 171450 w 2657475"/>
                  <a:gd name="connsiteY22" fmla="*/ 1876425 h 3495675"/>
                  <a:gd name="connsiteX23" fmla="*/ 104775 w 2657475"/>
                  <a:gd name="connsiteY23" fmla="*/ 2076450 h 3495675"/>
                  <a:gd name="connsiteX24" fmla="*/ 38100 w 2657475"/>
                  <a:gd name="connsiteY24" fmla="*/ 2333625 h 3495675"/>
                  <a:gd name="connsiteX25" fmla="*/ 0 w 2657475"/>
                  <a:gd name="connsiteY25" fmla="*/ 2581275 h 3495675"/>
                  <a:gd name="connsiteX26" fmla="*/ 0 w 2657475"/>
                  <a:gd name="connsiteY26" fmla="*/ 2857500 h 3495675"/>
                  <a:gd name="connsiteX27" fmla="*/ 28575 w 2657475"/>
                  <a:gd name="connsiteY27" fmla="*/ 3067050 h 3495675"/>
                  <a:gd name="connsiteX0" fmla="*/ 28575 w 2657475"/>
                  <a:gd name="connsiteY0" fmla="*/ 2924175 h 3352800"/>
                  <a:gd name="connsiteX1" fmla="*/ 352425 w 2657475"/>
                  <a:gd name="connsiteY1" fmla="*/ 3019425 h 3352800"/>
                  <a:gd name="connsiteX2" fmla="*/ 1200150 w 2657475"/>
                  <a:gd name="connsiteY2" fmla="*/ 3200400 h 3352800"/>
                  <a:gd name="connsiteX3" fmla="*/ 1514475 w 2657475"/>
                  <a:gd name="connsiteY3" fmla="*/ 3352800 h 3352800"/>
                  <a:gd name="connsiteX4" fmla="*/ 1762125 w 2657475"/>
                  <a:gd name="connsiteY4" fmla="*/ 3314700 h 3352800"/>
                  <a:gd name="connsiteX5" fmla="*/ 2628900 w 2657475"/>
                  <a:gd name="connsiteY5" fmla="*/ 2514600 h 3352800"/>
                  <a:gd name="connsiteX6" fmla="*/ 2647950 w 2657475"/>
                  <a:gd name="connsiteY6" fmla="*/ 1685925 h 3352800"/>
                  <a:gd name="connsiteX7" fmla="*/ 2647950 w 2657475"/>
                  <a:gd name="connsiteY7" fmla="*/ 1533525 h 3352800"/>
                  <a:gd name="connsiteX8" fmla="*/ 2657475 w 2657475"/>
                  <a:gd name="connsiteY8" fmla="*/ 1343025 h 3352800"/>
                  <a:gd name="connsiteX9" fmla="*/ 2447925 w 2657475"/>
                  <a:gd name="connsiteY9" fmla="*/ 0 h 3352800"/>
                  <a:gd name="connsiteX10" fmla="*/ 2200275 w 2657475"/>
                  <a:gd name="connsiteY10" fmla="*/ 504825 h 3352800"/>
                  <a:gd name="connsiteX11" fmla="*/ 1924050 w 2657475"/>
                  <a:gd name="connsiteY11" fmla="*/ 1016000 h 3352800"/>
                  <a:gd name="connsiteX12" fmla="*/ 1749425 w 2657475"/>
                  <a:gd name="connsiteY12" fmla="*/ 1254125 h 3352800"/>
                  <a:gd name="connsiteX13" fmla="*/ 1958975 w 2657475"/>
                  <a:gd name="connsiteY13" fmla="*/ 1517650 h 3352800"/>
                  <a:gd name="connsiteX14" fmla="*/ 1956594 w 2657475"/>
                  <a:gd name="connsiteY14" fmla="*/ 2068512 h 3352800"/>
                  <a:gd name="connsiteX15" fmla="*/ 1335882 w 2657475"/>
                  <a:gd name="connsiteY15" fmla="*/ 1657351 h 3352800"/>
                  <a:gd name="connsiteX16" fmla="*/ 1221581 w 2657475"/>
                  <a:gd name="connsiteY16" fmla="*/ 1685925 h 3352800"/>
                  <a:gd name="connsiteX17" fmla="*/ 1112044 w 2657475"/>
                  <a:gd name="connsiteY17" fmla="*/ 1678781 h 3352800"/>
                  <a:gd name="connsiteX18" fmla="*/ 1081088 w 2657475"/>
                  <a:gd name="connsiteY18" fmla="*/ 1590675 h 3352800"/>
                  <a:gd name="connsiteX19" fmla="*/ 1040606 w 2657475"/>
                  <a:gd name="connsiteY19" fmla="*/ 1421606 h 3352800"/>
                  <a:gd name="connsiteX20" fmla="*/ 304800 w 2657475"/>
                  <a:gd name="connsiteY20" fmla="*/ 1485900 h 3352800"/>
                  <a:gd name="connsiteX21" fmla="*/ 171450 w 2657475"/>
                  <a:gd name="connsiteY21" fmla="*/ 1733550 h 3352800"/>
                  <a:gd name="connsiteX22" fmla="*/ 104775 w 2657475"/>
                  <a:gd name="connsiteY22" fmla="*/ 1933575 h 3352800"/>
                  <a:gd name="connsiteX23" fmla="*/ 38100 w 2657475"/>
                  <a:gd name="connsiteY23" fmla="*/ 2190750 h 3352800"/>
                  <a:gd name="connsiteX24" fmla="*/ 0 w 2657475"/>
                  <a:gd name="connsiteY24" fmla="*/ 2438400 h 3352800"/>
                  <a:gd name="connsiteX25" fmla="*/ 0 w 2657475"/>
                  <a:gd name="connsiteY25" fmla="*/ 2714625 h 3352800"/>
                  <a:gd name="connsiteX26" fmla="*/ 28575 w 2657475"/>
                  <a:gd name="connsiteY26" fmla="*/ 2924175 h 3352800"/>
                  <a:gd name="connsiteX0" fmla="*/ 28575 w 2657475"/>
                  <a:gd name="connsiteY0" fmla="*/ 2419350 h 2847975"/>
                  <a:gd name="connsiteX1" fmla="*/ 352425 w 2657475"/>
                  <a:gd name="connsiteY1" fmla="*/ 2514600 h 2847975"/>
                  <a:gd name="connsiteX2" fmla="*/ 1200150 w 2657475"/>
                  <a:gd name="connsiteY2" fmla="*/ 2695575 h 2847975"/>
                  <a:gd name="connsiteX3" fmla="*/ 1514475 w 2657475"/>
                  <a:gd name="connsiteY3" fmla="*/ 2847975 h 2847975"/>
                  <a:gd name="connsiteX4" fmla="*/ 1762125 w 2657475"/>
                  <a:gd name="connsiteY4" fmla="*/ 2809875 h 2847975"/>
                  <a:gd name="connsiteX5" fmla="*/ 2628900 w 2657475"/>
                  <a:gd name="connsiteY5" fmla="*/ 2009775 h 2847975"/>
                  <a:gd name="connsiteX6" fmla="*/ 2647950 w 2657475"/>
                  <a:gd name="connsiteY6" fmla="*/ 1181100 h 2847975"/>
                  <a:gd name="connsiteX7" fmla="*/ 2647950 w 2657475"/>
                  <a:gd name="connsiteY7" fmla="*/ 1028700 h 2847975"/>
                  <a:gd name="connsiteX8" fmla="*/ 2657475 w 2657475"/>
                  <a:gd name="connsiteY8" fmla="*/ 838200 h 2847975"/>
                  <a:gd name="connsiteX9" fmla="*/ 2200275 w 2657475"/>
                  <a:gd name="connsiteY9" fmla="*/ 0 h 2847975"/>
                  <a:gd name="connsiteX10" fmla="*/ 1924050 w 2657475"/>
                  <a:gd name="connsiteY10" fmla="*/ 511175 h 2847975"/>
                  <a:gd name="connsiteX11" fmla="*/ 1749425 w 2657475"/>
                  <a:gd name="connsiteY11" fmla="*/ 749300 h 2847975"/>
                  <a:gd name="connsiteX12" fmla="*/ 1958975 w 2657475"/>
                  <a:gd name="connsiteY12" fmla="*/ 1012825 h 2847975"/>
                  <a:gd name="connsiteX13" fmla="*/ 1956594 w 2657475"/>
                  <a:gd name="connsiteY13" fmla="*/ 1563687 h 2847975"/>
                  <a:gd name="connsiteX14" fmla="*/ 1335882 w 2657475"/>
                  <a:gd name="connsiteY14" fmla="*/ 1152526 h 2847975"/>
                  <a:gd name="connsiteX15" fmla="*/ 1221581 w 2657475"/>
                  <a:gd name="connsiteY15" fmla="*/ 1181100 h 2847975"/>
                  <a:gd name="connsiteX16" fmla="*/ 1112044 w 2657475"/>
                  <a:gd name="connsiteY16" fmla="*/ 1173956 h 2847975"/>
                  <a:gd name="connsiteX17" fmla="*/ 1081088 w 2657475"/>
                  <a:gd name="connsiteY17" fmla="*/ 1085850 h 2847975"/>
                  <a:gd name="connsiteX18" fmla="*/ 1040606 w 2657475"/>
                  <a:gd name="connsiteY18" fmla="*/ 916781 h 2847975"/>
                  <a:gd name="connsiteX19" fmla="*/ 304800 w 2657475"/>
                  <a:gd name="connsiteY19" fmla="*/ 981075 h 2847975"/>
                  <a:gd name="connsiteX20" fmla="*/ 171450 w 2657475"/>
                  <a:gd name="connsiteY20" fmla="*/ 1228725 h 2847975"/>
                  <a:gd name="connsiteX21" fmla="*/ 104775 w 2657475"/>
                  <a:gd name="connsiteY21" fmla="*/ 1428750 h 2847975"/>
                  <a:gd name="connsiteX22" fmla="*/ 38100 w 2657475"/>
                  <a:gd name="connsiteY22" fmla="*/ 1685925 h 2847975"/>
                  <a:gd name="connsiteX23" fmla="*/ 0 w 2657475"/>
                  <a:gd name="connsiteY23" fmla="*/ 1933575 h 2847975"/>
                  <a:gd name="connsiteX24" fmla="*/ 0 w 2657475"/>
                  <a:gd name="connsiteY24" fmla="*/ 2209800 h 2847975"/>
                  <a:gd name="connsiteX25" fmla="*/ 28575 w 2657475"/>
                  <a:gd name="connsiteY25" fmla="*/ 2419350 h 2847975"/>
                  <a:gd name="connsiteX0" fmla="*/ 28575 w 2657475"/>
                  <a:gd name="connsiteY0" fmla="*/ 1908175 h 2336800"/>
                  <a:gd name="connsiteX1" fmla="*/ 352425 w 2657475"/>
                  <a:gd name="connsiteY1" fmla="*/ 2003425 h 2336800"/>
                  <a:gd name="connsiteX2" fmla="*/ 1200150 w 2657475"/>
                  <a:gd name="connsiteY2" fmla="*/ 2184400 h 2336800"/>
                  <a:gd name="connsiteX3" fmla="*/ 1514475 w 2657475"/>
                  <a:gd name="connsiteY3" fmla="*/ 2336800 h 2336800"/>
                  <a:gd name="connsiteX4" fmla="*/ 1762125 w 2657475"/>
                  <a:gd name="connsiteY4" fmla="*/ 2298700 h 2336800"/>
                  <a:gd name="connsiteX5" fmla="*/ 2628900 w 2657475"/>
                  <a:gd name="connsiteY5" fmla="*/ 1498600 h 2336800"/>
                  <a:gd name="connsiteX6" fmla="*/ 2647950 w 2657475"/>
                  <a:gd name="connsiteY6" fmla="*/ 669925 h 2336800"/>
                  <a:gd name="connsiteX7" fmla="*/ 2647950 w 2657475"/>
                  <a:gd name="connsiteY7" fmla="*/ 517525 h 2336800"/>
                  <a:gd name="connsiteX8" fmla="*/ 2657475 w 2657475"/>
                  <a:gd name="connsiteY8" fmla="*/ 327025 h 2336800"/>
                  <a:gd name="connsiteX9" fmla="*/ 1924050 w 2657475"/>
                  <a:gd name="connsiteY9" fmla="*/ 0 h 2336800"/>
                  <a:gd name="connsiteX10" fmla="*/ 1749425 w 2657475"/>
                  <a:gd name="connsiteY10" fmla="*/ 238125 h 2336800"/>
                  <a:gd name="connsiteX11" fmla="*/ 1958975 w 2657475"/>
                  <a:gd name="connsiteY11" fmla="*/ 501650 h 2336800"/>
                  <a:gd name="connsiteX12" fmla="*/ 1956594 w 2657475"/>
                  <a:gd name="connsiteY12" fmla="*/ 1052512 h 2336800"/>
                  <a:gd name="connsiteX13" fmla="*/ 1335882 w 2657475"/>
                  <a:gd name="connsiteY13" fmla="*/ 641351 h 2336800"/>
                  <a:gd name="connsiteX14" fmla="*/ 1221581 w 2657475"/>
                  <a:gd name="connsiteY14" fmla="*/ 669925 h 2336800"/>
                  <a:gd name="connsiteX15" fmla="*/ 1112044 w 2657475"/>
                  <a:gd name="connsiteY15" fmla="*/ 662781 h 2336800"/>
                  <a:gd name="connsiteX16" fmla="*/ 1081088 w 2657475"/>
                  <a:gd name="connsiteY16" fmla="*/ 574675 h 2336800"/>
                  <a:gd name="connsiteX17" fmla="*/ 1040606 w 2657475"/>
                  <a:gd name="connsiteY17" fmla="*/ 405606 h 2336800"/>
                  <a:gd name="connsiteX18" fmla="*/ 304800 w 2657475"/>
                  <a:gd name="connsiteY18" fmla="*/ 469900 h 2336800"/>
                  <a:gd name="connsiteX19" fmla="*/ 171450 w 2657475"/>
                  <a:gd name="connsiteY19" fmla="*/ 717550 h 2336800"/>
                  <a:gd name="connsiteX20" fmla="*/ 104775 w 2657475"/>
                  <a:gd name="connsiteY20" fmla="*/ 917575 h 2336800"/>
                  <a:gd name="connsiteX21" fmla="*/ 38100 w 2657475"/>
                  <a:gd name="connsiteY21" fmla="*/ 1174750 h 2336800"/>
                  <a:gd name="connsiteX22" fmla="*/ 0 w 2657475"/>
                  <a:gd name="connsiteY22" fmla="*/ 1422400 h 2336800"/>
                  <a:gd name="connsiteX23" fmla="*/ 0 w 2657475"/>
                  <a:gd name="connsiteY23" fmla="*/ 1698625 h 2336800"/>
                  <a:gd name="connsiteX24" fmla="*/ 28575 w 2657475"/>
                  <a:gd name="connsiteY24" fmla="*/ 1908175 h 2336800"/>
                  <a:gd name="connsiteX0" fmla="*/ 28575 w 2657475"/>
                  <a:gd name="connsiteY0" fmla="*/ 1670050 h 2098675"/>
                  <a:gd name="connsiteX1" fmla="*/ 352425 w 2657475"/>
                  <a:gd name="connsiteY1" fmla="*/ 1765300 h 2098675"/>
                  <a:gd name="connsiteX2" fmla="*/ 1200150 w 2657475"/>
                  <a:gd name="connsiteY2" fmla="*/ 1946275 h 2098675"/>
                  <a:gd name="connsiteX3" fmla="*/ 1514475 w 2657475"/>
                  <a:gd name="connsiteY3" fmla="*/ 2098675 h 2098675"/>
                  <a:gd name="connsiteX4" fmla="*/ 1762125 w 2657475"/>
                  <a:gd name="connsiteY4" fmla="*/ 2060575 h 2098675"/>
                  <a:gd name="connsiteX5" fmla="*/ 2628900 w 2657475"/>
                  <a:gd name="connsiteY5" fmla="*/ 1260475 h 2098675"/>
                  <a:gd name="connsiteX6" fmla="*/ 2647950 w 2657475"/>
                  <a:gd name="connsiteY6" fmla="*/ 431800 h 2098675"/>
                  <a:gd name="connsiteX7" fmla="*/ 2647950 w 2657475"/>
                  <a:gd name="connsiteY7" fmla="*/ 279400 h 2098675"/>
                  <a:gd name="connsiteX8" fmla="*/ 2657475 w 2657475"/>
                  <a:gd name="connsiteY8" fmla="*/ 88900 h 2098675"/>
                  <a:gd name="connsiteX9" fmla="*/ 1749425 w 2657475"/>
                  <a:gd name="connsiteY9" fmla="*/ 0 h 2098675"/>
                  <a:gd name="connsiteX10" fmla="*/ 1958975 w 2657475"/>
                  <a:gd name="connsiteY10" fmla="*/ 263525 h 2098675"/>
                  <a:gd name="connsiteX11" fmla="*/ 1956594 w 2657475"/>
                  <a:gd name="connsiteY11" fmla="*/ 814387 h 2098675"/>
                  <a:gd name="connsiteX12" fmla="*/ 1335882 w 2657475"/>
                  <a:gd name="connsiteY12" fmla="*/ 403226 h 2098675"/>
                  <a:gd name="connsiteX13" fmla="*/ 1221581 w 2657475"/>
                  <a:gd name="connsiteY13" fmla="*/ 431800 h 2098675"/>
                  <a:gd name="connsiteX14" fmla="*/ 1112044 w 2657475"/>
                  <a:gd name="connsiteY14" fmla="*/ 424656 h 2098675"/>
                  <a:gd name="connsiteX15" fmla="*/ 1081088 w 2657475"/>
                  <a:gd name="connsiteY15" fmla="*/ 336550 h 2098675"/>
                  <a:gd name="connsiteX16" fmla="*/ 1040606 w 2657475"/>
                  <a:gd name="connsiteY16" fmla="*/ 167481 h 2098675"/>
                  <a:gd name="connsiteX17" fmla="*/ 304800 w 2657475"/>
                  <a:gd name="connsiteY17" fmla="*/ 231775 h 2098675"/>
                  <a:gd name="connsiteX18" fmla="*/ 171450 w 2657475"/>
                  <a:gd name="connsiteY18" fmla="*/ 479425 h 2098675"/>
                  <a:gd name="connsiteX19" fmla="*/ 104775 w 2657475"/>
                  <a:gd name="connsiteY19" fmla="*/ 679450 h 2098675"/>
                  <a:gd name="connsiteX20" fmla="*/ 38100 w 2657475"/>
                  <a:gd name="connsiteY20" fmla="*/ 936625 h 2098675"/>
                  <a:gd name="connsiteX21" fmla="*/ 0 w 2657475"/>
                  <a:gd name="connsiteY21" fmla="*/ 1184275 h 2098675"/>
                  <a:gd name="connsiteX22" fmla="*/ 0 w 2657475"/>
                  <a:gd name="connsiteY22" fmla="*/ 1460500 h 2098675"/>
                  <a:gd name="connsiteX23" fmla="*/ 28575 w 2657475"/>
                  <a:gd name="connsiteY23" fmla="*/ 1670050 h 2098675"/>
                  <a:gd name="connsiteX0" fmla="*/ 28575 w 2657475"/>
                  <a:gd name="connsiteY0" fmla="*/ 1581150 h 2009775"/>
                  <a:gd name="connsiteX1" fmla="*/ 352425 w 2657475"/>
                  <a:gd name="connsiteY1" fmla="*/ 1676400 h 2009775"/>
                  <a:gd name="connsiteX2" fmla="*/ 1200150 w 2657475"/>
                  <a:gd name="connsiteY2" fmla="*/ 1857375 h 2009775"/>
                  <a:gd name="connsiteX3" fmla="*/ 1514475 w 2657475"/>
                  <a:gd name="connsiteY3" fmla="*/ 2009775 h 2009775"/>
                  <a:gd name="connsiteX4" fmla="*/ 1762125 w 2657475"/>
                  <a:gd name="connsiteY4" fmla="*/ 1971675 h 2009775"/>
                  <a:gd name="connsiteX5" fmla="*/ 2628900 w 2657475"/>
                  <a:gd name="connsiteY5" fmla="*/ 1171575 h 2009775"/>
                  <a:gd name="connsiteX6" fmla="*/ 2647950 w 2657475"/>
                  <a:gd name="connsiteY6" fmla="*/ 342900 h 2009775"/>
                  <a:gd name="connsiteX7" fmla="*/ 2647950 w 2657475"/>
                  <a:gd name="connsiteY7" fmla="*/ 190500 h 2009775"/>
                  <a:gd name="connsiteX8" fmla="*/ 2657475 w 2657475"/>
                  <a:gd name="connsiteY8" fmla="*/ 0 h 2009775"/>
                  <a:gd name="connsiteX9" fmla="*/ 1958975 w 2657475"/>
                  <a:gd name="connsiteY9" fmla="*/ 174625 h 2009775"/>
                  <a:gd name="connsiteX10" fmla="*/ 1956594 w 2657475"/>
                  <a:gd name="connsiteY10" fmla="*/ 725487 h 2009775"/>
                  <a:gd name="connsiteX11" fmla="*/ 1335882 w 2657475"/>
                  <a:gd name="connsiteY11" fmla="*/ 314326 h 2009775"/>
                  <a:gd name="connsiteX12" fmla="*/ 1221581 w 2657475"/>
                  <a:gd name="connsiteY12" fmla="*/ 342900 h 2009775"/>
                  <a:gd name="connsiteX13" fmla="*/ 1112044 w 2657475"/>
                  <a:gd name="connsiteY13" fmla="*/ 335756 h 2009775"/>
                  <a:gd name="connsiteX14" fmla="*/ 1081088 w 2657475"/>
                  <a:gd name="connsiteY14" fmla="*/ 247650 h 2009775"/>
                  <a:gd name="connsiteX15" fmla="*/ 1040606 w 2657475"/>
                  <a:gd name="connsiteY15" fmla="*/ 78581 h 2009775"/>
                  <a:gd name="connsiteX16" fmla="*/ 304800 w 2657475"/>
                  <a:gd name="connsiteY16" fmla="*/ 142875 h 2009775"/>
                  <a:gd name="connsiteX17" fmla="*/ 171450 w 2657475"/>
                  <a:gd name="connsiteY17" fmla="*/ 390525 h 2009775"/>
                  <a:gd name="connsiteX18" fmla="*/ 104775 w 2657475"/>
                  <a:gd name="connsiteY18" fmla="*/ 590550 h 2009775"/>
                  <a:gd name="connsiteX19" fmla="*/ 38100 w 2657475"/>
                  <a:gd name="connsiteY19" fmla="*/ 847725 h 2009775"/>
                  <a:gd name="connsiteX20" fmla="*/ 0 w 2657475"/>
                  <a:gd name="connsiteY20" fmla="*/ 1095375 h 2009775"/>
                  <a:gd name="connsiteX21" fmla="*/ 0 w 2657475"/>
                  <a:gd name="connsiteY21" fmla="*/ 1371600 h 2009775"/>
                  <a:gd name="connsiteX22" fmla="*/ 28575 w 2657475"/>
                  <a:gd name="connsiteY22" fmla="*/ 1581150 h 2009775"/>
                  <a:gd name="connsiteX0" fmla="*/ 28575 w 2647950"/>
                  <a:gd name="connsiteY0" fmla="*/ 150256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21" fmla="*/ 28575 w 2647950"/>
                  <a:gd name="connsiteY21" fmla="*/ 150256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365125 w 2647950"/>
                  <a:gd name="connsiteY17" fmla="*/ 5056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673100 w 2647950"/>
                  <a:gd name="connsiteY19" fmla="*/ 578644 h 1931194"/>
                  <a:gd name="connsiteX20" fmla="*/ 0 w 2647950"/>
                  <a:gd name="connsiteY20" fmla="*/ 12930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255910 w 2476500"/>
                  <a:gd name="connsiteY1" fmla="*/ 146922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173360 w 2476500"/>
                  <a:gd name="connsiteY1" fmla="*/ 136127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262260 w 2476500"/>
                  <a:gd name="connsiteY1" fmla="*/ 124697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497210 w 2476500"/>
                  <a:gd name="connsiteY1" fmla="*/ 10310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471810 w 2476500"/>
                  <a:gd name="connsiteY1" fmla="*/ 10056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662310 w 2476500"/>
                  <a:gd name="connsiteY1" fmla="*/ 78977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687710 w 2476500"/>
                  <a:gd name="connsiteY1" fmla="*/ 82152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833760 w 2476500"/>
                  <a:gd name="connsiteY1" fmla="*/ 65007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00360 w 2476500"/>
                  <a:gd name="connsiteY4" fmla="*/ 1369216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33450 w 2476500"/>
                  <a:gd name="connsiteY26" fmla="*/ 4929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86148 w 2476500"/>
                  <a:gd name="connsiteY1" fmla="*/ 569117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6167 w 2476500"/>
                  <a:gd name="connsiteY1" fmla="*/ 642935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3785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90600 w 2476500"/>
                  <a:gd name="connsiteY0" fmla="*/ 450056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90600 w 2476500"/>
                  <a:gd name="connsiteY28" fmla="*/ 450056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330325 w 2476500"/>
                  <a:gd name="connsiteY16" fmla="*/ 14938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500510 w 2476500"/>
                  <a:gd name="connsiteY16" fmla="*/ 139539 h 1931194"/>
                  <a:gd name="connsiteX17" fmla="*/ 1330325 w 2476500"/>
                  <a:gd name="connsiteY17" fmla="*/ 149384 h 1931194"/>
                  <a:gd name="connsiteX18" fmla="*/ 1782450 w 2476500"/>
                  <a:gd name="connsiteY18" fmla="*/ 490059 h 1931194"/>
                  <a:gd name="connsiteX19" fmla="*/ 1785144 w 2476500"/>
                  <a:gd name="connsiteY19" fmla="*/ 646906 h 1931194"/>
                  <a:gd name="connsiteX20" fmla="*/ 1164432 w 2476500"/>
                  <a:gd name="connsiteY20" fmla="*/ 235745 h 1931194"/>
                  <a:gd name="connsiteX21" fmla="*/ 1050131 w 2476500"/>
                  <a:gd name="connsiteY21" fmla="*/ 264319 h 1931194"/>
                  <a:gd name="connsiteX22" fmla="*/ 940594 w 2476500"/>
                  <a:gd name="connsiteY22" fmla="*/ 257175 h 1931194"/>
                  <a:gd name="connsiteX23" fmla="*/ 909638 w 2476500"/>
                  <a:gd name="connsiteY23" fmla="*/ 169069 h 1931194"/>
                  <a:gd name="connsiteX24" fmla="*/ 869156 w 2476500"/>
                  <a:gd name="connsiteY24" fmla="*/ 0 h 1931194"/>
                  <a:gd name="connsiteX25" fmla="*/ 133350 w 2476500"/>
                  <a:gd name="connsiteY25" fmla="*/ 64294 h 1931194"/>
                  <a:gd name="connsiteX26" fmla="*/ 0 w 2476500"/>
                  <a:gd name="connsiteY26" fmla="*/ 311944 h 1931194"/>
                  <a:gd name="connsiteX27" fmla="*/ 250825 w 2476500"/>
                  <a:gd name="connsiteY27" fmla="*/ 353219 h 1931194"/>
                  <a:gd name="connsiteX28" fmla="*/ 501650 w 2476500"/>
                  <a:gd name="connsiteY28" fmla="*/ 394494 h 1931194"/>
                  <a:gd name="connsiteX29" fmla="*/ 620713 w 2476500"/>
                  <a:gd name="connsiteY29" fmla="*/ 340519 h 1931194"/>
                  <a:gd name="connsiteX30" fmla="*/ 962025 w 2476500"/>
                  <a:gd name="connsiteY30" fmla="*/ 433388 h 1931194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982350 w 2476500"/>
                  <a:gd name="connsiteY16" fmla="*/ 0 h 1997395"/>
                  <a:gd name="connsiteX17" fmla="*/ 1330325 w 2476500"/>
                  <a:gd name="connsiteY17" fmla="*/ 215585 h 1997395"/>
                  <a:gd name="connsiteX18" fmla="*/ 1782450 w 2476500"/>
                  <a:gd name="connsiteY18" fmla="*/ 556260 h 1997395"/>
                  <a:gd name="connsiteX19" fmla="*/ 1785144 w 2476500"/>
                  <a:gd name="connsiteY19" fmla="*/ 713107 h 1997395"/>
                  <a:gd name="connsiteX20" fmla="*/ 1164432 w 2476500"/>
                  <a:gd name="connsiteY20" fmla="*/ 301946 h 1997395"/>
                  <a:gd name="connsiteX21" fmla="*/ 1050131 w 2476500"/>
                  <a:gd name="connsiteY21" fmla="*/ 330520 h 1997395"/>
                  <a:gd name="connsiteX22" fmla="*/ 940594 w 2476500"/>
                  <a:gd name="connsiteY22" fmla="*/ 323376 h 1997395"/>
                  <a:gd name="connsiteX23" fmla="*/ 909638 w 2476500"/>
                  <a:gd name="connsiteY23" fmla="*/ 235270 h 1997395"/>
                  <a:gd name="connsiteX24" fmla="*/ 869156 w 2476500"/>
                  <a:gd name="connsiteY24" fmla="*/ 66201 h 1997395"/>
                  <a:gd name="connsiteX25" fmla="*/ 133350 w 2476500"/>
                  <a:gd name="connsiteY25" fmla="*/ 130495 h 1997395"/>
                  <a:gd name="connsiteX26" fmla="*/ 0 w 2476500"/>
                  <a:gd name="connsiteY26" fmla="*/ 378145 h 1997395"/>
                  <a:gd name="connsiteX27" fmla="*/ 250825 w 2476500"/>
                  <a:gd name="connsiteY27" fmla="*/ 419420 h 1997395"/>
                  <a:gd name="connsiteX28" fmla="*/ 501650 w 2476500"/>
                  <a:gd name="connsiteY28" fmla="*/ 460695 h 1997395"/>
                  <a:gd name="connsiteX29" fmla="*/ 620713 w 2476500"/>
                  <a:gd name="connsiteY29" fmla="*/ 406720 h 1997395"/>
                  <a:gd name="connsiteX30" fmla="*/ 962025 w 2476500"/>
                  <a:gd name="connsiteY30" fmla="*/ 499589 h 1997395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1741810 w 2476500"/>
                  <a:gd name="connsiteY16" fmla="*/ 87631 h 1997395"/>
                  <a:gd name="connsiteX17" fmla="*/ 982350 w 2476500"/>
                  <a:gd name="connsiteY17" fmla="*/ 0 h 1997395"/>
                  <a:gd name="connsiteX18" fmla="*/ 1330325 w 2476500"/>
                  <a:gd name="connsiteY18" fmla="*/ 215585 h 1997395"/>
                  <a:gd name="connsiteX19" fmla="*/ 1782450 w 2476500"/>
                  <a:gd name="connsiteY19" fmla="*/ 556260 h 1997395"/>
                  <a:gd name="connsiteX20" fmla="*/ 1785144 w 2476500"/>
                  <a:gd name="connsiteY20" fmla="*/ 713107 h 1997395"/>
                  <a:gd name="connsiteX21" fmla="*/ 1164432 w 2476500"/>
                  <a:gd name="connsiteY21" fmla="*/ 301946 h 1997395"/>
                  <a:gd name="connsiteX22" fmla="*/ 1050131 w 2476500"/>
                  <a:gd name="connsiteY22" fmla="*/ 330520 h 1997395"/>
                  <a:gd name="connsiteX23" fmla="*/ 940594 w 2476500"/>
                  <a:gd name="connsiteY23" fmla="*/ 323376 h 1997395"/>
                  <a:gd name="connsiteX24" fmla="*/ 909638 w 2476500"/>
                  <a:gd name="connsiteY24" fmla="*/ 235270 h 1997395"/>
                  <a:gd name="connsiteX25" fmla="*/ 869156 w 2476500"/>
                  <a:gd name="connsiteY25" fmla="*/ 66201 h 1997395"/>
                  <a:gd name="connsiteX26" fmla="*/ 133350 w 2476500"/>
                  <a:gd name="connsiteY26" fmla="*/ 130495 h 1997395"/>
                  <a:gd name="connsiteX27" fmla="*/ 0 w 2476500"/>
                  <a:gd name="connsiteY27" fmla="*/ 378145 h 1997395"/>
                  <a:gd name="connsiteX28" fmla="*/ 250825 w 2476500"/>
                  <a:gd name="connsiteY28" fmla="*/ 419420 h 1997395"/>
                  <a:gd name="connsiteX29" fmla="*/ 501650 w 2476500"/>
                  <a:gd name="connsiteY29" fmla="*/ 460695 h 1997395"/>
                  <a:gd name="connsiteX30" fmla="*/ 620713 w 2476500"/>
                  <a:gd name="connsiteY30" fmla="*/ 406720 h 1997395"/>
                  <a:gd name="connsiteX31" fmla="*/ 962025 w 2476500"/>
                  <a:gd name="connsiteY31" fmla="*/ 499589 h 1997395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96882 h 2094688"/>
                  <a:gd name="connsiteX1" fmla="*/ 1105223 w 2476500"/>
                  <a:gd name="connsiteY1" fmla="*/ 715942 h 2094688"/>
                  <a:gd name="connsiteX2" fmla="*/ 1036167 w 2476500"/>
                  <a:gd name="connsiteY2" fmla="*/ 806429 h 2094688"/>
                  <a:gd name="connsiteX3" fmla="*/ 808360 w 2476500"/>
                  <a:gd name="connsiteY3" fmla="*/ 807223 h 2094688"/>
                  <a:gd name="connsiteX4" fmla="*/ 680566 w 2476500"/>
                  <a:gd name="connsiteY4" fmla="*/ 982642 h 2094688"/>
                  <a:gd name="connsiteX5" fmla="*/ 462285 w 2476500"/>
                  <a:gd name="connsiteY5" fmla="*/ 1169173 h 2094688"/>
                  <a:gd name="connsiteX6" fmla="*/ 376561 w 2476500"/>
                  <a:gd name="connsiteY6" fmla="*/ 1368405 h 2094688"/>
                  <a:gd name="connsiteX7" fmla="*/ 295598 w 2476500"/>
                  <a:gd name="connsiteY7" fmla="*/ 1532710 h 2094688"/>
                  <a:gd name="connsiteX8" fmla="*/ 173360 w 2476500"/>
                  <a:gd name="connsiteY8" fmla="*/ 1524773 h 2094688"/>
                  <a:gd name="connsiteX9" fmla="*/ 180975 w 2476500"/>
                  <a:gd name="connsiteY9" fmla="*/ 1761313 h 2094688"/>
                  <a:gd name="connsiteX10" fmla="*/ 1028700 w 2476500"/>
                  <a:gd name="connsiteY10" fmla="*/ 1942288 h 2094688"/>
                  <a:gd name="connsiteX11" fmla="*/ 1343025 w 2476500"/>
                  <a:gd name="connsiteY11" fmla="*/ 2094688 h 2094688"/>
                  <a:gd name="connsiteX12" fmla="*/ 1590675 w 2476500"/>
                  <a:gd name="connsiteY12" fmla="*/ 2056588 h 2094688"/>
                  <a:gd name="connsiteX13" fmla="*/ 2457450 w 2476500"/>
                  <a:gd name="connsiteY13" fmla="*/ 1256488 h 2094688"/>
                  <a:gd name="connsiteX14" fmla="*/ 2476500 w 2476500"/>
                  <a:gd name="connsiteY14" fmla="*/ 427813 h 2094688"/>
                  <a:gd name="connsiteX15" fmla="*/ 2476500 w 2476500"/>
                  <a:gd name="connsiteY15" fmla="*/ 275413 h 2094688"/>
                  <a:gd name="connsiteX16" fmla="*/ 878210 w 2476500"/>
                  <a:gd name="connsiteY16" fmla="*/ 7124 h 2094688"/>
                  <a:gd name="connsiteX17" fmla="*/ 982350 w 2476500"/>
                  <a:gd name="connsiteY17" fmla="*/ 97293 h 2094688"/>
                  <a:gd name="connsiteX18" fmla="*/ 1330325 w 2476500"/>
                  <a:gd name="connsiteY18" fmla="*/ 312878 h 2094688"/>
                  <a:gd name="connsiteX19" fmla="*/ 1782450 w 2476500"/>
                  <a:gd name="connsiteY19" fmla="*/ 653553 h 2094688"/>
                  <a:gd name="connsiteX20" fmla="*/ 1785144 w 2476500"/>
                  <a:gd name="connsiteY20" fmla="*/ 810400 h 2094688"/>
                  <a:gd name="connsiteX21" fmla="*/ 1164432 w 2476500"/>
                  <a:gd name="connsiteY21" fmla="*/ 399239 h 2094688"/>
                  <a:gd name="connsiteX22" fmla="*/ 1050131 w 2476500"/>
                  <a:gd name="connsiteY22" fmla="*/ 427813 h 2094688"/>
                  <a:gd name="connsiteX23" fmla="*/ 940594 w 2476500"/>
                  <a:gd name="connsiteY23" fmla="*/ 420669 h 2094688"/>
                  <a:gd name="connsiteX24" fmla="*/ 909638 w 2476500"/>
                  <a:gd name="connsiteY24" fmla="*/ 332563 h 2094688"/>
                  <a:gd name="connsiteX25" fmla="*/ 869156 w 2476500"/>
                  <a:gd name="connsiteY25" fmla="*/ 163494 h 2094688"/>
                  <a:gd name="connsiteX26" fmla="*/ 133350 w 2476500"/>
                  <a:gd name="connsiteY26" fmla="*/ 227788 h 2094688"/>
                  <a:gd name="connsiteX27" fmla="*/ 0 w 2476500"/>
                  <a:gd name="connsiteY27" fmla="*/ 475438 h 2094688"/>
                  <a:gd name="connsiteX28" fmla="*/ 250825 w 2476500"/>
                  <a:gd name="connsiteY28" fmla="*/ 516713 h 2094688"/>
                  <a:gd name="connsiteX29" fmla="*/ 501650 w 2476500"/>
                  <a:gd name="connsiteY29" fmla="*/ 557988 h 2094688"/>
                  <a:gd name="connsiteX30" fmla="*/ 620713 w 2476500"/>
                  <a:gd name="connsiteY30" fmla="*/ 504013 h 2094688"/>
                  <a:gd name="connsiteX31" fmla="*/ 962025 w 2476500"/>
                  <a:gd name="connsiteY31" fmla="*/ 596882 h 2094688"/>
                  <a:gd name="connsiteX0" fmla="*/ 962025 w 2476500"/>
                  <a:gd name="connsiteY0" fmla="*/ 506433 h 2004239"/>
                  <a:gd name="connsiteX1" fmla="*/ 1105223 w 2476500"/>
                  <a:gd name="connsiteY1" fmla="*/ 625493 h 2004239"/>
                  <a:gd name="connsiteX2" fmla="*/ 1036167 w 2476500"/>
                  <a:gd name="connsiteY2" fmla="*/ 715980 h 2004239"/>
                  <a:gd name="connsiteX3" fmla="*/ 808360 w 2476500"/>
                  <a:gd name="connsiteY3" fmla="*/ 716774 h 2004239"/>
                  <a:gd name="connsiteX4" fmla="*/ 680566 w 2476500"/>
                  <a:gd name="connsiteY4" fmla="*/ 892193 h 2004239"/>
                  <a:gd name="connsiteX5" fmla="*/ 462285 w 2476500"/>
                  <a:gd name="connsiteY5" fmla="*/ 1078724 h 2004239"/>
                  <a:gd name="connsiteX6" fmla="*/ 376561 w 2476500"/>
                  <a:gd name="connsiteY6" fmla="*/ 1277956 h 2004239"/>
                  <a:gd name="connsiteX7" fmla="*/ 295598 w 2476500"/>
                  <a:gd name="connsiteY7" fmla="*/ 1442261 h 2004239"/>
                  <a:gd name="connsiteX8" fmla="*/ 173360 w 2476500"/>
                  <a:gd name="connsiteY8" fmla="*/ 1434324 h 2004239"/>
                  <a:gd name="connsiteX9" fmla="*/ 180975 w 2476500"/>
                  <a:gd name="connsiteY9" fmla="*/ 1670864 h 2004239"/>
                  <a:gd name="connsiteX10" fmla="*/ 1028700 w 2476500"/>
                  <a:gd name="connsiteY10" fmla="*/ 1851839 h 2004239"/>
                  <a:gd name="connsiteX11" fmla="*/ 1343025 w 2476500"/>
                  <a:gd name="connsiteY11" fmla="*/ 2004239 h 2004239"/>
                  <a:gd name="connsiteX12" fmla="*/ 1590675 w 2476500"/>
                  <a:gd name="connsiteY12" fmla="*/ 1966139 h 2004239"/>
                  <a:gd name="connsiteX13" fmla="*/ 2457450 w 2476500"/>
                  <a:gd name="connsiteY13" fmla="*/ 1166039 h 2004239"/>
                  <a:gd name="connsiteX14" fmla="*/ 2476500 w 2476500"/>
                  <a:gd name="connsiteY14" fmla="*/ 337364 h 2004239"/>
                  <a:gd name="connsiteX15" fmla="*/ 2476500 w 2476500"/>
                  <a:gd name="connsiteY15" fmla="*/ 184964 h 2004239"/>
                  <a:gd name="connsiteX16" fmla="*/ 713110 w 2476500"/>
                  <a:gd name="connsiteY16" fmla="*/ 18275 h 2004239"/>
                  <a:gd name="connsiteX17" fmla="*/ 982350 w 2476500"/>
                  <a:gd name="connsiteY17" fmla="*/ 6844 h 2004239"/>
                  <a:gd name="connsiteX18" fmla="*/ 1330325 w 2476500"/>
                  <a:gd name="connsiteY18" fmla="*/ 222429 h 2004239"/>
                  <a:gd name="connsiteX19" fmla="*/ 1782450 w 2476500"/>
                  <a:gd name="connsiteY19" fmla="*/ 563104 h 2004239"/>
                  <a:gd name="connsiteX20" fmla="*/ 1785144 w 2476500"/>
                  <a:gd name="connsiteY20" fmla="*/ 719951 h 2004239"/>
                  <a:gd name="connsiteX21" fmla="*/ 1164432 w 2476500"/>
                  <a:gd name="connsiteY21" fmla="*/ 308790 h 2004239"/>
                  <a:gd name="connsiteX22" fmla="*/ 1050131 w 2476500"/>
                  <a:gd name="connsiteY22" fmla="*/ 337364 h 2004239"/>
                  <a:gd name="connsiteX23" fmla="*/ 940594 w 2476500"/>
                  <a:gd name="connsiteY23" fmla="*/ 330220 h 2004239"/>
                  <a:gd name="connsiteX24" fmla="*/ 909638 w 2476500"/>
                  <a:gd name="connsiteY24" fmla="*/ 242114 h 2004239"/>
                  <a:gd name="connsiteX25" fmla="*/ 869156 w 2476500"/>
                  <a:gd name="connsiteY25" fmla="*/ 73045 h 2004239"/>
                  <a:gd name="connsiteX26" fmla="*/ 133350 w 2476500"/>
                  <a:gd name="connsiteY26" fmla="*/ 137339 h 2004239"/>
                  <a:gd name="connsiteX27" fmla="*/ 0 w 2476500"/>
                  <a:gd name="connsiteY27" fmla="*/ 384989 h 2004239"/>
                  <a:gd name="connsiteX28" fmla="*/ 250825 w 2476500"/>
                  <a:gd name="connsiteY28" fmla="*/ 426264 h 2004239"/>
                  <a:gd name="connsiteX29" fmla="*/ 501650 w 2476500"/>
                  <a:gd name="connsiteY29" fmla="*/ 467539 h 2004239"/>
                  <a:gd name="connsiteX30" fmla="*/ 620713 w 2476500"/>
                  <a:gd name="connsiteY30" fmla="*/ 413564 h 2004239"/>
                  <a:gd name="connsiteX31" fmla="*/ 962025 w 2476500"/>
                  <a:gd name="connsiteY31" fmla="*/ 506433 h 2004239"/>
                  <a:gd name="connsiteX0" fmla="*/ 962025 w 2476500"/>
                  <a:gd name="connsiteY0" fmla="*/ 517033 h 2014839"/>
                  <a:gd name="connsiteX1" fmla="*/ 1105223 w 2476500"/>
                  <a:gd name="connsiteY1" fmla="*/ 636093 h 2014839"/>
                  <a:gd name="connsiteX2" fmla="*/ 1036167 w 2476500"/>
                  <a:gd name="connsiteY2" fmla="*/ 726580 h 2014839"/>
                  <a:gd name="connsiteX3" fmla="*/ 808360 w 2476500"/>
                  <a:gd name="connsiteY3" fmla="*/ 727374 h 2014839"/>
                  <a:gd name="connsiteX4" fmla="*/ 680566 w 2476500"/>
                  <a:gd name="connsiteY4" fmla="*/ 902793 h 2014839"/>
                  <a:gd name="connsiteX5" fmla="*/ 462285 w 2476500"/>
                  <a:gd name="connsiteY5" fmla="*/ 1089324 h 2014839"/>
                  <a:gd name="connsiteX6" fmla="*/ 376561 w 2476500"/>
                  <a:gd name="connsiteY6" fmla="*/ 1288556 h 2014839"/>
                  <a:gd name="connsiteX7" fmla="*/ 295598 w 2476500"/>
                  <a:gd name="connsiteY7" fmla="*/ 1452861 h 2014839"/>
                  <a:gd name="connsiteX8" fmla="*/ 173360 w 2476500"/>
                  <a:gd name="connsiteY8" fmla="*/ 1444924 h 2014839"/>
                  <a:gd name="connsiteX9" fmla="*/ 180975 w 2476500"/>
                  <a:gd name="connsiteY9" fmla="*/ 1681464 h 2014839"/>
                  <a:gd name="connsiteX10" fmla="*/ 1028700 w 2476500"/>
                  <a:gd name="connsiteY10" fmla="*/ 1862439 h 2014839"/>
                  <a:gd name="connsiteX11" fmla="*/ 1343025 w 2476500"/>
                  <a:gd name="connsiteY11" fmla="*/ 2014839 h 2014839"/>
                  <a:gd name="connsiteX12" fmla="*/ 1590675 w 2476500"/>
                  <a:gd name="connsiteY12" fmla="*/ 1976739 h 2014839"/>
                  <a:gd name="connsiteX13" fmla="*/ 2457450 w 2476500"/>
                  <a:gd name="connsiteY13" fmla="*/ 1176639 h 2014839"/>
                  <a:gd name="connsiteX14" fmla="*/ 2476500 w 2476500"/>
                  <a:gd name="connsiteY14" fmla="*/ 347964 h 2014839"/>
                  <a:gd name="connsiteX15" fmla="*/ 2476500 w 2476500"/>
                  <a:gd name="connsiteY15" fmla="*/ 195564 h 2014839"/>
                  <a:gd name="connsiteX16" fmla="*/ 713110 w 2476500"/>
                  <a:gd name="connsiteY16" fmla="*/ 28875 h 2014839"/>
                  <a:gd name="connsiteX17" fmla="*/ 982350 w 2476500"/>
                  <a:gd name="connsiteY17" fmla="*/ 17444 h 2014839"/>
                  <a:gd name="connsiteX18" fmla="*/ 1330325 w 2476500"/>
                  <a:gd name="connsiteY18" fmla="*/ 233029 h 2014839"/>
                  <a:gd name="connsiteX19" fmla="*/ 1782450 w 2476500"/>
                  <a:gd name="connsiteY19" fmla="*/ 573704 h 2014839"/>
                  <a:gd name="connsiteX20" fmla="*/ 1785144 w 2476500"/>
                  <a:gd name="connsiteY20" fmla="*/ 730551 h 2014839"/>
                  <a:gd name="connsiteX21" fmla="*/ 1164432 w 2476500"/>
                  <a:gd name="connsiteY21" fmla="*/ 319390 h 2014839"/>
                  <a:gd name="connsiteX22" fmla="*/ 1050131 w 2476500"/>
                  <a:gd name="connsiteY22" fmla="*/ 347964 h 2014839"/>
                  <a:gd name="connsiteX23" fmla="*/ 940594 w 2476500"/>
                  <a:gd name="connsiteY23" fmla="*/ 340820 h 2014839"/>
                  <a:gd name="connsiteX24" fmla="*/ 909638 w 2476500"/>
                  <a:gd name="connsiteY24" fmla="*/ 252714 h 2014839"/>
                  <a:gd name="connsiteX25" fmla="*/ 869156 w 2476500"/>
                  <a:gd name="connsiteY25" fmla="*/ 83645 h 2014839"/>
                  <a:gd name="connsiteX26" fmla="*/ 133350 w 2476500"/>
                  <a:gd name="connsiteY26" fmla="*/ 147939 h 2014839"/>
                  <a:gd name="connsiteX27" fmla="*/ 0 w 2476500"/>
                  <a:gd name="connsiteY27" fmla="*/ 395589 h 2014839"/>
                  <a:gd name="connsiteX28" fmla="*/ 250825 w 2476500"/>
                  <a:gd name="connsiteY28" fmla="*/ 436864 h 2014839"/>
                  <a:gd name="connsiteX29" fmla="*/ 501650 w 2476500"/>
                  <a:gd name="connsiteY29" fmla="*/ 478139 h 2014839"/>
                  <a:gd name="connsiteX30" fmla="*/ 620713 w 2476500"/>
                  <a:gd name="connsiteY30" fmla="*/ 424164 h 2014839"/>
                  <a:gd name="connsiteX31" fmla="*/ 962025 w 2476500"/>
                  <a:gd name="connsiteY31" fmla="*/ 517033 h 2014839"/>
                  <a:gd name="connsiteX0" fmla="*/ 962025 w 2476500"/>
                  <a:gd name="connsiteY0" fmla="*/ 524707 h 2022513"/>
                  <a:gd name="connsiteX1" fmla="*/ 1105223 w 2476500"/>
                  <a:gd name="connsiteY1" fmla="*/ 643767 h 2022513"/>
                  <a:gd name="connsiteX2" fmla="*/ 1036167 w 2476500"/>
                  <a:gd name="connsiteY2" fmla="*/ 734254 h 2022513"/>
                  <a:gd name="connsiteX3" fmla="*/ 808360 w 2476500"/>
                  <a:gd name="connsiteY3" fmla="*/ 735048 h 2022513"/>
                  <a:gd name="connsiteX4" fmla="*/ 680566 w 2476500"/>
                  <a:gd name="connsiteY4" fmla="*/ 910467 h 2022513"/>
                  <a:gd name="connsiteX5" fmla="*/ 462285 w 2476500"/>
                  <a:gd name="connsiteY5" fmla="*/ 1096998 h 2022513"/>
                  <a:gd name="connsiteX6" fmla="*/ 376561 w 2476500"/>
                  <a:gd name="connsiteY6" fmla="*/ 1296230 h 2022513"/>
                  <a:gd name="connsiteX7" fmla="*/ 295598 w 2476500"/>
                  <a:gd name="connsiteY7" fmla="*/ 1460535 h 2022513"/>
                  <a:gd name="connsiteX8" fmla="*/ 173360 w 2476500"/>
                  <a:gd name="connsiteY8" fmla="*/ 1452598 h 2022513"/>
                  <a:gd name="connsiteX9" fmla="*/ 180975 w 2476500"/>
                  <a:gd name="connsiteY9" fmla="*/ 1689138 h 2022513"/>
                  <a:gd name="connsiteX10" fmla="*/ 1028700 w 2476500"/>
                  <a:gd name="connsiteY10" fmla="*/ 1870113 h 2022513"/>
                  <a:gd name="connsiteX11" fmla="*/ 1343025 w 2476500"/>
                  <a:gd name="connsiteY11" fmla="*/ 2022513 h 2022513"/>
                  <a:gd name="connsiteX12" fmla="*/ 1590675 w 2476500"/>
                  <a:gd name="connsiteY12" fmla="*/ 1984413 h 2022513"/>
                  <a:gd name="connsiteX13" fmla="*/ 2457450 w 2476500"/>
                  <a:gd name="connsiteY13" fmla="*/ 1184313 h 2022513"/>
                  <a:gd name="connsiteX14" fmla="*/ 2476500 w 2476500"/>
                  <a:gd name="connsiteY14" fmla="*/ 355638 h 2022513"/>
                  <a:gd name="connsiteX15" fmla="*/ 2476500 w 2476500"/>
                  <a:gd name="connsiteY15" fmla="*/ 203238 h 2022513"/>
                  <a:gd name="connsiteX16" fmla="*/ 862335 w 2476500"/>
                  <a:gd name="connsiteY16" fmla="*/ 7974 h 2022513"/>
                  <a:gd name="connsiteX17" fmla="*/ 713110 w 2476500"/>
                  <a:gd name="connsiteY17" fmla="*/ 36549 h 2022513"/>
                  <a:gd name="connsiteX18" fmla="*/ 982350 w 2476500"/>
                  <a:gd name="connsiteY18" fmla="*/ 25118 h 2022513"/>
                  <a:gd name="connsiteX19" fmla="*/ 1330325 w 2476500"/>
                  <a:gd name="connsiteY19" fmla="*/ 240703 h 2022513"/>
                  <a:gd name="connsiteX20" fmla="*/ 1782450 w 2476500"/>
                  <a:gd name="connsiteY20" fmla="*/ 581378 h 2022513"/>
                  <a:gd name="connsiteX21" fmla="*/ 1785144 w 2476500"/>
                  <a:gd name="connsiteY21" fmla="*/ 738225 h 2022513"/>
                  <a:gd name="connsiteX22" fmla="*/ 1164432 w 2476500"/>
                  <a:gd name="connsiteY22" fmla="*/ 327064 h 2022513"/>
                  <a:gd name="connsiteX23" fmla="*/ 1050131 w 2476500"/>
                  <a:gd name="connsiteY23" fmla="*/ 355638 h 2022513"/>
                  <a:gd name="connsiteX24" fmla="*/ 940594 w 2476500"/>
                  <a:gd name="connsiteY24" fmla="*/ 348494 h 2022513"/>
                  <a:gd name="connsiteX25" fmla="*/ 909638 w 2476500"/>
                  <a:gd name="connsiteY25" fmla="*/ 260388 h 2022513"/>
                  <a:gd name="connsiteX26" fmla="*/ 869156 w 2476500"/>
                  <a:gd name="connsiteY26" fmla="*/ 91319 h 2022513"/>
                  <a:gd name="connsiteX27" fmla="*/ 133350 w 2476500"/>
                  <a:gd name="connsiteY27" fmla="*/ 155613 h 2022513"/>
                  <a:gd name="connsiteX28" fmla="*/ 0 w 2476500"/>
                  <a:gd name="connsiteY28" fmla="*/ 403263 h 2022513"/>
                  <a:gd name="connsiteX29" fmla="*/ 250825 w 2476500"/>
                  <a:gd name="connsiteY29" fmla="*/ 444538 h 2022513"/>
                  <a:gd name="connsiteX30" fmla="*/ 501650 w 2476500"/>
                  <a:gd name="connsiteY30" fmla="*/ 485813 h 2022513"/>
                  <a:gd name="connsiteX31" fmla="*/ 620713 w 2476500"/>
                  <a:gd name="connsiteY31" fmla="*/ 431838 h 2022513"/>
                  <a:gd name="connsiteX32" fmla="*/ 962025 w 2476500"/>
                  <a:gd name="connsiteY32" fmla="*/ 524707 h 2022513"/>
                  <a:gd name="connsiteX0" fmla="*/ 962025 w 2476500"/>
                  <a:gd name="connsiteY0" fmla="*/ 560072 h 2057878"/>
                  <a:gd name="connsiteX1" fmla="*/ 1105223 w 2476500"/>
                  <a:gd name="connsiteY1" fmla="*/ 679132 h 2057878"/>
                  <a:gd name="connsiteX2" fmla="*/ 1036167 w 2476500"/>
                  <a:gd name="connsiteY2" fmla="*/ 769619 h 2057878"/>
                  <a:gd name="connsiteX3" fmla="*/ 808360 w 2476500"/>
                  <a:gd name="connsiteY3" fmla="*/ 770413 h 2057878"/>
                  <a:gd name="connsiteX4" fmla="*/ 680566 w 2476500"/>
                  <a:gd name="connsiteY4" fmla="*/ 945832 h 2057878"/>
                  <a:gd name="connsiteX5" fmla="*/ 462285 w 2476500"/>
                  <a:gd name="connsiteY5" fmla="*/ 1132363 h 2057878"/>
                  <a:gd name="connsiteX6" fmla="*/ 376561 w 2476500"/>
                  <a:gd name="connsiteY6" fmla="*/ 1331595 h 2057878"/>
                  <a:gd name="connsiteX7" fmla="*/ 295598 w 2476500"/>
                  <a:gd name="connsiteY7" fmla="*/ 1495900 h 2057878"/>
                  <a:gd name="connsiteX8" fmla="*/ 173360 w 2476500"/>
                  <a:gd name="connsiteY8" fmla="*/ 1487963 h 2057878"/>
                  <a:gd name="connsiteX9" fmla="*/ 180975 w 2476500"/>
                  <a:gd name="connsiteY9" fmla="*/ 1724503 h 2057878"/>
                  <a:gd name="connsiteX10" fmla="*/ 1028700 w 2476500"/>
                  <a:gd name="connsiteY10" fmla="*/ 1905478 h 2057878"/>
                  <a:gd name="connsiteX11" fmla="*/ 1343025 w 2476500"/>
                  <a:gd name="connsiteY11" fmla="*/ 2057878 h 2057878"/>
                  <a:gd name="connsiteX12" fmla="*/ 1590675 w 2476500"/>
                  <a:gd name="connsiteY12" fmla="*/ 2019778 h 2057878"/>
                  <a:gd name="connsiteX13" fmla="*/ 2457450 w 2476500"/>
                  <a:gd name="connsiteY13" fmla="*/ 1219678 h 2057878"/>
                  <a:gd name="connsiteX14" fmla="*/ 2476500 w 2476500"/>
                  <a:gd name="connsiteY14" fmla="*/ 391003 h 2057878"/>
                  <a:gd name="connsiteX15" fmla="*/ 2476500 w 2476500"/>
                  <a:gd name="connsiteY15" fmla="*/ 238603 h 2057878"/>
                  <a:gd name="connsiteX16" fmla="*/ 713110 w 2476500"/>
                  <a:gd name="connsiteY16" fmla="*/ 5239 h 2057878"/>
                  <a:gd name="connsiteX17" fmla="*/ 713110 w 2476500"/>
                  <a:gd name="connsiteY17" fmla="*/ 71914 h 2057878"/>
                  <a:gd name="connsiteX18" fmla="*/ 982350 w 2476500"/>
                  <a:gd name="connsiteY18" fmla="*/ 60483 h 2057878"/>
                  <a:gd name="connsiteX19" fmla="*/ 1330325 w 2476500"/>
                  <a:gd name="connsiteY19" fmla="*/ 276068 h 2057878"/>
                  <a:gd name="connsiteX20" fmla="*/ 1782450 w 2476500"/>
                  <a:gd name="connsiteY20" fmla="*/ 616743 h 2057878"/>
                  <a:gd name="connsiteX21" fmla="*/ 1785144 w 2476500"/>
                  <a:gd name="connsiteY21" fmla="*/ 773590 h 2057878"/>
                  <a:gd name="connsiteX22" fmla="*/ 1164432 w 2476500"/>
                  <a:gd name="connsiteY22" fmla="*/ 362429 h 2057878"/>
                  <a:gd name="connsiteX23" fmla="*/ 1050131 w 2476500"/>
                  <a:gd name="connsiteY23" fmla="*/ 391003 h 2057878"/>
                  <a:gd name="connsiteX24" fmla="*/ 940594 w 2476500"/>
                  <a:gd name="connsiteY24" fmla="*/ 383859 h 2057878"/>
                  <a:gd name="connsiteX25" fmla="*/ 909638 w 2476500"/>
                  <a:gd name="connsiteY25" fmla="*/ 295753 h 2057878"/>
                  <a:gd name="connsiteX26" fmla="*/ 869156 w 2476500"/>
                  <a:gd name="connsiteY26" fmla="*/ 126684 h 2057878"/>
                  <a:gd name="connsiteX27" fmla="*/ 133350 w 2476500"/>
                  <a:gd name="connsiteY27" fmla="*/ 190978 h 2057878"/>
                  <a:gd name="connsiteX28" fmla="*/ 0 w 2476500"/>
                  <a:gd name="connsiteY28" fmla="*/ 438628 h 2057878"/>
                  <a:gd name="connsiteX29" fmla="*/ 250825 w 2476500"/>
                  <a:gd name="connsiteY29" fmla="*/ 479903 h 2057878"/>
                  <a:gd name="connsiteX30" fmla="*/ 501650 w 2476500"/>
                  <a:gd name="connsiteY30" fmla="*/ 521178 h 2057878"/>
                  <a:gd name="connsiteX31" fmla="*/ 620713 w 2476500"/>
                  <a:gd name="connsiteY31" fmla="*/ 467203 h 2057878"/>
                  <a:gd name="connsiteX32" fmla="*/ 962025 w 2476500"/>
                  <a:gd name="connsiteY32" fmla="*/ 560072 h 2057878"/>
                  <a:gd name="connsiteX0" fmla="*/ 962025 w 2476500"/>
                  <a:gd name="connsiteY0" fmla="*/ 554833 h 2052639"/>
                  <a:gd name="connsiteX1" fmla="*/ 1105223 w 2476500"/>
                  <a:gd name="connsiteY1" fmla="*/ 673893 h 2052639"/>
                  <a:gd name="connsiteX2" fmla="*/ 1036167 w 2476500"/>
                  <a:gd name="connsiteY2" fmla="*/ 764380 h 2052639"/>
                  <a:gd name="connsiteX3" fmla="*/ 808360 w 2476500"/>
                  <a:gd name="connsiteY3" fmla="*/ 765174 h 2052639"/>
                  <a:gd name="connsiteX4" fmla="*/ 680566 w 2476500"/>
                  <a:gd name="connsiteY4" fmla="*/ 940593 h 2052639"/>
                  <a:gd name="connsiteX5" fmla="*/ 462285 w 2476500"/>
                  <a:gd name="connsiteY5" fmla="*/ 1127124 h 2052639"/>
                  <a:gd name="connsiteX6" fmla="*/ 376561 w 2476500"/>
                  <a:gd name="connsiteY6" fmla="*/ 1326356 h 2052639"/>
                  <a:gd name="connsiteX7" fmla="*/ 295598 w 2476500"/>
                  <a:gd name="connsiteY7" fmla="*/ 1490661 h 2052639"/>
                  <a:gd name="connsiteX8" fmla="*/ 173360 w 2476500"/>
                  <a:gd name="connsiteY8" fmla="*/ 1482724 h 2052639"/>
                  <a:gd name="connsiteX9" fmla="*/ 180975 w 2476500"/>
                  <a:gd name="connsiteY9" fmla="*/ 1719264 h 2052639"/>
                  <a:gd name="connsiteX10" fmla="*/ 1028700 w 2476500"/>
                  <a:gd name="connsiteY10" fmla="*/ 1900239 h 2052639"/>
                  <a:gd name="connsiteX11" fmla="*/ 1343025 w 2476500"/>
                  <a:gd name="connsiteY11" fmla="*/ 2052639 h 2052639"/>
                  <a:gd name="connsiteX12" fmla="*/ 1590675 w 2476500"/>
                  <a:gd name="connsiteY12" fmla="*/ 2014539 h 2052639"/>
                  <a:gd name="connsiteX13" fmla="*/ 2457450 w 2476500"/>
                  <a:gd name="connsiteY13" fmla="*/ 1214439 h 2052639"/>
                  <a:gd name="connsiteX14" fmla="*/ 2476500 w 2476500"/>
                  <a:gd name="connsiteY14" fmla="*/ 385764 h 2052639"/>
                  <a:gd name="connsiteX15" fmla="*/ 2476500 w 2476500"/>
                  <a:gd name="connsiteY15" fmla="*/ 233364 h 2052639"/>
                  <a:gd name="connsiteX16" fmla="*/ 713110 w 2476500"/>
                  <a:gd name="connsiteY16" fmla="*/ 0 h 2052639"/>
                  <a:gd name="connsiteX17" fmla="*/ 713110 w 2476500"/>
                  <a:gd name="connsiteY17" fmla="*/ 66675 h 2052639"/>
                  <a:gd name="connsiteX18" fmla="*/ 982350 w 2476500"/>
                  <a:gd name="connsiteY18" fmla="*/ 55244 h 2052639"/>
                  <a:gd name="connsiteX19" fmla="*/ 1330325 w 2476500"/>
                  <a:gd name="connsiteY19" fmla="*/ 270829 h 2052639"/>
                  <a:gd name="connsiteX20" fmla="*/ 1782450 w 2476500"/>
                  <a:gd name="connsiteY20" fmla="*/ 611504 h 2052639"/>
                  <a:gd name="connsiteX21" fmla="*/ 1785144 w 2476500"/>
                  <a:gd name="connsiteY21" fmla="*/ 768351 h 2052639"/>
                  <a:gd name="connsiteX22" fmla="*/ 1164432 w 2476500"/>
                  <a:gd name="connsiteY22" fmla="*/ 357190 h 2052639"/>
                  <a:gd name="connsiteX23" fmla="*/ 1050131 w 2476500"/>
                  <a:gd name="connsiteY23" fmla="*/ 385764 h 2052639"/>
                  <a:gd name="connsiteX24" fmla="*/ 940594 w 2476500"/>
                  <a:gd name="connsiteY24" fmla="*/ 378620 h 2052639"/>
                  <a:gd name="connsiteX25" fmla="*/ 909638 w 2476500"/>
                  <a:gd name="connsiteY25" fmla="*/ 290514 h 2052639"/>
                  <a:gd name="connsiteX26" fmla="*/ 869156 w 2476500"/>
                  <a:gd name="connsiteY26" fmla="*/ 121445 h 2052639"/>
                  <a:gd name="connsiteX27" fmla="*/ 133350 w 2476500"/>
                  <a:gd name="connsiteY27" fmla="*/ 185739 h 2052639"/>
                  <a:gd name="connsiteX28" fmla="*/ 0 w 2476500"/>
                  <a:gd name="connsiteY28" fmla="*/ 433389 h 2052639"/>
                  <a:gd name="connsiteX29" fmla="*/ 250825 w 2476500"/>
                  <a:gd name="connsiteY29" fmla="*/ 474664 h 2052639"/>
                  <a:gd name="connsiteX30" fmla="*/ 501650 w 2476500"/>
                  <a:gd name="connsiteY30" fmla="*/ 515939 h 2052639"/>
                  <a:gd name="connsiteX31" fmla="*/ 620713 w 2476500"/>
                  <a:gd name="connsiteY31" fmla="*/ 461964 h 2052639"/>
                  <a:gd name="connsiteX32" fmla="*/ 962025 w 2476500"/>
                  <a:gd name="connsiteY32" fmla="*/ 554833 h 2052639"/>
                  <a:gd name="connsiteX0" fmla="*/ 962025 w 2476500"/>
                  <a:gd name="connsiteY0" fmla="*/ 555854 h 2053660"/>
                  <a:gd name="connsiteX1" fmla="*/ 1105223 w 2476500"/>
                  <a:gd name="connsiteY1" fmla="*/ 674914 h 2053660"/>
                  <a:gd name="connsiteX2" fmla="*/ 1036167 w 2476500"/>
                  <a:gd name="connsiteY2" fmla="*/ 765401 h 2053660"/>
                  <a:gd name="connsiteX3" fmla="*/ 808360 w 2476500"/>
                  <a:gd name="connsiteY3" fmla="*/ 766195 h 2053660"/>
                  <a:gd name="connsiteX4" fmla="*/ 680566 w 2476500"/>
                  <a:gd name="connsiteY4" fmla="*/ 941614 h 2053660"/>
                  <a:gd name="connsiteX5" fmla="*/ 462285 w 2476500"/>
                  <a:gd name="connsiteY5" fmla="*/ 1128145 h 2053660"/>
                  <a:gd name="connsiteX6" fmla="*/ 376561 w 2476500"/>
                  <a:gd name="connsiteY6" fmla="*/ 1327377 h 2053660"/>
                  <a:gd name="connsiteX7" fmla="*/ 295598 w 2476500"/>
                  <a:gd name="connsiteY7" fmla="*/ 1491682 h 2053660"/>
                  <a:gd name="connsiteX8" fmla="*/ 173360 w 2476500"/>
                  <a:gd name="connsiteY8" fmla="*/ 1483745 h 2053660"/>
                  <a:gd name="connsiteX9" fmla="*/ 180975 w 2476500"/>
                  <a:gd name="connsiteY9" fmla="*/ 1720285 h 2053660"/>
                  <a:gd name="connsiteX10" fmla="*/ 1028700 w 2476500"/>
                  <a:gd name="connsiteY10" fmla="*/ 1901260 h 2053660"/>
                  <a:gd name="connsiteX11" fmla="*/ 1343025 w 2476500"/>
                  <a:gd name="connsiteY11" fmla="*/ 2053660 h 2053660"/>
                  <a:gd name="connsiteX12" fmla="*/ 1590675 w 2476500"/>
                  <a:gd name="connsiteY12" fmla="*/ 2015560 h 2053660"/>
                  <a:gd name="connsiteX13" fmla="*/ 2457450 w 2476500"/>
                  <a:gd name="connsiteY13" fmla="*/ 1215460 h 2053660"/>
                  <a:gd name="connsiteX14" fmla="*/ 2476500 w 2476500"/>
                  <a:gd name="connsiteY14" fmla="*/ 386785 h 2053660"/>
                  <a:gd name="connsiteX15" fmla="*/ 2476500 w 2476500"/>
                  <a:gd name="connsiteY15" fmla="*/ 234385 h 2053660"/>
                  <a:gd name="connsiteX16" fmla="*/ 713110 w 2476500"/>
                  <a:gd name="connsiteY16" fmla="*/ 1021 h 2053660"/>
                  <a:gd name="connsiteX17" fmla="*/ 713110 w 2476500"/>
                  <a:gd name="connsiteY17" fmla="*/ 67696 h 2053660"/>
                  <a:gd name="connsiteX18" fmla="*/ 982350 w 2476500"/>
                  <a:gd name="connsiteY18" fmla="*/ 56265 h 2053660"/>
                  <a:gd name="connsiteX19" fmla="*/ 1330325 w 2476500"/>
                  <a:gd name="connsiteY19" fmla="*/ 271850 h 2053660"/>
                  <a:gd name="connsiteX20" fmla="*/ 1782450 w 2476500"/>
                  <a:gd name="connsiteY20" fmla="*/ 612525 h 2053660"/>
                  <a:gd name="connsiteX21" fmla="*/ 1785144 w 2476500"/>
                  <a:gd name="connsiteY21" fmla="*/ 769372 h 2053660"/>
                  <a:gd name="connsiteX22" fmla="*/ 1164432 w 2476500"/>
                  <a:gd name="connsiteY22" fmla="*/ 358211 h 2053660"/>
                  <a:gd name="connsiteX23" fmla="*/ 1050131 w 2476500"/>
                  <a:gd name="connsiteY23" fmla="*/ 386785 h 2053660"/>
                  <a:gd name="connsiteX24" fmla="*/ 940594 w 2476500"/>
                  <a:gd name="connsiteY24" fmla="*/ 379641 h 2053660"/>
                  <a:gd name="connsiteX25" fmla="*/ 909638 w 2476500"/>
                  <a:gd name="connsiteY25" fmla="*/ 291535 h 2053660"/>
                  <a:gd name="connsiteX26" fmla="*/ 869156 w 2476500"/>
                  <a:gd name="connsiteY26" fmla="*/ 122466 h 2053660"/>
                  <a:gd name="connsiteX27" fmla="*/ 133350 w 2476500"/>
                  <a:gd name="connsiteY27" fmla="*/ 186760 h 2053660"/>
                  <a:gd name="connsiteX28" fmla="*/ 0 w 2476500"/>
                  <a:gd name="connsiteY28" fmla="*/ 434410 h 2053660"/>
                  <a:gd name="connsiteX29" fmla="*/ 250825 w 2476500"/>
                  <a:gd name="connsiteY29" fmla="*/ 475685 h 2053660"/>
                  <a:gd name="connsiteX30" fmla="*/ 501650 w 2476500"/>
                  <a:gd name="connsiteY30" fmla="*/ 516960 h 2053660"/>
                  <a:gd name="connsiteX31" fmla="*/ 620713 w 2476500"/>
                  <a:gd name="connsiteY31" fmla="*/ 462985 h 2053660"/>
                  <a:gd name="connsiteX32" fmla="*/ 962025 w 2476500"/>
                  <a:gd name="connsiteY32" fmla="*/ 555854 h 2053660"/>
                  <a:gd name="connsiteX0" fmla="*/ 962025 w 2476500"/>
                  <a:gd name="connsiteY0" fmla="*/ 566480 h 2064286"/>
                  <a:gd name="connsiteX1" fmla="*/ 1105223 w 2476500"/>
                  <a:gd name="connsiteY1" fmla="*/ 685540 h 2064286"/>
                  <a:gd name="connsiteX2" fmla="*/ 1036167 w 2476500"/>
                  <a:gd name="connsiteY2" fmla="*/ 776027 h 2064286"/>
                  <a:gd name="connsiteX3" fmla="*/ 808360 w 2476500"/>
                  <a:gd name="connsiteY3" fmla="*/ 776821 h 2064286"/>
                  <a:gd name="connsiteX4" fmla="*/ 680566 w 2476500"/>
                  <a:gd name="connsiteY4" fmla="*/ 952240 h 2064286"/>
                  <a:gd name="connsiteX5" fmla="*/ 462285 w 2476500"/>
                  <a:gd name="connsiteY5" fmla="*/ 1138771 h 2064286"/>
                  <a:gd name="connsiteX6" fmla="*/ 376561 w 2476500"/>
                  <a:gd name="connsiteY6" fmla="*/ 1338003 h 2064286"/>
                  <a:gd name="connsiteX7" fmla="*/ 295598 w 2476500"/>
                  <a:gd name="connsiteY7" fmla="*/ 1502308 h 2064286"/>
                  <a:gd name="connsiteX8" fmla="*/ 173360 w 2476500"/>
                  <a:gd name="connsiteY8" fmla="*/ 1494371 h 2064286"/>
                  <a:gd name="connsiteX9" fmla="*/ 180975 w 2476500"/>
                  <a:gd name="connsiteY9" fmla="*/ 1730911 h 2064286"/>
                  <a:gd name="connsiteX10" fmla="*/ 1028700 w 2476500"/>
                  <a:gd name="connsiteY10" fmla="*/ 1911886 h 2064286"/>
                  <a:gd name="connsiteX11" fmla="*/ 1343025 w 2476500"/>
                  <a:gd name="connsiteY11" fmla="*/ 2064286 h 2064286"/>
                  <a:gd name="connsiteX12" fmla="*/ 1590675 w 2476500"/>
                  <a:gd name="connsiteY12" fmla="*/ 2026186 h 2064286"/>
                  <a:gd name="connsiteX13" fmla="*/ 2457450 w 2476500"/>
                  <a:gd name="connsiteY13" fmla="*/ 1226086 h 2064286"/>
                  <a:gd name="connsiteX14" fmla="*/ 2476500 w 2476500"/>
                  <a:gd name="connsiteY14" fmla="*/ 397411 h 2064286"/>
                  <a:gd name="connsiteX15" fmla="*/ 2476500 w 2476500"/>
                  <a:gd name="connsiteY15" fmla="*/ 245011 h 2064286"/>
                  <a:gd name="connsiteX16" fmla="*/ 976635 w 2476500"/>
                  <a:gd name="connsiteY16" fmla="*/ 24347 h 2064286"/>
                  <a:gd name="connsiteX17" fmla="*/ 713110 w 2476500"/>
                  <a:gd name="connsiteY17" fmla="*/ 11647 h 2064286"/>
                  <a:gd name="connsiteX18" fmla="*/ 713110 w 2476500"/>
                  <a:gd name="connsiteY18" fmla="*/ 78322 h 2064286"/>
                  <a:gd name="connsiteX19" fmla="*/ 982350 w 2476500"/>
                  <a:gd name="connsiteY19" fmla="*/ 66891 h 2064286"/>
                  <a:gd name="connsiteX20" fmla="*/ 1330325 w 2476500"/>
                  <a:gd name="connsiteY20" fmla="*/ 282476 h 2064286"/>
                  <a:gd name="connsiteX21" fmla="*/ 1782450 w 2476500"/>
                  <a:gd name="connsiteY21" fmla="*/ 623151 h 2064286"/>
                  <a:gd name="connsiteX22" fmla="*/ 1785144 w 2476500"/>
                  <a:gd name="connsiteY22" fmla="*/ 779998 h 2064286"/>
                  <a:gd name="connsiteX23" fmla="*/ 1164432 w 2476500"/>
                  <a:gd name="connsiteY23" fmla="*/ 368837 h 2064286"/>
                  <a:gd name="connsiteX24" fmla="*/ 1050131 w 2476500"/>
                  <a:gd name="connsiteY24" fmla="*/ 397411 h 2064286"/>
                  <a:gd name="connsiteX25" fmla="*/ 940594 w 2476500"/>
                  <a:gd name="connsiteY25" fmla="*/ 390267 h 2064286"/>
                  <a:gd name="connsiteX26" fmla="*/ 909638 w 2476500"/>
                  <a:gd name="connsiteY26" fmla="*/ 302161 h 2064286"/>
                  <a:gd name="connsiteX27" fmla="*/ 869156 w 2476500"/>
                  <a:gd name="connsiteY27" fmla="*/ 133092 h 2064286"/>
                  <a:gd name="connsiteX28" fmla="*/ 133350 w 2476500"/>
                  <a:gd name="connsiteY28" fmla="*/ 197386 h 2064286"/>
                  <a:gd name="connsiteX29" fmla="*/ 0 w 2476500"/>
                  <a:gd name="connsiteY29" fmla="*/ 445036 h 2064286"/>
                  <a:gd name="connsiteX30" fmla="*/ 250825 w 2476500"/>
                  <a:gd name="connsiteY30" fmla="*/ 486311 h 2064286"/>
                  <a:gd name="connsiteX31" fmla="*/ 501650 w 2476500"/>
                  <a:gd name="connsiteY31" fmla="*/ 527586 h 2064286"/>
                  <a:gd name="connsiteX32" fmla="*/ 620713 w 2476500"/>
                  <a:gd name="connsiteY32" fmla="*/ 473611 h 2064286"/>
                  <a:gd name="connsiteX33" fmla="*/ 962025 w 2476500"/>
                  <a:gd name="connsiteY33" fmla="*/ 566480 h 2064286"/>
                  <a:gd name="connsiteX0" fmla="*/ 962025 w 2476500"/>
                  <a:gd name="connsiteY0" fmla="*/ 586146 h 2083952"/>
                  <a:gd name="connsiteX1" fmla="*/ 1105223 w 2476500"/>
                  <a:gd name="connsiteY1" fmla="*/ 705206 h 2083952"/>
                  <a:gd name="connsiteX2" fmla="*/ 1036167 w 2476500"/>
                  <a:gd name="connsiteY2" fmla="*/ 795693 h 2083952"/>
                  <a:gd name="connsiteX3" fmla="*/ 808360 w 2476500"/>
                  <a:gd name="connsiteY3" fmla="*/ 796487 h 2083952"/>
                  <a:gd name="connsiteX4" fmla="*/ 680566 w 2476500"/>
                  <a:gd name="connsiteY4" fmla="*/ 971906 h 2083952"/>
                  <a:gd name="connsiteX5" fmla="*/ 462285 w 2476500"/>
                  <a:gd name="connsiteY5" fmla="*/ 1158437 h 2083952"/>
                  <a:gd name="connsiteX6" fmla="*/ 376561 w 2476500"/>
                  <a:gd name="connsiteY6" fmla="*/ 1357669 h 2083952"/>
                  <a:gd name="connsiteX7" fmla="*/ 295598 w 2476500"/>
                  <a:gd name="connsiteY7" fmla="*/ 1521974 h 2083952"/>
                  <a:gd name="connsiteX8" fmla="*/ 173360 w 2476500"/>
                  <a:gd name="connsiteY8" fmla="*/ 1514037 h 2083952"/>
                  <a:gd name="connsiteX9" fmla="*/ 180975 w 2476500"/>
                  <a:gd name="connsiteY9" fmla="*/ 1750577 h 2083952"/>
                  <a:gd name="connsiteX10" fmla="*/ 1028700 w 2476500"/>
                  <a:gd name="connsiteY10" fmla="*/ 1931552 h 2083952"/>
                  <a:gd name="connsiteX11" fmla="*/ 1343025 w 2476500"/>
                  <a:gd name="connsiteY11" fmla="*/ 2083952 h 2083952"/>
                  <a:gd name="connsiteX12" fmla="*/ 1590675 w 2476500"/>
                  <a:gd name="connsiteY12" fmla="*/ 2045852 h 2083952"/>
                  <a:gd name="connsiteX13" fmla="*/ 2457450 w 2476500"/>
                  <a:gd name="connsiteY13" fmla="*/ 1245752 h 2083952"/>
                  <a:gd name="connsiteX14" fmla="*/ 2476500 w 2476500"/>
                  <a:gd name="connsiteY14" fmla="*/ 417077 h 2083952"/>
                  <a:gd name="connsiteX15" fmla="*/ 2476500 w 2476500"/>
                  <a:gd name="connsiteY15" fmla="*/ 264677 h 2083952"/>
                  <a:gd name="connsiteX16" fmla="*/ 1002035 w 2476500"/>
                  <a:gd name="connsiteY16" fmla="*/ 15438 h 2083952"/>
                  <a:gd name="connsiteX17" fmla="*/ 713110 w 2476500"/>
                  <a:gd name="connsiteY17" fmla="*/ 31313 h 2083952"/>
                  <a:gd name="connsiteX18" fmla="*/ 713110 w 2476500"/>
                  <a:gd name="connsiteY18" fmla="*/ 97988 h 2083952"/>
                  <a:gd name="connsiteX19" fmla="*/ 982350 w 2476500"/>
                  <a:gd name="connsiteY19" fmla="*/ 86557 h 2083952"/>
                  <a:gd name="connsiteX20" fmla="*/ 1330325 w 2476500"/>
                  <a:gd name="connsiteY20" fmla="*/ 302142 h 2083952"/>
                  <a:gd name="connsiteX21" fmla="*/ 1782450 w 2476500"/>
                  <a:gd name="connsiteY21" fmla="*/ 642817 h 2083952"/>
                  <a:gd name="connsiteX22" fmla="*/ 1785144 w 2476500"/>
                  <a:gd name="connsiteY22" fmla="*/ 799664 h 2083952"/>
                  <a:gd name="connsiteX23" fmla="*/ 1164432 w 2476500"/>
                  <a:gd name="connsiteY23" fmla="*/ 388503 h 2083952"/>
                  <a:gd name="connsiteX24" fmla="*/ 1050131 w 2476500"/>
                  <a:gd name="connsiteY24" fmla="*/ 417077 h 2083952"/>
                  <a:gd name="connsiteX25" fmla="*/ 940594 w 2476500"/>
                  <a:gd name="connsiteY25" fmla="*/ 409933 h 2083952"/>
                  <a:gd name="connsiteX26" fmla="*/ 909638 w 2476500"/>
                  <a:gd name="connsiteY26" fmla="*/ 321827 h 2083952"/>
                  <a:gd name="connsiteX27" fmla="*/ 869156 w 2476500"/>
                  <a:gd name="connsiteY27" fmla="*/ 152758 h 2083952"/>
                  <a:gd name="connsiteX28" fmla="*/ 133350 w 2476500"/>
                  <a:gd name="connsiteY28" fmla="*/ 217052 h 2083952"/>
                  <a:gd name="connsiteX29" fmla="*/ 0 w 2476500"/>
                  <a:gd name="connsiteY29" fmla="*/ 464702 h 2083952"/>
                  <a:gd name="connsiteX30" fmla="*/ 250825 w 2476500"/>
                  <a:gd name="connsiteY30" fmla="*/ 505977 h 2083952"/>
                  <a:gd name="connsiteX31" fmla="*/ 501650 w 2476500"/>
                  <a:gd name="connsiteY31" fmla="*/ 547252 h 2083952"/>
                  <a:gd name="connsiteX32" fmla="*/ 620713 w 2476500"/>
                  <a:gd name="connsiteY32" fmla="*/ 493277 h 2083952"/>
                  <a:gd name="connsiteX33" fmla="*/ 962025 w 2476500"/>
                  <a:gd name="connsiteY33" fmla="*/ 586146 h 2083952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920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981151 w 2476500"/>
                  <a:gd name="connsiteY16" fmla="*/ 214862 h 2068514"/>
                  <a:gd name="connsiteX17" fmla="*/ 1389385 w 2476500"/>
                  <a:gd name="connsiteY17" fmla="*/ 180975 h 2068514"/>
                  <a:gd name="connsiteX18" fmla="*/ 1002035 w 2476500"/>
                  <a:gd name="connsiteY18" fmla="*/ 0 h 2068514"/>
                  <a:gd name="connsiteX19" fmla="*/ 710729 w 2476500"/>
                  <a:gd name="connsiteY19" fmla="*/ 18256 h 2068514"/>
                  <a:gd name="connsiteX20" fmla="*/ 713110 w 2476500"/>
                  <a:gd name="connsiteY20" fmla="*/ 82550 h 2068514"/>
                  <a:gd name="connsiteX21" fmla="*/ 982350 w 2476500"/>
                  <a:gd name="connsiteY21" fmla="*/ 71119 h 2068514"/>
                  <a:gd name="connsiteX22" fmla="*/ 1349375 w 2476500"/>
                  <a:gd name="connsiteY22" fmla="*/ 272417 h 2068514"/>
                  <a:gd name="connsiteX23" fmla="*/ 1782450 w 2476500"/>
                  <a:gd name="connsiteY23" fmla="*/ 627379 h 2068514"/>
                  <a:gd name="connsiteX24" fmla="*/ 1785144 w 2476500"/>
                  <a:gd name="connsiteY24" fmla="*/ 784226 h 2068514"/>
                  <a:gd name="connsiteX25" fmla="*/ 1164432 w 2476500"/>
                  <a:gd name="connsiteY25" fmla="*/ 373065 h 2068514"/>
                  <a:gd name="connsiteX26" fmla="*/ 1050131 w 2476500"/>
                  <a:gd name="connsiteY26" fmla="*/ 401639 h 2068514"/>
                  <a:gd name="connsiteX27" fmla="*/ 940594 w 2476500"/>
                  <a:gd name="connsiteY27" fmla="*/ 394495 h 2068514"/>
                  <a:gd name="connsiteX28" fmla="*/ 909638 w 2476500"/>
                  <a:gd name="connsiteY28" fmla="*/ 306389 h 2068514"/>
                  <a:gd name="connsiteX29" fmla="*/ 869156 w 2476500"/>
                  <a:gd name="connsiteY29" fmla="*/ 137320 h 2068514"/>
                  <a:gd name="connsiteX30" fmla="*/ 133350 w 2476500"/>
                  <a:gd name="connsiteY30" fmla="*/ 201614 h 2068514"/>
                  <a:gd name="connsiteX31" fmla="*/ 0 w 2476500"/>
                  <a:gd name="connsiteY31" fmla="*/ 449264 h 2068514"/>
                  <a:gd name="connsiteX32" fmla="*/ 250825 w 2476500"/>
                  <a:gd name="connsiteY32" fmla="*/ 490539 h 2068514"/>
                  <a:gd name="connsiteX33" fmla="*/ 501650 w 2476500"/>
                  <a:gd name="connsiteY33" fmla="*/ 531814 h 2068514"/>
                  <a:gd name="connsiteX34" fmla="*/ 620713 w 2476500"/>
                  <a:gd name="connsiteY34" fmla="*/ 477839 h 2068514"/>
                  <a:gd name="connsiteX35" fmla="*/ 962025 w 2476500"/>
                  <a:gd name="connsiteY35" fmla="*/ 570708 h 2068514"/>
                  <a:gd name="connsiteX0" fmla="*/ 962025 w 2876550"/>
                  <a:gd name="connsiteY0" fmla="*/ 1909418 h 3407224"/>
                  <a:gd name="connsiteX1" fmla="*/ 1105223 w 2876550"/>
                  <a:gd name="connsiteY1" fmla="*/ 2028478 h 3407224"/>
                  <a:gd name="connsiteX2" fmla="*/ 1036167 w 2876550"/>
                  <a:gd name="connsiteY2" fmla="*/ 2118965 h 3407224"/>
                  <a:gd name="connsiteX3" fmla="*/ 808360 w 2876550"/>
                  <a:gd name="connsiteY3" fmla="*/ 2119759 h 3407224"/>
                  <a:gd name="connsiteX4" fmla="*/ 680566 w 2876550"/>
                  <a:gd name="connsiteY4" fmla="*/ 2295178 h 3407224"/>
                  <a:gd name="connsiteX5" fmla="*/ 462285 w 2876550"/>
                  <a:gd name="connsiteY5" fmla="*/ 2481709 h 3407224"/>
                  <a:gd name="connsiteX6" fmla="*/ 376561 w 2876550"/>
                  <a:gd name="connsiteY6" fmla="*/ 2680941 h 3407224"/>
                  <a:gd name="connsiteX7" fmla="*/ 295598 w 2876550"/>
                  <a:gd name="connsiteY7" fmla="*/ 2845246 h 3407224"/>
                  <a:gd name="connsiteX8" fmla="*/ 173360 w 2876550"/>
                  <a:gd name="connsiteY8" fmla="*/ 2837309 h 3407224"/>
                  <a:gd name="connsiteX9" fmla="*/ 180975 w 2876550"/>
                  <a:gd name="connsiteY9" fmla="*/ 3073849 h 3407224"/>
                  <a:gd name="connsiteX10" fmla="*/ 1028700 w 2876550"/>
                  <a:gd name="connsiteY10" fmla="*/ 3254824 h 3407224"/>
                  <a:gd name="connsiteX11" fmla="*/ 1343025 w 2876550"/>
                  <a:gd name="connsiteY11" fmla="*/ 3407224 h 3407224"/>
                  <a:gd name="connsiteX12" fmla="*/ 1590675 w 2876550"/>
                  <a:gd name="connsiteY12" fmla="*/ 3369124 h 3407224"/>
                  <a:gd name="connsiteX13" fmla="*/ 2457450 w 2876550"/>
                  <a:gd name="connsiteY13" fmla="*/ 2569024 h 3407224"/>
                  <a:gd name="connsiteX14" fmla="*/ 2476500 w 2876550"/>
                  <a:gd name="connsiteY14" fmla="*/ 1740349 h 3407224"/>
                  <a:gd name="connsiteX15" fmla="*/ 2876550 w 2876550"/>
                  <a:gd name="connsiteY15" fmla="*/ 449 h 3407224"/>
                  <a:gd name="connsiteX16" fmla="*/ 1981151 w 2876550"/>
                  <a:gd name="connsiteY16" fmla="*/ 1553572 h 3407224"/>
                  <a:gd name="connsiteX17" fmla="*/ 1389385 w 2876550"/>
                  <a:gd name="connsiteY17" fmla="*/ 1519685 h 3407224"/>
                  <a:gd name="connsiteX18" fmla="*/ 1002035 w 2876550"/>
                  <a:gd name="connsiteY18" fmla="*/ 1338710 h 3407224"/>
                  <a:gd name="connsiteX19" fmla="*/ 710729 w 2876550"/>
                  <a:gd name="connsiteY19" fmla="*/ 1356966 h 3407224"/>
                  <a:gd name="connsiteX20" fmla="*/ 713110 w 2876550"/>
                  <a:gd name="connsiteY20" fmla="*/ 1421260 h 3407224"/>
                  <a:gd name="connsiteX21" fmla="*/ 982350 w 2876550"/>
                  <a:gd name="connsiteY21" fmla="*/ 1409829 h 3407224"/>
                  <a:gd name="connsiteX22" fmla="*/ 1349375 w 2876550"/>
                  <a:gd name="connsiteY22" fmla="*/ 1611127 h 3407224"/>
                  <a:gd name="connsiteX23" fmla="*/ 1782450 w 2876550"/>
                  <a:gd name="connsiteY23" fmla="*/ 1966089 h 3407224"/>
                  <a:gd name="connsiteX24" fmla="*/ 1785144 w 2876550"/>
                  <a:gd name="connsiteY24" fmla="*/ 2122936 h 3407224"/>
                  <a:gd name="connsiteX25" fmla="*/ 1164432 w 2876550"/>
                  <a:gd name="connsiteY25" fmla="*/ 1711775 h 3407224"/>
                  <a:gd name="connsiteX26" fmla="*/ 1050131 w 2876550"/>
                  <a:gd name="connsiteY26" fmla="*/ 1740349 h 3407224"/>
                  <a:gd name="connsiteX27" fmla="*/ 940594 w 2876550"/>
                  <a:gd name="connsiteY27" fmla="*/ 1733205 h 3407224"/>
                  <a:gd name="connsiteX28" fmla="*/ 909638 w 2876550"/>
                  <a:gd name="connsiteY28" fmla="*/ 1645099 h 3407224"/>
                  <a:gd name="connsiteX29" fmla="*/ 869156 w 2876550"/>
                  <a:gd name="connsiteY29" fmla="*/ 1476030 h 3407224"/>
                  <a:gd name="connsiteX30" fmla="*/ 133350 w 2876550"/>
                  <a:gd name="connsiteY30" fmla="*/ 1540324 h 3407224"/>
                  <a:gd name="connsiteX31" fmla="*/ 0 w 2876550"/>
                  <a:gd name="connsiteY31" fmla="*/ 1787974 h 3407224"/>
                  <a:gd name="connsiteX32" fmla="*/ 250825 w 2876550"/>
                  <a:gd name="connsiteY32" fmla="*/ 1829249 h 3407224"/>
                  <a:gd name="connsiteX33" fmla="*/ 501650 w 2876550"/>
                  <a:gd name="connsiteY33" fmla="*/ 1870524 h 3407224"/>
                  <a:gd name="connsiteX34" fmla="*/ 620713 w 2876550"/>
                  <a:gd name="connsiteY34" fmla="*/ 1816549 h 3407224"/>
                  <a:gd name="connsiteX35" fmla="*/ 962025 w 2876550"/>
                  <a:gd name="connsiteY35" fmla="*/ 1909418 h 3407224"/>
                  <a:gd name="connsiteX0" fmla="*/ 962025 w 3302000"/>
                  <a:gd name="connsiteY0" fmla="*/ 1909418 h 3407224"/>
                  <a:gd name="connsiteX1" fmla="*/ 1105223 w 3302000"/>
                  <a:gd name="connsiteY1" fmla="*/ 2028478 h 3407224"/>
                  <a:gd name="connsiteX2" fmla="*/ 1036167 w 3302000"/>
                  <a:gd name="connsiteY2" fmla="*/ 2118965 h 3407224"/>
                  <a:gd name="connsiteX3" fmla="*/ 808360 w 3302000"/>
                  <a:gd name="connsiteY3" fmla="*/ 2119759 h 3407224"/>
                  <a:gd name="connsiteX4" fmla="*/ 680566 w 3302000"/>
                  <a:gd name="connsiteY4" fmla="*/ 2295178 h 3407224"/>
                  <a:gd name="connsiteX5" fmla="*/ 462285 w 3302000"/>
                  <a:gd name="connsiteY5" fmla="*/ 2481709 h 3407224"/>
                  <a:gd name="connsiteX6" fmla="*/ 376561 w 3302000"/>
                  <a:gd name="connsiteY6" fmla="*/ 2680941 h 3407224"/>
                  <a:gd name="connsiteX7" fmla="*/ 295598 w 3302000"/>
                  <a:gd name="connsiteY7" fmla="*/ 2845246 h 3407224"/>
                  <a:gd name="connsiteX8" fmla="*/ 173360 w 3302000"/>
                  <a:gd name="connsiteY8" fmla="*/ 2837309 h 3407224"/>
                  <a:gd name="connsiteX9" fmla="*/ 180975 w 3302000"/>
                  <a:gd name="connsiteY9" fmla="*/ 3073849 h 3407224"/>
                  <a:gd name="connsiteX10" fmla="*/ 1028700 w 3302000"/>
                  <a:gd name="connsiteY10" fmla="*/ 3254824 h 3407224"/>
                  <a:gd name="connsiteX11" fmla="*/ 1343025 w 3302000"/>
                  <a:gd name="connsiteY11" fmla="*/ 3407224 h 3407224"/>
                  <a:gd name="connsiteX12" fmla="*/ 1590675 w 3302000"/>
                  <a:gd name="connsiteY12" fmla="*/ 3369124 h 3407224"/>
                  <a:gd name="connsiteX13" fmla="*/ 2457450 w 3302000"/>
                  <a:gd name="connsiteY13" fmla="*/ 2569024 h 3407224"/>
                  <a:gd name="connsiteX14" fmla="*/ 3302000 w 3302000"/>
                  <a:gd name="connsiteY14" fmla="*/ 610049 h 3407224"/>
                  <a:gd name="connsiteX15" fmla="*/ 2876550 w 3302000"/>
                  <a:gd name="connsiteY15" fmla="*/ 449 h 3407224"/>
                  <a:gd name="connsiteX16" fmla="*/ 1981151 w 3302000"/>
                  <a:gd name="connsiteY16" fmla="*/ 1553572 h 3407224"/>
                  <a:gd name="connsiteX17" fmla="*/ 1389385 w 3302000"/>
                  <a:gd name="connsiteY17" fmla="*/ 1519685 h 3407224"/>
                  <a:gd name="connsiteX18" fmla="*/ 1002035 w 3302000"/>
                  <a:gd name="connsiteY18" fmla="*/ 1338710 h 3407224"/>
                  <a:gd name="connsiteX19" fmla="*/ 710729 w 3302000"/>
                  <a:gd name="connsiteY19" fmla="*/ 1356966 h 3407224"/>
                  <a:gd name="connsiteX20" fmla="*/ 713110 w 3302000"/>
                  <a:gd name="connsiteY20" fmla="*/ 1421260 h 3407224"/>
                  <a:gd name="connsiteX21" fmla="*/ 982350 w 3302000"/>
                  <a:gd name="connsiteY21" fmla="*/ 1409829 h 3407224"/>
                  <a:gd name="connsiteX22" fmla="*/ 1349375 w 3302000"/>
                  <a:gd name="connsiteY22" fmla="*/ 1611127 h 3407224"/>
                  <a:gd name="connsiteX23" fmla="*/ 1782450 w 3302000"/>
                  <a:gd name="connsiteY23" fmla="*/ 1966089 h 3407224"/>
                  <a:gd name="connsiteX24" fmla="*/ 1785144 w 3302000"/>
                  <a:gd name="connsiteY24" fmla="*/ 2122936 h 3407224"/>
                  <a:gd name="connsiteX25" fmla="*/ 1164432 w 3302000"/>
                  <a:gd name="connsiteY25" fmla="*/ 1711775 h 3407224"/>
                  <a:gd name="connsiteX26" fmla="*/ 1050131 w 3302000"/>
                  <a:gd name="connsiteY26" fmla="*/ 1740349 h 3407224"/>
                  <a:gd name="connsiteX27" fmla="*/ 940594 w 3302000"/>
                  <a:gd name="connsiteY27" fmla="*/ 1733205 h 3407224"/>
                  <a:gd name="connsiteX28" fmla="*/ 909638 w 3302000"/>
                  <a:gd name="connsiteY28" fmla="*/ 1645099 h 3407224"/>
                  <a:gd name="connsiteX29" fmla="*/ 869156 w 3302000"/>
                  <a:gd name="connsiteY29" fmla="*/ 1476030 h 3407224"/>
                  <a:gd name="connsiteX30" fmla="*/ 133350 w 3302000"/>
                  <a:gd name="connsiteY30" fmla="*/ 1540324 h 3407224"/>
                  <a:gd name="connsiteX31" fmla="*/ 0 w 3302000"/>
                  <a:gd name="connsiteY31" fmla="*/ 1787974 h 3407224"/>
                  <a:gd name="connsiteX32" fmla="*/ 250825 w 3302000"/>
                  <a:gd name="connsiteY32" fmla="*/ 1829249 h 3407224"/>
                  <a:gd name="connsiteX33" fmla="*/ 501650 w 3302000"/>
                  <a:gd name="connsiteY33" fmla="*/ 1870524 h 3407224"/>
                  <a:gd name="connsiteX34" fmla="*/ 620713 w 3302000"/>
                  <a:gd name="connsiteY34" fmla="*/ 1816549 h 3407224"/>
                  <a:gd name="connsiteX35" fmla="*/ 962025 w 3302000"/>
                  <a:gd name="connsiteY35" fmla="*/ 1909418 h 3407224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3016201 w 3302000"/>
                  <a:gd name="connsiteY15" fmla="*/ 187873 h 3406775"/>
                  <a:gd name="connsiteX16" fmla="*/ 2876550 w 3302000"/>
                  <a:gd name="connsiteY16" fmla="*/ 0 h 3406775"/>
                  <a:gd name="connsiteX17" fmla="*/ 1981151 w 3302000"/>
                  <a:gd name="connsiteY17" fmla="*/ 1553123 h 3406775"/>
                  <a:gd name="connsiteX18" fmla="*/ 1389385 w 3302000"/>
                  <a:gd name="connsiteY18" fmla="*/ 1519236 h 3406775"/>
                  <a:gd name="connsiteX19" fmla="*/ 1002035 w 3302000"/>
                  <a:gd name="connsiteY19" fmla="*/ 1338261 h 3406775"/>
                  <a:gd name="connsiteX20" fmla="*/ 710729 w 3302000"/>
                  <a:gd name="connsiteY20" fmla="*/ 1356517 h 3406775"/>
                  <a:gd name="connsiteX21" fmla="*/ 713110 w 3302000"/>
                  <a:gd name="connsiteY21" fmla="*/ 1420811 h 3406775"/>
                  <a:gd name="connsiteX22" fmla="*/ 982350 w 3302000"/>
                  <a:gd name="connsiteY22" fmla="*/ 1409380 h 3406775"/>
                  <a:gd name="connsiteX23" fmla="*/ 1349375 w 3302000"/>
                  <a:gd name="connsiteY23" fmla="*/ 1610678 h 3406775"/>
                  <a:gd name="connsiteX24" fmla="*/ 1782450 w 3302000"/>
                  <a:gd name="connsiteY24" fmla="*/ 1965640 h 3406775"/>
                  <a:gd name="connsiteX25" fmla="*/ 1785144 w 3302000"/>
                  <a:gd name="connsiteY25" fmla="*/ 2122487 h 3406775"/>
                  <a:gd name="connsiteX26" fmla="*/ 1164432 w 3302000"/>
                  <a:gd name="connsiteY26" fmla="*/ 1711326 h 3406775"/>
                  <a:gd name="connsiteX27" fmla="*/ 1050131 w 3302000"/>
                  <a:gd name="connsiteY27" fmla="*/ 1739900 h 3406775"/>
                  <a:gd name="connsiteX28" fmla="*/ 940594 w 3302000"/>
                  <a:gd name="connsiteY28" fmla="*/ 1732756 h 3406775"/>
                  <a:gd name="connsiteX29" fmla="*/ 909638 w 3302000"/>
                  <a:gd name="connsiteY29" fmla="*/ 1644650 h 3406775"/>
                  <a:gd name="connsiteX30" fmla="*/ 869156 w 3302000"/>
                  <a:gd name="connsiteY30" fmla="*/ 1475581 h 3406775"/>
                  <a:gd name="connsiteX31" fmla="*/ 133350 w 3302000"/>
                  <a:gd name="connsiteY31" fmla="*/ 1539875 h 3406775"/>
                  <a:gd name="connsiteX32" fmla="*/ 0 w 3302000"/>
                  <a:gd name="connsiteY32" fmla="*/ 1787525 h 3406775"/>
                  <a:gd name="connsiteX33" fmla="*/ 250825 w 3302000"/>
                  <a:gd name="connsiteY33" fmla="*/ 1828800 h 3406775"/>
                  <a:gd name="connsiteX34" fmla="*/ 501650 w 3302000"/>
                  <a:gd name="connsiteY34" fmla="*/ 1870075 h 3406775"/>
                  <a:gd name="connsiteX35" fmla="*/ 620713 w 3302000"/>
                  <a:gd name="connsiteY35" fmla="*/ 1816100 h 3406775"/>
                  <a:gd name="connsiteX36" fmla="*/ 962025 w 3302000"/>
                  <a:gd name="connsiteY36" fmla="*/ 1908969 h 3406775"/>
                  <a:gd name="connsiteX0" fmla="*/ 962025 w 3302000"/>
                  <a:gd name="connsiteY0" fmla="*/ 3314946 h 4812752"/>
                  <a:gd name="connsiteX1" fmla="*/ 1105223 w 3302000"/>
                  <a:gd name="connsiteY1" fmla="*/ 3434006 h 4812752"/>
                  <a:gd name="connsiteX2" fmla="*/ 1036167 w 3302000"/>
                  <a:gd name="connsiteY2" fmla="*/ 3524493 h 4812752"/>
                  <a:gd name="connsiteX3" fmla="*/ 808360 w 3302000"/>
                  <a:gd name="connsiteY3" fmla="*/ 3525287 h 4812752"/>
                  <a:gd name="connsiteX4" fmla="*/ 680566 w 3302000"/>
                  <a:gd name="connsiteY4" fmla="*/ 3700706 h 4812752"/>
                  <a:gd name="connsiteX5" fmla="*/ 462285 w 3302000"/>
                  <a:gd name="connsiteY5" fmla="*/ 3887237 h 4812752"/>
                  <a:gd name="connsiteX6" fmla="*/ 376561 w 3302000"/>
                  <a:gd name="connsiteY6" fmla="*/ 4086469 h 4812752"/>
                  <a:gd name="connsiteX7" fmla="*/ 295598 w 3302000"/>
                  <a:gd name="connsiteY7" fmla="*/ 4250774 h 4812752"/>
                  <a:gd name="connsiteX8" fmla="*/ 173360 w 3302000"/>
                  <a:gd name="connsiteY8" fmla="*/ 4242837 h 4812752"/>
                  <a:gd name="connsiteX9" fmla="*/ 180975 w 3302000"/>
                  <a:gd name="connsiteY9" fmla="*/ 4479377 h 4812752"/>
                  <a:gd name="connsiteX10" fmla="*/ 1028700 w 3302000"/>
                  <a:gd name="connsiteY10" fmla="*/ 4660352 h 4812752"/>
                  <a:gd name="connsiteX11" fmla="*/ 1343025 w 3302000"/>
                  <a:gd name="connsiteY11" fmla="*/ 4812752 h 4812752"/>
                  <a:gd name="connsiteX12" fmla="*/ 1590675 w 3302000"/>
                  <a:gd name="connsiteY12" fmla="*/ 4774652 h 4812752"/>
                  <a:gd name="connsiteX13" fmla="*/ 2457450 w 3302000"/>
                  <a:gd name="connsiteY13" fmla="*/ 3974552 h 4812752"/>
                  <a:gd name="connsiteX14" fmla="*/ 3302000 w 3302000"/>
                  <a:gd name="connsiteY14" fmla="*/ 2015577 h 4812752"/>
                  <a:gd name="connsiteX15" fmla="*/ 3009851 w 3302000"/>
                  <a:gd name="connsiteY15" fmla="*/ 0 h 4812752"/>
                  <a:gd name="connsiteX16" fmla="*/ 2876550 w 3302000"/>
                  <a:gd name="connsiteY16" fmla="*/ 1405977 h 4812752"/>
                  <a:gd name="connsiteX17" fmla="*/ 1981151 w 3302000"/>
                  <a:gd name="connsiteY17" fmla="*/ 2959100 h 4812752"/>
                  <a:gd name="connsiteX18" fmla="*/ 1389385 w 3302000"/>
                  <a:gd name="connsiteY18" fmla="*/ 2925213 h 4812752"/>
                  <a:gd name="connsiteX19" fmla="*/ 1002035 w 3302000"/>
                  <a:gd name="connsiteY19" fmla="*/ 2744238 h 4812752"/>
                  <a:gd name="connsiteX20" fmla="*/ 710729 w 3302000"/>
                  <a:gd name="connsiteY20" fmla="*/ 2762494 h 4812752"/>
                  <a:gd name="connsiteX21" fmla="*/ 713110 w 3302000"/>
                  <a:gd name="connsiteY21" fmla="*/ 2826788 h 4812752"/>
                  <a:gd name="connsiteX22" fmla="*/ 982350 w 3302000"/>
                  <a:gd name="connsiteY22" fmla="*/ 2815357 h 4812752"/>
                  <a:gd name="connsiteX23" fmla="*/ 1349375 w 3302000"/>
                  <a:gd name="connsiteY23" fmla="*/ 3016655 h 4812752"/>
                  <a:gd name="connsiteX24" fmla="*/ 1782450 w 3302000"/>
                  <a:gd name="connsiteY24" fmla="*/ 3371617 h 4812752"/>
                  <a:gd name="connsiteX25" fmla="*/ 1785144 w 3302000"/>
                  <a:gd name="connsiteY25" fmla="*/ 3528464 h 4812752"/>
                  <a:gd name="connsiteX26" fmla="*/ 1164432 w 3302000"/>
                  <a:gd name="connsiteY26" fmla="*/ 3117303 h 4812752"/>
                  <a:gd name="connsiteX27" fmla="*/ 1050131 w 3302000"/>
                  <a:gd name="connsiteY27" fmla="*/ 3145877 h 4812752"/>
                  <a:gd name="connsiteX28" fmla="*/ 940594 w 3302000"/>
                  <a:gd name="connsiteY28" fmla="*/ 3138733 h 4812752"/>
                  <a:gd name="connsiteX29" fmla="*/ 909638 w 3302000"/>
                  <a:gd name="connsiteY29" fmla="*/ 3050627 h 4812752"/>
                  <a:gd name="connsiteX30" fmla="*/ 869156 w 3302000"/>
                  <a:gd name="connsiteY30" fmla="*/ 2881558 h 4812752"/>
                  <a:gd name="connsiteX31" fmla="*/ 133350 w 3302000"/>
                  <a:gd name="connsiteY31" fmla="*/ 2945852 h 4812752"/>
                  <a:gd name="connsiteX32" fmla="*/ 0 w 3302000"/>
                  <a:gd name="connsiteY32" fmla="*/ 3193502 h 4812752"/>
                  <a:gd name="connsiteX33" fmla="*/ 250825 w 3302000"/>
                  <a:gd name="connsiteY33" fmla="*/ 3234777 h 4812752"/>
                  <a:gd name="connsiteX34" fmla="*/ 501650 w 3302000"/>
                  <a:gd name="connsiteY34" fmla="*/ 3276052 h 4812752"/>
                  <a:gd name="connsiteX35" fmla="*/ 620713 w 3302000"/>
                  <a:gd name="connsiteY35" fmla="*/ 3222077 h 4812752"/>
                  <a:gd name="connsiteX36" fmla="*/ 962025 w 3302000"/>
                  <a:gd name="connsiteY36" fmla="*/ 3314946 h 4812752"/>
                  <a:gd name="connsiteX0" fmla="*/ 962025 w 3302000"/>
                  <a:gd name="connsiteY0" fmla="*/ 3324319 h 4822125"/>
                  <a:gd name="connsiteX1" fmla="*/ 1105223 w 3302000"/>
                  <a:gd name="connsiteY1" fmla="*/ 3443379 h 4822125"/>
                  <a:gd name="connsiteX2" fmla="*/ 1036167 w 3302000"/>
                  <a:gd name="connsiteY2" fmla="*/ 3533866 h 4822125"/>
                  <a:gd name="connsiteX3" fmla="*/ 808360 w 3302000"/>
                  <a:gd name="connsiteY3" fmla="*/ 3534660 h 4822125"/>
                  <a:gd name="connsiteX4" fmla="*/ 680566 w 3302000"/>
                  <a:gd name="connsiteY4" fmla="*/ 3710079 h 4822125"/>
                  <a:gd name="connsiteX5" fmla="*/ 462285 w 3302000"/>
                  <a:gd name="connsiteY5" fmla="*/ 3896610 h 4822125"/>
                  <a:gd name="connsiteX6" fmla="*/ 376561 w 3302000"/>
                  <a:gd name="connsiteY6" fmla="*/ 4095842 h 4822125"/>
                  <a:gd name="connsiteX7" fmla="*/ 295598 w 3302000"/>
                  <a:gd name="connsiteY7" fmla="*/ 4260147 h 4822125"/>
                  <a:gd name="connsiteX8" fmla="*/ 173360 w 3302000"/>
                  <a:gd name="connsiteY8" fmla="*/ 4252210 h 4822125"/>
                  <a:gd name="connsiteX9" fmla="*/ 180975 w 3302000"/>
                  <a:gd name="connsiteY9" fmla="*/ 4488750 h 4822125"/>
                  <a:gd name="connsiteX10" fmla="*/ 1028700 w 3302000"/>
                  <a:gd name="connsiteY10" fmla="*/ 4669725 h 4822125"/>
                  <a:gd name="connsiteX11" fmla="*/ 1343025 w 3302000"/>
                  <a:gd name="connsiteY11" fmla="*/ 4822125 h 4822125"/>
                  <a:gd name="connsiteX12" fmla="*/ 1590675 w 3302000"/>
                  <a:gd name="connsiteY12" fmla="*/ 4784025 h 4822125"/>
                  <a:gd name="connsiteX13" fmla="*/ 2457450 w 3302000"/>
                  <a:gd name="connsiteY13" fmla="*/ 3983925 h 4822125"/>
                  <a:gd name="connsiteX14" fmla="*/ 3302000 w 3302000"/>
                  <a:gd name="connsiteY14" fmla="*/ 2024950 h 4822125"/>
                  <a:gd name="connsiteX15" fmla="*/ 3009851 w 3302000"/>
                  <a:gd name="connsiteY15" fmla="*/ 9373 h 4822125"/>
                  <a:gd name="connsiteX16" fmla="*/ 2876550 w 3302000"/>
                  <a:gd name="connsiteY16" fmla="*/ 1415350 h 4822125"/>
                  <a:gd name="connsiteX17" fmla="*/ 1981151 w 3302000"/>
                  <a:gd name="connsiteY17" fmla="*/ 2968473 h 4822125"/>
                  <a:gd name="connsiteX18" fmla="*/ 1389385 w 3302000"/>
                  <a:gd name="connsiteY18" fmla="*/ 2934586 h 4822125"/>
                  <a:gd name="connsiteX19" fmla="*/ 1002035 w 3302000"/>
                  <a:gd name="connsiteY19" fmla="*/ 2753611 h 4822125"/>
                  <a:gd name="connsiteX20" fmla="*/ 710729 w 3302000"/>
                  <a:gd name="connsiteY20" fmla="*/ 2771867 h 4822125"/>
                  <a:gd name="connsiteX21" fmla="*/ 713110 w 3302000"/>
                  <a:gd name="connsiteY21" fmla="*/ 2836161 h 4822125"/>
                  <a:gd name="connsiteX22" fmla="*/ 982350 w 3302000"/>
                  <a:gd name="connsiteY22" fmla="*/ 2824730 h 4822125"/>
                  <a:gd name="connsiteX23" fmla="*/ 1349375 w 3302000"/>
                  <a:gd name="connsiteY23" fmla="*/ 3026028 h 4822125"/>
                  <a:gd name="connsiteX24" fmla="*/ 1782450 w 3302000"/>
                  <a:gd name="connsiteY24" fmla="*/ 3380990 h 4822125"/>
                  <a:gd name="connsiteX25" fmla="*/ 1785144 w 3302000"/>
                  <a:gd name="connsiteY25" fmla="*/ 3537837 h 4822125"/>
                  <a:gd name="connsiteX26" fmla="*/ 1164432 w 3302000"/>
                  <a:gd name="connsiteY26" fmla="*/ 3126676 h 4822125"/>
                  <a:gd name="connsiteX27" fmla="*/ 1050131 w 3302000"/>
                  <a:gd name="connsiteY27" fmla="*/ 3155250 h 4822125"/>
                  <a:gd name="connsiteX28" fmla="*/ 940594 w 3302000"/>
                  <a:gd name="connsiteY28" fmla="*/ 3148106 h 4822125"/>
                  <a:gd name="connsiteX29" fmla="*/ 909638 w 3302000"/>
                  <a:gd name="connsiteY29" fmla="*/ 3060000 h 4822125"/>
                  <a:gd name="connsiteX30" fmla="*/ 869156 w 3302000"/>
                  <a:gd name="connsiteY30" fmla="*/ 2890931 h 4822125"/>
                  <a:gd name="connsiteX31" fmla="*/ 133350 w 3302000"/>
                  <a:gd name="connsiteY31" fmla="*/ 2955225 h 4822125"/>
                  <a:gd name="connsiteX32" fmla="*/ 0 w 3302000"/>
                  <a:gd name="connsiteY32" fmla="*/ 3202875 h 4822125"/>
                  <a:gd name="connsiteX33" fmla="*/ 250825 w 3302000"/>
                  <a:gd name="connsiteY33" fmla="*/ 3244150 h 4822125"/>
                  <a:gd name="connsiteX34" fmla="*/ 501650 w 3302000"/>
                  <a:gd name="connsiteY34" fmla="*/ 3285425 h 4822125"/>
                  <a:gd name="connsiteX35" fmla="*/ 620713 w 3302000"/>
                  <a:gd name="connsiteY35" fmla="*/ 3231450 h 4822125"/>
                  <a:gd name="connsiteX36" fmla="*/ 962025 w 3302000"/>
                  <a:gd name="connsiteY36" fmla="*/ 3324319 h 4822125"/>
                  <a:gd name="connsiteX0" fmla="*/ 962025 w 3328293"/>
                  <a:gd name="connsiteY0" fmla="*/ 3440229 h 4938035"/>
                  <a:gd name="connsiteX1" fmla="*/ 1105223 w 3328293"/>
                  <a:gd name="connsiteY1" fmla="*/ 3559289 h 4938035"/>
                  <a:gd name="connsiteX2" fmla="*/ 1036167 w 3328293"/>
                  <a:gd name="connsiteY2" fmla="*/ 3649776 h 4938035"/>
                  <a:gd name="connsiteX3" fmla="*/ 808360 w 3328293"/>
                  <a:gd name="connsiteY3" fmla="*/ 3650570 h 4938035"/>
                  <a:gd name="connsiteX4" fmla="*/ 680566 w 3328293"/>
                  <a:gd name="connsiteY4" fmla="*/ 3825989 h 4938035"/>
                  <a:gd name="connsiteX5" fmla="*/ 462285 w 3328293"/>
                  <a:gd name="connsiteY5" fmla="*/ 4012520 h 4938035"/>
                  <a:gd name="connsiteX6" fmla="*/ 376561 w 3328293"/>
                  <a:gd name="connsiteY6" fmla="*/ 4211752 h 4938035"/>
                  <a:gd name="connsiteX7" fmla="*/ 295598 w 3328293"/>
                  <a:gd name="connsiteY7" fmla="*/ 4376057 h 4938035"/>
                  <a:gd name="connsiteX8" fmla="*/ 173360 w 3328293"/>
                  <a:gd name="connsiteY8" fmla="*/ 4368120 h 4938035"/>
                  <a:gd name="connsiteX9" fmla="*/ 180975 w 3328293"/>
                  <a:gd name="connsiteY9" fmla="*/ 4604660 h 4938035"/>
                  <a:gd name="connsiteX10" fmla="*/ 1028700 w 3328293"/>
                  <a:gd name="connsiteY10" fmla="*/ 4785635 h 4938035"/>
                  <a:gd name="connsiteX11" fmla="*/ 1343025 w 3328293"/>
                  <a:gd name="connsiteY11" fmla="*/ 4938035 h 4938035"/>
                  <a:gd name="connsiteX12" fmla="*/ 1590675 w 3328293"/>
                  <a:gd name="connsiteY12" fmla="*/ 4899935 h 4938035"/>
                  <a:gd name="connsiteX13" fmla="*/ 2457450 w 3328293"/>
                  <a:gd name="connsiteY13" fmla="*/ 4099835 h 4938035"/>
                  <a:gd name="connsiteX14" fmla="*/ 3302000 w 3328293"/>
                  <a:gd name="connsiteY14" fmla="*/ 2140860 h 4938035"/>
                  <a:gd name="connsiteX15" fmla="*/ 3105101 w 3328293"/>
                  <a:gd name="connsiteY15" fmla="*/ 296734 h 4938035"/>
                  <a:gd name="connsiteX16" fmla="*/ 3009851 w 3328293"/>
                  <a:gd name="connsiteY16" fmla="*/ 125283 h 4938035"/>
                  <a:gd name="connsiteX17" fmla="*/ 2876550 w 3328293"/>
                  <a:gd name="connsiteY17" fmla="*/ 1531260 h 4938035"/>
                  <a:gd name="connsiteX18" fmla="*/ 1981151 w 3328293"/>
                  <a:gd name="connsiteY18" fmla="*/ 3084383 h 4938035"/>
                  <a:gd name="connsiteX19" fmla="*/ 1389385 w 3328293"/>
                  <a:gd name="connsiteY19" fmla="*/ 3050496 h 4938035"/>
                  <a:gd name="connsiteX20" fmla="*/ 1002035 w 3328293"/>
                  <a:gd name="connsiteY20" fmla="*/ 2869521 h 4938035"/>
                  <a:gd name="connsiteX21" fmla="*/ 710729 w 3328293"/>
                  <a:gd name="connsiteY21" fmla="*/ 2887777 h 4938035"/>
                  <a:gd name="connsiteX22" fmla="*/ 713110 w 3328293"/>
                  <a:gd name="connsiteY22" fmla="*/ 2952071 h 4938035"/>
                  <a:gd name="connsiteX23" fmla="*/ 982350 w 3328293"/>
                  <a:gd name="connsiteY23" fmla="*/ 2940640 h 4938035"/>
                  <a:gd name="connsiteX24" fmla="*/ 1349375 w 3328293"/>
                  <a:gd name="connsiteY24" fmla="*/ 3141938 h 4938035"/>
                  <a:gd name="connsiteX25" fmla="*/ 1782450 w 3328293"/>
                  <a:gd name="connsiteY25" fmla="*/ 3496900 h 4938035"/>
                  <a:gd name="connsiteX26" fmla="*/ 1785144 w 3328293"/>
                  <a:gd name="connsiteY26" fmla="*/ 3653747 h 4938035"/>
                  <a:gd name="connsiteX27" fmla="*/ 1164432 w 3328293"/>
                  <a:gd name="connsiteY27" fmla="*/ 3242586 h 4938035"/>
                  <a:gd name="connsiteX28" fmla="*/ 1050131 w 3328293"/>
                  <a:gd name="connsiteY28" fmla="*/ 3271160 h 4938035"/>
                  <a:gd name="connsiteX29" fmla="*/ 940594 w 3328293"/>
                  <a:gd name="connsiteY29" fmla="*/ 3264016 h 4938035"/>
                  <a:gd name="connsiteX30" fmla="*/ 909638 w 3328293"/>
                  <a:gd name="connsiteY30" fmla="*/ 3175910 h 4938035"/>
                  <a:gd name="connsiteX31" fmla="*/ 869156 w 3328293"/>
                  <a:gd name="connsiteY31" fmla="*/ 3006841 h 4938035"/>
                  <a:gd name="connsiteX32" fmla="*/ 133350 w 3328293"/>
                  <a:gd name="connsiteY32" fmla="*/ 3071135 h 4938035"/>
                  <a:gd name="connsiteX33" fmla="*/ 0 w 3328293"/>
                  <a:gd name="connsiteY33" fmla="*/ 3318785 h 4938035"/>
                  <a:gd name="connsiteX34" fmla="*/ 250825 w 3328293"/>
                  <a:gd name="connsiteY34" fmla="*/ 3360060 h 4938035"/>
                  <a:gd name="connsiteX35" fmla="*/ 501650 w 3328293"/>
                  <a:gd name="connsiteY35" fmla="*/ 3401335 h 4938035"/>
                  <a:gd name="connsiteX36" fmla="*/ 620713 w 3328293"/>
                  <a:gd name="connsiteY36" fmla="*/ 3347360 h 4938035"/>
                  <a:gd name="connsiteX37" fmla="*/ 962025 w 3328293"/>
                  <a:gd name="connsiteY37" fmla="*/ 3440229 h 4938035"/>
                  <a:gd name="connsiteX0" fmla="*/ 962025 w 3362690"/>
                  <a:gd name="connsiteY0" fmla="*/ 3681236 h 5179042"/>
                  <a:gd name="connsiteX1" fmla="*/ 1105223 w 3362690"/>
                  <a:gd name="connsiteY1" fmla="*/ 3800296 h 5179042"/>
                  <a:gd name="connsiteX2" fmla="*/ 1036167 w 3362690"/>
                  <a:gd name="connsiteY2" fmla="*/ 3890783 h 5179042"/>
                  <a:gd name="connsiteX3" fmla="*/ 808360 w 3362690"/>
                  <a:gd name="connsiteY3" fmla="*/ 3891577 h 5179042"/>
                  <a:gd name="connsiteX4" fmla="*/ 680566 w 3362690"/>
                  <a:gd name="connsiteY4" fmla="*/ 4066996 h 5179042"/>
                  <a:gd name="connsiteX5" fmla="*/ 462285 w 3362690"/>
                  <a:gd name="connsiteY5" fmla="*/ 4253527 h 5179042"/>
                  <a:gd name="connsiteX6" fmla="*/ 376561 w 3362690"/>
                  <a:gd name="connsiteY6" fmla="*/ 4452759 h 5179042"/>
                  <a:gd name="connsiteX7" fmla="*/ 295598 w 3362690"/>
                  <a:gd name="connsiteY7" fmla="*/ 4617064 h 5179042"/>
                  <a:gd name="connsiteX8" fmla="*/ 173360 w 3362690"/>
                  <a:gd name="connsiteY8" fmla="*/ 4609127 h 5179042"/>
                  <a:gd name="connsiteX9" fmla="*/ 180975 w 3362690"/>
                  <a:gd name="connsiteY9" fmla="*/ 4845667 h 5179042"/>
                  <a:gd name="connsiteX10" fmla="*/ 1028700 w 3362690"/>
                  <a:gd name="connsiteY10" fmla="*/ 5026642 h 5179042"/>
                  <a:gd name="connsiteX11" fmla="*/ 1343025 w 3362690"/>
                  <a:gd name="connsiteY11" fmla="*/ 5179042 h 5179042"/>
                  <a:gd name="connsiteX12" fmla="*/ 1590675 w 3362690"/>
                  <a:gd name="connsiteY12" fmla="*/ 5140942 h 5179042"/>
                  <a:gd name="connsiteX13" fmla="*/ 2457450 w 3362690"/>
                  <a:gd name="connsiteY13" fmla="*/ 4340842 h 5179042"/>
                  <a:gd name="connsiteX14" fmla="*/ 3302000 w 3362690"/>
                  <a:gd name="connsiteY14" fmla="*/ 2381867 h 5179042"/>
                  <a:gd name="connsiteX15" fmla="*/ 3301951 w 3362690"/>
                  <a:gd name="connsiteY15" fmla="*/ 137691 h 5179042"/>
                  <a:gd name="connsiteX16" fmla="*/ 3009851 w 3362690"/>
                  <a:gd name="connsiteY16" fmla="*/ 366290 h 5179042"/>
                  <a:gd name="connsiteX17" fmla="*/ 2876550 w 3362690"/>
                  <a:gd name="connsiteY17" fmla="*/ 1772267 h 5179042"/>
                  <a:gd name="connsiteX18" fmla="*/ 1981151 w 3362690"/>
                  <a:gd name="connsiteY18" fmla="*/ 3325390 h 5179042"/>
                  <a:gd name="connsiteX19" fmla="*/ 1389385 w 3362690"/>
                  <a:gd name="connsiteY19" fmla="*/ 3291503 h 5179042"/>
                  <a:gd name="connsiteX20" fmla="*/ 1002035 w 3362690"/>
                  <a:gd name="connsiteY20" fmla="*/ 3110528 h 5179042"/>
                  <a:gd name="connsiteX21" fmla="*/ 710729 w 3362690"/>
                  <a:gd name="connsiteY21" fmla="*/ 3128784 h 5179042"/>
                  <a:gd name="connsiteX22" fmla="*/ 713110 w 3362690"/>
                  <a:gd name="connsiteY22" fmla="*/ 3193078 h 5179042"/>
                  <a:gd name="connsiteX23" fmla="*/ 982350 w 3362690"/>
                  <a:gd name="connsiteY23" fmla="*/ 3181647 h 5179042"/>
                  <a:gd name="connsiteX24" fmla="*/ 1349375 w 3362690"/>
                  <a:gd name="connsiteY24" fmla="*/ 3382945 h 5179042"/>
                  <a:gd name="connsiteX25" fmla="*/ 1782450 w 3362690"/>
                  <a:gd name="connsiteY25" fmla="*/ 3737907 h 5179042"/>
                  <a:gd name="connsiteX26" fmla="*/ 1785144 w 3362690"/>
                  <a:gd name="connsiteY26" fmla="*/ 3894754 h 5179042"/>
                  <a:gd name="connsiteX27" fmla="*/ 1164432 w 3362690"/>
                  <a:gd name="connsiteY27" fmla="*/ 3483593 h 5179042"/>
                  <a:gd name="connsiteX28" fmla="*/ 1050131 w 3362690"/>
                  <a:gd name="connsiteY28" fmla="*/ 3512167 h 5179042"/>
                  <a:gd name="connsiteX29" fmla="*/ 940594 w 3362690"/>
                  <a:gd name="connsiteY29" fmla="*/ 3505023 h 5179042"/>
                  <a:gd name="connsiteX30" fmla="*/ 909638 w 3362690"/>
                  <a:gd name="connsiteY30" fmla="*/ 3416917 h 5179042"/>
                  <a:gd name="connsiteX31" fmla="*/ 869156 w 3362690"/>
                  <a:gd name="connsiteY31" fmla="*/ 3247848 h 5179042"/>
                  <a:gd name="connsiteX32" fmla="*/ 133350 w 3362690"/>
                  <a:gd name="connsiteY32" fmla="*/ 3312142 h 5179042"/>
                  <a:gd name="connsiteX33" fmla="*/ 0 w 3362690"/>
                  <a:gd name="connsiteY33" fmla="*/ 3559792 h 5179042"/>
                  <a:gd name="connsiteX34" fmla="*/ 250825 w 3362690"/>
                  <a:gd name="connsiteY34" fmla="*/ 3601067 h 5179042"/>
                  <a:gd name="connsiteX35" fmla="*/ 501650 w 3362690"/>
                  <a:gd name="connsiteY35" fmla="*/ 3642342 h 5179042"/>
                  <a:gd name="connsiteX36" fmla="*/ 620713 w 3362690"/>
                  <a:gd name="connsiteY36" fmla="*/ 3588367 h 5179042"/>
                  <a:gd name="connsiteX37" fmla="*/ 962025 w 3362690"/>
                  <a:gd name="connsiteY37" fmla="*/ 3681236 h 5179042"/>
                  <a:gd name="connsiteX0" fmla="*/ 962025 w 3362690"/>
                  <a:gd name="connsiteY0" fmla="*/ 3543545 h 5041351"/>
                  <a:gd name="connsiteX1" fmla="*/ 1105223 w 3362690"/>
                  <a:gd name="connsiteY1" fmla="*/ 3662605 h 5041351"/>
                  <a:gd name="connsiteX2" fmla="*/ 1036167 w 3362690"/>
                  <a:gd name="connsiteY2" fmla="*/ 3753092 h 5041351"/>
                  <a:gd name="connsiteX3" fmla="*/ 808360 w 3362690"/>
                  <a:gd name="connsiteY3" fmla="*/ 3753886 h 5041351"/>
                  <a:gd name="connsiteX4" fmla="*/ 680566 w 3362690"/>
                  <a:gd name="connsiteY4" fmla="*/ 3929305 h 5041351"/>
                  <a:gd name="connsiteX5" fmla="*/ 462285 w 3362690"/>
                  <a:gd name="connsiteY5" fmla="*/ 4115836 h 5041351"/>
                  <a:gd name="connsiteX6" fmla="*/ 376561 w 3362690"/>
                  <a:gd name="connsiteY6" fmla="*/ 4315068 h 5041351"/>
                  <a:gd name="connsiteX7" fmla="*/ 295598 w 3362690"/>
                  <a:gd name="connsiteY7" fmla="*/ 4479373 h 5041351"/>
                  <a:gd name="connsiteX8" fmla="*/ 173360 w 3362690"/>
                  <a:gd name="connsiteY8" fmla="*/ 4471436 h 5041351"/>
                  <a:gd name="connsiteX9" fmla="*/ 180975 w 3362690"/>
                  <a:gd name="connsiteY9" fmla="*/ 4707976 h 5041351"/>
                  <a:gd name="connsiteX10" fmla="*/ 1028700 w 3362690"/>
                  <a:gd name="connsiteY10" fmla="*/ 4888951 h 5041351"/>
                  <a:gd name="connsiteX11" fmla="*/ 1343025 w 3362690"/>
                  <a:gd name="connsiteY11" fmla="*/ 5041351 h 5041351"/>
                  <a:gd name="connsiteX12" fmla="*/ 1590675 w 3362690"/>
                  <a:gd name="connsiteY12" fmla="*/ 5003251 h 5041351"/>
                  <a:gd name="connsiteX13" fmla="*/ 2457450 w 3362690"/>
                  <a:gd name="connsiteY13" fmla="*/ 4203151 h 5041351"/>
                  <a:gd name="connsiteX14" fmla="*/ 3302000 w 3362690"/>
                  <a:gd name="connsiteY14" fmla="*/ 2244176 h 5041351"/>
                  <a:gd name="connsiteX15" fmla="*/ 3301951 w 3362690"/>
                  <a:gd name="connsiteY15" fmla="*/ 0 h 5041351"/>
                  <a:gd name="connsiteX16" fmla="*/ 3009851 w 3362690"/>
                  <a:gd name="connsiteY16" fmla="*/ 228599 h 5041351"/>
                  <a:gd name="connsiteX17" fmla="*/ 2876550 w 3362690"/>
                  <a:gd name="connsiteY17" fmla="*/ 1634576 h 5041351"/>
                  <a:gd name="connsiteX18" fmla="*/ 1981151 w 3362690"/>
                  <a:gd name="connsiteY18" fmla="*/ 3187699 h 5041351"/>
                  <a:gd name="connsiteX19" fmla="*/ 1389385 w 3362690"/>
                  <a:gd name="connsiteY19" fmla="*/ 3153812 h 5041351"/>
                  <a:gd name="connsiteX20" fmla="*/ 1002035 w 3362690"/>
                  <a:gd name="connsiteY20" fmla="*/ 2972837 h 5041351"/>
                  <a:gd name="connsiteX21" fmla="*/ 710729 w 3362690"/>
                  <a:gd name="connsiteY21" fmla="*/ 2991093 h 5041351"/>
                  <a:gd name="connsiteX22" fmla="*/ 713110 w 3362690"/>
                  <a:gd name="connsiteY22" fmla="*/ 3055387 h 5041351"/>
                  <a:gd name="connsiteX23" fmla="*/ 982350 w 3362690"/>
                  <a:gd name="connsiteY23" fmla="*/ 3043956 h 5041351"/>
                  <a:gd name="connsiteX24" fmla="*/ 1349375 w 3362690"/>
                  <a:gd name="connsiteY24" fmla="*/ 3245254 h 5041351"/>
                  <a:gd name="connsiteX25" fmla="*/ 1782450 w 3362690"/>
                  <a:gd name="connsiteY25" fmla="*/ 3600216 h 5041351"/>
                  <a:gd name="connsiteX26" fmla="*/ 1785144 w 3362690"/>
                  <a:gd name="connsiteY26" fmla="*/ 3757063 h 5041351"/>
                  <a:gd name="connsiteX27" fmla="*/ 1164432 w 3362690"/>
                  <a:gd name="connsiteY27" fmla="*/ 3345902 h 5041351"/>
                  <a:gd name="connsiteX28" fmla="*/ 1050131 w 3362690"/>
                  <a:gd name="connsiteY28" fmla="*/ 3374476 h 5041351"/>
                  <a:gd name="connsiteX29" fmla="*/ 940594 w 3362690"/>
                  <a:gd name="connsiteY29" fmla="*/ 3367332 h 5041351"/>
                  <a:gd name="connsiteX30" fmla="*/ 909638 w 3362690"/>
                  <a:gd name="connsiteY30" fmla="*/ 3279226 h 5041351"/>
                  <a:gd name="connsiteX31" fmla="*/ 869156 w 3362690"/>
                  <a:gd name="connsiteY31" fmla="*/ 3110157 h 5041351"/>
                  <a:gd name="connsiteX32" fmla="*/ 133350 w 3362690"/>
                  <a:gd name="connsiteY32" fmla="*/ 3174451 h 5041351"/>
                  <a:gd name="connsiteX33" fmla="*/ 0 w 3362690"/>
                  <a:gd name="connsiteY33" fmla="*/ 3422101 h 5041351"/>
                  <a:gd name="connsiteX34" fmla="*/ 250825 w 3362690"/>
                  <a:gd name="connsiteY34" fmla="*/ 3463376 h 5041351"/>
                  <a:gd name="connsiteX35" fmla="*/ 501650 w 3362690"/>
                  <a:gd name="connsiteY35" fmla="*/ 3504651 h 5041351"/>
                  <a:gd name="connsiteX36" fmla="*/ 620713 w 3362690"/>
                  <a:gd name="connsiteY36" fmla="*/ 3450676 h 5041351"/>
                  <a:gd name="connsiteX37" fmla="*/ 962025 w 3362690"/>
                  <a:gd name="connsiteY37" fmla="*/ 3543545 h 5041351"/>
                  <a:gd name="connsiteX0" fmla="*/ 962025 w 3350917"/>
                  <a:gd name="connsiteY0" fmla="*/ 3543545 h 5041351"/>
                  <a:gd name="connsiteX1" fmla="*/ 1105223 w 3350917"/>
                  <a:gd name="connsiteY1" fmla="*/ 3662605 h 5041351"/>
                  <a:gd name="connsiteX2" fmla="*/ 1036167 w 3350917"/>
                  <a:gd name="connsiteY2" fmla="*/ 3753092 h 5041351"/>
                  <a:gd name="connsiteX3" fmla="*/ 808360 w 3350917"/>
                  <a:gd name="connsiteY3" fmla="*/ 3753886 h 5041351"/>
                  <a:gd name="connsiteX4" fmla="*/ 680566 w 3350917"/>
                  <a:gd name="connsiteY4" fmla="*/ 3929305 h 5041351"/>
                  <a:gd name="connsiteX5" fmla="*/ 462285 w 3350917"/>
                  <a:gd name="connsiteY5" fmla="*/ 4115836 h 5041351"/>
                  <a:gd name="connsiteX6" fmla="*/ 376561 w 3350917"/>
                  <a:gd name="connsiteY6" fmla="*/ 4315068 h 5041351"/>
                  <a:gd name="connsiteX7" fmla="*/ 295598 w 3350917"/>
                  <a:gd name="connsiteY7" fmla="*/ 4479373 h 5041351"/>
                  <a:gd name="connsiteX8" fmla="*/ 173360 w 3350917"/>
                  <a:gd name="connsiteY8" fmla="*/ 4471436 h 5041351"/>
                  <a:gd name="connsiteX9" fmla="*/ 180975 w 3350917"/>
                  <a:gd name="connsiteY9" fmla="*/ 4707976 h 5041351"/>
                  <a:gd name="connsiteX10" fmla="*/ 1028700 w 3350917"/>
                  <a:gd name="connsiteY10" fmla="*/ 4888951 h 5041351"/>
                  <a:gd name="connsiteX11" fmla="*/ 1343025 w 3350917"/>
                  <a:gd name="connsiteY11" fmla="*/ 5041351 h 5041351"/>
                  <a:gd name="connsiteX12" fmla="*/ 1590675 w 3350917"/>
                  <a:gd name="connsiteY12" fmla="*/ 5003251 h 5041351"/>
                  <a:gd name="connsiteX13" fmla="*/ 2457450 w 3350917"/>
                  <a:gd name="connsiteY13" fmla="*/ 4203151 h 5041351"/>
                  <a:gd name="connsiteX14" fmla="*/ 3302000 w 3350917"/>
                  <a:gd name="connsiteY14" fmla="*/ 2244176 h 5041351"/>
                  <a:gd name="connsiteX15" fmla="*/ 3301951 w 3350917"/>
                  <a:gd name="connsiteY15" fmla="*/ 0 h 5041351"/>
                  <a:gd name="connsiteX16" fmla="*/ 3009851 w 3350917"/>
                  <a:gd name="connsiteY16" fmla="*/ 228599 h 5041351"/>
                  <a:gd name="connsiteX17" fmla="*/ 2876550 w 3350917"/>
                  <a:gd name="connsiteY17" fmla="*/ 1634576 h 5041351"/>
                  <a:gd name="connsiteX18" fmla="*/ 1981151 w 3350917"/>
                  <a:gd name="connsiteY18" fmla="*/ 3187699 h 5041351"/>
                  <a:gd name="connsiteX19" fmla="*/ 1389385 w 3350917"/>
                  <a:gd name="connsiteY19" fmla="*/ 3153812 h 5041351"/>
                  <a:gd name="connsiteX20" fmla="*/ 1002035 w 3350917"/>
                  <a:gd name="connsiteY20" fmla="*/ 2972837 h 5041351"/>
                  <a:gd name="connsiteX21" fmla="*/ 710729 w 3350917"/>
                  <a:gd name="connsiteY21" fmla="*/ 2991093 h 5041351"/>
                  <a:gd name="connsiteX22" fmla="*/ 713110 w 3350917"/>
                  <a:gd name="connsiteY22" fmla="*/ 3055387 h 5041351"/>
                  <a:gd name="connsiteX23" fmla="*/ 982350 w 3350917"/>
                  <a:gd name="connsiteY23" fmla="*/ 3043956 h 5041351"/>
                  <a:gd name="connsiteX24" fmla="*/ 1349375 w 3350917"/>
                  <a:gd name="connsiteY24" fmla="*/ 3245254 h 5041351"/>
                  <a:gd name="connsiteX25" fmla="*/ 1782450 w 3350917"/>
                  <a:gd name="connsiteY25" fmla="*/ 3600216 h 5041351"/>
                  <a:gd name="connsiteX26" fmla="*/ 1785144 w 3350917"/>
                  <a:gd name="connsiteY26" fmla="*/ 3757063 h 5041351"/>
                  <a:gd name="connsiteX27" fmla="*/ 1164432 w 3350917"/>
                  <a:gd name="connsiteY27" fmla="*/ 3345902 h 5041351"/>
                  <a:gd name="connsiteX28" fmla="*/ 1050131 w 3350917"/>
                  <a:gd name="connsiteY28" fmla="*/ 3374476 h 5041351"/>
                  <a:gd name="connsiteX29" fmla="*/ 940594 w 3350917"/>
                  <a:gd name="connsiteY29" fmla="*/ 3367332 h 5041351"/>
                  <a:gd name="connsiteX30" fmla="*/ 909638 w 3350917"/>
                  <a:gd name="connsiteY30" fmla="*/ 3279226 h 5041351"/>
                  <a:gd name="connsiteX31" fmla="*/ 869156 w 3350917"/>
                  <a:gd name="connsiteY31" fmla="*/ 3110157 h 5041351"/>
                  <a:gd name="connsiteX32" fmla="*/ 133350 w 3350917"/>
                  <a:gd name="connsiteY32" fmla="*/ 3174451 h 5041351"/>
                  <a:gd name="connsiteX33" fmla="*/ 0 w 3350917"/>
                  <a:gd name="connsiteY33" fmla="*/ 3422101 h 5041351"/>
                  <a:gd name="connsiteX34" fmla="*/ 250825 w 3350917"/>
                  <a:gd name="connsiteY34" fmla="*/ 3463376 h 5041351"/>
                  <a:gd name="connsiteX35" fmla="*/ 501650 w 3350917"/>
                  <a:gd name="connsiteY35" fmla="*/ 3504651 h 5041351"/>
                  <a:gd name="connsiteX36" fmla="*/ 620713 w 3350917"/>
                  <a:gd name="connsiteY36" fmla="*/ 3450676 h 5041351"/>
                  <a:gd name="connsiteX37" fmla="*/ 962025 w 3350917"/>
                  <a:gd name="connsiteY37" fmla="*/ 3543545 h 5041351"/>
                  <a:gd name="connsiteX0" fmla="*/ 962025 w 3308689"/>
                  <a:gd name="connsiteY0" fmla="*/ 3543545 h 5041351"/>
                  <a:gd name="connsiteX1" fmla="*/ 1105223 w 3308689"/>
                  <a:gd name="connsiteY1" fmla="*/ 3662605 h 5041351"/>
                  <a:gd name="connsiteX2" fmla="*/ 1036167 w 3308689"/>
                  <a:gd name="connsiteY2" fmla="*/ 3753092 h 5041351"/>
                  <a:gd name="connsiteX3" fmla="*/ 808360 w 3308689"/>
                  <a:gd name="connsiteY3" fmla="*/ 3753886 h 5041351"/>
                  <a:gd name="connsiteX4" fmla="*/ 680566 w 3308689"/>
                  <a:gd name="connsiteY4" fmla="*/ 3929305 h 5041351"/>
                  <a:gd name="connsiteX5" fmla="*/ 462285 w 3308689"/>
                  <a:gd name="connsiteY5" fmla="*/ 4115836 h 5041351"/>
                  <a:gd name="connsiteX6" fmla="*/ 376561 w 3308689"/>
                  <a:gd name="connsiteY6" fmla="*/ 4315068 h 5041351"/>
                  <a:gd name="connsiteX7" fmla="*/ 295598 w 3308689"/>
                  <a:gd name="connsiteY7" fmla="*/ 4479373 h 5041351"/>
                  <a:gd name="connsiteX8" fmla="*/ 173360 w 3308689"/>
                  <a:gd name="connsiteY8" fmla="*/ 4471436 h 5041351"/>
                  <a:gd name="connsiteX9" fmla="*/ 180975 w 3308689"/>
                  <a:gd name="connsiteY9" fmla="*/ 4707976 h 5041351"/>
                  <a:gd name="connsiteX10" fmla="*/ 1028700 w 3308689"/>
                  <a:gd name="connsiteY10" fmla="*/ 4888951 h 5041351"/>
                  <a:gd name="connsiteX11" fmla="*/ 1343025 w 3308689"/>
                  <a:gd name="connsiteY11" fmla="*/ 5041351 h 5041351"/>
                  <a:gd name="connsiteX12" fmla="*/ 1590675 w 3308689"/>
                  <a:gd name="connsiteY12" fmla="*/ 5003251 h 5041351"/>
                  <a:gd name="connsiteX13" fmla="*/ 2457450 w 3308689"/>
                  <a:gd name="connsiteY13" fmla="*/ 4203151 h 5041351"/>
                  <a:gd name="connsiteX14" fmla="*/ 3302000 w 3308689"/>
                  <a:gd name="connsiteY14" fmla="*/ 2244176 h 5041351"/>
                  <a:gd name="connsiteX15" fmla="*/ 3301951 w 3308689"/>
                  <a:gd name="connsiteY15" fmla="*/ 0 h 5041351"/>
                  <a:gd name="connsiteX16" fmla="*/ 3009851 w 3308689"/>
                  <a:gd name="connsiteY16" fmla="*/ 228599 h 5041351"/>
                  <a:gd name="connsiteX17" fmla="*/ 2876550 w 3308689"/>
                  <a:gd name="connsiteY17" fmla="*/ 1634576 h 5041351"/>
                  <a:gd name="connsiteX18" fmla="*/ 1981151 w 3308689"/>
                  <a:gd name="connsiteY18" fmla="*/ 3187699 h 5041351"/>
                  <a:gd name="connsiteX19" fmla="*/ 1389385 w 3308689"/>
                  <a:gd name="connsiteY19" fmla="*/ 3153812 h 5041351"/>
                  <a:gd name="connsiteX20" fmla="*/ 1002035 w 3308689"/>
                  <a:gd name="connsiteY20" fmla="*/ 2972837 h 5041351"/>
                  <a:gd name="connsiteX21" fmla="*/ 710729 w 3308689"/>
                  <a:gd name="connsiteY21" fmla="*/ 2991093 h 5041351"/>
                  <a:gd name="connsiteX22" fmla="*/ 713110 w 3308689"/>
                  <a:gd name="connsiteY22" fmla="*/ 3055387 h 5041351"/>
                  <a:gd name="connsiteX23" fmla="*/ 982350 w 3308689"/>
                  <a:gd name="connsiteY23" fmla="*/ 3043956 h 5041351"/>
                  <a:gd name="connsiteX24" fmla="*/ 1349375 w 3308689"/>
                  <a:gd name="connsiteY24" fmla="*/ 3245254 h 5041351"/>
                  <a:gd name="connsiteX25" fmla="*/ 1782450 w 3308689"/>
                  <a:gd name="connsiteY25" fmla="*/ 3600216 h 5041351"/>
                  <a:gd name="connsiteX26" fmla="*/ 1785144 w 3308689"/>
                  <a:gd name="connsiteY26" fmla="*/ 3757063 h 5041351"/>
                  <a:gd name="connsiteX27" fmla="*/ 1164432 w 3308689"/>
                  <a:gd name="connsiteY27" fmla="*/ 3345902 h 5041351"/>
                  <a:gd name="connsiteX28" fmla="*/ 1050131 w 3308689"/>
                  <a:gd name="connsiteY28" fmla="*/ 3374476 h 5041351"/>
                  <a:gd name="connsiteX29" fmla="*/ 940594 w 3308689"/>
                  <a:gd name="connsiteY29" fmla="*/ 3367332 h 5041351"/>
                  <a:gd name="connsiteX30" fmla="*/ 909638 w 3308689"/>
                  <a:gd name="connsiteY30" fmla="*/ 3279226 h 5041351"/>
                  <a:gd name="connsiteX31" fmla="*/ 869156 w 3308689"/>
                  <a:gd name="connsiteY31" fmla="*/ 3110157 h 5041351"/>
                  <a:gd name="connsiteX32" fmla="*/ 133350 w 3308689"/>
                  <a:gd name="connsiteY32" fmla="*/ 3174451 h 5041351"/>
                  <a:gd name="connsiteX33" fmla="*/ 0 w 3308689"/>
                  <a:gd name="connsiteY33" fmla="*/ 3422101 h 5041351"/>
                  <a:gd name="connsiteX34" fmla="*/ 250825 w 3308689"/>
                  <a:gd name="connsiteY34" fmla="*/ 3463376 h 5041351"/>
                  <a:gd name="connsiteX35" fmla="*/ 501650 w 3308689"/>
                  <a:gd name="connsiteY35" fmla="*/ 3504651 h 5041351"/>
                  <a:gd name="connsiteX36" fmla="*/ 620713 w 3308689"/>
                  <a:gd name="connsiteY36" fmla="*/ 3450676 h 5041351"/>
                  <a:gd name="connsiteX37" fmla="*/ 962025 w 3308689"/>
                  <a:gd name="connsiteY37" fmla="*/ 3543545 h 5041351"/>
                  <a:gd name="connsiteX0" fmla="*/ 962025 w 3303210"/>
                  <a:gd name="connsiteY0" fmla="*/ 3543545 h 5041351"/>
                  <a:gd name="connsiteX1" fmla="*/ 1105223 w 3303210"/>
                  <a:gd name="connsiteY1" fmla="*/ 3662605 h 5041351"/>
                  <a:gd name="connsiteX2" fmla="*/ 1036167 w 3303210"/>
                  <a:gd name="connsiteY2" fmla="*/ 3753092 h 5041351"/>
                  <a:gd name="connsiteX3" fmla="*/ 808360 w 3303210"/>
                  <a:gd name="connsiteY3" fmla="*/ 3753886 h 5041351"/>
                  <a:gd name="connsiteX4" fmla="*/ 680566 w 3303210"/>
                  <a:gd name="connsiteY4" fmla="*/ 3929305 h 5041351"/>
                  <a:gd name="connsiteX5" fmla="*/ 462285 w 3303210"/>
                  <a:gd name="connsiteY5" fmla="*/ 4115836 h 5041351"/>
                  <a:gd name="connsiteX6" fmla="*/ 376561 w 3303210"/>
                  <a:gd name="connsiteY6" fmla="*/ 4315068 h 5041351"/>
                  <a:gd name="connsiteX7" fmla="*/ 295598 w 3303210"/>
                  <a:gd name="connsiteY7" fmla="*/ 4479373 h 5041351"/>
                  <a:gd name="connsiteX8" fmla="*/ 173360 w 3303210"/>
                  <a:gd name="connsiteY8" fmla="*/ 4471436 h 5041351"/>
                  <a:gd name="connsiteX9" fmla="*/ 180975 w 3303210"/>
                  <a:gd name="connsiteY9" fmla="*/ 4707976 h 5041351"/>
                  <a:gd name="connsiteX10" fmla="*/ 1028700 w 3303210"/>
                  <a:gd name="connsiteY10" fmla="*/ 4888951 h 5041351"/>
                  <a:gd name="connsiteX11" fmla="*/ 1343025 w 3303210"/>
                  <a:gd name="connsiteY11" fmla="*/ 5041351 h 5041351"/>
                  <a:gd name="connsiteX12" fmla="*/ 1590675 w 3303210"/>
                  <a:gd name="connsiteY12" fmla="*/ 5003251 h 5041351"/>
                  <a:gd name="connsiteX13" fmla="*/ 2457450 w 3303210"/>
                  <a:gd name="connsiteY13" fmla="*/ 4203151 h 5041351"/>
                  <a:gd name="connsiteX14" fmla="*/ 3302000 w 3303210"/>
                  <a:gd name="connsiteY14" fmla="*/ 2244176 h 5041351"/>
                  <a:gd name="connsiteX15" fmla="*/ 3301951 w 3303210"/>
                  <a:gd name="connsiteY15" fmla="*/ 0 h 5041351"/>
                  <a:gd name="connsiteX16" fmla="*/ 3009851 w 3303210"/>
                  <a:gd name="connsiteY16" fmla="*/ 228599 h 5041351"/>
                  <a:gd name="connsiteX17" fmla="*/ 2876550 w 3303210"/>
                  <a:gd name="connsiteY17" fmla="*/ 1634576 h 5041351"/>
                  <a:gd name="connsiteX18" fmla="*/ 1981151 w 3303210"/>
                  <a:gd name="connsiteY18" fmla="*/ 3187699 h 5041351"/>
                  <a:gd name="connsiteX19" fmla="*/ 1389385 w 3303210"/>
                  <a:gd name="connsiteY19" fmla="*/ 3153812 h 5041351"/>
                  <a:gd name="connsiteX20" fmla="*/ 1002035 w 3303210"/>
                  <a:gd name="connsiteY20" fmla="*/ 2972837 h 5041351"/>
                  <a:gd name="connsiteX21" fmla="*/ 710729 w 3303210"/>
                  <a:gd name="connsiteY21" fmla="*/ 2991093 h 5041351"/>
                  <a:gd name="connsiteX22" fmla="*/ 713110 w 3303210"/>
                  <a:gd name="connsiteY22" fmla="*/ 3055387 h 5041351"/>
                  <a:gd name="connsiteX23" fmla="*/ 982350 w 3303210"/>
                  <a:gd name="connsiteY23" fmla="*/ 3043956 h 5041351"/>
                  <a:gd name="connsiteX24" fmla="*/ 1349375 w 3303210"/>
                  <a:gd name="connsiteY24" fmla="*/ 3245254 h 5041351"/>
                  <a:gd name="connsiteX25" fmla="*/ 1782450 w 3303210"/>
                  <a:gd name="connsiteY25" fmla="*/ 3600216 h 5041351"/>
                  <a:gd name="connsiteX26" fmla="*/ 1785144 w 3303210"/>
                  <a:gd name="connsiteY26" fmla="*/ 3757063 h 5041351"/>
                  <a:gd name="connsiteX27" fmla="*/ 1164432 w 3303210"/>
                  <a:gd name="connsiteY27" fmla="*/ 3345902 h 5041351"/>
                  <a:gd name="connsiteX28" fmla="*/ 1050131 w 3303210"/>
                  <a:gd name="connsiteY28" fmla="*/ 3374476 h 5041351"/>
                  <a:gd name="connsiteX29" fmla="*/ 940594 w 3303210"/>
                  <a:gd name="connsiteY29" fmla="*/ 3367332 h 5041351"/>
                  <a:gd name="connsiteX30" fmla="*/ 909638 w 3303210"/>
                  <a:gd name="connsiteY30" fmla="*/ 3279226 h 5041351"/>
                  <a:gd name="connsiteX31" fmla="*/ 869156 w 3303210"/>
                  <a:gd name="connsiteY31" fmla="*/ 3110157 h 5041351"/>
                  <a:gd name="connsiteX32" fmla="*/ 133350 w 3303210"/>
                  <a:gd name="connsiteY32" fmla="*/ 3174451 h 5041351"/>
                  <a:gd name="connsiteX33" fmla="*/ 0 w 3303210"/>
                  <a:gd name="connsiteY33" fmla="*/ 3422101 h 5041351"/>
                  <a:gd name="connsiteX34" fmla="*/ 250825 w 3303210"/>
                  <a:gd name="connsiteY34" fmla="*/ 3463376 h 5041351"/>
                  <a:gd name="connsiteX35" fmla="*/ 501650 w 3303210"/>
                  <a:gd name="connsiteY35" fmla="*/ 3504651 h 5041351"/>
                  <a:gd name="connsiteX36" fmla="*/ 620713 w 3303210"/>
                  <a:gd name="connsiteY36" fmla="*/ 3450676 h 5041351"/>
                  <a:gd name="connsiteX37" fmla="*/ 962025 w 3303210"/>
                  <a:gd name="connsiteY37" fmla="*/ 3543545 h 504135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3009851 w 3303210"/>
                  <a:gd name="connsiteY16" fmla="*/ 247649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133350 w 3304038"/>
                  <a:gd name="connsiteY31" fmla="*/ 3193501 h 5060401"/>
                  <a:gd name="connsiteX32" fmla="*/ 0 w 3304038"/>
                  <a:gd name="connsiteY32" fmla="*/ 3441151 h 5060401"/>
                  <a:gd name="connsiteX33" fmla="*/ 250825 w 3304038"/>
                  <a:gd name="connsiteY33" fmla="*/ 3482426 h 5060401"/>
                  <a:gd name="connsiteX34" fmla="*/ 501650 w 3304038"/>
                  <a:gd name="connsiteY34" fmla="*/ 3523701 h 5060401"/>
                  <a:gd name="connsiteX35" fmla="*/ 620713 w 3304038"/>
                  <a:gd name="connsiteY35" fmla="*/ 3469726 h 5060401"/>
                  <a:gd name="connsiteX36" fmla="*/ 962025 w 3304038"/>
                  <a:gd name="connsiteY36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0 w 3304038"/>
                  <a:gd name="connsiteY31" fmla="*/ 3441151 h 5060401"/>
                  <a:gd name="connsiteX32" fmla="*/ 250825 w 3304038"/>
                  <a:gd name="connsiteY32" fmla="*/ 3482426 h 5060401"/>
                  <a:gd name="connsiteX33" fmla="*/ 501650 w 3304038"/>
                  <a:gd name="connsiteY33" fmla="*/ 3523701 h 5060401"/>
                  <a:gd name="connsiteX34" fmla="*/ 620713 w 3304038"/>
                  <a:gd name="connsiteY34" fmla="*/ 3469726 h 5060401"/>
                  <a:gd name="connsiteX35" fmla="*/ 962025 w 3304038"/>
                  <a:gd name="connsiteY35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328290 w 3130678"/>
                  <a:gd name="connsiteY32" fmla="*/ 3523701 h 5060401"/>
                  <a:gd name="connsiteX33" fmla="*/ 447353 w 3130678"/>
                  <a:gd name="connsiteY33" fmla="*/ 3469726 h 5060401"/>
                  <a:gd name="connsiteX34" fmla="*/ 788665 w 3130678"/>
                  <a:gd name="connsiteY34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447353 w 3130678"/>
                  <a:gd name="connsiteY32" fmla="*/ 3469726 h 5060401"/>
                  <a:gd name="connsiteX33" fmla="*/ 788665 w 3130678"/>
                  <a:gd name="connsiteY33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447353 w 3130678"/>
                  <a:gd name="connsiteY31" fmla="*/ 3469726 h 5060401"/>
                  <a:gd name="connsiteX32" fmla="*/ 788665 w 3130678"/>
                  <a:gd name="connsiteY32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447353 w 3130678"/>
                  <a:gd name="connsiteY30" fmla="*/ 3469726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664047 w 3130678"/>
                  <a:gd name="connsiteY30" fmla="*/ 346258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9307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93075 h 5060401"/>
                  <a:gd name="connsiteX0" fmla="*/ 788665 w 3130678"/>
                  <a:gd name="connsiteY0" fmla="*/ 3593075 h 5060401"/>
                  <a:gd name="connsiteX1" fmla="*/ 862807 w 3130678"/>
                  <a:gd name="connsiteY1" fmla="*/ 3772142 h 5060401"/>
                  <a:gd name="connsiteX2" fmla="*/ 635000 w 3130678"/>
                  <a:gd name="connsiteY2" fmla="*/ 3772936 h 5060401"/>
                  <a:gd name="connsiteX3" fmla="*/ 507206 w 3130678"/>
                  <a:gd name="connsiteY3" fmla="*/ 3948355 h 5060401"/>
                  <a:gd name="connsiteX4" fmla="*/ 288925 w 3130678"/>
                  <a:gd name="connsiteY4" fmla="*/ 4134886 h 5060401"/>
                  <a:gd name="connsiteX5" fmla="*/ 203201 w 3130678"/>
                  <a:gd name="connsiteY5" fmla="*/ 4334118 h 5060401"/>
                  <a:gd name="connsiteX6" fmla="*/ 122238 w 3130678"/>
                  <a:gd name="connsiteY6" fmla="*/ 4498423 h 5060401"/>
                  <a:gd name="connsiteX7" fmla="*/ 0 w 3130678"/>
                  <a:gd name="connsiteY7" fmla="*/ 4490486 h 5060401"/>
                  <a:gd name="connsiteX8" fmla="*/ 7615 w 3130678"/>
                  <a:gd name="connsiteY8" fmla="*/ 4727026 h 5060401"/>
                  <a:gd name="connsiteX9" fmla="*/ 855340 w 3130678"/>
                  <a:gd name="connsiteY9" fmla="*/ 4908001 h 5060401"/>
                  <a:gd name="connsiteX10" fmla="*/ 1169665 w 3130678"/>
                  <a:gd name="connsiteY10" fmla="*/ 5060401 h 5060401"/>
                  <a:gd name="connsiteX11" fmla="*/ 1417315 w 3130678"/>
                  <a:gd name="connsiteY11" fmla="*/ 5022301 h 5060401"/>
                  <a:gd name="connsiteX12" fmla="*/ 2284090 w 3130678"/>
                  <a:gd name="connsiteY12" fmla="*/ 4222201 h 5060401"/>
                  <a:gd name="connsiteX13" fmla="*/ 3128640 w 3130678"/>
                  <a:gd name="connsiteY13" fmla="*/ 2263226 h 5060401"/>
                  <a:gd name="connsiteX14" fmla="*/ 3128591 w 3130678"/>
                  <a:gd name="connsiteY14" fmla="*/ 0 h 5060401"/>
                  <a:gd name="connsiteX15" fmla="*/ 2822203 w 3130678"/>
                  <a:gd name="connsiteY15" fmla="*/ 230980 h 5060401"/>
                  <a:gd name="connsiteX16" fmla="*/ 2703190 w 3130678"/>
                  <a:gd name="connsiteY16" fmla="*/ 1653626 h 5060401"/>
                  <a:gd name="connsiteX17" fmla="*/ 1807791 w 3130678"/>
                  <a:gd name="connsiteY17" fmla="*/ 3206749 h 5060401"/>
                  <a:gd name="connsiteX18" fmla="*/ 1216025 w 3130678"/>
                  <a:gd name="connsiteY18" fmla="*/ 3172862 h 5060401"/>
                  <a:gd name="connsiteX19" fmla="*/ 828675 w 3130678"/>
                  <a:gd name="connsiteY19" fmla="*/ 2991887 h 5060401"/>
                  <a:gd name="connsiteX20" fmla="*/ 537369 w 3130678"/>
                  <a:gd name="connsiteY20" fmla="*/ 3010143 h 5060401"/>
                  <a:gd name="connsiteX21" fmla="*/ 539750 w 3130678"/>
                  <a:gd name="connsiteY21" fmla="*/ 3074437 h 5060401"/>
                  <a:gd name="connsiteX22" fmla="*/ 808990 w 3130678"/>
                  <a:gd name="connsiteY22" fmla="*/ 3063006 h 5060401"/>
                  <a:gd name="connsiteX23" fmla="*/ 1176015 w 3130678"/>
                  <a:gd name="connsiteY23" fmla="*/ 3264304 h 5060401"/>
                  <a:gd name="connsiteX24" fmla="*/ 1609090 w 3130678"/>
                  <a:gd name="connsiteY24" fmla="*/ 3619266 h 5060401"/>
                  <a:gd name="connsiteX25" fmla="*/ 1611784 w 3130678"/>
                  <a:gd name="connsiteY25" fmla="*/ 3776113 h 5060401"/>
                  <a:gd name="connsiteX26" fmla="*/ 991072 w 3130678"/>
                  <a:gd name="connsiteY26" fmla="*/ 3364952 h 5060401"/>
                  <a:gd name="connsiteX27" fmla="*/ 876771 w 3130678"/>
                  <a:gd name="connsiteY27" fmla="*/ 3393526 h 5060401"/>
                  <a:gd name="connsiteX28" fmla="*/ 767234 w 3130678"/>
                  <a:gd name="connsiteY28" fmla="*/ 3386382 h 5060401"/>
                  <a:gd name="connsiteX29" fmla="*/ 714054 w 3130678"/>
                  <a:gd name="connsiteY29" fmla="*/ 3519732 h 5060401"/>
                  <a:gd name="connsiteX30" fmla="*/ 788665 w 3130678"/>
                  <a:gd name="connsiteY30" fmla="*/ 3593075 h 5060401"/>
                  <a:gd name="connsiteX0" fmla="*/ 788665 w 3130678"/>
                  <a:gd name="connsiteY0" fmla="*/ 3593075 h 5060401"/>
                  <a:gd name="connsiteX1" fmla="*/ 635000 w 3130678"/>
                  <a:gd name="connsiteY1" fmla="*/ 377293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593075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155090 w 3497103"/>
                  <a:gd name="connsiteY0" fmla="*/ 3609744 h 5060401"/>
                  <a:gd name="connsiteX1" fmla="*/ 871885 w 3497103"/>
                  <a:gd name="connsiteY1" fmla="*/ 3689116 h 5060401"/>
                  <a:gd name="connsiteX2" fmla="*/ 621218 w 3497103"/>
                  <a:gd name="connsiteY2" fmla="*/ 3714992 h 5060401"/>
                  <a:gd name="connsiteX3" fmla="*/ 105282 w 3497103"/>
                  <a:gd name="connsiteY3" fmla="*/ 3691973 h 5060401"/>
                  <a:gd name="connsiteX4" fmla="*/ 24320 w 3497103"/>
                  <a:gd name="connsiteY4" fmla="*/ 4086468 h 5060401"/>
                  <a:gd name="connsiteX5" fmla="*/ 488663 w 3497103"/>
                  <a:gd name="connsiteY5" fmla="*/ 4498423 h 5060401"/>
                  <a:gd name="connsiteX6" fmla="*/ 366425 w 3497103"/>
                  <a:gd name="connsiteY6" fmla="*/ 4490486 h 5060401"/>
                  <a:gd name="connsiteX7" fmla="*/ 374040 w 3497103"/>
                  <a:gd name="connsiteY7" fmla="*/ 4727026 h 5060401"/>
                  <a:gd name="connsiteX8" fmla="*/ 1221765 w 3497103"/>
                  <a:gd name="connsiteY8" fmla="*/ 4908001 h 5060401"/>
                  <a:gd name="connsiteX9" fmla="*/ 1536090 w 3497103"/>
                  <a:gd name="connsiteY9" fmla="*/ 5060401 h 5060401"/>
                  <a:gd name="connsiteX10" fmla="*/ 1783740 w 3497103"/>
                  <a:gd name="connsiteY10" fmla="*/ 5022301 h 5060401"/>
                  <a:gd name="connsiteX11" fmla="*/ 2650515 w 3497103"/>
                  <a:gd name="connsiteY11" fmla="*/ 4222201 h 5060401"/>
                  <a:gd name="connsiteX12" fmla="*/ 3495065 w 3497103"/>
                  <a:gd name="connsiteY12" fmla="*/ 2263226 h 5060401"/>
                  <a:gd name="connsiteX13" fmla="*/ 3495016 w 3497103"/>
                  <a:gd name="connsiteY13" fmla="*/ 0 h 5060401"/>
                  <a:gd name="connsiteX14" fmla="*/ 3188628 w 3497103"/>
                  <a:gd name="connsiteY14" fmla="*/ 230980 h 5060401"/>
                  <a:gd name="connsiteX15" fmla="*/ 3069615 w 3497103"/>
                  <a:gd name="connsiteY15" fmla="*/ 1653626 h 5060401"/>
                  <a:gd name="connsiteX16" fmla="*/ 2174216 w 3497103"/>
                  <a:gd name="connsiteY16" fmla="*/ 3206749 h 5060401"/>
                  <a:gd name="connsiteX17" fmla="*/ 1582450 w 3497103"/>
                  <a:gd name="connsiteY17" fmla="*/ 3172862 h 5060401"/>
                  <a:gd name="connsiteX18" fmla="*/ 1195100 w 3497103"/>
                  <a:gd name="connsiteY18" fmla="*/ 2991887 h 5060401"/>
                  <a:gd name="connsiteX19" fmla="*/ 903794 w 3497103"/>
                  <a:gd name="connsiteY19" fmla="*/ 3010143 h 5060401"/>
                  <a:gd name="connsiteX20" fmla="*/ 906175 w 3497103"/>
                  <a:gd name="connsiteY20" fmla="*/ 3074437 h 5060401"/>
                  <a:gd name="connsiteX21" fmla="*/ 1175415 w 3497103"/>
                  <a:gd name="connsiteY21" fmla="*/ 3063006 h 5060401"/>
                  <a:gd name="connsiteX22" fmla="*/ 1542440 w 3497103"/>
                  <a:gd name="connsiteY22" fmla="*/ 3264304 h 5060401"/>
                  <a:gd name="connsiteX23" fmla="*/ 1975515 w 3497103"/>
                  <a:gd name="connsiteY23" fmla="*/ 3619266 h 5060401"/>
                  <a:gd name="connsiteX24" fmla="*/ 1978209 w 3497103"/>
                  <a:gd name="connsiteY24" fmla="*/ 3776113 h 5060401"/>
                  <a:gd name="connsiteX25" fmla="*/ 1357497 w 3497103"/>
                  <a:gd name="connsiteY25" fmla="*/ 3364952 h 5060401"/>
                  <a:gd name="connsiteX26" fmla="*/ 1243196 w 3497103"/>
                  <a:gd name="connsiteY26" fmla="*/ 3393526 h 5060401"/>
                  <a:gd name="connsiteX27" fmla="*/ 1133659 w 3497103"/>
                  <a:gd name="connsiteY27" fmla="*/ 3386382 h 5060401"/>
                  <a:gd name="connsiteX28" fmla="*/ 1080479 w 3497103"/>
                  <a:gd name="connsiteY28" fmla="*/ 3519732 h 5060401"/>
                  <a:gd name="connsiteX29" fmla="*/ 1155090 w 3497103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1095053 w 3489453"/>
                  <a:gd name="connsiteY7" fmla="*/ 4800845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776090 w 3489453"/>
                  <a:gd name="connsiteY10" fmla="*/ 5022301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1668934 w 3489453"/>
                  <a:gd name="connsiteY16" fmla="*/ 1329776 h 5091358"/>
                  <a:gd name="connsiteX17" fmla="*/ 1216447 w 3489453"/>
                  <a:gd name="connsiteY17" fmla="*/ 2004218 h 5091358"/>
                  <a:gd name="connsiteX18" fmla="*/ 453231 w 3489453"/>
                  <a:gd name="connsiteY18" fmla="*/ 2972836 h 5091358"/>
                  <a:gd name="connsiteX19" fmla="*/ 915988 w 3489453"/>
                  <a:gd name="connsiteY19" fmla="*/ 2941881 h 5091358"/>
                  <a:gd name="connsiteX20" fmla="*/ 896144 w 3489453"/>
                  <a:gd name="connsiteY20" fmla="*/ 3010143 h 5091358"/>
                  <a:gd name="connsiteX21" fmla="*/ 898525 w 3489453"/>
                  <a:gd name="connsiteY21" fmla="*/ 3074437 h 5091358"/>
                  <a:gd name="connsiteX22" fmla="*/ 1167765 w 3489453"/>
                  <a:gd name="connsiteY22" fmla="*/ 3063006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725367 w 3489453"/>
                  <a:gd name="connsiteY16" fmla="*/ 558005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82467 w 3489453"/>
                  <a:gd name="connsiteY17" fmla="*/ 410368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619005 w 3489453"/>
                  <a:gd name="connsiteY17" fmla="*/ 497681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368180 w 3489453"/>
                  <a:gd name="connsiteY17" fmla="*/ 1656556 h 5091358"/>
                  <a:gd name="connsiteX18" fmla="*/ 1602259 w 3489453"/>
                  <a:gd name="connsiteY18" fmla="*/ 1472651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59843 w 3489453"/>
                  <a:gd name="connsiteY17" fmla="*/ 831549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18568 w 3489453"/>
                  <a:gd name="connsiteY17" fmla="*/ 82202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493168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76948 w 3489453"/>
                  <a:gd name="connsiteY16" fmla="*/ 100805 h 5091358"/>
                  <a:gd name="connsiteX17" fmla="*/ 2502693 w 3489453"/>
                  <a:gd name="connsiteY17" fmla="*/ 891874 h 5091358"/>
                  <a:gd name="connsiteX18" fmla="*/ 2368180 w 3489453"/>
                  <a:gd name="connsiteY18" fmla="*/ 1656556 h 5091358"/>
                  <a:gd name="connsiteX19" fmla="*/ 1602259 w 3489453"/>
                  <a:gd name="connsiteY19" fmla="*/ 1472651 h 5091358"/>
                  <a:gd name="connsiteX20" fmla="*/ 1216447 w 3489453"/>
                  <a:gd name="connsiteY20" fmla="*/ 2004218 h 5091358"/>
                  <a:gd name="connsiteX21" fmla="*/ 453231 w 3489453"/>
                  <a:gd name="connsiteY21" fmla="*/ 2972836 h 5091358"/>
                  <a:gd name="connsiteX22" fmla="*/ 915988 w 3489453"/>
                  <a:gd name="connsiteY22" fmla="*/ 2941881 h 5091358"/>
                  <a:gd name="connsiteX23" fmla="*/ 896144 w 3489453"/>
                  <a:gd name="connsiteY23" fmla="*/ 3010143 h 5091358"/>
                  <a:gd name="connsiteX24" fmla="*/ 898525 w 3489453"/>
                  <a:gd name="connsiteY24" fmla="*/ 3074437 h 5091358"/>
                  <a:gd name="connsiteX25" fmla="*/ 1167765 w 3489453"/>
                  <a:gd name="connsiteY25" fmla="*/ 3063006 h 5091358"/>
                  <a:gd name="connsiteX26" fmla="*/ 1534790 w 3489453"/>
                  <a:gd name="connsiteY26" fmla="*/ 3264304 h 5091358"/>
                  <a:gd name="connsiteX27" fmla="*/ 1967865 w 3489453"/>
                  <a:gd name="connsiteY27" fmla="*/ 3619266 h 5091358"/>
                  <a:gd name="connsiteX28" fmla="*/ 1970559 w 3489453"/>
                  <a:gd name="connsiteY28" fmla="*/ 3776113 h 5091358"/>
                  <a:gd name="connsiteX29" fmla="*/ 1349847 w 3489453"/>
                  <a:gd name="connsiteY29" fmla="*/ 3364952 h 5091358"/>
                  <a:gd name="connsiteX30" fmla="*/ 1235546 w 3489453"/>
                  <a:gd name="connsiteY30" fmla="*/ 3393526 h 5091358"/>
                  <a:gd name="connsiteX31" fmla="*/ 1126009 w 3489453"/>
                  <a:gd name="connsiteY31" fmla="*/ 3386382 h 5091358"/>
                  <a:gd name="connsiteX32" fmla="*/ 1072829 w 3489453"/>
                  <a:gd name="connsiteY32" fmla="*/ 3519732 h 5091358"/>
                  <a:gd name="connsiteX33" fmla="*/ 1147440 w 3489453"/>
                  <a:gd name="connsiteY33" fmla="*/ 3609744 h 509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489453" h="5091358">
                    <a:moveTo>
                      <a:pt x="1147440" y="3609744"/>
                    </a:moveTo>
                    <a:cubicBezTo>
                      <a:pt x="1134264" y="3651945"/>
                      <a:pt x="953214" y="3671575"/>
                      <a:pt x="864235" y="3689116"/>
                    </a:cubicBezTo>
                    <a:cubicBezTo>
                      <a:pt x="775256" y="3706657"/>
                      <a:pt x="707230" y="3684301"/>
                      <a:pt x="613568" y="3714992"/>
                    </a:cubicBezTo>
                    <a:cubicBezTo>
                      <a:pt x="553243" y="3774259"/>
                      <a:pt x="219870" y="3702556"/>
                      <a:pt x="97632" y="3691973"/>
                    </a:cubicBezTo>
                    <a:cubicBezTo>
                      <a:pt x="43789" y="3798335"/>
                      <a:pt x="32942" y="3981032"/>
                      <a:pt x="16670" y="4086468"/>
                    </a:cubicBezTo>
                    <a:cubicBezTo>
                      <a:pt x="398" y="4191904"/>
                      <a:pt x="15214" y="4248127"/>
                      <a:pt x="0" y="4324591"/>
                    </a:cubicBezTo>
                    <a:cubicBezTo>
                      <a:pt x="11642" y="4431483"/>
                      <a:pt x="16140" y="4526470"/>
                      <a:pt x="34925" y="4645268"/>
                    </a:cubicBezTo>
                    <a:lnTo>
                      <a:pt x="1095053" y="4800845"/>
                    </a:lnTo>
                    <a:lnTo>
                      <a:pt x="1409378" y="5091358"/>
                    </a:lnTo>
                    <a:lnTo>
                      <a:pt x="1759421" y="4988964"/>
                    </a:lnTo>
                    <a:cubicBezTo>
                      <a:pt x="1822128" y="4895302"/>
                      <a:pt x="2127721" y="4446832"/>
                      <a:pt x="2207096" y="4386507"/>
                    </a:cubicBezTo>
                    <a:lnTo>
                      <a:pt x="2545233" y="3915020"/>
                    </a:lnTo>
                    <a:lnTo>
                      <a:pt x="3487415" y="2263226"/>
                    </a:lnTo>
                    <a:cubicBezTo>
                      <a:pt x="3488201" y="2081813"/>
                      <a:pt x="3491608" y="354980"/>
                      <a:pt x="3487366" y="0"/>
                    </a:cubicBezTo>
                    <a:cubicBezTo>
                      <a:pt x="3356919" y="95076"/>
                      <a:pt x="3271457" y="163339"/>
                      <a:pt x="3180978" y="230980"/>
                    </a:cubicBezTo>
                    <a:lnTo>
                      <a:pt x="2973017" y="381793"/>
                    </a:lnTo>
                    <a:cubicBezTo>
                      <a:pt x="2865861" y="278605"/>
                      <a:pt x="2784104" y="203993"/>
                      <a:pt x="2676948" y="100805"/>
                    </a:cubicBezTo>
                    <a:cubicBezTo>
                      <a:pt x="2636661" y="372614"/>
                      <a:pt x="2554154" y="632582"/>
                      <a:pt x="2502693" y="891874"/>
                    </a:cubicBezTo>
                    <a:cubicBezTo>
                      <a:pt x="2463932" y="1151166"/>
                      <a:pt x="2416652" y="1413181"/>
                      <a:pt x="2368180" y="1656556"/>
                    </a:cubicBezTo>
                    <a:cubicBezTo>
                      <a:pt x="2127954" y="1605044"/>
                      <a:pt x="1786922" y="1510669"/>
                      <a:pt x="1602259" y="1472651"/>
                    </a:cubicBezTo>
                    <a:cubicBezTo>
                      <a:pt x="1464138" y="1714572"/>
                      <a:pt x="1380964" y="1797313"/>
                      <a:pt x="1216447" y="2004218"/>
                    </a:cubicBezTo>
                    <a:cubicBezTo>
                      <a:pt x="1116224" y="2154766"/>
                      <a:pt x="625941" y="2763377"/>
                      <a:pt x="453231" y="2972836"/>
                    </a:cubicBezTo>
                    <a:cubicBezTo>
                      <a:pt x="624206" y="2964633"/>
                      <a:pt x="792957" y="2945055"/>
                      <a:pt x="915988" y="2941881"/>
                    </a:cubicBezTo>
                    <a:cubicBezTo>
                      <a:pt x="904665" y="2972836"/>
                      <a:pt x="909108" y="2974954"/>
                      <a:pt x="896144" y="3010143"/>
                    </a:cubicBezTo>
                    <a:cubicBezTo>
                      <a:pt x="887996" y="3049037"/>
                      <a:pt x="897573" y="3050149"/>
                      <a:pt x="898525" y="3074437"/>
                    </a:cubicBezTo>
                    <a:cubicBezTo>
                      <a:pt x="1006263" y="3075918"/>
                      <a:pt x="1066377" y="3073431"/>
                      <a:pt x="1167765" y="3063006"/>
                    </a:cubicBezTo>
                    <a:cubicBezTo>
                      <a:pt x="1298044" y="3139631"/>
                      <a:pt x="1423561" y="3190061"/>
                      <a:pt x="1534790" y="3264304"/>
                    </a:cubicBezTo>
                    <a:cubicBezTo>
                      <a:pt x="1709627" y="3384477"/>
                      <a:pt x="1968262" y="3527456"/>
                      <a:pt x="1967865" y="3619266"/>
                    </a:cubicBezTo>
                    <a:cubicBezTo>
                      <a:pt x="1967468" y="3711076"/>
                      <a:pt x="2073562" y="3818499"/>
                      <a:pt x="1970559" y="3776113"/>
                    </a:cubicBezTo>
                    <a:cubicBezTo>
                      <a:pt x="1954287" y="3794766"/>
                      <a:pt x="1434249" y="3404904"/>
                      <a:pt x="1349847" y="3364952"/>
                    </a:cubicBezTo>
                    <a:cubicBezTo>
                      <a:pt x="1263063" y="3382150"/>
                      <a:pt x="1267296" y="3376857"/>
                      <a:pt x="1235546" y="3393526"/>
                    </a:cubicBezTo>
                    <a:cubicBezTo>
                      <a:pt x="1203796" y="3410195"/>
                      <a:pt x="1161331" y="3384795"/>
                      <a:pt x="1126009" y="3386382"/>
                    </a:cubicBezTo>
                    <a:lnTo>
                      <a:pt x="1072829" y="3519732"/>
                    </a:lnTo>
                    <a:cubicBezTo>
                      <a:pt x="1100081" y="3581645"/>
                      <a:pt x="1093995" y="3589108"/>
                      <a:pt x="1147440" y="3609744"/>
                    </a:cubicBezTo>
                    <a:close/>
                  </a:path>
                </a:pathLst>
              </a:custGeom>
              <a:solidFill>
                <a:srgbClr val="4CADB4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39" name="Picture 2" descr="C:\Users\Dick\AppData\Local\Microsoft\Windows Live Mail\WLMDSS.tmp\WLM3D98.tmp\KAART.png">
                <a:extLst>
                  <a:ext uri="{FF2B5EF4-FFF2-40B4-BE49-F238E27FC236}">
                    <a16:creationId xmlns="" xmlns:a16="http://schemas.microsoft.com/office/drawing/2014/main" id="{E5F18679-D588-4CF4-BCDE-0C8791576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 l="27856" t="16913" r="49294" b="15221"/>
              <a:stretch>
                <a:fillRect/>
              </a:stretch>
            </p:blipFill>
            <p:spPr bwMode="auto">
              <a:xfrm>
                <a:off x="5246176" y="349325"/>
                <a:ext cx="3779837" cy="6318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" name="Group 12">
                <a:extLst>
                  <a:ext uri="{FF2B5EF4-FFF2-40B4-BE49-F238E27FC236}">
                    <a16:creationId xmlns="" xmlns:a16="http://schemas.microsoft.com/office/drawing/2014/main" id="{3C9EB240-6B40-45DB-A1E9-48B8C915017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1300000">
                <a:off x="6367513" y="3857075"/>
                <a:ext cx="144462" cy="33338"/>
                <a:chOff x="1211" y="1429"/>
                <a:chExt cx="333" cy="93"/>
              </a:xfrm>
            </p:grpSpPr>
            <p:sp>
              <p:nvSpPr>
                <p:cNvPr id="330" name="AutoShape 13">
                  <a:extLst>
                    <a:ext uri="{FF2B5EF4-FFF2-40B4-BE49-F238E27FC236}">
                      <a16:creationId xmlns="" xmlns:a16="http://schemas.microsoft.com/office/drawing/2014/main" id="{7D620F97-966C-4FAC-8C4F-D6D238BA5E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0" y="1430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31" name="AutoShape 14">
                  <a:extLst>
                    <a:ext uri="{FF2B5EF4-FFF2-40B4-BE49-F238E27FC236}">
                      <a16:creationId xmlns="" xmlns:a16="http://schemas.microsoft.com/office/drawing/2014/main" id="{5F9756A3-5B96-43DD-980C-F19F2D1381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H="1">
                  <a:off x="1211" y="1429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41" name="Vrije vorm 117">
                <a:extLst>
                  <a:ext uri="{FF2B5EF4-FFF2-40B4-BE49-F238E27FC236}">
                    <a16:creationId xmlns="" xmlns:a16="http://schemas.microsoft.com/office/drawing/2014/main" id="{6D299EA0-AC74-445C-A59A-489726C6E767}"/>
                  </a:ext>
                </a:extLst>
              </p:cNvPr>
              <p:cNvSpPr/>
              <p:nvPr/>
            </p:nvSpPr>
            <p:spPr bwMode="auto">
              <a:xfrm rot="6664258">
                <a:off x="6622307" y="3664194"/>
                <a:ext cx="107950" cy="376237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5586 w 123423"/>
                  <a:gd name="connsiteY0" fmla="*/ 0 h 504384"/>
                  <a:gd name="connsiteX1" fmla="*/ 2963 w 123423"/>
                  <a:gd name="connsiteY1" fmla="*/ 273830 h 504384"/>
                  <a:gd name="connsiteX2" fmla="*/ 123423 w 123423"/>
                  <a:gd name="connsiteY2" fmla="*/ 504384 h 504384"/>
                  <a:gd name="connsiteX0" fmla="*/ 5858 w 122069"/>
                  <a:gd name="connsiteY0" fmla="*/ 0 h 354449"/>
                  <a:gd name="connsiteX1" fmla="*/ 1609 w 122069"/>
                  <a:gd name="connsiteY1" fmla="*/ 123895 h 354449"/>
                  <a:gd name="connsiteX2" fmla="*/ 122069 w 122069"/>
                  <a:gd name="connsiteY2" fmla="*/ 354449 h 354449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14320 w 120460"/>
                  <a:gd name="connsiteY0" fmla="*/ 0 h 381297"/>
                  <a:gd name="connsiteX1" fmla="*/ 0 w 120460"/>
                  <a:gd name="connsiteY1" fmla="*/ 150743 h 381297"/>
                  <a:gd name="connsiteX2" fmla="*/ 120460 w 120460"/>
                  <a:gd name="connsiteY2" fmla="*/ 381297 h 381297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47" h="375833">
                    <a:moveTo>
                      <a:pt x="14320" y="0"/>
                    </a:moveTo>
                    <a:cubicBezTo>
                      <a:pt x="-2177" y="197963"/>
                      <a:pt x="8140" y="61504"/>
                      <a:pt x="0" y="150743"/>
                    </a:cubicBezTo>
                    <a:cubicBezTo>
                      <a:pt x="93989" y="346090"/>
                      <a:pt x="14793" y="173464"/>
                      <a:pt x="108147" y="375833"/>
                    </a:cubicBezTo>
                  </a:path>
                </a:pathLst>
              </a:cu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2" name="Rechthoek 1">
                <a:extLst>
                  <a:ext uri="{FF2B5EF4-FFF2-40B4-BE49-F238E27FC236}">
                    <a16:creationId xmlns="" xmlns:a16="http://schemas.microsoft.com/office/drawing/2014/main" id="{347D92DB-A9F7-4680-BE9A-AE861C774A16}"/>
                  </a:ext>
                </a:extLst>
              </p:cNvPr>
              <p:cNvSpPr/>
              <p:nvPr/>
            </p:nvSpPr>
            <p:spPr bwMode="auto">
              <a:xfrm>
                <a:off x="6611988" y="4007888"/>
                <a:ext cx="344487" cy="217487"/>
              </a:xfrm>
              <a:custGeom>
                <a:avLst/>
                <a:gdLst>
                  <a:gd name="connsiteX0" fmla="*/ 0 w 347085"/>
                  <a:gd name="connsiteY0" fmla="*/ 0 h 139371"/>
                  <a:gd name="connsiteX1" fmla="*/ 347085 w 347085"/>
                  <a:gd name="connsiteY1" fmla="*/ 0 h 139371"/>
                  <a:gd name="connsiteX2" fmla="*/ 347085 w 347085"/>
                  <a:gd name="connsiteY2" fmla="*/ 139371 h 139371"/>
                  <a:gd name="connsiteX3" fmla="*/ 0 w 347085"/>
                  <a:gd name="connsiteY3" fmla="*/ 139371 h 139371"/>
                  <a:gd name="connsiteX4" fmla="*/ 0 w 347085"/>
                  <a:gd name="connsiteY4" fmla="*/ 0 h 139371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0 w 347085"/>
                  <a:gd name="connsiteY4" fmla="*/ 139371 h 139812"/>
                  <a:gd name="connsiteX5" fmla="*/ 0 w 347085"/>
                  <a:gd name="connsiteY5" fmla="*/ 0 h 139812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28575 w 347085"/>
                  <a:gd name="connsiteY4" fmla="*/ 132227 h 139812"/>
                  <a:gd name="connsiteX5" fmla="*/ 0 w 347085"/>
                  <a:gd name="connsiteY5" fmla="*/ 0 h 139812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3797 w 375660"/>
                  <a:gd name="connsiteY2" fmla="*/ 158862 h 225537"/>
                  <a:gd name="connsiteX3" fmla="*/ 375660 w 375660"/>
                  <a:gd name="connsiteY3" fmla="*/ 225096 h 225537"/>
                  <a:gd name="connsiteX4" fmla="*/ 309503 w 375660"/>
                  <a:gd name="connsiteY4" fmla="*/ 225537 h 225537"/>
                  <a:gd name="connsiteX5" fmla="*/ 57150 w 375660"/>
                  <a:gd name="connsiteY5" fmla="*/ 217952 h 225537"/>
                  <a:gd name="connsiteX6" fmla="*/ 0 w 375660"/>
                  <a:gd name="connsiteY6" fmla="*/ 0 h 225537"/>
                  <a:gd name="connsiteX0" fmla="*/ 0 w 375660"/>
                  <a:gd name="connsiteY0" fmla="*/ 0 h 225096"/>
                  <a:gd name="connsiteX1" fmla="*/ 375660 w 375660"/>
                  <a:gd name="connsiteY1" fmla="*/ 85725 h 225096"/>
                  <a:gd name="connsiteX2" fmla="*/ 373797 w 375660"/>
                  <a:gd name="connsiteY2" fmla="*/ 158862 h 225096"/>
                  <a:gd name="connsiteX3" fmla="*/ 375660 w 375660"/>
                  <a:gd name="connsiteY3" fmla="*/ 225096 h 225096"/>
                  <a:gd name="connsiteX4" fmla="*/ 180916 w 375660"/>
                  <a:gd name="connsiteY4" fmla="*/ 211249 h 225096"/>
                  <a:gd name="connsiteX5" fmla="*/ 57150 w 375660"/>
                  <a:gd name="connsiteY5" fmla="*/ 217952 h 225096"/>
                  <a:gd name="connsiteX6" fmla="*/ 0 w 375660"/>
                  <a:gd name="connsiteY6" fmla="*/ 0 h 225096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73797 w 375660"/>
                  <a:gd name="connsiteY2" fmla="*/ 158862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21409 w 375660"/>
                  <a:gd name="connsiteY2" fmla="*/ 108856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21409"/>
                  <a:gd name="connsiteY0" fmla="*/ 0 h 217952"/>
                  <a:gd name="connsiteX1" fmla="*/ 308985 w 321409"/>
                  <a:gd name="connsiteY1" fmla="*/ 35719 h 217952"/>
                  <a:gd name="connsiteX2" fmla="*/ 321409 w 321409"/>
                  <a:gd name="connsiteY2" fmla="*/ 108856 h 217952"/>
                  <a:gd name="connsiteX3" fmla="*/ 308985 w 321409"/>
                  <a:gd name="connsiteY3" fmla="*/ 163184 h 217952"/>
                  <a:gd name="connsiteX4" fmla="*/ 180916 w 321409"/>
                  <a:gd name="connsiteY4" fmla="*/ 211249 h 217952"/>
                  <a:gd name="connsiteX5" fmla="*/ 57150 w 321409"/>
                  <a:gd name="connsiteY5" fmla="*/ 217952 h 217952"/>
                  <a:gd name="connsiteX6" fmla="*/ 0 w 321409"/>
                  <a:gd name="connsiteY6" fmla="*/ 0 h 217952"/>
                  <a:gd name="connsiteX0" fmla="*/ 0 w 314265"/>
                  <a:gd name="connsiteY0" fmla="*/ 0 h 217952"/>
                  <a:gd name="connsiteX1" fmla="*/ 308985 w 314265"/>
                  <a:gd name="connsiteY1" fmla="*/ 35719 h 217952"/>
                  <a:gd name="connsiteX2" fmla="*/ 314265 w 314265"/>
                  <a:gd name="connsiteY2" fmla="*/ 106474 h 217952"/>
                  <a:gd name="connsiteX3" fmla="*/ 308985 w 314265"/>
                  <a:gd name="connsiteY3" fmla="*/ 163184 h 217952"/>
                  <a:gd name="connsiteX4" fmla="*/ 180916 w 314265"/>
                  <a:gd name="connsiteY4" fmla="*/ 211249 h 217952"/>
                  <a:gd name="connsiteX5" fmla="*/ 57150 w 314265"/>
                  <a:gd name="connsiteY5" fmla="*/ 217952 h 217952"/>
                  <a:gd name="connsiteX6" fmla="*/ 0 w 314265"/>
                  <a:gd name="connsiteY6" fmla="*/ 0 h 217952"/>
                  <a:gd name="connsiteX0" fmla="*/ 0 w 318510"/>
                  <a:gd name="connsiteY0" fmla="*/ 0 h 217952"/>
                  <a:gd name="connsiteX1" fmla="*/ 318510 w 318510"/>
                  <a:gd name="connsiteY1" fmla="*/ 35719 h 217952"/>
                  <a:gd name="connsiteX2" fmla="*/ 314265 w 318510"/>
                  <a:gd name="connsiteY2" fmla="*/ 106474 h 217952"/>
                  <a:gd name="connsiteX3" fmla="*/ 308985 w 318510"/>
                  <a:gd name="connsiteY3" fmla="*/ 163184 h 217952"/>
                  <a:gd name="connsiteX4" fmla="*/ 180916 w 318510"/>
                  <a:gd name="connsiteY4" fmla="*/ 211249 h 217952"/>
                  <a:gd name="connsiteX5" fmla="*/ 57150 w 318510"/>
                  <a:gd name="connsiteY5" fmla="*/ 217952 h 217952"/>
                  <a:gd name="connsiteX6" fmla="*/ 0 w 318510"/>
                  <a:gd name="connsiteY6" fmla="*/ 0 h 217952"/>
                  <a:gd name="connsiteX0" fmla="*/ 0 w 344704"/>
                  <a:gd name="connsiteY0" fmla="*/ 0 h 217952"/>
                  <a:gd name="connsiteX1" fmla="*/ 344704 w 344704"/>
                  <a:gd name="connsiteY1" fmla="*/ 7144 h 217952"/>
                  <a:gd name="connsiteX2" fmla="*/ 314265 w 344704"/>
                  <a:gd name="connsiteY2" fmla="*/ 106474 h 217952"/>
                  <a:gd name="connsiteX3" fmla="*/ 308985 w 344704"/>
                  <a:gd name="connsiteY3" fmla="*/ 163184 h 217952"/>
                  <a:gd name="connsiteX4" fmla="*/ 180916 w 344704"/>
                  <a:gd name="connsiteY4" fmla="*/ 211249 h 217952"/>
                  <a:gd name="connsiteX5" fmla="*/ 57150 w 344704"/>
                  <a:gd name="connsiteY5" fmla="*/ 217952 h 217952"/>
                  <a:gd name="connsiteX6" fmla="*/ 0 w 344704"/>
                  <a:gd name="connsiteY6" fmla="*/ 0 h 217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704" h="217952">
                    <a:moveTo>
                      <a:pt x="0" y="0"/>
                    </a:moveTo>
                    <a:lnTo>
                      <a:pt x="344704" y="7144"/>
                    </a:lnTo>
                    <a:lnTo>
                      <a:pt x="314265" y="106474"/>
                    </a:lnTo>
                    <a:lnTo>
                      <a:pt x="308985" y="163184"/>
                    </a:lnTo>
                    <a:lnTo>
                      <a:pt x="180916" y="211249"/>
                    </a:lnTo>
                    <a:lnTo>
                      <a:pt x="57150" y="217952"/>
                    </a:lnTo>
                    <a:cubicBezTo>
                      <a:pt x="38100" y="145301"/>
                      <a:pt x="11906" y="72651"/>
                      <a:pt x="0" y="0"/>
                    </a:cubicBezTo>
                    <a:close/>
                  </a:path>
                </a:pathLst>
              </a:custGeom>
              <a:solidFill>
                <a:srgbClr val="92CDD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="" xmlns:a16="http://schemas.microsoft.com/office/drawing/2014/main" id="{50973D03-4F20-4BD5-A2C9-4087EF3BA3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72300" y="3945975"/>
                <a:ext cx="336550" cy="309563"/>
              </a:xfrm>
              <a:custGeom>
                <a:avLst/>
                <a:gdLst>
                  <a:gd name="T0" fmla="*/ 2147483647 w 630"/>
                  <a:gd name="T1" fmla="*/ 0 h 578"/>
                  <a:gd name="T2" fmla="*/ 2147483647 w 630"/>
                  <a:gd name="T3" fmla="*/ 2147483647 h 578"/>
                  <a:gd name="T4" fmla="*/ 2147483647 w 630"/>
                  <a:gd name="T5" fmla="*/ 2147483647 h 578"/>
                  <a:gd name="T6" fmla="*/ 2147483647 w 630"/>
                  <a:gd name="T7" fmla="*/ 2147483647 h 578"/>
                  <a:gd name="T8" fmla="*/ 2147483647 w 630"/>
                  <a:gd name="T9" fmla="*/ 2147483647 h 578"/>
                  <a:gd name="T10" fmla="*/ 2147483647 w 630"/>
                  <a:gd name="T11" fmla="*/ 2147483647 h 578"/>
                  <a:gd name="T12" fmla="*/ 2147483647 w 630"/>
                  <a:gd name="T13" fmla="*/ 2147483647 h 578"/>
                  <a:gd name="T14" fmla="*/ 2147483647 w 630"/>
                  <a:gd name="T15" fmla="*/ 2147483647 h 578"/>
                  <a:gd name="T16" fmla="*/ 2147483647 w 630"/>
                  <a:gd name="T17" fmla="*/ 2147483647 h 578"/>
                  <a:gd name="T18" fmla="*/ 2147483647 w 630"/>
                  <a:gd name="T19" fmla="*/ 2147483647 h 578"/>
                  <a:gd name="T20" fmla="*/ 2147483647 w 630"/>
                  <a:gd name="T21" fmla="*/ 2147483647 h 578"/>
                  <a:gd name="T22" fmla="*/ 2147483647 w 630"/>
                  <a:gd name="T23" fmla="*/ 2147483647 h 578"/>
                  <a:gd name="T24" fmla="*/ 2147483647 w 630"/>
                  <a:gd name="T25" fmla="*/ 2147483647 h 578"/>
                  <a:gd name="T26" fmla="*/ 2147483647 w 630"/>
                  <a:gd name="T27" fmla="*/ 2147483647 h 578"/>
                  <a:gd name="T28" fmla="*/ 2147483647 w 630"/>
                  <a:gd name="T29" fmla="*/ 2147483647 h 578"/>
                  <a:gd name="T30" fmla="*/ 2147483647 w 630"/>
                  <a:gd name="T31" fmla="*/ 2147483647 h 578"/>
                  <a:gd name="T32" fmla="*/ 2147483647 w 630"/>
                  <a:gd name="T33" fmla="*/ 2147483647 h 578"/>
                  <a:gd name="T34" fmla="*/ 2147483647 w 630"/>
                  <a:gd name="T35" fmla="*/ 2147483647 h 578"/>
                  <a:gd name="T36" fmla="*/ 2147483647 w 630"/>
                  <a:gd name="T37" fmla="*/ 2147483647 h 578"/>
                  <a:gd name="T38" fmla="*/ 2147483647 w 630"/>
                  <a:gd name="T39" fmla="*/ 2147483647 h 578"/>
                  <a:gd name="T40" fmla="*/ 2147483647 w 630"/>
                  <a:gd name="T41" fmla="*/ 2147483647 h 578"/>
                  <a:gd name="T42" fmla="*/ 2147483647 w 630"/>
                  <a:gd name="T43" fmla="*/ 2147483647 h 578"/>
                  <a:gd name="T44" fmla="*/ 2147483647 w 630"/>
                  <a:gd name="T45" fmla="*/ 2147483647 h 578"/>
                  <a:gd name="T46" fmla="*/ 2147483647 w 630"/>
                  <a:gd name="T47" fmla="*/ 2147483647 h 578"/>
                  <a:gd name="T48" fmla="*/ 2147483647 w 630"/>
                  <a:gd name="T49" fmla="*/ 2147483647 h 578"/>
                  <a:gd name="T50" fmla="*/ 2147483647 w 630"/>
                  <a:gd name="T51" fmla="*/ 2147483647 h 578"/>
                  <a:gd name="T52" fmla="*/ 2147483647 w 630"/>
                  <a:gd name="T53" fmla="*/ 2147483647 h 578"/>
                  <a:gd name="T54" fmla="*/ 2147483647 w 630"/>
                  <a:gd name="T55" fmla="*/ 2147483647 h 578"/>
                  <a:gd name="T56" fmla="*/ 2147483647 w 630"/>
                  <a:gd name="T57" fmla="*/ 2147483647 h 578"/>
                  <a:gd name="T58" fmla="*/ 2147483647 w 630"/>
                  <a:gd name="T59" fmla="*/ 2147483647 h 578"/>
                  <a:gd name="T60" fmla="*/ 2147483647 w 630"/>
                  <a:gd name="T61" fmla="*/ 2147483647 h 578"/>
                  <a:gd name="T62" fmla="*/ 2147483647 w 630"/>
                  <a:gd name="T63" fmla="*/ 2147483647 h 578"/>
                  <a:gd name="T64" fmla="*/ 2147483647 w 630"/>
                  <a:gd name="T65" fmla="*/ 2147483647 h 578"/>
                  <a:gd name="T66" fmla="*/ 2147483647 w 630"/>
                  <a:gd name="T67" fmla="*/ 2147483647 h 578"/>
                  <a:gd name="T68" fmla="*/ 2147483647 w 630"/>
                  <a:gd name="T69" fmla="*/ 2147483647 h 578"/>
                  <a:gd name="T70" fmla="*/ 2147483647 w 630"/>
                  <a:gd name="T71" fmla="*/ 2147483647 h 578"/>
                  <a:gd name="T72" fmla="*/ 2147483647 w 630"/>
                  <a:gd name="T73" fmla="*/ 2147483647 h 578"/>
                  <a:gd name="T74" fmla="*/ 2147483647 w 630"/>
                  <a:gd name="T75" fmla="*/ 2147483647 h 578"/>
                  <a:gd name="T76" fmla="*/ 2147483647 w 630"/>
                  <a:gd name="T77" fmla="*/ 2147483647 h 578"/>
                  <a:gd name="T78" fmla="*/ 2147483647 w 630"/>
                  <a:gd name="T79" fmla="*/ 2147483647 h 578"/>
                  <a:gd name="T80" fmla="*/ 2147483647 w 630"/>
                  <a:gd name="T81" fmla="*/ 2147483647 h 578"/>
                  <a:gd name="T82" fmla="*/ 2147483647 w 630"/>
                  <a:gd name="T83" fmla="*/ 2147483647 h 578"/>
                  <a:gd name="T84" fmla="*/ 2147483647 w 630"/>
                  <a:gd name="T85" fmla="*/ 2147483647 h 578"/>
                  <a:gd name="T86" fmla="*/ 2147483647 w 630"/>
                  <a:gd name="T87" fmla="*/ 2147483647 h 578"/>
                  <a:gd name="T88" fmla="*/ 2147483647 w 630"/>
                  <a:gd name="T89" fmla="*/ 2147483647 h 578"/>
                  <a:gd name="T90" fmla="*/ 2147483647 w 630"/>
                  <a:gd name="T91" fmla="*/ 2147483647 h 578"/>
                  <a:gd name="T92" fmla="*/ 2147483647 w 630"/>
                  <a:gd name="T93" fmla="*/ 2147483647 h 578"/>
                  <a:gd name="T94" fmla="*/ 2147483647 w 630"/>
                  <a:gd name="T95" fmla="*/ 2147483647 h 578"/>
                  <a:gd name="T96" fmla="*/ 0 w 630"/>
                  <a:gd name="T97" fmla="*/ 2147483647 h 578"/>
                  <a:gd name="T98" fmla="*/ 2147483647 w 630"/>
                  <a:gd name="T99" fmla="*/ 0 h 57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30" h="578">
                    <a:moveTo>
                      <a:pt x="147" y="0"/>
                    </a:moveTo>
                    <a:cubicBezTo>
                      <a:pt x="202" y="2"/>
                      <a:pt x="292" y="23"/>
                      <a:pt x="333" y="33"/>
                    </a:cubicBezTo>
                    <a:cubicBezTo>
                      <a:pt x="405" y="50"/>
                      <a:pt x="348" y="43"/>
                      <a:pt x="392" y="63"/>
                    </a:cubicBezTo>
                    <a:lnTo>
                      <a:pt x="598" y="142"/>
                    </a:lnTo>
                    <a:lnTo>
                      <a:pt x="618" y="187"/>
                    </a:lnTo>
                    <a:lnTo>
                      <a:pt x="565" y="200"/>
                    </a:lnTo>
                    <a:lnTo>
                      <a:pt x="248" y="65"/>
                    </a:lnTo>
                    <a:lnTo>
                      <a:pt x="106" y="249"/>
                    </a:lnTo>
                    <a:lnTo>
                      <a:pt x="132" y="273"/>
                    </a:lnTo>
                    <a:lnTo>
                      <a:pt x="227" y="152"/>
                    </a:lnTo>
                    <a:lnTo>
                      <a:pt x="238" y="260"/>
                    </a:lnTo>
                    <a:lnTo>
                      <a:pt x="152" y="378"/>
                    </a:lnTo>
                    <a:lnTo>
                      <a:pt x="162" y="409"/>
                    </a:lnTo>
                    <a:lnTo>
                      <a:pt x="287" y="254"/>
                    </a:lnTo>
                    <a:lnTo>
                      <a:pt x="322" y="274"/>
                    </a:lnTo>
                    <a:lnTo>
                      <a:pt x="330" y="210"/>
                    </a:lnTo>
                    <a:lnTo>
                      <a:pt x="295" y="228"/>
                    </a:lnTo>
                    <a:lnTo>
                      <a:pt x="273" y="166"/>
                    </a:lnTo>
                    <a:lnTo>
                      <a:pt x="300" y="127"/>
                    </a:lnTo>
                    <a:lnTo>
                      <a:pt x="356" y="152"/>
                    </a:lnTo>
                    <a:lnTo>
                      <a:pt x="518" y="222"/>
                    </a:lnTo>
                    <a:lnTo>
                      <a:pt x="504" y="250"/>
                    </a:lnTo>
                    <a:lnTo>
                      <a:pt x="385" y="198"/>
                    </a:lnTo>
                    <a:lnTo>
                      <a:pt x="395" y="244"/>
                    </a:lnTo>
                    <a:lnTo>
                      <a:pt x="420" y="269"/>
                    </a:lnTo>
                    <a:lnTo>
                      <a:pt x="605" y="259"/>
                    </a:lnTo>
                    <a:lnTo>
                      <a:pt x="630" y="320"/>
                    </a:lnTo>
                    <a:lnTo>
                      <a:pt x="424" y="340"/>
                    </a:lnTo>
                    <a:lnTo>
                      <a:pt x="450" y="365"/>
                    </a:lnTo>
                    <a:lnTo>
                      <a:pt x="623" y="347"/>
                    </a:lnTo>
                    <a:lnTo>
                      <a:pt x="610" y="379"/>
                    </a:lnTo>
                    <a:lnTo>
                      <a:pt x="538" y="412"/>
                    </a:lnTo>
                    <a:lnTo>
                      <a:pt x="443" y="439"/>
                    </a:lnTo>
                    <a:lnTo>
                      <a:pt x="397" y="355"/>
                    </a:lnTo>
                    <a:lnTo>
                      <a:pt x="377" y="360"/>
                    </a:lnTo>
                    <a:lnTo>
                      <a:pt x="434" y="474"/>
                    </a:lnTo>
                    <a:lnTo>
                      <a:pt x="606" y="422"/>
                    </a:lnTo>
                    <a:lnTo>
                      <a:pt x="616" y="454"/>
                    </a:lnTo>
                    <a:lnTo>
                      <a:pt x="420" y="523"/>
                    </a:lnTo>
                    <a:lnTo>
                      <a:pt x="374" y="574"/>
                    </a:lnTo>
                    <a:lnTo>
                      <a:pt x="227" y="578"/>
                    </a:lnTo>
                    <a:lnTo>
                      <a:pt x="173" y="568"/>
                    </a:lnTo>
                    <a:lnTo>
                      <a:pt x="165" y="514"/>
                    </a:lnTo>
                    <a:lnTo>
                      <a:pt x="73" y="251"/>
                    </a:lnTo>
                    <a:lnTo>
                      <a:pt x="63" y="186"/>
                    </a:lnTo>
                    <a:lnTo>
                      <a:pt x="54" y="117"/>
                    </a:lnTo>
                    <a:lnTo>
                      <a:pt x="39" y="63"/>
                    </a:lnTo>
                    <a:lnTo>
                      <a:pt x="24" y="30"/>
                    </a:lnTo>
                    <a:lnTo>
                      <a:pt x="0" y="21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86B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4" name="Freeform 19">
                <a:extLst>
                  <a:ext uri="{FF2B5EF4-FFF2-40B4-BE49-F238E27FC236}">
                    <a16:creationId xmlns="" xmlns:a16="http://schemas.microsoft.com/office/drawing/2014/main" id="{5D3CD6E8-F0B1-4C57-AE82-A944A8BE40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7008863" y="3960262"/>
                <a:ext cx="152400" cy="30162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945" h="11301">
                    <a:moveTo>
                      <a:pt x="33" y="7983"/>
                    </a:moveTo>
                    <a:cubicBezTo>
                      <a:pt x="-268" y="8305"/>
                      <a:pt x="1632" y="8368"/>
                      <a:pt x="1610" y="8892"/>
                    </a:cubicBezTo>
                    <a:cubicBezTo>
                      <a:pt x="1588" y="9416"/>
                      <a:pt x="488" y="11108"/>
                      <a:pt x="666" y="11282"/>
                    </a:cubicBezTo>
                    <a:cubicBezTo>
                      <a:pt x="844" y="11456"/>
                      <a:pt x="2012" y="10432"/>
                      <a:pt x="2679" y="9934"/>
                    </a:cubicBezTo>
                    <a:cubicBezTo>
                      <a:pt x="3346" y="9436"/>
                      <a:pt x="3766" y="9209"/>
                      <a:pt x="4668" y="8293"/>
                    </a:cubicBezTo>
                    <a:cubicBezTo>
                      <a:pt x="5570" y="7377"/>
                      <a:pt x="6879" y="5744"/>
                      <a:pt x="8090" y="4440"/>
                    </a:cubicBezTo>
                    <a:cubicBezTo>
                      <a:pt x="9290" y="3135"/>
                      <a:pt x="11516" y="1191"/>
                      <a:pt x="11886" y="471"/>
                    </a:cubicBezTo>
                    <a:cubicBezTo>
                      <a:pt x="12256" y="-249"/>
                      <a:pt x="10795" y="51"/>
                      <a:pt x="10312" y="120"/>
                    </a:cubicBezTo>
                    <a:cubicBezTo>
                      <a:pt x="9829" y="189"/>
                      <a:pt x="9848" y="651"/>
                      <a:pt x="8987" y="888"/>
                    </a:cubicBezTo>
                    <a:cubicBezTo>
                      <a:pt x="8126" y="1125"/>
                      <a:pt x="5048" y="1277"/>
                      <a:pt x="5145" y="1539"/>
                    </a:cubicBezTo>
                    <a:cubicBezTo>
                      <a:pt x="5243" y="1801"/>
                      <a:pt x="8162" y="1681"/>
                      <a:pt x="8047" y="2236"/>
                    </a:cubicBezTo>
                    <a:cubicBezTo>
                      <a:pt x="7932" y="2791"/>
                      <a:pt x="6900" y="3620"/>
                      <a:pt x="6247" y="4281"/>
                    </a:cubicBezTo>
                    <a:cubicBezTo>
                      <a:pt x="4034" y="4451"/>
                      <a:pt x="2665" y="4997"/>
                      <a:pt x="2327" y="5275"/>
                    </a:cubicBezTo>
                    <a:cubicBezTo>
                      <a:pt x="1989" y="5553"/>
                      <a:pt x="4188" y="5621"/>
                      <a:pt x="4220" y="5951"/>
                    </a:cubicBezTo>
                    <a:cubicBezTo>
                      <a:pt x="4252" y="6281"/>
                      <a:pt x="2901" y="6881"/>
                      <a:pt x="2519" y="7255"/>
                    </a:cubicBezTo>
                    <a:cubicBezTo>
                      <a:pt x="2137" y="7629"/>
                      <a:pt x="342" y="7312"/>
                      <a:pt x="33" y="798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5" name="Vrije vorm 109">
                <a:extLst>
                  <a:ext uri="{FF2B5EF4-FFF2-40B4-BE49-F238E27FC236}">
                    <a16:creationId xmlns="" xmlns:a16="http://schemas.microsoft.com/office/drawing/2014/main" id="{3987B61B-C2E5-49F0-9F42-312C26F394A9}"/>
                  </a:ext>
                </a:extLst>
              </p:cNvPr>
              <p:cNvSpPr/>
              <p:nvPr/>
            </p:nvSpPr>
            <p:spPr bwMode="auto">
              <a:xfrm rot="6664258">
                <a:off x="6224200" y="3432659"/>
                <a:ext cx="357268" cy="1062354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21765 w 133647"/>
                  <a:gd name="connsiteY0" fmla="*/ 0 h 555164"/>
                  <a:gd name="connsiteX1" fmla="*/ 0 w 133647"/>
                  <a:gd name="connsiteY1" fmla="*/ 283758 h 555164"/>
                  <a:gd name="connsiteX2" fmla="*/ 133647 w 133647"/>
                  <a:gd name="connsiteY2" fmla="*/ 555164 h 555164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52752"/>
                  <a:gd name="connsiteY0" fmla="*/ 0 h 1064003"/>
                  <a:gd name="connsiteX1" fmla="*/ 0 w 352752"/>
                  <a:gd name="connsiteY1" fmla="*/ 283758 h 1064003"/>
                  <a:gd name="connsiteX2" fmla="*/ 352752 w 352752"/>
                  <a:gd name="connsiteY2" fmla="*/ 1064003 h 106400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064" h="1064513">
                    <a:moveTo>
                      <a:pt x="21765" y="0"/>
                    </a:moveTo>
                    <a:cubicBezTo>
                      <a:pt x="5268" y="197963"/>
                      <a:pt x="12689" y="80484"/>
                      <a:pt x="0" y="283758"/>
                    </a:cubicBezTo>
                    <a:cubicBezTo>
                      <a:pt x="101711" y="499144"/>
                      <a:pt x="221215" y="769076"/>
                      <a:pt x="358064" y="1064513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6" name="Freeform 14">
                <a:extLst>
                  <a:ext uri="{FF2B5EF4-FFF2-40B4-BE49-F238E27FC236}">
                    <a16:creationId xmlns="" xmlns:a16="http://schemas.microsoft.com/office/drawing/2014/main" id="{4A97B0C3-162C-4B86-A1EC-2A2B35448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88336" y="4568122"/>
                <a:ext cx="2153166" cy="433226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8634"/>
                  <a:gd name="connsiteY0" fmla="*/ 0 h 6789"/>
                  <a:gd name="connsiteX1" fmla="*/ 1312 w 8634"/>
                  <a:gd name="connsiteY1" fmla="*/ 3424 h 6789"/>
                  <a:gd name="connsiteX2" fmla="*/ 3005 w 8634"/>
                  <a:gd name="connsiteY2" fmla="*/ 6765 h 6789"/>
                  <a:gd name="connsiteX3" fmla="*/ 5524 w 8634"/>
                  <a:gd name="connsiteY3" fmla="*/ 5009 h 6789"/>
                  <a:gd name="connsiteX4" fmla="*/ 8634 w 8634"/>
                  <a:gd name="connsiteY4" fmla="*/ 5694 h 6789"/>
                  <a:gd name="connsiteX0" fmla="*/ 0 w 10169"/>
                  <a:gd name="connsiteY0" fmla="*/ 0 h 10337"/>
                  <a:gd name="connsiteX1" fmla="*/ 1689 w 10169"/>
                  <a:gd name="connsiteY1" fmla="*/ 5380 h 10337"/>
                  <a:gd name="connsiteX2" fmla="*/ 3649 w 10169"/>
                  <a:gd name="connsiteY2" fmla="*/ 10302 h 10337"/>
                  <a:gd name="connsiteX3" fmla="*/ 6567 w 10169"/>
                  <a:gd name="connsiteY3" fmla="*/ 7715 h 10337"/>
                  <a:gd name="connsiteX4" fmla="*/ 10169 w 10169"/>
                  <a:gd name="connsiteY4" fmla="*/ 8724 h 10337"/>
                  <a:gd name="connsiteX0" fmla="*/ 0 w 10203"/>
                  <a:gd name="connsiteY0" fmla="*/ 0 h 10225"/>
                  <a:gd name="connsiteX1" fmla="*/ 1723 w 10203"/>
                  <a:gd name="connsiteY1" fmla="*/ 5268 h 10225"/>
                  <a:gd name="connsiteX2" fmla="*/ 3683 w 10203"/>
                  <a:gd name="connsiteY2" fmla="*/ 10190 h 10225"/>
                  <a:gd name="connsiteX3" fmla="*/ 6601 w 10203"/>
                  <a:gd name="connsiteY3" fmla="*/ 7603 h 10225"/>
                  <a:gd name="connsiteX4" fmla="*/ 10203 w 10203"/>
                  <a:gd name="connsiteY4" fmla="*/ 8612 h 1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03" h="10225">
                    <a:moveTo>
                      <a:pt x="0" y="0"/>
                    </a:moveTo>
                    <a:cubicBezTo>
                      <a:pt x="590" y="1629"/>
                      <a:pt x="1109" y="3570"/>
                      <a:pt x="1723" y="5268"/>
                    </a:cubicBezTo>
                    <a:cubicBezTo>
                      <a:pt x="2337" y="6966"/>
                      <a:pt x="2872" y="9779"/>
                      <a:pt x="3683" y="10190"/>
                    </a:cubicBezTo>
                    <a:cubicBezTo>
                      <a:pt x="4499" y="10567"/>
                      <a:pt x="5510" y="7855"/>
                      <a:pt x="6601" y="7603"/>
                    </a:cubicBezTo>
                    <a:cubicBezTo>
                      <a:pt x="7686" y="7317"/>
                      <a:pt x="9455" y="8422"/>
                      <a:pt x="10203" y="8612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7" name="Freeform 15">
                <a:extLst>
                  <a:ext uri="{FF2B5EF4-FFF2-40B4-BE49-F238E27FC236}">
                    <a16:creationId xmlns="" xmlns:a16="http://schemas.microsoft.com/office/drawing/2014/main" id="{6EF99CAD-A8F8-4CDB-BE63-87D998B2A3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49743" y="3654480"/>
                <a:ext cx="2186996" cy="913162"/>
              </a:xfrm>
              <a:custGeom>
                <a:avLst/>
                <a:gdLst>
                  <a:gd name="T0" fmla="*/ 0 w 10000"/>
                  <a:gd name="T1" fmla="*/ 2147483647 h 10235"/>
                  <a:gd name="T2" fmla="*/ 2147483647 w 10000"/>
                  <a:gd name="T3" fmla="*/ 2147483647 h 10235"/>
                  <a:gd name="T4" fmla="*/ 2147483647 w 10000"/>
                  <a:gd name="T5" fmla="*/ 2147483647 h 10235"/>
                  <a:gd name="T6" fmla="*/ 2147483647 w 10000"/>
                  <a:gd name="T7" fmla="*/ 2147483647 h 10235"/>
                  <a:gd name="T8" fmla="*/ 2147483647 w 10000"/>
                  <a:gd name="T9" fmla="*/ 2147483647 h 10235"/>
                  <a:gd name="T10" fmla="*/ 2147483647 w 10000"/>
                  <a:gd name="T11" fmla="*/ 2147483647 h 10235"/>
                  <a:gd name="T12" fmla="*/ 2147483647 w 10000"/>
                  <a:gd name="T13" fmla="*/ 2147483647 h 10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182"/>
                  <a:gd name="connsiteY0" fmla="*/ 101 h 11518"/>
                  <a:gd name="connsiteX1" fmla="*/ 669 w 9182"/>
                  <a:gd name="connsiteY1" fmla="*/ 2397 h 11518"/>
                  <a:gd name="connsiteX2" fmla="*/ 1097 w 9182"/>
                  <a:gd name="connsiteY2" fmla="*/ 4589 h 11518"/>
                  <a:gd name="connsiteX3" fmla="*/ 2977 w 9182"/>
                  <a:gd name="connsiteY3" fmla="*/ 7924 h 11518"/>
                  <a:gd name="connsiteX4" fmla="*/ 4495 w 9182"/>
                  <a:gd name="connsiteY4" fmla="*/ 11360 h 11518"/>
                  <a:gd name="connsiteX5" fmla="*/ 7073 w 9182"/>
                  <a:gd name="connsiteY5" fmla="*/ 10946 h 11518"/>
                  <a:gd name="connsiteX6" fmla="*/ 9182 w 9182"/>
                  <a:gd name="connsiteY6" fmla="*/ 10862 h 11518"/>
                  <a:gd name="connsiteX0" fmla="*/ 0 w 10000"/>
                  <a:gd name="connsiteY0" fmla="*/ 0 h 9912"/>
                  <a:gd name="connsiteX1" fmla="*/ 729 w 10000"/>
                  <a:gd name="connsiteY1" fmla="*/ 1993 h 9912"/>
                  <a:gd name="connsiteX2" fmla="*/ 1195 w 10000"/>
                  <a:gd name="connsiteY2" fmla="*/ 3896 h 9912"/>
                  <a:gd name="connsiteX3" fmla="*/ 3242 w 10000"/>
                  <a:gd name="connsiteY3" fmla="*/ 6792 h 9912"/>
                  <a:gd name="connsiteX4" fmla="*/ 4895 w 10000"/>
                  <a:gd name="connsiteY4" fmla="*/ 9775 h 9912"/>
                  <a:gd name="connsiteX5" fmla="*/ 7703 w 10000"/>
                  <a:gd name="connsiteY5" fmla="*/ 9415 h 9912"/>
                  <a:gd name="connsiteX6" fmla="*/ 10000 w 10000"/>
                  <a:gd name="connsiteY6" fmla="*/ 9342 h 9912"/>
                  <a:gd name="connsiteX0" fmla="*/ 0 w 10000"/>
                  <a:gd name="connsiteY0" fmla="*/ 0 h 10000"/>
                  <a:gd name="connsiteX1" fmla="*/ 1195 w 10000"/>
                  <a:gd name="connsiteY1" fmla="*/ 3931 h 10000"/>
                  <a:gd name="connsiteX2" fmla="*/ 3242 w 10000"/>
                  <a:gd name="connsiteY2" fmla="*/ 6852 h 10000"/>
                  <a:gd name="connsiteX3" fmla="*/ 4895 w 10000"/>
                  <a:gd name="connsiteY3" fmla="*/ 9862 h 10000"/>
                  <a:gd name="connsiteX4" fmla="*/ 7703 w 10000"/>
                  <a:gd name="connsiteY4" fmla="*/ 9499 h 10000"/>
                  <a:gd name="connsiteX5" fmla="*/ 10000 w 10000"/>
                  <a:gd name="connsiteY5" fmla="*/ 9425 h 10000"/>
                  <a:gd name="connsiteX0" fmla="*/ 0 w 9472"/>
                  <a:gd name="connsiteY0" fmla="*/ 0 h 9917"/>
                  <a:gd name="connsiteX1" fmla="*/ 667 w 9472"/>
                  <a:gd name="connsiteY1" fmla="*/ 3848 h 9917"/>
                  <a:gd name="connsiteX2" fmla="*/ 2714 w 9472"/>
                  <a:gd name="connsiteY2" fmla="*/ 6769 h 9917"/>
                  <a:gd name="connsiteX3" fmla="*/ 4367 w 9472"/>
                  <a:gd name="connsiteY3" fmla="*/ 9779 h 9917"/>
                  <a:gd name="connsiteX4" fmla="*/ 7175 w 9472"/>
                  <a:gd name="connsiteY4" fmla="*/ 9416 h 9917"/>
                  <a:gd name="connsiteX5" fmla="*/ 9472 w 9472"/>
                  <a:gd name="connsiteY5" fmla="*/ 9342 h 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72" h="9917">
                    <a:moveTo>
                      <a:pt x="0" y="0"/>
                    </a:moveTo>
                    <a:cubicBezTo>
                      <a:pt x="249" y="819"/>
                      <a:pt x="215" y="2720"/>
                      <a:pt x="667" y="3848"/>
                    </a:cubicBezTo>
                    <a:cubicBezTo>
                      <a:pt x="1119" y="4976"/>
                      <a:pt x="2099" y="5781"/>
                      <a:pt x="2714" y="6769"/>
                    </a:cubicBezTo>
                    <a:cubicBezTo>
                      <a:pt x="3327" y="7772"/>
                      <a:pt x="3621" y="9342"/>
                      <a:pt x="4367" y="9779"/>
                    </a:cubicBezTo>
                    <a:cubicBezTo>
                      <a:pt x="5109" y="10216"/>
                      <a:pt x="6266" y="9488"/>
                      <a:pt x="7175" y="9416"/>
                    </a:cubicBezTo>
                    <a:cubicBezTo>
                      <a:pt x="8082" y="9342"/>
                      <a:pt x="8918" y="9356"/>
                      <a:pt x="9472" y="9342"/>
                    </a:cubicBezTo>
                  </a:path>
                </a:pathLst>
              </a:custGeom>
              <a:noFill/>
              <a:ln w="317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8" name="Freeform 15">
                <a:extLst>
                  <a:ext uri="{FF2B5EF4-FFF2-40B4-BE49-F238E27FC236}">
                    <a16:creationId xmlns="" xmlns:a16="http://schemas.microsoft.com/office/drawing/2014/main" id="{ABF45CE1-B15C-486B-A605-28763D46B9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197473" y="4515607"/>
                <a:ext cx="842744" cy="383525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10550"/>
                  <a:gd name="connsiteY0" fmla="*/ 0 h 13801"/>
                  <a:gd name="connsiteX1" fmla="*/ 1810 w 10550"/>
                  <a:gd name="connsiteY1" fmla="*/ 2238 h 13801"/>
                  <a:gd name="connsiteX2" fmla="*/ 2465 w 10550"/>
                  <a:gd name="connsiteY2" fmla="*/ 4843 h 13801"/>
                  <a:gd name="connsiteX3" fmla="*/ 4345 w 10550"/>
                  <a:gd name="connsiteY3" fmla="*/ 8178 h 13801"/>
                  <a:gd name="connsiteX4" fmla="*/ 5863 w 10550"/>
                  <a:gd name="connsiteY4" fmla="*/ 11614 h 13801"/>
                  <a:gd name="connsiteX5" fmla="*/ 8441 w 10550"/>
                  <a:gd name="connsiteY5" fmla="*/ 13798 h 13801"/>
                  <a:gd name="connsiteX6" fmla="*/ 10550 w 10550"/>
                  <a:gd name="connsiteY6" fmla="*/ 11116 h 13801"/>
                  <a:gd name="connsiteX0" fmla="*/ 0 w 10550"/>
                  <a:gd name="connsiteY0" fmla="*/ 0 h 13803"/>
                  <a:gd name="connsiteX1" fmla="*/ 1810 w 10550"/>
                  <a:gd name="connsiteY1" fmla="*/ 2238 h 13803"/>
                  <a:gd name="connsiteX2" fmla="*/ 2465 w 10550"/>
                  <a:gd name="connsiteY2" fmla="*/ 4843 h 13803"/>
                  <a:gd name="connsiteX3" fmla="*/ 5863 w 10550"/>
                  <a:gd name="connsiteY3" fmla="*/ 11614 h 13803"/>
                  <a:gd name="connsiteX4" fmla="*/ 8441 w 10550"/>
                  <a:gd name="connsiteY4" fmla="*/ 13798 h 13803"/>
                  <a:gd name="connsiteX5" fmla="*/ 10550 w 10550"/>
                  <a:gd name="connsiteY5" fmla="*/ 11116 h 13803"/>
                  <a:gd name="connsiteX0" fmla="*/ 0 w 10550"/>
                  <a:gd name="connsiteY0" fmla="*/ 0 h 13809"/>
                  <a:gd name="connsiteX1" fmla="*/ 1810 w 10550"/>
                  <a:gd name="connsiteY1" fmla="*/ 2238 h 13809"/>
                  <a:gd name="connsiteX2" fmla="*/ 5863 w 10550"/>
                  <a:gd name="connsiteY2" fmla="*/ 11614 h 13809"/>
                  <a:gd name="connsiteX3" fmla="*/ 8441 w 10550"/>
                  <a:gd name="connsiteY3" fmla="*/ 13798 h 13809"/>
                  <a:gd name="connsiteX4" fmla="*/ 10550 w 10550"/>
                  <a:gd name="connsiteY4" fmla="*/ 11116 h 13809"/>
                  <a:gd name="connsiteX0" fmla="*/ 0 w 8740"/>
                  <a:gd name="connsiteY0" fmla="*/ 0 h 11571"/>
                  <a:gd name="connsiteX1" fmla="*/ 4053 w 8740"/>
                  <a:gd name="connsiteY1" fmla="*/ 9376 h 11571"/>
                  <a:gd name="connsiteX2" fmla="*/ 6631 w 8740"/>
                  <a:gd name="connsiteY2" fmla="*/ 11560 h 11571"/>
                  <a:gd name="connsiteX3" fmla="*/ 8740 w 8740"/>
                  <a:gd name="connsiteY3" fmla="*/ 8878 h 11571"/>
                  <a:gd name="connsiteX0" fmla="*/ 0 w 5363"/>
                  <a:gd name="connsiteY0" fmla="*/ 430 h 2326"/>
                  <a:gd name="connsiteX1" fmla="*/ 2950 w 5363"/>
                  <a:gd name="connsiteY1" fmla="*/ 2317 h 2326"/>
                  <a:gd name="connsiteX2" fmla="*/ 5363 w 5363"/>
                  <a:gd name="connsiteY2" fmla="*/ 0 h 2326"/>
                  <a:gd name="connsiteX0" fmla="*/ 0 w 8222"/>
                  <a:gd name="connsiteY0" fmla="*/ 7992 h 11870"/>
                  <a:gd name="connsiteX1" fmla="*/ 3723 w 8222"/>
                  <a:gd name="connsiteY1" fmla="*/ 9961 h 11870"/>
                  <a:gd name="connsiteX2" fmla="*/ 8222 w 8222"/>
                  <a:gd name="connsiteY2" fmla="*/ 0 h 11870"/>
                  <a:gd name="connsiteX0" fmla="*/ 0 w 10000"/>
                  <a:gd name="connsiteY0" fmla="*/ 6733 h 9421"/>
                  <a:gd name="connsiteX1" fmla="*/ 8165 w 10000"/>
                  <a:gd name="connsiteY1" fmla="*/ 6544 h 9421"/>
                  <a:gd name="connsiteX2" fmla="*/ 10000 w 10000"/>
                  <a:gd name="connsiteY2" fmla="*/ 0 h 9421"/>
                  <a:gd name="connsiteX0" fmla="*/ 0 w 8165"/>
                  <a:gd name="connsiteY0" fmla="*/ 201 h 3054"/>
                  <a:gd name="connsiteX1" fmla="*/ 8165 w 8165"/>
                  <a:gd name="connsiteY1" fmla="*/ 0 h 3054"/>
                  <a:gd name="connsiteX0" fmla="*/ 0 w 13250"/>
                  <a:gd name="connsiteY0" fmla="*/ 22500 h 28294"/>
                  <a:gd name="connsiteX1" fmla="*/ 13250 w 13250"/>
                  <a:gd name="connsiteY1" fmla="*/ 0 h 28294"/>
                  <a:gd name="connsiteX0" fmla="*/ 0 w 7352"/>
                  <a:gd name="connsiteY0" fmla="*/ 35348 h 40078"/>
                  <a:gd name="connsiteX1" fmla="*/ 7352 w 7352"/>
                  <a:gd name="connsiteY1" fmla="*/ 0 h 40078"/>
                  <a:gd name="connsiteX0" fmla="*/ 0 w 10000"/>
                  <a:gd name="connsiteY0" fmla="*/ 8820 h 8820"/>
                  <a:gd name="connsiteX1" fmla="*/ 10000 w 10000"/>
                  <a:gd name="connsiteY1" fmla="*/ 0 h 8820"/>
                  <a:gd name="connsiteX0" fmla="*/ 0 w 7217"/>
                  <a:gd name="connsiteY0" fmla="*/ 13998 h 13998"/>
                  <a:gd name="connsiteX1" fmla="*/ 7217 w 7217"/>
                  <a:gd name="connsiteY1" fmla="*/ 0 h 13998"/>
                  <a:gd name="connsiteX0" fmla="*/ 0 w 12949"/>
                  <a:gd name="connsiteY0" fmla="*/ 10000 h 10000"/>
                  <a:gd name="connsiteX1" fmla="*/ 12949 w 12949"/>
                  <a:gd name="connsiteY1" fmla="*/ 0 h 10000"/>
                  <a:gd name="connsiteX0" fmla="*/ 0 w 13630"/>
                  <a:gd name="connsiteY0" fmla="*/ 10260 h 10260"/>
                  <a:gd name="connsiteX1" fmla="*/ 13630 w 13630"/>
                  <a:gd name="connsiteY1" fmla="*/ 0 h 10260"/>
                  <a:gd name="connsiteX0" fmla="*/ 0 w 14367"/>
                  <a:gd name="connsiteY0" fmla="*/ 10844 h 10844"/>
                  <a:gd name="connsiteX1" fmla="*/ 14367 w 14367"/>
                  <a:gd name="connsiteY1" fmla="*/ 0 h 1084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325 h 10325"/>
                  <a:gd name="connsiteX1" fmla="*/ 14424 w 14424"/>
                  <a:gd name="connsiteY1" fmla="*/ 0 h 10325"/>
                  <a:gd name="connsiteX0" fmla="*/ 0 w 14481"/>
                  <a:gd name="connsiteY0" fmla="*/ 10585 h 10585"/>
                  <a:gd name="connsiteX1" fmla="*/ 14481 w 14481"/>
                  <a:gd name="connsiteY1" fmla="*/ 0 h 10585"/>
                  <a:gd name="connsiteX0" fmla="*/ 0 w 14481"/>
                  <a:gd name="connsiteY0" fmla="*/ 10585 h 10585"/>
                  <a:gd name="connsiteX1" fmla="*/ 11581 w 14481"/>
                  <a:gd name="connsiteY1" fmla="*/ 1522 h 10585"/>
                  <a:gd name="connsiteX2" fmla="*/ 14481 w 14481"/>
                  <a:gd name="connsiteY2" fmla="*/ 0 h 10585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8655"/>
                  <a:gd name="connsiteY0" fmla="*/ 10889 h 10889"/>
                  <a:gd name="connsiteX1" fmla="*/ 11581 w 18655"/>
                  <a:gd name="connsiteY1" fmla="*/ 1826 h 10889"/>
                  <a:gd name="connsiteX2" fmla="*/ 18655 w 18655"/>
                  <a:gd name="connsiteY2" fmla="*/ 304 h 10889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9903"/>
                  <a:gd name="connsiteY0" fmla="*/ 10455 h 10455"/>
                  <a:gd name="connsiteX1" fmla="*/ 11581 w 19903"/>
                  <a:gd name="connsiteY1" fmla="*/ 1392 h 10455"/>
                  <a:gd name="connsiteX2" fmla="*/ 19903 w 19903"/>
                  <a:gd name="connsiteY2" fmla="*/ 0 h 10455"/>
                  <a:gd name="connsiteX0" fmla="*/ 0 w 20073"/>
                  <a:gd name="connsiteY0" fmla="*/ 10455 h 10455"/>
                  <a:gd name="connsiteX1" fmla="*/ 11581 w 20073"/>
                  <a:gd name="connsiteY1" fmla="*/ 1392 h 10455"/>
                  <a:gd name="connsiteX2" fmla="*/ 20073 w 20073"/>
                  <a:gd name="connsiteY2" fmla="*/ 0 h 10455"/>
                  <a:gd name="connsiteX0" fmla="*/ 0 w 20073"/>
                  <a:gd name="connsiteY0" fmla="*/ 10455 h 10455"/>
                  <a:gd name="connsiteX1" fmla="*/ 11184 w 20073"/>
                  <a:gd name="connsiteY1" fmla="*/ 1717 h 10455"/>
                  <a:gd name="connsiteX2" fmla="*/ 20073 w 20073"/>
                  <a:gd name="connsiteY2" fmla="*/ 0 h 1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73" h="10455">
                    <a:moveTo>
                      <a:pt x="0" y="10455"/>
                    </a:moveTo>
                    <a:cubicBezTo>
                      <a:pt x="3860" y="7434"/>
                      <a:pt x="7839" y="3459"/>
                      <a:pt x="11184" y="1717"/>
                    </a:cubicBezTo>
                    <a:cubicBezTo>
                      <a:pt x="14529" y="-25"/>
                      <a:pt x="15072" y="181"/>
                      <a:pt x="20073" y="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49" name="Picture 12">
                <a:extLst>
                  <a:ext uri="{FF2B5EF4-FFF2-40B4-BE49-F238E27FC236}">
                    <a16:creationId xmlns="" xmlns:a16="http://schemas.microsoft.com/office/drawing/2014/main" id="{3DB48979-A699-4196-B361-1C95AD684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2509879">
                <a:off x="6868487" y="3876122"/>
                <a:ext cx="144463" cy="523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50" name="Vrije vorm 118">
                <a:extLst>
                  <a:ext uri="{FF2B5EF4-FFF2-40B4-BE49-F238E27FC236}">
                    <a16:creationId xmlns="" xmlns:a16="http://schemas.microsoft.com/office/drawing/2014/main" id="{D3888C23-22D2-4965-A467-AE57386CD19D}"/>
                  </a:ext>
                </a:extLst>
              </p:cNvPr>
              <p:cNvSpPr/>
              <p:nvPr/>
            </p:nvSpPr>
            <p:spPr bwMode="auto">
              <a:xfrm rot="6664258">
                <a:off x="6677789" y="4268452"/>
                <a:ext cx="65721" cy="30030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65738 w 65738"/>
                  <a:gd name="connsiteY0" fmla="*/ 0 h 300339"/>
                  <a:gd name="connsiteX1" fmla="*/ 6489 w 65738"/>
                  <a:gd name="connsiteY1" fmla="*/ 190869 h 300339"/>
                  <a:gd name="connsiteX2" fmla="*/ 11397 w 65738"/>
                  <a:gd name="connsiteY2" fmla="*/ 300339 h 30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38" h="300339">
                    <a:moveTo>
                      <a:pt x="65738" y="0"/>
                    </a:moveTo>
                    <a:cubicBezTo>
                      <a:pt x="18073" y="156046"/>
                      <a:pt x="15546" y="140813"/>
                      <a:pt x="6489" y="190869"/>
                    </a:cubicBezTo>
                    <a:cubicBezTo>
                      <a:pt x="-2568" y="240926"/>
                      <a:pt x="-3198" y="247148"/>
                      <a:pt x="11397" y="300339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1" name="Vrije vorm 118">
                <a:extLst>
                  <a:ext uri="{FF2B5EF4-FFF2-40B4-BE49-F238E27FC236}">
                    <a16:creationId xmlns="" xmlns:a16="http://schemas.microsoft.com/office/drawing/2014/main" id="{4D7CDBB6-EE94-4AB3-AFB2-A171142AEF39}"/>
                  </a:ext>
                </a:extLst>
              </p:cNvPr>
              <p:cNvSpPr/>
              <p:nvPr/>
            </p:nvSpPr>
            <p:spPr bwMode="auto">
              <a:xfrm rot="5052755">
                <a:off x="6614036" y="4203552"/>
                <a:ext cx="5691" cy="1087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2" h="108724">
                    <a:moveTo>
                      <a:pt x="0" y="0"/>
                    </a:moveTo>
                    <a:cubicBezTo>
                      <a:pt x="8888" y="46877"/>
                      <a:pt x="4911" y="50867"/>
                      <a:pt x="4140" y="108724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2" name="Vrije vorm 118">
                <a:extLst>
                  <a:ext uri="{FF2B5EF4-FFF2-40B4-BE49-F238E27FC236}">
                    <a16:creationId xmlns="" xmlns:a16="http://schemas.microsoft.com/office/drawing/2014/main" id="{986271B3-687F-4DD9-A13D-6A3A6E22E954}"/>
                  </a:ext>
                </a:extLst>
              </p:cNvPr>
              <p:cNvSpPr/>
              <p:nvPr/>
            </p:nvSpPr>
            <p:spPr bwMode="auto">
              <a:xfrm rot="2740879">
                <a:off x="6692976" y="4258584"/>
                <a:ext cx="22199" cy="6977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6197" y="4538"/>
                      <a:pt x="6600" y="2930"/>
                      <a:pt x="10000" y="10000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3" name="Vrije vorm 118">
                <a:extLst>
                  <a:ext uri="{FF2B5EF4-FFF2-40B4-BE49-F238E27FC236}">
                    <a16:creationId xmlns="" xmlns:a16="http://schemas.microsoft.com/office/drawing/2014/main" id="{053384BD-F14C-4EC0-B028-3A2FB46252EB}"/>
                  </a:ext>
                </a:extLst>
              </p:cNvPr>
              <p:cNvSpPr/>
              <p:nvPr/>
            </p:nvSpPr>
            <p:spPr bwMode="auto">
              <a:xfrm rot="2740879">
                <a:off x="6710384" y="4314199"/>
                <a:ext cx="15585" cy="7995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519"/>
                  <a:gd name="connsiteY0" fmla="*/ 0 h 10971"/>
                  <a:gd name="connsiteX1" fmla="*/ 8519 w 8519"/>
                  <a:gd name="connsiteY1" fmla="*/ 10971 h 10971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241"/>
                  <a:gd name="connsiteY0" fmla="*/ 0 h 10445"/>
                  <a:gd name="connsiteX1" fmla="*/ 8241 w 8241"/>
                  <a:gd name="connsiteY1" fmla="*/ 10445 h 10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41" h="10445">
                    <a:moveTo>
                      <a:pt x="0" y="0"/>
                    </a:moveTo>
                    <a:cubicBezTo>
                      <a:pt x="3755" y="5026"/>
                      <a:pt x="795" y="6211"/>
                      <a:pt x="8241" y="10445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54" name="Straight Connector 138">
                <a:extLst>
                  <a:ext uri="{FF2B5EF4-FFF2-40B4-BE49-F238E27FC236}">
                    <a16:creationId xmlns="" xmlns:a16="http://schemas.microsoft.com/office/drawing/2014/main" id="{A5351A44-F171-412A-A6E5-C7E4D73BE0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3911" y="4386647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5" name="Straight Connector 139">
                <a:extLst>
                  <a:ext uri="{FF2B5EF4-FFF2-40B4-BE49-F238E27FC236}">
                    <a16:creationId xmlns="" xmlns:a16="http://schemas.microsoft.com/office/drawing/2014/main" id="{502321D7-6331-4FB9-8FD5-C0359C452E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35801" y="4396173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6" name="Straight Connector 140">
                <a:extLst>
                  <a:ext uri="{FF2B5EF4-FFF2-40B4-BE49-F238E27FC236}">
                    <a16:creationId xmlns="" xmlns:a16="http://schemas.microsoft.com/office/drawing/2014/main" id="{2701210D-F9AE-4008-8C51-F3D141A4AF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6282" y="4427124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7" name="Straight Connector 141">
                <a:extLst>
                  <a:ext uri="{FF2B5EF4-FFF2-40B4-BE49-F238E27FC236}">
                    <a16:creationId xmlns="" xmlns:a16="http://schemas.microsoft.com/office/drawing/2014/main" id="{C6553E25-B35E-4BC9-83B0-B29932C776B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3181" y="4343701"/>
                <a:ext cx="28549" cy="2944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58" name="Freeform 15">
                <a:extLst>
                  <a:ext uri="{FF2B5EF4-FFF2-40B4-BE49-F238E27FC236}">
                    <a16:creationId xmlns="" xmlns:a16="http://schemas.microsoft.com/office/drawing/2014/main" id="{45DBC424-1FE9-4152-90CA-357E6E8F6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53694" y="4574714"/>
                <a:ext cx="1179836" cy="562398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9753"/>
                  <a:gd name="connsiteX1" fmla="*/ 437 w 10059"/>
                  <a:gd name="connsiteY1" fmla="*/ 4219 h 9753"/>
                  <a:gd name="connsiteX2" fmla="*/ 2413 w 10059"/>
                  <a:gd name="connsiteY2" fmla="*/ 5789 h 9753"/>
                  <a:gd name="connsiteX3" fmla="*/ 4707 w 10059"/>
                  <a:gd name="connsiteY3" fmla="*/ 7857 h 9753"/>
                  <a:gd name="connsiteX4" fmla="*/ 7016 w 10059"/>
                  <a:gd name="connsiteY4" fmla="*/ 9745 h 9753"/>
                  <a:gd name="connsiteX5" fmla="*/ 10059 w 10059"/>
                  <a:gd name="connsiteY5" fmla="*/ 7077 h 9753"/>
                  <a:gd name="connsiteX0" fmla="*/ 38 w 10000"/>
                  <a:gd name="connsiteY0" fmla="*/ 0 h 9999"/>
                  <a:gd name="connsiteX1" fmla="*/ 434 w 10000"/>
                  <a:gd name="connsiteY1" fmla="*/ 4326 h 9999"/>
                  <a:gd name="connsiteX2" fmla="*/ 2399 w 10000"/>
                  <a:gd name="connsiteY2" fmla="*/ 5936 h 9999"/>
                  <a:gd name="connsiteX3" fmla="*/ 4700 w 10000"/>
                  <a:gd name="connsiteY3" fmla="*/ 7838 h 9999"/>
                  <a:gd name="connsiteX4" fmla="*/ 6975 w 10000"/>
                  <a:gd name="connsiteY4" fmla="*/ 9992 h 9999"/>
                  <a:gd name="connsiteX5" fmla="*/ 10000 w 10000"/>
                  <a:gd name="connsiteY5" fmla="*/ 7256 h 9999"/>
                  <a:gd name="connsiteX0" fmla="*/ 38 w 10000"/>
                  <a:gd name="connsiteY0" fmla="*/ 0 h 9993"/>
                  <a:gd name="connsiteX1" fmla="*/ 434 w 10000"/>
                  <a:gd name="connsiteY1" fmla="*/ 4326 h 9993"/>
                  <a:gd name="connsiteX2" fmla="*/ 2399 w 10000"/>
                  <a:gd name="connsiteY2" fmla="*/ 5937 h 9993"/>
                  <a:gd name="connsiteX3" fmla="*/ 4700 w 10000"/>
                  <a:gd name="connsiteY3" fmla="*/ 7839 h 9993"/>
                  <a:gd name="connsiteX4" fmla="*/ 6975 w 10000"/>
                  <a:gd name="connsiteY4" fmla="*/ 9993 h 9993"/>
                  <a:gd name="connsiteX5" fmla="*/ 10000 w 10000"/>
                  <a:gd name="connsiteY5" fmla="*/ 7257 h 9993"/>
                  <a:gd name="connsiteX0" fmla="*/ 38 w 10000"/>
                  <a:gd name="connsiteY0" fmla="*/ 0 h 10007"/>
                  <a:gd name="connsiteX1" fmla="*/ 434 w 10000"/>
                  <a:gd name="connsiteY1" fmla="*/ 4329 h 10007"/>
                  <a:gd name="connsiteX2" fmla="*/ 2399 w 10000"/>
                  <a:gd name="connsiteY2" fmla="*/ 5941 h 10007"/>
                  <a:gd name="connsiteX3" fmla="*/ 4700 w 10000"/>
                  <a:gd name="connsiteY3" fmla="*/ 7844 h 10007"/>
                  <a:gd name="connsiteX4" fmla="*/ 6975 w 10000"/>
                  <a:gd name="connsiteY4" fmla="*/ 10000 h 10007"/>
                  <a:gd name="connsiteX5" fmla="*/ 10000 w 10000"/>
                  <a:gd name="connsiteY5" fmla="*/ 7262 h 10007"/>
                  <a:gd name="connsiteX0" fmla="*/ 38 w 10000"/>
                  <a:gd name="connsiteY0" fmla="*/ 0 h 10027"/>
                  <a:gd name="connsiteX1" fmla="*/ 434 w 10000"/>
                  <a:gd name="connsiteY1" fmla="*/ 4329 h 10027"/>
                  <a:gd name="connsiteX2" fmla="*/ 2399 w 10000"/>
                  <a:gd name="connsiteY2" fmla="*/ 5941 h 10027"/>
                  <a:gd name="connsiteX3" fmla="*/ 4700 w 10000"/>
                  <a:gd name="connsiteY3" fmla="*/ 7844 h 10027"/>
                  <a:gd name="connsiteX4" fmla="*/ 6975 w 10000"/>
                  <a:gd name="connsiteY4" fmla="*/ 10000 h 10027"/>
                  <a:gd name="connsiteX5" fmla="*/ 10000 w 10000"/>
                  <a:gd name="connsiteY5" fmla="*/ 7262 h 10027"/>
                  <a:gd name="connsiteX0" fmla="*/ 38 w 10000"/>
                  <a:gd name="connsiteY0" fmla="*/ 0 h 10077"/>
                  <a:gd name="connsiteX1" fmla="*/ 434 w 10000"/>
                  <a:gd name="connsiteY1" fmla="*/ 4329 h 10077"/>
                  <a:gd name="connsiteX2" fmla="*/ 2399 w 10000"/>
                  <a:gd name="connsiteY2" fmla="*/ 5941 h 10077"/>
                  <a:gd name="connsiteX3" fmla="*/ 4700 w 10000"/>
                  <a:gd name="connsiteY3" fmla="*/ 7844 h 10077"/>
                  <a:gd name="connsiteX4" fmla="*/ 6975 w 10000"/>
                  <a:gd name="connsiteY4" fmla="*/ 10000 h 10077"/>
                  <a:gd name="connsiteX5" fmla="*/ 10000 w 10000"/>
                  <a:gd name="connsiteY5" fmla="*/ 7262 h 10077"/>
                  <a:gd name="connsiteX0" fmla="*/ 38 w 10000"/>
                  <a:gd name="connsiteY0" fmla="*/ 0 h 9838"/>
                  <a:gd name="connsiteX1" fmla="*/ 434 w 10000"/>
                  <a:gd name="connsiteY1" fmla="*/ 4329 h 9838"/>
                  <a:gd name="connsiteX2" fmla="*/ 2399 w 10000"/>
                  <a:gd name="connsiteY2" fmla="*/ 5941 h 9838"/>
                  <a:gd name="connsiteX3" fmla="*/ 4700 w 10000"/>
                  <a:gd name="connsiteY3" fmla="*/ 7844 h 9838"/>
                  <a:gd name="connsiteX4" fmla="*/ 6892 w 10000"/>
                  <a:gd name="connsiteY4" fmla="*/ 9745 h 9838"/>
                  <a:gd name="connsiteX5" fmla="*/ 10000 w 10000"/>
                  <a:gd name="connsiteY5" fmla="*/ 7262 h 9838"/>
                  <a:gd name="connsiteX0" fmla="*/ 38 w 10000"/>
                  <a:gd name="connsiteY0" fmla="*/ 0 h 10000"/>
                  <a:gd name="connsiteX1" fmla="*/ 434 w 10000"/>
                  <a:gd name="connsiteY1" fmla="*/ 4400 h 10000"/>
                  <a:gd name="connsiteX2" fmla="*/ 2399 w 10000"/>
                  <a:gd name="connsiteY2" fmla="*/ 6039 h 10000"/>
                  <a:gd name="connsiteX3" fmla="*/ 4700 w 10000"/>
                  <a:gd name="connsiteY3" fmla="*/ 7973 h 10000"/>
                  <a:gd name="connsiteX4" fmla="*/ 6892 w 10000"/>
                  <a:gd name="connsiteY4" fmla="*/ 9905 h 10000"/>
                  <a:gd name="connsiteX5" fmla="*/ 10000 w 10000"/>
                  <a:gd name="connsiteY5" fmla="*/ 7382 h 10000"/>
                  <a:gd name="connsiteX0" fmla="*/ 38 w 10000"/>
                  <a:gd name="connsiteY0" fmla="*/ 0 h 10153"/>
                  <a:gd name="connsiteX1" fmla="*/ 434 w 10000"/>
                  <a:gd name="connsiteY1" fmla="*/ 4400 h 10153"/>
                  <a:gd name="connsiteX2" fmla="*/ 2399 w 10000"/>
                  <a:gd name="connsiteY2" fmla="*/ 6039 h 10153"/>
                  <a:gd name="connsiteX3" fmla="*/ 4700 w 10000"/>
                  <a:gd name="connsiteY3" fmla="*/ 7973 h 10153"/>
                  <a:gd name="connsiteX4" fmla="*/ 6892 w 10000"/>
                  <a:gd name="connsiteY4" fmla="*/ 9905 h 10153"/>
                  <a:gd name="connsiteX5" fmla="*/ 10000 w 10000"/>
                  <a:gd name="connsiteY5" fmla="*/ 7382 h 10153"/>
                  <a:gd name="connsiteX0" fmla="*/ 38 w 10000"/>
                  <a:gd name="connsiteY0" fmla="*/ 0 h 10023"/>
                  <a:gd name="connsiteX1" fmla="*/ 434 w 10000"/>
                  <a:gd name="connsiteY1" fmla="*/ 4400 h 10023"/>
                  <a:gd name="connsiteX2" fmla="*/ 2399 w 10000"/>
                  <a:gd name="connsiteY2" fmla="*/ 6039 h 10023"/>
                  <a:gd name="connsiteX3" fmla="*/ 4700 w 10000"/>
                  <a:gd name="connsiteY3" fmla="*/ 7973 h 10023"/>
                  <a:gd name="connsiteX4" fmla="*/ 6726 w 10000"/>
                  <a:gd name="connsiteY4" fmla="*/ 9757 h 10023"/>
                  <a:gd name="connsiteX5" fmla="*/ 10000 w 10000"/>
                  <a:gd name="connsiteY5" fmla="*/ 7382 h 10023"/>
                  <a:gd name="connsiteX0" fmla="*/ 38 w 10000"/>
                  <a:gd name="connsiteY0" fmla="*/ 0 h 10062"/>
                  <a:gd name="connsiteX1" fmla="*/ 434 w 10000"/>
                  <a:gd name="connsiteY1" fmla="*/ 4400 h 10062"/>
                  <a:gd name="connsiteX2" fmla="*/ 2399 w 10000"/>
                  <a:gd name="connsiteY2" fmla="*/ 6039 h 10062"/>
                  <a:gd name="connsiteX3" fmla="*/ 4700 w 10000"/>
                  <a:gd name="connsiteY3" fmla="*/ 7973 h 10062"/>
                  <a:gd name="connsiteX4" fmla="*/ 6726 w 10000"/>
                  <a:gd name="connsiteY4" fmla="*/ 9757 h 10062"/>
                  <a:gd name="connsiteX5" fmla="*/ 10000 w 10000"/>
                  <a:gd name="connsiteY5" fmla="*/ 7382 h 10062"/>
                  <a:gd name="connsiteX0" fmla="*/ 38 w 9917"/>
                  <a:gd name="connsiteY0" fmla="*/ 0 h 9762"/>
                  <a:gd name="connsiteX1" fmla="*/ 434 w 9917"/>
                  <a:gd name="connsiteY1" fmla="*/ 4400 h 9762"/>
                  <a:gd name="connsiteX2" fmla="*/ 2399 w 9917"/>
                  <a:gd name="connsiteY2" fmla="*/ 6039 h 9762"/>
                  <a:gd name="connsiteX3" fmla="*/ 4700 w 9917"/>
                  <a:gd name="connsiteY3" fmla="*/ 7973 h 9762"/>
                  <a:gd name="connsiteX4" fmla="*/ 6726 w 9917"/>
                  <a:gd name="connsiteY4" fmla="*/ 9757 h 9762"/>
                  <a:gd name="connsiteX5" fmla="*/ 9917 w 9917"/>
                  <a:gd name="connsiteY5" fmla="*/ 7382 h 9762"/>
                  <a:gd name="connsiteX0" fmla="*/ 38 w 10000"/>
                  <a:gd name="connsiteY0" fmla="*/ 0 h 10303"/>
                  <a:gd name="connsiteX1" fmla="*/ 438 w 10000"/>
                  <a:gd name="connsiteY1" fmla="*/ 4507 h 10303"/>
                  <a:gd name="connsiteX2" fmla="*/ 2419 w 10000"/>
                  <a:gd name="connsiteY2" fmla="*/ 6186 h 10303"/>
                  <a:gd name="connsiteX3" fmla="*/ 4739 w 10000"/>
                  <a:gd name="connsiteY3" fmla="*/ 8167 h 10303"/>
                  <a:gd name="connsiteX4" fmla="*/ 6928 w 10000"/>
                  <a:gd name="connsiteY4" fmla="*/ 10299 h 10303"/>
                  <a:gd name="connsiteX5" fmla="*/ 10000 w 10000"/>
                  <a:gd name="connsiteY5" fmla="*/ 7562 h 10303"/>
                  <a:gd name="connsiteX0" fmla="*/ 38 w 10000"/>
                  <a:gd name="connsiteY0" fmla="*/ 0 h 10342"/>
                  <a:gd name="connsiteX1" fmla="*/ 438 w 10000"/>
                  <a:gd name="connsiteY1" fmla="*/ 4507 h 10342"/>
                  <a:gd name="connsiteX2" fmla="*/ 2419 w 10000"/>
                  <a:gd name="connsiteY2" fmla="*/ 6186 h 10342"/>
                  <a:gd name="connsiteX3" fmla="*/ 4739 w 10000"/>
                  <a:gd name="connsiteY3" fmla="*/ 8167 h 10342"/>
                  <a:gd name="connsiteX4" fmla="*/ 6928 w 10000"/>
                  <a:gd name="connsiteY4" fmla="*/ 10299 h 10342"/>
                  <a:gd name="connsiteX5" fmla="*/ 10000 w 10000"/>
                  <a:gd name="connsiteY5" fmla="*/ 7562 h 10342"/>
                  <a:gd name="connsiteX0" fmla="*/ 38 w 10000"/>
                  <a:gd name="connsiteY0" fmla="*/ 0 h 10129"/>
                  <a:gd name="connsiteX1" fmla="*/ 438 w 10000"/>
                  <a:gd name="connsiteY1" fmla="*/ 4507 h 10129"/>
                  <a:gd name="connsiteX2" fmla="*/ 2419 w 10000"/>
                  <a:gd name="connsiteY2" fmla="*/ 6186 h 10129"/>
                  <a:gd name="connsiteX3" fmla="*/ 4739 w 10000"/>
                  <a:gd name="connsiteY3" fmla="*/ 8167 h 10129"/>
                  <a:gd name="connsiteX4" fmla="*/ 6803 w 10000"/>
                  <a:gd name="connsiteY4" fmla="*/ 10071 h 10129"/>
                  <a:gd name="connsiteX5" fmla="*/ 10000 w 10000"/>
                  <a:gd name="connsiteY5" fmla="*/ 7562 h 10129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991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9937"/>
                  <a:gd name="connsiteY0" fmla="*/ 0 h 10264"/>
                  <a:gd name="connsiteX1" fmla="*/ 438 w 9937"/>
                  <a:gd name="connsiteY1" fmla="*/ 4507 h 10264"/>
                  <a:gd name="connsiteX2" fmla="*/ 2419 w 9937"/>
                  <a:gd name="connsiteY2" fmla="*/ 6186 h 10264"/>
                  <a:gd name="connsiteX3" fmla="*/ 5094 w 9937"/>
                  <a:gd name="connsiteY3" fmla="*/ 8053 h 10264"/>
                  <a:gd name="connsiteX4" fmla="*/ 7074 w 9937"/>
                  <a:gd name="connsiteY4" fmla="*/ 10261 h 10264"/>
                  <a:gd name="connsiteX5" fmla="*/ 9937 w 9937"/>
                  <a:gd name="connsiteY5" fmla="*/ 7524 h 10264"/>
                  <a:gd name="connsiteX0" fmla="*/ 38 w 10000"/>
                  <a:gd name="connsiteY0" fmla="*/ 0 h 10000"/>
                  <a:gd name="connsiteX1" fmla="*/ 441 w 10000"/>
                  <a:gd name="connsiteY1" fmla="*/ 4391 h 10000"/>
                  <a:gd name="connsiteX2" fmla="*/ 2434 w 10000"/>
                  <a:gd name="connsiteY2" fmla="*/ 6027 h 10000"/>
                  <a:gd name="connsiteX3" fmla="*/ 5126 w 10000"/>
                  <a:gd name="connsiteY3" fmla="*/ 7846 h 10000"/>
                  <a:gd name="connsiteX4" fmla="*/ 7119 w 10000"/>
                  <a:gd name="connsiteY4" fmla="*/ 9997 h 10000"/>
                  <a:gd name="connsiteX5" fmla="*/ 10000 w 10000"/>
                  <a:gd name="connsiteY5" fmla="*/ 7330 h 10000"/>
                  <a:gd name="connsiteX0" fmla="*/ 38 w 10000"/>
                  <a:gd name="connsiteY0" fmla="*/ 0 h 10026"/>
                  <a:gd name="connsiteX1" fmla="*/ 441 w 10000"/>
                  <a:gd name="connsiteY1" fmla="*/ 4391 h 10026"/>
                  <a:gd name="connsiteX2" fmla="*/ 2434 w 10000"/>
                  <a:gd name="connsiteY2" fmla="*/ 6027 h 10026"/>
                  <a:gd name="connsiteX3" fmla="*/ 5126 w 10000"/>
                  <a:gd name="connsiteY3" fmla="*/ 7846 h 10026"/>
                  <a:gd name="connsiteX4" fmla="*/ 7119 w 10000"/>
                  <a:gd name="connsiteY4" fmla="*/ 9997 h 10026"/>
                  <a:gd name="connsiteX5" fmla="*/ 10000 w 10000"/>
                  <a:gd name="connsiteY5" fmla="*/ 7330 h 10026"/>
                  <a:gd name="connsiteX0" fmla="*/ 28 w 9990"/>
                  <a:gd name="connsiteY0" fmla="*/ 0 h 10026"/>
                  <a:gd name="connsiteX1" fmla="*/ 431 w 9990"/>
                  <a:gd name="connsiteY1" fmla="*/ 4391 h 10026"/>
                  <a:gd name="connsiteX2" fmla="*/ 2508 w 9990"/>
                  <a:gd name="connsiteY2" fmla="*/ 5768 h 10026"/>
                  <a:gd name="connsiteX3" fmla="*/ 5116 w 9990"/>
                  <a:gd name="connsiteY3" fmla="*/ 7846 h 10026"/>
                  <a:gd name="connsiteX4" fmla="*/ 7109 w 9990"/>
                  <a:gd name="connsiteY4" fmla="*/ 9997 h 10026"/>
                  <a:gd name="connsiteX5" fmla="*/ 9990 w 9990"/>
                  <a:gd name="connsiteY5" fmla="*/ 7330 h 10026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6 w 9998"/>
                  <a:gd name="connsiteY0" fmla="*/ 0 h 10000"/>
                  <a:gd name="connsiteX1" fmla="*/ 429 w 9998"/>
                  <a:gd name="connsiteY1" fmla="*/ 4380 h 10000"/>
                  <a:gd name="connsiteX2" fmla="*/ 2383 w 9998"/>
                  <a:gd name="connsiteY2" fmla="*/ 5495 h 10000"/>
                  <a:gd name="connsiteX3" fmla="*/ 5119 w 9998"/>
                  <a:gd name="connsiteY3" fmla="*/ 7826 h 10000"/>
                  <a:gd name="connsiteX4" fmla="*/ 7114 w 9998"/>
                  <a:gd name="connsiteY4" fmla="*/ 9971 h 10000"/>
                  <a:gd name="connsiteX5" fmla="*/ 9998 w 9998"/>
                  <a:gd name="connsiteY5" fmla="*/ 7311 h 10000"/>
                  <a:gd name="connsiteX0" fmla="*/ 16 w 9990"/>
                  <a:gd name="connsiteY0" fmla="*/ 0 h 10000"/>
                  <a:gd name="connsiteX1" fmla="*/ 545 w 9990"/>
                  <a:gd name="connsiteY1" fmla="*/ 4122 h 10000"/>
                  <a:gd name="connsiteX2" fmla="*/ 2373 w 9990"/>
                  <a:gd name="connsiteY2" fmla="*/ 5495 h 10000"/>
                  <a:gd name="connsiteX3" fmla="*/ 5110 w 9990"/>
                  <a:gd name="connsiteY3" fmla="*/ 7826 h 10000"/>
                  <a:gd name="connsiteX4" fmla="*/ 7105 w 9990"/>
                  <a:gd name="connsiteY4" fmla="*/ 9971 h 10000"/>
                  <a:gd name="connsiteX5" fmla="*/ 9990 w 9990"/>
                  <a:gd name="connsiteY5" fmla="*/ 7311 h 10000"/>
                  <a:gd name="connsiteX0" fmla="*/ 5 w 10726"/>
                  <a:gd name="connsiteY0" fmla="*/ 0 h 9705"/>
                  <a:gd name="connsiteX1" fmla="*/ 1272 w 10726"/>
                  <a:gd name="connsiteY1" fmla="*/ 3827 h 9705"/>
                  <a:gd name="connsiteX2" fmla="*/ 3101 w 10726"/>
                  <a:gd name="connsiteY2" fmla="*/ 5200 h 9705"/>
                  <a:gd name="connsiteX3" fmla="*/ 5841 w 10726"/>
                  <a:gd name="connsiteY3" fmla="*/ 7531 h 9705"/>
                  <a:gd name="connsiteX4" fmla="*/ 7838 w 10726"/>
                  <a:gd name="connsiteY4" fmla="*/ 9676 h 9705"/>
                  <a:gd name="connsiteX5" fmla="*/ 10726 w 10726"/>
                  <a:gd name="connsiteY5" fmla="*/ 7016 h 9705"/>
                  <a:gd name="connsiteX0" fmla="*/ 0 w 9995"/>
                  <a:gd name="connsiteY0" fmla="*/ 0 h 10000"/>
                  <a:gd name="connsiteX1" fmla="*/ 1181 w 9995"/>
                  <a:gd name="connsiteY1" fmla="*/ 3943 h 10000"/>
                  <a:gd name="connsiteX2" fmla="*/ 2886 w 9995"/>
                  <a:gd name="connsiteY2" fmla="*/ 5358 h 10000"/>
                  <a:gd name="connsiteX3" fmla="*/ 5441 w 9995"/>
                  <a:gd name="connsiteY3" fmla="*/ 7760 h 10000"/>
                  <a:gd name="connsiteX4" fmla="*/ 7302 w 9995"/>
                  <a:gd name="connsiteY4" fmla="*/ 9970 h 10000"/>
                  <a:gd name="connsiteX5" fmla="*/ 9995 w 9995"/>
                  <a:gd name="connsiteY5" fmla="*/ 7229 h 10000"/>
                  <a:gd name="connsiteX0" fmla="*/ 0 w 10000"/>
                  <a:gd name="connsiteY0" fmla="*/ 0 h 10000"/>
                  <a:gd name="connsiteX1" fmla="*/ 1182 w 10000"/>
                  <a:gd name="connsiteY1" fmla="*/ 3943 h 10000"/>
                  <a:gd name="connsiteX2" fmla="*/ 2887 w 10000"/>
                  <a:gd name="connsiteY2" fmla="*/ 5358 h 10000"/>
                  <a:gd name="connsiteX3" fmla="*/ 5444 w 10000"/>
                  <a:gd name="connsiteY3" fmla="*/ 7760 h 10000"/>
                  <a:gd name="connsiteX4" fmla="*/ 7306 w 10000"/>
                  <a:gd name="connsiteY4" fmla="*/ 9970 h 10000"/>
                  <a:gd name="connsiteX5" fmla="*/ 10000 w 10000"/>
                  <a:gd name="connsiteY5" fmla="*/ 7229 h 10000"/>
                  <a:gd name="connsiteX0" fmla="*/ 0 w 9784"/>
                  <a:gd name="connsiteY0" fmla="*/ 0 h 8860"/>
                  <a:gd name="connsiteX1" fmla="*/ 966 w 9784"/>
                  <a:gd name="connsiteY1" fmla="*/ 2803 h 8860"/>
                  <a:gd name="connsiteX2" fmla="*/ 2671 w 9784"/>
                  <a:gd name="connsiteY2" fmla="*/ 4218 h 8860"/>
                  <a:gd name="connsiteX3" fmla="*/ 5228 w 9784"/>
                  <a:gd name="connsiteY3" fmla="*/ 6620 h 8860"/>
                  <a:gd name="connsiteX4" fmla="*/ 7090 w 9784"/>
                  <a:gd name="connsiteY4" fmla="*/ 8830 h 8860"/>
                  <a:gd name="connsiteX5" fmla="*/ 9784 w 9784"/>
                  <a:gd name="connsiteY5" fmla="*/ 6089 h 8860"/>
                  <a:gd name="connsiteX0" fmla="*/ 0 w 9940"/>
                  <a:gd name="connsiteY0" fmla="*/ 0 h 10129"/>
                  <a:gd name="connsiteX1" fmla="*/ 927 w 9940"/>
                  <a:gd name="connsiteY1" fmla="*/ 3293 h 10129"/>
                  <a:gd name="connsiteX2" fmla="*/ 2670 w 9940"/>
                  <a:gd name="connsiteY2" fmla="*/ 4890 h 10129"/>
                  <a:gd name="connsiteX3" fmla="*/ 5283 w 9940"/>
                  <a:gd name="connsiteY3" fmla="*/ 7601 h 10129"/>
                  <a:gd name="connsiteX4" fmla="*/ 7187 w 9940"/>
                  <a:gd name="connsiteY4" fmla="*/ 10095 h 10129"/>
                  <a:gd name="connsiteX5" fmla="*/ 9940 w 9940"/>
                  <a:gd name="connsiteY5" fmla="*/ 7001 h 10129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68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72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491" y="2270"/>
                      <a:pt x="479" y="2446"/>
                      <a:pt x="933" y="3251"/>
                    </a:cubicBezTo>
                    <a:cubicBezTo>
                      <a:pt x="1387" y="4056"/>
                      <a:pt x="2276" y="3103"/>
                      <a:pt x="2726" y="4828"/>
                    </a:cubicBezTo>
                    <a:cubicBezTo>
                      <a:pt x="3176" y="6553"/>
                      <a:pt x="4564" y="6648"/>
                      <a:pt x="5315" y="7504"/>
                    </a:cubicBezTo>
                    <a:cubicBezTo>
                      <a:pt x="6066" y="8360"/>
                      <a:pt x="6652" y="9895"/>
                      <a:pt x="7230" y="9966"/>
                    </a:cubicBezTo>
                    <a:cubicBezTo>
                      <a:pt x="7811" y="10038"/>
                      <a:pt x="8986" y="10293"/>
                      <a:pt x="10000" y="6912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9" name="Freeform 15">
                <a:extLst>
                  <a:ext uri="{FF2B5EF4-FFF2-40B4-BE49-F238E27FC236}">
                    <a16:creationId xmlns="" xmlns:a16="http://schemas.microsoft.com/office/drawing/2014/main" id="{97FB658C-4FA9-4E31-9F78-D0D6F680C9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0543" y="5019903"/>
                <a:ext cx="1094115" cy="27116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922"/>
                  <a:gd name="connsiteX1" fmla="*/ 437 w 10059"/>
                  <a:gd name="connsiteY1" fmla="*/ 4219 h 10922"/>
                  <a:gd name="connsiteX2" fmla="*/ 2413 w 10059"/>
                  <a:gd name="connsiteY2" fmla="*/ 5789 h 10922"/>
                  <a:gd name="connsiteX3" fmla="*/ 4707 w 10059"/>
                  <a:gd name="connsiteY3" fmla="*/ 7857 h 10922"/>
                  <a:gd name="connsiteX4" fmla="*/ 6454 w 10059"/>
                  <a:gd name="connsiteY4" fmla="*/ 10917 h 10922"/>
                  <a:gd name="connsiteX5" fmla="*/ 10059 w 10059"/>
                  <a:gd name="connsiteY5" fmla="*/ 7077 h 10922"/>
                  <a:gd name="connsiteX0" fmla="*/ 38 w 10059"/>
                  <a:gd name="connsiteY0" fmla="*/ 0 h 10927"/>
                  <a:gd name="connsiteX1" fmla="*/ 437 w 10059"/>
                  <a:gd name="connsiteY1" fmla="*/ 4219 h 10927"/>
                  <a:gd name="connsiteX2" fmla="*/ 2413 w 10059"/>
                  <a:gd name="connsiteY2" fmla="*/ 5789 h 10927"/>
                  <a:gd name="connsiteX3" fmla="*/ 4291 w 10059"/>
                  <a:gd name="connsiteY3" fmla="*/ 9065 h 10927"/>
                  <a:gd name="connsiteX4" fmla="*/ 6454 w 10059"/>
                  <a:gd name="connsiteY4" fmla="*/ 10917 h 10927"/>
                  <a:gd name="connsiteX5" fmla="*/ 10059 w 10059"/>
                  <a:gd name="connsiteY5" fmla="*/ 7077 h 10927"/>
                  <a:gd name="connsiteX0" fmla="*/ 98 w 10119"/>
                  <a:gd name="connsiteY0" fmla="*/ 0 h 10927"/>
                  <a:gd name="connsiteX1" fmla="*/ 497 w 10119"/>
                  <a:gd name="connsiteY1" fmla="*/ 4219 h 10927"/>
                  <a:gd name="connsiteX2" fmla="*/ 4351 w 10119"/>
                  <a:gd name="connsiteY2" fmla="*/ 9065 h 10927"/>
                  <a:gd name="connsiteX3" fmla="*/ 6514 w 10119"/>
                  <a:gd name="connsiteY3" fmla="*/ 10917 h 10927"/>
                  <a:gd name="connsiteX4" fmla="*/ 10119 w 10119"/>
                  <a:gd name="connsiteY4" fmla="*/ 7077 h 10927"/>
                  <a:gd name="connsiteX0" fmla="*/ 0 w 10021"/>
                  <a:gd name="connsiteY0" fmla="*/ 0 h 10927"/>
                  <a:gd name="connsiteX1" fmla="*/ 4253 w 10021"/>
                  <a:gd name="connsiteY1" fmla="*/ 9065 h 10927"/>
                  <a:gd name="connsiteX2" fmla="*/ 6416 w 10021"/>
                  <a:gd name="connsiteY2" fmla="*/ 10917 h 10927"/>
                  <a:gd name="connsiteX3" fmla="*/ 10021 w 10021"/>
                  <a:gd name="connsiteY3" fmla="*/ 7077 h 10927"/>
                  <a:gd name="connsiteX0" fmla="*/ 0 w 9376"/>
                  <a:gd name="connsiteY0" fmla="*/ 0 h 4071"/>
                  <a:gd name="connsiteX1" fmla="*/ 3608 w 9376"/>
                  <a:gd name="connsiteY1" fmla="*/ 2210 h 4071"/>
                  <a:gd name="connsiteX2" fmla="*/ 5771 w 9376"/>
                  <a:gd name="connsiteY2" fmla="*/ 4062 h 4071"/>
                  <a:gd name="connsiteX3" fmla="*/ 9376 w 9376"/>
                  <a:gd name="connsiteY3" fmla="*/ 222 h 4071"/>
                  <a:gd name="connsiteX0" fmla="*/ 0 w 10000"/>
                  <a:gd name="connsiteY0" fmla="*/ 0 h 10000"/>
                  <a:gd name="connsiteX1" fmla="*/ 3848 w 10000"/>
                  <a:gd name="connsiteY1" fmla="*/ 5429 h 10000"/>
                  <a:gd name="connsiteX2" fmla="*/ 6155 w 10000"/>
                  <a:gd name="connsiteY2" fmla="*/ 9978 h 10000"/>
                  <a:gd name="connsiteX3" fmla="*/ 10000 w 10000"/>
                  <a:gd name="connsiteY3" fmla="*/ 545 h 10000"/>
                  <a:gd name="connsiteX0" fmla="*/ 0 w 10000"/>
                  <a:gd name="connsiteY0" fmla="*/ 0 h 9480"/>
                  <a:gd name="connsiteX1" fmla="*/ 3848 w 10000"/>
                  <a:gd name="connsiteY1" fmla="*/ 5429 h 9480"/>
                  <a:gd name="connsiteX2" fmla="*/ 6688 w 10000"/>
                  <a:gd name="connsiteY2" fmla="*/ 9455 h 9480"/>
                  <a:gd name="connsiteX3" fmla="*/ 10000 w 10000"/>
                  <a:gd name="connsiteY3" fmla="*/ 545 h 9480"/>
                  <a:gd name="connsiteX0" fmla="*/ 0 w 10000"/>
                  <a:gd name="connsiteY0" fmla="*/ 0 h 10000"/>
                  <a:gd name="connsiteX1" fmla="*/ 3848 w 10000"/>
                  <a:gd name="connsiteY1" fmla="*/ 5727 h 10000"/>
                  <a:gd name="connsiteX2" fmla="*/ 6688 w 10000"/>
                  <a:gd name="connsiteY2" fmla="*/ 9974 h 10000"/>
                  <a:gd name="connsiteX3" fmla="*/ 10000 w 10000"/>
                  <a:gd name="connsiteY3" fmla="*/ 575 h 10000"/>
                  <a:gd name="connsiteX0" fmla="*/ 0 w 10000"/>
                  <a:gd name="connsiteY0" fmla="*/ 0 h 9974"/>
                  <a:gd name="connsiteX1" fmla="*/ 3848 w 10000"/>
                  <a:gd name="connsiteY1" fmla="*/ 5727 h 9974"/>
                  <a:gd name="connsiteX2" fmla="*/ 6688 w 10000"/>
                  <a:gd name="connsiteY2" fmla="*/ 9974 h 9974"/>
                  <a:gd name="connsiteX3" fmla="*/ 10000 w 10000"/>
                  <a:gd name="connsiteY3" fmla="*/ 575 h 9974"/>
                  <a:gd name="connsiteX0" fmla="*/ 0 w 10000"/>
                  <a:gd name="connsiteY0" fmla="*/ 0 h 10947"/>
                  <a:gd name="connsiteX1" fmla="*/ 3848 w 10000"/>
                  <a:gd name="connsiteY1" fmla="*/ 5742 h 10947"/>
                  <a:gd name="connsiteX2" fmla="*/ 6688 w 10000"/>
                  <a:gd name="connsiteY2" fmla="*/ 10000 h 10947"/>
                  <a:gd name="connsiteX3" fmla="*/ 10000 w 10000"/>
                  <a:gd name="connsiteY3" fmla="*/ 576 h 10947"/>
                  <a:gd name="connsiteX0" fmla="*/ 0 w 10000"/>
                  <a:gd name="connsiteY0" fmla="*/ 0 h 10367"/>
                  <a:gd name="connsiteX1" fmla="*/ 3848 w 10000"/>
                  <a:gd name="connsiteY1" fmla="*/ 5742 h 10367"/>
                  <a:gd name="connsiteX2" fmla="*/ 6688 w 10000"/>
                  <a:gd name="connsiteY2" fmla="*/ 10000 h 10367"/>
                  <a:gd name="connsiteX3" fmla="*/ 10000 w 10000"/>
                  <a:gd name="connsiteY3" fmla="*/ 576 h 10367"/>
                  <a:gd name="connsiteX0" fmla="*/ 0 w 10377"/>
                  <a:gd name="connsiteY0" fmla="*/ 0 h 10143"/>
                  <a:gd name="connsiteX1" fmla="*/ 3848 w 10377"/>
                  <a:gd name="connsiteY1" fmla="*/ 5742 h 10143"/>
                  <a:gd name="connsiteX2" fmla="*/ 6688 w 10377"/>
                  <a:gd name="connsiteY2" fmla="*/ 10000 h 10143"/>
                  <a:gd name="connsiteX3" fmla="*/ 10377 w 10377"/>
                  <a:gd name="connsiteY3" fmla="*/ 391 h 10143"/>
                  <a:gd name="connsiteX0" fmla="*/ 0 w 10377"/>
                  <a:gd name="connsiteY0" fmla="*/ 0 h 9342"/>
                  <a:gd name="connsiteX1" fmla="*/ 3848 w 10377"/>
                  <a:gd name="connsiteY1" fmla="*/ 5742 h 9342"/>
                  <a:gd name="connsiteX2" fmla="*/ 6555 w 10377"/>
                  <a:gd name="connsiteY2" fmla="*/ 9170 h 9342"/>
                  <a:gd name="connsiteX3" fmla="*/ 10377 w 10377"/>
                  <a:gd name="connsiteY3" fmla="*/ 391 h 9342"/>
                  <a:gd name="connsiteX0" fmla="*/ 0 w 10000"/>
                  <a:gd name="connsiteY0" fmla="*/ 0 h 10000"/>
                  <a:gd name="connsiteX1" fmla="*/ 3708 w 10000"/>
                  <a:gd name="connsiteY1" fmla="*/ 6146 h 10000"/>
                  <a:gd name="connsiteX2" fmla="*/ 6317 w 10000"/>
                  <a:gd name="connsiteY2" fmla="*/ 9816 h 10000"/>
                  <a:gd name="connsiteX3" fmla="*/ 10000 w 10000"/>
                  <a:gd name="connsiteY3" fmla="*/ 419 h 10000"/>
                  <a:gd name="connsiteX0" fmla="*/ 0 w 10000"/>
                  <a:gd name="connsiteY0" fmla="*/ 0 h 9956"/>
                  <a:gd name="connsiteX1" fmla="*/ 3729 w 10000"/>
                  <a:gd name="connsiteY1" fmla="*/ 5652 h 9956"/>
                  <a:gd name="connsiteX2" fmla="*/ 6317 w 10000"/>
                  <a:gd name="connsiteY2" fmla="*/ 9816 h 9956"/>
                  <a:gd name="connsiteX3" fmla="*/ 10000 w 10000"/>
                  <a:gd name="connsiteY3" fmla="*/ 419 h 9956"/>
                  <a:gd name="connsiteX0" fmla="*/ 0 w 9829"/>
                  <a:gd name="connsiteY0" fmla="*/ 0 h 11297"/>
                  <a:gd name="connsiteX1" fmla="*/ 3558 w 9829"/>
                  <a:gd name="connsiteY1" fmla="*/ 6967 h 11297"/>
                  <a:gd name="connsiteX2" fmla="*/ 6146 w 9829"/>
                  <a:gd name="connsiteY2" fmla="*/ 11149 h 11297"/>
                  <a:gd name="connsiteX3" fmla="*/ 9829 w 9829"/>
                  <a:gd name="connsiteY3" fmla="*/ 1711 h 11297"/>
                  <a:gd name="connsiteX0" fmla="*/ 0 w 10000"/>
                  <a:gd name="connsiteY0" fmla="*/ 0 h 10000"/>
                  <a:gd name="connsiteX1" fmla="*/ 3620 w 10000"/>
                  <a:gd name="connsiteY1" fmla="*/ 6167 h 10000"/>
                  <a:gd name="connsiteX2" fmla="*/ 6253 w 10000"/>
                  <a:gd name="connsiteY2" fmla="*/ 9869 h 10000"/>
                  <a:gd name="connsiteX3" fmla="*/ 10000 w 10000"/>
                  <a:gd name="connsiteY3" fmla="*/ 15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1210" y="3617"/>
                      <a:pt x="2578" y="4522"/>
                      <a:pt x="3620" y="6167"/>
                    </a:cubicBezTo>
                    <a:cubicBezTo>
                      <a:pt x="4662" y="7812"/>
                      <a:pt x="5190" y="10644"/>
                      <a:pt x="6253" y="9869"/>
                    </a:cubicBezTo>
                    <a:cubicBezTo>
                      <a:pt x="7316" y="9094"/>
                      <a:pt x="8992" y="2382"/>
                      <a:pt x="10000" y="1515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0" name="Vrije vorm 68">
                <a:extLst>
                  <a:ext uri="{FF2B5EF4-FFF2-40B4-BE49-F238E27FC236}">
                    <a16:creationId xmlns="" xmlns:a16="http://schemas.microsoft.com/office/drawing/2014/main" id="{370D7C6F-8E47-4534-9FEC-29212B013A02}"/>
                  </a:ext>
                </a:extLst>
              </p:cNvPr>
              <p:cNvSpPr/>
              <p:nvPr/>
            </p:nvSpPr>
            <p:spPr bwMode="auto">
              <a:xfrm>
                <a:off x="5797351" y="3964247"/>
                <a:ext cx="881935" cy="292850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499480"/>
                  <a:gd name="connsiteY0" fmla="*/ 891710 h 1181861"/>
                  <a:gd name="connsiteX1" fmla="*/ 259593 w 499480"/>
                  <a:gd name="connsiteY1" fmla="*/ 967912 h 1181861"/>
                  <a:gd name="connsiteX2" fmla="*/ 228637 w 499480"/>
                  <a:gd name="connsiteY2" fmla="*/ 1008391 h 1181861"/>
                  <a:gd name="connsiteX3" fmla="*/ 135769 w 499480"/>
                  <a:gd name="connsiteY3" fmla="*/ 1067922 h 1181861"/>
                  <a:gd name="connsiteX4" fmla="*/ 100051 w 499480"/>
                  <a:gd name="connsiteY4" fmla="*/ 1146503 h 1181861"/>
                  <a:gd name="connsiteX5" fmla="*/ 37 w 499480"/>
                  <a:gd name="connsiteY5" fmla="*/ 1170317 h 1181861"/>
                  <a:gd name="connsiteX6" fmla="*/ 16762 w 499480"/>
                  <a:gd name="connsiteY6" fmla="*/ 909789 h 1181861"/>
                  <a:gd name="connsiteX7" fmla="*/ 88199 w 499480"/>
                  <a:gd name="connsiteY7" fmla="*/ 562127 h 1181861"/>
                  <a:gd name="connsiteX8" fmla="*/ 154874 w 499480"/>
                  <a:gd name="connsiteY8" fmla="*/ 335908 h 1181861"/>
                  <a:gd name="connsiteX9" fmla="*/ 183393 w 499480"/>
                  <a:gd name="connsiteY9" fmla="*/ 260679 h 1181861"/>
                  <a:gd name="connsiteX10" fmla="*/ 238218 w 499480"/>
                  <a:gd name="connsiteY10" fmla="*/ 245420 h 1181861"/>
                  <a:gd name="connsiteX11" fmla="*/ 487827 w 499480"/>
                  <a:gd name="connsiteY11" fmla="*/ 14 h 1181861"/>
                  <a:gd name="connsiteX12" fmla="*/ 454912 w 499480"/>
                  <a:gd name="connsiteY12" fmla="*/ 257327 h 1181861"/>
                  <a:gd name="connsiteX13" fmla="*/ 423954 w 499480"/>
                  <a:gd name="connsiteY13" fmla="*/ 404965 h 1181861"/>
                  <a:gd name="connsiteX14" fmla="*/ 383473 w 499480"/>
                  <a:gd name="connsiteY14" fmla="*/ 569271 h 1181861"/>
                  <a:gd name="connsiteX15" fmla="*/ 347755 w 499480"/>
                  <a:gd name="connsiteY15" fmla="*/ 781202 h 1181861"/>
                  <a:gd name="connsiteX16" fmla="*/ 276263 w 499480"/>
                  <a:gd name="connsiteY16" fmla="*/ 891710 h 1181861"/>
                  <a:gd name="connsiteX0" fmla="*/ 276263 w 477412"/>
                  <a:gd name="connsiteY0" fmla="*/ 886945 h 1177096"/>
                  <a:gd name="connsiteX1" fmla="*/ 259593 w 477412"/>
                  <a:gd name="connsiteY1" fmla="*/ 963147 h 1177096"/>
                  <a:gd name="connsiteX2" fmla="*/ 228637 w 477412"/>
                  <a:gd name="connsiteY2" fmla="*/ 1003626 h 1177096"/>
                  <a:gd name="connsiteX3" fmla="*/ 135769 w 477412"/>
                  <a:gd name="connsiteY3" fmla="*/ 1063157 h 1177096"/>
                  <a:gd name="connsiteX4" fmla="*/ 100051 w 477412"/>
                  <a:gd name="connsiteY4" fmla="*/ 1141738 h 1177096"/>
                  <a:gd name="connsiteX5" fmla="*/ 37 w 477412"/>
                  <a:gd name="connsiteY5" fmla="*/ 1165552 h 1177096"/>
                  <a:gd name="connsiteX6" fmla="*/ 16762 w 477412"/>
                  <a:gd name="connsiteY6" fmla="*/ 905024 h 1177096"/>
                  <a:gd name="connsiteX7" fmla="*/ 88199 w 477412"/>
                  <a:gd name="connsiteY7" fmla="*/ 557362 h 1177096"/>
                  <a:gd name="connsiteX8" fmla="*/ 154874 w 477412"/>
                  <a:gd name="connsiteY8" fmla="*/ 331143 h 1177096"/>
                  <a:gd name="connsiteX9" fmla="*/ 183393 w 477412"/>
                  <a:gd name="connsiteY9" fmla="*/ 255914 h 1177096"/>
                  <a:gd name="connsiteX10" fmla="*/ 238218 w 477412"/>
                  <a:gd name="connsiteY10" fmla="*/ 240655 h 1177096"/>
                  <a:gd name="connsiteX11" fmla="*/ 461709 w 477412"/>
                  <a:gd name="connsiteY11" fmla="*/ 15 h 1177096"/>
                  <a:gd name="connsiteX12" fmla="*/ 454912 w 477412"/>
                  <a:gd name="connsiteY12" fmla="*/ 252562 h 1177096"/>
                  <a:gd name="connsiteX13" fmla="*/ 423954 w 477412"/>
                  <a:gd name="connsiteY13" fmla="*/ 400200 h 1177096"/>
                  <a:gd name="connsiteX14" fmla="*/ 383473 w 477412"/>
                  <a:gd name="connsiteY14" fmla="*/ 564506 h 1177096"/>
                  <a:gd name="connsiteX15" fmla="*/ 347755 w 477412"/>
                  <a:gd name="connsiteY15" fmla="*/ 776437 h 1177096"/>
                  <a:gd name="connsiteX16" fmla="*/ 276263 w 477412"/>
                  <a:gd name="connsiteY16" fmla="*/ 886945 h 1177096"/>
                  <a:gd name="connsiteX0" fmla="*/ 276263 w 550505"/>
                  <a:gd name="connsiteY0" fmla="*/ 887026 h 1177177"/>
                  <a:gd name="connsiteX1" fmla="*/ 259593 w 550505"/>
                  <a:gd name="connsiteY1" fmla="*/ 963228 h 1177177"/>
                  <a:gd name="connsiteX2" fmla="*/ 228637 w 550505"/>
                  <a:gd name="connsiteY2" fmla="*/ 1003707 h 1177177"/>
                  <a:gd name="connsiteX3" fmla="*/ 135769 w 550505"/>
                  <a:gd name="connsiteY3" fmla="*/ 1063238 h 1177177"/>
                  <a:gd name="connsiteX4" fmla="*/ 100051 w 550505"/>
                  <a:gd name="connsiteY4" fmla="*/ 1141819 h 1177177"/>
                  <a:gd name="connsiteX5" fmla="*/ 37 w 550505"/>
                  <a:gd name="connsiteY5" fmla="*/ 1165633 h 1177177"/>
                  <a:gd name="connsiteX6" fmla="*/ 16762 w 550505"/>
                  <a:gd name="connsiteY6" fmla="*/ 905105 h 1177177"/>
                  <a:gd name="connsiteX7" fmla="*/ 88199 w 550505"/>
                  <a:gd name="connsiteY7" fmla="*/ 557443 h 1177177"/>
                  <a:gd name="connsiteX8" fmla="*/ 154874 w 550505"/>
                  <a:gd name="connsiteY8" fmla="*/ 331224 h 1177177"/>
                  <a:gd name="connsiteX9" fmla="*/ 183393 w 550505"/>
                  <a:gd name="connsiteY9" fmla="*/ 255995 h 1177177"/>
                  <a:gd name="connsiteX10" fmla="*/ 238218 w 550505"/>
                  <a:gd name="connsiteY10" fmla="*/ 240736 h 1177177"/>
                  <a:gd name="connsiteX11" fmla="*/ 461709 w 550505"/>
                  <a:gd name="connsiteY11" fmla="*/ 96 h 1177177"/>
                  <a:gd name="connsiteX12" fmla="*/ 549886 w 550505"/>
                  <a:gd name="connsiteY12" fmla="*/ 271706 h 1177177"/>
                  <a:gd name="connsiteX13" fmla="*/ 423954 w 550505"/>
                  <a:gd name="connsiteY13" fmla="*/ 400281 h 1177177"/>
                  <a:gd name="connsiteX14" fmla="*/ 383473 w 550505"/>
                  <a:gd name="connsiteY14" fmla="*/ 564587 h 1177177"/>
                  <a:gd name="connsiteX15" fmla="*/ 347755 w 550505"/>
                  <a:gd name="connsiteY15" fmla="*/ 776518 h 1177177"/>
                  <a:gd name="connsiteX16" fmla="*/ 276263 w 550505"/>
                  <a:gd name="connsiteY16" fmla="*/ 887026 h 1177177"/>
                  <a:gd name="connsiteX0" fmla="*/ 355826 w 632987"/>
                  <a:gd name="connsiteY0" fmla="*/ 903935 h 1194086"/>
                  <a:gd name="connsiteX1" fmla="*/ 339156 w 632987"/>
                  <a:gd name="connsiteY1" fmla="*/ 980137 h 1194086"/>
                  <a:gd name="connsiteX2" fmla="*/ 308200 w 632987"/>
                  <a:gd name="connsiteY2" fmla="*/ 1020616 h 1194086"/>
                  <a:gd name="connsiteX3" fmla="*/ 215332 w 632987"/>
                  <a:gd name="connsiteY3" fmla="*/ 1080147 h 1194086"/>
                  <a:gd name="connsiteX4" fmla="*/ 179614 w 632987"/>
                  <a:gd name="connsiteY4" fmla="*/ 1158728 h 1194086"/>
                  <a:gd name="connsiteX5" fmla="*/ 79600 w 632987"/>
                  <a:gd name="connsiteY5" fmla="*/ 1182542 h 1194086"/>
                  <a:gd name="connsiteX6" fmla="*/ 96325 w 632987"/>
                  <a:gd name="connsiteY6" fmla="*/ 922014 h 1194086"/>
                  <a:gd name="connsiteX7" fmla="*/ 167762 w 632987"/>
                  <a:gd name="connsiteY7" fmla="*/ 574352 h 1194086"/>
                  <a:gd name="connsiteX8" fmla="*/ 234437 w 632987"/>
                  <a:gd name="connsiteY8" fmla="*/ 348133 h 1194086"/>
                  <a:gd name="connsiteX9" fmla="*/ 262956 w 632987"/>
                  <a:gd name="connsiteY9" fmla="*/ 272904 h 1194086"/>
                  <a:gd name="connsiteX10" fmla="*/ 4368 w 632987"/>
                  <a:gd name="connsiteY10" fmla="*/ 55098 h 1194086"/>
                  <a:gd name="connsiteX11" fmla="*/ 541272 w 632987"/>
                  <a:gd name="connsiteY11" fmla="*/ 17005 h 1194086"/>
                  <a:gd name="connsiteX12" fmla="*/ 629449 w 632987"/>
                  <a:gd name="connsiteY12" fmla="*/ 288615 h 1194086"/>
                  <a:gd name="connsiteX13" fmla="*/ 503517 w 632987"/>
                  <a:gd name="connsiteY13" fmla="*/ 417190 h 1194086"/>
                  <a:gd name="connsiteX14" fmla="*/ 463036 w 632987"/>
                  <a:gd name="connsiteY14" fmla="*/ 581496 h 1194086"/>
                  <a:gd name="connsiteX15" fmla="*/ 427318 w 632987"/>
                  <a:gd name="connsiteY15" fmla="*/ 793427 h 1194086"/>
                  <a:gd name="connsiteX16" fmla="*/ 355826 w 632987"/>
                  <a:gd name="connsiteY16" fmla="*/ 903935 h 1194086"/>
                  <a:gd name="connsiteX0" fmla="*/ 470391 w 747553"/>
                  <a:gd name="connsiteY0" fmla="*/ 900165 h 1190316"/>
                  <a:gd name="connsiteX1" fmla="*/ 453721 w 747553"/>
                  <a:gd name="connsiteY1" fmla="*/ 976367 h 1190316"/>
                  <a:gd name="connsiteX2" fmla="*/ 422765 w 747553"/>
                  <a:gd name="connsiteY2" fmla="*/ 1016846 h 1190316"/>
                  <a:gd name="connsiteX3" fmla="*/ 329897 w 747553"/>
                  <a:gd name="connsiteY3" fmla="*/ 1076377 h 1190316"/>
                  <a:gd name="connsiteX4" fmla="*/ 294179 w 747553"/>
                  <a:gd name="connsiteY4" fmla="*/ 1154958 h 1190316"/>
                  <a:gd name="connsiteX5" fmla="*/ 194165 w 747553"/>
                  <a:gd name="connsiteY5" fmla="*/ 1178772 h 1190316"/>
                  <a:gd name="connsiteX6" fmla="*/ 210890 w 747553"/>
                  <a:gd name="connsiteY6" fmla="*/ 918244 h 1190316"/>
                  <a:gd name="connsiteX7" fmla="*/ 282327 w 747553"/>
                  <a:gd name="connsiteY7" fmla="*/ 570582 h 1190316"/>
                  <a:gd name="connsiteX8" fmla="*/ 349002 w 747553"/>
                  <a:gd name="connsiteY8" fmla="*/ 344363 h 1190316"/>
                  <a:gd name="connsiteX9" fmla="*/ 0 w 747553"/>
                  <a:gd name="connsiteY9" fmla="*/ 130925 h 1190316"/>
                  <a:gd name="connsiteX10" fmla="*/ 118933 w 747553"/>
                  <a:gd name="connsiteY10" fmla="*/ 51328 h 1190316"/>
                  <a:gd name="connsiteX11" fmla="*/ 655837 w 747553"/>
                  <a:gd name="connsiteY11" fmla="*/ 13235 h 1190316"/>
                  <a:gd name="connsiteX12" fmla="*/ 744014 w 747553"/>
                  <a:gd name="connsiteY12" fmla="*/ 284845 h 1190316"/>
                  <a:gd name="connsiteX13" fmla="*/ 618082 w 747553"/>
                  <a:gd name="connsiteY13" fmla="*/ 413420 h 1190316"/>
                  <a:gd name="connsiteX14" fmla="*/ 577601 w 747553"/>
                  <a:gd name="connsiteY14" fmla="*/ 577726 h 1190316"/>
                  <a:gd name="connsiteX15" fmla="*/ 541883 w 747553"/>
                  <a:gd name="connsiteY15" fmla="*/ 789657 h 1190316"/>
                  <a:gd name="connsiteX16" fmla="*/ 470391 w 747553"/>
                  <a:gd name="connsiteY16" fmla="*/ 900165 h 1190316"/>
                  <a:gd name="connsiteX0" fmla="*/ 522626 w 799788"/>
                  <a:gd name="connsiteY0" fmla="*/ 898891 h 1189042"/>
                  <a:gd name="connsiteX1" fmla="*/ 505956 w 799788"/>
                  <a:gd name="connsiteY1" fmla="*/ 975093 h 1189042"/>
                  <a:gd name="connsiteX2" fmla="*/ 475000 w 799788"/>
                  <a:gd name="connsiteY2" fmla="*/ 1015572 h 1189042"/>
                  <a:gd name="connsiteX3" fmla="*/ 382132 w 799788"/>
                  <a:gd name="connsiteY3" fmla="*/ 1075103 h 1189042"/>
                  <a:gd name="connsiteX4" fmla="*/ 346414 w 799788"/>
                  <a:gd name="connsiteY4" fmla="*/ 1153684 h 1189042"/>
                  <a:gd name="connsiteX5" fmla="*/ 246400 w 799788"/>
                  <a:gd name="connsiteY5" fmla="*/ 1177498 h 1189042"/>
                  <a:gd name="connsiteX6" fmla="*/ 263125 w 799788"/>
                  <a:gd name="connsiteY6" fmla="*/ 916970 h 1189042"/>
                  <a:gd name="connsiteX7" fmla="*/ 334562 w 799788"/>
                  <a:gd name="connsiteY7" fmla="*/ 569308 h 1189042"/>
                  <a:gd name="connsiteX8" fmla="*/ 401237 w 799788"/>
                  <a:gd name="connsiteY8" fmla="*/ 343089 h 1189042"/>
                  <a:gd name="connsiteX9" fmla="*/ 0 w 799788"/>
                  <a:gd name="connsiteY9" fmla="*/ 67696 h 1189042"/>
                  <a:gd name="connsiteX10" fmla="*/ 171168 w 799788"/>
                  <a:gd name="connsiteY10" fmla="*/ 50054 h 1189042"/>
                  <a:gd name="connsiteX11" fmla="*/ 708072 w 799788"/>
                  <a:gd name="connsiteY11" fmla="*/ 11961 h 1189042"/>
                  <a:gd name="connsiteX12" fmla="*/ 796249 w 799788"/>
                  <a:gd name="connsiteY12" fmla="*/ 283571 h 1189042"/>
                  <a:gd name="connsiteX13" fmla="*/ 670317 w 799788"/>
                  <a:gd name="connsiteY13" fmla="*/ 412146 h 1189042"/>
                  <a:gd name="connsiteX14" fmla="*/ 629836 w 799788"/>
                  <a:gd name="connsiteY14" fmla="*/ 576452 h 1189042"/>
                  <a:gd name="connsiteX15" fmla="*/ 594118 w 799788"/>
                  <a:gd name="connsiteY15" fmla="*/ 788383 h 1189042"/>
                  <a:gd name="connsiteX16" fmla="*/ 522626 w 799788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320136 w 856799"/>
                  <a:gd name="connsiteY6" fmla="*/ 916970 h 1189042"/>
                  <a:gd name="connsiteX7" fmla="*/ 391573 w 856799"/>
                  <a:gd name="connsiteY7" fmla="*/ 569308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320136 w 856799"/>
                  <a:gd name="connsiteY6" fmla="*/ 916970 h 1189042"/>
                  <a:gd name="connsiteX7" fmla="*/ 218246 w 856799"/>
                  <a:gd name="connsiteY7" fmla="*/ 116555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469720 w 856799"/>
                  <a:gd name="connsiteY6" fmla="*/ 125844 h 1189042"/>
                  <a:gd name="connsiteX7" fmla="*/ 218246 w 856799"/>
                  <a:gd name="connsiteY7" fmla="*/ 116555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208269"/>
                  <a:gd name="connsiteX1" fmla="*/ 562967 w 856799"/>
                  <a:gd name="connsiteY1" fmla="*/ 975093 h 1208269"/>
                  <a:gd name="connsiteX2" fmla="*/ 532011 w 856799"/>
                  <a:gd name="connsiteY2" fmla="*/ 1015572 h 1208269"/>
                  <a:gd name="connsiteX3" fmla="*/ 439143 w 856799"/>
                  <a:gd name="connsiteY3" fmla="*/ 1075103 h 1208269"/>
                  <a:gd name="connsiteX4" fmla="*/ 403425 w 856799"/>
                  <a:gd name="connsiteY4" fmla="*/ 1153684 h 1208269"/>
                  <a:gd name="connsiteX5" fmla="*/ 659563 w 856799"/>
                  <a:gd name="connsiteY5" fmla="*/ 171911 h 1208269"/>
                  <a:gd name="connsiteX6" fmla="*/ 469720 w 856799"/>
                  <a:gd name="connsiteY6" fmla="*/ 125844 h 1208269"/>
                  <a:gd name="connsiteX7" fmla="*/ 218246 w 856799"/>
                  <a:gd name="connsiteY7" fmla="*/ 116555 h 1208269"/>
                  <a:gd name="connsiteX8" fmla="*/ 0 w 856799"/>
                  <a:gd name="connsiteY8" fmla="*/ 173903 h 1208269"/>
                  <a:gd name="connsiteX9" fmla="*/ 57011 w 856799"/>
                  <a:gd name="connsiteY9" fmla="*/ 67696 h 1208269"/>
                  <a:gd name="connsiteX10" fmla="*/ 228179 w 856799"/>
                  <a:gd name="connsiteY10" fmla="*/ 50054 h 1208269"/>
                  <a:gd name="connsiteX11" fmla="*/ 765083 w 856799"/>
                  <a:gd name="connsiteY11" fmla="*/ 11961 h 1208269"/>
                  <a:gd name="connsiteX12" fmla="*/ 853260 w 856799"/>
                  <a:gd name="connsiteY12" fmla="*/ 283571 h 1208269"/>
                  <a:gd name="connsiteX13" fmla="*/ 727328 w 856799"/>
                  <a:gd name="connsiteY13" fmla="*/ 412146 h 1208269"/>
                  <a:gd name="connsiteX14" fmla="*/ 686847 w 856799"/>
                  <a:gd name="connsiteY14" fmla="*/ 576452 h 1208269"/>
                  <a:gd name="connsiteX15" fmla="*/ 651129 w 856799"/>
                  <a:gd name="connsiteY15" fmla="*/ 788383 h 1208269"/>
                  <a:gd name="connsiteX16" fmla="*/ 579637 w 856799"/>
                  <a:gd name="connsiteY16" fmla="*/ 898891 h 1208269"/>
                  <a:gd name="connsiteX0" fmla="*/ 579637 w 856799"/>
                  <a:gd name="connsiteY0" fmla="*/ 898891 h 1127789"/>
                  <a:gd name="connsiteX1" fmla="*/ 562967 w 856799"/>
                  <a:gd name="connsiteY1" fmla="*/ 975093 h 1127789"/>
                  <a:gd name="connsiteX2" fmla="*/ 532011 w 856799"/>
                  <a:gd name="connsiteY2" fmla="*/ 1015572 h 1127789"/>
                  <a:gd name="connsiteX3" fmla="*/ 439143 w 856799"/>
                  <a:gd name="connsiteY3" fmla="*/ 1075103 h 1127789"/>
                  <a:gd name="connsiteX4" fmla="*/ 659563 w 856799"/>
                  <a:gd name="connsiteY4" fmla="*/ 171911 h 1127789"/>
                  <a:gd name="connsiteX5" fmla="*/ 469720 w 856799"/>
                  <a:gd name="connsiteY5" fmla="*/ 125844 h 1127789"/>
                  <a:gd name="connsiteX6" fmla="*/ 218246 w 856799"/>
                  <a:gd name="connsiteY6" fmla="*/ 116555 h 1127789"/>
                  <a:gd name="connsiteX7" fmla="*/ 0 w 856799"/>
                  <a:gd name="connsiteY7" fmla="*/ 173903 h 1127789"/>
                  <a:gd name="connsiteX8" fmla="*/ 57011 w 856799"/>
                  <a:gd name="connsiteY8" fmla="*/ 67696 h 1127789"/>
                  <a:gd name="connsiteX9" fmla="*/ 228179 w 856799"/>
                  <a:gd name="connsiteY9" fmla="*/ 50054 h 1127789"/>
                  <a:gd name="connsiteX10" fmla="*/ 765083 w 856799"/>
                  <a:gd name="connsiteY10" fmla="*/ 11961 h 1127789"/>
                  <a:gd name="connsiteX11" fmla="*/ 853260 w 856799"/>
                  <a:gd name="connsiteY11" fmla="*/ 283571 h 1127789"/>
                  <a:gd name="connsiteX12" fmla="*/ 727328 w 856799"/>
                  <a:gd name="connsiteY12" fmla="*/ 412146 h 1127789"/>
                  <a:gd name="connsiteX13" fmla="*/ 686847 w 856799"/>
                  <a:gd name="connsiteY13" fmla="*/ 576452 h 1127789"/>
                  <a:gd name="connsiteX14" fmla="*/ 651129 w 856799"/>
                  <a:gd name="connsiteY14" fmla="*/ 788383 h 1127789"/>
                  <a:gd name="connsiteX15" fmla="*/ 579637 w 856799"/>
                  <a:gd name="connsiteY15" fmla="*/ 898891 h 1127789"/>
                  <a:gd name="connsiteX0" fmla="*/ 579637 w 856799"/>
                  <a:gd name="connsiteY0" fmla="*/ 898891 h 1069544"/>
                  <a:gd name="connsiteX1" fmla="*/ 562967 w 856799"/>
                  <a:gd name="connsiteY1" fmla="*/ 975093 h 1069544"/>
                  <a:gd name="connsiteX2" fmla="*/ 532011 w 856799"/>
                  <a:gd name="connsiteY2" fmla="*/ 1015572 h 1069544"/>
                  <a:gd name="connsiteX3" fmla="*/ 659563 w 856799"/>
                  <a:gd name="connsiteY3" fmla="*/ 171911 h 1069544"/>
                  <a:gd name="connsiteX4" fmla="*/ 469720 w 856799"/>
                  <a:gd name="connsiteY4" fmla="*/ 125844 h 1069544"/>
                  <a:gd name="connsiteX5" fmla="*/ 218246 w 856799"/>
                  <a:gd name="connsiteY5" fmla="*/ 116555 h 1069544"/>
                  <a:gd name="connsiteX6" fmla="*/ 0 w 856799"/>
                  <a:gd name="connsiteY6" fmla="*/ 173903 h 1069544"/>
                  <a:gd name="connsiteX7" fmla="*/ 57011 w 856799"/>
                  <a:gd name="connsiteY7" fmla="*/ 67696 h 1069544"/>
                  <a:gd name="connsiteX8" fmla="*/ 228179 w 856799"/>
                  <a:gd name="connsiteY8" fmla="*/ 50054 h 1069544"/>
                  <a:gd name="connsiteX9" fmla="*/ 765083 w 856799"/>
                  <a:gd name="connsiteY9" fmla="*/ 11961 h 1069544"/>
                  <a:gd name="connsiteX10" fmla="*/ 853260 w 856799"/>
                  <a:gd name="connsiteY10" fmla="*/ 283571 h 1069544"/>
                  <a:gd name="connsiteX11" fmla="*/ 727328 w 856799"/>
                  <a:gd name="connsiteY11" fmla="*/ 412146 h 1069544"/>
                  <a:gd name="connsiteX12" fmla="*/ 686847 w 856799"/>
                  <a:gd name="connsiteY12" fmla="*/ 576452 h 1069544"/>
                  <a:gd name="connsiteX13" fmla="*/ 651129 w 856799"/>
                  <a:gd name="connsiteY13" fmla="*/ 788383 h 1069544"/>
                  <a:gd name="connsiteX14" fmla="*/ 579637 w 856799"/>
                  <a:gd name="connsiteY14" fmla="*/ 898891 h 1069544"/>
                  <a:gd name="connsiteX0" fmla="*/ 579637 w 856799"/>
                  <a:gd name="connsiteY0" fmla="*/ 898891 h 1020699"/>
                  <a:gd name="connsiteX1" fmla="*/ 562967 w 856799"/>
                  <a:gd name="connsiteY1" fmla="*/ 975093 h 1020699"/>
                  <a:gd name="connsiteX2" fmla="*/ 659563 w 856799"/>
                  <a:gd name="connsiteY2" fmla="*/ 171911 h 1020699"/>
                  <a:gd name="connsiteX3" fmla="*/ 469720 w 856799"/>
                  <a:gd name="connsiteY3" fmla="*/ 125844 h 1020699"/>
                  <a:gd name="connsiteX4" fmla="*/ 218246 w 856799"/>
                  <a:gd name="connsiteY4" fmla="*/ 116555 h 1020699"/>
                  <a:gd name="connsiteX5" fmla="*/ 0 w 856799"/>
                  <a:gd name="connsiteY5" fmla="*/ 173903 h 1020699"/>
                  <a:gd name="connsiteX6" fmla="*/ 57011 w 856799"/>
                  <a:gd name="connsiteY6" fmla="*/ 67696 h 1020699"/>
                  <a:gd name="connsiteX7" fmla="*/ 228179 w 856799"/>
                  <a:gd name="connsiteY7" fmla="*/ 50054 h 1020699"/>
                  <a:gd name="connsiteX8" fmla="*/ 765083 w 856799"/>
                  <a:gd name="connsiteY8" fmla="*/ 11961 h 1020699"/>
                  <a:gd name="connsiteX9" fmla="*/ 853260 w 856799"/>
                  <a:gd name="connsiteY9" fmla="*/ 283571 h 1020699"/>
                  <a:gd name="connsiteX10" fmla="*/ 727328 w 856799"/>
                  <a:gd name="connsiteY10" fmla="*/ 412146 h 1020699"/>
                  <a:gd name="connsiteX11" fmla="*/ 686847 w 856799"/>
                  <a:gd name="connsiteY11" fmla="*/ 576452 h 1020699"/>
                  <a:gd name="connsiteX12" fmla="*/ 651129 w 856799"/>
                  <a:gd name="connsiteY12" fmla="*/ 788383 h 1020699"/>
                  <a:gd name="connsiteX13" fmla="*/ 579637 w 856799"/>
                  <a:gd name="connsiteY13" fmla="*/ 898891 h 1020699"/>
                  <a:gd name="connsiteX0" fmla="*/ 651129 w 856799"/>
                  <a:gd name="connsiteY0" fmla="*/ 788383 h 1001728"/>
                  <a:gd name="connsiteX1" fmla="*/ 562967 w 856799"/>
                  <a:gd name="connsiteY1" fmla="*/ 975093 h 1001728"/>
                  <a:gd name="connsiteX2" fmla="*/ 659563 w 856799"/>
                  <a:gd name="connsiteY2" fmla="*/ 171911 h 1001728"/>
                  <a:gd name="connsiteX3" fmla="*/ 469720 w 856799"/>
                  <a:gd name="connsiteY3" fmla="*/ 125844 h 1001728"/>
                  <a:gd name="connsiteX4" fmla="*/ 218246 w 856799"/>
                  <a:gd name="connsiteY4" fmla="*/ 116555 h 1001728"/>
                  <a:gd name="connsiteX5" fmla="*/ 0 w 856799"/>
                  <a:gd name="connsiteY5" fmla="*/ 173903 h 1001728"/>
                  <a:gd name="connsiteX6" fmla="*/ 57011 w 856799"/>
                  <a:gd name="connsiteY6" fmla="*/ 67696 h 1001728"/>
                  <a:gd name="connsiteX7" fmla="*/ 228179 w 856799"/>
                  <a:gd name="connsiteY7" fmla="*/ 50054 h 1001728"/>
                  <a:gd name="connsiteX8" fmla="*/ 765083 w 856799"/>
                  <a:gd name="connsiteY8" fmla="*/ 11961 h 1001728"/>
                  <a:gd name="connsiteX9" fmla="*/ 853260 w 856799"/>
                  <a:gd name="connsiteY9" fmla="*/ 283571 h 1001728"/>
                  <a:gd name="connsiteX10" fmla="*/ 727328 w 856799"/>
                  <a:gd name="connsiteY10" fmla="*/ 412146 h 1001728"/>
                  <a:gd name="connsiteX11" fmla="*/ 686847 w 856799"/>
                  <a:gd name="connsiteY11" fmla="*/ 576452 h 1001728"/>
                  <a:gd name="connsiteX12" fmla="*/ 651129 w 856799"/>
                  <a:gd name="connsiteY12" fmla="*/ 788383 h 1001728"/>
                  <a:gd name="connsiteX0" fmla="*/ 651129 w 856799"/>
                  <a:gd name="connsiteY0" fmla="*/ 788383 h 788383"/>
                  <a:gd name="connsiteX1" fmla="*/ 659563 w 856799"/>
                  <a:gd name="connsiteY1" fmla="*/ 171911 h 788383"/>
                  <a:gd name="connsiteX2" fmla="*/ 469720 w 856799"/>
                  <a:gd name="connsiteY2" fmla="*/ 125844 h 788383"/>
                  <a:gd name="connsiteX3" fmla="*/ 218246 w 856799"/>
                  <a:gd name="connsiteY3" fmla="*/ 116555 h 788383"/>
                  <a:gd name="connsiteX4" fmla="*/ 0 w 856799"/>
                  <a:gd name="connsiteY4" fmla="*/ 173903 h 788383"/>
                  <a:gd name="connsiteX5" fmla="*/ 57011 w 856799"/>
                  <a:gd name="connsiteY5" fmla="*/ 67696 h 788383"/>
                  <a:gd name="connsiteX6" fmla="*/ 228179 w 856799"/>
                  <a:gd name="connsiteY6" fmla="*/ 50054 h 788383"/>
                  <a:gd name="connsiteX7" fmla="*/ 765083 w 856799"/>
                  <a:gd name="connsiteY7" fmla="*/ 11961 h 788383"/>
                  <a:gd name="connsiteX8" fmla="*/ 853260 w 856799"/>
                  <a:gd name="connsiteY8" fmla="*/ 283571 h 788383"/>
                  <a:gd name="connsiteX9" fmla="*/ 727328 w 856799"/>
                  <a:gd name="connsiteY9" fmla="*/ 412146 h 788383"/>
                  <a:gd name="connsiteX10" fmla="*/ 686847 w 856799"/>
                  <a:gd name="connsiteY10" fmla="*/ 576452 h 788383"/>
                  <a:gd name="connsiteX11" fmla="*/ 651129 w 856799"/>
                  <a:gd name="connsiteY11" fmla="*/ 788383 h 788383"/>
                  <a:gd name="connsiteX0" fmla="*/ 686847 w 856799"/>
                  <a:gd name="connsiteY0" fmla="*/ 576452 h 582970"/>
                  <a:gd name="connsiteX1" fmla="*/ 659563 w 856799"/>
                  <a:gd name="connsiteY1" fmla="*/ 171911 h 582970"/>
                  <a:gd name="connsiteX2" fmla="*/ 469720 w 856799"/>
                  <a:gd name="connsiteY2" fmla="*/ 125844 h 582970"/>
                  <a:gd name="connsiteX3" fmla="*/ 218246 w 856799"/>
                  <a:gd name="connsiteY3" fmla="*/ 116555 h 582970"/>
                  <a:gd name="connsiteX4" fmla="*/ 0 w 856799"/>
                  <a:gd name="connsiteY4" fmla="*/ 173903 h 582970"/>
                  <a:gd name="connsiteX5" fmla="*/ 57011 w 856799"/>
                  <a:gd name="connsiteY5" fmla="*/ 67696 h 582970"/>
                  <a:gd name="connsiteX6" fmla="*/ 228179 w 856799"/>
                  <a:gd name="connsiteY6" fmla="*/ 50054 h 582970"/>
                  <a:gd name="connsiteX7" fmla="*/ 765083 w 856799"/>
                  <a:gd name="connsiteY7" fmla="*/ 11961 h 582970"/>
                  <a:gd name="connsiteX8" fmla="*/ 853260 w 856799"/>
                  <a:gd name="connsiteY8" fmla="*/ 283571 h 582970"/>
                  <a:gd name="connsiteX9" fmla="*/ 727328 w 856799"/>
                  <a:gd name="connsiteY9" fmla="*/ 412146 h 582970"/>
                  <a:gd name="connsiteX10" fmla="*/ 686847 w 856799"/>
                  <a:gd name="connsiteY10" fmla="*/ 576452 h 582970"/>
                  <a:gd name="connsiteX0" fmla="*/ 727328 w 856799"/>
                  <a:gd name="connsiteY0" fmla="*/ 412146 h 414869"/>
                  <a:gd name="connsiteX1" fmla="*/ 659563 w 856799"/>
                  <a:gd name="connsiteY1" fmla="*/ 171911 h 414869"/>
                  <a:gd name="connsiteX2" fmla="*/ 469720 w 856799"/>
                  <a:gd name="connsiteY2" fmla="*/ 125844 h 414869"/>
                  <a:gd name="connsiteX3" fmla="*/ 218246 w 856799"/>
                  <a:gd name="connsiteY3" fmla="*/ 116555 h 414869"/>
                  <a:gd name="connsiteX4" fmla="*/ 0 w 856799"/>
                  <a:gd name="connsiteY4" fmla="*/ 173903 h 414869"/>
                  <a:gd name="connsiteX5" fmla="*/ 57011 w 856799"/>
                  <a:gd name="connsiteY5" fmla="*/ 67696 h 414869"/>
                  <a:gd name="connsiteX6" fmla="*/ 228179 w 856799"/>
                  <a:gd name="connsiteY6" fmla="*/ 50054 h 414869"/>
                  <a:gd name="connsiteX7" fmla="*/ 765083 w 856799"/>
                  <a:gd name="connsiteY7" fmla="*/ 11961 h 414869"/>
                  <a:gd name="connsiteX8" fmla="*/ 853260 w 856799"/>
                  <a:gd name="connsiteY8" fmla="*/ 283571 h 414869"/>
                  <a:gd name="connsiteX9" fmla="*/ 727328 w 856799"/>
                  <a:gd name="connsiteY9" fmla="*/ 412146 h 414869"/>
                  <a:gd name="connsiteX0" fmla="*/ 727328 w 798324"/>
                  <a:gd name="connsiteY0" fmla="*/ 412304 h 415193"/>
                  <a:gd name="connsiteX1" fmla="*/ 659563 w 798324"/>
                  <a:gd name="connsiteY1" fmla="*/ 172069 h 415193"/>
                  <a:gd name="connsiteX2" fmla="*/ 469720 w 798324"/>
                  <a:gd name="connsiteY2" fmla="*/ 126002 h 415193"/>
                  <a:gd name="connsiteX3" fmla="*/ 218246 w 798324"/>
                  <a:gd name="connsiteY3" fmla="*/ 116713 h 415193"/>
                  <a:gd name="connsiteX4" fmla="*/ 0 w 798324"/>
                  <a:gd name="connsiteY4" fmla="*/ 174061 h 415193"/>
                  <a:gd name="connsiteX5" fmla="*/ 57011 w 798324"/>
                  <a:gd name="connsiteY5" fmla="*/ 67854 h 415193"/>
                  <a:gd name="connsiteX6" fmla="*/ 228179 w 798324"/>
                  <a:gd name="connsiteY6" fmla="*/ 50212 h 415193"/>
                  <a:gd name="connsiteX7" fmla="*/ 765083 w 798324"/>
                  <a:gd name="connsiteY7" fmla="*/ 12119 h 415193"/>
                  <a:gd name="connsiteX8" fmla="*/ 739292 w 798324"/>
                  <a:gd name="connsiteY8" fmla="*/ 286111 h 415193"/>
                  <a:gd name="connsiteX9" fmla="*/ 727328 w 798324"/>
                  <a:gd name="connsiteY9" fmla="*/ 412304 h 415193"/>
                  <a:gd name="connsiteX0" fmla="*/ 727328 w 863034"/>
                  <a:gd name="connsiteY0" fmla="*/ 412624 h 415870"/>
                  <a:gd name="connsiteX1" fmla="*/ 659563 w 863034"/>
                  <a:gd name="connsiteY1" fmla="*/ 172389 h 415870"/>
                  <a:gd name="connsiteX2" fmla="*/ 469720 w 863034"/>
                  <a:gd name="connsiteY2" fmla="*/ 126322 h 415870"/>
                  <a:gd name="connsiteX3" fmla="*/ 218246 w 863034"/>
                  <a:gd name="connsiteY3" fmla="*/ 117033 h 415870"/>
                  <a:gd name="connsiteX4" fmla="*/ 0 w 863034"/>
                  <a:gd name="connsiteY4" fmla="*/ 174381 h 415870"/>
                  <a:gd name="connsiteX5" fmla="*/ 57011 w 863034"/>
                  <a:gd name="connsiteY5" fmla="*/ 68174 h 415870"/>
                  <a:gd name="connsiteX6" fmla="*/ 228179 w 863034"/>
                  <a:gd name="connsiteY6" fmla="*/ 50532 h 415870"/>
                  <a:gd name="connsiteX7" fmla="*/ 765083 w 863034"/>
                  <a:gd name="connsiteY7" fmla="*/ 12439 h 415870"/>
                  <a:gd name="connsiteX8" fmla="*/ 860383 w 863034"/>
                  <a:gd name="connsiteY8" fmla="*/ 291197 h 415870"/>
                  <a:gd name="connsiteX9" fmla="*/ 727328 w 863034"/>
                  <a:gd name="connsiteY9" fmla="*/ 412624 h 415870"/>
                  <a:gd name="connsiteX0" fmla="*/ 727328 w 863035"/>
                  <a:gd name="connsiteY0" fmla="*/ 233906 h 301322"/>
                  <a:gd name="connsiteX1" fmla="*/ 659563 w 863035"/>
                  <a:gd name="connsiteY1" fmla="*/ 172389 h 301322"/>
                  <a:gd name="connsiteX2" fmla="*/ 469720 w 863035"/>
                  <a:gd name="connsiteY2" fmla="*/ 126322 h 301322"/>
                  <a:gd name="connsiteX3" fmla="*/ 218246 w 863035"/>
                  <a:gd name="connsiteY3" fmla="*/ 117033 h 301322"/>
                  <a:gd name="connsiteX4" fmla="*/ 0 w 863035"/>
                  <a:gd name="connsiteY4" fmla="*/ 174381 h 301322"/>
                  <a:gd name="connsiteX5" fmla="*/ 57011 w 863035"/>
                  <a:gd name="connsiteY5" fmla="*/ 68174 h 301322"/>
                  <a:gd name="connsiteX6" fmla="*/ 228179 w 863035"/>
                  <a:gd name="connsiteY6" fmla="*/ 50532 h 301322"/>
                  <a:gd name="connsiteX7" fmla="*/ 765083 w 863035"/>
                  <a:gd name="connsiteY7" fmla="*/ 12439 h 301322"/>
                  <a:gd name="connsiteX8" fmla="*/ 860383 w 863035"/>
                  <a:gd name="connsiteY8" fmla="*/ 291197 h 301322"/>
                  <a:gd name="connsiteX9" fmla="*/ 727328 w 863035"/>
                  <a:gd name="connsiteY9" fmla="*/ 233906 h 301322"/>
                  <a:gd name="connsiteX0" fmla="*/ 727328 w 863035"/>
                  <a:gd name="connsiteY0" fmla="*/ 233906 h 301322"/>
                  <a:gd name="connsiteX1" fmla="*/ 659563 w 863035"/>
                  <a:gd name="connsiteY1" fmla="*/ 172389 h 301322"/>
                  <a:gd name="connsiteX2" fmla="*/ 469720 w 863035"/>
                  <a:gd name="connsiteY2" fmla="*/ 126322 h 301322"/>
                  <a:gd name="connsiteX3" fmla="*/ 218246 w 863035"/>
                  <a:gd name="connsiteY3" fmla="*/ 117033 h 301322"/>
                  <a:gd name="connsiteX4" fmla="*/ 0 w 863035"/>
                  <a:gd name="connsiteY4" fmla="*/ 174381 h 301322"/>
                  <a:gd name="connsiteX5" fmla="*/ 57011 w 863035"/>
                  <a:gd name="connsiteY5" fmla="*/ 68174 h 301322"/>
                  <a:gd name="connsiteX6" fmla="*/ 228179 w 863035"/>
                  <a:gd name="connsiteY6" fmla="*/ 50532 h 301322"/>
                  <a:gd name="connsiteX7" fmla="*/ 765083 w 863035"/>
                  <a:gd name="connsiteY7" fmla="*/ 12439 h 301322"/>
                  <a:gd name="connsiteX8" fmla="*/ 860383 w 863035"/>
                  <a:gd name="connsiteY8" fmla="*/ 291197 h 301322"/>
                  <a:gd name="connsiteX9" fmla="*/ 727328 w 863035"/>
                  <a:gd name="connsiteY9" fmla="*/ 233906 h 301322"/>
                  <a:gd name="connsiteX0" fmla="*/ 727328 w 863035"/>
                  <a:gd name="connsiteY0" fmla="*/ 233906 h 291197"/>
                  <a:gd name="connsiteX1" fmla="*/ 659563 w 863035"/>
                  <a:gd name="connsiteY1" fmla="*/ 172389 h 291197"/>
                  <a:gd name="connsiteX2" fmla="*/ 469720 w 863035"/>
                  <a:gd name="connsiteY2" fmla="*/ 126322 h 291197"/>
                  <a:gd name="connsiteX3" fmla="*/ 218246 w 863035"/>
                  <a:gd name="connsiteY3" fmla="*/ 117033 h 291197"/>
                  <a:gd name="connsiteX4" fmla="*/ 0 w 863035"/>
                  <a:gd name="connsiteY4" fmla="*/ 174381 h 291197"/>
                  <a:gd name="connsiteX5" fmla="*/ 57011 w 863035"/>
                  <a:gd name="connsiteY5" fmla="*/ 68174 h 291197"/>
                  <a:gd name="connsiteX6" fmla="*/ 228179 w 863035"/>
                  <a:gd name="connsiteY6" fmla="*/ 50532 h 291197"/>
                  <a:gd name="connsiteX7" fmla="*/ 765083 w 863035"/>
                  <a:gd name="connsiteY7" fmla="*/ 12439 h 291197"/>
                  <a:gd name="connsiteX8" fmla="*/ 860383 w 863035"/>
                  <a:gd name="connsiteY8" fmla="*/ 291197 h 291197"/>
                  <a:gd name="connsiteX9" fmla="*/ 727328 w 863035"/>
                  <a:gd name="connsiteY9" fmla="*/ 233906 h 291197"/>
                  <a:gd name="connsiteX0" fmla="*/ 727328 w 863035"/>
                  <a:gd name="connsiteY0" fmla="*/ 233906 h 291197"/>
                  <a:gd name="connsiteX1" fmla="*/ 659563 w 863035"/>
                  <a:gd name="connsiteY1" fmla="*/ 172389 h 291197"/>
                  <a:gd name="connsiteX2" fmla="*/ 469720 w 863035"/>
                  <a:gd name="connsiteY2" fmla="*/ 126322 h 291197"/>
                  <a:gd name="connsiteX3" fmla="*/ 218246 w 863035"/>
                  <a:gd name="connsiteY3" fmla="*/ 117033 h 291197"/>
                  <a:gd name="connsiteX4" fmla="*/ 0 w 863035"/>
                  <a:gd name="connsiteY4" fmla="*/ 174381 h 291197"/>
                  <a:gd name="connsiteX5" fmla="*/ 57011 w 863035"/>
                  <a:gd name="connsiteY5" fmla="*/ 68174 h 291197"/>
                  <a:gd name="connsiteX6" fmla="*/ 228179 w 863035"/>
                  <a:gd name="connsiteY6" fmla="*/ 50532 h 291197"/>
                  <a:gd name="connsiteX7" fmla="*/ 765083 w 863035"/>
                  <a:gd name="connsiteY7" fmla="*/ 12439 h 291197"/>
                  <a:gd name="connsiteX8" fmla="*/ 860383 w 863035"/>
                  <a:gd name="connsiteY8" fmla="*/ 291197 h 291197"/>
                  <a:gd name="connsiteX9" fmla="*/ 727328 w 863035"/>
                  <a:gd name="connsiteY9" fmla="*/ 233906 h 291197"/>
                  <a:gd name="connsiteX0" fmla="*/ 727328 w 860808"/>
                  <a:gd name="connsiteY0" fmla="*/ 233906 h 291197"/>
                  <a:gd name="connsiteX1" fmla="*/ 659563 w 860808"/>
                  <a:gd name="connsiteY1" fmla="*/ 172389 h 291197"/>
                  <a:gd name="connsiteX2" fmla="*/ 469720 w 860808"/>
                  <a:gd name="connsiteY2" fmla="*/ 126322 h 291197"/>
                  <a:gd name="connsiteX3" fmla="*/ 218246 w 860808"/>
                  <a:gd name="connsiteY3" fmla="*/ 117033 h 291197"/>
                  <a:gd name="connsiteX4" fmla="*/ 0 w 860808"/>
                  <a:gd name="connsiteY4" fmla="*/ 174381 h 291197"/>
                  <a:gd name="connsiteX5" fmla="*/ 57011 w 860808"/>
                  <a:gd name="connsiteY5" fmla="*/ 68174 h 291197"/>
                  <a:gd name="connsiteX6" fmla="*/ 228179 w 860808"/>
                  <a:gd name="connsiteY6" fmla="*/ 50532 h 291197"/>
                  <a:gd name="connsiteX7" fmla="*/ 765083 w 860808"/>
                  <a:gd name="connsiteY7" fmla="*/ 12439 h 291197"/>
                  <a:gd name="connsiteX8" fmla="*/ 860383 w 860808"/>
                  <a:gd name="connsiteY8" fmla="*/ 291197 h 291197"/>
                  <a:gd name="connsiteX9" fmla="*/ 727328 w 860808"/>
                  <a:gd name="connsiteY9" fmla="*/ 233906 h 291197"/>
                  <a:gd name="connsiteX0" fmla="*/ 727328 w 860808"/>
                  <a:gd name="connsiteY0" fmla="*/ 221862 h 279153"/>
                  <a:gd name="connsiteX1" fmla="*/ 659563 w 860808"/>
                  <a:gd name="connsiteY1" fmla="*/ 160345 h 279153"/>
                  <a:gd name="connsiteX2" fmla="*/ 469720 w 860808"/>
                  <a:gd name="connsiteY2" fmla="*/ 114278 h 279153"/>
                  <a:gd name="connsiteX3" fmla="*/ 218246 w 860808"/>
                  <a:gd name="connsiteY3" fmla="*/ 104989 h 279153"/>
                  <a:gd name="connsiteX4" fmla="*/ 0 w 860808"/>
                  <a:gd name="connsiteY4" fmla="*/ 162337 h 279153"/>
                  <a:gd name="connsiteX5" fmla="*/ 57011 w 860808"/>
                  <a:gd name="connsiteY5" fmla="*/ 56130 h 279153"/>
                  <a:gd name="connsiteX6" fmla="*/ 228179 w 860808"/>
                  <a:gd name="connsiteY6" fmla="*/ 38488 h 279153"/>
                  <a:gd name="connsiteX7" fmla="*/ 765083 w 860808"/>
                  <a:gd name="connsiteY7" fmla="*/ 395 h 279153"/>
                  <a:gd name="connsiteX8" fmla="*/ 860383 w 860808"/>
                  <a:gd name="connsiteY8" fmla="*/ 279153 h 279153"/>
                  <a:gd name="connsiteX9" fmla="*/ 727328 w 860808"/>
                  <a:gd name="connsiteY9" fmla="*/ 221862 h 279153"/>
                  <a:gd name="connsiteX0" fmla="*/ 727328 w 860808"/>
                  <a:gd name="connsiteY0" fmla="*/ 232561 h 289852"/>
                  <a:gd name="connsiteX1" fmla="*/ 659563 w 860808"/>
                  <a:gd name="connsiteY1" fmla="*/ 171044 h 289852"/>
                  <a:gd name="connsiteX2" fmla="*/ 469720 w 860808"/>
                  <a:gd name="connsiteY2" fmla="*/ 124977 h 289852"/>
                  <a:gd name="connsiteX3" fmla="*/ 218246 w 860808"/>
                  <a:gd name="connsiteY3" fmla="*/ 115688 h 289852"/>
                  <a:gd name="connsiteX4" fmla="*/ 0 w 860808"/>
                  <a:gd name="connsiteY4" fmla="*/ 173036 h 289852"/>
                  <a:gd name="connsiteX5" fmla="*/ 57011 w 860808"/>
                  <a:gd name="connsiteY5" fmla="*/ 66829 h 289852"/>
                  <a:gd name="connsiteX6" fmla="*/ 765083 w 860808"/>
                  <a:gd name="connsiteY6" fmla="*/ 11094 h 289852"/>
                  <a:gd name="connsiteX7" fmla="*/ 860383 w 860808"/>
                  <a:gd name="connsiteY7" fmla="*/ 289852 h 289852"/>
                  <a:gd name="connsiteX8" fmla="*/ 727328 w 860808"/>
                  <a:gd name="connsiteY8" fmla="*/ 232561 h 289852"/>
                  <a:gd name="connsiteX0" fmla="*/ 727328 w 860808"/>
                  <a:gd name="connsiteY0" fmla="*/ 233360 h 290651"/>
                  <a:gd name="connsiteX1" fmla="*/ 659563 w 860808"/>
                  <a:gd name="connsiteY1" fmla="*/ 171843 h 290651"/>
                  <a:gd name="connsiteX2" fmla="*/ 469720 w 860808"/>
                  <a:gd name="connsiteY2" fmla="*/ 125776 h 290651"/>
                  <a:gd name="connsiteX3" fmla="*/ 218246 w 860808"/>
                  <a:gd name="connsiteY3" fmla="*/ 116487 h 290651"/>
                  <a:gd name="connsiteX4" fmla="*/ 0 w 860808"/>
                  <a:gd name="connsiteY4" fmla="*/ 173835 h 290651"/>
                  <a:gd name="connsiteX5" fmla="*/ 57011 w 860808"/>
                  <a:gd name="connsiteY5" fmla="*/ 67628 h 290651"/>
                  <a:gd name="connsiteX6" fmla="*/ 765083 w 860808"/>
                  <a:gd name="connsiteY6" fmla="*/ 11893 h 290651"/>
                  <a:gd name="connsiteX7" fmla="*/ 860383 w 860808"/>
                  <a:gd name="connsiteY7" fmla="*/ 290651 h 290651"/>
                  <a:gd name="connsiteX8" fmla="*/ 727328 w 860808"/>
                  <a:gd name="connsiteY8" fmla="*/ 233360 h 290651"/>
                  <a:gd name="connsiteX0" fmla="*/ 727328 w 860838"/>
                  <a:gd name="connsiteY0" fmla="*/ 241764 h 299055"/>
                  <a:gd name="connsiteX1" fmla="*/ 659563 w 860838"/>
                  <a:gd name="connsiteY1" fmla="*/ 180247 h 299055"/>
                  <a:gd name="connsiteX2" fmla="*/ 469720 w 860838"/>
                  <a:gd name="connsiteY2" fmla="*/ 134180 h 299055"/>
                  <a:gd name="connsiteX3" fmla="*/ 218246 w 860838"/>
                  <a:gd name="connsiteY3" fmla="*/ 124891 h 299055"/>
                  <a:gd name="connsiteX4" fmla="*/ 0 w 860838"/>
                  <a:gd name="connsiteY4" fmla="*/ 182239 h 299055"/>
                  <a:gd name="connsiteX5" fmla="*/ 57011 w 860838"/>
                  <a:gd name="connsiteY5" fmla="*/ 76032 h 299055"/>
                  <a:gd name="connsiteX6" fmla="*/ 769832 w 860838"/>
                  <a:gd name="connsiteY6" fmla="*/ 10766 h 299055"/>
                  <a:gd name="connsiteX7" fmla="*/ 860383 w 860838"/>
                  <a:gd name="connsiteY7" fmla="*/ 299055 h 299055"/>
                  <a:gd name="connsiteX8" fmla="*/ 727328 w 860838"/>
                  <a:gd name="connsiteY8" fmla="*/ 241764 h 299055"/>
                  <a:gd name="connsiteX0" fmla="*/ 727328 w 860894"/>
                  <a:gd name="connsiteY0" fmla="*/ 241764 h 299055"/>
                  <a:gd name="connsiteX1" fmla="*/ 659563 w 860894"/>
                  <a:gd name="connsiteY1" fmla="*/ 180247 h 299055"/>
                  <a:gd name="connsiteX2" fmla="*/ 469720 w 860894"/>
                  <a:gd name="connsiteY2" fmla="*/ 134180 h 299055"/>
                  <a:gd name="connsiteX3" fmla="*/ 218246 w 860894"/>
                  <a:gd name="connsiteY3" fmla="*/ 124891 h 299055"/>
                  <a:gd name="connsiteX4" fmla="*/ 0 w 860894"/>
                  <a:gd name="connsiteY4" fmla="*/ 182239 h 299055"/>
                  <a:gd name="connsiteX5" fmla="*/ 57011 w 860894"/>
                  <a:gd name="connsiteY5" fmla="*/ 76032 h 299055"/>
                  <a:gd name="connsiteX6" fmla="*/ 776954 w 860894"/>
                  <a:gd name="connsiteY6" fmla="*/ 10766 h 299055"/>
                  <a:gd name="connsiteX7" fmla="*/ 860383 w 860894"/>
                  <a:gd name="connsiteY7" fmla="*/ 299055 h 299055"/>
                  <a:gd name="connsiteX8" fmla="*/ 727328 w 860894"/>
                  <a:gd name="connsiteY8" fmla="*/ 241764 h 299055"/>
                  <a:gd name="connsiteX0" fmla="*/ 727328 w 860894"/>
                  <a:gd name="connsiteY0" fmla="*/ 230998 h 288289"/>
                  <a:gd name="connsiteX1" fmla="*/ 659563 w 860894"/>
                  <a:gd name="connsiteY1" fmla="*/ 169481 h 288289"/>
                  <a:gd name="connsiteX2" fmla="*/ 469720 w 860894"/>
                  <a:gd name="connsiteY2" fmla="*/ 123414 h 288289"/>
                  <a:gd name="connsiteX3" fmla="*/ 218246 w 860894"/>
                  <a:gd name="connsiteY3" fmla="*/ 114125 h 288289"/>
                  <a:gd name="connsiteX4" fmla="*/ 0 w 860894"/>
                  <a:gd name="connsiteY4" fmla="*/ 171473 h 288289"/>
                  <a:gd name="connsiteX5" fmla="*/ 57011 w 860894"/>
                  <a:gd name="connsiteY5" fmla="*/ 65266 h 288289"/>
                  <a:gd name="connsiteX6" fmla="*/ 776954 w 860894"/>
                  <a:gd name="connsiteY6" fmla="*/ 0 h 288289"/>
                  <a:gd name="connsiteX7" fmla="*/ 860383 w 860894"/>
                  <a:gd name="connsiteY7" fmla="*/ 288289 h 288289"/>
                  <a:gd name="connsiteX8" fmla="*/ 727328 w 860894"/>
                  <a:gd name="connsiteY8" fmla="*/ 230998 h 288289"/>
                  <a:gd name="connsiteX0" fmla="*/ 727328 w 860591"/>
                  <a:gd name="connsiteY0" fmla="*/ 230998 h 288289"/>
                  <a:gd name="connsiteX1" fmla="*/ 659563 w 860591"/>
                  <a:gd name="connsiteY1" fmla="*/ 169481 h 288289"/>
                  <a:gd name="connsiteX2" fmla="*/ 469720 w 860591"/>
                  <a:gd name="connsiteY2" fmla="*/ 123414 h 288289"/>
                  <a:gd name="connsiteX3" fmla="*/ 218246 w 860591"/>
                  <a:gd name="connsiteY3" fmla="*/ 114125 h 288289"/>
                  <a:gd name="connsiteX4" fmla="*/ 0 w 860591"/>
                  <a:gd name="connsiteY4" fmla="*/ 171473 h 288289"/>
                  <a:gd name="connsiteX5" fmla="*/ 57011 w 860591"/>
                  <a:gd name="connsiteY5" fmla="*/ 65266 h 288289"/>
                  <a:gd name="connsiteX6" fmla="*/ 776954 w 860591"/>
                  <a:gd name="connsiteY6" fmla="*/ 0 h 288289"/>
                  <a:gd name="connsiteX7" fmla="*/ 860383 w 860591"/>
                  <a:gd name="connsiteY7" fmla="*/ 288289 h 288289"/>
                  <a:gd name="connsiteX8" fmla="*/ 727328 w 860591"/>
                  <a:gd name="connsiteY8" fmla="*/ 230998 h 288289"/>
                  <a:gd name="connsiteX0" fmla="*/ 727328 w 860737"/>
                  <a:gd name="connsiteY0" fmla="*/ 230998 h 288289"/>
                  <a:gd name="connsiteX1" fmla="*/ 659563 w 860737"/>
                  <a:gd name="connsiteY1" fmla="*/ 169481 h 288289"/>
                  <a:gd name="connsiteX2" fmla="*/ 469720 w 860737"/>
                  <a:gd name="connsiteY2" fmla="*/ 123414 h 288289"/>
                  <a:gd name="connsiteX3" fmla="*/ 218246 w 860737"/>
                  <a:gd name="connsiteY3" fmla="*/ 114125 h 288289"/>
                  <a:gd name="connsiteX4" fmla="*/ 0 w 860737"/>
                  <a:gd name="connsiteY4" fmla="*/ 171473 h 288289"/>
                  <a:gd name="connsiteX5" fmla="*/ 57011 w 860737"/>
                  <a:gd name="connsiteY5" fmla="*/ 65266 h 288289"/>
                  <a:gd name="connsiteX6" fmla="*/ 776954 w 860737"/>
                  <a:gd name="connsiteY6" fmla="*/ 0 h 288289"/>
                  <a:gd name="connsiteX7" fmla="*/ 860383 w 860737"/>
                  <a:gd name="connsiteY7" fmla="*/ 288289 h 288289"/>
                  <a:gd name="connsiteX8" fmla="*/ 727328 w 860737"/>
                  <a:gd name="connsiteY8" fmla="*/ 230998 h 288289"/>
                  <a:gd name="connsiteX0" fmla="*/ 727328 w 860782"/>
                  <a:gd name="connsiteY0" fmla="*/ 230998 h 288289"/>
                  <a:gd name="connsiteX1" fmla="*/ 659563 w 860782"/>
                  <a:gd name="connsiteY1" fmla="*/ 169481 h 288289"/>
                  <a:gd name="connsiteX2" fmla="*/ 469720 w 860782"/>
                  <a:gd name="connsiteY2" fmla="*/ 123414 h 288289"/>
                  <a:gd name="connsiteX3" fmla="*/ 218246 w 860782"/>
                  <a:gd name="connsiteY3" fmla="*/ 114125 h 288289"/>
                  <a:gd name="connsiteX4" fmla="*/ 0 w 860782"/>
                  <a:gd name="connsiteY4" fmla="*/ 171473 h 288289"/>
                  <a:gd name="connsiteX5" fmla="*/ 57011 w 860782"/>
                  <a:gd name="connsiteY5" fmla="*/ 65266 h 288289"/>
                  <a:gd name="connsiteX6" fmla="*/ 776954 w 860782"/>
                  <a:gd name="connsiteY6" fmla="*/ 0 h 288289"/>
                  <a:gd name="connsiteX7" fmla="*/ 860383 w 860782"/>
                  <a:gd name="connsiteY7" fmla="*/ 288289 h 288289"/>
                  <a:gd name="connsiteX8" fmla="*/ 727328 w 860782"/>
                  <a:gd name="connsiteY8" fmla="*/ 230998 h 288289"/>
                  <a:gd name="connsiteX0" fmla="*/ 727328 w 860383"/>
                  <a:gd name="connsiteY0" fmla="*/ 230998 h 288289"/>
                  <a:gd name="connsiteX1" fmla="*/ 659563 w 860383"/>
                  <a:gd name="connsiteY1" fmla="*/ 169481 h 288289"/>
                  <a:gd name="connsiteX2" fmla="*/ 469720 w 860383"/>
                  <a:gd name="connsiteY2" fmla="*/ 123414 h 288289"/>
                  <a:gd name="connsiteX3" fmla="*/ 218246 w 860383"/>
                  <a:gd name="connsiteY3" fmla="*/ 114125 h 288289"/>
                  <a:gd name="connsiteX4" fmla="*/ 0 w 860383"/>
                  <a:gd name="connsiteY4" fmla="*/ 171473 h 288289"/>
                  <a:gd name="connsiteX5" fmla="*/ 57011 w 860383"/>
                  <a:gd name="connsiteY5" fmla="*/ 65266 h 288289"/>
                  <a:gd name="connsiteX6" fmla="*/ 776954 w 860383"/>
                  <a:gd name="connsiteY6" fmla="*/ 0 h 288289"/>
                  <a:gd name="connsiteX7" fmla="*/ 860383 w 860383"/>
                  <a:gd name="connsiteY7" fmla="*/ 288289 h 288289"/>
                  <a:gd name="connsiteX8" fmla="*/ 727328 w 860383"/>
                  <a:gd name="connsiteY8" fmla="*/ 230998 h 288289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76954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76954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4608 w 867506"/>
                  <a:gd name="connsiteY2" fmla="*/ 166307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49887 w 867506"/>
                  <a:gd name="connsiteY5" fmla="*/ 55735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39199 w 879377"/>
                  <a:gd name="connsiteY0" fmla="*/ 230998 h 293054"/>
                  <a:gd name="connsiteX1" fmla="*/ 626322 w 879377"/>
                  <a:gd name="connsiteY1" fmla="*/ 183778 h 293054"/>
                  <a:gd name="connsiteX2" fmla="*/ 436479 w 879377"/>
                  <a:gd name="connsiteY2" fmla="*/ 166307 h 293054"/>
                  <a:gd name="connsiteX3" fmla="*/ 234865 w 879377"/>
                  <a:gd name="connsiteY3" fmla="*/ 164166 h 293054"/>
                  <a:gd name="connsiteX4" fmla="*/ 0 w 879377"/>
                  <a:gd name="connsiteY4" fmla="*/ 169091 h 293054"/>
                  <a:gd name="connsiteX5" fmla="*/ 61758 w 879377"/>
                  <a:gd name="connsiteY5" fmla="*/ 55735 h 293054"/>
                  <a:gd name="connsiteX6" fmla="*/ 795948 w 879377"/>
                  <a:gd name="connsiteY6" fmla="*/ 0 h 293054"/>
                  <a:gd name="connsiteX7" fmla="*/ 879377 w 879377"/>
                  <a:gd name="connsiteY7" fmla="*/ 293054 h 293054"/>
                  <a:gd name="connsiteX8" fmla="*/ 739199 w 879377"/>
                  <a:gd name="connsiteY8" fmla="*/ 230998 h 29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9377" h="293054">
                    <a:moveTo>
                      <a:pt x="739199" y="230998"/>
                    </a:moveTo>
                    <a:cubicBezTo>
                      <a:pt x="697023" y="212785"/>
                      <a:pt x="676775" y="194560"/>
                      <a:pt x="626322" y="183778"/>
                    </a:cubicBezTo>
                    <a:cubicBezTo>
                      <a:pt x="575869" y="172996"/>
                      <a:pt x="501722" y="169576"/>
                      <a:pt x="436479" y="166307"/>
                    </a:cubicBezTo>
                    <a:cubicBezTo>
                      <a:pt x="371236" y="163038"/>
                      <a:pt x="307611" y="163702"/>
                      <a:pt x="234865" y="164166"/>
                    </a:cubicBezTo>
                    <a:cubicBezTo>
                      <a:pt x="162119" y="164630"/>
                      <a:pt x="26873" y="177234"/>
                      <a:pt x="0" y="169091"/>
                    </a:cubicBezTo>
                    <a:lnTo>
                      <a:pt x="61758" y="55735"/>
                    </a:lnTo>
                    <a:cubicBezTo>
                      <a:pt x="376846" y="21596"/>
                      <a:pt x="524341" y="15252"/>
                      <a:pt x="795948" y="0"/>
                    </a:cubicBezTo>
                    <a:cubicBezTo>
                      <a:pt x="808716" y="99681"/>
                      <a:pt x="840559" y="210868"/>
                      <a:pt x="879377" y="293054"/>
                    </a:cubicBezTo>
                    <a:cubicBezTo>
                      <a:pt x="813727" y="275158"/>
                      <a:pt x="781375" y="249211"/>
                      <a:pt x="739199" y="230998"/>
                    </a:cubicBezTo>
                    <a:close/>
                  </a:path>
                </a:pathLst>
              </a:custGeom>
              <a:solidFill>
                <a:srgbClr val="000000">
                  <a:lumMod val="50000"/>
                  <a:lumOff val="50000"/>
                </a:srgb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1" name="Vrije vorm 77">
                <a:extLst>
                  <a:ext uri="{FF2B5EF4-FFF2-40B4-BE49-F238E27FC236}">
                    <a16:creationId xmlns="" xmlns:a16="http://schemas.microsoft.com/office/drawing/2014/main" id="{B7D902FC-813A-4446-ABCC-BA7CC3BD4BFD}"/>
                  </a:ext>
                </a:extLst>
              </p:cNvPr>
              <p:cNvSpPr/>
              <p:nvPr/>
            </p:nvSpPr>
            <p:spPr bwMode="auto">
              <a:xfrm>
                <a:off x="5794423" y="4096500"/>
                <a:ext cx="891931" cy="210442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46112 w 850428"/>
                  <a:gd name="connsiteY0" fmla="*/ 143725 h 206092"/>
                  <a:gd name="connsiteX1" fmla="*/ 745408 w 850428"/>
                  <a:gd name="connsiteY1" fmla="*/ 206090 h 206092"/>
                  <a:gd name="connsiteX2" fmla="*/ 590973 w 850428"/>
                  <a:gd name="connsiteY2" fmla="*/ 141695 h 206092"/>
                  <a:gd name="connsiteX3" fmla="*/ 438723 w 850428"/>
                  <a:gd name="connsiteY3" fmla="*/ 160742 h 206092"/>
                  <a:gd name="connsiteX4" fmla="*/ 369973 w 850428"/>
                  <a:gd name="connsiteY4" fmla="*/ 76549 h 206092"/>
                  <a:gd name="connsiteX5" fmla="*/ 246712 w 850428"/>
                  <a:gd name="connsiteY5" fmla="*/ 138748 h 206092"/>
                  <a:gd name="connsiteX6" fmla="*/ 118691 w 850428"/>
                  <a:gd name="connsiteY6" fmla="*/ 69801 h 206092"/>
                  <a:gd name="connsiteX7" fmla="*/ 0 w 850428"/>
                  <a:gd name="connsiteY7" fmla="*/ 11253 h 206092"/>
                  <a:gd name="connsiteX8" fmla="*/ 311256 w 850428"/>
                  <a:gd name="connsiteY8" fmla="*/ 7908 h 206092"/>
                  <a:gd name="connsiteX9" fmla="*/ 601228 w 850428"/>
                  <a:gd name="connsiteY9" fmla="*/ 24622 h 206092"/>
                  <a:gd name="connsiteX10" fmla="*/ 846112 w 850428"/>
                  <a:gd name="connsiteY10" fmla="*/ 143725 h 206092"/>
                  <a:gd name="connsiteX0" fmla="*/ 846112 w 850428"/>
                  <a:gd name="connsiteY0" fmla="*/ 137096 h 199463"/>
                  <a:gd name="connsiteX1" fmla="*/ 745408 w 850428"/>
                  <a:gd name="connsiteY1" fmla="*/ 199461 h 199463"/>
                  <a:gd name="connsiteX2" fmla="*/ 590973 w 850428"/>
                  <a:gd name="connsiteY2" fmla="*/ 135066 h 199463"/>
                  <a:gd name="connsiteX3" fmla="*/ 438723 w 850428"/>
                  <a:gd name="connsiteY3" fmla="*/ 154113 h 199463"/>
                  <a:gd name="connsiteX4" fmla="*/ 369973 w 850428"/>
                  <a:gd name="connsiteY4" fmla="*/ 69920 h 199463"/>
                  <a:gd name="connsiteX5" fmla="*/ 246712 w 850428"/>
                  <a:gd name="connsiteY5" fmla="*/ 132119 h 199463"/>
                  <a:gd name="connsiteX6" fmla="*/ 118691 w 850428"/>
                  <a:gd name="connsiteY6" fmla="*/ 63172 h 199463"/>
                  <a:gd name="connsiteX7" fmla="*/ 0 w 850428"/>
                  <a:gd name="connsiteY7" fmla="*/ 4624 h 199463"/>
                  <a:gd name="connsiteX8" fmla="*/ 311256 w 850428"/>
                  <a:gd name="connsiteY8" fmla="*/ 1279 h 199463"/>
                  <a:gd name="connsiteX9" fmla="*/ 601228 w 850428"/>
                  <a:gd name="connsiteY9" fmla="*/ 17993 h 199463"/>
                  <a:gd name="connsiteX10" fmla="*/ 846112 w 850428"/>
                  <a:gd name="connsiteY10" fmla="*/ 137096 h 199463"/>
                  <a:gd name="connsiteX0" fmla="*/ 846112 w 850428"/>
                  <a:gd name="connsiteY0" fmla="*/ 138705 h 201072"/>
                  <a:gd name="connsiteX1" fmla="*/ 745408 w 850428"/>
                  <a:gd name="connsiteY1" fmla="*/ 201070 h 201072"/>
                  <a:gd name="connsiteX2" fmla="*/ 590973 w 850428"/>
                  <a:gd name="connsiteY2" fmla="*/ 136675 h 201072"/>
                  <a:gd name="connsiteX3" fmla="*/ 438723 w 850428"/>
                  <a:gd name="connsiteY3" fmla="*/ 155722 h 201072"/>
                  <a:gd name="connsiteX4" fmla="*/ 369973 w 850428"/>
                  <a:gd name="connsiteY4" fmla="*/ 71529 h 201072"/>
                  <a:gd name="connsiteX5" fmla="*/ 246712 w 850428"/>
                  <a:gd name="connsiteY5" fmla="*/ 133728 h 201072"/>
                  <a:gd name="connsiteX6" fmla="*/ 118691 w 850428"/>
                  <a:gd name="connsiteY6" fmla="*/ 64781 h 201072"/>
                  <a:gd name="connsiteX7" fmla="*/ 0 w 850428"/>
                  <a:gd name="connsiteY7" fmla="*/ 6233 h 201072"/>
                  <a:gd name="connsiteX8" fmla="*/ 311256 w 850428"/>
                  <a:gd name="connsiteY8" fmla="*/ 2888 h 201072"/>
                  <a:gd name="connsiteX9" fmla="*/ 601228 w 850428"/>
                  <a:gd name="connsiteY9" fmla="*/ 19602 h 201072"/>
                  <a:gd name="connsiteX10" fmla="*/ 846112 w 850428"/>
                  <a:gd name="connsiteY10" fmla="*/ 138705 h 201072"/>
                  <a:gd name="connsiteX0" fmla="*/ 862733 w 866531"/>
                  <a:gd name="connsiteY0" fmla="*/ 126790 h 201104"/>
                  <a:gd name="connsiteX1" fmla="*/ 745408 w 866531"/>
                  <a:gd name="connsiteY1" fmla="*/ 201070 h 201104"/>
                  <a:gd name="connsiteX2" fmla="*/ 590973 w 866531"/>
                  <a:gd name="connsiteY2" fmla="*/ 136675 h 201104"/>
                  <a:gd name="connsiteX3" fmla="*/ 438723 w 866531"/>
                  <a:gd name="connsiteY3" fmla="*/ 155722 h 201104"/>
                  <a:gd name="connsiteX4" fmla="*/ 369973 w 866531"/>
                  <a:gd name="connsiteY4" fmla="*/ 71529 h 201104"/>
                  <a:gd name="connsiteX5" fmla="*/ 246712 w 866531"/>
                  <a:gd name="connsiteY5" fmla="*/ 133728 h 201104"/>
                  <a:gd name="connsiteX6" fmla="*/ 118691 w 866531"/>
                  <a:gd name="connsiteY6" fmla="*/ 64781 h 201104"/>
                  <a:gd name="connsiteX7" fmla="*/ 0 w 866531"/>
                  <a:gd name="connsiteY7" fmla="*/ 6233 h 201104"/>
                  <a:gd name="connsiteX8" fmla="*/ 311256 w 866531"/>
                  <a:gd name="connsiteY8" fmla="*/ 2888 h 201104"/>
                  <a:gd name="connsiteX9" fmla="*/ 601228 w 866531"/>
                  <a:gd name="connsiteY9" fmla="*/ 19602 h 201104"/>
                  <a:gd name="connsiteX10" fmla="*/ 862733 w 866531"/>
                  <a:gd name="connsiteY10" fmla="*/ 126790 h 201104"/>
                  <a:gd name="connsiteX0" fmla="*/ 862733 w 874600"/>
                  <a:gd name="connsiteY0" fmla="*/ 126790 h 201104"/>
                  <a:gd name="connsiteX1" fmla="*/ 745408 w 874600"/>
                  <a:gd name="connsiteY1" fmla="*/ 201070 h 201104"/>
                  <a:gd name="connsiteX2" fmla="*/ 590973 w 874600"/>
                  <a:gd name="connsiteY2" fmla="*/ 136675 h 201104"/>
                  <a:gd name="connsiteX3" fmla="*/ 438723 w 874600"/>
                  <a:gd name="connsiteY3" fmla="*/ 155722 h 201104"/>
                  <a:gd name="connsiteX4" fmla="*/ 369973 w 874600"/>
                  <a:gd name="connsiteY4" fmla="*/ 71529 h 201104"/>
                  <a:gd name="connsiteX5" fmla="*/ 246712 w 874600"/>
                  <a:gd name="connsiteY5" fmla="*/ 133728 h 201104"/>
                  <a:gd name="connsiteX6" fmla="*/ 118691 w 874600"/>
                  <a:gd name="connsiteY6" fmla="*/ 64781 h 201104"/>
                  <a:gd name="connsiteX7" fmla="*/ 0 w 874600"/>
                  <a:gd name="connsiteY7" fmla="*/ 6233 h 201104"/>
                  <a:gd name="connsiteX8" fmla="*/ 311256 w 874600"/>
                  <a:gd name="connsiteY8" fmla="*/ 2888 h 201104"/>
                  <a:gd name="connsiteX9" fmla="*/ 601228 w 874600"/>
                  <a:gd name="connsiteY9" fmla="*/ 19602 h 201104"/>
                  <a:gd name="connsiteX10" fmla="*/ 862733 w 874600"/>
                  <a:gd name="connsiteY10" fmla="*/ 126790 h 201104"/>
                  <a:gd name="connsiteX0" fmla="*/ 862733 w 874600"/>
                  <a:gd name="connsiteY0" fmla="*/ 126790 h 201104"/>
                  <a:gd name="connsiteX1" fmla="*/ 745408 w 874600"/>
                  <a:gd name="connsiteY1" fmla="*/ 201070 h 201104"/>
                  <a:gd name="connsiteX2" fmla="*/ 590973 w 874600"/>
                  <a:gd name="connsiteY2" fmla="*/ 136675 h 201104"/>
                  <a:gd name="connsiteX3" fmla="*/ 438723 w 874600"/>
                  <a:gd name="connsiteY3" fmla="*/ 155722 h 201104"/>
                  <a:gd name="connsiteX4" fmla="*/ 369973 w 874600"/>
                  <a:gd name="connsiteY4" fmla="*/ 71529 h 201104"/>
                  <a:gd name="connsiteX5" fmla="*/ 246712 w 874600"/>
                  <a:gd name="connsiteY5" fmla="*/ 133728 h 201104"/>
                  <a:gd name="connsiteX6" fmla="*/ 118691 w 874600"/>
                  <a:gd name="connsiteY6" fmla="*/ 64781 h 201104"/>
                  <a:gd name="connsiteX7" fmla="*/ 0 w 874600"/>
                  <a:gd name="connsiteY7" fmla="*/ 6233 h 201104"/>
                  <a:gd name="connsiteX8" fmla="*/ 311256 w 874600"/>
                  <a:gd name="connsiteY8" fmla="*/ 2888 h 201104"/>
                  <a:gd name="connsiteX9" fmla="*/ 601228 w 874600"/>
                  <a:gd name="connsiteY9" fmla="*/ 19602 h 201104"/>
                  <a:gd name="connsiteX10" fmla="*/ 862733 w 874600"/>
                  <a:gd name="connsiteY10" fmla="*/ 126790 h 201104"/>
                  <a:gd name="connsiteX0" fmla="*/ 862733 w 862733"/>
                  <a:gd name="connsiteY0" fmla="*/ 126790 h 201104"/>
                  <a:gd name="connsiteX1" fmla="*/ 745408 w 862733"/>
                  <a:gd name="connsiteY1" fmla="*/ 201070 h 201104"/>
                  <a:gd name="connsiteX2" fmla="*/ 590973 w 862733"/>
                  <a:gd name="connsiteY2" fmla="*/ 136675 h 201104"/>
                  <a:gd name="connsiteX3" fmla="*/ 438723 w 862733"/>
                  <a:gd name="connsiteY3" fmla="*/ 155722 h 201104"/>
                  <a:gd name="connsiteX4" fmla="*/ 369973 w 862733"/>
                  <a:gd name="connsiteY4" fmla="*/ 71529 h 201104"/>
                  <a:gd name="connsiteX5" fmla="*/ 246712 w 862733"/>
                  <a:gd name="connsiteY5" fmla="*/ 133728 h 201104"/>
                  <a:gd name="connsiteX6" fmla="*/ 118691 w 862733"/>
                  <a:gd name="connsiteY6" fmla="*/ 64781 h 201104"/>
                  <a:gd name="connsiteX7" fmla="*/ 0 w 862733"/>
                  <a:gd name="connsiteY7" fmla="*/ 6233 h 201104"/>
                  <a:gd name="connsiteX8" fmla="*/ 311256 w 862733"/>
                  <a:gd name="connsiteY8" fmla="*/ 2888 h 201104"/>
                  <a:gd name="connsiteX9" fmla="*/ 601228 w 862733"/>
                  <a:gd name="connsiteY9" fmla="*/ 19602 h 201104"/>
                  <a:gd name="connsiteX10" fmla="*/ 862733 w 862733"/>
                  <a:gd name="connsiteY10" fmla="*/ 126790 h 201104"/>
                  <a:gd name="connsiteX0" fmla="*/ 862733 w 862733"/>
                  <a:gd name="connsiteY0" fmla="*/ 128324 h 202638"/>
                  <a:gd name="connsiteX1" fmla="*/ 745408 w 862733"/>
                  <a:gd name="connsiteY1" fmla="*/ 202604 h 202638"/>
                  <a:gd name="connsiteX2" fmla="*/ 590973 w 862733"/>
                  <a:gd name="connsiteY2" fmla="*/ 138209 h 202638"/>
                  <a:gd name="connsiteX3" fmla="*/ 438723 w 862733"/>
                  <a:gd name="connsiteY3" fmla="*/ 157256 h 202638"/>
                  <a:gd name="connsiteX4" fmla="*/ 369973 w 862733"/>
                  <a:gd name="connsiteY4" fmla="*/ 73063 h 202638"/>
                  <a:gd name="connsiteX5" fmla="*/ 246712 w 862733"/>
                  <a:gd name="connsiteY5" fmla="*/ 135262 h 202638"/>
                  <a:gd name="connsiteX6" fmla="*/ 118691 w 862733"/>
                  <a:gd name="connsiteY6" fmla="*/ 66315 h 202638"/>
                  <a:gd name="connsiteX7" fmla="*/ 0 w 862733"/>
                  <a:gd name="connsiteY7" fmla="*/ 7767 h 202638"/>
                  <a:gd name="connsiteX8" fmla="*/ 311256 w 862733"/>
                  <a:gd name="connsiteY8" fmla="*/ 4422 h 202638"/>
                  <a:gd name="connsiteX9" fmla="*/ 598854 w 862733"/>
                  <a:gd name="connsiteY9" fmla="*/ 44964 h 202638"/>
                  <a:gd name="connsiteX10" fmla="*/ 862733 w 862733"/>
                  <a:gd name="connsiteY10" fmla="*/ 128324 h 202638"/>
                  <a:gd name="connsiteX0" fmla="*/ 862733 w 862733"/>
                  <a:gd name="connsiteY0" fmla="*/ 127082 h 201396"/>
                  <a:gd name="connsiteX1" fmla="*/ 745408 w 862733"/>
                  <a:gd name="connsiteY1" fmla="*/ 201362 h 201396"/>
                  <a:gd name="connsiteX2" fmla="*/ 590973 w 862733"/>
                  <a:gd name="connsiteY2" fmla="*/ 136967 h 201396"/>
                  <a:gd name="connsiteX3" fmla="*/ 438723 w 862733"/>
                  <a:gd name="connsiteY3" fmla="*/ 156014 h 201396"/>
                  <a:gd name="connsiteX4" fmla="*/ 369973 w 862733"/>
                  <a:gd name="connsiteY4" fmla="*/ 71821 h 201396"/>
                  <a:gd name="connsiteX5" fmla="*/ 246712 w 862733"/>
                  <a:gd name="connsiteY5" fmla="*/ 134020 h 201396"/>
                  <a:gd name="connsiteX6" fmla="*/ 118691 w 862733"/>
                  <a:gd name="connsiteY6" fmla="*/ 65073 h 201396"/>
                  <a:gd name="connsiteX7" fmla="*/ 0 w 862733"/>
                  <a:gd name="connsiteY7" fmla="*/ 6525 h 201396"/>
                  <a:gd name="connsiteX8" fmla="*/ 311256 w 862733"/>
                  <a:gd name="connsiteY8" fmla="*/ 3180 h 201396"/>
                  <a:gd name="connsiteX9" fmla="*/ 617849 w 862733"/>
                  <a:gd name="connsiteY9" fmla="*/ 24659 h 201396"/>
                  <a:gd name="connsiteX10" fmla="*/ 862733 w 862733"/>
                  <a:gd name="connsiteY10" fmla="*/ 127082 h 201396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9751 h 204065"/>
                  <a:gd name="connsiteX1" fmla="*/ 745408 w 862733"/>
                  <a:gd name="connsiteY1" fmla="*/ 204031 h 204065"/>
                  <a:gd name="connsiteX2" fmla="*/ 590973 w 862733"/>
                  <a:gd name="connsiteY2" fmla="*/ 139636 h 204065"/>
                  <a:gd name="connsiteX3" fmla="*/ 438723 w 862733"/>
                  <a:gd name="connsiteY3" fmla="*/ 158683 h 204065"/>
                  <a:gd name="connsiteX4" fmla="*/ 369973 w 862733"/>
                  <a:gd name="connsiteY4" fmla="*/ 74490 h 204065"/>
                  <a:gd name="connsiteX5" fmla="*/ 246712 w 862733"/>
                  <a:gd name="connsiteY5" fmla="*/ 136689 h 204065"/>
                  <a:gd name="connsiteX6" fmla="*/ 118691 w 862733"/>
                  <a:gd name="connsiteY6" fmla="*/ 67742 h 204065"/>
                  <a:gd name="connsiteX7" fmla="*/ 0 w 862733"/>
                  <a:gd name="connsiteY7" fmla="*/ 9194 h 204065"/>
                  <a:gd name="connsiteX8" fmla="*/ 311256 w 862733"/>
                  <a:gd name="connsiteY8" fmla="*/ 5849 h 204065"/>
                  <a:gd name="connsiteX9" fmla="*/ 603603 w 862733"/>
                  <a:gd name="connsiteY9" fmla="*/ 22562 h 204065"/>
                  <a:gd name="connsiteX10" fmla="*/ 862733 w 862733"/>
                  <a:gd name="connsiteY10" fmla="*/ 129751 h 204065"/>
                  <a:gd name="connsiteX0" fmla="*/ 862733 w 862733"/>
                  <a:gd name="connsiteY0" fmla="*/ 131856 h 206170"/>
                  <a:gd name="connsiteX1" fmla="*/ 745408 w 862733"/>
                  <a:gd name="connsiteY1" fmla="*/ 206136 h 206170"/>
                  <a:gd name="connsiteX2" fmla="*/ 590973 w 862733"/>
                  <a:gd name="connsiteY2" fmla="*/ 141741 h 206170"/>
                  <a:gd name="connsiteX3" fmla="*/ 438723 w 862733"/>
                  <a:gd name="connsiteY3" fmla="*/ 160788 h 206170"/>
                  <a:gd name="connsiteX4" fmla="*/ 369973 w 862733"/>
                  <a:gd name="connsiteY4" fmla="*/ 76595 h 206170"/>
                  <a:gd name="connsiteX5" fmla="*/ 246712 w 862733"/>
                  <a:gd name="connsiteY5" fmla="*/ 138794 h 206170"/>
                  <a:gd name="connsiteX6" fmla="*/ 118691 w 862733"/>
                  <a:gd name="connsiteY6" fmla="*/ 69847 h 206170"/>
                  <a:gd name="connsiteX7" fmla="*/ 0 w 862733"/>
                  <a:gd name="connsiteY7" fmla="*/ 11299 h 206170"/>
                  <a:gd name="connsiteX8" fmla="*/ 311256 w 862733"/>
                  <a:gd name="connsiteY8" fmla="*/ 3188 h 206170"/>
                  <a:gd name="connsiteX9" fmla="*/ 603603 w 862733"/>
                  <a:gd name="connsiteY9" fmla="*/ 24667 h 206170"/>
                  <a:gd name="connsiteX10" fmla="*/ 862733 w 862733"/>
                  <a:gd name="connsiteY10" fmla="*/ 131856 h 206170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0 w 862733"/>
                  <a:gd name="connsiteY7" fmla="*/ 11767 h 206638"/>
                  <a:gd name="connsiteX8" fmla="*/ 311256 w 862733"/>
                  <a:gd name="connsiteY8" fmla="*/ 3656 h 206638"/>
                  <a:gd name="connsiteX9" fmla="*/ 641593 w 862733"/>
                  <a:gd name="connsiteY9" fmla="*/ 32283 h 206638"/>
                  <a:gd name="connsiteX10" fmla="*/ 862733 w 862733"/>
                  <a:gd name="connsiteY10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0 w 862733"/>
                  <a:gd name="connsiteY7" fmla="*/ 11767 h 206638"/>
                  <a:gd name="connsiteX8" fmla="*/ 311256 w 862733"/>
                  <a:gd name="connsiteY8" fmla="*/ 3656 h 206638"/>
                  <a:gd name="connsiteX9" fmla="*/ 641593 w 862733"/>
                  <a:gd name="connsiteY9" fmla="*/ 32283 h 206638"/>
                  <a:gd name="connsiteX10" fmla="*/ 862733 w 862733"/>
                  <a:gd name="connsiteY10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31094 w 862733"/>
                  <a:gd name="connsiteY7" fmla="*/ 29827 h 206638"/>
                  <a:gd name="connsiteX8" fmla="*/ 0 w 862733"/>
                  <a:gd name="connsiteY8" fmla="*/ 11767 h 206638"/>
                  <a:gd name="connsiteX9" fmla="*/ 311256 w 862733"/>
                  <a:gd name="connsiteY9" fmla="*/ 3656 h 206638"/>
                  <a:gd name="connsiteX10" fmla="*/ 641593 w 862733"/>
                  <a:gd name="connsiteY10" fmla="*/ 32283 h 206638"/>
                  <a:gd name="connsiteX11" fmla="*/ 862733 w 862733"/>
                  <a:gd name="connsiteY11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16847 w 862733"/>
                  <a:gd name="connsiteY7" fmla="*/ 27444 h 206638"/>
                  <a:gd name="connsiteX8" fmla="*/ 0 w 862733"/>
                  <a:gd name="connsiteY8" fmla="*/ 11767 h 206638"/>
                  <a:gd name="connsiteX9" fmla="*/ 311256 w 862733"/>
                  <a:gd name="connsiteY9" fmla="*/ 3656 h 206638"/>
                  <a:gd name="connsiteX10" fmla="*/ 641593 w 862733"/>
                  <a:gd name="connsiteY10" fmla="*/ 32283 h 206638"/>
                  <a:gd name="connsiteX11" fmla="*/ 862733 w 862733"/>
                  <a:gd name="connsiteY11" fmla="*/ 132324 h 206638"/>
                  <a:gd name="connsiteX0" fmla="*/ 853236 w 853236"/>
                  <a:gd name="connsiteY0" fmla="*/ 140270 h 214584"/>
                  <a:gd name="connsiteX1" fmla="*/ 735911 w 853236"/>
                  <a:gd name="connsiteY1" fmla="*/ 214550 h 214584"/>
                  <a:gd name="connsiteX2" fmla="*/ 581476 w 853236"/>
                  <a:gd name="connsiteY2" fmla="*/ 150155 h 214584"/>
                  <a:gd name="connsiteX3" fmla="*/ 429226 w 853236"/>
                  <a:gd name="connsiteY3" fmla="*/ 169202 h 214584"/>
                  <a:gd name="connsiteX4" fmla="*/ 360476 w 853236"/>
                  <a:gd name="connsiteY4" fmla="*/ 85009 h 214584"/>
                  <a:gd name="connsiteX5" fmla="*/ 237215 w 853236"/>
                  <a:gd name="connsiteY5" fmla="*/ 147208 h 214584"/>
                  <a:gd name="connsiteX6" fmla="*/ 109194 w 853236"/>
                  <a:gd name="connsiteY6" fmla="*/ 78261 h 214584"/>
                  <a:gd name="connsiteX7" fmla="*/ 7350 w 853236"/>
                  <a:gd name="connsiteY7" fmla="*/ 35390 h 214584"/>
                  <a:gd name="connsiteX8" fmla="*/ 0 w 853236"/>
                  <a:gd name="connsiteY8" fmla="*/ 7799 h 214584"/>
                  <a:gd name="connsiteX9" fmla="*/ 301759 w 853236"/>
                  <a:gd name="connsiteY9" fmla="*/ 11602 h 214584"/>
                  <a:gd name="connsiteX10" fmla="*/ 632096 w 853236"/>
                  <a:gd name="connsiteY10" fmla="*/ 40229 h 214584"/>
                  <a:gd name="connsiteX11" fmla="*/ 853236 w 853236"/>
                  <a:gd name="connsiteY11" fmla="*/ 140270 h 214584"/>
                  <a:gd name="connsiteX0" fmla="*/ 864881 w 864881"/>
                  <a:gd name="connsiteY0" fmla="*/ 140270 h 214584"/>
                  <a:gd name="connsiteX1" fmla="*/ 747556 w 864881"/>
                  <a:gd name="connsiteY1" fmla="*/ 214550 h 214584"/>
                  <a:gd name="connsiteX2" fmla="*/ 593121 w 864881"/>
                  <a:gd name="connsiteY2" fmla="*/ 150155 h 214584"/>
                  <a:gd name="connsiteX3" fmla="*/ 440871 w 864881"/>
                  <a:gd name="connsiteY3" fmla="*/ 169202 h 214584"/>
                  <a:gd name="connsiteX4" fmla="*/ 372121 w 864881"/>
                  <a:gd name="connsiteY4" fmla="*/ 85009 h 214584"/>
                  <a:gd name="connsiteX5" fmla="*/ 248860 w 864881"/>
                  <a:gd name="connsiteY5" fmla="*/ 147208 h 214584"/>
                  <a:gd name="connsiteX6" fmla="*/ 120839 w 864881"/>
                  <a:gd name="connsiteY6" fmla="*/ 78261 h 214584"/>
                  <a:gd name="connsiteX7" fmla="*/ 0 w 864881"/>
                  <a:gd name="connsiteY7" fmla="*/ 28242 h 214584"/>
                  <a:gd name="connsiteX8" fmla="*/ 11645 w 864881"/>
                  <a:gd name="connsiteY8" fmla="*/ 7799 h 214584"/>
                  <a:gd name="connsiteX9" fmla="*/ 313404 w 864881"/>
                  <a:gd name="connsiteY9" fmla="*/ 11602 h 214584"/>
                  <a:gd name="connsiteX10" fmla="*/ 643741 w 864881"/>
                  <a:gd name="connsiteY10" fmla="*/ 40229 h 214584"/>
                  <a:gd name="connsiteX11" fmla="*/ 864881 w 864881"/>
                  <a:gd name="connsiteY11" fmla="*/ 140270 h 214584"/>
                  <a:gd name="connsiteX0" fmla="*/ 864881 w 870547"/>
                  <a:gd name="connsiteY0" fmla="*/ 140270 h 216355"/>
                  <a:gd name="connsiteX1" fmla="*/ 800156 w 870547"/>
                  <a:gd name="connsiteY1" fmla="*/ 193455 h 216355"/>
                  <a:gd name="connsiteX2" fmla="*/ 747556 w 870547"/>
                  <a:gd name="connsiteY2" fmla="*/ 214550 h 216355"/>
                  <a:gd name="connsiteX3" fmla="*/ 593121 w 870547"/>
                  <a:gd name="connsiteY3" fmla="*/ 150155 h 216355"/>
                  <a:gd name="connsiteX4" fmla="*/ 440871 w 870547"/>
                  <a:gd name="connsiteY4" fmla="*/ 169202 h 216355"/>
                  <a:gd name="connsiteX5" fmla="*/ 372121 w 870547"/>
                  <a:gd name="connsiteY5" fmla="*/ 85009 h 216355"/>
                  <a:gd name="connsiteX6" fmla="*/ 248860 w 870547"/>
                  <a:gd name="connsiteY6" fmla="*/ 147208 h 216355"/>
                  <a:gd name="connsiteX7" fmla="*/ 120839 w 870547"/>
                  <a:gd name="connsiteY7" fmla="*/ 78261 h 216355"/>
                  <a:gd name="connsiteX8" fmla="*/ 0 w 870547"/>
                  <a:gd name="connsiteY8" fmla="*/ 28242 h 216355"/>
                  <a:gd name="connsiteX9" fmla="*/ 11645 w 870547"/>
                  <a:gd name="connsiteY9" fmla="*/ 7799 h 216355"/>
                  <a:gd name="connsiteX10" fmla="*/ 313404 w 870547"/>
                  <a:gd name="connsiteY10" fmla="*/ 11602 h 216355"/>
                  <a:gd name="connsiteX11" fmla="*/ 643741 w 870547"/>
                  <a:gd name="connsiteY11" fmla="*/ 40229 h 216355"/>
                  <a:gd name="connsiteX12" fmla="*/ 864881 w 870547"/>
                  <a:gd name="connsiteY12" fmla="*/ 140270 h 216355"/>
                  <a:gd name="connsiteX0" fmla="*/ 864881 w 886225"/>
                  <a:gd name="connsiteY0" fmla="*/ 140270 h 284124"/>
                  <a:gd name="connsiteX1" fmla="*/ 872969 w 886225"/>
                  <a:gd name="connsiteY1" fmla="*/ 282416 h 284124"/>
                  <a:gd name="connsiteX2" fmla="*/ 747556 w 886225"/>
                  <a:gd name="connsiteY2" fmla="*/ 214550 h 284124"/>
                  <a:gd name="connsiteX3" fmla="*/ 593121 w 886225"/>
                  <a:gd name="connsiteY3" fmla="*/ 150155 h 284124"/>
                  <a:gd name="connsiteX4" fmla="*/ 440871 w 886225"/>
                  <a:gd name="connsiteY4" fmla="*/ 169202 h 284124"/>
                  <a:gd name="connsiteX5" fmla="*/ 372121 w 886225"/>
                  <a:gd name="connsiteY5" fmla="*/ 85009 h 284124"/>
                  <a:gd name="connsiteX6" fmla="*/ 248860 w 886225"/>
                  <a:gd name="connsiteY6" fmla="*/ 147208 h 284124"/>
                  <a:gd name="connsiteX7" fmla="*/ 120839 w 886225"/>
                  <a:gd name="connsiteY7" fmla="*/ 78261 h 284124"/>
                  <a:gd name="connsiteX8" fmla="*/ 0 w 886225"/>
                  <a:gd name="connsiteY8" fmla="*/ 28242 h 284124"/>
                  <a:gd name="connsiteX9" fmla="*/ 11645 w 886225"/>
                  <a:gd name="connsiteY9" fmla="*/ 7799 h 284124"/>
                  <a:gd name="connsiteX10" fmla="*/ 313404 w 886225"/>
                  <a:gd name="connsiteY10" fmla="*/ 11602 h 284124"/>
                  <a:gd name="connsiteX11" fmla="*/ 643741 w 886225"/>
                  <a:gd name="connsiteY11" fmla="*/ 40229 h 284124"/>
                  <a:gd name="connsiteX12" fmla="*/ 864881 w 886225"/>
                  <a:gd name="connsiteY12" fmla="*/ 140270 h 284124"/>
                  <a:gd name="connsiteX0" fmla="*/ 864881 w 886225"/>
                  <a:gd name="connsiteY0" fmla="*/ 140270 h 286020"/>
                  <a:gd name="connsiteX1" fmla="*/ 872969 w 886225"/>
                  <a:gd name="connsiteY1" fmla="*/ 282416 h 286020"/>
                  <a:gd name="connsiteX2" fmla="*/ 790659 w 886225"/>
                  <a:gd name="connsiteY2" fmla="*/ 241113 h 286020"/>
                  <a:gd name="connsiteX3" fmla="*/ 747556 w 886225"/>
                  <a:gd name="connsiteY3" fmla="*/ 214550 h 286020"/>
                  <a:gd name="connsiteX4" fmla="*/ 593121 w 886225"/>
                  <a:gd name="connsiteY4" fmla="*/ 150155 h 286020"/>
                  <a:gd name="connsiteX5" fmla="*/ 440871 w 886225"/>
                  <a:gd name="connsiteY5" fmla="*/ 169202 h 286020"/>
                  <a:gd name="connsiteX6" fmla="*/ 372121 w 886225"/>
                  <a:gd name="connsiteY6" fmla="*/ 85009 h 286020"/>
                  <a:gd name="connsiteX7" fmla="*/ 248860 w 886225"/>
                  <a:gd name="connsiteY7" fmla="*/ 147208 h 286020"/>
                  <a:gd name="connsiteX8" fmla="*/ 120839 w 886225"/>
                  <a:gd name="connsiteY8" fmla="*/ 78261 h 286020"/>
                  <a:gd name="connsiteX9" fmla="*/ 0 w 886225"/>
                  <a:gd name="connsiteY9" fmla="*/ 28242 h 286020"/>
                  <a:gd name="connsiteX10" fmla="*/ 11645 w 886225"/>
                  <a:gd name="connsiteY10" fmla="*/ 7799 h 286020"/>
                  <a:gd name="connsiteX11" fmla="*/ 313404 w 886225"/>
                  <a:gd name="connsiteY11" fmla="*/ 11602 h 286020"/>
                  <a:gd name="connsiteX12" fmla="*/ 643741 w 886225"/>
                  <a:gd name="connsiteY12" fmla="*/ 40229 h 286020"/>
                  <a:gd name="connsiteX13" fmla="*/ 864881 w 886225"/>
                  <a:gd name="connsiteY13" fmla="*/ 140270 h 286020"/>
                  <a:gd name="connsiteX0" fmla="*/ 864881 w 886225"/>
                  <a:gd name="connsiteY0" fmla="*/ 140270 h 325888"/>
                  <a:gd name="connsiteX1" fmla="*/ 872969 w 886225"/>
                  <a:gd name="connsiteY1" fmla="*/ 282416 h 325888"/>
                  <a:gd name="connsiteX2" fmla="*/ 752669 w 886225"/>
                  <a:gd name="connsiteY2" fmla="*/ 323720 h 325888"/>
                  <a:gd name="connsiteX3" fmla="*/ 747556 w 886225"/>
                  <a:gd name="connsiteY3" fmla="*/ 214550 h 325888"/>
                  <a:gd name="connsiteX4" fmla="*/ 593121 w 886225"/>
                  <a:gd name="connsiteY4" fmla="*/ 150155 h 325888"/>
                  <a:gd name="connsiteX5" fmla="*/ 440871 w 886225"/>
                  <a:gd name="connsiteY5" fmla="*/ 169202 h 325888"/>
                  <a:gd name="connsiteX6" fmla="*/ 372121 w 886225"/>
                  <a:gd name="connsiteY6" fmla="*/ 85009 h 325888"/>
                  <a:gd name="connsiteX7" fmla="*/ 248860 w 886225"/>
                  <a:gd name="connsiteY7" fmla="*/ 147208 h 325888"/>
                  <a:gd name="connsiteX8" fmla="*/ 120839 w 886225"/>
                  <a:gd name="connsiteY8" fmla="*/ 78261 h 325888"/>
                  <a:gd name="connsiteX9" fmla="*/ 0 w 886225"/>
                  <a:gd name="connsiteY9" fmla="*/ 28242 h 325888"/>
                  <a:gd name="connsiteX10" fmla="*/ 11645 w 886225"/>
                  <a:gd name="connsiteY10" fmla="*/ 7799 h 325888"/>
                  <a:gd name="connsiteX11" fmla="*/ 313404 w 886225"/>
                  <a:gd name="connsiteY11" fmla="*/ 11602 h 325888"/>
                  <a:gd name="connsiteX12" fmla="*/ 643741 w 886225"/>
                  <a:gd name="connsiteY12" fmla="*/ 40229 h 325888"/>
                  <a:gd name="connsiteX13" fmla="*/ 864881 w 886225"/>
                  <a:gd name="connsiteY13" fmla="*/ 140270 h 325888"/>
                  <a:gd name="connsiteX0" fmla="*/ 864881 w 886225"/>
                  <a:gd name="connsiteY0" fmla="*/ 140270 h 353639"/>
                  <a:gd name="connsiteX1" fmla="*/ 872969 w 886225"/>
                  <a:gd name="connsiteY1" fmla="*/ 282416 h 353639"/>
                  <a:gd name="connsiteX2" fmla="*/ 651364 w 886225"/>
                  <a:gd name="connsiteY2" fmla="*/ 352315 h 353639"/>
                  <a:gd name="connsiteX3" fmla="*/ 747556 w 886225"/>
                  <a:gd name="connsiteY3" fmla="*/ 214550 h 353639"/>
                  <a:gd name="connsiteX4" fmla="*/ 593121 w 886225"/>
                  <a:gd name="connsiteY4" fmla="*/ 150155 h 353639"/>
                  <a:gd name="connsiteX5" fmla="*/ 440871 w 886225"/>
                  <a:gd name="connsiteY5" fmla="*/ 169202 h 353639"/>
                  <a:gd name="connsiteX6" fmla="*/ 372121 w 886225"/>
                  <a:gd name="connsiteY6" fmla="*/ 85009 h 353639"/>
                  <a:gd name="connsiteX7" fmla="*/ 248860 w 886225"/>
                  <a:gd name="connsiteY7" fmla="*/ 147208 h 353639"/>
                  <a:gd name="connsiteX8" fmla="*/ 120839 w 886225"/>
                  <a:gd name="connsiteY8" fmla="*/ 78261 h 353639"/>
                  <a:gd name="connsiteX9" fmla="*/ 0 w 886225"/>
                  <a:gd name="connsiteY9" fmla="*/ 28242 h 353639"/>
                  <a:gd name="connsiteX10" fmla="*/ 11645 w 886225"/>
                  <a:gd name="connsiteY10" fmla="*/ 7799 h 353639"/>
                  <a:gd name="connsiteX11" fmla="*/ 313404 w 886225"/>
                  <a:gd name="connsiteY11" fmla="*/ 11602 h 353639"/>
                  <a:gd name="connsiteX12" fmla="*/ 643741 w 886225"/>
                  <a:gd name="connsiteY12" fmla="*/ 40229 h 353639"/>
                  <a:gd name="connsiteX13" fmla="*/ 864881 w 886225"/>
                  <a:gd name="connsiteY13" fmla="*/ 140270 h 353639"/>
                  <a:gd name="connsiteX0" fmla="*/ 864881 w 886225"/>
                  <a:gd name="connsiteY0" fmla="*/ 140270 h 353639"/>
                  <a:gd name="connsiteX1" fmla="*/ 872969 w 886225"/>
                  <a:gd name="connsiteY1" fmla="*/ 282416 h 353639"/>
                  <a:gd name="connsiteX2" fmla="*/ 651364 w 886225"/>
                  <a:gd name="connsiteY2" fmla="*/ 352315 h 353639"/>
                  <a:gd name="connsiteX3" fmla="*/ 712732 w 886225"/>
                  <a:gd name="connsiteY3" fmla="*/ 185956 h 353639"/>
                  <a:gd name="connsiteX4" fmla="*/ 593121 w 886225"/>
                  <a:gd name="connsiteY4" fmla="*/ 150155 h 353639"/>
                  <a:gd name="connsiteX5" fmla="*/ 440871 w 886225"/>
                  <a:gd name="connsiteY5" fmla="*/ 169202 h 353639"/>
                  <a:gd name="connsiteX6" fmla="*/ 372121 w 886225"/>
                  <a:gd name="connsiteY6" fmla="*/ 85009 h 353639"/>
                  <a:gd name="connsiteX7" fmla="*/ 248860 w 886225"/>
                  <a:gd name="connsiteY7" fmla="*/ 147208 h 353639"/>
                  <a:gd name="connsiteX8" fmla="*/ 120839 w 886225"/>
                  <a:gd name="connsiteY8" fmla="*/ 78261 h 353639"/>
                  <a:gd name="connsiteX9" fmla="*/ 0 w 886225"/>
                  <a:gd name="connsiteY9" fmla="*/ 28242 h 353639"/>
                  <a:gd name="connsiteX10" fmla="*/ 11645 w 886225"/>
                  <a:gd name="connsiteY10" fmla="*/ 7799 h 353639"/>
                  <a:gd name="connsiteX11" fmla="*/ 313404 w 886225"/>
                  <a:gd name="connsiteY11" fmla="*/ 11602 h 353639"/>
                  <a:gd name="connsiteX12" fmla="*/ 643741 w 886225"/>
                  <a:gd name="connsiteY12" fmla="*/ 40229 h 353639"/>
                  <a:gd name="connsiteX13" fmla="*/ 864881 w 886225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30336 w 895722"/>
                  <a:gd name="connsiteY8" fmla="*/ 78261 h 353639"/>
                  <a:gd name="connsiteX9" fmla="*/ 0 w 895722"/>
                  <a:gd name="connsiteY9" fmla="*/ 35391 h 353639"/>
                  <a:gd name="connsiteX10" fmla="*/ 21142 w 895722"/>
                  <a:gd name="connsiteY10" fmla="*/ 7799 h 353639"/>
                  <a:gd name="connsiteX11" fmla="*/ 322901 w 895722"/>
                  <a:gd name="connsiteY11" fmla="*/ 11602 h 353639"/>
                  <a:gd name="connsiteX12" fmla="*/ 653238 w 895722"/>
                  <a:gd name="connsiteY12" fmla="*/ 40229 h 353639"/>
                  <a:gd name="connsiteX13" fmla="*/ 874378 w 895722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94721 w 895722"/>
                  <a:gd name="connsiteY8" fmla="*/ 92559 h 353639"/>
                  <a:gd name="connsiteX9" fmla="*/ 0 w 895722"/>
                  <a:gd name="connsiteY9" fmla="*/ 35391 h 353639"/>
                  <a:gd name="connsiteX10" fmla="*/ 21142 w 895722"/>
                  <a:gd name="connsiteY10" fmla="*/ 7799 h 353639"/>
                  <a:gd name="connsiteX11" fmla="*/ 322901 w 895722"/>
                  <a:gd name="connsiteY11" fmla="*/ 11602 h 353639"/>
                  <a:gd name="connsiteX12" fmla="*/ 653238 w 895722"/>
                  <a:gd name="connsiteY12" fmla="*/ 40229 h 353639"/>
                  <a:gd name="connsiteX13" fmla="*/ 874378 w 895722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0771 w 895722"/>
                  <a:gd name="connsiteY8" fmla="*/ 130705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0771 w 895722"/>
                  <a:gd name="connsiteY8" fmla="*/ 130705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7894 w 895722"/>
                  <a:gd name="connsiteY8" fmla="*/ 59218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284099"/>
                  <a:gd name="connsiteX1" fmla="*/ 882466 w 895722"/>
                  <a:gd name="connsiteY1" fmla="*/ 282416 h 284099"/>
                  <a:gd name="connsiteX2" fmla="*/ 822316 w 895722"/>
                  <a:gd name="connsiteY2" fmla="*/ 173598 h 284099"/>
                  <a:gd name="connsiteX3" fmla="*/ 722229 w 895722"/>
                  <a:gd name="connsiteY3" fmla="*/ 185956 h 284099"/>
                  <a:gd name="connsiteX4" fmla="*/ 602618 w 895722"/>
                  <a:gd name="connsiteY4" fmla="*/ 150155 h 284099"/>
                  <a:gd name="connsiteX5" fmla="*/ 450368 w 895722"/>
                  <a:gd name="connsiteY5" fmla="*/ 169202 h 284099"/>
                  <a:gd name="connsiteX6" fmla="*/ 381618 w 895722"/>
                  <a:gd name="connsiteY6" fmla="*/ 85009 h 284099"/>
                  <a:gd name="connsiteX7" fmla="*/ 258357 w 895722"/>
                  <a:gd name="connsiteY7" fmla="*/ 147208 h 284099"/>
                  <a:gd name="connsiteX8" fmla="*/ 187894 w 895722"/>
                  <a:gd name="connsiteY8" fmla="*/ 59218 h 284099"/>
                  <a:gd name="connsiteX9" fmla="*/ 94721 w 895722"/>
                  <a:gd name="connsiteY9" fmla="*/ 92559 h 284099"/>
                  <a:gd name="connsiteX10" fmla="*/ 0 w 895722"/>
                  <a:gd name="connsiteY10" fmla="*/ 35391 h 284099"/>
                  <a:gd name="connsiteX11" fmla="*/ 21142 w 895722"/>
                  <a:gd name="connsiteY11" fmla="*/ 7799 h 284099"/>
                  <a:gd name="connsiteX12" fmla="*/ 322901 w 895722"/>
                  <a:gd name="connsiteY12" fmla="*/ 11602 h 284099"/>
                  <a:gd name="connsiteX13" fmla="*/ 653238 w 895722"/>
                  <a:gd name="connsiteY13" fmla="*/ 40229 h 284099"/>
                  <a:gd name="connsiteX14" fmla="*/ 874378 w 895722"/>
                  <a:gd name="connsiteY14" fmla="*/ 140270 h 284099"/>
                  <a:gd name="connsiteX0" fmla="*/ 874378 w 882222"/>
                  <a:gd name="connsiteY0" fmla="*/ 140270 h 186926"/>
                  <a:gd name="connsiteX1" fmla="*/ 822316 w 882222"/>
                  <a:gd name="connsiteY1" fmla="*/ 173598 h 186926"/>
                  <a:gd name="connsiteX2" fmla="*/ 722229 w 882222"/>
                  <a:gd name="connsiteY2" fmla="*/ 185956 h 186926"/>
                  <a:gd name="connsiteX3" fmla="*/ 602618 w 882222"/>
                  <a:gd name="connsiteY3" fmla="*/ 150155 h 186926"/>
                  <a:gd name="connsiteX4" fmla="*/ 450368 w 882222"/>
                  <a:gd name="connsiteY4" fmla="*/ 169202 h 186926"/>
                  <a:gd name="connsiteX5" fmla="*/ 381618 w 882222"/>
                  <a:gd name="connsiteY5" fmla="*/ 85009 h 186926"/>
                  <a:gd name="connsiteX6" fmla="*/ 258357 w 882222"/>
                  <a:gd name="connsiteY6" fmla="*/ 147208 h 186926"/>
                  <a:gd name="connsiteX7" fmla="*/ 187894 w 882222"/>
                  <a:gd name="connsiteY7" fmla="*/ 59218 h 186926"/>
                  <a:gd name="connsiteX8" fmla="*/ 94721 w 882222"/>
                  <a:gd name="connsiteY8" fmla="*/ 92559 h 186926"/>
                  <a:gd name="connsiteX9" fmla="*/ 0 w 882222"/>
                  <a:gd name="connsiteY9" fmla="*/ 35391 h 186926"/>
                  <a:gd name="connsiteX10" fmla="*/ 21142 w 882222"/>
                  <a:gd name="connsiteY10" fmla="*/ 7799 h 186926"/>
                  <a:gd name="connsiteX11" fmla="*/ 322901 w 882222"/>
                  <a:gd name="connsiteY11" fmla="*/ 11602 h 186926"/>
                  <a:gd name="connsiteX12" fmla="*/ 653238 w 882222"/>
                  <a:gd name="connsiteY12" fmla="*/ 40229 h 186926"/>
                  <a:gd name="connsiteX13" fmla="*/ 874378 w 882222"/>
                  <a:gd name="connsiteY13" fmla="*/ 140270 h 186926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81618 w 882222"/>
                  <a:gd name="connsiteY5" fmla="*/ 85009 h 192470"/>
                  <a:gd name="connsiteX6" fmla="*/ 258357 w 882222"/>
                  <a:gd name="connsiteY6" fmla="*/ 147208 h 192470"/>
                  <a:gd name="connsiteX7" fmla="*/ 187894 w 882222"/>
                  <a:gd name="connsiteY7" fmla="*/ 59218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79243 w 882222"/>
                  <a:gd name="connsiteY5" fmla="*/ 42117 h 192470"/>
                  <a:gd name="connsiteX6" fmla="*/ 258357 w 882222"/>
                  <a:gd name="connsiteY6" fmla="*/ 147208 h 192470"/>
                  <a:gd name="connsiteX7" fmla="*/ 187894 w 882222"/>
                  <a:gd name="connsiteY7" fmla="*/ 59218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79243 w 882222"/>
                  <a:gd name="connsiteY5" fmla="*/ 42117 h 192470"/>
                  <a:gd name="connsiteX6" fmla="*/ 258357 w 882222"/>
                  <a:gd name="connsiteY6" fmla="*/ 147208 h 192470"/>
                  <a:gd name="connsiteX7" fmla="*/ 190268 w 882222"/>
                  <a:gd name="connsiteY7" fmla="*/ 21091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5700 w 883544"/>
                  <a:gd name="connsiteY0" fmla="*/ 158386 h 210586"/>
                  <a:gd name="connsiteX1" fmla="*/ 823638 w 883544"/>
                  <a:gd name="connsiteY1" fmla="*/ 191714 h 210586"/>
                  <a:gd name="connsiteX2" fmla="*/ 723551 w 883544"/>
                  <a:gd name="connsiteY2" fmla="*/ 204072 h 210586"/>
                  <a:gd name="connsiteX3" fmla="*/ 537458 w 883544"/>
                  <a:gd name="connsiteY3" fmla="*/ 87252 h 210586"/>
                  <a:gd name="connsiteX4" fmla="*/ 451690 w 883544"/>
                  <a:gd name="connsiteY4" fmla="*/ 187318 h 210586"/>
                  <a:gd name="connsiteX5" fmla="*/ 380565 w 883544"/>
                  <a:gd name="connsiteY5" fmla="*/ 60233 h 210586"/>
                  <a:gd name="connsiteX6" fmla="*/ 259679 w 883544"/>
                  <a:gd name="connsiteY6" fmla="*/ 165324 h 210586"/>
                  <a:gd name="connsiteX7" fmla="*/ 191590 w 883544"/>
                  <a:gd name="connsiteY7" fmla="*/ 39207 h 210586"/>
                  <a:gd name="connsiteX8" fmla="*/ 96043 w 883544"/>
                  <a:gd name="connsiteY8" fmla="*/ 110675 h 210586"/>
                  <a:gd name="connsiteX9" fmla="*/ 1322 w 883544"/>
                  <a:gd name="connsiteY9" fmla="*/ 53507 h 210586"/>
                  <a:gd name="connsiteX10" fmla="*/ 1095 w 883544"/>
                  <a:gd name="connsiteY10" fmla="*/ 4470 h 210586"/>
                  <a:gd name="connsiteX11" fmla="*/ 324223 w 883544"/>
                  <a:gd name="connsiteY11" fmla="*/ 29718 h 210586"/>
                  <a:gd name="connsiteX12" fmla="*/ 654560 w 883544"/>
                  <a:gd name="connsiteY12" fmla="*/ 58345 h 210586"/>
                  <a:gd name="connsiteX13" fmla="*/ 875700 w 883544"/>
                  <a:gd name="connsiteY13" fmla="*/ 158386 h 210586"/>
                  <a:gd name="connsiteX0" fmla="*/ 881501 w 889345"/>
                  <a:gd name="connsiteY0" fmla="*/ 158386 h 210586"/>
                  <a:gd name="connsiteX1" fmla="*/ 829439 w 889345"/>
                  <a:gd name="connsiteY1" fmla="*/ 191714 h 210586"/>
                  <a:gd name="connsiteX2" fmla="*/ 729352 w 889345"/>
                  <a:gd name="connsiteY2" fmla="*/ 204072 h 210586"/>
                  <a:gd name="connsiteX3" fmla="*/ 543259 w 889345"/>
                  <a:gd name="connsiteY3" fmla="*/ 87252 h 210586"/>
                  <a:gd name="connsiteX4" fmla="*/ 457491 w 889345"/>
                  <a:gd name="connsiteY4" fmla="*/ 187318 h 210586"/>
                  <a:gd name="connsiteX5" fmla="*/ 386366 w 889345"/>
                  <a:gd name="connsiteY5" fmla="*/ 60233 h 210586"/>
                  <a:gd name="connsiteX6" fmla="*/ 265480 w 889345"/>
                  <a:gd name="connsiteY6" fmla="*/ 165324 h 210586"/>
                  <a:gd name="connsiteX7" fmla="*/ 197391 w 889345"/>
                  <a:gd name="connsiteY7" fmla="*/ 39207 h 210586"/>
                  <a:gd name="connsiteX8" fmla="*/ 101844 w 889345"/>
                  <a:gd name="connsiteY8" fmla="*/ 110675 h 210586"/>
                  <a:gd name="connsiteX9" fmla="*/ 0 w 889345"/>
                  <a:gd name="connsiteY9" fmla="*/ 53507 h 210586"/>
                  <a:gd name="connsiteX10" fmla="*/ 6896 w 889345"/>
                  <a:gd name="connsiteY10" fmla="*/ 4470 h 210586"/>
                  <a:gd name="connsiteX11" fmla="*/ 330024 w 889345"/>
                  <a:gd name="connsiteY11" fmla="*/ 29718 h 210586"/>
                  <a:gd name="connsiteX12" fmla="*/ 660361 w 889345"/>
                  <a:gd name="connsiteY12" fmla="*/ 58345 h 210586"/>
                  <a:gd name="connsiteX13" fmla="*/ 881501 w 889345"/>
                  <a:gd name="connsiteY13" fmla="*/ 158386 h 210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9345" h="210586">
                    <a:moveTo>
                      <a:pt x="881501" y="158386"/>
                    </a:moveTo>
                    <a:cubicBezTo>
                      <a:pt x="909681" y="180614"/>
                      <a:pt x="854797" y="184100"/>
                      <a:pt x="829439" y="191714"/>
                    </a:cubicBezTo>
                    <a:cubicBezTo>
                      <a:pt x="804081" y="199328"/>
                      <a:pt x="777049" y="221482"/>
                      <a:pt x="729352" y="204072"/>
                    </a:cubicBezTo>
                    <a:cubicBezTo>
                      <a:pt x="681655" y="186662"/>
                      <a:pt x="588569" y="90044"/>
                      <a:pt x="543259" y="87252"/>
                    </a:cubicBezTo>
                    <a:cubicBezTo>
                      <a:pt x="497949" y="84460"/>
                      <a:pt x="483640" y="191821"/>
                      <a:pt x="457491" y="187318"/>
                    </a:cubicBezTo>
                    <a:cubicBezTo>
                      <a:pt x="431342" y="182815"/>
                      <a:pt x="435401" y="69233"/>
                      <a:pt x="386366" y="60233"/>
                    </a:cubicBezTo>
                    <a:cubicBezTo>
                      <a:pt x="337331" y="51233"/>
                      <a:pt x="296976" y="168828"/>
                      <a:pt x="265480" y="165324"/>
                    </a:cubicBezTo>
                    <a:cubicBezTo>
                      <a:pt x="233984" y="161820"/>
                      <a:pt x="224664" y="48315"/>
                      <a:pt x="197391" y="39207"/>
                    </a:cubicBezTo>
                    <a:cubicBezTo>
                      <a:pt x="170118" y="30099"/>
                      <a:pt x="131973" y="126561"/>
                      <a:pt x="101844" y="110675"/>
                    </a:cubicBezTo>
                    <a:lnTo>
                      <a:pt x="0" y="53507"/>
                    </a:lnTo>
                    <a:cubicBezTo>
                      <a:pt x="3882" y="46693"/>
                      <a:pt x="3014" y="11284"/>
                      <a:pt x="6896" y="4470"/>
                    </a:cubicBezTo>
                    <a:cubicBezTo>
                      <a:pt x="183488" y="-12594"/>
                      <a:pt x="224675" y="24313"/>
                      <a:pt x="330024" y="29718"/>
                    </a:cubicBezTo>
                    <a:cubicBezTo>
                      <a:pt x="435373" y="35123"/>
                      <a:pt x="568448" y="36900"/>
                      <a:pt x="660361" y="58345"/>
                    </a:cubicBezTo>
                    <a:cubicBezTo>
                      <a:pt x="752274" y="79790"/>
                      <a:pt x="831353" y="140056"/>
                      <a:pt x="881501" y="158386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2" name="Freeform 19">
                <a:extLst>
                  <a:ext uri="{FF2B5EF4-FFF2-40B4-BE49-F238E27FC236}">
                    <a16:creationId xmlns="" xmlns:a16="http://schemas.microsoft.com/office/drawing/2014/main" id="{BCA8DBC9-DE98-440F-BD71-E4DB02B334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750482" y="4102127"/>
                <a:ext cx="721804" cy="1050718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472 w 43490"/>
                  <a:gd name="connsiteY0" fmla="*/ 9449 h 19058"/>
                  <a:gd name="connsiteX1" fmla="*/ 10465 w 43490"/>
                  <a:gd name="connsiteY1" fmla="*/ 18673 h 19058"/>
                  <a:gd name="connsiteX2" fmla="*/ 27180 w 43490"/>
                  <a:gd name="connsiteY2" fmla="*/ 17130 h 19058"/>
                  <a:gd name="connsiteX3" fmla="*/ 38639 w 43490"/>
                  <a:gd name="connsiteY3" fmla="*/ 13771 h 19058"/>
                  <a:gd name="connsiteX4" fmla="*/ 37683 w 43490"/>
                  <a:gd name="connsiteY4" fmla="*/ 9905 h 19058"/>
                  <a:gd name="connsiteX5" fmla="*/ 43233 w 43490"/>
                  <a:gd name="connsiteY5" fmla="*/ 1229 h 19058"/>
                  <a:gd name="connsiteX6" fmla="*/ 28065 w 43490"/>
                  <a:gd name="connsiteY6" fmla="*/ 117 h 19058"/>
                  <a:gd name="connsiteX7" fmla="*/ 1686 w 43490"/>
                  <a:gd name="connsiteY7" fmla="*/ 1755 h 19058"/>
                  <a:gd name="connsiteX8" fmla="*/ 472 w 43490"/>
                  <a:gd name="connsiteY8" fmla="*/ 9449 h 19058"/>
                  <a:gd name="connsiteX0" fmla="*/ 472 w 44724"/>
                  <a:gd name="connsiteY0" fmla="*/ 9448 h 19057"/>
                  <a:gd name="connsiteX1" fmla="*/ 10465 w 44724"/>
                  <a:gd name="connsiteY1" fmla="*/ 18672 h 19057"/>
                  <a:gd name="connsiteX2" fmla="*/ 27180 w 44724"/>
                  <a:gd name="connsiteY2" fmla="*/ 17129 h 19057"/>
                  <a:gd name="connsiteX3" fmla="*/ 38639 w 44724"/>
                  <a:gd name="connsiteY3" fmla="*/ 13770 h 19057"/>
                  <a:gd name="connsiteX4" fmla="*/ 43640 w 44724"/>
                  <a:gd name="connsiteY4" fmla="*/ 9862 h 19057"/>
                  <a:gd name="connsiteX5" fmla="*/ 43233 w 44724"/>
                  <a:gd name="connsiteY5" fmla="*/ 1228 h 19057"/>
                  <a:gd name="connsiteX6" fmla="*/ 28065 w 44724"/>
                  <a:gd name="connsiteY6" fmla="*/ 116 h 19057"/>
                  <a:gd name="connsiteX7" fmla="*/ 1686 w 44724"/>
                  <a:gd name="connsiteY7" fmla="*/ 1754 h 19057"/>
                  <a:gd name="connsiteX8" fmla="*/ 472 w 44724"/>
                  <a:gd name="connsiteY8" fmla="*/ 9448 h 19057"/>
                  <a:gd name="connsiteX0" fmla="*/ 472 w 45554"/>
                  <a:gd name="connsiteY0" fmla="*/ 9448 h 19713"/>
                  <a:gd name="connsiteX1" fmla="*/ 10465 w 45554"/>
                  <a:gd name="connsiteY1" fmla="*/ 18672 h 19713"/>
                  <a:gd name="connsiteX2" fmla="*/ 45040 w 45554"/>
                  <a:gd name="connsiteY2" fmla="*/ 19345 h 19713"/>
                  <a:gd name="connsiteX3" fmla="*/ 38639 w 45554"/>
                  <a:gd name="connsiteY3" fmla="*/ 13770 h 19713"/>
                  <a:gd name="connsiteX4" fmla="*/ 43640 w 45554"/>
                  <a:gd name="connsiteY4" fmla="*/ 9862 h 19713"/>
                  <a:gd name="connsiteX5" fmla="*/ 43233 w 45554"/>
                  <a:gd name="connsiteY5" fmla="*/ 1228 h 19713"/>
                  <a:gd name="connsiteX6" fmla="*/ 28065 w 45554"/>
                  <a:gd name="connsiteY6" fmla="*/ 116 h 19713"/>
                  <a:gd name="connsiteX7" fmla="*/ 1686 w 45554"/>
                  <a:gd name="connsiteY7" fmla="*/ 1754 h 19713"/>
                  <a:gd name="connsiteX8" fmla="*/ 472 w 45554"/>
                  <a:gd name="connsiteY8" fmla="*/ 9448 h 19713"/>
                  <a:gd name="connsiteX0" fmla="*/ 472 w 45554"/>
                  <a:gd name="connsiteY0" fmla="*/ 9448 h 20303"/>
                  <a:gd name="connsiteX1" fmla="*/ 23032 w 45554"/>
                  <a:gd name="connsiteY1" fmla="*/ 19707 h 20303"/>
                  <a:gd name="connsiteX2" fmla="*/ 45040 w 45554"/>
                  <a:gd name="connsiteY2" fmla="*/ 19345 h 20303"/>
                  <a:gd name="connsiteX3" fmla="*/ 38639 w 45554"/>
                  <a:gd name="connsiteY3" fmla="*/ 13770 h 20303"/>
                  <a:gd name="connsiteX4" fmla="*/ 43640 w 45554"/>
                  <a:gd name="connsiteY4" fmla="*/ 9862 h 20303"/>
                  <a:gd name="connsiteX5" fmla="*/ 43233 w 45554"/>
                  <a:gd name="connsiteY5" fmla="*/ 1228 h 20303"/>
                  <a:gd name="connsiteX6" fmla="*/ 28065 w 45554"/>
                  <a:gd name="connsiteY6" fmla="*/ 116 h 20303"/>
                  <a:gd name="connsiteX7" fmla="*/ 1686 w 45554"/>
                  <a:gd name="connsiteY7" fmla="*/ 1754 h 20303"/>
                  <a:gd name="connsiteX8" fmla="*/ 472 w 45554"/>
                  <a:gd name="connsiteY8" fmla="*/ 9448 h 20303"/>
                  <a:gd name="connsiteX0" fmla="*/ 472 w 45554"/>
                  <a:gd name="connsiteY0" fmla="*/ 9448 h 20299"/>
                  <a:gd name="connsiteX1" fmla="*/ 23949 w 45554"/>
                  <a:gd name="connsiteY1" fmla="*/ 19701 h 20299"/>
                  <a:gd name="connsiteX2" fmla="*/ 45040 w 45554"/>
                  <a:gd name="connsiteY2" fmla="*/ 19345 h 20299"/>
                  <a:gd name="connsiteX3" fmla="*/ 38639 w 45554"/>
                  <a:gd name="connsiteY3" fmla="*/ 13770 h 20299"/>
                  <a:gd name="connsiteX4" fmla="*/ 43640 w 45554"/>
                  <a:gd name="connsiteY4" fmla="*/ 9862 h 20299"/>
                  <a:gd name="connsiteX5" fmla="*/ 43233 w 45554"/>
                  <a:gd name="connsiteY5" fmla="*/ 1228 h 20299"/>
                  <a:gd name="connsiteX6" fmla="*/ 28065 w 45554"/>
                  <a:gd name="connsiteY6" fmla="*/ 116 h 20299"/>
                  <a:gd name="connsiteX7" fmla="*/ 1686 w 45554"/>
                  <a:gd name="connsiteY7" fmla="*/ 1754 h 20299"/>
                  <a:gd name="connsiteX8" fmla="*/ 472 w 45554"/>
                  <a:gd name="connsiteY8" fmla="*/ 9448 h 20299"/>
                  <a:gd name="connsiteX0" fmla="*/ 472 w 45554"/>
                  <a:gd name="connsiteY0" fmla="*/ 9448 h 20299"/>
                  <a:gd name="connsiteX1" fmla="*/ 23949 w 45554"/>
                  <a:gd name="connsiteY1" fmla="*/ 19701 h 20299"/>
                  <a:gd name="connsiteX2" fmla="*/ 45040 w 45554"/>
                  <a:gd name="connsiteY2" fmla="*/ 19345 h 20299"/>
                  <a:gd name="connsiteX3" fmla="*/ 38639 w 45554"/>
                  <a:gd name="connsiteY3" fmla="*/ 13770 h 20299"/>
                  <a:gd name="connsiteX4" fmla="*/ 43640 w 45554"/>
                  <a:gd name="connsiteY4" fmla="*/ 9862 h 20299"/>
                  <a:gd name="connsiteX5" fmla="*/ 43233 w 45554"/>
                  <a:gd name="connsiteY5" fmla="*/ 1228 h 20299"/>
                  <a:gd name="connsiteX6" fmla="*/ 28065 w 45554"/>
                  <a:gd name="connsiteY6" fmla="*/ 116 h 20299"/>
                  <a:gd name="connsiteX7" fmla="*/ 1686 w 45554"/>
                  <a:gd name="connsiteY7" fmla="*/ 1754 h 20299"/>
                  <a:gd name="connsiteX8" fmla="*/ 472 w 45554"/>
                  <a:gd name="connsiteY8" fmla="*/ 9448 h 20299"/>
                  <a:gd name="connsiteX0" fmla="*/ 480 w 45562"/>
                  <a:gd name="connsiteY0" fmla="*/ 9316 h 20167"/>
                  <a:gd name="connsiteX1" fmla="*/ 23957 w 45562"/>
                  <a:gd name="connsiteY1" fmla="*/ 19569 h 20167"/>
                  <a:gd name="connsiteX2" fmla="*/ 45048 w 45562"/>
                  <a:gd name="connsiteY2" fmla="*/ 19213 h 20167"/>
                  <a:gd name="connsiteX3" fmla="*/ 38647 w 45562"/>
                  <a:gd name="connsiteY3" fmla="*/ 13638 h 20167"/>
                  <a:gd name="connsiteX4" fmla="*/ 43648 w 45562"/>
                  <a:gd name="connsiteY4" fmla="*/ 9730 h 20167"/>
                  <a:gd name="connsiteX5" fmla="*/ 43241 w 45562"/>
                  <a:gd name="connsiteY5" fmla="*/ 1096 h 20167"/>
                  <a:gd name="connsiteX6" fmla="*/ 28187 w 45562"/>
                  <a:gd name="connsiteY6" fmla="*/ 178 h 20167"/>
                  <a:gd name="connsiteX7" fmla="*/ 1694 w 45562"/>
                  <a:gd name="connsiteY7" fmla="*/ 1622 h 20167"/>
                  <a:gd name="connsiteX8" fmla="*/ 480 w 45562"/>
                  <a:gd name="connsiteY8" fmla="*/ 9316 h 20167"/>
                  <a:gd name="connsiteX0" fmla="*/ 480 w 53581"/>
                  <a:gd name="connsiteY0" fmla="*/ 9160 h 20011"/>
                  <a:gd name="connsiteX1" fmla="*/ 23957 w 53581"/>
                  <a:gd name="connsiteY1" fmla="*/ 19413 h 20011"/>
                  <a:gd name="connsiteX2" fmla="*/ 45048 w 53581"/>
                  <a:gd name="connsiteY2" fmla="*/ 19057 h 20011"/>
                  <a:gd name="connsiteX3" fmla="*/ 38647 w 53581"/>
                  <a:gd name="connsiteY3" fmla="*/ 13482 h 20011"/>
                  <a:gd name="connsiteX4" fmla="*/ 43648 w 53581"/>
                  <a:gd name="connsiteY4" fmla="*/ 9574 h 20011"/>
                  <a:gd name="connsiteX5" fmla="*/ 53148 w 53581"/>
                  <a:gd name="connsiteY5" fmla="*/ 1361 h 20011"/>
                  <a:gd name="connsiteX6" fmla="*/ 28187 w 53581"/>
                  <a:gd name="connsiteY6" fmla="*/ 22 h 20011"/>
                  <a:gd name="connsiteX7" fmla="*/ 1694 w 53581"/>
                  <a:gd name="connsiteY7" fmla="*/ 1466 h 20011"/>
                  <a:gd name="connsiteX8" fmla="*/ 480 w 53581"/>
                  <a:gd name="connsiteY8" fmla="*/ 9160 h 20011"/>
                  <a:gd name="connsiteX0" fmla="*/ 480 w 57066"/>
                  <a:gd name="connsiteY0" fmla="*/ 9139 h 19990"/>
                  <a:gd name="connsiteX1" fmla="*/ 23957 w 57066"/>
                  <a:gd name="connsiteY1" fmla="*/ 19392 h 19990"/>
                  <a:gd name="connsiteX2" fmla="*/ 45048 w 57066"/>
                  <a:gd name="connsiteY2" fmla="*/ 19036 h 19990"/>
                  <a:gd name="connsiteX3" fmla="*/ 38647 w 57066"/>
                  <a:gd name="connsiteY3" fmla="*/ 13461 h 19990"/>
                  <a:gd name="connsiteX4" fmla="*/ 43648 w 57066"/>
                  <a:gd name="connsiteY4" fmla="*/ 9553 h 19990"/>
                  <a:gd name="connsiteX5" fmla="*/ 53148 w 57066"/>
                  <a:gd name="connsiteY5" fmla="*/ 1340 h 19990"/>
                  <a:gd name="connsiteX6" fmla="*/ 28187 w 57066"/>
                  <a:gd name="connsiteY6" fmla="*/ 1 h 19990"/>
                  <a:gd name="connsiteX7" fmla="*/ 1694 w 57066"/>
                  <a:gd name="connsiteY7" fmla="*/ 1445 h 19990"/>
                  <a:gd name="connsiteX8" fmla="*/ 480 w 57066"/>
                  <a:gd name="connsiteY8" fmla="*/ 9139 h 19990"/>
                  <a:gd name="connsiteX0" fmla="*/ 480 w 57066"/>
                  <a:gd name="connsiteY0" fmla="*/ 9139 h 19990"/>
                  <a:gd name="connsiteX1" fmla="*/ 23957 w 57066"/>
                  <a:gd name="connsiteY1" fmla="*/ 19392 h 19990"/>
                  <a:gd name="connsiteX2" fmla="*/ 45048 w 57066"/>
                  <a:gd name="connsiteY2" fmla="*/ 19036 h 19990"/>
                  <a:gd name="connsiteX3" fmla="*/ 38647 w 57066"/>
                  <a:gd name="connsiteY3" fmla="*/ 13461 h 19990"/>
                  <a:gd name="connsiteX4" fmla="*/ 43648 w 57066"/>
                  <a:gd name="connsiteY4" fmla="*/ 9553 h 19990"/>
                  <a:gd name="connsiteX5" fmla="*/ 53148 w 57066"/>
                  <a:gd name="connsiteY5" fmla="*/ 1340 h 19990"/>
                  <a:gd name="connsiteX6" fmla="*/ 28187 w 57066"/>
                  <a:gd name="connsiteY6" fmla="*/ 1 h 19990"/>
                  <a:gd name="connsiteX7" fmla="*/ 1694 w 57066"/>
                  <a:gd name="connsiteY7" fmla="*/ 1445 h 19990"/>
                  <a:gd name="connsiteX8" fmla="*/ 480 w 57066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3648 w 53148"/>
                  <a:gd name="connsiteY4" fmla="*/ 9553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3648 w 53148"/>
                  <a:gd name="connsiteY4" fmla="*/ 9553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9080 w 53148"/>
                  <a:gd name="connsiteY3" fmla="*/ 12632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9080 w 53148"/>
                  <a:gd name="connsiteY3" fmla="*/ 12632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39080 w 53148"/>
                  <a:gd name="connsiteY3" fmla="*/ 12632 h 19969"/>
                  <a:gd name="connsiteX4" fmla="*/ 42160 w 53148"/>
                  <a:gd name="connsiteY4" fmla="*/ 9368 h 19969"/>
                  <a:gd name="connsiteX5" fmla="*/ 53148 w 53148"/>
                  <a:gd name="connsiteY5" fmla="*/ 1340 h 19969"/>
                  <a:gd name="connsiteX6" fmla="*/ 28187 w 53148"/>
                  <a:gd name="connsiteY6" fmla="*/ 1 h 19969"/>
                  <a:gd name="connsiteX7" fmla="*/ 1694 w 53148"/>
                  <a:gd name="connsiteY7" fmla="*/ 1445 h 19969"/>
                  <a:gd name="connsiteX8" fmla="*/ 480 w 53148"/>
                  <a:gd name="connsiteY8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46746 w 53148"/>
                  <a:gd name="connsiteY3" fmla="*/ 1433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4795"/>
                  <a:gd name="connsiteY0" fmla="*/ 9139 h 19969"/>
                  <a:gd name="connsiteX1" fmla="*/ 23957 w 54795"/>
                  <a:gd name="connsiteY1" fmla="*/ 19392 h 19969"/>
                  <a:gd name="connsiteX2" fmla="*/ 42242 w 54795"/>
                  <a:gd name="connsiteY2" fmla="*/ 18957 h 19969"/>
                  <a:gd name="connsiteX3" fmla="*/ 54795 w 54795"/>
                  <a:gd name="connsiteY3" fmla="*/ 13940 h 19969"/>
                  <a:gd name="connsiteX4" fmla="*/ 39080 w 54795"/>
                  <a:gd name="connsiteY4" fmla="*/ 12632 h 19969"/>
                  <a:gd name="connsiteX5" fmla="*/ 42160 w 54795"/>
                  <a:gd name="connsiteY5" fmla="*/ 9368 h 19969"/>
                  <a:gd name="connsiteX6" fmla="*/ 53148 w 54795"/>
                  <a:gd name="connsiteY6" fmla="*/ 1340 h 19969"/>
                  <a:gd name="connsiteX7" fmla="*/ 28187 w 54795"/>
                  <a:gd name="connsiteY7" fmla="*/ 1 h 19969"/>
                  <a:gd name="connsiteX8" fmla="*/ 1694 w 54795"/>
                  <a:gd name="connsiteY8" fmla="*/ 1445 h 19969"/>
                  <a:gd name="connsiteX9" fmla="*/ 480 w 54795"/>
                  <a:gd name="connsiteY9" fmla="*/ 9139 h 19969"/>
                  <a:gd name="connsiteX0" fmla="*/ 2375 w 54286"/>
                  <a:gd name="connsiteY0" fmla="*/ 9318 h 19969"/>
                  <a:gd name="connsiteX1" fmla="*/ 23448 w 54286"/>
                  <a:gd name="connsiteY1" fmla="*/ 19392 h 19969"/>
                  <a:gd name="connsiteX2" fmla="*/ 41733 w 54286"/>
                  <a:gd name="connsiteY2" fmla="*/ 18957 h 19969"/>
                  <a:gd name="connsiteX3" fmla="*/ 54286 w 54286"/>
                  <a:gd name="connsiteY3" fmla="*/ 13940 h 19969"/>
                  <a:gd name="connsiteX4" fmla="*/ 38571 w 54286"/>
                  <a:gd name="connsiteY4" fmla="*/ 12632 h 19969"/>
                  <a:gd name="connsiteX5" fmla="*/ 41651 w 54286"/>
                  <a:gd name="connsiteY5" fmla="*/ 9368 h 19969"/>
                  <a:gd name="connsiteX6" fmla="*/ 52639 w 54286"/>
                  <a:gd name="connsiteY6" fmla="*/ 1340 h 19969"/>
                  <a:gd name="connsiteX7" fmla="*/ 27678 w 54286"/>
                  <a:gd name="connsiteY7" fmla="*/ 1 h 19969"/>
                  <a:gd name="connsiteX8" fmla="*/ 1185 w 54286"/>
                  <a:gd name="connsiteY8" fmla="*/ 1445 h 19969"/>
                  <a:gd name="connsiteX9" fmla="*/ 2375 w 54286"/>
                  <a:gd name="connsiteY9" fmla="*/ 9318 h 19969"/>
                  <a:gd name="connsiteX0" fmla="*/ 79283 w 131194"/>
                  <a:gd name="connsiteY0" fmla="*/ 9318 h 19969"/>
                  <a:gd name="connsiteX1" fmla="*/ 100356 w 131194"/>
                  <a:gd name="connsiteY1" fmla="*/ 19392 h 19969"/>
                  <a:gd name="connsiteX2" fmla="*/ 118641 w 131194"/>
                  <a:gd name="connsiteY2" fmla="*/ 18957 h 19969"/>
                  <a:gd name="connsiteX3" fmla="*/ 131194 w 131194"/>
                  <a:gd name="connsiteY3" fmla="*/ 13940 h 19969"/>
                  <a:gd name="connsiteX4" fmla="*/ 115479 w 131194"/>
                  <a:gd name="connsiteY4" fmla="*/ 12632 h 19969"/>
                  <a:gd name="connsiteX5" fmla="*/ 118559 w 131194"/>
                  <a:gd name="connsiteY5" fmla="*/ 9368 h 19969"/>
                  <a:gd name="connsiteX6" fmla="*/ 129547 w 131194"/>
                  <a:gd name="connsiteY6" fmla="*/ 1340 h 19969"/>
                  <a:gd name="connsiteX7" fmla="*/ 104586 w 131194"/>
                  <a:gd name="connsiteY7" fmla="*/ 1 h 19969"/>
                  <a:gd name="connsiteX8" fmla="*/ 149 w 131194"/>
                  <a:gd name="connsiteY8" fmla="*/ 6573 h 19969"/>
                  <a:gd name="connsiteX9" fmla="*/ 79283 w 131194"/>
                  <a:gd name="connsiteY9" fmla="*/ 9318 h 19969"/>
                  <a:gd name="connsiteX0" fmla="*/ 66203 w 131434"/>
                  <a:gd name="connsiteY0" fmla="*/ 10134 h 19969"/>
                  <a:gd name="connsiteX1" fmla="*/ 100596 w 131434"/>
                  <a:gd name="connsiteY1" fmla="*/ 19392 h 19969"/>
                  <a:gd name="connsiteX2" fmla="*/ 118881 w 131434"/>
                  <a:gd name="connsiteY2" fmla="*/ 18957 h 19969"/>
                  <a:gd name="connsiteX3" fmla="*/ 131434 w 131434"/>
                  <a:gd name="connsiteY3" fmla="*/ 13940 h 19969"/>
                  <a:gd name="connsiteX4" fmla="*/ 115719 w 131434"/>
                  <a:gd name="connsiteY4" fmla="*/ 12632 h 19969"/>
                  <a:gd name="connsiteX5" fmla="*/ 118799 w 131434"/>
                  <a:gd name="connsiteY5" fmla="*/ 9368 h 19969"/>
                  <a:gd name="connsiteX6" fmla="*/ 129787 w 131434"/>
                  <a:gd name="connsiteY6" fmla="*/ 1340 h 19969"/>
                  <a:gd name="connsiteX7" fmla="*/ 104826 w 131434"/>
                  <a:gd name="connsiteY7" fmla="*/ 1 h 19969"/>
                  <a:gd name="connsiteX8" fmla="*/ 389 w 131434"/>
                  <a:gd name="connsiteY8" fmla="*/ 6573 h 19969"/>
                  <a:gd name="connsiteX9" fmla="*/ 66203 w 131434"/>
                  <a:gd name="connsiteY9" fmla="*/ 10134 h 19969"/>
                  <a:gd name="connsiteX0" fmla="*/ 66530 w 131761"/>
                  <a:gd name="connsiteY0" fmla="*/ 10134 h 19969"/>
                  <a:gd name="connsiteX1" fmla="*/ 100923 w 131761"/>
                  <a:gd name="connsiteY1" fmla="*/ 19392 h 19969"/>
                  <a:gd name="connsiteX2" fmla="*/ 119208 w 131761"/>
                  <a:gd name="connsiteY2" fmla="*/ 18957 h 19969"/>
                  <a:gd name="connsiteX3" fmla="*/ 131761 w 131761"/>
                  <a:gd name="connsiteY3" fmla="*/ 13940 h 19969"/>
                  <a:gd name="connsiteX4" fmla="*/ 116046 w 131761"/>
                  <a:gd name="connsiteY4" fmla="*/ 12632 h 19969"/>
                  <a:gd name="connsiteX5" fmla="*/ 119126 w 131761"/>
                  <a:gd name="connsiteY5" fmla="*/ 9368 h 19969"/>
                  <a:gd name="connsiteX6" fmla="*/ 130114 w 131761"/>
                  <a:gd name="connsiteY6" fmla="*/ 1340 h 19969"/>
                  <a:gd name="connsiteX7" fmla="*/ 105153 w 131761"/>
                  <a:gd name="connsiteY7" fmla="*/ 1 h 19969"/>
                  <a:gd name="connsiteX8" fmla="*/ 716 w 131761"/>
                  <a:gd name="connsiteY8" fmla="*/ 6573 h 19969"/>
                  <a:gd name="connsiteX9" fmla="*/ 66530 w 131761"/>
                  <a:gd name="connsiteY9" fmla="*/ 10134 h 19969"/>
                  <a:gd name="connsiteX0" fmla="*/ 66530 w 131761"/>
                  <a:gd name="connsiteY0" fmla="*/ 10134 h 19969"/>
                  <a:gd name="connsiteX1" fmla="*/ 100923 w 131761"/>
                  <a:gd name="connsiteY1" fmla="*/ 19392 h 19969"/>
                  <a:gd name="connsiteX2" fmla="*/ 119208 w 131761"/>
                  <a:gd name="connsiteY2" fmla="*/ 18957 h 19969"/>
                  <a:gd name="connsiteX3" fmla="*/ 131761 w 131761"/>
                  <a:gd name="connsiteY3" fmla="*/ 13940 h 19969"/>
                  <a:gd name="connsiteX4" fmla="*/ 116046 w 131761"/>
                  <a:gd name="connsiteY4" fmla="*/ 12632 h 19969"/>
                  <a:gd name="connsiteX5" fmla="*/ 119126 w 131761"/>
                  <a:gd name="connsiteY5" fmla="*/ 9368 h 19969"/>
                  <a:gd name="connsiteX6" fmla="*/ 130114 w 131761"/>
                  <a:gd name="connsiteY6" fmla="*/ 1340 h 19969"/>
                  <a:gd name="connsiteX7" fmla="*/ 105153 w 131761"/>
                  <a:gd name="connsiteY7" fmla="*/ 1 h 19969"/>
                  <a:gd name="connsiteX8" fmla="*/ 716 w 131761"/>
                  <a:gd name="connsiteY8" fmla="*/ 6573 h 19969"/>
                  <a:gd name="connsiteX9" fmla="*/ 66530 w 131761"/>
                  <a:gd name="connsiteY9" fmla="*/ 10134 h 19969"/>
                  <a:gd name="connsiteX0" fmla="*/ 72055 w 137286"/>
                  <a:gd name="connsiteY0" fmla="*/ 10134 h 19969"/>
                  <a:gd name="connsiteX1" fmla="*/ 106448 w 137286"/>
                  <a:gd name="connsiteY1" fmla="*/ 19392 h 19969"/>
                  <a:gd name="connsiteX2" fmla="*/ 124733 w 137286"/>
                  <a:gd name="connsiteY2" fmla="*/ 18957 h 19969"/>
                  <a:gd name="connsiteX3" fmla="*/ 137286 w 137286"/>
                  <a:gd name="connsiteY3" fmla="*/ 13940 h 19969"/>
                  <a:gd name="connsiteX4" fmla="*/ 121571 w 137286"/>
                  <a:gd name="connsiteY4" fmla="*/ 12632 h 19969"/>
                  <a:gd name="connsiteX5" fmla="*/ 124651 w 137286"/>
                  <a:gd name="connsiteY5" fmla="*/ 9368 h 19969"/>
                  <a:gd name="connsiteX6" fmla="*/ 135639 w 137286"/>
                  <a:gd name="connsiteY6" fmla="*/ 1340 h 19969"/>
                  <a:gd name="connsiteX7" fmla="*/ 110678 w 137286"/>
                  <a:gd name="connsiteY7" fmla="*/ 1 h 19969"/>
                  <a:gd name="connsiteX8" fmla="*/ 635 w 137286"/>
                  <a:gd name="connsiteY8" fmla="*/ 4860 h 19969"/>
                  <a:gd name="connsiteX9" fmla="*/ 72055 w 137286"/>
                  <a:gd name="connsiteY9" fmla="*/ 10134 h 19969"/>
                  <a:gd name="connsiteX0" fmla="*/ 73928 w 139159"/>
                  <a:gd name="connsiteY0" fmla="*/ 10134 h 19969"/>
                  <a:gd name="connsiteX1" fmla="*/ 108321 w 139159"/>
                  <a:gd name="connsiteY1" fmla="*/ 19392 h 19969"/>
                  <a:gd name="connsiteX2" fmla="*/ 126606 w 139159"/>
                  <a:gd name="connsiteY2" fmla="*/ 18957 h 19969"/>
                  <a:gd name="connsiteX3" fmla="*/ 139159 w 139159"/>
                  <a:gd name="connsiteY3" fmla="*/ 13940 h 19969"/>
                  <a:gd name="connsiteX4" fmla="*/ 123444 w 139159"/>
                  <a:gd name="connsiteY4" fmla="*/ 12632 h 19969"/>
                  <a:gd name="connsiteX5" fmla="*/ 126524 w 139159"/>
                  <a:gd name="connsiteY5" fmla="*/ 9368 h 19969"/>
                  <a:gd name="connsiteX6" fmla="*/ 137512 w 139159"/>
                  <a:gd name="connsiteY6" fmla="*/ 1340 h 19969"/>
                  <a:gd name="connsiteX7" fmla="*/ 112551 w 139159"/>
                  <a:gd name="connsiteY7" fmla="*/ 1 h 19969"/>
                  <a:gd name="connsiteX8" fmla="*/ 25311 w 139159"/>
                  <a:gd name="connsiteY8" fmla="*/ 3088 h 19969"/>
                  <a:gd name="connsiteX9" fmla="*/ 2508 w 139159"/>
                  <a:gd name="connsiteY9" fmla="*/ 4860 h 19969"/>
                  <a:gd name="connsiteX10" fmla="*/ 73928 w 139159"/>
                  <a:gd name="connsiteY10" fmla="*/ 10134 h 19969"/>
                  <a:gd name="connsiteX0" fmla="*/ 73928 w 139159"/>
                  <a:gd name="connsiteY0" fmla="*/ 10202 h 20037"/>
                  <a:gd name="connsiteX1" fmla="*/ 108321 w 139159"/>
                  <a:gd name="connsiteY1" fmla="*/ 19460 h 20037"/>
                  <a:gd name="connsiteX2" fmla="*/ 126606 w 139159"/>
                  <a:gd name="connsiteY2" fmla="*/ 19025 h 20037"/>
                  <a:gd name="connsiteX3" fmla="*/ 139159 w 139159"/>
                  <a:gd name="connsiteY3" fmla="*/ 14008 h 20037"/>
                  <a:gd name="connsiteX4" fmla="*/ 123444 w 139159"/>
                  <a:gd name="connsiteY4" fmla="*/ 12700 h 20037"/>
                  <a:gd name="connsiteX5" fmla="*/ 126524 w 139159"/>
                  <a:gd name="connsiteY5" fmla="*/ 9436 h 20037"/>
                  <a:gd name="connsiteX6" fmla="*/ 137512 w 139159"/>
                  <a:gd name="connsiteY6" fmla="*/ 1408 h 20037"/>
                  <a:gd name="connsiteX7" fmla="*/ 112551 w 139159"/>
                  <a:gd name="connsiteY7" fmla="*/ 69 h 20037"/>
                  <a:gd name="connsiteX8" fmla="*/ 25311 w 139159"/>
                  <a:gd name="connsiteY8" fmla="*/ 3156 h 20037"/>
                  <a:gd name="connsiteX9" fmla="*/ 2508 w 139159"/>
                  <a:gd name="connsiteY9" fmla="*/ 4928 h 20037"/>
                  <a:gd name="connsiteX10" fmla="*/ 73928 w 139159"/>
                  <a:gd name="connsiteY10" fmla="*/ 10202 h 20037"/>
                  <a:gd name="connsiteX0" fmla="*/ 73928 w 139159"/>
                  <a:gd name="connsiteY0" fmla="*/ 10325 h 20160"/>
                  <a:gd name="connsiteX1" fmla="*/ 108321 w 139159"/>
                  <a:gd name="connsiteY1" fmla="*/ 19583 h 20160"/>
                  <a:gd name="connsiteX2" fmla="*/ 126606 w 139159"/>
                  <a:gd name="connsiteY2" fmla="*/ 19148 h 20160"/>
                  <a:gd name="connsiteX3" fmla="*/ 139159 w 139159"/>
                  <a:gd name="connsiteY3" fmla="*/ 14131 h 20160"/>
                  <a:gd name="connsiteX4" fmla="*/ 123444 w 139159"/>
                  <a:gd name="connsiteY4" fmla="*/ 12823 h 20160"/>
                  <a:gd name="connsiteX5" fmla="*/ 126524 w 139159"/>
                  <a:gd name="connsiteY5" fmla="*/ 9559 h 20160"/>
                  <a:gd name="connsiteX6" fmla="*/ 137512 w 139159"/>
                  <a:gd name="connsiteY6" fmla="*/ 1531 h 20160"/>
                  <a:gd name="connsiteX7" fmla="*/ 95427 w 139159"/>
                  <a:gd name="connsiteY7" fmla="*/ 13 h 20160"/>
                  <a:gd name="connsiteX8" fmla="*/ 25311 w 139159"/>
                  <a:gd name="connsiteY8" fmla="*/ 3279 h 20160"/>
                  <a:gd name="connsiteX9" fmla="*/ 2508 w 139159"/>
                  <a:gd name="connsiteY9" fmla="*/ 5051 h 20160"/>
                  <a:gd name="connsiteX10" fmla="*/ 73928 w 139159"/>
                  <a:gd name="connsiteY10" fmla="*/ 10325 h 20160"/>
                  <a:gd name="connsiteX0" fmla="*/ 73928 w 139159"/>
                  <a:gd name="connsiteY0" fmla="*/ 10313 h 20148"/>
                  <a:gd name="connsiteX1" fmla="*/ 108321 w 139159"/>
                  <a:gd name="connsiteY1" fmla="*/ 19571 h 20148"/>
                  <a:gd name="connsiteX2" fmla="*/ 126606 w 139159"/>
                  <a:gd name="connsiteY2" fmla="*/ 19136 h 20148"/>
                  <a:gd name="connsiteX3" fmla="*/ 139159 w 139159"/>
                  <a:gd name="connsiteY3" fmla="*/ 14119 h 20148"/>
                  <a:gd name="connsiteX4" fmla="*/ 123444 w 139159"/>
                  <a:gd name="connsiteY4" fmla="*/ 12811 h 20148"/>
                  <a:gd name="connsiteX5" fmla="*/ 126524 w 139159"/>
                  <a:gd name="connsiteY5" fmla="*/ 9547 h 20148"/>
                  <a:gd name="connsiteX6" fmla="*/ 137512 w 139159"/>
                  <a:gd name="connsiteY6" fmla="*/ 1519 h 20148"/>
                  <a:gd name="connsiteX7" fmla="*/ 95427 w 139159"/>
                  <a:gd name="connsiteY7" fmla="*/ 1 h 20148"/>
                  <a:gd name="connsiteX8" fmla="*/ 27641 w 139159"/>
                  <a:gd name="connsiteY8" fmla="*/ 968 h 20148"/>
                  <a:gd name="connsiteX9" fmla="*/ 25311 w 139159"/>
                  <a:gd name="connsiteY9" fmla="*/ 3267 h 20148"/>
                  <a:gd name="connsiteX10" fmla="*/ 2508 w 139159"/>
                  <a:gd name="connsiteY10" fmla="*/ 5039 h 20148"/>
                  <a:gd name="connsiteX11" fmla="*/ 73928 w 139159"/>
                  <a:gd name="connsiteY11" fmla="*/ 10313 h 20148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37512 w 139159"/>
                  <a:gd name="connsiteY6" fmla="*/ 2775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37512 w 139159"/>
                  <a:gd name="connsiteY6" fmla="*/ 2775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71173 w 139159"/>
                  <a:gd name="connsiteY7" fmla="*/ 68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789 h 21624"/>
                  <a:gd name="connsiteX1" fmla="*/ 108321 w 139159"/>
                  <a:gd name="connsiteY1" fmla="*/ 21047 h 21624"/>
                  <a:gd name="connsiteX2" fmla="*/ 126606 w 139159"/>
                  <a:gd name="connsiteY2" fmla="*/ 20612 h 21624"/>
                  <a:gd name="connsiteX3" fmla="*/ 139159 w 139159"/>
                  <a:gd name="connsiteY3" fmla="*/ 15595 h 21624"/>
                  <a:gd name="connsiteX4" fmla="*/ 123444 w 139159"/>
                  <a:gd name="connsiteY4" fmla="*/ 14287 h 21624"/>
                  <a:gd name="connsiteX5" fmla="*/ 126524 w 139159"/>
                  <a:gd name="connsiteY5" fmla="*/ 11023 h 21624"/>
                  <a:gd name="connsiteX6" fmla="*/ 106904 w 139159"/>
                  <a:gd name="connsiteY6" fmla="*/ 1786 h 21624"/>
                  <a:gd name="connsiteX7" fmla="*/ 18515 w 139159"/>
                  <a:gd name="connsiteY7" fmla="*/ 220 h 21624"/>
                  <a:gd name="connsiteX8" fmla="*/ 25311 w 139159"/>
                  <a:gd name="connsiteY8" fmla="*/ 4743 h 21624"/>
                  <a:gd name="connsiteX9" fmla="*/ 2508 w 139159"/>
                  <a:gd name="connsiteY9" fmla="*/ 6515 h 21624"/>
                  <a:gd name="connsiteX10" fmla="*/ 73928 w 139159"/>
                  <a:gd name="connsiteY10" fmla="*/ 11789 h 2162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9159" h="21404">
                    <a:moveTo>
                      <a:pt x="73928" y="11569"/>
                    </a:moveTo>
                    <a:cubicBezTo>
                      <a:pt x="91534" y="13659"/>
                      <a:pt x="97167" y="15244"/>
                      <a:pt x="108321" y="20827"/>
                    </a:cubicBezTo>
                    <a:cubicBezTo>
                      <a:pt x="112772" y="22107"/>
                      <a:pt x="121257" y="20939"/>
                      <a:pt x="126606" y="20392"/>
                    </a:cubicBezTo>
                    <a:cubicBezTo>
                      <a:pt x="126884" y="19037"/>
                      <a:pt x="135733" y="16747"/>
                      <a:pt x="139159" y="15375"/>
                    </a:cubicBezTo>
                    <a:cubicBezTo>
                      <a:pt x="138632" y="14321"/>
                      <a:pt x="124609" y="14795"/>
                      <a:pt x="123845" y="13967"/>
                    </a:cubicBezTo>
                    <a:cubicBezTo>
                      <a:pt x="125461" y="11716"/>
                      <a:pt x="134502" y="13031"/>
                      <a:pt x="126524" y="10803"/>
                    </a:cubicBezTo>
                    <a:cubicBezTo>
                      <a:pt x="118547" y="8576"/>
                      <a:pt x="66233" y="4706"/>
                      <a:pt x="75980" y="602"/>
                    </a:cubicBezTo>
                    <a:lnTo>
                      <a:pt x="18515" y="0"/>
                    </a:lnTo>
                    <a:cubicBezTo>
                      <a:pt x="6829" y="544"/>
                      <a:pt x="29500" y="3845"/>
                      <a:pt x="25311" y="4523"/>
                    </a:cubicBezTo>
                    <a:cubicBezTo>
                      <a:pt x="6971" y="5333"/>
                      <a:pt x="-5595" y="5121"/>
                      <a:pt x="2508" y="6295"/>
                    </a:cubicBezTo>
                    <a:cubicBezTo>
                      <a:pt x="-3929" y="7984"/>
                      <a:pt x="43545" y="9478"/>
                      <a:pt x="73928" y="11569"/>
                    </a:cubicBez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3" name="Vrije vorm 78">
                <a:extLst>
                  <a:ext uri="{FF2B5EF4-FFF2-40B4-BE49-F238E27FC236}">
                    <a16:creationId xmlns="" xmlns:a16="http://schemas.microsoft.com/office/drawing/2014/main" id="{521918D7-277A-44E8-8079-BD7905FA36FF}"/>
                  </a:ext>
                </a:extLst>
              </p:cNvPr>
              <p:cNvSpPr/>
              <p:nvPr/>
            </p:nvSpPr>
            <p:spPr bwMode="auto">
              <a:xfrm rot="11389508">
                <a:off x="5712689" y="4212256"/>
                <a:ext cx="941543" cy="178253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644838 w 816645"/>
                  <a:gd name="connsiteY0" fmla="*/ 17086 h 171804"/>
                  <a:gd name="connsiteX1" fmla="*/ 814317 w 816645"/>
                  <a:gd name="connsiteY1" fmla="*/ 150991 h 171804"/>
                  <a:gd name="connsiteX2" fmla="*/ 521555 w 816645"/>
                  <a:gd name="connsiteY2" fmla="*/ 118626 h 171804"/>
                  <a:gd name="connsiteX3" fmla="*/ 380800 w 816645"/>
                  <a:gd name="connsiteY3" fmla="*/ 89153 h 171804"/>
                  <a:gd name="connsiteX4" fmla="*/ 248350 w 816645"/>
                  <a:gd name="connsiteY4" fmla="*/ 153126 h 171804"/>
                  <a:gd name="connsiteX5" fmla="*/ 164935 w 816645"/>
                  <a:gd name="connsiteY5" fmla="*/ 95665 h 171804"/>
                  <a:gd name="connsiteX6" fmla="*/ 26410 w 816645"/>
                  <a:gd name="connsiteY6" fmla="*/ 171803 h 171804"/>
                  <a:gd name="connsiteX7" fmla="*/ 18817 w 816645"/>
                  <a:gd name="connsiteY7" fmla="*/ 93213 h 171804"/>
                  <a:gd name="connsiteX8" fmla="*/ 127665 w 816645"/>
                  <a:gd name="connsiteY8" fmla="*/ 2338 h 171804"/>
                  <a:gd name="connsiteX9" fmla="*/ 395917 w 816645"/>
                  <a:gd name="connsiteY9" fmla="*/ 256 h 171804"/>
                  <a:gd name="connsiteX10" fmla="*/ 644838 w 816645"/>
                  <a:gd name="connsiteY10" fmla="*/ 17086 h 171804"/>
                  <a:gd name="connsiteX0" fmla="*/ 644838 w 821982"/>
                  <a:gd name="connsiteY0" fmla="*/ 17086 h 171804"/>
                  <a:gd name="connsiteX1" fmla="*/ 814317 w 821982"/>
                  <a:gd name="connsiteY1" fmla="*/ 150991 h 171804"/>
                  <a:gd name="connsiteX2" fmla="*/ 521555 w 821982"/>
                  <a:gd name="connsiteY2" fmla="*/ 118626 h 171804"/>
                  <a:gd name="connsiteX3" fmla="*/ 380800 w 821982"/>
                  <a:gd name="connsiteY3" fmla="*/ 89153 h 171804"/>
                  <a:gd name="connsiteX4" fmla="*/ 248350 w 821982"/>
                  <a:gd name="connsiteY4" fmla="*/ 153126 h 171804"/>
                  <a:gd name="connsiteX5" fmla="*/ 164935 w 821982"/>
                  <a:gd name="connsiteY5" fmla="*/ 95665 h 171804"/>
                  <a:gd name="connsiteX6" fmla="*/ 26410 w 821982"/>
                  <a:gd name="connsiteY6" fmla="*/ 171803 h 171804"/>
                  <a:gd name="connsiteX7" fmla="*/ 18817 w 821982"/>
                  <a:gd name="connsiteY7" fmla="*/ 93213 h 171804"/>
                  <a:gd name="connsiteX8" fmla="*/ 127665 w 821982"/>
                  <a:gd name="connsiteY8" fmla="*/ 2338 h 171804"/>
                  <a:gd name="connsiteX9" fmla="*/ 395917 w 821982"/>
                  <a:gd name="connsiteY9" fmla="*/ 256 h 171804"/>
                  <a:gd name="connsiteX10" fmla="*/ 644838 w 821982"/>
                  <a:gd name="connsiteY10" fmla="*/ 17086 h 171804"/>
                  <a:gd name="connsiteX0" fmla="*/ 644838 w 821982"/>
                  <a:gd name="connsiteY0" fmla="*/ 17086 h 171804"/>
                  <a:gd name="connsiteX1" fmla="*/ 814317 w 821982"/>
                  <a:gd name="connsiteY1" fmla="*/ 150991 h 171804"/>
                  <a:gd name="connsiteX2" fmla="*/ 521555 w 821982"/>
                  <a:gd name="connsiteY2" fmla="*/ 118626 h 171804"/>
                  <a:gd name="connsiteX3" fmla="*/ 380800 w 821982"/>
                  <a:gd name="connsiteY3" fmla="*/ 89153 h 171804"/>
                  <a:gd name="connsiteX4" fmla="*/ 248350 w 821982"/>
                  <a:gd name="connsiteY4" fmla="*/ 153126 h 171804"/>
                  <a:gd name="connsiteX5" fmla="*/ 164935 w 821982"/>
                  <a:gd name="connsiteY5" fmla="*/ 95665 h 171804"/>
                  <a:gd name="connsiteX6" fmla="*/ 26410 w 821982"/>
                  <a:gd name="connsiteY6" fmla="*/ 171803 h 171804"/>
                  <a:gd name="connsiteX7" fmla="*/ 18817 w 821982"/>
                  <a:gd name="connsiteY7" fmla="*/ 93213 h 171804"/>
                  <a:gd name="connsiteX8" fmla="*/ 127665 w 821982"/>
                  <a:gd name="connsiteY8" fmla="*/ 2338 h 171804"/>
                  <a:gd name="connsiteX9" fmla="*/ 395917 w 821982"/>
                  <a:gd name="connsiteY9" fmla="*/ 256 h 171804"/>
                  <a:gd name="connsiteX10" fmla="*/ 644838 w 821982"/>
                  <a:gd name="connsiteY10" fmla="*/ 17086 h 171804"/>
                  <a:gd name="connsiteX0" fmla="*/ 644838 w 815270"/>
                  <a:gd name="connsiteY0" fmla="*/ 17086 h 171804"/>
                  <a:gd name="connsiteX1" fmla="*/ 814317 w 815270"/>
                  <a:gd name="connsiteY1" fmla="*/ 150991 h 171804"/>
                  <a:gd name="connsiteX2" fmla="*/ 521555 w 815270"/>
                  <a:gd name="connsiteY2" fmla="*/ 118626 h 171804"/>
                  <a:gd name="connsiteX3" fmla="*/ 380800 w 815270"/>
                  <a:gd name="connsiteY3" fmla="*/ 89153 h 171804"/>
                  <a:gd name="connsiteX4" fmla="*/ 248350 w 815270"/>
                  <a:gd name="connsiteY4" fmla="*/ 153126 h 171804"/>
                  <a:gd name="connsiteX5" fmla="*/ 164935 w 815270"/>
                  <a:gd name="connsiteY5" fmla="*/ 95665 h 171804"/>
                  <a:gd name="connsiteX6" fmla="*/ 26410 w 815270"/>
                  <a:gd name="connsiteY6" fmla="*/ 171803 h 171804"/>
                  <a:gd name="connsiteX7" fmla="*/ 18817 w 815270"/>
                  <a:gd name="connsiteY7" fmla="*/ 93213 h 171804"/>
                  <a:gd name="connsiteX8" fmla="*/ 127665 w 815270"/>
                  <a:gd name="connsiteY8" fmla="*/ 2338 h 171804"/>
                  <a:gd name="connsiteX9" fmla="*/ 395917 w 815270"/>
                  <a:gd name="connsiteY9" fmla="*/ 256 h 171804"/>
                  <a:gd name="connsiteX10" fmla="*/ 644838 w 815270"/>
                  <a:gd name="connsiteY10" fmla="*/ 17086 h 171804"/>
                  <a:gd name="connsiteX0" fmla="*/ 644838 w 818400"/>
                  <a:gd name="connsiteY0" fmla="*/ 17309 h 172027"/>
                  <a:gd name="connsiteX1" fmla="*/ 817467 w 818400"/>
                  <a:gd name="connsiteY1" fmla="*/ 155502 h 172027"/>
                  <a:gd name="connsiteX2" fmla="*/ 521555 w 818400"/>
                  <a:gd name="connsiteY2" fmla="*/ 118849 h 172027"/>
                  <a:gd name="connsiteX3" fmla="*/ 380800 w 818400"/>
                  <a:gd name="connsiteY3" fmla="*/ 89376 h 172027"/>
                  <a:gd name="connsiteX4" fmla="*/ 248350 w 818400"/>
                  <a:gd name="connsiteY4" fmla="*/ 153349 h 172027"/>
                  <a:gd name="connsiteX5" fmla="*/ 164935 w 818400"/>
                  <a:gd name="connsiteY5" fmla="*/ 95888 h 172027"/>
                  <a:gd name="connsiteX6" fmla="*/ 26410 w 818400"/>
                  <a:gd name="connsiteY6" fmla="*/ 172026 h 172027"/>
                  <a:gd name="connsiteX7" fmla="*/ 18817 w 818400"/>
                  <a:gd name="connsiteY7" fmla="*/ 93436 h 172027"/>
                  <a:gd name="connsiteX8" fmla="*/ 127665 w 818400"/>
                  <a:gd name="connsiteY8" fmla="*/ 2561 h 172027"/>
                  <a:gd name="connsiteX9" fmla="*/ 395917 w 818400"/>
                  <a:gd name="connsiteY9" fmla="*/ 479 h 172027"/>
                  <a:gd name="connsiteX10" fmla="*/ 644838 w 818400"/>
                  <a:gd name="connsiteY10" fmla="*/ 17309 h 172027"/>
                  <a:gd name="connsiteX0" fmla="*/ 644838 w 841340"/>
                  <a:gd name="connsiteY0" fmla="*/ 17309 h 172027"/>
                  <a:gd name="connsiteX1" fmla="*/ 803624 w 841340"/>
                  <a:gd name="connsiteY1" fmla="*/ 103569 h 172027"/>
                  <a:gd name="connsiteX2" fmla="*/ 817467 w 841340"/>
                  <a:gd name="connsiteY2" fmla="*/ 155502 h 172027"/>
                  <a:gd name="connsiteX3" fmla="*/ 521555 w 841340"/>
                  <a:gd name="connsiteY3" fmla="*/ 118849 h 172027"/>
                  <a:gd name="connsiteX4" fmla="*/ 380800 w 841340"/>
                  <a:gd name="connsiteY4" fmla="*/ 89376 h 172027"/>
                  <a:gd name="connsiteX5" fmla="*/ 248350 w 841340"/>
                  <a:gd name="connsiteY5" fmla="*/ 153349 h 172027"/>
                  <a:gd name="connsiteX6" fmla="*/ 164935 w 841340"/>
                  <a:gd name="connsiteY6" fmla="*/ 95888 h 172027"/>
                  <a:gd name="connsiteX7" fmla="*/ 26410 w 841340"/>
                  <a:gd name="connsiteY7" fmla="*/ 172026 h 172027"/>
                  <a:gd name="connsiteX8" fmla="*/ 18817 w 841340"/>
                  <a:gd name="connsiteY8" fmla="*/ 93436 h 172027"/>
                  <a:gd name="connsiteX9" fmla="*/ 127665 w 841340"/>
                  <a:gd name="connsiteY9" fmla="*/ 2561 h 172027"/>
                  <a:gd name="connsiteX10" fmla="*/ 395917 w 841340"/>
                  <a:gd name="connsiteY10" fmla="*/ 479 h 172027"/>
                  <a:gd name="connsiteX11" fmla="*/ 644838 w 841340"/>
                  <a:gd name="connsiteY11" fmla="*/ 17309 h 172027"/>
                  <a:gd name="connsiteX0" fmla="*/ 644838 w 849509"/>
                  <a:gd name="connsiteY0" fmla="*/ 16872 h 171590"/>
                  <a:gd name="connsiteX1" fmla="*/ 824679 w 849509"/>
                  <a:gd name="connsiteY1" fmla="*/ 99472 h 171590"/>
                  <a:gd name="connsiteX2" fmla="*/ 817467 w 849509"/>
                  <a:gd name="connsiteY2" fmla="*/ 155065 h 171590"/>
                  <a:gd name="connsiteX3" fmla="*/ 521555 w 849509"/>
                  <a:gd name="connsiteY3" fmla="*/ 118412 h 171590"/>
                  <a:gd name="connsiteX4" fmla="*/ 380800 w 849509"/>
                  <a:gd name="connsiteY4" fmla="*/ 88939 h 171590"/>
                  <a:gd name="connsiteX5" fmla="*/ 248350 w 849509"/>
                  <a:gd name="connsiteY5" fmla="*/ 152912 h 171590"/>
                  <a:gd name="connsiteX6" fmla="*/ 164935 w 849509"/>
                  <a:gd name="connsiteY6" fmla="*/ 95451 h 171590"/>
                  <a:gd name="connsiteX7" fmla="*/ 26410 w 849509"/>
                  <a:gd name="connsiteY7" fmla="*/ 171589 h 171590"/>
                  <a:gd name="connsiteX8" fmla="*/ 18817 w 849509"/>
                  <a:gd name="connsiteY8" fmla="*/ 92999 h 171590"/>
                  <a:gd name="connsiteX9" fmla="*/ 127665 w 849509"/>
                  <a:gd name="connsiteY9" fmla="*/ 2124 h 171590"/>
                  <a:gd name="connsiteX10" fmla="*/ 395917 w 849509"/>
                  <a:gd name="connsiteY10" fmla="*/ 42 h 171590"/>
                  <a:gd name="connsiteX11" fmla="*/ 644838 w 849509"/>
                  <a:gd name="connsiteY11" fmla="*/ 16872 h 171590"/>
                  <a:gd name="connsiteX0" fmla="*/ 644838 w 838028"/>
                  <a:gd name="connsiteY0" fmla="*/ 16872 h 171590"/>
                  <a:gd name="connsiteX1" fmla="*/ 824679 w 838028"/>
                  <a:gd name="connsiteY1" fmla="*/ 99472 h 171590"/>
                  <a:gd name="connsiteX2" fmla="*/ 817467 w 838028"/>
                  <a:gd name="connsiteY2" fmla="*/ 155065 h 171590"/>
                  <a:gd name="connsiteX3" fmla="*/ 521555 w 838028"/>
                  <a:gd name="connsiteY3" fmla="*/ 118412 h 171590"/>
                  <a:gd name="connsiteX4" fmla="*/ 380800 w 838028"/>
                  <a:gd name="connsiteY4" fmla="*/ 88939 h 171590"/>
                  <a:gd name="connsiteX5" fmla="*/ 248350 w 838028"/>
                  <a:gd name="connsiteY5" fmla="*/ 152912 h 171590"/>
                  <a:gd name="connsiteX6" fmla="*/ 164935 w 838028"/>
                  <a:gd name="connsiteY6" fmla="*/ 95451 h 171590"/>
                  <a:gd name="connsiteX7" fmla="*/ 26410 w 838028"/>
                  <a:gd name="connsiteY7" fmla="*/ 171589 h 171590"/>
                  <a:gd name="connsiteX8" fmla="*/ 18817 w 838028"/>
                  <a:gd name="connsiteY8" fmla="*/ 92999 h 171590"/>
                  <a:gd name="connsiteX9" fmla="*/ 127665 w 838028"/>
                  <a:gd name="connsiteY9" fmla="*/ 2124 h 171590"/>
                  <a:gd name="connsiteX10" fmla="*/ 395917 w 838028"/>
                  <a:gd name="connsiteY10" fmla="*/ 42 h 171590"/>
                  <a:gd name="connsiteX11" fmla="*/ 644838 w 838028"/>
                  <a:gd name="connsiteY11" fmla="*/ 16872 h 171590"/>
                  <a:gd name="connsiteX0" fmla="*/ 644838 w 838028"/>
                  <a:gd name="connsiteY0" fmla="*/ 16872 h 171590"/>
                  <a:gd name="connsiteX1" fmla="*/ 824679 w 838028"/>
                  <a:gd name="connsiteY1" fmla="*/ 99472 h 171590"/>
                  <a:gd name="connsiteX2" fmla="*/ 817467 w 838028"/>
                  <a:gd name="connsiteY2" fmla="*/ 155065 h 171590"/>
                  <a:gd name="connsiteX3" fmla="*/ 521555 w 838028"/>
                  <a:gd name="connsiteY3" fmla="*/ 118412 h 171590"/>
                  <a:gd name="connsiteX4" fmla="*/ 380800 w 838028"/>
                  <a:gd name="connsiteY4" fmla="*/ 88939 h 171590"/>
                  <a:gd name="connsiteX5" fmla="*/ 248350 w 838028"/>
                  <a:gd name="connsiteY5" fmla="*/ 152912 h 171590"/>
                  <a:gd name="connsiteX6" fmla="*/ 164935 w 838028"/>
                  <a:gd name="connsiteY6" fmla="*/ 95451 h 171590"/>
                  <a:gd name="connsiteX7" fmla="*/ 26410 w 838028"/>
                  <a:gd name="connsiteY7" fmla="*/ 171589 h 171590"/>
                  <a:gd name="connsiteX8" fmla="*/ 18817 w 838028"/>
                  <a:gd name="connsiteY8" fmla="*/ 92999 h 171590"/>
                  <a:gd name="connsiteX9" fmla="*/ 127665 w 838028"/>
                  <a:gd name="connsiteY9" fmla="*/ 2124 h 171590"/>
                  <a:gd name="connsiteX10" fmla="*/ 395917 w 838028"/>
                  <a:gd name="connsiteY10" fmla="*/ 42 h 171590"/>
                  <a:gd name="connsiteX11" fmla="*/ 644838 w 838028"/>
                  <a:gd name="connsiteY11" fmla="*/ 16872 h 171590"/>
                  <a:gd name="connsiteX0" fmla="*/ 644838 w 824679"/>
                  <a:gd name="connsiteY0" fmla="*/ 16872 h 171590"/>
                  <a:gd name="connsiteX1" fmla="*/ 824679 w 824679"/>
                  <a:gd name="connsiteY1" fmla="*/ 99472 h 171590"/>
                  <a:gd name="connsiteX2" fmla="*/ 817467 w 824679"/>
                  <a:gd name="connsiteY2" fmla="*/ 155065 h 171590"/>
                  <a:gd name="connsiteX3" fmla="*/ 521555 w 824679"/>
                  <a:gd name="connsiteY3" fmla="*/ 118412 h 171590"/>
                  <a:gd name="connsiteX4" fmla="*/ 380800 w 824679"/>
                  <a:gd name="connsiteY4" fmla="*/ 88939 h 171590"/>
                  <a:gd name="connsiteX5" fmla="*/ 248350 w 824679"/>
                  <a:gd name="connsiteY5" fmla="*/ 152912 h 171590"/>
                  <a:gd name="connsiteX6" fmla="*/ 164935 w 824679"/>
                  <a:gd name="connsiteY6" fmla="*/ 95451 h 171590"/>
                  <a:gd name="connsiteX7" fmla="*/ 26410 w 824679"/>
                  <a:gd name="connsiteY7" fmla="*/ 171589 h 171590"/>
                  <a:gd name="connsiteX8" fmla="*/ 18817 w 824679"/>
                  <a:gd name="connsiteY8" fmla="*/ 92999 h 171590"/>
                  <a:gd name="connsiteX9" fmla="*/ 127665 w 824679"/>
                  <a:gd name="connsiteY9" fmla="*/ 2124 h 171590"/>
                  <a:gd name="connsiteX10" fmla="*/ 395917 w 824679"/>
                  <a:gd name="connsiteY10" fmla="*/ 42 h 171590"/>
                  <a:gd name="connsiteX11" fmla="*/ 644838 w 824679"/>
                  <a:gd name="connsiteY11" fmla="*/ 16872 h 171590"/>
                  <a:gd name="connsiteX0" fmla="*/ 644838 w 824679"/>
                  <a:gd name="connsiteY0" fmla="*/ 16872 h 171590"/>
                  <a:gd name="connsiteX1" fmla="*/ 824679 w 824679"/>
                  <a:gd name="connsiteY1" fmla="*/ 99472 h 171590"/>
                  <a:gd name="connsiteX2" fmla="*/ 817467 w 824679"/>
                  <a:gd name="connsiteY2" fmla="*/ 155065 h 171590"/>
                  <a:gd name="connsiteX3" fmla="*/ 521555 w 824679"/>
                  <a:gd name="connsiteY3" fmla="*/ 118412 h 171590"/>
                  <a:gd name="connsiteX4" fmla="*/ 380800 w 824679"/>
                  <a:gd name="connsiteY4" fmla="*/ 88939 h 171590"/>
                  <a:gd name="connsiteX5" fmla="*/ 248350 w 824679"/>
                  <a:gd name="connsiteY5" fmla="*/ 152912 h 171590"/>
                  <a:gd name="connsiteX6" fmla="*/ 164935 w 824679"/>
                  <a:gd name="connsiteY6" fmla="*/ 95451 h 171590"/>
                  <a:gd name="connsiteX7" fmla="*/ 26410 w 824679"/>
                  <a:gd name="connsiteY7" fmla="*/ 171589 h 171590"/>
                  <a:gd name="connsiteX8" fmla="*/ 18817 w 824679"/>
                  <a:gd name="connsiteY8" fmla="*/ 92999 h 171590"/>
                  <a:gd name="connsiteX9" fmla="*/ 127665 w 824679"/>
                  <a:gd name="connsiteY9" fmla="*/ 2124 h 171590"/>
                  <a:gd name="connsiteX10" fmla="*/ 395917 w 824679"/>
                  <a:gd name="connsiteY10" fmla="*/ 42 h 171590"/>
                  <a:gd name="connsiteX11" fmla="*/ 644838 w 824679"/>
                  <a:gd name="connsiteY11" fmla="*/ 16872 h 171590"/>
                  <a:gd name="connsiteX0" fmla="*/ 619692 w 824679"/>
                  <a:gd name="connsiteY0" fmla="*/ 53085 h 171995"/>
                  <a:gd name="connsiteX1" fmla="*/ 824679 w 824679"/>
                  <a:gd name="connsiteY1" fmla="*/ 99877 h 171995"/>
                  <a:gd name="connsiteX2" fmla="*/ 817467 w 824679"/>
                  <a:gd name="connsiteY2" fmla="*/ 155470 h 171995"/>
                  <a:gd name="connsiteX3" fmla="*/ 521555 w 824679"/>
                  <a:gd name="connsiteY3" fmla="*/ 118817 h 171995"/>
                  <a:gd name="connsiteX4" fmla="*/ 380800 w 824679"/>
                  <a:gd name="connsiteY4" fmla="*/ 89344 h 171995"/>
                  <a:gd name="connsiteX5" fmla="*/ 248350 w 824679"/>
                  <a:gd name="connsiteY5" fmla="*/ 153317 h 171995"/>
                  <a:gd name="connsiteX6" fmla="*/ 164935 w 824679"/>
                  <a:gd name="connsiteY6" fmla="*/ 95856 h 171995"/>
                  <a:gd name="connsiteX7" fmla="*/ 26410 w 824679"/>
                  <a:gd name="connsiteY7" fmla="*/ 171994 h 171995"/>
                  <a:gd name="connsiteX8" fmla="*/ 18817 w 824679"/>
                  <a:gd name="connsiteY8" fmla="*/ 93404 h 171995"/>
                  <a:gd name="connsiteX9" fmla="*/ 127665 w 824679"/>
                  <a:gd name="connsiteY9" fmla="*/ 2529 h 171995"/>
                  <a:gd name="connsiteX10" fmla="*/ 395917 w 824679"/>
                  <a:gd name="connsiteY10" fmla="*/ 447 h 171995"/>
                  <a:gd name="connsiteX11" fmla="*/ 619692 w 824679"/>
                  <a:gd name="connsiteY11" fmla="*/ 53085 h 171995"/>
                  <a:gd name="connsiteX0" fmla="*/ 619692 w 824679"/>
                  <a:gd name="connsiteY0" fmla="*/ 53085 h 171995"/>
                  <a:gd name="connsiteX1" fmla="*/ 824679 w 824679"/>
                  <a:gd name="connsiteY1" fmla="*/ 99877 h 171995"/>
                  <a:gd name="connsiteX2" fmla="*/ 817467 w 824679"/>
                  <a:gd name="connsiteY2" fmla="*/ 155470 h 171995"/>
                  <a:gd name="connsiteX3" fmla="*/ 612907 w 824679"/>
                  <a:gd name="connsiteY3" fmla="*/ 129430 h 171995"/>
                  <a:gd name="connsiteX4" fmla="*/ 521555 w 824679"/>
                  <a:gd name="connsiteY4" fmla="*/ 118817 h 171995"/>
                  <a:gd name="connsiteX5" fmla="*/ 380800 w 824679"/>
                  <a:gd name="connsiteY5" fmla="*/ 89344 h 171995"/>
                  <a:gd name="connsiteX6" fmla="*/ 248350 w 824679"/>
                  <a:gd name="connsiteY6" fmla="*/ 153317 h 171995"/>
                  <a:gd name="connsiteX7" fmla="*/ 164935 w 824679"/>
                  <a:gd name="connsiteY7" fmla="*/ 95856 h 171995"/>
                  <a:gd name="connsiteX8" fmla="*/ 26410 w 824679"/>
                  <a:gd name="connsiteY8" fmla="*/ 171994 h 171995"/>
                  <a:gd name="connsiteX9" fmla="*/ 18817 w 824679"/>
                  <a:gd name="connsiteY9" fmla="*/ 93404 h 171995"/>
                  <a:gd name="connsiteX10" fmla="*/ 127665 w 824679"/>
                  <a:gd name="connsiteY10" fmla="*/ 2529 h 171995"/>
                  <a:gd name="connsiteX11" fmla="*/ 395917 w 824679"/>
                  <a:gd name="connsiteY11" fmla="*/ 447 h 171995"/>
                  <a:gd name="connsiteX12" fmla="*/ 619692 w 824679"/>
                  <a:gd name="connsiteY12" fmla="*/ 53085 h 171995"/>
                  <a:gd name="connsiteX0" fmla="*/ 619692 w 824679"/>
                  <a:gd name="connsiteY0" fmla="*/ 53085 h 221889"/>
                  <a:gd name="connsiteX1" fmla="*/ 824679 w 824679"/>
                  <a:gd name="connsiteY1" fmla="*/ 99877 h 221889"/>
                  <a:gd name="connsiteX2" fmla="*/ 817467 w 824679"/>
                  <a:gd name="connsiteY2" fmla="*/ 155470 h 221889"/>
                  <a:gd name="connsiteX3" fmla="*/ 611925 w 824679"/>
                  <a:gd name="connsiteY3" fmla="*/ 221497 h 221889"/>
                  <a:gd name="connsiteX4" fmla="*/ 521555 w 824679"/>
                  <a:gd name="connsiteY4" fmla="*/ 118817 h 221889"/>
                  <a:gd name="connsiteX5" fmla="*/ 380800 w 824679"/>
                  <a:gd name="connsiteY5" fmla="*/ 89344 h 221889"/>
                  <a:gd name="connsiteX6" fmla="*/ 248350 w 824679"/>
                  <a:gd name="connsiteY6" fmla="*/ 153317 h 221889"/>
                  <a:gd name="connsiteX7" fmla="*/ 164935 w 824679"/>
                  <a:gd name="connsiteY7" fmla="*/ 95856 h 221889"/>
                  <a:gd name="connsiteX8" fmla="*/ 26410 w 824679"/>
                  <a:gd name="connsiteY8" fmla="*/ 171994 h 221889"/>
                  <a:gd name="connsiteX9" fmla="*/ 18817 w 824679"/>
                  <a:gd name="connsiteY9" fmla="*/ 93404 h 221889"/>
                  <a:gd name="connsiteX10" fmla="*/ 127665 w 824679"/>
                  <a:gd name="connsiteY10" fmla="*/ 2529 h 221889"/>
                  <a:gd name="connsiteX11" fmla="*/ 395917 w 824679"/>
                  <a:gd name="connsiteY11" fmla="*/ 447 h 221889"/>
                  <a:gd name="connsiteX12" fmla="*/ 619692 w 824679"/>
                  <a:gd name="connsiteY12" fmla="*/ 53085 h 221889"/>
                  <a:gd name="connsiteX0" fmla="*/ 619692 w 824679"/>
                  <a:gd name="connsiteY0" fmla="*/ 53085 h 221804"/>
                  <a:gd name="connsiteX1" fmla="*/ 824679 w 824679"/>
                  <a:gd name="connsiteY1" fmla="*/ 99877 h 221804"/>
                  <a:gd name="connsiteX2" fmla="*/ 817467 w 824679"/>
                  <a:gd name="connsiteY2" fmla="*/ 155470 h 221804"/>
                  <a:gd name="connsiteX3" fmla="*/ 611925 w 824679"/>
                  <a:gd name="connsiteY3" fmla="*/ 221497 h 221804"/>
                  <a:gd name="connsiteX4" fmla="*/ 521555 w 824679"/>
                  <a:gd name="connsiteY4" fmla="*/ 118817 h 221804"/>
                  <a:gd name="connsiteX5" fmla="*/ 380800 w 824679"/>
                  <a:gd name="connsiteY5" fmla="*/ 89344 h 221804"/>
                  <a:gd name="connsiteX6" fmla="*/ 248350 w 824679"/>
                  <a:gd name="connsiteY6" fmla="*/ 153317 h 221804"/>
                  <a:gd name="connsiteX7" fmla="*/ 164935 w 824679"/>
                  <a:gd name="connsiteY7" fmla="*/ 95856 h 221804"/>
                  <a:gd name="connsiteX8" fmla="*/ 26410 w 824679"/>
                  <a:gd name="connsiteY8" fmla="*/ 171994 h 221804"/>
                  <a:gd name="connsiteX9" fmla="*/ 18817 w 824679"/>
                  <a:gd name="connsiteY9" fmla="*/ 93404 h 221804"/>
                  <a:gd name="connsiteX10" fmla="*/ 127665 w 824679"/>
                  <a:gd name="connsiteY10" fmla="*/ 2529 h 221804"/>
                  <a:gd name="connsiteX11" fmla="*/ 395917 w 824679"/>
                  <a:gd name="connsiteY11" fmla="*/ 447 h 221804"/>
                  <a:gd name="connsiteX12" fmla="*/ 619692 w 824679"/>
                  <a:gd name="connsiteY12" fmla="*/ 53085 h 221804"/>
                  <a:gd name="connsiteX0" fmla="*/ 619692 w 824679"/>
                  <a:gd name="connsiteY0" fmla="*/ 53085 h 235188"/>
                  <a:gd name="connsiteX1" fmla="*/ 824679 w 824679"/>
                  <a:gd name="connsiteY1" fmla="*/ 99877 h 235188"/>
                  <a:gd name="connsiteX2" fmla="*/ 817467 w 824679"/>
                  <a:gd name="connsiteY2" fmla="*/ 155470 h 235188"/>
                  <a:gd name="connsiteX3" fmla="*/ 611925 w 824679"/>
                  <a:gd name="connsiteY3" fmla="*/ 221497 h 235188"/>
                  <a:gd name="connsiteX4" fmla="*/ 521555 w 824679"/>
                  <a:gd name="connsiteY4" fmla="*/ 118817 h 235188"/>
                  <a:gd name="connsiteX5" fmla="*/ 420362 w 824679"/>
                  <a:gd name="connsiteY5" fmla="*/ 234825 h 235188"/>
                  <a:gd name="connsiteX6" fmla="*/ 248350 w 824679"/>
                  <a:gd name="connsiteY6" fmla="*/ 153317 h 235188"/>
                  <a:gd name="connsiteX7" fmla="*/ 164935 w 824679"/>
                  <a:gd name="connsiteY7" fmla="*/ 95856 h 235188"/>
                  <a:gd name="connsiteX8" fmla="*/ 26410 w 824679"/>
                  <a:gd name="connsiteY8" fmla="*/ 171994 h 235188"/>
                  <a:gd name="connsiteX9" fmla="*/ 18817 w 824679"/>
                  <a:gd name="connsiteY9" fmla="*/ 93404 h 235188"/>
                  <a:gd name="connsiteX10" fmla="*/ 127665 w 824679"/>
                  <a:gd name="connsiteY10" fmla="*/ 2529 h 235188"/>
                  <a:gd name="connsiteX11" fmla="*/ 395917 w 824679"/>
                  <a:gd name="connsiteY11" fmla="*/ 447 h 235188"/>
                  <a:gd name="connsiteX12" fmla="*/ 619692 w 824679"/>
                  <a:gd name="connsiteY12" fmla="*/ 53085 h 235188"/>
                  <a:gd name="connsiteX0" fmla="*/ 619692 w 824679"/>
                  <a:gd name="connsiteY0" fmla="*/ 53085 h 234839"/>
                  <a:gd name="connsiteX1" fmla="*/ 824679 w 824679"/>
                  <a:gd name="connsiteY1" fmla="*/ 99877 h 234839"/>
                  <a:gd name="connsiteX2" fmla="*/ 817467 w 824679"/>
                  <a:gd name="connsiteY2" fmla="*/ 155470 h 234839"/>
                  <a:gd name="connsiteX3" fmla="*/ 611925 w 824679"/>
                  <a:gd name="connsiteY3" fmla="*/ 221497 h 234839"/>
                  <a:gd name="connsiteX4" fmla="*/ 521555 w 824679"/>
                  <a:gd name="connsiteY4" fmla="*/ 118817 h 234839"/>
                  <a:gd name="connsiteX5" fmla="*/ 420362 w 824679"/>
                  <a:gd name="connsiteY5" fmla="*/ 234825 h 234839"/>
                  <a:gd name="connsiteX6" fmla="*/ 318443 w 824679"/>
                  <a:gd name="connsiteY6" fmla="*/ 126624 h 234839"/>
                  <a:gd name="connsiteX7" fmla="*/ 164935 w 824679"/>
                  <a:gd name="connsiteY7" fmla="*/ 95856 h 234839"/>
                  <a:gd name="connsiteX8" fmla="*/ 26410 w 824679"/>
                  <a:gd name="connsiteY8" fmla="*/ 171994 h 234839"/>
                  <a:gd name="connsiteX9" fmla="*/ 18817 w 824679"/>
                  <a:gd name="connsiteY9" fmla="*/ 93404 h 234839"/>
                  <a:gd name="connsiteX10" fmla="*/ 127665 w 824679"/>
                  <a:gd name="connsiteY10" fmla="*/ 2529 h 234839"/>
                  <a:gd name="connsiteX11" fmla="*/ 395917 w 824679"/>
                  <a:gd name="connsiteY11" fmla="*/ 447 h 234839"/>
                  <a:gd name="connsiteX12" fmla="*/ 619692 w 824679"/>
                  <a:gd name="connsiteY12" fmla="*/ 53085 h 234839"/>
                  <a:gd name="connsiteX0" fmla="*/ 619692 w 824679"/>
                  <a:gd name="connsiteY0" fmla="*/ 53085 h 234836"/>
                  <a:gd name="connsiteX1" fmla="*/ 824679 w 824679"/>
                  <a:gd name="connsiteY1" fmla="*/ 99877 h 234836"/>
                  <a:gd name="connsiteX2" fmla="*/ 817467 w 824679"/>
                  <a:gd name="connsiteY2" fmla="*/ 155470 h 234836"/>
                  <a:gd name="connsiteX3" fmla="*/ 611925 w 824679"/>
                  <a:gd name="connsiteY3" fmla="*/ 221497 h 234836"/>
                  <a:gd name="connsiteX4" fmla="*/ 521555 w 824679"/>
                  <a:gd name="connsiteY4" fmla="*/ 118817 h 234836"/>
                  <a:gd name="connsiteX5" fmla="*/ 420362 w 824679"/>
                  <a:gd name="connsiteY5" fmla="*/ 234825 h 234836"/>
                  <a:gd name="connsiteX6" fmla="*/ 318443 w 824679"/>
                  <a:gd name="connsiteY6" fmla="*/ 126624 h 234836"/>
                  <a:gd name="connsiteX7" fmla="*/ 164935 w 824679"/>
                  <a:gd name="connsiteY7" fmla="*/ 95856 h 234836"/>
                  <a:gd name="connsiteX8" fmla="*/ 26410 w 824679"/>
                  <a:gd name="connsiteY8" fmla="*/ 171994 h 234836"/>
                  <a:gd name="connsiteX9" fmla="*/ 18817 w 824679"/>
                  <a:gd name="connsiteY9" fmla="*/ 93404 h 234836"/>
                  <a:gd name="connsiteX10" fmla="*/ 127665 w 824679"/>
                  <a:gd name="connsiteY10" fmla="*/ 2529 h 234836"/>
                  <a:gd name="connsiteX11" fmla="*/ 395917 w 824679"/>
                  <a:gd name="connsiteY11" fmla="*/ 447 h 234836"/>
                  <a:gd name="connsiteX12" fmla="*/ 619692 w 824679"/>
                  <a:gd name="connsiteY12" fmla="*/ 53085 h 234836"/>
                  <a:gd name="connsiteX0" fmla="*/ 623584 w 828571"/>
                  <a:gd name="connsiteY0" fmla="*/ 53085 h 234836"/>
                  <a:gd name="connsiteX1" fmla="*/ 828571 w 828571"/>
                  <a:gd name="connsiteY1" fmla="*/ 99877 h 234836"/>
                  <a:gd name="connsiteX2" fmla="*/ 821359 w 828571"/>
                  <a:gd name="connsiteY2" fmla="*/ 155470 h 234836"/>
                  <a:gd name="connsiteX3" fmla="*/ 615817 w 828571"/>
                  <a:gd name="connsiteY3" fmla="*/ 221497 h 234836"/>
                  <a:gd name="connsiteX4" fmla="*/ 525447 w 828571"/>
                  <a:gd name="connsiteY4" fmla="*/ 118817 h 234836"/>
                  <a:gd name="connsiteX5" fmla="*/ 424254 w 828571"/>
                  <a:gd name="connsiteY5" fmla="*/ 234825 h 234836"/>
                  <a:gd name="connsiteX6" fmla="*/ 322335 w 828571"/>
                  <a:gd name="connsiteY6" fmla="*/ 126624 h 234836"/>
                  <a:gd name="connsiteX7" fmla="*/ 242672 w 828571"/>
                  <a:gd name="connsiteY7" fmla="*/ 230542 h 234836"/>
                  <a:gd name="connsiteX8" fmla="*/ 30302 w 828571"/>
                  <a:gd name="connsiteY8" fmla="*/ 171994 h 234836"/>
                  <a:gd name="connsiteX9" fmla="*/ 22709 w 828571"/>
                  <a:gd name="connsiteY9" fmla="*/ 93404 h 234836"/>
                  <a:gd name="connsiteX10" fmla="*/ 131557 w 828571"/>
                  <a:gd name="connsiteY10" fmla="*/ 2529 h 234836"/>
                  <a:gd name="connsiteX11" fmla="*/ 399809 w 828571"/>
                  <a:gd name="connsiteY11" fmla="*/ 447 h 234836"/>
                  <a:gd name="connsiteX12" fmla="*/ 623584 w 828571"/>
                  <a:gd name="connsiteY12" fmla="*/ 53085 h 234836"/>
                  <a:gd name="connsiteX0" fmla="*/ 614004 w 828571"/>
                  <a:gd name="connsiteY0" fmla="*/ 81930 h 235414"/>
                  <a:gd name="connsiteX1" fmla="*/ 828571 w 828571"/>
                  <a:gd name="connsiteY1" fmla="*/ 100455 h 235414"/>
                  <a:gd name="connsiteX2" fmla="*/ 821359 w 828571"/>
                  <a:gd name="connsiteY2" fmla="*/ 156048 h 235414"/>
                  <a:gd name="connsiteX3" fmla="*/ 615817 w 828571"/>
                  <a:gd name="connsiteY3" fmla="*/ 222075 h 235414"/>
                  <a:gd name="connsiteX4" fmla="*/ 525447 w 828571"/>
                  <a:gd name="connsiteY4" fmla="*/ 119395 h 235414"/>
                  <a:gd name="connsiteX5" fmla="*/ 424254 w 828571"/>
                  <a:gd name="connsiteY5" fmla="*/ 235403 h 235414"/>
                  <a:gd name="connsiteX6" fmla="*/ 322335 w 828571"/>
                  <a:gd name="connsiteY6" fmla="*/ 127202 h 235414"/>
                  <a:gd name="connsiteX7" fmla="*/ 242672 w 828571"/>
                  <a:gd name="connsiteY7" fmla="*/ 231120 h 235414"/>
                  <a:gd name="connsiteX8" fmla="*/ 30302 w 828571"/>
                  <a:gd name="connsiteY8" fmla="*/ 172572 h 235414"/>
                  <a:gd name="connsiteX9" fmla="*/ 22709 w 828571"/>
                  <a:gd name="connsiteY9" fmla="*/ 93982 h 235414"/>
                  <a:gd name="connsiteX10" fmla="*/ 131557 w 828571"/>
                  <a:gd name="connsiteY10" fmla="*/ 3107 h 235414"/>
                  <a:gd name="connsiteX11" fmla="*/ 399809 w 828571"/>
                  <a:gd name="connsiteY11" fmla="*/ 1025 h 235414"/>
                  <a:gd name="connsiteX12" fmla="*/ 614004 w 828571"/>
                  <a:gd name="connsiteY12" fmla="*/ 81930 h 235414"/>
                  <a:gd name="connsiteX0" fmla="*/ 614004 w 828571"/>
                  <a:gd name="connsiteY0" fmla="*/ 78823 h 232307"/>
                  <a:gd name="connsiteX1" fmla="*/ 828571 w 828571"/>
                  <a:gd name="connsiteY1" fmla="*/ 97348 h 232307"/>
                  <a:gd name="connsiteX2" fmla="*/ 821359 w 828571"/>
                  <a:gd name="connsiteY2" fmla="*/ 152941 h 232307"/>
                  <a:gd name="connsiteX3" fmla="*/ 615817 w 828571"/>
                  <a:gd name="connsiteY3" fmla="*/ 218968 h 232307"/>
                  <a:gd name="connsiteX4" fmla="*/ 525447 w 828571"/>
                  <a:gd name="connsiteY4" fmla="*/ 116288 h 232307"/>
                  <a:gd name="connsiteX5" fmla="*/ 424254 w 828571"/>
                  <a:gd name="connsiteY5" fmla="*/ 232296 h 232307"/>
                  <a:gd name="connsiteX6" fmla="*/ 322335 w 828571"/>
                  <a:gd name="connsiteY6" fmla="*/ 124095 h 232307"/>
                  <a:gd name="connsiteX7" fmla="*/ 242672 w 828571"/>
                  <a:gd name="connsiteY7" fmla="*/ 228013 h 232307"/>
                  <a:gd name="connsiteX8" fmla="*/ 30302 w 828571"/>
                  <a:gd name="connsiteY8" fmla="*/ 169465 h 232307"/>
                  <a:gd name="connsiteX9" fmla="*/ 22709 w 828571"/>
                  <a:gd name="connsiteY9" fmla="*/ 90875 h 232307"/>
                  <a:gd name="connsiteX10" fmla="*/ 131557 w 828571"/>
                  <a:gd name="connsiteY10" fmla="*/ 0 h 232307"/>
                  <a:gd name="connsiteX11" fmla="*/ 410525 w 828571"/>
                  <a:gd name="connsiteY11" fmla="*/ 87952 h 232307"/>
                  <a:gd name="connsiteX12" fmla="*/ 614004 w 828571"/>
                  <a:gd name="connsiteY12" fmla="*/ 78823 h 232307"/>
                  <a:gd name="connsiteX0" fmla="*/ 614004 w 828571"/>
                  <a:gd name="connsiteY0" fmla="*/ 24175 h 177659"/>
                  <a:gd name="connsiteX1" fmla="*/ 828571 w 828571"/>
                  <a:gd name="connsiteY1" fmla="*/ 42700 h 177659"/>
                  <a:gd name="connsiteX2" fmla="*/ 821359 w 828571"/>
                  <a:gd name="connsiteY2" fmla="*/ 98293 h 177659"/>
                  <a:gd name="connsiteX3" fmla="*/ 615817 w 828571"/>
                  <a:gd name="connsiteY3" fmla="*/ 164320 h 177659"/>
                  <a:gd name="connsiteX4" fmla="*/ 525447 w 828571"/>
                  <a:gd name="connsiteY4" fmla="*/ 61640 h 177659"/>
                  <a:gd name="connsiteX5" fmla="*/ 424254 w 828571"/>
                  <a:gd name="connsiteY5" fmla="*/ 177648 h 177659"/>
                  <a:gd name="connsiteX6" fmla="*/ 322335 w 828571"/>
                  <a:gd name="connsiteY6" fmla="*/ 69447 h 177659"/>
                  <a:gd name="connsiteX7" fmla="*/ 242672 w 828571"/>
                  <a:gd name="connsiteY7" fmla="*/ 173365 h 177659"/>
                  <a:gd name="connsiteX8" fmla="*/ 30302 w 828571"/>
                  <a:gd name="connsiteY8" fmla="*/ 114817 h 177659"/>
                  <a:gd name="connsiteX9" fmla="*/ 22709 w 828571"/>
                  <a:gd name="connsiteY9" fmla="*/ 36227 h 177659"/>
                  <a:gd name="connsiteX10" fmla="*/ 164050 w 828571"/>
                  <a:gd name="connsiteY10" fmla="*/ 21929 h 177659"/>
                  <a:gd name="connsiteX11" fmla="*/ 410525 w 828571"/>
                  <a:gd name="connsiteY11" fmla="*/ 33304 h 177659"/>
                  <a:gd name="connsiteX12" fmla="*/ 614004 w 828571"/>
                  <a:gd name="connsiteY12" fmla="*/ 24175 h 177659"/>
                  <a:gd name="connsiteX0" fmla="*/ 614004 w 828571"/>
                  <a:gd name="connsiteY0" fmla="*/ 71674 h 225158"/>
                  <a:gd name="connsiteX1" fmla="*/ 828571 w 828571"/>
                  <a:gd name="connsiteY1" fmla="*/ 90199 h 225158"/>
                  <a:gd name="connsiteX2" fmla="*/ 821359 w 828571"/>
                  <a:gd name="connsiteY2" fmla="*/ 145792 h 225158"/>
                  <a:gd name="connsiteX3" fmla="*/ 615817 w 828571"/>
                  <a:gd name="connsiteY3" fmla="*/ 211819 h 225158"/>
                  <a:gd name="connsiteX4" fmla="*/ 525447 w 828571"/>
                  <a:gd name="connsiteY4" fmla="*/ 109139 h 225158"/>
                  <a:gd name="connsiteX5" fmla="*/ 424254 w 828571"/>
                  <a:gd name="connsiteY5" fmla="*/ 225147 h 225158"/>
                  <a:gd name="connsiteX6" fmla="*/ 322335 w 828571"/>
                  <a:gd name="connsiteY6" fmla="*/ 116946 h 225158"/>
                  <a:gd name="connsiteX7" fmla="*/ 242672 w 828571"/>
                  <a:gd name="connsiteY7" fmla="*/ 220864 h 225158"/>
                  <a:gd name="connsiteX8" fmla="*/ 30302 w 828571"/>
                  <a:gd name="connsiteY8" fmla="*/ 162316 h 225158"/>
                  <a:gd name="connsiteX9" fmla="*/ 22709 w 828571"/>
                  <a:gd name="connsiteY9" fmla="*/ 83726 h 225158"/>
                  <a:gd name="connsiteX10" fmla="*/ 164050 w 828571"/>
                  <a:gd name="connsiteY10" fmla="*/ 69428 h 225158"/>
                  <a:gd name="connsiteX11" fmla="*/ 410525 w 828571"/>
                  <a:gd name="connsiteY11" fmla="*/ 80803 h 225158"/>
                  <a:gd name="connsiteX12" fmla="*/ 614004 w 828571"/>
                  <a:gd name="connsiteY12" fmla="*/ 71674 h 225158"/>
                  <a:gd name="connsiteX0" fmla="*/ 614004 w 828571"/>
                  <a:gd name="connsiteY0" fmla="*/ 36986 h 190470"/>
                  <a:gd name="connsiteX1" fmla="*/ 828571 w 828571"/>
                  <a:gd name="connsiteY1" fmla="*/ 55511 h 190470"/>
                  <a:gd name="connsiteX2" fmla="*/ 821359 w 828571"/>
                  <a:gd name="connsiteY2" fmla="*/ 111104 h 190470"/>
                  <a:gd name="connsiteX3" fmla="*/ 615817 w 828571"/>
                  <a:gd name="connsiteY3" fmla="*/ 177131 h 190470"/>
                  <a:gd name="connsiteX4" fmla="*/ 525447 w 828571"/>
                  <a:gd name="connsiteY4" fmla="*/ 74451 h 190470"/>
                  <a:gd name="connsiteX5" fmla="*/ 424254 w 828571"/>
                  <a:gd name="connsiteY5" fmla="*/ 190459 h 190470"/>
                  <a:gd name="connsiteX6" fmla="*/ 322335 w 828571"/>
                  <a:gd name="connsiteY6" fmla="*/ 82258 h 190470"/>
                  <a:gd name="connsiteX7" fmla="*/ 242672 w 828571"/>
                  <a:gd name="connsiteY7" fmla="*/ 186176 h 190470"/>
                  <a:gd name="connsiteX8" fmla="*/ 30302 w 828571"/>
                  <a:gd name="connsiteY8" fmla="*/ 127628 h 190470"/>
                  <a:gd name="connsiteX9" fmla="*/ 22709 w 828571"/>
                  <a:gd name="connsiteY9" fmla="*/ 49038 h 190470"/>
                  <a:gd name="connsiteX10" fmla="*/ 164050 w 828571"/>
                  <a:gd name="connsiteY10" fmla="*/ 34740 h 190470"/>
                  <a:gd name="connsiteX11" fmla="*/ 410525 w 828571"/>
                  <a:gd name="connsiteY11" fmla="*/ 46115 h 190470"/>
                  <a:gd name="connsiteX12" fmla="*/ 614004 w 828571"/>
                  <a:gd name="connsiteY12" fmla="*/ 36986 h 190470"/>
                  <a:gd name="connsiteX0" fmla="*/ 614004 w 828571"/>
                  <a:gd name="connsiteY0" fmla="*/ 3460 h 156944"/>
                  <a:gd name="connsiteX1" fmla="*/ 828571 w 828571"/>
                  <a:gd name="connsiteY1" fmla="*/ 21985 h 156944"/>
                  <a:gd name="connsiteX2" fmla="*/ 821359 w 828571"/>
                  <a:gd name="connsiteY2" fmla="*/ 77578 h 156944"/>
                  <a:gd name="connsiteX3" fmla="*/ 615817 w 828571"/>
                  <a:gd name="connsiteY3" fmla="*/ 143605 h 156944"/>
                  <a:gd name="connsiteX4" fmla="*/ 525447 w 828571"/>
                  <a:gd name="connsiteY4" fmla="*/ 40925 h 156944"/>
                  <a:gd name="connsiteX5" fmla="*/ 424254 w 828571"/>
                  <a:gd name="connsiteY5" fmla="*/ 156933 h 156944"/>
                  <a:gd name="connsiteX6" fmla="*/ 322335 w 828571"/>
                  <a:gd name="connsiteY6" fmla="*/ 48732 h 156944"/>
                  <a:gd name="connsiteX7" fmla="*/ 242672 w 828571"/>
                  <a:gd name="connsiteY7" fmla="*/ 152650 h 156944"/>
                  <a:gd name="connsiteX8" fmla="*/ 30302 w 828571"/>
                  <a:gd name="connsiteY8" fmla="*/ 94102 h 156944"/>
                  <a:gd name="connsiteX9" fmla="*/ 22709 w 828571"/>
                  <a:gd name="connsiteY9" fmla="*/ 15512 h 156944"/>
                  <a:gd name="connsiteX10" fmla="*/ 164050 w 828571"/>
                  <a:gd name="connsiteY10" fmla="*/ 1214 h 156944"/>
                  <a:gd name="connsiteX11" fmla="*/ 410525 w 828571"/>
                  <a:gd name="connsiteY11" fmla="*/ 12589 h 156944"/>
                  <a:gd name="connsiteX12" fmla="*/ 614004 w 828571"/>
                  <a:gd name="connsiteY12" fmla="*/ 3460 h 156944"/>
                  <a:gd name="connsiteX0" fmla="*/ 636123 w 850690"/>
                  <a:gd name="connsiteY0" fmla="*/ 3460 h 156944"/>
                  <a:gd name="connsiteX1" fmla="*/ 850690 w 850690"/>
                  <a:gd name="connsiteY1" fmla="*/ 21985 h 156944"/>
                  <a:gd name="connsiteX2" fmla="*/ 843478 w 850690"/>
                  <a:gd name="connsiteY2" fmla="*/ 77578 h 156944"/>
                  <a:gd name="connsiteX3" fmla="*/ 637936 w 850690"/>
                  <a:gd name="connsiteY3" fmla="*/ 143605 h 156944"/>
                  <a:gd name="connsiteX4" fmla="*/ 547566 w 850690"/>
                  <a:gd name="connsiteY4" fmla="*/ 40925 h 156944"/>
                  <a:gd name="connsiteX5" fmla="*/ 446373 w 850690"/>
                  <a:gd name="connsiteY5" fmla="*/ 156933 h 156944"/>
                  <a:gd name="connsiteX6" fmla="*/ 344454 w 850690"/>
                  <a:gd name="connsiteY6" fmla="*/ 48732 h 156944"/>
                  <a:gd name="connsiteX7" fmla="*/ 264791 w 850690"/>
                  <a:gd name="connsiteY7" fmla="*/ 152650 h 156944"/>
                  <a:gd name="connsiteX8" fmla="*/ 52421 w 850690"/>
                  <a:gd name="connsiteY8" fmla="*/ 94102 h 156944"/>
                  <a:gd name="connsiteX9" fmla="*/ 44828 w 850690"/>
                  <a:gd name="connsiteY9" fmla="*/ 15512 h 156944"/>
                  <a:gd name="connsiteX10" fmla="*/ 186169 w 850690"/>
                  <a:gd name="connsiteY10" fmla="*/ 1214 h 156944"/>
                  <a:gd name="connsiteX11" fmla="*/ 432644 w 850690"/>
                  <a:gd name="connsiteY11" fmla="*/ 12589 h 156944"/>
                  <a:gd name="connsiteX12" fmla="*/ 636123 w 850690"/>
                  <a:gd name="connsiteY12" fmla="*/ 3460 h 156944"/>
                  <a:gd name="connsiteX0" fmla="*/ 609981 w 824548"/>
                  <a:gd name="connsiteY0" fmla="*/ 5378 h 158862"/>
                  <a:gd name="connsiteX1" fmla="*/ 824548 w 824548"/>
                  <a:gd name="connsiteY1" fmla="*/ 23903 h 158862"/>
                  <a:gd name="connsiteX2" fmla="*/ 817336 w 824548"/>
                  <a:gd name="connsiteY2" fmla="*/ 79496 h 158862"/>
                  <a:gd name="connsiteX3" fmla="*/ 611794 w 824548"/>
                  <a:gd name="connsiteY3" fmla="*/ 145523 h 158862"/>
                  <a:gd name="connsiteX4" fmla="*/ 521424 w 824548"/>
                  <a:gd name="connsiteY4" fmla="*/ 42843 h 158862"/>
                  <a:gd name="connsiteX5" fmla="*/ 420231 w 824548"/>
                  <a:gd name="connsiteY5" fmla="*/ 158851 h 158862"/>
                  <a:gd name="connsiteX6" fmla="*/ 318312 w 824548"/>
                  <a:gd name="connsiteY6" fmla="*/ 50650 h 158862"/>
                  <a:gd name="connsiteX7" fmla="*/ 238649 w 824548"/>
                  <a:gd name="connsiteY7" fmla="*/ 154568 h 158862"/>
                  <a:gd name="connsiteX8" fmla="*/ 26279 w 824548"/>
                  <a:gd name="connsiteY8" fmla="*/ 96020 h 158862"/>
                  <a:gd name="connsiteX9" fmla="*/ 18686 w 824548"/>
                  <a:gd name="connsiteY9" fmla="*/ 17430 h 158862"/>
                  <a:gd name="connsiteX10" fmla="*/ 160027 w 824548"/>
                  <a:gd name="connsiteY10" fmla="*/ 3132 h 158862"/>
                  <a:gd name="connsiteX11" fmla="*/ 406502 w 824548"/>
                  <a:gd name="connsiteY11" fmla="*/ 14507 h 158862"/>
                  <a:gd name="connsiteX12" fmla="*/ 609981 w 824548"/>
                  <a:gd name="connsiteY12" fmla="*/ 5378 h 158862"/>
                  <a:gd name="connsiteX0" fmla="*/ 598975 w 813542"/>
                  <a:gd name="connsiteY0" fmla="*/ 3902 h 157386"/>
                  <a:gd name="connsiteX1" fmla="*/ 813542 w 813542"/>
                  <a:gd name="connsiteY1" fmla="*/ 22427 h 157386"/>
                  <a:gd name="connsiteX2" fmla="*/ 806330 w 813542"/>
                  <a:gd name="connsiteY2" fmla="*/ 78020 h 157386"/>
                  <a:gd name="connsiteX3" fmla="*/ 600788 w 813542"/>
                  <a:gd name="connsiteY3" fmla="*/ 144047 h 157386"/>
                  <a:gd name="connsiteX4" fmla="*/ 510418 w 813542"/>
                  <a:gd name="connsiteY4" fmla="*/ 41367 h 157386"/>
                  <a:gd name="connsiteX5" fmla="*/ 409225 w 813542"/>
                  <a:gd name="connsiteY5" fmla="*/ 157375 h 157386"/>
                  <a:gd name="connsiteX6" fmla="*/ 307306 w 813542"/>
                  <a:gd name="connsiteY6" fmla="*/ 49174 h 157386"/>
                  <a:gd name="connsiteX7" fmla="*/ 227643 w 813542"/>
                  <a:gd name="connsiteY7" fmla="*/ 153092 h 157386"/>
                  <a:gd name="connsiteX8" fmla="*/ 41008 w 813542"/>
                  <a:gd name="connsiteY8" fmla="*/ 90071 h 157386"/>
                  <a:gd name="connsiteX9" fmla="*/ 7680 w 813542"/>
                  <a:gd name="connsiteY9" fmla="*/ 15954 h 157386"/>
                  <a:gd name="connsiteX10" fmla="*/ 149021 w 813542"/>
                  <a:gd name="connsiteY10" fmla="*/ 1656 h 157386"/>
                  <a:gd name="connsiteX11" fmla="*/ 395496 w 813542"/>
                  <a:gd name="connsiteY11" fmla="*/ 13031 h 157386"/>
                  <a:gd name="connsiteX12" fmla="*/ 598975 w 813542"/>
                  <a:gd name="connsiteY12" fmla="*/ 3902 h 157386"/>
                  <a:gd name="connsiteX0" fmla="*/ 684415 w 898982"/>
                  <a:gd name="connsiteY0" fmla="*/ 6987 h 160471"/>
                  <a:gd name="connsiteX1" fmla="*/ 898982 w 898982"/>
                  <a:gd name="connsiteY1" fmla="*/ 25512 h 160471"/>
                  <a:gd name="connsiteX2" fmla="*/ 891770 w 898982"/>
                  <a:gd name="connsiteY2" fmla="*/ 81105 h 160471"/>
                  <a:gd name="connsiteX3" fmla="*/ 686228 w 898982"/>
                  <a:gd name="connsiteY3" fmla="*/ 147132 h 160471"/>
                  <a:gd name="connsiteX4" fmla="*/ 595858 w 898982"/>
                  <a:gd name="connsiteY4" fmla="*/ 44452 h 160471"/>
                  <a:gd name="connsiteX5" fmla="*/ 494665 w 898982"/>
                  <a:gd name="connsiteY5" fmla="*/ 160460 h 160471"/>
                  <a:gd name="connsiteX6" fmla="*/ 392746 w 898982"/>
                  <a:gd name="connsiteY6" fmla="*/ 52259 h 160471"/>
                  <a:gd name="connsiteX7" fmla="*/ 313083 w 898982"/>
                  <a:gd name="connsiteY7" fmla="*/ 156177 h 160471"/>
                  <a:gd name="connsiteX8" fmla="*/ 126448 w 898982"/>
                  <a:gd name="connsiteY8" fmla="*/ 93156 h 160471"/>
                  <a:gd name="connsiteX9" fmla="*/ 2336 w 898982"/>
                  <a:gd name="connsiteY9" fmla="*/ 107368 h 160471"/>
                  <a:gd name="connsiteX10" fmla="*/ 234461 w 898982"/>
                  <a:gd name="connsiteY10" fmla="*/ 4741 h 160471"/>
                  <a:gd name="connsiteX11" fmla="*/ 480936 w 898982"/>
                  <a:gd name="connsiteY11" fmla="*/ 16116 h 160471"/>
                  <a:gd name="connsiteX12" fmla="*/ 684415 w 898982"/>
                  <a:gd name="connsiteY12" fmla="*/ 6987 h 160471"/>
                  <a:gd name="connsiteX0" fmla="*/ 687041 w 901608"/>
                  <a:gd name="connsiteY0" fmla="*/ 6987 h 160471"/>
                  <a:gd name="connsiteX1" fmla="*/ 901608 w 901608"/>
                  <a:gd name="connsiteY1" fmla="*/ 25512 h 160471"/>
                  <a:gd name="connsiteX2" fmla="*/ 894396 w 901608"/>
                  <a:gd name="connsiteY2" fmla="*/ 81105 h 160471"/>
                  <a:gd name="connsiteX3" fmla="*/ 688854 w 901608"/>
                  <a:gd name="connsiteY3" fmla="*/ 147132 h 160471"/>
                  <a:gd name="connsiteX4" fmla="*/ 598484 w 901608"/>
                  <a:gd name="connsiteY4" fmla="*/ 44452 h 160471"/>
                  <a:gd name="connsiteX5" fmla="*/ 497291 w 901608"/>
                  <a:gd name="connsiteY5" fmla="*/ 160460 h 160471"/>
                  <a:gd name="connsiteX6" fmla="*/ 395372 w 901608"/>
                  <a:gd name="connsiteY6" fmla="*/ 52259 h 160471"/>
                  <a:gd name="connsiteX7" fmla="*/ 315709 w 901608"/>
                  <a:gd name="connsiteY7" fmla="*/ 156177 h 160471"/>
                  <a:gd name="connsiteX8" fmla="*/ 129074 w 901608"/>
                  <a:gd name="connsiteY8" fmla="*/ 93156 h 160471"/>
                  <a:gd name="connsiteX9" fmla="*/ 4962 w 901608"/>
                  <a:gd name="connsiteY9" fmla="*/ 107368 h 160471"/>
                  <a:gd name="connsiteX10" fmla="*/ 237087 w 901608"/>
                  <a:gd name="connsiteY10" fmla="*/ 4741 h 160471"/>
                  <a:gd name="connsiteX11" fmla="*/ 483562 w 901608"/>
                  <a:gd name="connsiteY11" fmla="*/ 16116 h 160471"/>
                  <a:gd name="connsiteX12" fmla="*/ 687041 w 901608"/>
                  <a:gd name="connsiteY12" fmla="*/ 6987 h 160471"/>
                  <a:gd name="connsiteX0" fmla="*/ 693537 w 908104"/>
                  <a:gd name="connsiteY0" fmla="*/ 6987 h 160471"/>
                  <a:gd name="connsiteX1" fmla="*/ 908104 w 908104"/>
                  <a:gd name="connsiteY1" fmla="*/ 25512 h 160471"/>
                  <a:gd name="connsiteX2" fmla="*/ 900892 w 908104"/>
                  <a:gd name="connsiteY2" fmla="*/ 81105 h 160471"/>
                  <a:gd name="connsiteX3" fmla="*/ 695350 w 908104"/>
                  <a:gd name="connsiteY3" fmla="*/ 147132 h 160471"/>
                  <a:gd name="connsiteX4" fmla="*/ 604980 w 908104"/>
                  <a:gd name="connsiteY4" fmla="*/ 44452 h 160471"/>
                  <a:gd name="connsiteX5" fmla="*/ 503787 w 908104"/>
                  <a:gd name="connsiteY5" fmla="*/ 160460 h 160471"/>
                  <a:gd name="connsiteX6" fmla="*/ 401868 w 908104"/>
                  <a:gd name="connsiteY6" fmla="*/ 52259 h 160471"/>
                  <a:gd name="connsiteX7" fmla="*/ 322205 w 908104"/>
                  <a:gd name="connsiteY7" fmla="*/ 156177 h 160471"/>
                  <a:gd name="connsiteX8" fmla="*/ 135570 w 908104"/>
                  <a:gd name="connsiteY8" fmla="*/ 93156 h 160471"/>
                  <a:gd name="connsiteX9" fmla="*/ 11458 w 908104"/>
                  <a:gd name="connsiteY9" fmla="*/ 107368 h 160471"/>
                  <a:gd name="connsiteX10" fmla="*/ 243583 w 908104"/>
                  <a:gd name="connsiteY10" fmla="*/ 4741 h 160471"/>
                  <a:gd name="connsiteX11" fmla="*/ 490058 w 908104"/>
                  <a:gd name="connsiteY11" fmla="*/ 16116 h 160471"/>
                  <a:gd name="connsiteX12" fmla="*/ 693537 w 908104"/>
                  <a:gd name="connsiteY12" fmla="*/ 6987 h 160471"/>
                  <a:gd name="connsiteX0" fmla="*/ 725431 w 939998"/>
                  <a:gd name="connsiteY0" fmla="*/ 9212 h 162696"/>
                  <a:gd name="connsiteX1" fmla="*/ 939998 w 939998"/>
                  <a:gd name="connsiteY1" fmla="*/ 27737 h 162696"/>
                  <a:gd name="connsiteX2" fmla="*/ 932786 w 939998"/>
                  <a:gd name="connsiteY2" fmla="*/ 83330 h 162696"/>
                  <a:gd name="connsiteX3" fmla="*/ 727244 w 939998"/>
                  <a:gd name="connsiteY3" fmla="*/ 149357 h 162696"/>
                  <a:gd name="connsiteX4" fmla="*/ 636874 w 939998"/>
                  <a:gd name="connsiteY4" fmla="*/ 46677 h 162696"/>
                  <a:gd name="connsiteX5" fmla="*/ 535681 w 939998"/>
                  <a:gd name="connsiteY5" fmla="*/ 162685 h 162696"/>
                  <a:gd name="connsiteX6" fmla="*/ 433762 w 939998"/>
                  <a:gd name="connsiteY6" fmla="*/ 54484 h 162696"/>
                  <a:gd name="connsiteX7" fmla="*/ 354099 w 939998"/>
                  <a:gd name="connsiteY7" fmla="*/ 158402 h 162696"/>
                  <a:gd name="connsiteX8" fmla="*/ 167464 w 939998"/>
                  <a:gd name="connsiteY8" fmla="*/ 95381 h 162696"/>
                  <a:gd name="connsiteX9" fmla="*/ 10377 w 939998"/>
                  <a:gd name="connsiteY9" fmla="*/ 141927 h 162696"/>
                  <a:gd name="connsiteX10" fmla="*/ 275477 w 939998"/>
                  <a:gd name="connsiteY10" fmla="*/ 6966 h 162696"/>
                  <a:gd name="connsiteX11" fmla="*/ 521952 w 939998"/>
                  <a:gd name="connsiteY11" fmla="*/ 18341 h 162696"/>
                  <a:gd name="connsiteX12" fmla="*/ 725431 w 939998"/>
                  <a:gd name="connsiteY12" fmla="*/ 9212 h 162696"/>
                  <a:gd name="connsiteX0" fmla="*/ 726145 w 940712"/>
                  <a:gd name="connsiteY0" fmla="*/ 9212 h 162696"/>
                  <a:gd name="connsiteX1" fmla="*/ 940712 w 940712"/>
                  <a:gd name="connsiteY1" fmla="*/ 27737 h 162696"/>
                  <a:gd name="connsiteX2" fmla="*/ 933500 w 940712"/>
                  <a:gd name="connsiteY2" fmla="*/ 83330 h 162696"/>
                  <a:gd name="connsiteX3" fmla="*/ 727958 w 940712"/>
                  <a:gd name="connsiteY3" fmla="*/ 149357 h 162696"/>
                  <a:gd name="connsiteX4" fmla="*/ 637588 w 940712"/>
                  <a:gd name="connsiteY4" fmla="*/ 46677 h 162696"/>
                  <a:gd name="connsiteX5" fmla="*/ 536395 w 940712"/>
                  <a:gd name="connsiteY5" fmla="*/ 162685 h 162696"/>
                  <a:gd name="connsiteX6" fmla="*/ 434476 w 940712"/>
                  <a:gd name="connsiteY6" fmla="*/ 54484 h 162696"/>
                  <a:gd name="connsiteX7" fmla="*/ 354813 w 940712"/>
                  <a:gd name="connsiteY7" fmla="*/ 158402 h 162696"/>
                  <a:gd name="connsiteX8" fmla="*/ 168178 w 940712"/>
                  <a:gd name="connsiteY8" fmla="*/ 95381 h 162696"/>
                  <a:gd name="connsiteX9" fmla="*/ 11091 w 940712"/>
                  <a:gd name="connsiteY9" fmla="*/ 141927 h 162696"/>
                  <a:gd name="connsiteX10" fmla="*/ 276191 w 940712"/>
                  <a:gd name="connsiteY10" fmla="*/ 6966 h 162696"/>
                  <a:gd name="connsiteX11" fmla="*/ 522666 w 940712"/>
                  <a:gd name="connsiteY11" fmla="*/ 18341 h 162696"/>
                  <a:gd name="connsiteX12" fmla="*/ 726145 w 940712"/>
                  <a:gd name="connsiteY12" fmla="*/ 9212 h 162696"/>
                  <a:gd name="connsiteX0" fmla="*/ 717301 w 931868"/>
                  <a:gd name="connsiteY0" fmla="*/ 197 h 153681"/>
                  <a:gd name="connsiteX1" fmla="*/ 931868 w 931868"/>
                  <a:gd name="connsiteY1" fmla="*/ 18722 h 153681"/>
                  <a:gd name="connsiteX2" fmla="*/ 924656 w 931868"/>
                  <a:gd name="connsiteY2" fmla="*/ 74315 h 153681"/>
                  <a:gd name="connsiteX3" fmla="*/ 719114 w 931868"/>
                  <a:gd name="connsiteY3" fmla="*/ 140342 h 153681"/>
                  <a:gd name="connsiteX4" fmla="*/ 628744 w 931868"/>
                  <a:gd name="connsiteY4" fmla="*/ 37662 h 153681"/>
                  <a:gd name="connsiteX5" fmla="*/ 527551 w 931868"/>
                  <a:gd name="connsiteY5" fmla="*/ 153670 h 153681"/>
                  <a:gd name="connsiteX6" fmla="*/ 425632 w 931868"/>
                  <a:gd name="connsiteY6" fmla="*/ 45469 h 153681"/>
                  <a:gd name="connsiteX7" fmla="*/ 345969 w 931868"/>
                  <a:gd name="connsiteY7" fmla="*/ 149387 h 153681"/>
                  <a:gd name="connsiteX8" fmla="*/ 159334 w 931868"/>
                  <a:gd name="connsiteY8" fmla="*/ 86366 h 153681"/>
                  <a:gd name="connsiteX9" fmla="*/ 2247 w 931868"/>
                  <a:gd name="connsiteY9" fmla="*/ 132912 h 153681"/>
                  <a:gd name="connsiteX10" fmla="*/ 279946 w 931868"/>
                  <a:gd name="connsiteY10" fmla="*/ 15108 h 153681"/>
                  <a:gd name="connsiteX11" fmla="*/ 513822 w 931868"/>
                  <a:gd name="connsiteY11" fmla="*/ 9326 h 153681"/>
                  <a:gd name="connsiteX12" fmla="*/ 717301 w 931868"/>
                  <a:gd name="connsiteY12" fmla="*/ 197 h 153681"/>
                  <a:gd name="connsiteX0" fmla="*/ 717301 w 931868"/>
                  <a:gd name="connsiteY0" fmla="*/ 197 h 153681"/>
                  <a:gd name="connsiteX1" fmla="*/ 931868 w 931868"/>
                  <a:gd name="connsiteY1" fmla="*/ 18722 h 153681"/>
                  <a:gd name="connsiteX2" fmla="*/ 924656 w 931868"/>
                  <a:gd name="connsiteY2" fmla="*/ 74315 h 153681"/>
                  <a:gd name="connsiteX3" fmla="*/ 719114 w 931868"/>
                  <a:gd name="connsiteY3" fmla="*/ 140342 h 153681"/>
                  <a:gd name="connsiteX4" fmla="*/ 628744 w 931868"/>
                  <a:gd name="connsiteY4" fmla="*/ 37662 h 153681"/>
                  <a:gd name="connsiteX5" fmla="*/ 527551 w 931868"/>
                  <a:gd name="connsiteY5" fmla="*/ 153670 h 153681"/>
                  <a:gd name="connsiteX6" fmla="*/ 425632 w 931868"/>
                  <a:gd name="connsiteY6" fmla="*/ 45469 h 153681"/>
                  <a:gd name="connsiteX7" fmla="*/ 345969 w 931868"/>
                  <a:gd name="connsiteY7" fmla="*/ 149387 h 153681"/>
                  <a:gd name="connsiteX8" fmla="*/ 159334 w 931868"/>
                  <a:gd name="connsiteY8" fmla="*/ 86366 h 153681"/>
                  <a:gd name="connsiteX9" fmla="*/ 2247 w 931868"/>
                  <a:gd name="connsiteY9" fmla="*/ 132912 h 153681"/>
                  <a:gd name="connsiteX10" fmla="*/ 279946 w 931868"/>
                  <a:gd name="connsiteY10" fmla="*/ 15108 h 153681"/>
                  <a:gd name="connsiteX11" fmla="*/ 513822 w 931868"/>
                  <a:gd name="connsiteY11" fmla="*/ 9326 h 153681"/>
                  <a:gd name="connsiteX12" fmla="*/ 717301 w 931868"/>
                  <a:gd name="connsiteY12" fmla="*/ 197 h 153681"/>
                  <a:gd name="connsiteX0" fmla="*/ 715176 w 929743"/>
                  <a:gd name="connsiteY0" fmla="*/ 197 h 153681"/>
                  <a:gd name="connsiteX1" fmla="*/ 929743 w 929743"/>
                  <a:gd name="connsiteY1" fmla="*/ 18722 h 153681"/>
                  <a:gd name="connsiteX2" fmla="*/ 922531 w 929743"/>
                  <a:gd name="connsiteY2" fmla="*/ 74315 h 153681"/>
                  <a:gd name="connsiteX3" fmla="*/ 716989 w 929743"/>
                  <a:gd name="connsiteY3" fmla="*/ 140342 h 153681"/>
                  <a:gd name="connsiteX4" fmla="*/ 626619 w 929743"/>
                  <a:gd name="connsiteY4" fmla="*/ 37662 h 153681"/>
                  <a:gd name="connsiteX5" fmla="*/ 525426 w 929743"/>
                  <a:gd name="connsiteY5" fmla="*/ 153670 h 153681"/>
                  <a:gd name="connsiteX6" fmla="*/ 423507 w 929743"/>
                  <a:gd name="connsiteY6" fmla="*/ 45469 h 153681"/>
                  <a:gd name="connsiteX7" fmla="*/ 343844 w 929743"/>
                  <a:gd name="connsiteY7" fmla="*/ 149387 h 153681"/>
                  <a:gd name="connsiteX8" fmla="*/ 157209 w 929743"/>
                  <a:gd name="connsiteY8" fmla="*/ 86366 h 153681"/>
                  <a:gd name="connsiteX9" fmla="*/ 122 w 929743"/>
                  <a:gd name="connsiteY9" fmla="*/ 132912 h 153681"/>
                  <a:gd name="connsiteX10" fmla="*/ 133763 w 929743"/>
                  <a:gd name="connsiteY10" fmla="*/ 70007 h 153681"/>
                  <a:gd name="connsiteX11" fmla="*/ 277821 w 929743"/>
                  <a:gd name="connsiteY11" fmla="*/ 15108 h 153681"/>
                  <a:gd name="connsiteX12" fmla="*/ 511697 w 929743"/>
                  <a:gd name="connsiteY12" fmla="*/ 9326 h 153681"/>
                  <a:gd name="connsiteX13" fmla="*/ 715176 w 929743"/>
                  <a:gd name="connsiteY13" fmla="*/ 197 h 153681"/>
                  <a:gd name="connsiteX0" fmla="*/ 716884 w 931451"/>
                  <a:gd name="connsiteY0" fmla="*/ 197 h 153681"/>
                  <a:gd name="connsiteX1" fmla="*/ 931451 w 931451"/>
                  <a:gd name="connsiteY1" fmla="*/ 18722 h 153681"/>
                  <a:gd name="connsiteX2" fmla="*/ 924239 w 931451"/>
                  <a:gd name="connsiteY2" fmla="*/ 74315 h 153681"/>
                  <a:gd name="connsiteX3" fmla="*/ 718697 w 931451"/>
                  <a:gd name="connsiteY3" fmla="*/ 140342 h 153681"/>
                  <a:gd name="connsiteX4" fmla="*/ 628327 w 931451"/>
                  <a:gd name="connsiteY4" fmla="*/ 37662 h 153681"/>
                  <a:gd name="connsiteX5" fmla="*/ 527134 w 931451"/>
                  <a:gd name="connsiteY5" fmla="*/ 153670 h 153681"/>
                  <a:gd name="connsiteX6" fmla="*/ 425215 w 931451"/>
                  <a:gd name="connsiteY6" fmla="*/ 45469 h 153681"/>
                  <a:gd name="connsiteX7" fmla="*/ 345552 w 931451"/>
                  <a:gd name="connsiteY7" fmla="*/ 149387 h 153681"/>
                  <a:gd name="connsiteX8" fmla="*/ 158917 w 931451"/>
                  <a:gd name="connsiteY8" fmla="*/ 86366 h 153681"/>
                  <a:gd name="connsiteX9" fmla="*/ 1830 w 931451"/>
                  <a:gd name="connsiteY9" fmla="*/ 132912 h 153681"/>
                  <a:gd name="connsiteX10" fmla="*/ 86248 w 931451"/>
                  <a:gd name="connsiteY10" fmla="*/ 64051 h 153681"/>
                  <a:gd name="connsiteX11" fmla="*/ 279529 w 931451"/>
                  <a:gd name="connsiteY11" fmla="*/ 15108 h 153681"/>
                  <a:gd name="connsiteX12" fmla="*/ 513405 w 931451"/>
                  <a:gd name="connsiteY12" fmla="*/ 9326 h 153681"/>
                  <a:gd name="connsiteX13" fmla="*/ 716884 w 931451"/>
                  <a:gd name="connsiteY13" fmla="*/ 197 h 153681"/>
                  <a:gd name="connsiteX0" fmla="*/ 716884 w 931451"/>
                  <a:gd name="connsiteY0" fmla="*/ 903 h 154387"/>
                  <a:gd name="connsiteX1" fmla="*/ 931451 w 931451"/>
                  <a:gd name="connsiteY1" fmla="*/ 19428 h 154387"/>
                  <a:gd name="connsiteX2" fmla="*/ 924239 w 931451"/>
                  <a:gd name="connsiteY2" fmla="*/ 75021 h 154387"/>
                  <a:gd name="connsiteX3" fmla="*/ 718697 w 931451"/>
                  <a:gd name="connsiteY3" fmla="*/ 141048 h 154387"/>
                  <a:gd name="connsiteX4" fmla="*/ 628327 w 931451"/>
                  <a:gd name="connsiteY4" fmla="*/ 38368 h 154387"/>
                  <a:gd name="connsiteX5" fmla="*/ 527134 w 931451"/>
                  <a:gd name="connsiteY5" fmla="*/ 154376 h 154387"/>
                  <a:gd name="connsiteX6" fmla="*/ 425215 w 931451"/>
                  <a:gd name="connsiteY6" fmla="*/ 46175 h 154387"/>
                  <a:gd name="connsiteX7" fmla="*/ 345552 w 931451"/>
                  <a:gd name="connsiteY7" fmla="*/ 150093 h 154387"/>
                  <a:gd name="connsiteX8" fmla="*/ 158917 w 931451"/>
                  <a:gd name="connsiteY8" fmla="*/ 87072 h 154387"/>
                  <a:gd name="connsiteX9" fmla="*/ 1830 w 931451"/>
                  <a:gd name="connsiteY9" fmla="*/ 133618 h 154387"/>
                  <a:gd name="connsiteX10" fmla="*/ 86248 w 931451"/>
                  <a:gd name="connsiteY10" fmla="*/ 64757 h 154387"/>
                  <a:gd name="connsiteX11" fmla="*/ 286508 w 931451"/>
                  <a:gd name="connsiteY11" fmla="*/ 70222 h 154387"/>
                  <a:gd name="connsiteX12" fmla="*/ 513405 w 931451"/>
                  <a:gd name="connsiteY12" fmla="*/ 10032 h 154387"/>
                  <a:gd name="connsiteX13" fmla="*/ 716884 w 931451"/>
                  <a:gd name="connsiteY13" fmla="*/ 903 h 154387"/>
                  <a:gd name="connsiteX0" fmla="*/ 716884 w 931451"/>
                  <a:gd name="connsiteY0" fmla="*/ 903 h 154387"/>
                  <a:gd name="connsiteX1" fmla="*/ 931451 w 931451"/>
                  <a:gd name="connsiteY1" fmla="*/ 19428 h 154387"/>
                  <a:gd name="connsiteX2" fmla="*/ 924239 w 931451"/>
                  <a:gd name="connsiteY2" fmla="*/ 75021 h 154387"/>
                  <a:gd name="connsiteX3" fmla="*/ 718697 w 931451"/>
                  <a:gd name="connsiteY3" fmla="*/ 141048 h 154387"/>
                  <a:gd name="connsiteX4" fmla="*/ 628327 w 931451"/>
                  <a:gd name="connsiteY4" fmla="*/ 38368 h 154387"/>
                  <a:gd name="connsiteX5" fmla="*/ 527134 w 931451"/>
                  <a:gd name="connsiteY5" fmla="*/ 154376 h 154387"/>
                  <a:gd name="connsiteX6" fmla="*/ 425215 w 931451"/>
                  <a:gd name="connsiteY6" fmla="*/ 46175 h 154387"/>
                  <a:gd name="connsiteX7" fmla="*/ 345552 w 931451"/>
                  <a:gd name="connsiteY7" fmla="*/ 150093 h 154387"/>
                  <a:gd name="connsiteX8" fmla="*/ 158917 w 931451"/>
                  <a:gd name="connsiteY8" fmla="*/ 87072 h 154387"/>
                  <a:gd name="connsiteX9" fmla="*/ 1830 w 931451"/>
                  <a:gd name="connsiteY9" fmla="*/ 133618 h 154387"/>
                  <a:gd name="connsiteX10" fmla="*/ 86248 w 931451"/>
                  <a:gd name="connsiteY10" fmla="*/ 64757 h 154387"/>
                  <a:gd name="connsiteX11" fmla="*/ 286508 w 931451"/>
                  <a:gd name="connsiteY11" fmla="*/ 70222 h 154387"/>
                  <a:gd name="connsiteX12" fmla="*/ 395655 w 931451"/>
                  <a:gd name="connsiteY12" fmla="*/ 42420 h 154387"/>
                  <a:gd name="connsiteX13" fmla="*/ 513405 w 931451"/>
                  <a:gd name="connsiteY13" fmla="*/ 10032 h 154387"/>
                  <a:gd name="connsiteX14" fmla="*/ 716884 w 931451"/>
                  <a:gd name="connsiteY14" fmla="*/ 903 h 154387"/>
                  <a:gd name="connsiteX0" fmla="*/ 716884 w 931451"/>
                  <a:gd name="connsiteY0" fmla="*/ 166 h 153650"/>
                  <a:gd name="connsiteX1" fmla="*/ 931451 w 931451"/>
                  <a:gd name="connsiteY1" fmla="*/ 18691 h 153650"/>
                  <a:gd name="connsiteX2" fmla="*/ 924239 w 931451"/>
                  <a:gd name="connsiteY2" fmla="*/ 74284 h 153650"/>
                  <a:gd name="connsiteX3" fmla="*/ 718697 w 931451"/>
                  <a:gd name="connsiteY3" fmla="*/ 140311 h 153650"/>
                  <a:gd name="connsiteX4" fmla="*/ 628327 w 931451"/>
                  <a:gd name="connsiteY4" fmla="*/ 37631 h 153650"/>
                  <a:gd name="connsiteX5" fmla="*/ 527134 w 931451"/>
                  <a:gd name="connsiteY5" fmla="*/ 153639 h 153650"/>
                  <a:gd name="connsiteX6" fmla="*/ 425215 w 931451"/>
                  <a:gd name="connsiteY6" fmla="*/ 45438 h 153650"/>
                  <a:gd name="connsiteX7" fmla="*/ 345552 w 931451"/>
                  <a:gd name="connsiteY7" fmla="*/ 149356 h 153650"/>
                  <a:gd name="connsiteX8" fmla="*/ 158917 w 931451"/>
                  <a:gd name="connsiteY8" fmla="*/ 86335 h 153650"/>
                  <a:gd name="connsiteX9" fmla="*/ 1830 w 931451"/>
                  <a:gd name="connsiteY9" fmla="*/ 132881 h 153650"/>
                  <a:gd name="connsiteX10" fmla="*/ 86248 w 931451"/>
                  <a:gd name="connsiteY10" fmla="*/ 64020 h 153650"/>
                  <a:gd name="connsiteX11" fmla="*/ 286508 w 931451"/>
                  <a:gd name="connsiteY11" fmla="*/ 69485 h 153650"/>
                  <a:gd name="connsiteX12" fmla="*/ 374730 w 931451"/>
                  <a:gd name="connsiteY12" fmla="*/ 4207 h 153650"/>
                  <a:gd name="connsiteX13" fmla="*/ 513405 w 931451"/>
                  <a:gd name="connsiteY13" fmla="*/ 9295 h 153650"/>
                  <a:gd name="connsiteX14" fmla="*/ 716884 w 931451"/>
                  <a:gd name="connsiteY14" fmla="*/ 166 h 153650"/>
                  <a:gd name="connsiteX0" fmla="*/ 716884 w 931451"/>
                  <a:gd name="connsiteY0" fmla="*/ 166 h 153650"/>
                  <a:gd name="connsiteX1" fmla="*/ 931451 w 931451"/>
                  <a:gd name="connsiteY1" fmla="*/ 18691 h 153650"/>
                  <a:gd name="connsiteX2" fmla="*/ 924239 w 931451"/>
                  <a:gd name="connsiteY2" fmla="*/ 74284 h 153650"/>
                  <a:gd name="connsiteX3" fmla="*/ 718697 w 931451"/>
                  <a:gd name="connsiteY3" fmla="*/ 140311 h 153650"/>
                  <a:gd name="connsiteX4" fmla="*/ 628327 w 931451"/>
                  <a:gd name="connsiteY4" fmla="*/ 37631 h 153650"/>
                  <a:gd name="connsiteX5" fmla="*/ 527134 w 931451"/>
                  <a:gd name="connsiteY5" fmla="*/ 153639 h 153650"/>
                  <a:gd name="connsiteX6" fmla="*/ 425215 w 931451"/>
                  <a:gd name="connsiteY6" fmla="*/ 45438 h 153650"/>
                  <a:gd name="connsiteX7" fmla="*/ 345552 w 931451"/>
                  <a:gd name="connsiteY7" fmla="*/ 149356 h 153650"/>
                  <a:gd name="connsiteX8" fmla="*/ 158917 w 931451"/>
                  <a:gd name="connsiteY8" fmla="*/ 86335 h 153650"/>
                  <a:gd name="connsiteX9" fmla="*/ 1830 w 931451"/>
                  <a:gd name="connsiteY9" fmla="*/ 132881 h 153650"/>
                  <a:gd name="connsiteX10" fmla="*/ 86248 w 931451"/>
                  <a:gd name="connsiteY10" fmla="*/ 64020 h 153650"/>
                  <a:gd name="connsiteX11" fmla="*/ 311211 w 931451"/>
                  <a:gd name="connsiteY11" fmla="*/ 86958 h 153650"/>
                  <a:gd name="connsiteX12" fmla="*/ 374730 w 931451"/>
                  <a:gd name="connsiteY12" fmla="*/ 4207 h 153650"/>
                  <a:gd name="connsiteX13" fmla="*/ 513405 w 931451"/>
                  <a:gd name="connsiteY13" fmla="*/ 9295 h 153650"/>
                  <a:gd name="connsiteX14" fmla="*/ 716884 w 931451"/>
                  <a:gd name="connsiteY14" fmla="*/ 166 h 153650"/>
                  <a:gd name="connsiteX0" fmla="*/ 723409 w 937976"/>
                  <a:gd name="connsiteY0" fmla="*/ 166 h 153650"/>
                  <a:gd name="connsiteX1" fmla="*/ 937976 w 937976"/>
                  <a:gd name="connsiteY1" fmla="*/ 18691 h 153650"/>
                  <a:gd name="connsiteX2" fmla="*/ 930764 w 937976"/>
                  <a:gd name="connsiteY2" fmla="*/ 74284 h 153650"/>
                  <a:gd name="connsiteX3" fmla="*/ 725222 w 937976"/>
                  <a:gd name="connsiteY3" fmla="*/ 140311 h 153650"/>
                  <a:gd name="connsiteX4" fmla="*/ 634852 w 937976"/>
                  <a:gd name="connsiteY4" fmla="*/ 37631 h 153650"/>
                  <a:gd name="connsiteX5" fmla="*/ 533659 w 937976"/>
                  <a:gd name="connsiteY5" fmla="*/ 153639 h 153650"/>
                  <a:gd name="connsiteX6" fmla="*/ 431740 w 937976"/>
                  <a:gd name="connsiteY6" fmla="*/ 45438 h 153650"/>
                  <a:gd name="connsiteX7" fmla="*/ 352077 w 937976"/>
                  <a:gd name="connsiteY7" fmla="*/ 149356 h 153650"/>
                  <a:gd name="connsiteX8" fmla="*/ 165442 w 937976"/>
                  <a:gd name="connsiteY8" fmla="*/ 86335 h 153650"/>
                  <a:gd name="connsiteX9" fmla="*/ 1651 w 937976"/>
                  <a:gd name="connsiteY9" fmla="*/ 121954 h 153650"/>
                  <a:gd name="connsiteX10" fmla="*/ 92773 w 937976"/>
                  <a:gd name="connsiteY10" fmla="*/ 64020 h 153650"/>
                  <a:gd name="connsiteX11" fmla="*/ 317736 w 937976"/>
                  <a:gd name="connsiteY11" fmla="*/ 86958 h 153650"/>
                  <a:gd name="connsiteX12" fmla="*/ 381255 w 937976"/>
                  <a:gd name="connsiteY12" fmla="*/ 4207 h 153650"/>
                  <a:gd name="connsiteX13" fmla="*/ 519930 w 937976"/>
                  <a:gd name="connsiteY13" fmla="*/ 9295 h 153650"/>
                  <a:gd name="connsiteX14" fmla="*/ 723409 w 937976"/>
                  <a:gd name="connsiteY14" fmla="*/ 166 h 153650"/>
                  <a:gd name="connsiteX0" fmla="*/ 715704 w 930271"/>
                  <a:gd name="connsiteY0" fmla="*/ 166 h 153650"/>
                  <a:gd name="connsiteX1" fmla="*/ 930271 w 930271"/>
                  <a:gd name="connsiteY1" fmla="*/ 18691 h 153650"/>
                  <a:gd name="connsiteX2" fmla="*/ 923059 w 930271"/>
                  <a:gd name="connsiteY2" fmla="*/ 74284 h 153650"/>
                  <a:gd name="connsiteX3" fmla="*/ 717517 w 930271"/>
                  <a:gd name="connsiteY3" fmla="*/ 140311 h 153650"/>
                  <a:gd name="connsiteX4" fmla="*/ 627147 w 930271"/>
                  <a:gd name="connsiteY4" fmla="*/ 37631 h 153650"/>
                  <a:gd name="connsiteX5" fmla="*/ 525954 w 930271"/>
                  <a:gd name="connsiteY5" fmla="*/ 153639 h 153650"/>
                  <a:gd name="connsiteX6" fmla="*/ 424035 w 930271"/>
                  <a:gd name="connsiteY6" fmla="*/ 45438 h 153650"/>
                  <a:gd name="connsiteX7" fmla="*/ 344372 w 930271"/>
                  <a:gd name="connsiteY7" fmla="*/ 149356 h 153650"/>
                  <a:gd name="connsiteX8" fmla="*/ 157737 w 930271"/>
                  <a:gd name="connsiteY8" fmla="*/ 86335 h 153650"/>
                  <a:gd name="connsiteX9" fmla="*/ 1867 w 930271"/>
                  <a:gd name="connsiteY9" fmla="*/ 139924 h 153650"/>
                  <a:gd name="connsiteX10" fmla="*/ 85068 w 930271"/>
                  <a:gd name="connsiteY10" fmla="*/ 64020 h 153650"/>
                  <a:gd name="connsiteX11" fmla="*/ 310031 w 930271"/>
                  <a:gd name="connsiteY11" fmla="*/ 86958 h 153650"/>
                  <a:gd name="connsiteX12" fmla="*/ 373550 w 930271"/>
                  <a:gd name="connsiteY12" fmla="*/ 4207 h 153650"/>
                  <a:gd name="connsiteX13" fmla="*/ 512225 w 930271"/>
                  <a:gd name="connsiteY13" fmla="*/ 9295 h 153650"/>
                  <a:gd name="connsiteX14" fmla="*/ 715704 w 930271"/>
                  <a:gd name="connsiteY14" fmla="*/ 166 h 153650"/>
                  <a:gd name="connsiteX0" fmla="*/ 733319 w 947886"/>
                  <a:gd name="connsiteY0" fmla="*/ 166 h 153650"/>
                  <a:gd name="connsiteX1" fmla="*/ 947886 w 947886"/>
                  <a:gd name="connsiteY1" fmla="*/ 18691 h 153650"/>
                  <a:gd name="connsiteX2" fmla="*/ 940674 w 947886"/>
                  <a:gd name="connsiteY2" fmla="*/ 74284 h 153650"/>
                  <a:gd name="connsiteX3" fmla="*/ 735132 w 947886"/>
                  <a:gd name="connsiteY3" fmla="*/ 140311 h 153650"/>
                  <a:gd name="connsiteX4" fmla="*/ 644762 w 947886"/>
                  <a:gd name="connsiteY4" fmla="*/ 37631 h 153650"/>
                  <a:gd name="connsiteX5" fmla="*/ 543569 w 947886"/>
                  <a:gd name="connsiteY5" fmla="*/ 153639 h 153650"/>
                  <a:gd name="connsiteX6" fmla="*/ 441650 w 947886"/>
                  <a:gd name="connsiteY6" fmla="*/ 45438 h 153650"/>
                  <a:gd name="connsiteX7" fmla="*/ 361987 w 947886"/>
                  <a:gd name="connsiteY7" fmla="*/ 149356 h 153650"/>
                  <a:gd name="connsiteX8" fmla="*/ 175352 w 947886"/>
                  <a:gd name="connsiteY8" fmla="*/ 86335 h 153650"/>
                  <a:gd name="connsiteX9" fmla="*/ 19482 w 947886"/>
                  <a:gd name="connsiteY9" fmla="*/ 139924 h 153650"/>
                  <a:gd name="connsiteX10" fmla="*/ 102683 w 947886"/>
                  <a:gd name="connsiteY10" fmla="*/ 64020 h 153650"/>
                  <a:gd name="connsiteX11" fmla="*/ 327646 w 947886"/>
                  <a:gd name="connsiteY11" fmla="*/ 86958 h 153650"/>
                  <a:gd name="connsiteX12" fmla="*/ 391165 w 947886"/>
                  <a:gd name="connsiteY12" fmla="*/ 4207 h 153650"/>
                  <a:gd name="connsiteX13" fmla="*/ 529840 w 947886"/>
                  <a:gd name="connsiteY13" fmla="*/ 9295 h 153650"/>
                  <a:gd name="connsiteX14" fmla="*/ 733319 w 947886"/>
                  <a:gd name="connsiteY14" fmla="*/ 166 h 153650"/>
                  <a:gd name="connsiteX0" fmla="*/ 723079 w 937646"/>
                  <a:gd name="connsiteY0" fmla="*/ 166 h 153650"/>
                  <a:gd name="connsiteX1" fmla="*/ 937646 w 937646"/>
                  <a:gd name="connsiteY1" fmla="*/ 18691 h 153650"/>
                  <a:gd name="connsiteX2" fmla="*/ 930434 w 937646"/>
                  <a:gd name="connsiteY2" fmla="*/ 74284 h 153650"/>
                  <a:gd name="connsiteX3" fmla="*/ 724892 w 937646"/>
                  <a:gd name="connsiteY3" fmla="*/ 140311 h 153650"/>
                  <a:gd name="connsiteX4" fmla="*/ 634522 w 937646"/>
                  <a:gd name="connsiteY4" fmla="*/ 37631 h 153650"/>
                  <a:gd name="connsiteX5" fmla="*/ 533329 w 937646"/>
                  <a:gd name="connsiteY5" fmla="*/ 153639 h 153650"/>
                  <a:gd name="connsiteX6" fmla="*/ 431410 w 937646"/>
                  <a:gd name="connsiteY6" fmla="*/ 45438 h 153650"/>
                  <a:gd name="connsiteX7" fmla="*/ 351747 w 937646"/>
                  <a:gd name="connsiteY7" fmla="*/ 149356 h 153650"/>
                  <a:gd name="connsiteX8" fmla="*/ 165112 w 937646"/>
                  <a:gd name="connsiteY8" fmla="*/ 86335 h 153650"/>
                  <a:gd name="connsiteX9" fmla="*/ 9242 w 937646"/>
                  <a:gd name="connsiteY9" fmla="*/ 139924 h 153650"/>
                  <a:gd name="connsiteX10" fmla="*/ 92443 w 937646"/>
                  <a:gd name="connsiteY10" fmla="*/ 64020 h 153650"/>
                  <a:gd name="connsiteX11" fmla="*/ 317406 w 937646"/>
                  <a:gd name="connsiteY11" fmla="*/ 86958 h 153650"/>
                  <a:gd name="connsiteX12" fmla="*/ 380925 w 937646"/>
                  <a:gd name="connsiteY12" fmla="*/ 4207 h 153650"/>
                  <a:gd name="connsiteX13" fmla="*/ 519600 w 937646"/>
                  <a:gd name="connsiteY13" fmla="*/ 9295 h 153650"/>
                  <a:gd name="connsiteX14" fmla="*/ 723079 w 937646"/>
                  <a:gd name="connsiteY14" fmla="*/ 166 h 153650"/>
                  <a:gd name="connsiteX0" fmla="*/ 724187 w 938754"/>
                  <a:gd name="connsiteY0" fmla="*/ 166 h 153650"/>
                  <a:gd name="connsiteX1" fmla="*/ 938754 w 938754"/>
                  <a:gd name="connsiteY1" fmla="*/ 18691 h 153650"/>
                  <a:gd name="connsiteX2" fmla="*/ 931542 w 938754"/>
                  <a:gd name="connsiteY2" fmla="*/ 74284 h 153650"/>
                  <a:gd name="connsiteX3" fmla="*/ 726000 w 938754"/>
                  <a:gd name="connsiteY3" fmla="*/ 140311 h 153650"/>
                  <a:gd name="connsiteX4" fmla="*/ 635630 w 938754"/>
                  <a:gd name="connsiteY4" fmla="*/ 37631 h 153650"/>
                  <a:gd name="connsiteX5" fmla="*/ 534437 w 938754"/>
                  <a:gd name="connsiteY5" fmla="*/ 153639 h 153650"/>
                  <a:gd name="connsiteX6" fmla="*/ 432518 w 938754"/>
                  <a:gd name="connsiteY6" fmla="*/ 45438 h 153650"/>
                  <a:gd name="connsiteX7" fmla="*/ 352855 w 938754"/>
                  <a:gd name="connsiteY7" fmla="*/ 149356 h 153650"/>
                  <a:gd name="connsiteX8" fmla="*/ 166220 w 938754"/>
                  <a:gd name="connsiteY8" fmla="*/ 86335 h 153650"/>
                  <a:gd name="connsiteX9" fmla="*/ 9134 w 938754"/>
                  <a:gd name="connsiteY9" fmla="*/ 132879 h 153650"/>
                  <a:gd name="connsiteX10" fmla="*/ 93551 w 938754"/>
                  <a:gd name="connsiteY10" fmla="*/ 64020 h 153650"/>
                  <a:gd name="connsiteX11" fmla="*/ 318514 w 938754"/>
                  <a:gd name="connsiteY11" fmla="*/ 86958 h 153650"/>
                  <a:gd name="connsiteX12" fmla="*/ 382033 w 938754"/>
                  <a:gd name="connsiteY12" fmla="*/ 4207 h 153650"/>
                  <a:gd name="connsiteX13" fmla="*/ 520708 w 938754"/>
                  <a:gd name="connsiteY13" fmla="*/ 9295 h 153650"/>
                  <a:gd name="connsiteX14" fmla="*/ 724187 w 938754"/>
                  <a:gd name="connsiteY14" fmla="*/ 166 h 153650"/>
                  <a:gd name="connsiteX0" fmla="*/ 704991 w 919558"/>
                  <a:gd name="connsiteY0" fmla="*/ 166 h 153650"/>
                  <a:gd name="connsiteX1" fmla="*/ 919558 w 919558"/>
                  <a:gd name="connsiteY1" fmla="*/ 18691 h 153650"/>
                  <a:gd name="connsiteX2" fmla="*/ 912346 w 919558"/>
                  <a:gd name="connsiteY2" fmla="*/ 74284 h 153650"/>
                  <a:gd name="connsiteX3" fmla="*/ 706804 w 919558"/>
                  <a:gd name="connsiteY3" fmla="*/ 140311 h 153650"/>
                  <a:gd name="connsiteX4" fmla="*/ 616434 w 919558"/>
                  <a:gd name="connsiteY4" fmla="*/ 37631 h 153650"/>
                  <a:gd name="connsiteX5" fmla="*/ 515241 w 919558"/>
                  <a:gd name="connsiteY5" fmla="*/ 153639 h 153650"/>
                  <a:gd name="connsiteX6" fmla="*/ 413322 w 919558"/>
                  <a:gd name="connsiteY6" fmla="*/ 45438 h 153650"/>
                  <a:gd name="connsiteX7" fmla="*/ 333659 w 919558"/>
                  <a:gd name="connsiteY7" fmla="*/ 149356 h 153650"/>
                  <a:gd name="connsiteX8" fmla="*/ 147024 w 919558"/>
                  <a:gd name="connsiteY8" fmla="*/ 86335 h 153650"/>
                  <a:gd name="connsiteX9" fmla="*/ 11714 w 919558"/>
                  <a:gd name="connsiteY9" fmla="*/ 119420 h 153650"/>
                  <a:gd name="connsiteX10" fmla="*/ 74355 w 919558"/>
                  <a:gd name="connsiteY10" fmla="*/ 64020 h 153650"/>
                  <a:gd name="connsiteX11" fmla="*/ 299318 w 919558"/>
                  <a:gd name="connsiteY11" fmla="*/ 86958 h 153650"/>
                  <a:gd name="connsiteX12" fmla="*/ 362837 w 919558"/>
                  <a:gd name="connsiteY12" fmla="*/ 4207 h 153650"/>
                  <a:gd name="connsiteX13" fmla="*/ 501512 w 919558"/>
                  <a:gd name="connsiteY13" fmla="*/ 9295 h 153650"/>
                  <a:gd name="connsiteX14" fmla="*/ 704991 w 919558"/>
                  <a:gd name="connsiteY14" fmla="*/ 166 h 153650"/>
                  <a:gd name="connsiteX0" fmla="*/ 700890 w 915457"/>
                  <a:gd name="connsiteY0" fmla="*/ 166 h 153650"/>
                  <a:gd name="connsiteX1" fmla="*/ 915457 w 915457"/>
                  <a:gd name="connsiteY1" fmla="*/ 18691 h 153650"/>
                  <a:gd name="connsiteX2" fmla="*/ 908245 w 915457"/>
                  <a:gd name="connsiteY2" fmla="*/ 74284 h 153650"/>
                  <a:gd name="connsiteX3" fmla="*/ 702703 w 915457"/>
                  <a:gd name="connsiteY3" fmla="*/ 140311 h 153650"/>
                  <a:gd name="connsiteX4" fmla="*/ 612333 w 915457"/>
                  <a:gd name="connsiteY4" fmla="*/ 37631 h 153650"/>
                  <a:gd name="connsiteX5" fmla="*/ 511140 w 915457"/>
                  <a:gd name="connsiteY5" fmla="*/ 153639 h 153650"/>
                  <a:gd name="connsiteX6" fmla="*/ 409221 w 915457"/>
                  <a:gd name="connsiteY6" fmla="*/ 45438 h 153650"/>
                  <a:gd name="connsiteX7" fmla="*/ 329558 w 915457"/>
                  <a:gd name="connsiteY7" fmla="*/ 149356 h 153650"/>
                  <a:gd name="connsiteX8" fmla="*/ 142923 w 915457"/>
                  <a:gd name="connsiteY8" fmla="*/ 86335 h 153650"/>
                  <a:gd name="connsiteX9" fmla="*/ 12292 w 915457"/>
                  <a:gd name="connsiteY9" fmla="*/ 118608 h 153650"/>
                  <a:gd name="connsiteX10" fmla="*/ 70254 w 915457"/>
                  <a:gd name="connsiteY10" fmla="*/ 64020 h 153650"/>
                  <a:gd name="connsiteX11" fmla="*/ 295217 w 915457"/>
                  <a:gd name="connsiteY11" fmla="*/ 86958 h 153650"/>
                  <a:gd name="connsiteX12" fmla="*/ 358736 w 915457"/>
                  <a:gd name="connsiteY12" fmla="*/ 4207 h 153650"/>
                  <a:gd name="connsiteX13" fmla="*/ 497411 w 915457"/>
                  <a:gd name="connsiteY13" fmla="*/ 9295 h 153650"/>
                  <a:gd name="connsiteX14" fmla="*/ 700890 w 915457"/>
                  <a:gd name="connsiteY14" fmla="*/ 166 h 153650"/>
                  <a:gd name="connsiteX0" fmla="*/ 693304 w 907871"/>
                  <a:gd name="connsiteY0" fmla="*/ 166 h 153650"/>
                  <a:gd name="connsiteX1" fmla="*/ 907871 w 907871"/>
                  <a:gd name="connsiteY1" fmla="*/ 18691 h 153650"/>
                  <a:gd name="connsiteX2" fmla="*/ 900659 w 907871"/>
                  <a:gd name="connsiteY2" fmla="*/ 74284 h 153650"/>
                  <a:gd name="connsiteX3" fmla="*/ 695117 w 907871"/>
                  <a:gd name="connsiteY3" fmla="*/ 140311 h 153650"/>
                  <a:gd name="connsiteX4" fmla="*/ 604747 w 907871"/>
                  <a:gd name="connsiteY4" fmla="*/ 37631 h 153650"/>
                  <a:gd name="connsiteX5" fmla="*/ 503554 w 907871"/>
                  <a:gd name="connsiteY5" fmla="*/ 153639 h 153650"/>
                  <a:gd name="connsiteX6" fmla="*/ 401635 w 907871"/>
                  <a:gd name="connsiteY6" fmla="*/ 45438 h 153650"/>
                  <a:gd name="connsiteX7" fmla="*/ 321972 w 907871"/>
                  <a:gd name="connsiteY7" fmla="*/ 149356 h 153650"/>
                  <a:gd name="connsiteX8" fmla="*/ 135337 w 907871"/>
                  <a:gd name="connsiteY8" fmla="*/ 86335 h 153650"/>
                  <a:gd name="connsiteX9" fmla="*/ 4706 w 907871"/>
                  <a:gd name="connsiteY9" fmla="*/ 118608 h 153650"/>
                  <a:gd name="connsiteX10" fmla="*/ 62668 w 907871"/>
                  <a:gd name="connsiteY10" fmla="*/ 64020 h 153650"/>
                  <a:gd name="connsiteX11" fmla="*/ 287631 w 907871"/>
                  <a:gd name="connsiteY11" fmla="*/ 86958 h 153650"/>
                  <a:gd name="connsiteX12" fmla="*/ 351150 w 907871"/>
                  <a:gd name="connsiteY12" fmla="*/ 4207 h 153650"/>
                  <a:gd name="connsiteX13" fmla="*/ 489825 w 907871"/>
                  <a:gd name="connsiteY13" fmla="*/ 9295 h 153650"/>
                  <a:gd name="connsiteX14" fmla="*/ 693304 w 907871"/>
                  <a:gd name="connsiteY14" fmla="*/ 166 h 153650"/>
                  <a:gd name="connsiteX0" fmla="*/ 693304 w 934234"/>
                  <a:gd name="connsiteY0" fmla="*/ 16936 h 170420"/>
                  <a:gd name="connsiteX1" fmla="*/ 934234 w 934234"/>
                  <a:gd name="connsiteY1" fmla="*/ 6695 h 170420"/>
                  <a:gd name="connsiteX2" fmla="*/ 900659 w 934234"/>
                  <a:gd name="connsiteY2" fmla="*/ 91054 h 170420"/>
                  <a:gd name="connsiteX3" fmla="*/ 695117 w 934234"/>
                  <a:gd name="connsiteY3" fmla="*/ 157081 h 170420"/>
                  <a:gd name="connsiteX4" fmla="*/ 604747 w 934234"/>
                  <a:gd name="connsiteY4" fmla="*/ 54401 h 170420"/>
                  <a:gd name="connsiteX5" fmla="*/ 503554 w 934234"/>
                  <a:gd name="connsiteY5" fmla="*/ 170409 h 170420"/>
                  <a:gd name="connsiteX6" fmla="*/ 401635 w 934234"/>
                  <a:gd name="connsiteY6" fmla="*/ 62208 h 170420"/>
                  <a:gd name="connsiteX7" fmla="*/ 321972 w 934234"/>
                  <a:gd name="connsiteY7" fmla="*/ 166126 h 170420"/>
                  <a:gd name="connsiteX8" fmla="*/ 135337 w 934234"/>
                  <a:gd name="connsiteY8" fmla="*/ 103105 h 170420"/>
                  <a:gd name="connsiteX9" fmla="*/ 4706 w 934234"/>
                  <a:gd name="connsiteY9" fmla="*/ 135378 h 170420"/>
                  <a:gd name="connsiteX10" fmla="*/ 62668 w 934234"/>
                  <a:gd name="connsiteY10" fmla="*/ 80790 h 170420"/>
                  <a:gd name="connsiteX11" fmla="*/ 287631 w 934234"/>
                  <a:gd name="connsiteY11" fmla="*/ 103728 h 170420"/>
                  <a:gd name="connsiteX12" fmla="*/ 351150 w 934234"/>
                  <a:gd name="connsiteY12" fmla="*/ 20977 h 170420"/>
                  <a:gd name="connsiteX13" fmla="*/ 489825 w 934234"/>
                  <a:gd name="connsiteY13" fmla="*/ 26065 h 170420"/>
                  <a:gd name="connsiteX14" fmla="*/ 693304 w 934234"/>
                  <a:gd name="connsiteY14" fmla="*/ 16936 h 170420"/>
                  <a:gd name="connsiteX0" fmla="*/ 693304 w 937663"/>
                  <a:gd name="connsiteY0" fmla="*/ 16936 h 170420"/>
                  <a:gd name="connsiteX1" fmla="*/ 934234 w 937663"/>
                  <a:gd name="connsiteY1" fmla="*/ 6695 h 170420"/>
                  <a:gd name="connsiteX2" fmla="*/ 915323 w 937663"/>
                  <a:gd name="connsiteY2" fmla="*/ 64321 h 170420"/>
                  <a:gd name="connsiteX3" fmla="*/ 695117 w 937663"/>
                  <a:gd name="connsiteY3" fmla="*/ 157081 h 170420"/>
                  <a:gd name="connsiteX4" fmla="*/ 604747 w 937663"/>
                  <a:gd name="connsiteY4" fmla="*/ 54401 h 170420"/>
                  <a:gd name="connsiteX5" fmla="*/ 503554 w 937663"/>
                  <a:gd name="connsiteY5" fmla="*/ 170409 h 170420"/>
                  <a:gd name="connsiteX6" fmla="*/ 401635 w 937663"/>
                  <a:gd name="connsiteY6" fmla="*/ 62208 h 170420"/>
                  <a:gd name="connsiteX7" fmla="*/ 321972 w 937663"/>
                  <a:gd name="connsiteY7" fmla="*/ 166126 h 170420"/>
                  <a:gd name="connsiteX8" fmla="*/ 135337 w 937663"/>
                  <a:gd name="connsiteY8" fmla="*/ 103105 h 170420"/>
                  <a:gd name="connsiteX9" fmla="*/ 4706 w 937663"/>
                  <a:gd name="connsiteY9" fmla="*/ 135378 h 170420"/>
                  <a:gd name="connsiteX10" fmla="*/ 62668 w 937663"/>
                  <a:gd name="connsiteY10" fmla="*/ 80790 h 170420"/>
                  <a:gd name="connsiteX11" fmla="*/ 287631 w 937663"/>
                  <a:gd name="connsiteY11" fmla="*/ 103728 h 170420"/>
                  <a:gd name="connsiteX12" fmla="*/ 351150 w 937663"/>
                  <a:gd name="connsiteY12" fmla="*/ 20977 h 170420"/>
                  <a:gd name="connsiteX13" fmla="*/ 489825 w 937663"/>
                  <a:gd name="connsiteY13" fmla="*/ 26065 h 170420"/>
                  <a:gd name="connsiteX14" fmla="*/ 693304 w 937663"/>
                  <a:gd name="connsiteY14" fmla="*/ 16936 h 170420"/>
                  <a:gd name="connsiteX0" fmla="*/ 693304 w 937663"/>
                  <a:gd name="connsiteY0" fmla="*/ 16936 h 170420"/>
                  <a:gd name="connsiteX1" fmla="*/ 934234 w 937663"/>
                  <a:gd name="connsiteY1" fmla="*/ 6695 h 170420"/>
                  <a:gd name="connsiteX2" fmla="*/ 915323 w 937663"/>
                  <a:gd name="connsiteY2" fmla="*/ 64321 h 170420"/>
                  <a:gd name="connsiteX3" fmla="*/ 695117 w 937663"/>
                  <a:gd name="connsiteY3" fmla="*/ 157081 h 170420"/>
                  <a:gd name="connsiteX4" fmla="*/ 604747 w 937663"/>
                  <a:gd name="connsiteY4" fmla="*/ 54401 h 170420"/>
                  <a:gd name="connsiteX5" fmla="*/ 503554 w 937663"/>
                  <a:gd name="connsiteY5" fmla="*/ 170409 h 170420"/>
                  <a:gd name="connsiteX6" fmla="*/ 401635 w 937663"/>
                  <a:gd name="connsiteY6" fmla="*/ 62208 h 170420"/>
                  <a:gd name="connsiteX7" fmla="*/ 321972 w 937663"/>
                  <a:gd name="connsiteY7" fmla="*/ 166126 h 170420"/>
                  <a:gd name="connsiteX8" fmla="*/ 135337 w 937663"/>
                  <a:gd name="connsiteY8" fmla="*/ 103105 h 170420"/>
                  <a:gd name="connsiteX9" fmla="*/ 4706 w 937663"/>
                  <a:gd name="connsiteY9" fmla="*/ 135378 h 170420"/>
                  <a:gd name="connsiteX10" fmla="*/ 62668 w 937663"/>
                  <a:gd name="connsiteY10" fmla="*/ 80790 h 170420"/>
                  <a:gd name="connsiteX11" fmla="*/ 287631 w 937663"/>
                  <a:gd name="connsiteY11" fmla="*/ 103728 h 170420"/>
                  <a:gd name="connsiteX12" fmla="*/ 351150 w 937663"/>
                  <a:gd name="connsiteY12" fmla="*/ 20977 h 170420"/>
                  <a:gd name="connsiteX13" fmla="*/ 489825 w 937663"/>
                  <a:gd name="connsiteY13" fmla="*/ 26065 h 170420"/>
                  <a:gd name="connsiteX14" fmla="*/ 693304 w 937663"/>
                  <a:gd name="connsiteY14" fmla="*/ 16936 h 170420"/>
                  <a:gd name="connsiteX0" fmla="*/ 693304 w 940583"/>
                  <a:gd name="connsiteY0" fmla="*/ 16936 h 170420"/>
                  <a:gd name="connsiteX1" fmla="*/ 934234 w 940583"/>
                  <a:gd name="connsiteY1" fmla="*/ 6695 h 170420"/>
                  <a:gd name="connsiteX2" fmla="*/ 915323 w 940583"/>
                  <a:gd name="connsiteY2" fmla="*/ 64321 h 170420"/>
                  <a:gd name="connsiteX3" fmla="*/ 695117 w 940583"/>
                  <a:gd name="connsiteY3" fmla="*/ 157081 h 170420"/>
                  <a:gd name="connsiteX4" fmla="*/ 604747 w 940583"/>
                  <a:gd name="connsiteY4" fmla="*/ 54401 h 170420"/>
                  <a:gd name="connsiteX5" fmla="*/ 503554 w 940583"/>
                  <a:gd name="connsiteY5" fmla="*/ 170409 h 170420"/>
                  <a:gd name="connsiteX6" fmla="*/ 401635 w 940583"/>
                  <a:gd name="connsiteY6" fmla="*/ 62208 h 170420"/>
                  <a:gd name="connsiteX7" fmla="*/ 321972 w 940583"/>
                  <a:gd name="connsiteY7" fmla="*/ 166126 h 170420"/>
                  <a:gd name="connsiteX8" fmla="*/ 135337 w 940583"/>
                  <a:gd name="connsiteY8" fmla="*/ 103105 h 170420"/>
                  <a:gd name="connsiteX9" fmla="*/ 4706 w 940583"/>
                  <a:gd name="connsiteY9" fmla="*/ 135378 h 170420"/>
                  <a:gd name="connsiteX10" fmla="*/ 62668 w 940583"/>
                  <a:gd name="connsiteY10" fmla="*/ 80790 h 170420"/>
                  <a:gd name="connsiteX11" fmla="*/ 287631 w 940583"/>
                  <a:gd name="connsiteY11" fmla="*/ 103728 h 170420"/>
                  <a:gd name="connsiteX12" fmla="*/ 351150 w 940583"/>
                  <a:gd name="connsiteY12" fmla="*/ 20977 h 170420"/>
                  <a:gd name="connsiteX13" fmla="*/ 489825 w 940583"/>
                  <a:gd name="connsiteY13" fmla="*/ 26065 h 170420"/>
                  <a:gd name="connsiteX14" fmla="*/ 693304 w 940583"/>
                  <a:gd name="connsiteY14" fmla="*/ 16936 h 170420"/>
                  <a:gd name="connsiteX0" fmla="*/ 693304 w 938225"/>
                  <a:gd name="connsiteY0" fmla="*/ 23458 h 176942"/>
                  <a:gd name="connsiteX1" fmla="*/ 935358 w 938225"/>
                  <a:gd name="connsiteY1" fmla="*/ 5767 h 176942"/>
                  <a:gd name="connsiteX2" fmla="*/ 915323 w 938225"/>
                  <a:gd name="connsiteY2" fmla="*/ 70843 h 176942"/>
                  <a:gd name="connsiteX3" fmla="*/ 695117 w 938225"/>
                  <a:gd name="connsiteY3" fmla="*/ 163603 h 176942"/>
                  <a:gd name="connsiteX4" fmla="*/ 604747 w 938225"/>
                  <a:gd name="connsiteY4" fmla="*/ 60923 h 176942"/>
                  <a:gd name="connsiteX5" fmla="*/ 503554 w 938225"/>
                  <a:gd name="connsiteY5" fmla="*/ 176931 h 176942"/>
                  <a:gd name="connsiteX6" fmla="*/ 401635 w 938225"/>
                  <a:gd name="connsiteY6" fmla="*/ 68730 h 176942"/>
                  <a:gd name="connsiteX7" fmla="*/ 321972 w 938225"/>
                  <a:gd name="connsiteY7" fmla="*/ 172648 h 176942"/>
                  <a:gd name="connsiteX8" fmla="*/ 135337 w 938225"/>
                  <a:gd name="connsiteY8" fmla="*/ 109627 h 176942"/>
                  <a:gd name="connsiteX9" fmla="*/ 4706 w 938225"/>
                  <a:gd name="connsiteY9" fmla="*/ 141900 h 176942"/>
                  <a:gd name="connsiteX10" fmla="*/ 62668 w 938225"/>
                  <a:gd name="connsiteY10" fmla="*/ 87312 h 176942"/>
                  <a:gd name="connsiteX11" fmla="*/ 287631 w 938225"/>
                  <a:gd name="connsiteY11" fmla="*/ 110250 h 176942"/>
                  <a:gd name="connsiteX12" fmla="*/ 351150 w 938225"/>
                  <a:gd name="connsiteY12" fmla="*/ 27499 h 176942"/>
                  <a:gd name="connsiteX13" fmla="*/ 489825 w 938225"/>
                  <a:gd name="connsiteY13" fmla="*/ 32587 h 176942"/>
                  <a:gd name="connsiteX14" fmla="*/ 693304 w 938225"/>
                  <a:gd name="connsiteY14" fmla="*/ 23458 h 176942"/>
                  <a:gd name="connsiteX0" fmla="*/ 693304 w 938225"/>
                  <a:gd name="connsiteY0" fmla="*/ 24893 h 178377"/>
                  <a:gd name="connsiteX1" fmla="*/ 935358 w 938225"/>
                  <a:gd name="connsiteY1" fmla="*/ 7202 h 178377"/>
                  <a:gd name="connsiteX2" fmla="*/ 915323 w 938225"/>
                  <a:gd name="connsiteY2" fmla="*/ 72278 h 178377"/>
                  <a:gd name="connsiteX3" fmla="*/ 695117 w 938225"/>
                  <a:gd name="connsiteY3" fmla="*/ 165038 h 178377"/>
                  <a:gd name="connsiteX4" fmla="*/ 604747 w 938225"/>
                  <a:gd name="connsiteY4" fmla="*/ 62358 h 178377"/>
                  <a:gd name="connsiteX5" fmla="*/ 503554 w 938225"/>
                  <a:gd name="connsiteY5" fmla="*/ 178366 h 178377"/>
                  <a:gd name="connsiteX6" fmla="*/ 401635 w 938225"/>
                  <a:gd name="connsiteY6" fmla="*/ 70165 h 178377"/>
                  <a:gd name="connsiteX7" fmla="*/ 321972 w 938225"/>
                  <a:gd name="connsiteY7" fmla="*/ 174083 h 178377"/>
                  <a:gd name="connsiteX8" fmla="*/ 135337 w 938225"/>
                  <a:gd name="connsiteY8" fmla="*/ 111062 h 178377"/>
                  <a:gd name="connsiteX9" fmla="*/ 4706 w 938225"/>
                  <a:gd name="connsiteY9" fmla="*/ 143335 h 178377"/>
                  <a:gd name="connsiteX10" fmla="*/ 62668 w 938225"/>
                  <a:gd name="connsiteY10" fmla="*/ 88747 h 178377"/>
                  <a:gd name="connsiteX11" fmla="*/ 287631 w 938225"/>
                  <a:gd name="connsiteY11" fmla="*/ 111685 h 178377"/>
                  <a:gd name="connsiteX12" fmla="*/ 351150 w 938225"/>
                  <a:gd name="connsiteY12" fmla="*/ 28934 h 178377"/>
                  <a:gd name="connsiteX13" fmla="*/ 489825 w 938225"/>
                  <a:gd name="connsiteY13" fmla="*/ 34022 h 178377"/>
                  <a:gd name="connsiteX14" fmla="*/ 693304 w 938225"/>
                  <a:gd name="connsiteY14" fmla="*/ 24893 h 178377"/>
                  <a:gd name="connsiteX0" fmla="*/ 693304 w 941247"/>
                  <a:gd name="connsiteY0" fmla="*/ 24893 h 178377"/>
                  <a:gd name="connsiteX1" fmla="*/ 935358 w 941247"/>
                  <a:gd name="connsiteY1" fmla="*/ 7202 h 178377"/>
                  <a:gd name="connsiteX2" fmla="*/ 915323 w 941247"/>
                  <a:gd name="connsiteY2" fmla="*/ 72278 h 178377"/>
                  <a:gd name="connsiteX3" fmla="*/ 695117 w 941247"/>
                  <a:gd name="connsiteY3" fmla="*/ 165038 h 178377"/>
                  <a:gd name="connsiteX4" fmla="*/ 604747 w 941247"/>
                  <a:gd name="connsiteY4" fmla="*/ 62358 h 178377"/>
                  <a:gd name="connsiteX5" fmla="*/ 503554 w 941247"/>
                  <a:gd name="connsiteY5" fmla="*/ 178366 h 178377"/>
                  <a:gd name="connsiteX6" fmla="*/ 401635 w 941247"/>
                  <a:gd name="connsiteY6" fmla="*/ 70165 h 178377"/>
                  <a:gd name="connsiteX7" fmla="*/ 321972 w 941247"/>
                  <a:gd name="connsiteY7" fmla="*/ 174083 h 178377"/>
                  <a:gd name="connsiteX8" fmla="*/ 135337 w 941247"/>
                  <a:gd name="connsiteY8" fmla="*/ 111062 h 178377"/>
                  <a:gd name="connsiteX9" fmla="*/ 4706 w 941247"/>
                  <a:gd name="connsiteY9" fmla="*/ 143335 h 178377"/>
                  <a:gd name="connsiteX10" fmla="*/ 62668 w 941247"/>
                  <a:gd name="connsiteY10" fmla="*/ 88747 h 178377"/>
                  <a:gd name="connsiteX11" fmla="*/ 287631 w 941247"/>
                  <a:gd name="connsiteY11" fmla="*/ 111685 h 178377"/>
                  <a:gd name="connsiteX12" fmla="*/ 351150 w 941247"/>
                  <a:gd name="connsiteY12" fmla="*/ 28934 h 178377"/>
                  <a:gd name="connsiteX13" fmla="*/ 489825 w 941247"/>
                  <a:gd name="connsiteY13" fmla="*/ 34022 h 178377"/>
                  <a:gd name="connsiteX14" fmla="*/ 693304 w 941247"/>
                  <a:gd name="connsiteY14" fmla="*/ 24893 h 178377"/>
                  <a:gd name="connsiteX0" fmla="*/ 693304 w 941240"/>
                  <a:gd name="connsiteY0" fmla="*/ 24893 h 178377"/>
                  <a:gd name="connsiteX1" fmla="*/ 935358 w 941240"/>
                  <a:gd name="connsiteY1" fmla="*/ 7202 h 178377"/>
                  <a:gd name="connsiteX2" fmla="*/ 915323 w 941240"/>
                  <a:gd name="connsiteY2" fmla="*/ 72278 h 178377"/>
                  <a:gd name="connsiteX3" fmla="*/ 695117 w 941240"/>
                  <a:gd name="connsiteY3" fmla="*/ 165038 h 178377"/>
                  <a:gd name="connsiteX4" fmla="*/ 604747 w 941240"/>
                  <a:gd name="connsiteY4" fmla="*/ 62358 h 178377"/>
                  <a:gd name="connsiteX5" fmla="*/ 503554 w 941240"/>
                  <a:gd name="connsiteY5" fmla="*/ 178366 h 178377"/>
                  <a:gd name="connsiteX6" fmla="*/ 401635 w 941240"/>
                  <a:gd name="connsiteY6" fmla="*/ 70165 h 178377"/>
                  <a:gd name="connsiteX7" fmla="*/ 321972 w 941240"/>
                  <a:gd name="connsiteY7" fmla="*/ 174083 h 178377"/>
                  <a:gd name="connsiteX8" fmla="*/ 135337 w 941240"/>
                  <a:gd name="connsiteY8" fmla="*/ 111062 h 178377"/>
                  <a:gd name="connsiteX9" fmla="*/ 4706 w 941240"/>
                  <a:gd name="connsiteY9" fmla="*/ 143335 h 178377"/>
                  <a:gd name="connsiteX10" fmla="*/ 62668 w 941240"/>
                  <a:gd name="connsiteY10" fmla="*/ 88747 h 178377"/>
                  <a:gd name="connsiteX11" fmla="*/ 287631 w 941240"/>
                  <a:gd name="connsiteY11" fmla="*/ 111685 h 178377"/>
                  <a:gd name="connsiteX12" fmla="*/ 351150 w 941240"/>
                  <a:gd name="connsiteY12" fmla="*/ 28934 h 178377"/>
                  <a:gd name="connsiteX13" fmla="*/ 489825 w 941240"/>
                  <a:gd name="connsiteY13" fmla="*/ 34022 h 178377"/>
                  <a:gd name="connsiteX14" fmla="*/ 693304 w 941240"/>
                  <a:gd name="connsiteY14" fmla="*/ 24893 h 178377"/>
                  <a:gd name="connsiteX0" fmla="*/ 693304 w 938632"/>
                  <a:gd name="connsiteY0" fmla="*/ 24893 h 178377"/>
                  <a:gd name="connsiteX1" fmla="*/ 935358 w 938632"/>
                  <a:gd name="connsiteY1" fmla="*/ 7202 h 178377"/>
                  <a:gd name="connsiteX2" fmla="*/ 910735 w 938632"/>
                  <a:gd name="connsiteY2" fmla="*/ 87586 h 178377"/>
                  <a:gd name="connsiteX3" fmla="*/ 695117 w 938632"/>
                  <a:gd name="connsiteY3" fmla="*/ 165038 h 178377"/>
                  <a:gd name="connsiteX4" fmla="*/ 604747 w 938632"/>
                  <a:gd name="connsiteY4" fmla="*/ 62358 h 178377"/>
                  <a:gd name="connsiteX5" fmla="*/ 503554 w 938632"/>
                  <a:gd name="connsiteY5" fmla="*/ 178366 h 178377"/>
                  <a:gd name="connsiteX6" fmla="*/ 401635 w 938632"/>
                  <a:gd name="connsiteY6" fmla="*/ 70165 h 178377"/>
                  <a:gd name="connsiteX7" fmla="*/ 321972 w 938632"/>
                  <a:gd name="connsiteY7" fmla="*/ 174083 h 178377"/>
                  <a:gd name="connsiteX8" fmla="*/ 135337 w 938632"/>
                  <a:gd name="connsiteY8" fmla="*/ 111062 h 178377"/>
                  <a:gd name="connsiteX9" fmla="*/ 4706 w 938632"/>
                  <a:gd name="connsiteY9" fmla="*/ 143335 h 178377"/>
                  <a:gd name="connsiteX10" fmla="*/ 62668 w 938632"/>
                  <a:gd name="connsiteY10" fmla="*/ 88747 h 178377"/>
                  <a:gd name="connsiteX11" fmla="*/ 287631 w 938632"/>
                  <a:gd name="connsiteY11" fmla="*/ 111685 h 178377"/>
                  <a:gd name="connsiteX12" fmla="*/ 351150 w 938632"/>
                  <a:gd name="connsiteY12" fmla="*/ 28934 h 178377"/>
                  <a:gd name="connsiteX13" fmla="*/ 489825 w 938632"/>
                  <a:gd name="connsiteY13" fmla="*/ 34022 h 178377"/>
                  <a:gd name="connsiteX14" fmla="*/ 693304 w 938632"/>
                  <a:gd name="connsiteY14" fmla="*/ 24893 h 178377"/>
                  <a:gd name="connsiteX0" fmla="*/ 693304 w 938808"/>
                  <a:gd name="connsiteY0" fmla="*/ 24893 h 178377"/>
                  <a:gd name="connsiteX1" fmla="*/ 935358 w 938808"/>
                  <a:gd name="connsiteY1" fmla="*/ 7202 h 178377"/>
                  <a:gd name="connsiteX2" fmla="*/ 910735 w 938808"/>
                  <a:gd name="connsiteY2" fmla="*/ 87586 h 178377"/>
                  <a:gd name="connsiteX3" fmla="*/ 695117 w 938808"/>
                  <a:gd name="connsiteY3" fmla="*/ 165038 h 178377"/>
                  <a:gd name="connsiteX4" fmla="*/ 604747 w 938808"/>
                  <a:gd name="connsiteY4" fmla="*/ 62358 h 178377"/>
                  <a:gd name="connsiteX5" fmla="*/ 503554 w 938808"/>
                  <a:gd name="connsiteY5" fmla="*/ 178366 h 178377"/>
                  <a:gd name="connsiteX6" fmla="*/ 401635 w 938808"/>
                  <a:gd name="connsiteY6" fmla="*/ 70165 h 178377"/>
                  <a:gd name="connsiteX7" fmla="*/ 321972 w 938808"/>
                  <a:gd name="connsiteY7" fmla="*/ 174083 h 178377"/>
                  <a:gd name="connsiteX8" fmla="*/ 135337 w 938808"/>
                  <a:gd name="connsiteY8" fmla="*/ 111062 h 178377"/>
                  <a:gd name="connsiteX9" fmla="*/ 4706 w 938808"/>
                  <a:gd name="connsiteY9" fmla="*/ 143335 h 178377"/>
                  <a:gd name="connsiteX10" fmla="*/ 62668 w 938808"/>
                  <a:gd name="connsiteY10" fmla="*/ 88747 h 178377"/>
                  <a:gd name="connsiteX11" fmla="*/ 287631 w 938808"/>
                  <a:gd name="connsiteY11" fmla="*/ 111685 h 178377"/>
                  <a:gd name="connsiteX12" fmla="*/ 351150 w 938808"/>
                  <a:gd name="connsiteY12" fmla="*/ 28934 h 178377"/>
                  <a:gd name="connsiteX13" fmla="*/ 489825 w 938808"/>
                  <a:gd name="connsiteY13" fmla="*/ 34022 h 178377"/>
                  <a:gd name="connsiteX14" fmla="*/ 693304 w 938808"/>
                  <a:gd name="connsiteY14" fmla="*/ 24893 h 1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38808" h="178377">
                    <a:moveTo>
                      <a:pt x="693304" y="24893"/>
                    </a:moveTo>
                    <a:cubicBezTo>
                      <a:pt x="767560" y="20423"/>
                      <a:pt x="817594" y="-14874"/>
                      <a:pt x="935358" y="7202"/>
                    </a:cubicBezTo>
                    <a:cubicBezTo>
                      <a:pt x="929443" y="38681"/>
                      <a:pt x="958567" y="90296"/>
                      <a:pt x="910735" y="87586"/>
                    </a:cubicBezTo>
                    <a:cubicBezTo>
                      <a:pt x="658872" y="73319"/>
                      <a:pt x="746115" y="169243"/>
                      <a:pt x="695117" y="165038"/>
                    </a:cubicBezTo>
                    <a:cubicBezTo>
                      <a:pt x="644119" y="160833"/>
                      <a:pt x="636674" y="60137"/>
                      <a:pt x="604747" y="62358"/>
                    </a:cubicBezTo>
                    <a:cubicBezTo>
                      <a:pt x="572820" y="64579"/>
                      <a:pt x="537406" y="177065"/>
                      <a:pt x="503554" y="178366"/>
                    </a:cubicBezTo>
                    <a:cubicBezTo>
                      <a:pt x="469702" y="179667"/>
                      <a:pt x="431899" y="70879"/>
                      <a:pt x="401635" y="70165"/>
                    </a:cubicBezTo>
                    <a:cubicBezTo>
                      <a:pt x="371371" y="69451"/>
                      <a:pt x="366355" y="167267"/>
                      <a:pt x="321972" y="174083"/>
                    </a:cubicBezTo>
                    <a:cubicBezTo>
                      <a:pt x="277589" y="180899"/>
                      <a:pt x="188215" y="116187"/>
                      <a:pt x="135337" y="111062"/>
                    </a:cubicBezTo>
                    <a:cubicBezTo>
                      <a:pt x="82459" y="105937"/>
                      <a:pt x="20869" y="170530"/>
                      <a:pt x="4706" y="143335"/>
                    </a:cubicBezTo>
                    <a:cubicBezTo>
                      <a:pt x="-11457" y="116140"/>
                      <a:pt x="15514" y="94022"/>
                      <a:pt x="62668" y="88747"/>
                    </a:cubicBezTo>
                    <a:cubicBezTo>
                      <a:pt x="109822" y="83472"/>
                      <a:pt x="239551" y="121654"/>
                      <a:pt x="287631" y="111685"/>
                    </a:cubicBezTo>
                    <a:cubicBezTo>
                      <a:pt x="335711" y="101716"/>
                      <a:pt x="313334" y="38966"/>
                      <a:pt x="351150" y="28934"/>
                    </a:cubicBezTo>
                    <a:cubicBezTo>
                      <a:pt x="388966" y="18902"/>
                      <a:pt x="432799" y="34696"/>
                      <a:pt x="489825" y="34022"/>
                    </a:cubicBezTo>
                    <a:cubicBezTo>
                      <a:pt x="546851" y="33348"/>
                      <a:pt x="619049" y="29363"/>
                      <a:pt x="693304" y="24893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4" name="Vrije vorm 174">
                <a:extLst>
                  <a:ext uri="{FF2B5EF4-FFF2-40B4-BE49-F238E27FC236}">
                    <a16:creationId xmlns="" xmlns:a16="http://schemas.microsoft.com/office/drawing/2014/main" id="{E3FE39D7-39EC-47CE-9492-AA8EA25255BF}"/>
                  </a:ext>
                </a:extLst>
              </p:cNvPr>
              <p:cNvSpPr/>
              <p:nvPr/>
            </p:nvSpPr>
            <p:spPr bwMode="auto">
              <a:xfrm>
                <a:off x="5553124" y="5300113"/>
                <a:ext cx="109699" cy="143243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123858 w 123858"/>
                  <a:gd name="connsiteY0" fmla="*/ 97631 h 323449"/>
                  <a:gd name="connsiteX1" fmla="*/ 107188 w 123858"/>
                  <a:gd name="connsiteY1" fmla="*/ 173833 h 323449"/>
                  <a:gd name="connsiteX2" fmla="*/ 76232 w 123858"/>
                  <a:gd name="connsiteY2" fmla="*/ 214312 h 323449"/>
                  <a:gd name="connsiteX3" fmla="*/ 100045 w 123858"/>
                  <a:gd name="connsiteY3" fmla="*/ 264318 h 323449"/>
                  <a:gd name="connsiteX4" fmla="*/ 33 w 123858"/>
                  <a:gd name="connsiteY4" fmla="*/ 309562 h 323449"/>
                  <a:gd name="connsiteX5" fmla="*/ 111951 w 123858"/>
                  <a:gd name="connsiteY5" fmla="*/ 0 h 323449"/>
                  <a:gd name="connsiteX6" fmla="*/ 123858 w 123858"/>
                  <a:gd name="connsiteY6" fmla="*/ 97631 h 323449"/>
                  <a:gd name="connsiteX0" fmla="*/ 223853 w 223853"/>
                  <a:gd name="connsiteY0" fmla="*/ 97631 h 378531"/>
                  <a:gd name="connsiteX1" fmla="*/ 207183 w 223853"/>
                  <a:gd name="connsiteY1" fmla="*/ 173833 h 378531"/>
                  <a:gd name="connsiteX2" fmla="*/ 176227 w 223853"/>
                  <a:gd name="connsiteY2" fmla="*/ 214312 h 378531"/>
                  <a:gd name="connsiteX3" fmla="*/ 200040 w 223853"/>
                  <a:gd name="connsiteY3" fmla="*/ 264318 h 378531"/>
                  <a:gd name="connsiteX4" fmla="*/ 16 w 223853"/>
                  <a:gd name="connsiteY4" fmla="*/ 369094 h 378531"/>
                  <a:gd name="connsiteX5" fmla="*/ 211946 w 223853"/>
                  <a:gd name="connsiteY5" fmla="*/ 0 h 378531"/>
                  <a:gd name="connsiteX6" fmla="*/ 223853 w 223853"/>
                  <a:gd name="connsiteY6" fmla="*/ 97631 h 378531"/>
                  <a:gd name="connsiteX0" fmla="*/ 240678 w 240678"/>
                  <a:gd name="connsiteY0" fmla="*/ 97631 h 374127"/>
                  <a:gd name="connsiteX1" fmla="*/ 224008 w 240678"/>
                  <a:gd name="connsiteY1" fmla="*/ 173833 h 374127"/>
                  <a:gd name="connsiteX2" fmla="*/ 193052 w 240678"/>
                  <a:gd name="connsiteY2" fmla="*/ 214312 h 374127"/>
                  <a:gd name="connsiteX3" fmla="*/ 216865 w 240678"/>
                  <a:gd name="connsiteY3" fmla="*/ 264318 h 374127"/>
                  <a:gd name="connsiteX4" fmla="*/ 16841 w 240678"/>
                  <a:gd name="connsiteY4" fmla="*/ 369094 h 374127"/>
                  <a:gd name="connsiteX5" fmla="*/ 35141 w 240678"/>
                  <a:gd name="connsiteY5" fmla="*/ 319715 h 374127"/>
                  <a:gd name="connsiteX6" fmla="*/ 228771 w 240678"/>
                  <a:gd name="connsiteY6" fmla="*/ 0 h 374127"/>
                  <a:gd name="connsiteX7" fmla="*/ 240678 w 240678"/>
                  <a:gd name="connsiteY7" fmla="*/ 97631 h 374127"/>
                  <a:gd name="connsiteX0" fmla="*/ 234760 w 234760"/>
                  <a:gd name="connsiteY0" fmla="*/ 97631 h 370363"/>
                  <a:gd name="connsiteX1" fmla="*/ 218090 w 234760"/>
                  <a:gd name="connsiteY1" fmla="*/ 173833 h 370363"/>
                  <a:gd name="connsiteX2" fmla="*/ 187134 w 234760"/>
                  <a:gd name="connsiteY2" fmla="*/ 214312 h 370363"/>
                  <a:gd name="connsiteX3" fmla="*/ 210947 w 234760"/>
                  <a:gd name="connsiteY3" fmla="*/ 264318 h 370363"/>
                  <a:gd name="connsiteX4" fmla="*/ 10923 w 234760"/>
                  <a:gd name="connsiteY4" fmla="*/ 369094 h 370363"/>
                  <a:gd name="connsiteX5" fmla="*/ 29223 w 234760"/>
                  <a:gd name="connsiteY5" fmla="*/ 319715 h 370363"/>
                  <a:gd name="connsiteX6" fmla="*/ 53035 w 234760"/>
                  <a:gd name="connsiteY6" fmla="*/ 279233 h 370363"/>
                  <a:gd name="connsiteX7" fmla="*/ 222853 w 234760"/>
                  <a:gd name="connsiteY7" fmla="*/ 0 h 370363"/>
                  <a:gd name="connsiteX8" fmla="*/ 234760 w 234760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02606 w 484331"/>
                  <a:gd name="connsiteY6" fmla="*/ 279233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85950 w 484331"/>
                  <a:gd name="connsiteY6" fmla="*/ 279233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88331 w 484331"/>
                  <a:gd name="connsiteY6" fmla="*/ 212558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259 w 484259"/>
                  <a:gd name="connsiteY0" fmla="*/ 97631 h 322145"/>
                  <a:gd name="connsiteX1" fmla="*/ 467589 w 484259"/>
                  <a:gd name="connsiteY1" fmla="*/ 173833 h 322145"/>
                  <a:gd name="connsiteX2" fmla="*/ 436633 w 484259"/>
                  <a:gd name="connsiteY2" fmla="*/ 214312 h 322145"/>
                  <a:gd name="connsiteX3" fmla="*/ 460446 w 484259"/>
                  <a:gd name="connsiteY3" fmla="*/ 264318 h 322145"/>
                  <a:gd name="connsiteX4" fmla="*/ 384247 w 484259"/>
                  <a:gd name="connsiteY4" fmla="*/ 266700 h 322145"/>
                  <a:gd name="connsiteX5" fmla="*/ 116 w 484259"/>
                  <a:gd name="connsiteY5" fmla="*/ 319715 h 322145"/>
                  <a:gd name="connsiteX6" fmla="*/ 388259 w 484259"/>
                  <a:gd name="connsiteY6" fmla="*/ 212558 h 322145"/>
                  <a:gd name="connsiteX7" fmla="*/ 472352 w 484259"/>
                  <a:gd name="connsiteY7" fmla="*/ 0 h 322145"/>
                  <a:gd name="connsiteX8" fmla="*/ 484259 w 484259"/>
                  <a:gd name="connsiteY8" fmla="*/ 97631 h 322145"/>
                  <a:gd name="connsiteX0" fmla="*/ 484255 w 484255"/>
                  <a:gd name="connsiteY0" fmla="*/ 97631 h 321990"/>
                  <a:gd name="connsiteX1" fmla="*/ 467585 w 484255"/>
                  <a:gd name="connsiteY1" fmla="*/ 173833 h 321990"/>
                  <a:gd name="connsiteX2" fmla="*/ 436629 w 484255"/>
                  <a:gd name="connsiteY2" fmla="*/ 214312 h 321990"/>
                  <a:gd name="connsiteX3" fmla="*/ 460442 w 484255"/>
                  <a:gd name="connsiteY3" fmla="*/ 264318 h 321990"/>
                  <a:gd name="connsiteX4" fmla="*/ 396149 w 484255"/>
                  <a:gd name="connsiteY4" fmla="*/ 261938 h 321990"/>
                  <a:gd name="connsiteX5" fmla="*/ 112 w 484255"/>
                  <a:gd name="connsiteY5" fmla="*/ 319715 h 321990"/>
                  <a:gd name="connsiteX6" fmla="*/ 388255 w 484255"/>
                  <a:gd name="connsiteY6" fmla="*/ 212558 h 321990"/>
                  <a:gd name="connsiteX7" fmla="*/ 472348 w 484255"/>
                  <a:gd name="connsiteY7" fmla="*/ 0 h 321990"/>
                  <a:gd name="connsiteX8" fmla="*/ 484255 w 484255"/>
                  <a:gd name="connsiteY8" fmla="*/ 97631 h 321990"/>
                  <a:gd name="connsiteX0" fmla="*/ 484255 w 484255"/>
                  <a:gd name="connsiteY0" fmla="*/ 97631 h 321990"/>
                  <a:gd name="connsiteX1" fmla="*/ 467585 w 484255"/>
                  <a:gd name="connsiteY1" fmla="*/ 173833 h 321990"/>
                  <a:gd name="connsiteX2" fmla="*/ 436629 w 484255"/>
                  <a:gd name="connsiteY2" fmla="*/ 214312 h 321990"/>
                  <a:gd name="connsiteX3" fmla="*/ 460442 w 484255"/>
                  <a:gd name="connsiteY3" fmla="*/ 264318 h 321990"/>
                  <a:gd name="connsiteX4" fmla="*/ 396149 w 484255"/>
                  <a:gd name="connsiteY4" fmla="*/ 261938 h 321990"/>
                  <a:gd name="connsiteX5" fmla="*/ 112 w 484255"/>
                  <a:gd name="connsiteY5" fmla="*/ 319715 h 321990"/>
                  <a:gd name="connsiteX6" fmla="*/ 388255 w 484255"/>
                  <a:gd name="connsiteY6" fmla="*/ 205415 h 321990"/>
                  <a:gd name="connsiteX7" fmla="*/ 472348 w 484255"/>
                  <a:gd name="connsiteY7" fmla="*/ 0 h 321990"/>
                  <a:gd name="connsiteX8" fmla="*/ 484255 w 484255"/>
                  <a:gd name="connsiteY8" fmla="*/ 97631 h 321990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81861 w 484255"/>
                  <a:gd name="connsiteY7" fmla="*/ 19050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81861 w 484255"/>
                  <a:gd name="connsiteY7" fmla="*/ 33338 h 224359"/>
                  <a:gd name="connsiteX8" fmla="*/ 484255 w 484255"/>
                  <a:gd name="connsiteY8" fmla="*/ 0 h 224359"/>
                  <a:gd name="connsiteX0" fmla="*/ 472349 w 472349"/>
                  <a:gd name="connsiteY0" fmla="*/ 0 h 198165"/>
                  <a:gd name="connsiteX1" fmla="*/ 467585 w 472349"/>
                  <a:gd name="connsiteY1" fmla="*/ 50008 h 198165"/>
                  <a:gd name="connsiteX2" fmla="*/ 436629 w 472349"/>
                  <a:gd name="connsiteY2" fmla="*/ 90487 h 198165"/>
                  <a:gd name="connsiteX3" fmla="*/ 460442 w 472349"/>
                  <a:gd name="connsiteY3" fmla="*/ 140493 h 198165"/>
                  <a:gd name="connsiteX4" fmla="*/ 396149 w 472349"/>
                  <a:gd name="connsiteY4" fmla="*/ 138113 h 198165"/>
                  <a:gd name="connsiteX5" fmla="*/ 112 w 472349"/>
                  <a:gd name="connsiteY5" fmla="*/ 195890 h 198165"/>
                  <a:gd name="connsiteX6" fmla="*/ 388255 w 472349"/>
                  <a:gd name="connsiteY6" fmla="*/ 81590 h 198165"/>
                  <a:gd name="connsiteX7" fmla="*/ 381861 w 472349"/>
                  <a:gd name="connsiteY7" fmla="*/ 7144 h 198165"/>
                  <a:gd name="connsiteX8" fmla="*/ 472349 w 472349"/>
                  <a:gd name="connsiteY8" fmla="*/ 0 h 198165"/>
                  <a:gd name="connsiteX0" fmla="*/ 472349 w 479493"/>
                  <a:gd name="connsiteY0" fmla="*/ 0 h 198165"/>
                  <a:gd name="connsiteX1" fmla="*/ 467585 w 479493"/>
                  <a:gd name="connsiteY1" fmla="*/ 50008 h 198165"/>
                  <a:gd name="connsiteX2" fmla="*/ 436629 w 479493"/>
                  <a:gd name="connsiteY2" fmla="*/ 90487 h 198165"/>
                  <a:gd name="connsiteX3" fmla="*/ 460442 w 479493"/>
                  <a:gd name="connsiteY3" fmla="*/ 140493 h 198165"/>
                  <a:gd name="connsiteX4" fmla="*/ 396149 w 479493"/>
                  <a:gd name="connsiteY4" fmla="*/ 138113 h 198165"/>
                  <a:gd name="connsiteX5" fmla="*/ 112 w 479493"/>
                  <a:gd name="connsiteY5" fmla="*/ 195890 h 198165"/>
                  <a:gd name="connsiteX6" fmla="*/ 388255 w 479493"/>
                  <a:gd name="connsiteY6" fmla="*/ 81590 h 198165"/>
                  <a:gd name="connsiteX7" fmla="*/ 381861 w 479493"/>
                  <a:gd name="connsiteY7" fmla="*/ 7144 h 198165"/>
                  <a:gd name="connsiteX8" fmla="*/ 472349 w 479493"/>
                  <a:gd name="connsiteY8" fmla="*/ 0 h 198165"/>
                  <a:gd name="connsiteX0" fmla="*/ 472349 w 541822"/>
                  <a:gd name="connsiteY0" fmla="*/ 0 h 198165"/>
                  <a:gd name="connsiteX1" fmla="*/ 541403 w 541822"/>
                  <a:gd name="connsiteY1" fmla="*/ 119065 h 198165"/>
                  <a:gd name="connsiteX2" fmla="*/ 436629 w 541822"/>
                  <a:gd name="connsiteY2" fmla="*/ 90487 h 198165"/>
                  <a:gd name="connsiteX3" fmla="*/ 460442 w 541822"/>
                  <a:gd name="connsiteY3" fmla="*/ 140493 h 198165"/>
                  <a:gd name="connsiteX4" fmla="*/ 396149 w 541822"/>
                  <a:gd name="connsiteY4" fmla="*/ 138113 h 198165"/>
                  <a:gd name="connsiteX5" fmla="*/ 112 w 541822"/>
                  <a:gd name="connsiteY5" fmla="*/ 195890 h 198165"/>
                  <a:gd name="connsiteX6" fmla="*/ 388255 w 541822"/>
                  <a:gd name="connsiteY6" fmla="*/ 81590 h 198165"/>
                  <a:gd name="connsiteX7" fmla="*/ 381861 w 541822"/>
                  <a:gd name="connsiteY7" fmla="*/ 7144 h 198165"/>
                  <a:gd name="connsiteX8" fmla="*/ 472349 w 541822"/>
                  <a:gd name="connsiteY8" fmla="*/ 0 h 198165"/>
                  <a:gd name="connsiteX0" fmla="*/ 467587 w 541702"/>
                  <a:gd name="connsiteY0" fmla="*/ 4762 h 191021"/>
                  <a:gd name="connsiteX1" fmla="*/ 541403 w 541702"/>
                  <a:gd name="connsiteY1" fmla="*/ 111921 h 191021"/>
                  <a:gd name="connsiteX2" fmla="*/ 436629 w 541702"/>
                  <a:gd name="connsiteY2" fmla="*/ 83343 h 191021"/>
                  <a:gd name="connsiteX3" fmla="*/ 460442 w 541702"/>
                  <a:gd name="connsiteY3" fmla="*/ 133349 h 191021"/>
                  <a:gd name="connsiteX4" fmla="*/ 396149 w 541702"/>
                  <a:gd name="connsiteY4" fmla="*/ 130969 h 191021"/>
                  <a:gd name="connsiteX5" fmla="*/ 112 w 541702"/>
                  <a:gd name="connsiteY5" fmla="*/ 188746 h 191021"/>
                  <a:gd name="connsiteX6" fmla="*/ 388255 w 541702"/>
                  <a:gd name="connsiteY6" fmla="*/ 74446 h 191021"/>
                  <a:gd name="connsiteX7" fmla="*/ 381861 w 541702"/>
                  <a:gd name="connsiteY7" fmla="*/ 0 h 191021"/>
                  <a:gd name="connsiteX8" fmla="*/ 467587 w 541702"/>
                  <a:gd name="connsiteY8" fmla="*/ 4762 h 191021"/>
                  <a:gd name="connsiteX0" fmla="*/ 467587 w 541657"/>
                  <a:gd name="connsiteY0" fmla="*/ 4762 h 191021"/>
                  <a:gd name="connsiteX1" fmla="*/ 541403 w 541657"/>
                  <a:gd name="connsiteY1" fmla="*/ 111921 h 191021"/>
                  <a:gd name="connsiteX2" fmla="*/ 436629 w 541657"/>
                  <a:gd name="connsiteY2" fmla="*/ 83343 h 191021"/>
                  <a:gd name="connsiteX3" fmla="*/ 460442 w 541657"/>
                  <a:gd name="connsiteY3" fmla="*/ 133349 h 191021"/>
                  <a:gd name="connsiteX4" fmla="*/ 396149 w 541657"/>
                  <a:gd name="connsiteY4" fmla="*/ 130969 h 191021"/>
                  <a:gd name="connsiteX5" fmla="*/ 112 w 541657"/>
                  <a:gd name="connsiteY5" fmla="*/ 188746 h 191021"/>
                  <a:gd name="connsiteX6" fmla="*/ 388255 w 541657"/>
                  <a:gd name="connsiteY6" fmla="*/ 74446 h 191021"/>
                  <a:gd name="connsiteX7" fmla="*/ 381861 w 541657"/>
                  <a:gd name="connsiteY7" fmla="*/ 0 h 191021"/>
                  <a:gd name="connsiteX8" fmla="*/ 467587 w 541657"/>
                  <a:gd name="connsiteY8" fmla="*/ 4762 h 191021"/>
                  <a:gd name="connsiteX0" fmla="*/ 467587 w 541657"/>
                  <a:gd name="connsiteY0" fmla="*/ 14287 h 200546"/>
                  <a:gd name="connsiteX1" fmla="*/ 541403 w 541657"/>
                  <a:gd name="connsiteY1" fmla="*/ 121446 h 200546"/>
                  <a:gd name="connsiteX2" fmla="*/ 436629 w 541657"/>
                  <a:gd name="connsiteY2" fmla="*/ 92868 h 200546"/>
                  <a:gd name="connsiteX3" fmla="*/ 460442 w 541657"/>
                  <a:gd name="connsiteY3" fmla="*/ 142874 h 200546"/>
                  <a:gd name="connsiteX4" fmla="*/ 396149 w 541657"/>
                  <a:gd name="connsiteY4" fmla="*/ 140494 h 200546"/>
                  <a:gd name="connsiteX5" fmla="*/ 112 w 541657"/>
                  <a:gd name="connsiteY5" fmla="*/ 198271 h 200546"/>
                  <a:gd name="connsiteX6" fmla="*/ 388255 w 541657"/>
                  <a:gd name="connsiteY6" fmla="*/ 83971 h 200546"/>
                  <a:gd name="connsiteX7" fmla="*/ 379480 w 541657"/>
                  <a:gd name="connsiteY7" fmla="*/ 0 h 200546"/>
                  <a:gd name="connsiteX8" fmla="*/ 467587 w 541657"/>
                  <a:gd name="connsiteY8" fmla="*/ 14287 h 200546"/>
                  <a:gd name="connsiteX0" fmla="*/ 467587 w 541417"/>
                  <a:gd name="connsiteY0" fmla="*/ 14287 h 200546"/>
                  <a:gd name="connsiteX1" fmla="*/ 541403 w 541417"/>
                  <a:gd name="connsiteY1" fmla="*/ 121446 h 200546"/>
                  <a:gd name="connsiteX2" fmla="*/ 460442 w 541417"/>
                  <a:gd name="connsiteY2" fmla="*/ 142874 h 200546"/>
                  <a:gd name="connsiteX3" fmla="*/ 396149 w 541417"/>
                  <a:gd name="connsiteY3" fmla="*/ 140494 h 200546"/>
                  <a:gd name="connsiteX4" fmla="*/ 112 w 541417"/>
                  <a:gd name="connsiteY4" fmla="*/ 198271 h 200546"/>
                  <a:gd name="connsiteX5" fmla="*/ 388255 w 541417"/>
                  <a:gd name="connsiteY5" fmla="*/ 83971 h 200546"/>
                  <a:gd name="connsiteX6" fmla="*/ 379480 w 541417"/>
                  <a:gd name="connsiteY6" fmla="*/ 0 h 200546"/>
                  <a:gd name="connsiteX7" fmla="*/ 467587 w 541417"/>
                  <a:gd name="connsiteY7" fmla="*/ 14287 h 200546"/>
                  <a:gd name="connsiteX0" fmla="*/ 467587 w 541417"/>
                  <a:gd name="connsiteY0" fmla="*/ 0 h 202927"/>
                  <a:gd name="connsiteX1" fmla="*/ 541403 w 541417"/>
                  <a:gd name="connsiteY1" fmla="*/ 123827 h 202927"/>
                  <a:gd name="connsiteX2" fmla="*/ 460442 w 541417"/>
                  <a:gd name="connsiteY2" fmla="*/ 145255 h 202927"/>
                  <a:gd name="connsiteX3" fmla="*/ 396149 w 541417"/>
                  <a:gd name="connsiteY3" fmla="*/ 142875 h 202927"/>
                  <a:gd name="connsiteX4" fmla="*/ 112 w 541417"/>
                  <a:gd name="connsiteY4" fmla="*/ 200652 h 202927"/>
                  <a:gd name="connsiteX5" fmla="*/ 388255 w 541417"/>
                  <a:gd name="connsiteY5" fmla="*/ 86352 h 202927"/>
                  <a:gd name="connsiteX6" fmla="*/ 379480 w 541417"/>
                  <a:gd name="connsiteY6" fmla="*/ 2381 h 202927"/>
                  <a:gd name="connsiteX7" fmla="*/ 467587 w 541417"/>
                  <a:gd name="connsiteY7" fmla="*/ 0 h 202927"/>
                  <a:gd name="connsiteX0" fmla="*/ 467587 w 545413"/>
                  <a:gd name="connsiteY0" fmla="*/ 0 h 202927"/>
                  <a:gd name="connsiteX1" fmla="*/ 541403 w 545413"/>
                  <a:gd name="connsiteY1" fmla="*/ 123827 h 202927"/>
                  <a:gd name="connsiteX2" fmla="*/ 460442 w 545413"/>
                  <a:gd name="connsiteY2" fmla="*/ 145255 h 202927"/>
                  <a:gd name="connsiteX3" fmla="*/ 396149 w 545413"/>
                  <a:gd name="connsiteY3" fmla="*/ 142875 h 202927"/>
                  <a:gd name="connsiteX4" fmla="*/ 112 w 545413"/>
                  <a:gd name="connsiteY4" fmla="*/ 200652 h 202927"/>
                  <a:gd name="connsiteX5" fmla="*/ 388255 w 545413"/>
                  <a:gd name="connsiteY5" fmla="*/ 86352 h 202927"/>
                  <a:gd name="connsiteX6" fmla="*/ 379480 w 545413"/>
                  <a:gd name="connsiteY6" fmla="*/ 2381 h 202927"/>
                  <a:gd name="connsiteX7" fmla="*/ 467587 w 545413"/>
                  <a:gd name="connsiteY7" fmla="*/ 0 h 202927"/>
                  <a:gd name="connsiteX0" fmla="*/ 467587 w 557711"/>
                  <a:gd name="connsiteY0" fmla="*/ 0 h 202927"/>
                  <a:gd name="connsiteX1" fmla="*/ 541403 w 557711"/>
                  <a:gd name="connsiteY1" fmla="*/ 123827 h 202927"/>
                  <a:gd name="connsiteX2" fmla="*/ 460442 w 557711"/>
                  <a:gd name="connsiteY2" fmla="*/ 145255 h 202927"/>
                  <a:gd name="connsiteX3" fmla="*/ 396149 w 557711"/>
                  <a:gd name="connsiteY3" fmla="*/ 142875 h 202927"/>
                  <a:gd name="connsiteX4" fmla="*/ 112 w 557711"/>
                  <a:gd name="connsiteY4" fmla="*/ 200652 h 202927"/>
                  <a:gd name="connsiteX5" fmla="*/ 388255 w 557711"/>
                  <a:gd name="connsiteY5" fmla="*/ 86352 h 202927"/>
                  <a:gd name="connsiteX6" fmla="*/ 379480 w 557711"/>
                  <a:gd name="connsiteY6" fmla="*/ 2381 h 202927"/>
                  <a:gd name="connsiteX7" fmla="*/ 467587 w 557711"/>
                  <a:gd name="connsiteY7" fmla="*/ 0 h 202927"/>
                  <a:gd name="connsiteX0" fmla="*/ 91294 w 181418"/>
                  <a:gd name="connsiteY0" fmla="*/ 0 h 148961"/>
                  <a:gd name="connsiteX1" fmla="*/ 165110 w 181418"/>
                  <a:gd name="connsiteY1" fmla="*/ 123827 h 148961"/>
                  <a:gd name="connsiteX2" fmla="*/ 84149 w 181418"/>
                  <a:gd name="connsiteY2" fmla="*/ 145255 h 148961"/>
                  <a:gd name="connsiteX3" fmla="*/ 19856 w 181418"/>
                  <a:gd name="connsiteY3" fmla="*/ 142875 h 148961"/>
                  <a:gd name="connsiteX4" fmla="*/ 11962 w 181418"/>
                  <a:gd name="connsiteY4" fmla="*/ 86352 h 148961"/>
                  <a:gd name="connsiteX5" fmla="*/ 3187 w 181418"/>
                  <a:gd name="connsiteY5" fmla="*/ 2381 h 148961"/>
                  <a:gd name="connsiteX6" fmla="*/ 91294 w 181418"/>
                  <a:gd name="connsiteY6" fmla="*/ 0 h 148961"/>
                  <a:gd name="connsiteX0" fmla="*/ 91294 w 165293"/>
                  <a:gd name="connsiteY0" fmla="*/ 0 h 142965"/>
                  <a:gd name="connsiteX1" fmla="*/ 165110 w 165293"/>
                  <a:gd name="connsiteY1" fmla="*/ 123827 h 142965"/>
                  <a:gd name="connsiteX2" fmla="*/ 65218 w 165293"/>
                  <a:gd name="connsiteY2" fmla="*/ 100091 h 142965"/>
                  <a:gd name="connsiteX3" fmla="*/ 19856 w 165293"/>
                  <a:gd name="connsiteY3" fmla="*/ 142875 h 142965"/>
                  <a:gd name="connsiteX4" fmla="*/ 11962 w 165293"/>
                  <a:gd name="connsiteY4" fmla="*/ 86352 h 142965"/>
                  <a:gd name="connsiteX5" fmla="*/ 3187 w 165293"/>
                  <a:gd name="connsiteY5" fmla="*/ 2381 h 142965"/>
                  <a:gd name="connsiteX6" fmla="*/ 91294 w 165293"/>
                  <a:gd name="connsiteY6" fmla="*/ 0 h 142965"/>
                  <a:gd name="connsiteX0" fmla="*/ 91294 w 113614"/>
                  <a:gd name="connsiteY0" fmla="*/ 0 h 142987"/>
                  <a:gd name="connsiteX1" fmla="*/ 113052 w 113614"/>
                  <a:gd name="connsiteY1" fmla="*/ 71532 h 142987"/>
                  <a:gd name="connsiteX2" fmla="*/ 65218 w 113614"/>
                  <a:gd name="connsiteY2" fmla="*/ 100091 h 142987"/>
                  <a:gd name="connsiteX3" fmla="*/ 19856 w 113614"/>
                  <a:gd name="connsiteY3" fmla="*/ 142875 h 142987"/>
                  <a:gd name="connsiteX4" fmla="*/ 11962 w 113614"/>
                  <a:gd name="connsiteY4" fmla="*/ 86352 h 142987"/>
                  <a:gd name="connsiteX5" fmla="*/ 3187 w 113614"/>
                  <a:gd name="connsiteY5" fmla="*/ 2381 h 142987"/>
                  <a:gd name="connsiteX6" fmla="*/ 91294 w 113614"/>
                  <a:gd name="connsiteY6" fmla="*/ 0 h 142987"/>
                  <a:gd name="connsiteX0" fmla="*/ 91294 w 113895"/>
                  <a:gd name="connsiteY0" fmla="*/ 0 h 142897"/>
                  <a:gd name="connsiteX1" fmla="*/ 113052 w 113895"/>
                  <a:gd name="connsiteY1" fmla="*/ 71532 h 142897"/>
                  <a:gd name="connsiteX2" fmla="*/ 58119 w 113895"/>
                  <a:gd name="connsiteY2" fmla="*/ 92960 h 142897"/>
                  <a:gd name="connsiteX3" fmla="*/ 19856 w 113895"/>
                  <a:gd name="connsiteY3" fmla="*/ 142875 h 142897"/>
                  <a:gd name="connsiteX4" fmla="*/ 11962 w 113895"/>
                  <a:gd name="connsiteY4" fmla="*/ 86352 h 142897"/>
                  <a:gd name="connsiteX5" fmla="*/ 3187 w 113895"/>
                  <a:gd name="connsiteY5" fmla="*/ 2381 h 142897"/>
                  <a:gd name="connsiteX6" fmla="*/ 91294 w 113895"/>
                  <a:gd name="connsiteY6" fmla="*/ 0 h 142897"/>
                  <a:gd name="connsiteX0" fmla="*/ 91294 w 109339"/>
                  <a:gd name="connsiteY0" fmla="*/ 0 h 142898"/>
                  <a:gd name="connsiteX1" fmla="*/ 108320 w 109339"/>
                  <a:gd name="connsiteY1" fmla="*/ 66778 h 142898"/>
                  <a:gd name="connsiteX2" fmla="*/ 58119 w 109339"/>
                  <a:gd name="connsiteY2" fmla="*/ 92960 h 142898"/>
                  <a:gd name="connsiteX3" fmla="*/ 19856 w 109339"/>
                  <a:gd name="connsiteY3" fmla="*/ 142875 h 142898"/>
                  <a:gd name="connsiteX4" fmla="*/ 11962 w 109339"/>
                  <a:gd name="connsiteY4" fmla="*/ 86352 h 142898"/>
                  <a:gd name="connsiteX5" fmla="*/ 3187 w 109339"/>
                  <a:gd name="connsiteY5" fmla="*/ 2381 h 142898"/>
                  <a:gd name="connsiteX6" fmla="*/ 91294 w 109339"/>
                  <a:gd name="connsiteY6" fmla="*/ 0 h 142898"/>
                  <a:gd name="connsiteX0" fmla="*/ 91294 w 109011"/>
                  <a:gd name="connsiteY0" fmla="*/ 0 h 142990"/>
                  <a:gd name="connsiteX1" fmla="*/ 108320 w 109011"/>
                  <a:gd name="connsiteY1" fmla="*/ 66778 h 142990"/>
                  <a:gd name="connsiteX2" fmla="*/ 65218 w 109011"/>
                  <a:gd name="connsiteY2" fmla="*/ 100092 h 142990"/>
                  <a:gd name="connsiteX3" fmla="*/ 19856 w 109011"/>
                  <a:gd name="connsiteY3" fmla="*/ 142875 h 142990"/>
                  <a:gd name="connsiteX4" fmla="*/ 11962 w 109011"/>
                  <a:gd name="connsiteY4" fmla="*/ 86352 h 142990"/>
                  <a:gd name="connsiteX5" fmla="*/ 3187 w 109011"/>
                  <a:gd name="connsiteY5" fmla="*/ 2381 h 142990"/>
                  <a:gd name="connsiteX6" fmla="*/ 91294 w 109011"/>
                  <a:gd name="connsiteY6" fmla="*/ 0 h 14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11" h="142990">
                    <a:moveTo>
                      <a:pt x="91294" y="0"/>
                    </a:moveTo>
                    <a:cubicBezTo>
                      <a:pt x="95263" y="36511"/>
                      <a:pt x="112666" y="50096"/>
                      <a:pt x="108320" y="66778"/>
                    </a:cubicBezTo>
                    <a:cubicBezTo>
                      <a:pt x="103974" y="83460"/>
                      <a:pt x="79962" y="87409"/>
                      <a:pt x="65218" y="100092"/>
                    </a:cubicBezTo>
                    <a:cubicBezTo>
                      <a:pt x="50474" y="112775"/>
                      <a:pt x="28732" y="145165"/>
                      <a:pt x="19856" y="142875"/>
                    </a:cubicBezTo>
                    <a:cubicBezTo>
                      <a:pt x="10980" y="140585"/>
                      <a:pt x="14740" y="109768"/>
                      <a:pt x="11962" y="86352"/>
                    </a:cubicBezTo>
                    <a:cubicBezTo>
                      <a:pt x="6134" y="35447"/>
                      <a:pt x="-5668" y="37411"/>
                      <a:pt x="3187" y="2381"/>
                    </a:cubicBezTo>
                    <a:lnTo>
                      <a:pt x="91294" y="0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5" name="Vrije vorm 78">
                <a:extLst>
                  <a:ext uri="{FF2B5EF4-FFF2-40B4-BE49-F238E27FC236}">
                    <a16:creationId xmlns="" xmlns:a16="http://schemas.microsoft.com/office/drawing/2014/main" id="{CE972D05-1CEE-4320-9E03-FEB455A46F73}"/>
                  </a:ext>
                </a:extLst>
              </p:cNvPr>
              <p:cNvSpPr/>
              <p:nvPr/>
            </p:nvSpPr>
            <p:spPr bwMode="auto">
              <a:xfrm rot="11389508">
                <a:off x="5958648" y="4356644"/>
                <a:ext cx="706410" cy="721447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760178 w 805331"/>
                  <a:gd name="connsiteY0" fmla="*/ 16872 h 360121"/>
                  <a:gd name="connsiteX1" fmla="*/ 794632 w 805331"/>
                  <a:gd name="connsiteY1" fmla="*/ 94437 h 360121"/>
                  <a:gd name="connsiteX2" fmla="*/ 636895 w 805331"/>
                  <a:gd name="connsiteY2" fmla="*/ 118412 h 360121"/>
                  <a:gd name="connsiteX3" fmla="*/ 496140 w 805331"/>
                  <a:gd name="connsiteY3" fmla="*/ 88939 h 360121"/>
                  <a:gd name="connsiteX4" fmla="*/ 363690 w 805331"/>
                  <a:gd name="connsiteY4" fmla="*/ 152912 h 360121"/>
                  <a:gd name="connsiteX5" fmla="*/ 280275 w 805331"/>
                  <a:gd name="connsiteY5" fmla="*/ 95451 h 360121"/>
                  <a:gd name="connsiteX6" fmla="*/ 3194 w 805331"/>
                  <a:gd name="connsiteY6" fmla="*/ 360121 h 360121"/>
                  <a:gd name="connsiteX7" fmla="*/ 134157 w 805331"/>
                  <a:gd name="connsiteY7" fmla="*/ 92999 h 360121"/>
                  <a:gd name="connsiteX8" fmla="*/ 243005 w 805331"/>
                  <a:gd name="connsiteY8" fmla="*/ 2124 h 360121"/>
                  <a:gd name="connsiteX9" fmla="*/ 511257 w 805331"/>
                  <a:gd name="connsiteY9" fmla="*/ 42 h 360121"/>
                  <a:gd name="connsiteX10" fmla="*/ 760178 w 805331"/>
                  <a:gd name="connsiteY10" fmla="*/ 16872 h 360121"/>
                  <a:gd name="connsiteX0" fmla="*/ 758550 w 803703"/>
                  <a:gd name="connsiteY0" fmla="*/ 16872 h 363006"/>
                  <a:gd name="connsiteX1" fmla="*/ 793004 w 803703"/>
                  <a:gd name="connsiteY1" fmla="*/ 94437 h 363006"/>
                  <a:gd name="connsiteX2" fmla="*/ 635267 w 803703"/>
                  <a:gd name="connsiteY2" fmla="*/ 118412 h 363006"/>
                  <a:gd name="connsiteX3" fmla="*/ 494512 w 803703"/>
                  <a:gd name="connsiteY3" fmla="*/ 88939 h 363006"/>
                  <a:gd name="connsiteX4" fmla="*/ 362062 w 803703"/>
                  <a:gd name="connsiteY4" fmla="*/ 152912 h 363006"/>
                  <a:gd name="connsiteX5" fmla="*/ 229529 w 803703"/>
                  <a:gd name="connsiteY5" fmla="*/ 229743 h 363006"/>
                  <a:gd name="connsiteX6" fmla="*/ 1566 w 803703"/>
                  <a:gd name="connsiteY6" fmla="*/ 360121 h 363006"/>
                  <a:gd name="connsiteX7" fmla="*/ 132529 w 803703"/>
                  <a:gd name="connsiteY7" fmla="*/ 92999 h 363006"/>
                  <a:gd name="connsiteX8" fmla="*/ 241377 w 803703"/>
                  <a:gd name="connsiteY8" fmla="*/ 2124 h 363006"/>
                  <a:gd name="connsiteX9" fmla="*/ 509629 w 803703"/>
                  <a:gd name="connsiteY9" fmla="*/ 42 h 363006"/>
                  <a:gd name="connsiteX10" fmla="*/ 758550 w 803703"/>
                  <a:gd name="connsiteY10" fmla="*/ 16872 h 363006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494512 w 803703"/>
                  <a:gd name="connsiteY3" fmla="*/ 88939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531644 w 803703"/>
                  <a:gd name="connsiteY3" fmla="*/ 220333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16"/>
                  <a:gd name="connsiteX1" fmla="*/ 793004 w 803703"/>
                  <a:gd name="connsiteY1" fmla="*/ 94437 h 362816"/>
                  <a:gd name="connsiteX2" fmla="*/ 635267 w 803703"/>
                  <a:gd name="connsiteY2" fmla="*/ 118412 h 362816"/>
                  <a:gd name="connsiteX3" fmla="*/ 531644 w 803703"/>
                  <a:gd name="connsiteY3" fmla="*/ 220333 h 362816"/>
                  <a:gd name="connsiteX4" fmla="*/ 381954 w 803703"/>
                  <a:gd name="connsiteY4" fmla="*/ 212333 h 362816"/>
                  <a:gd name="connsiteX5" fmla="*/ 229529 w 803703"/>
                  <a:gd name="connsiteY5" fmla="*/ 229743 h 362816"/>
                  <a:gd name="connsiteX6" fmla="*/ 1566 w 803703"/>
                  <a:gd name="connsiteY6" fmla="*/ 360121 h 362816"/>
                  <a:gd name="connsiteX7" fmla="*/ 132529 w 803703"/>
                  <a:gd name="connsiteY7" fmla="*/ 92999 h 362816"/>
                  <a:gd name="connsiteX8" fmla="*/ 241377 w 803703"/>
                  <a:gd name="connsiteY8" fmla="*/ 2124 h 362816"/>
                  <a:gd name="connsiteX9" fmla="*/ 509629 w 803703"/>
                  <a:gd name="connsiteY9" fmla="*/ 42 h 362816"/>
                  <a:gd name="connsiteX10" fmla="*/ 758550 w 803703"/>
                  <a:gd name="connsiteY10" fmla="*/ 16872 h 362816"/>
                  <a:gd name="connsiteX0" fmla="*/ 788540 w 833693"/>
                  <a:gd name="connsiteY0" fmla="*/ 16872 h 360329"/>
                  <a:gd name="connsiteX1" fmla="*/ 822994 w 833693"/>
                  <a:gd name="connsiteY1" fmla="*/ 94437 h 360329"/>
                  <a:gd name="connsiteX2" fmla="*/ 665257 w 833693"/>
                  <a:gd name="connsiteY2" fmla="*/ 118412 h 360329"/>
                  <a:gd name="connsiteX3" fmla="*/ 561634 w 833693"/>
                  <a:gd name="connsiteY3" fmla="*/ 220333 h 360329"/>
                  <a:gd name="connsiteX4" fmla="*/ 411944 w 833693"/>
                  <a:gd name="connsiteY4" fmla="*/ 212333 h 360329"/>
                  <a:gd name="connsiteX5" fmla="*/ 259519 w 833693"/>
                  <a:gd name="connsiteY5" fmla="*/ 229743 h 360329"/>
                  <a:gd name="connsiteX6" fmla="*/ 31556 w 833693"/>
                  <a:gd name="connsiteY6" fmla="*/ 360121 h 360329"/>
                  <a:gd name="connsiteX7" fmla="*/ 23376 w 833693"/>
                  <a:gd name="connsiteY7" fmla="*/ 250193 h 360329"/>
                  <a:gd name="connsiteX8" fmla="*/ 271367 w 833693"/>
                  <a:gd name="connsiteY8" fmla="*/ 2124 h 360329"/>
                  <a:gd name="connsiteX9" fmla="*/ 539619 w 833693"/>
                  <a:gd name="connsiteY9" fmla="*/ 42 h 360329"/>
                  <a:gd name="connsiteX10" fmla="*/ 788540 w 833693"/>
                  <a:gd name="connsiteY10" fmla="*/ 16872 h 360329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784 w 833937"/>
                  <a:gd name="connsiteY0" fmla="*/ 28980 h 372667"/>
                  <a:gd name="connsiteX1" fmla="*/ 823238 w 833937"/>
                  <a:gd name="connsiteY1" fmla="*/ 106545 h 372667"/>
                  <a:gd name="connsiteX2" fmla="*/ 665501 w 833937"/>
                  <a:gd name="connsiteY2" fmla="*/ 130520 h 372667"/>
                  <a:gd name="connsiteX3" fmla="*/ 561878 w 833937"/>
                  <a:gd name="connsiteY3" fmla="*/ 232441 h 372667"/>
                  <a:gd name="connsiteX4" fmla="*/ 412188 w 833937"/>
                  <a:gd name="connsiteY4" fmla="*/ 224441 h 372667"/>
                  <a:gd name="connsiteX5" fmla="*/ 259763 w 833937"/>
                  <a:gd name="connsiteY5" fmla="*/ 241851 h 372667"/>
                  <a:gd name="connsiteX6" fmla="*/ 31800 w 833937"/>
                  <a:gd name="connsiteY6" fmla="*/ 372229 h 372667"/>
                  <a:gd name="connsiteX7" fmla="*/ 23620 w 833937"/>
                  <a:gd name="connsiteY7" fmla="*/ 262301 h 372667"/>
                  <a:gd name="connsiteX8" fmla="*/ 171704 w 833937"/>
                  <a:gd name="connsiteY8" fmla="*/ 203301 h 372667"/>
                  <a:gd name="connsiteX9" fmla="*/ 539863 w 833937"/>
                  <a:gd name="connsiteY9" fmla="*/ 12150 h 372667"/>
                  <a:gd name="connsiteX10" fmla="*/ 788784 w 833937"/>
                  <a:gd name="connsiteY10" fmla="*/ 28980 h 372667"/>
                  <a:gd name="connsiteX0" fmla="*/ 800180 w 845333"/>
                  <a:gd name="connsiteY0" fmla="*/ 28980 h 372341"/>
                  <a:gd name="connsiteX1" fmla="*/ 834634 w 845333"/>
                  <a:gd name="connsiteY1" fmla="*/ 106545 h 372341"/>
                  <a:gd name="connsiteX2" fmla="*/ 676897 w 845333"/>
                  <a:gd name="connsiteY2" fmla="*/ 130520 h 372341"/>
                  <a:gd name="connsiteX3" fmla="*/ 573274 w 845333"/>
                  <a:gd name="connsiteY3" fmla="*/ 232441 h 372341"/>
                  <a:gd name="connsiteX4" fmla="*/ 423584 w 845333"/>
                  <a:gd name="connsiteY4" fmla="*/ 224441 h 372341"/>
                  <a:gd name="connsiteX5" fmla="*/ 271159 w 845333"/>
                  <a:gd name="connsiteY5" fmla="*/ 241851 h 372341"/>
                  <a:gd name="connsiteX6" fmla="*/ 43196 w 845333"/>
                  <a:gd name="connsiteY6" fmla="*/ 372229 h 372341"/>
                  <a:gd name="connsiteX7" fmla="*/ 35016 w 845333"/>
                  <a:gd name="connsiteY7" fmla="*/ 262301 h 372341"/>
                  <a:gd name="connsiteX8" fmla="*/ 183100 w 845333"/>
                  <a:gd name="connsiteY8" fmla="*/ 203301 h 372341"/>
                  <a:gd name="connsiteX9" fmla="*/ 551259 w 845333"/>
                  <a:gd name="connsiteY9" fmla="*/ 12150 h 372341"/>
                  <a:gd name="connsiteX10" fmla="*/ 800180 w 845333"/>
                  <a:gd name="connsiteY10" fmla="*/ 28980 h 372341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73100 w 818253"/>
                  <a:gd name="connsiteY0" fmla="*/ 31657 h 375790"/>
                  <a:gd name="connsiteX1" fmla="*/ 807554 w 818253"/>
                  <a:gd name="connsiteY1" fmla="*/ 109222 h 375790"/>
                  <a:gd name="connsiteX2" fmla="*/ 649817 w 818253"/>
                  <a:gd name="connsiteY2" fmla="*/ 133197 h 375790"/>
                  <a:gd name="connsiteX3" fmla="*/ 546194 w 818253"/>
                  <a:gd name="connsiteY3" fmla="*/ 235118 h 375790"/>
                  <a:gd name="connsiteX4" fmla="*/ 396504 w 818253"/>
                  <a:gd name="connsiteY4" fmla="*/ 227118 h 375790"/>
                  <a:gd name="connsiteX5" fmla="*/ 244079 w 818253"/>
                  <a:gd name="connsiteY5" fmla="*/ 244528 h 375790"/>
                  <a:gd name="connsiteX6" fmla="*/ 16116 w 818253"/>
                  <a:gd name="connsiteY6" fmla="*/ 374906 h 375790"/>
                  <a:gd name="connsiteX7" fmla="*/ 35474 w 818253"/>
                  <a:gd name="connsiteY7" fmla="*/ 298886 h 375790"/>
                  <a:gd name="connsiteX8" fmla="*/ 169522 w 818253"/>
                  <a:gd name="connsiteY8" fmla="*/ 242325 h 375790"/>
                  <a:gd name="connsiteX9" fmla="*/ 524179 w 818253"/>
                  <a:gd name="connsiteY9" fmla="*/ 14827 h 375790"/>
                  <a:gd name="connsiteX10" fmla="*/ 773100 w 818253"/>
                  <a:gd name="connsiteY10" fmla="*/ 31657 h 375790"/>
                  <a:gd name="connsiteX0" fmla="*/ 833595 w 878748"/>
                  <a:gd name="connsiteY0" fmla="*/ 31657 h 411609"/>
                  <a:gd name="connsiteX1" fmla="*/ 868049 w 878748"/>
                  <a:gd name="connsiteY1" fmla="*/ 109222 h 411609"/>
                  <a:gd name="connsiteX2" fmla="*/ 710312 w 878748"/>
                  <a:gd name="connsiteY2" fmla="*/ 133197 h 411609"/>
                  <a:gd name="connsiteX3" fmla="*/ 606689 w 878748"/>
                  <a:gd name="connsiteY3" fmla="*/ 235118 h 411609"/>
                  <a:gd name="connsiteX4" fmla="*/ 456999 w 878748"/>
                  <a:gd name="connsiteY4" fmla="*/ 227118 h 411609"/>
                  <a:gd name="connsiteX5" fmla="*/ 304574 w 878748"/>
                  <a:gd name="connsiteY5" fmla="*/ 244528 h 411609"/>
                  <a:gd name="connsiteX6" fmla="*/ 8137 w 878748"/>
                  <a:gd name="connsiteY6" fmla="*/ 410991 h 411609"/>
                  <a:gd name="connsiteX7" fmla="*/ 95969 w 878748"/>
                  <a:gd name="connsiteY7" fmla="*/ 298886 h 411609"/>
                  <a:gd name="connsiteX8" fmla="*/ 230017 w 878748"/>
                  <a:gd name="connsiteY8" fmla="*/ 242325 h 411609"/>
                  <a:gd name="connsiteX9" fmla="*/ 584674 w 878748"/>
                  <a:gd name="connsiteY9" fmla="*/ 14827 h 411609"/>
                  <a:gd name="connsiteX10" fmla="*/ 833595 w 878748"/>
                  <a:gd name="connsiteY10" fmla="*/ 31657 h 411609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32519 w 877672"/>
                  <a:gd name="connsiteY0" fmla="*/ 31657 h 410991"/>
                  <a:gd name="connsiteX1" fmla="*/ 866973 w 877672"/>
                  <a:gd name="connsiteY1" fmla="*/ 109222 h 410991"/>
                  <a:gd name="connsiteX2" fmla="*/ 709236 w 877672"/>
                  <a:gd name="connsiteY2" fmla="*/ 133197 h 410991"/>
                  <a:gd name="connsiteX3" fmla="*/ 605613 w 877672"/>
                  <a:gd name="connsiteY3" fmla="*/ 235118 h 410991"/>
                  <a:gd name="connsiteX4" fmla="*/ 455923 w 877672"/>
                  <a:gd name="connsiteY4" fmla="*/ 227118 h 410991"/>
                  <a:gd name="connsiteX5" fmla="*/ 303498 w 877672"/>
                  <a:gd name="connsiteY5" fmla="*/ 244528 h 410991"/>
                  <a:gd name="connsiteX6" fmla="*/ 7061 w 877672"/>
                  <a:gd name="connsiteY6" fmla="*/ 410991 h 410991"/>
                  <a:gd name="connsiteX7" fmla="*/ 94893 w 877672"/>
                  <a:gd name="connsiteY7" fmla="*/ 298886 h 410991"/>
                  <a:gd name="connsiteX8" fmla="*/ 228941 w 877672"/>
                  <a:gd name="connsiteY8" fmla="*/ 242325 h 410991"/>
                  <a:gd name="connsiteX9" fmla="*/ 583598 w 877672"/>
                  <a:gd name="connsiteY9" fmla="*/ 14827 h 410991"/>
                  <a:gd name="connsiteX10" fmla="*/ 832519 w 877672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3073 h 412407"/>
                  <a:gd name="connsiteX1" fmla="*/ 879761 w 890460"/>
                  <a:gd name="connsiteY1" fmla="*/ 110638 h 412407"/>
                  <a:gd name="connsiteX2" fmla="*/ 722024 w 890460"/>
                  <a:gd name="connsiteY2" fmla="*/ 134613 h 412407"/>
                  <a:gd name="connsiteX3" fmla="*/ 618401 w 890460"/>
                  <a:gd name="connsiteY3" fmla="*/ 236534 h 412407"/>
                  <a:gd name="connsiteX4" fmla="*/ 468711 w 890460"/>
                  <a:gd name="connsiteY4" fmla="*/ 228534 h 412407"/>
                  <a:gd name="connsiteX5" fmla="*/ 316286 w 890460"/>
                  <a:gd name="connsiteY5" fmla="*/ 245944 h 412407"/>
                  <a:gd name="connsiteX6" fmla="*/ 19849 w 890460"/>
                  <a:gd name="connsiteY6" fmla="*/ 412407 h 412407"/>
                  <a:gd name="connsiteX7" fmla="*/ 6951 w 890460"/>
                  <a:gd name="connsiteY7" fmla="*/ 358922 h 412407"/>
                  <a:gd name="connsiteX8" fmla="*/ 242631 w 890460"/>
                  <a:gd name="connsiteY8" fmla="*/ 262931 h 412407"/>
                  <a:gd name="connsiteX9" fmla="*/ 596386 w 890460"/>
                  <a:gd name="connsiteY9" fmla="*/ 16243 h 412407"/>
                  <a:gd name="connsiteX10" fmla="*/ 845307 w 890460"/>
                  <a:gd name="connsiteY10" fmla="*/ 33073 h 412407"/>
                  <a:gd name="connsiteX0" fmla="*/ 845307 w 848010"/>
                  <a:gd name="connsiteY0" fmla="*/ 33073 h 412407"/>
                  <a:gd name="connsiteX1" fmla="*/ 722024 w 848010"/>
                  <a:gd name="connsiteY1" fmla="*/ 134613 h 412407"/>
                  <a:gd name="connsiteX2" fmla="*/ 618401 w 848010"/>
                  <a:gd name="connsiteY2" fmla="*/ 236534 h 412407"/>
                  <a:gd name="connsiteX3" fmla="*/ 468711 w 848010"/>
                  <a:gd name="connsiteY3" fmla="*/ 228534 h 412407"/>
                  <a:gd name="connsiteX4" fmla="*/ 316286 w 848010"/>
                  <a:gd name="connsiteY4" fmla="*/ 245944 h 412407"/>
                  <a:gd name="connsiteX5" fmla="*/ 19849 w 848010"/>
                  <a:gd name="connsiteY5" fmla="*/ 412407 h 412407"/>
                  <a:gd name="connsiteX6" fmla="*/ 6951 w 848010"/>
                  <a:gd name="connsiteY6" fmla="*/ 358922 h 412407"/>
                  <a:gd name="connsiteX7" fmla="*/ 242631 w 848010"/>
                  <a:gd name="connsiteY7" fmla="*/ 262931 h 412407"/>
                  <a:gd name="connsiteX8" fmla="*/ 596386 w 848010"/>
                  <a:gd name="connsiteY8" fmla="*/ 16243 h 412407"/>
                  <a:gd name="connsiteX9" fmla="*/ 845307 w 848010"/>
                  <a:gd name="connsiteY9" fmla="*/ 33073 h 412407"/>
                  <a:gd name="connsiteX0" fmla="*/ 596386 w 722172"/>
                  <a:gd name="connsiteY0" fmla="*/ 2892 h 399056"/>
                  <a:gd name="connsiteX1" fmla="*/ 722024 w 722172"/>
                  <a:gd name="connsiteY1" fmla="*/ 121262 h 399056"/>
                  <a:gd name="connsiteX2" fmla="*/ 618401 w 722172"/>
                  <a:gd name="connsiteY2" fmla="*/ 223183 h 399056"/>
                  <a:gd name="connsiteX3" fmla="*/ 468711 w 722172"/>
                  <a:gd name="connsiteY3" fmla="*/ 215183 h 399056"/>
                  <a:gd name="connsiteX4" fmla="*/ 316286 w 722172"/>
                  <a:gd name="connsiteY4" fmla="*/ 232593 h 399056"/>
                  <a:gd name="connsiteX5" fmla="*/ 19849 w 722172"/>
                  <a:gd name="connsiteY5" fmla="*/ 399056 h 399056"/>
                  <a:gd name="connsiteX6" fmla="*/ 6951 w 722172"/>
                  <a:gd name="connsiteY6" fmla="*/ 345571 h 399056"/>
                  <a:gd name="connsiteX7" fmla="*/ 242631 w 722172"/>
                  <a:gd name="connsiteY7" fmla="*/ 249580 h 399056"/>
                  <a:gd name="connsiteX8" fmla="*/ 596386 w 722172"/>
                  <a:gd name="connsiteY8" fmla="*/ 2892 h 399056"/>
                  <a:gd name="connsiteX0" fmla="*/ 242631 w 739358"/>
                  <a:gd name="connsiteY0" fmla="*/ 128473 h 277949"/>
                  <a:gd name="connsiteX1" fmla="*/ 722024 w 739358"/>
                  <a:gd name="connsiteY1" fmla="*/ 155 h 277949"/>
                  <a:gd name="connsiteX2" fmla="*/ 618401 w 739358"/>
                  <a:gd name="connsiteY2" fmla="*/ 102076 h 277949"/>
                  <a:gd name="connsiteX3" fmla="*/ 468711 w 739358"/>
                  <a:gd name="connsiteY3" fmla="*/ 94076 h 277949"/>
                  <a:gd name="connsiteX4" fmla="*/ 316286 w 739358"/>
                  <a:gd name="connsiteY4" fmla="*/ 111486 h 277949"/>
                  <a:gd name="connsiteX5" fmla="*/ 19849 w 739358"/>
                  <a:gd name="connsiteY5" fmla="*/ 277949 h 277949"/>
                  <a:gd name="connsiteX6" fmla="*/ 6951 w 739358"/>
                  <a:gd name="connsiteY6" fmla="*/ 224464 h 277949"/>
                  <a:gd name="connsiteX7" fmla="*/ 242631 w 739358"/>
                  <a:gd name="connsiteY7" fmla="*/ 128473 h 277949"/>
                  <a:gd name="connsiteX0" fmla="*/ 242631 w 618680"/>
                  <a:gd name="connsiteY0" fmla="*/ 96949 h 246425"/>
                  <a:gd name="connsiteX1" fmla="*/ 498554 w 618680"/>
                  <a:gd name="connsiteY1" fmla="*/ 216 h 246425"/>
                  <a:gd name="connsiteX2" fmla="*/ 618401 w 618680"/>
                  <a:gd name="connsiteY2" fmla="*/ 70552 h 246425"/>
                  <a:gd name="connsiteX3" fmla="*/ 468711 w 618680"/>
                  <a:gd name="connsiteY3" fmla="*/ 62552 h 246425"/>
                  <a:gd name="connsiteX4" fmla="*/ 316286 w 618680"/>
                  <a:gd name="connsiteY4" fmla="*/ 79962 h 246425"/>
                  <a:gd name="connsiteX5" fmla="*/ 19849 w 618680"/>
                  <a:gd name="connsiteY5" fmla="*/ 246425 h 246425"/>
                  <a:gd name="connsiteX6" fmla="*/ 6951 w 618680"/>
                  <a:gd name="connsiteY6" fmla="*/ 192940 h 246425"/>
                  <a:gd name="connsiteX7" fmla="*/ 242631 w 618680"/>
                  <a:gd name="connsiteY7" fmla="*/ 96949 h 246425"/>
                  <a:gd name="connsiteX0" fmla="*/ 242631 w 545936"/>
                  <a:gd name="connsiteY0" fmla="*/ 96933 h 246409"/>
                  <a:gd name="connsiteX1" fmla="*/ 498554 w 545936"/>
                  <a:gd name="connsiteY1" fmla="*/ 200 h 246409"/>
                  <a:gd name="connsiteX2" fmla="*/ 543850 w 545936"/>
                  <a:gd name="connsiteY2" fmla="*/ 71401 h 246409"/>
                  <a:gd name="connsiteX3" fmla="*/ 468711 w 545936"/>
                  <a:gd name="connsiteY3" fmla="*/ 62536 h 246409"/>
                  <a:gd name="connsiteX4" fmla="*/ 316286 w 545936"/>
                  <a:gd name="connsiteY4" fmla="*/ 79946 h 246409"/>
                  <a:gd name="connsiteX5" fmla="*/ 19849 w 545936"/>
                  <a:gd name="connsiteY5" fmla="*/ 246409 h 246409"/>
                  <a:gd name="connsiteX6" fmla="*/ 6951 w 545936"/>
                  <a:gd name="connsiteY6" fmla="*/ 192924 h 246409"/>
                  <a:gd name="connsiteX7" fmla="*/ 242631 w 545936"/>
                  <a:gd name="connsiteY7" fmla="*/ 96933 h 246409"/>
                  <a:gd name="connsiteX0" fmla="*/ 242631 w 546177"/>
                  <a:gd name="connsiteY0" fmla="*/ 96936 h 246412"/>
                  <a:gd name="connsiteX1" fmla="*/ 498554 w 546177"/>
                  <a:gd name="connsiteY1" fmla="*/ 203 h 246412"/>
                  <a:gd name="connsiteX2" fmla="*/ 543850 w 546177"/>
                  <a:gd name="connsiteY2" fmla="*/ 71404 h 246412"/>
                  <a:gd name="connsiteX3" fmla="*/ 465247 w 546177"/>
                  <a:gd name="connsiteY3" fmla="*/ 70395 h 246412"/>
                  <a:gd name="connsiteX4" fmla="*/ 316286 w 546177"/>
                  <a:gd name="connsiteY4" fmla="*/ 79949 h 246412"/>
                  <a:gd name="connsiteX5" fmla="*/ 19849 w 546177"/>
                  <a:gd name="connsiteY5" fmla="*/ 246412 h 246412"/>
                  <a:gd name="connsiteX6" fmla="*/ 6951 w 546177"/>
                  <a:gd name="connsiteY6" fmla="*/ 192927 h 246412"/>
                  <a:gd name="connsiteX7" fmla="*/ 242631 w 546177"/>
                  <a:gd name="connsiteY7" fmla="*/ 96936 h 246412"/>
                  <a:gd name="connsiteX0" fmla="*/ 242631 w 546441"/>
                  <a:gd name="connsiteY0" fmla="*/ 82476 h 231952"/>
                  <a:gd name="connsiteX1" fmla="*/ 373344 w 546441"/>
                  <a:gd name="connsiteY1" fmla="*/ 249 h 231952"/>
                  <a:gd name="connsiteX2" fmla="*/ 543850 w 546441"/>
                  <a:gd name="connsiteY2" fmla="*/ 56944 h 231952"/>
                  <a:gd name="connsiteX3" fmla="*/ 465247 w 546441"/>
                  <a:gd name="connsiteY3" fmla="*/ 55935 h 231952"/>
                  <a:gd name="connsiteX4" fmla="*/ 316286 w 546441"/>
                  <a:gd name="connsiteY4" fmla="*/ 65489 h 231952"/>
                  <a:gd name="connsiteX5" fmla="*/ 19849 w 546441"/>
                  <a:gd name="connsiteY5" fmla="*/ 231952 h 231952"/>
                  <a:gd name="connsiteX6" fmla="*/ 6951 w 546441"/>
                  <a:gd name="connsiteY6" fmla="*/ 178467 h 231952"/>
                  <a:gd name="connsiteX7" fmla="*/ 242631 w 546441"/>
                  <a:gd name="connsiteY7" fmla="*/ 82476 h 231952"/>
                  <a:gd name="connsiteX0" fmla="*/ 242631 w 554261"/>
                  <a:gd name="connsiteY0" fmla="*/ 83520 h 232996"/>
                  <a:gd name="connsiteX1" fmla="*/ 373344 w 554261"/>
                  <a:gd name="connsiteY1" fmla="*/ 1293 h 232996"/>
                  <a:gd name="connsiteX2" fmla="*/ 551900 w 554261"/>
                  <a:gd name="connsiteY2" fmla="*/ 34824 h 232996"/>
                  <a:gd name="connsiteX3" fmla="*/ 465247 w 554261"/>
                  <a:gd name="connsiteY3" fmla="*/ 56979 h 232996"/>
                  <a:gd name="connsiteX4" fmla="*/ 316286 w 554261"/>
                  <a:gd name="connsiteY4" fmla="*/ 66533 h 232996"/>
                  <a:gd name="connsiteX5" fmla="*/ 19849 w 554261"/>
                  <a:gd name="connsiteY5" fmla="*/ 232996 h 232996"/>
                  <a:gd name="connsiteX6" fmla="*/ 6951 w 554261"/>
                  <a:gd name="connsiteY6" fmla="*/ 179511 h 232996"/>
                  <a:gd name="connsiteX7" fmla="*/ 242631 w 554261"/>
                  <a:gd name="connsiteY7" fmla="*/ 83520 h 232996"/>
                  <a:gd name="connsiteX0" fmla="*/ 242631 w 558613"/>
                  <a:gd name="connsiteY0" fmla="*/ 83513 h 232989"/>
                  <a:gd name="connsiteX1" fmla="*/ 373344 w 558613"/>
                  <a:gd name="connsiteY1" fmla="*/ 1286 h 232989"/>
                  <a:gd name="connsiteX2" fmla="*/ 551900 w 558613"/>
                  <a:gd name="connsiteY2" fmla="*/ 34817 h 232989"/>
                  <a:gd name="connsiteX3" fmla="*/ 501151 w 558613"/>
                  <a:gd name="connsiteY3" fmla="*/ 55569 h 232989"/>
                  <a:gd name="connsiteX4" fmla="*/ 316286 w 558613"/>
                  <a:gd name="connsiteY4" fmla="*/ 66526 h 232989"/>
                  <a:gd name="connsiteX5" fmla="*/ 19849 w 558613"/>
                  <a:gd name="connsiteY5" fmla="*/ 232989 h 232989"/>
                  <a:gd name="connsiteX6" fmla="*/ 6951 w 558613"/>
                  <a:gd name="connsiteY6" fmla="*/ 179504 h 232989"/>
                  <a:gd name="connsiteX7" fmla="*/ 242631 w 558613"/>
                  <a:gd name="connsiteY7" fmla="*/ 83513 h 232989"/>
                  <a:gd name="connsiteX0" fmla="*/ 242631 w 543337"/>
                  <a:gd name="connsiteY0" fmla="*/ 85934 h 235410"/>
                  <a:gd name="connsiteX1" fmla="*/ 373344 w 543337"/>
                  <a:gd name="connsiteY1" fmla="*/ 3707 h 235410"/>
                  <a:gd name="connsiteX2" fmla="*/ 534217 w 543337"/>
                  <a:gd name="connsiteY2" fmla="*/ 18546 h 235410"/>
                  <a:gd name="connsiteX3" fmla="*/ 501151 w 543337"/>
                  <a:gd name="connsiteY3" fmla="*/ 57990 h 235410"/>
                  <a:gd name="connsiteX4" fmla="*/ 316286 w 543337"/>
                  <a:gd name="connsiteY4" fmla="*/ 68947 h 235410"/>
                  <a:gd name="connsiteX5" fmla="*/ 19849 w 543337"/>
                  <a:gd name="connsiteY5" fmla="*/ 235410 h 235410"/>
                  <a:gd name="connsiteX6" fmla="*/ 6951 w 543337"/>
                  <a:gd name="connsiteY6" fmla="*/ 181925 h 235410"/>
                  <a:gd name="connsiteX7" fmla="*/ 242631 w 543337"/>
                  <a:gd name="connsiteY7" fmla="*/ 85934 h 235410"/>
                  <a:gd name="connsiteX0" fmla="*/ 242631 w 543263"/>
                  <a:gd name="connsiteY0" fmla="*/ 85934 h 235410"/>
                  <a:gd name="connsiteX1" fmla="*/ 373344 w 543263"/>
                  <a:gd name="connsiteY1" fmla="*/ 3707 h 235410"/>
                  <a:gd name="connsiteX2" fmla="*/ 534217 w 543263"/>
                  <a:gd name="connsiteY2" fmla="*/ 18546 h 235410"/>
                  <a:gd name="connsiteX3" fmla="*/ 501151 w 543263"/>
                  <a:gd name="connsiteY3" fmla="*/ 57990 h 235410"/>
                  <a:gd name="connsiteX4" fmla="*/ 318718 w 543263"/>
                  <a:gd name="connsiteY4" fmla="*/ 83036 h 235410"/>
                  <a:gd name="connsiteX5" fmla="*/ 19849 w 543263"/>
                  <a:gd name="connsiteY5" fmla="*/ 235410 h 235410"/>
                  <a:gd name="connsiteX6" fmla="*/ 6951 w 543263"/>
                  <a:gd name="connsiteY6" fmla="*/ 181925 h 235410"/>
                  <a:gd name="connsiteX7" fmla="*/ 242631 w 543263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246368 w 547000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43064 w 547000"/>
                  <a:gd name="connsiteY7" fmla="*/ 175505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3207 w 547000"/>
                  <a:gd name="connsiteY7" fmla="*/ 160288 h 235410"/>
                  <a:gd name="connsiteX8" fmla="*/ 246368 w 547000"/>
                  <a:gd name="connsiteY8" fmla="*/ 85934 h 235410"/>
                  <a:gd name="connsiteX0" fmla="*/ 246368 w 546915"/>
                  <a:gd name="connsiteY0" fmla="*/ 85934 h 235410"/>
                  <a:gd name="connsiteX1" fmla="*/ 377081 w 546915"/>
                  <a:gd name="connsiteY1" fmla="*/ 3707 h 235410"/>
                  <a:gd name="connsiteX2" fmla="*/ 537954 w 546915"/>
                  <a:gd name="connsiteY2" fmla="*/ 18546 h 235410"/>
                  <a:gd name="connsiteX3" fmla="*/ 504888 w 546915"/>
                  <a:gd name="connsiteY3" fmla="*/ 57990 h 235410"/>
                  <a:gd name="connsiteX4" fmla="*/ 325291 w 546915"/>
                  <a:gd name="connsiteY4" fmla="*/ 99472 h 235410"/>
                  <a:gd name="connsiteX5" fmla="*/ 23586 w 546915"/>
                  <a:gd name="connsiteY5" fmla="*/ 235410 h 235410"/>
                  <a:gd name="connsiteX6" fmla="*/ 3982 w 546915"/>
                  <a:gd name="connsiteY6" fmla="*/ 170999 h 235410"/>
                  <a:gd name="connsiteX7" fmla="*/ 33207 w 546915"/>
                  <a:gd name="connsiteY7" fmla="*/ 160288 h 235410"/>
                  <a:gd name="connsiteX8" fmla="*/ 246368 w 546915"/>
                  <a:gd name="connsiteY8" fmla="*/ 85934 h 235410"/>
                  <a:gd name="connsiteX0" fmla="*/ 246368 w 547171"/>
                  <a:gd name="connsiteY0" fmla="*/ 85934 h 235410"/>
                  <a:gd name="connsiteX1" fmla="*/ 377081 w 547171"/>
                  <a:gd name="connsiteY1" fmla="*/ 3707 h 235410"/>
                  <a:gd name="connsiteX2" fmla="*/ 537954 w 547171"/>
                  <a:gd name="connsiteY2" fmla="*/ 18546 h 235410"/>
                  <a:gd name="connsiteX3" fmla="*/ 504888 w 547171"/>
                  <a:gd name="connsiteY3" fmla="*/ 57990 h 235410"/>
                  <a:gd name="connsiteX4" fmla="*/ 316834 w 547171"/>
                  <a:gd name="connsiteY4" fmla="*/ 120290 h 235410"/>
                  <a:gd name="connsiteX5" fmla="*/ 23586 w 547171"/>
                  <a:gd name="connsiteY5" fmla="*/ 235410 h 235410"/>
                  <a:gd name="connsiteX6" fmla="*/ 3982 w 547171"/>
                  <a:gd name="connsiteY6" fmla="*/ 170999 h 235410"/>
                  <a:gd name="connsiteX7" fmla="*/ 33207 w 547171"/>
                  <a:gd name="connsiteY7" fmla="*/ 160288 h 235410"/>
                  <a:gd name="connsiteX8" fmla="*/ 246368 w 547171"/>
                  <a:gd name="connsiteY8" fmla="*/ 85934 h 235410"/>
                  <a:gd name="connsiteX0" fmla="*/ 255504 w 547171"/>
                  <a:gd name="connsiteY0" fmla="*/ 112693 h 237154"/>
                  <a:gd name="connsiteX1" fmla="*/ 377081 w 547171"/>
                  <a:gd name="connsiteY1" fmla="*/ 5451 h 237154"/>
                  <a:gd name="connsiteX2" fmla="*/ 537954 w 547171"/>
                  <a:gd name="connsiteY2" fmla="*/ 20290 h 237154"/>
                  <a:gd name="connsiteX3" fmla="*/ 504888 w 547171"/>
                  <a:gd name="connsiteY3" fmla="*/ 59734 h 237154"/>
                  <a:gd name="connsiteX4" fmla="*/ 316834 w 547171"/>
                  <a:gd name="connsiteY4" fmla="*/ 122034 h 237154"/>
                  <a:gd name="connsiteX5" fmla="*/ 23586 w 547171"/>
                  <a:gd name="connsiteY5" fmla="*/ 237154 h 237154"/>
                  <a:gd name="connsiteX6" fmla="*/ 3982 w 547171"/>
                  <a:gd name="connsiteY6" fmla="*/ 172743 h 237154"/>
                  <a:gd name="connsiteX7" fmla="*/ 33207 w 547171"/>
                  <a:gd name="connsiteY7" fmla="*/ 162032 h 237154"/>
                  <a:gd name="connsiteX8" fmla="*/ 255504 w 547171"/>
                  <a:gd name="connsiteY8" fmla="*/ 112693 h 237154"/>
                  <a:gd name="connsiteX0" fmla="*/ 255504 w 546614"/>
                  <a:gd name="connsiteY0" fmla="*/ 93884 h 218345"/>
                  <a:gd name="connsiteX1" fmla="*/ 384688 w 546614"/>
                  <a:gd name="connsiteY1" fmla="*/ 16758 h 218345"/>
                  <a:gd name="connsiteX2" fmla="*/ 537954 w 546614"/>
                  <a:gd name="connsiteY2" fmla="*/ 1481 h 218345"/>
                  <a:gd name="connsiteX3" fmla="*/ 504888 w 546614"/>
                  <a:gd name="connsiteY3" fmla="*/ 40925 h 218345"/>
                  <a:gd name="connsiteX4" fmla="*/ 316834 w 546614"/>
                  <a:gd name="connsiteY4" fmla="*/ 103225 h 218345"/>
                  <a:gd name="connsiteX5" fmla="*/ 23586 w 546614"/>
                  <a:gd name="connsiteY5" fmla="*/ 218345 h 218345"/>
                  <a:gd name="connsiteX6" fmla="*/ 3982 w 546614"/>
                  <a:gd name="connsiteY6" fmla="*/ 153934 h 218345"/>
                  <a:gd name="connsiteX7" fmla="*/ 33207 w 546614"/>
                  <a:gd name="connsiteY7" fmla="*/ 143223 h 218345"/>
                  <a:gd name="connsiteX8" fmla="*/ 255504 w 546614"/>
                  <a:gd name="connsiteY8" fmla="*/ 93884 h 218345"/>
                  <a:gd name="connsiteX0" fmla="*/ 255504 w 546264"/>
                  <a:gd name="connsiteY0" fmla="*/ 92540 h 217001"/>
                  <a:gd name="connsiteX1" fmla="*/ 389459 w 546264"/>
                  <a:gd name="connsiteY1" fmla="*/ 29095 h 217001"/>
                  <a:gd name="connsiteX2" fmla="*/ 537954 w 546264"/>
                  <a:gd name="connsiteY2" fmla="*/ 137 h 217001"/>
                  <a:gd name="connsiteX3" fmla="*/ 504888 w 546264"/>
                  <a:gd name="connsiteY3" fmla="*/ 39581 h 217001"/>
                  <a:gd name="connsiteX4" fmla="*/ 316834 w 546264"/>
                  <a:gd name="connsiteY4" fmla="*/ 101881 h 217001"/>
                  <a:gd name="connsiteX5" fmla="*/ 23586 w 546264"/>
                  <a:gd name="connsiteY5" fmla="*/ 217001 h 217001"/>
                  <a:gd name="connsiteX6" fmla="*/ 3982 w 546264"/>
                  <a:gd name="connsiteY6" fmla="*/ 152590 h 217001"/>
                  <a:gd name="connsiteX7" fmla="*/ 33207 w 546264"/>
                  <a:gd name="connsiteY7" fmla="*/ 141879 h 217001"/>
                  <a:gd name="connsiteX8" fmla="*/ 255504 w 546264"/>
                  <a:gd name="connsiteY8" fmla="*/ 92540 h 217001"/>
                  <a:gd name="connsiteX0" fmla="*/ 253884 w 546264"/>
                  <a:gd name="connsiteY0" fmla="*/ 83138 h 216990"/>
                  <a:gd name="connsiteX1" fmla="*/ 389459 w 546264"/>
                  <a:gd name="connsiteY1" fmla="*/ 29084 h 216990"/>
                  <a:gd name="connsiteX2" fmla="*/ 537954 w 546264"/>
                  <a:gd name="connsiteY2" fmla="*/ 126 h 216990"/>
                  <a:gd name="connsiteX3" fmla="*/ 504888 w 546264"/>
                  <a:gd name="connsiteY3" fmla="*/ 39570 h 216990"/>
                  <a:gd name="connsiteX4" fmla="*/ 316834 w 546264"/>
                  <a:gd name="connsiteY4" fmla="*/ 101870 h 216990"/>
                  <a:gd name="connsiteX5" fmla="*/ 23586 w 546264"/>
                  <a:gd name="connsiteY5" fmla="*/ 216990 h 216990"/>
                  <a:gd name="connsiteX6" fmla="*/ 3982 w 546264"/>
                  <a:gd name="connsiteY6" fmla="*/ 152579 h 216990"/>
                  <a:gd name="connsiteX7" fmla="*/ 33207 w 546264"/>
                  <a:gd name="connsiteY7" fmla="*/ 141868 h 216990"/>
                  <a:gd name="connsiteX8" fmla="*/ 253884 w 546264"/>
                  <a:gd name="connsiteY8" fmla="*/ 83138 h 216990"/>
                  <a:gd name="connsiteX0" fmla="*/ 253884 w 669092"/>
                  <a:gd name="connsiteY0" fmla="*/ 591557 h 725409"/>
                  <a:gd name="connsiteX1" fmla="*/ 389459 w 669092"/>
                  <a:gd name="connsiteY1" fmla="*/ 537503 h 725409"/>
                  <a:gd name="connsiteX2" fmla="*/ 667073 w 669092"/>
                  <a:gd name="connsiteY2" fmla="*/ 5 h 725409"/>
                  <a:gd name="connsiteX3" fmla="*/ 504888 w 669092"/>
                  <a:gd name="connsiteY3" fmla="*/ 547989 h 725409"/>
                  <a:gd name="connsiteX4" fmla="*/ 316834 w 669092"/>
                  <a:gd name="connsiteY4" fmla="*/ 610289 h 725409"/>
                  <a:gd name="connsiteX5" fmla="*/ 23586 w 669092"/>
                  <a:gd name="connsiteY5" fmla="*/ 725409 h 725409"/>
                  <a:gd name="connsiteX6" fmla="*/ 3982 w 669092"/>
                  <a:gd name="connsiteY6" fmla="*/ 660998 h 725409"/>
                  <a:gd name="connsiteX7" fmla="*/ 33207 w 669092"/>
                  <a:gd name="connsiteY7" fmla="*/ 650287 h 725409"/>
                  <a:gd name="connsiteX8" fmla="*/ 253884 w 669092"/>
                  <a:gd name="connsiteY8" fmla="*/ 591557 h 725409"/>
                  <a:gd name="connsiteX0" fmla="*/ 253884 w 667296"/>
                  <a:gd name="connsiteY0" fmla="*/ 592554 h 726406"/>
                  <a:gd name="connsiteX1" fmla="*/ 469892 w 667296"/>
                  <a:gd name="connsiteY1" fmla="*/ 418112 h 726406"/>
                  <a:gd name="connsiteX2" fmla="*/ 667073 w 667296"/>
                  <a:gd name="connsiteY2" fmla="*/ 1002 h 726406"/>
                  <a:gd name="connsiteX3" fmla="*/ 504888 w 667296"/>
                  <a:gd name="connsiteY3" fmla="*/ 548986 h 726406"/>
                  <a:gd name="connsiteX4" fmla="*/ 316834 w 667296"/>
                  <a:gd name="connsiteY4" fmla="*/ 611286 h 726406"/>
                  <a:gd name="connsiteX5" fmla="*/ 23586 w 667296"/>
                  <a:gd name="connsiteY5" fmla="*/ 726406 h 726406"/>
                  <a:gd name="connsiteX6" fmla="*/ 3982 w 667296"/>
                  <a:gd name="connsiteY6" fmla="*/ 661995 h 726406"/>
                  <a:gd name="connsiteX7" fmla="*/ 33207 w 667296"/>
                  <a:gd name="connsiteY7" fmla="*/ 651284 h 726406"/>
                  <a:gd name="connsiteX8" fmla="*/ 253884 w 667296"/>
                  <a:gd name="connsiteY8" fmla="*/ 592554 h 726406"/>
                  <a:gd name="connsiteX0" fmla="*/ 253884 w 676803"/>
                  <a:gd name="connsiteY0" fmla="*/ 600241 h 734093"/>
                  <a:gd name="connsiteX1" fmla="*/ 469892 w 676803"/>
                  <a:gd name="connsiteY1" fmla="*/ 425799 h 734093"/>
                  <a:gd name="connsiteX2" fmla="*/ 667073 w 676803"/>
                  <a:gd name="connsiteY2" fmla="*/ 8689 h 734093"/>
                  <a:gd name="connsiteX3" fmla="*/ 632040 w 676803"/>
                  <a:gd name="connsiteY3" fmla="*/ 175484 h 734093"/>
                  <a:gd name="connsiteX4" fmla="*/ 504888 w 676803"/>
                  <a:gd name="connsiteY4" fmla="*/ 556673 h 734093"/>
                  <a:gd name="connsiteX5" fmla="*/ 316834 w 676803"/>
                  <a:gd name="connsiteY5" fmla="*/ 618973 h 734093"/>
                  <a:gd name="connsiteX6" fmla="*/ 23586 w 676803"/>
                  <a:gd name="connsiteY6" fmla="*/ 734093 h 734093"/>
                  <a:gd name="connsiteX7" fmla="*/ 3982 w 676803"/>
                  <a:gd name="connsiteY7" fmla="*/ 669682 h 734093"/>
                  <a:gd name="connsiteX8" fmla="*/ 33207 w 676803"/>
                  <a:gd name="connsiteY8" fmla="*/ 658971 h 734093"/>
                  <a:gd name="connsiteX9" fmla="*/ 253884 w 676803"/>
                  <a:gd name="connsiteY9" fmla="*/ 600241 h 734093"/>
                  <a:gd name="connsiteX0" fmla="*/ 253884 w 695624"/>
                  <a:gd name="connsiteY0" fmla="*/ 606442 h 740294"/>
                  <a:gd name="connsiteX1" fmla="*/ 469892 w 695624"/>
                  <a:gd name="connsiteY1" fmla="*/ 432000 h 740294"/>
                  <a:gd name="connsiteX2" fmla="*/ 667073 w 695624"/>
                  <a:gd name="connsiteY2" fmla="*/ 14890 h 740294"/>
                  <a:gd name="connsiteX3" fmla="*/ 677432 w 695624"/>
                  <a:gd name="connsiteY3" fmla="*/ 137520 h 740294"/>
                  <a:gd name="connsiteX4" fmla="*/ 504888 w 695624"/>
                  <a:gd name="connsiteY4" fmla="*/ 562874 h 740294"/>
                  <a:gd name="connsiteX5" fmla="*/ 316834 w 695624"/>
                  <a:gd name="connsiteY5" fmla="*/ 625174 h 740294"/>
                  <a:gd name="connsiteX6" fmla="*/ 23586 w 695624"/>
                  <a:gd name="connsiteY6" fmla="*/ 740294 h 740294"/>
                  <a:gd name="connsiteX7" fmla="*/ 3982 w 695624"/>
                  <a:gd name="connsiteY7" fmla="*/ 675883 h 740294"/>
                  <a:gd name="connsiteX8" fmla="*/ 33207 w 695624"/>
                  <a:gd name="connsiteY8" fmla="*/ 665172 h 740294"/>
                  <a:gd name="connsiteX9" fmla="*/ 253884 w 695624"/>
                  <a:gd name="connsiteY9" fmla="*/ 606442 h 740294"/>
                  <a:gd name="connsiteX0" fmla="*/ 253884 w 690540"/>
                  <a:gd name="connsiteY0" fmla="*/ 594004 h 727856"/>
                  <a:gd name="connsiteX1" fmla="*/ 469892 w 690540"/>
                  <a:gd name="connsiteY1" fmla="*/ 419562 h 727856"/>
                  <a:gd name="connsiteX2" fmla="*/ 576075 w 690540"/>
                  <a:gd name="connsiteY2" fmla="*/ 207995 h 727856"/>
                  <a:gd name="connsiteX3" fmla="*/ 667073 w 690540"/>
                  <a:gd name="connsiteY3" fmla="*/ 2452 h 727856"/>
                  <a:gd name="connsiteX4" fmla="*/ 677432 w 690540"/>
                  <a:gd name="connsiteY4" fmla="*/ 125082 h 727856"/>
                  <a:gd name="connsiteX5" fmla="*/ 504888 w 690540"/>
                  <a:gd name="connsiteY5" fmla="*/ 550436 h 727856"/>
                  <a:gd name="connsiteX6" fmla="*/ 316834 w 690540"/>
                  <a:gd name="connsiteY6" fmla="*/ 612736 h 727856"/>
                  <a:gd name="connsiteX7" fmla="*/ 23586 w 690540"/>
                  <a:gd name="connsiteY7" fmla="*/ 727856 h 727856"/>
                  <a:gd name="connsiteX8" fmla="*/ 3982 w 690540"/>
                  <a:gd name="connsiteY8" fmla="*/ 663445 h 727856"/>
                  <a:gd name="connsiteX9" fmla="*/ 33207 w 690540"/>
                  <a:gd name="connsiteY9" fmla="*/ 652734 h 727856"/>
                  <a:gd name="connsiteX10" fmla="*/ 253884 w 690540"/>
                  <a:gd name="connsiteY10" fmla="*/ 594004 h 727856"/>
                  <a:gd name="connsiteX0" fmla="*/ 253884 w 689576"/>
                  <a:gd name="connsiteY0" fmla="*/ 594363 h 728215"/>
                  <a:gd name="connsiteX1" fmla="*/ 469892 w 689576"/>
                  <a:gd name="connsiteY1" fmla="*/ 419921 h 728215"/>
                  <a:gd name="connsiteX2" fmla="*/ 601495 w 689576"/>
                  <a:gd name="connsiteY2" fmla="*/ 216028 h 728215"/>
                  <a:gd name="connsiteX3" fmla="*/ 667073 w 689576"/>
                  <a:gd name="connsiteY3" fmla="*/ 2811 h 728215"/>
                  <a:gd name="connsiteX4" fmla="*/ 677432 w 689576"/>
                  <a:gd name="connsiteY4" fmla="*/ 125441 h 728215"/>
                  <a:gd name="connsiteX5" fmla="*/ 504888 w 689576"/>
                  <a:gd name="connsiteY5" fmla="*/ 550795 h 728215"/>
                  <a:gd name="connsiteX6" fmla="*/ 316834 w 689576"/>
                  <a:gd name="connsiteY6" fmla="*/ 613095 h 728215"/>
                  <a:gd name="connsiteX7" fmla="*/ 23586 w 689576"/>
                  <a:gd name="connsiteY7" fmla="*/ 728215 h 728215"/>
                  <a:gd name="connsiteX8" fmla="*/ 3982 w 689576"/>
                  <a:gd name="connsiteY8" fmla="*/ 663804 h 728215"/>
                  <a:gd name="connsiteX9" fmla="*/ 33207 w 689576"/>
                  <a:gd name="connsiteY9" fmla="*/ 653093 h 728215"/>
                  <a:gd name="connsiteX10" fmla="*/ 253884 w 689576"/>
                  <a:gd name="connsiteY10" fmla="*/ 594363 h 728215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4888 w 699331"/>
                  <a:gd name="connsiteY5" fmla="*/ 549064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702973"/>
                  <a:gd name="connsiteY0" fmla="*/ 591575 h 725427"/>
                  <a:gd name="connsiteX1" fmla="*/ 469892 w 702973"/>
                  <a:gd name="connsiteY1" fmla="*/ 417133 h 725427"/>
                  <a:gd name="connsiteX2" fmla="*/ 601495 w 702973"/>
                  <a:gd name="connsiteY2" fmla="*/ 213240 h 725427"/>
                  <a:gd name="connsiteX3" fmla="*/ 667073 w 702973"/>
                  <a:gd name="connsiteY3" fmla="*/ 23 h 725427"/>
                  <a:gd name="connsiteX4" fmla="*/ 693549 w 702973"/>
                  <a:gd name="connsiteY4" fmla="*/ 202078 h 725427"/>
                  <a:gd name="connsiteX5" fmla="*/ 502365 w 702973"/>
                  <a:gd name="connsiteY5" fmla="*/ 519425 h 725427"/>
                  <a:gd name="connsiteX6" fmla="*/ 316834 w 702973"/>
                  <a:gd name="connsiteY6" fmla="*/ 610307 h 725427"/>
                  <a:gd name="connsiteX7" fmla="*/ 23586 w 702973"/>
                  <a:gd name="connsiteY7" fmla="*/ 725427 h 725427"/>
                  <a:gd name="connsiteX8" fmla="*/ 3982 w 702973"/>
                  <a:gd name="connsiteY8" fmla="*/ 661016 h 725427"/>
                  <a:gd name="connsiteX9" fmla="*/ 33207 w 702973"/>
                  <a:gd name="connsiteY9" fmla="*/ 650305 h 725427"/>
                  <a:gd name="connsiteX10" fmla="*/ 253884 w 702973"/>
                  <a:gd name="connsiteY10" fmla="*/ 591575 h 725427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02365 w 704357"/>
                  <a:gd name="connsiteY5" fmla="*/ 5159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4357" h="721952">
                    <a:moveTo>
                      <a:pt x="253884" y="588100"/>
                    </a:moveTo>
                    <a:cubicBezTo>
                      <a:pt x="332155" y="553121"/>
                      <a:pt x="411957" y="476714"/>
                      <a:pt x="469892" y="413658"/>
                    </a:cubicBezTo>
                    <a:cubicBezTo>
                      <a:pt x="527827" y="350602"/>
                      <a:pt x="568632" y="279283"/>
                      <a:pt x="601495" y="209765"/>
                    </a:cubicBezTo>
                    <a:cubicBezTo>
                      <a:pt x="634358" y="140247"/>
                      <a:pt x="659559" y="1884"/>
                      <a:pt x="674901" y="24"/>
                    </a:cubicBezTo>
                    <a:cubicBezTo>
                      <a:pt x="690243" y="-1836"/>
                      <a:pt x="720580" y="107272"/>
                      <a:pt x="693549" y="198603"/>
                    </a:cubicBezTo>
                    <a:cubicBezTo>
                      <a:pt x="666518" y="289934"/>
                      <a:pt x="581011" y="456038"/>
                      <a:pt x="518428" y="525250"/>
                    </a:cubicBezTo>
                    <a:cubicBezTo>
                      <a:pt x="455845" y="594462"/>
                      <a:pt x="400523" y="581093"/>
                      <a:pt x="318049" y="613877"/>
                    </a:cubicBezTo>
                    <a:cubicBezTo>
                      <a:pt x="235575" y="646661"/>
                      <a:pt x="119090" y="687825"/>
                      <a:pt x="23586" y="721952"/>
                    </a:cubicBezTo>
                    <a:cubicBezTo>
                      <a:pt x="-7992" y="679672"/>
                      <a:pt x="-154" y="694454"/>
                      <a:pt x="3982" y="657541"/>
                    </a:cubicBezTo>
                    <a:cubicBezTo>
                      <a:pt x="7228" y="647557"/>
                      <a:pt x="-7191" y="661008"/>
                      <a:pt x="33207" y="646830"/>
                    </a:cubicBezTo>
                    <a:cubicBezTo>
                      <a:pt x="79279" y="665524"/>
                      <a:pt x="175613" y="623079"/>
                      <a:pt x="253884" y="588100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6" name="Freeform 14">
                <a:extLst>
                  <a:ext uri="{FF2B5EF4-FFF2-40B4-BE49-F238E27FC236}">
                    <a16:creationId xmlns="" xmlns:a16="http://schemas.microsoft.com/office/drawing/2014/main" id="{8EFD5AFC-05EA-4F6A-A16F-B3BAE6C6A7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36865" y="4394632"/>
                <a:ext cx="491891" cy="202884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1045"/>
                  <a:gd name="connsiteY0" fmla="*/ 0 h 10158"/>
                  <a:gd name="connsiteX1" fmla="*/ 11045 w 11045"/>
                  <a:gd name="connsiteY1" fmla="*/ 10158 h 10158"/>
                  <a:gd name="connsiteX0" fmla="*/ 0 w 11418"/>
                  <a:gd name="connsiteY0" fmla="*/ 0 h 10475"/>
                  <a:gd name="connsiteX1" fmla="*/ 11418 w 11418"/>
                  <a:gd name="connsiteY1" fmla="*/ 10475 h 10475"/>
                  <a:gd name="connsiteX0" fmla="*/ 0 w 11418"/>
                  <a:gd name="connsiteY0" fmla="*/ 26 h 10501"/>
                  <a:gd name="connsiteX1" fmla="*/ 11418 w 11418"/>
                  <a:gd name="connsiteY1" fmla="*/ 10501 h 10501"/>
                  <a:gd name="connsiteX0" fmla="*/ 0 w 11418"/>
                  <a:gd name="connsiteY0" fmla="*/ 14 h 10489"/>
                  <a:gd name="connsiteX1" fmla="*/ 11418 w 11418"/>
                  <a:gd name="connsiteY1" fmla="*/ 10489 h 10489"/>
                  <a:gd name="connsiteX0" fmla="*/ 0 w 11567"/>
                  <a:gd name="connsiteY0" fmla="*/ 17 h 9066"/>
                  <a:gd name="connsiteX1" fmla="*/ 11567 w 11567"/>
                  <a:gd name="connsiteY1" fmla="*/ 9066 h 9066"/>
                  <a:gd name="connsiteX0" fmla="*/ 0 w 10000"/>
                  <a:gd name="connsiteY0" fmla="*/ 1185 h 11166"/>
                  <a:gd name="connsiteX1" fmla="*/ 10000 w 10000"/>
                  <a:gd name="connsiteY1" fmla="*/ 11166 h 1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1166">
                    <a:moveTo>
                      <a:pt x="0" y="1185"/>
                    </a:moveTo>
                    <a:cubicBezTo>
                      <a:pt x="6771" y="-3592"/>
                      <a:pt x="7473" y="7365"/>
                      <a:pt x="10000" y="11166"/>
                    </a:cubicBezTo>
                  </a:path>
                </a:pathLst>
              </a:custGeom>
              <a:noFill/>
              <a:ln w="3810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67" name="Picture 12">
                <a:extLst>
                  <a:ext uri="{FF2B5EF4-FFF2-40B4-BE49-F238E27FC236}">
                    <a16:creationId xmlns="" xmlns:a16="http://schemas.microsoft.com/office/drawing/2014/main" id="{D1305905-38C3-4EBC-B011-524AA4A22266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5597315">
                <a:off x="6584974" y="4373527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68" name="Vrije vorm 105">
                <a:extLst>
                  <a:ext uri="{FF2B5EF4-FFF2-40B4-BE49-F238E27FC236}">
                    <a16:creationId xmlns="" xmlns:a16="http://schemas.microsoft.com/office/drawing/2014/main" id="{B260B1D1-4449-4B13-8734-C500A92B5602}"/>
                  </a:ext>
                </a:extLst>
              </p:cNvPr>
              <p:cNvSpPr/>
              <p:nvPr/>
            </p:nvSpPr>
            <p:spPr bwMode="auto">
              <a:xfrm>
                <a:off x="5545189" y="4814718"/>
                <a:ext cx="306119" cy="358062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47639 w 271464"/>
                  <a:gd name="connsiteY4" fmla="*/ 211931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169070 w 271464"/>
                  <a:gd name="connsiteY3" fmla="*/ 150018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66676 w 254794"/>
                  <a:gd name="connsiteY0" fmla="*/ 26192 h 150017"/>
                  <a:gd name="connsiteX1" fmla="*/ 254794 w 254794"/>
                  <a:gd name="connsiteY1" fmla="*/ 0 h 150017"/>
                  <a:gd name="connsiteX2" fmla="*/ 223838 w 254794"/>
                  <a:gd name="connsiteY2" fmla="*/ 40479 h 150017"/>
                  <a:gd name="connsiteX3" fmla="*/ 169070 w 254794"/>
                  <a:gd name="connsiteY3" fmla="*/ 73816 h 150017"/>
                  <a:gd name="connsiteX4" fmla="*/ 123826 w 254794"/>
                  <a:gd name="connsiteY4" fmla="*/ 100010 h 150017"/>
                  <a:gd name="connsiteX5" fmla="*/ 0 w 254794"/>
                  <a:gd name="connsiteY5" fmla="*/ 150017 h 150017"/>
                  <a:gd name="connsiteX6" fmla="*/ 66676 w 254794"/>
                  <a:gd name="connsiteY6" fmla="*/ 26192 h 150017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140725 w 328843"/>
                  <a:gd name="connsiteY6" fmla="*/ 26192 h 735082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85310 w 328843"/>
                  <a:gd name="connsiteY6" fmla="*/ 303191 h 735082"/>
                  <a:gd name="connsiteX7" fmla="*/ 140725 w 328843"/>
                  <a:gd name="connsiteY7" fmla="*/ 26192 h 735082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47091 w 328843"/>
                  <a:gd name="connsiteY6" fmla="*/ 300823 h 735082"/>
                  <a:gd name="connsiteX7" fmla="*/ 140725 w 328843"/>
                  <a:gd name="connsiteY7" fmla="*/ 26192 h 735082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43119 w 328843"/>
                  <a:gd name="connsiteY3" fmla="*/ 180270 h 841536"/>
                  <a:gd name="connsiteX4" fmla="*/ 197875 w 328843"/>
                  <a:gd name="connsiteY4" fmla="*/ 206464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43119 w 328843"/>
                  <a:gd name="connsiteY3" fmla="*/ 180270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38341 w 328843"/>
                  <a:gd name="connsiteY3" fmla="*/ 568733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238341 w 328843"/>
                  <a:gd name="connsiteY3" fmla="*/ 568733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195344 w 328843"/>
                  <a:gd name="connsiteY3" fmla="*/ 542678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152347 w 328843"/>
                  <a:gd name="connsiteY3" fmla="*/ 518991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26226 w 328843"/>
                  <a:gd name="connsiteY2" fmla="*/ 258261 h 841536"/>
                  <a:gd name="connsiteX3" fmla="*/ 152347 w 328843"/>
                  <a:gd name="connsiteY3" fmla="*/ 518991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12122"/>
                  <a:gd name="connsiteY0" fmla="*/ 0 h 841536"/>
                  <a:gd name="connsiteX1" fmla="*/ 312122 w 312122"/>
                  <a:gd name="connsiteY1" fmla="*/ 33025 h 841536"/>
                  <a:gd name="connsiteX2" fmla="*/ 226226 w 312122"/>
                  <a:gd name="connsiteY2" fmla="*/ 258261 h 841536"/>
                  <a:gd name="connsiteX3" fmla="*/ 152347 w 312122"/>
                  <a:gd name="connsiteY3" fmla="*/ 518991 h 841536"/>
                  <a:gd name="connsiteX4" fmla="*/ 147712 w 312122"/>
                  <a:gd name="connsiteY4" fmla="*/ 796265 h 841536"/>
                  <a:gd name="connsiteX5" fmla="*/ 0 w 312122"/>
                  <a:gd name="connsiteY5" fmla="*/ 841536 h 841536"/>
                  <a:gd name="connsiteX6" fmla="*/ 47091 w 312122"/>
                  <a:gd name="connsiteY6" fmla="*/ 407277 h 841536"/>
                  <a:gd name="connsiteX7" fmla="*/ 157446 w 312122"/>
                  <a:gd name="connsiteY7" fmla="*/ 0 h 841536"/>
                  <a:gd name="connsiteX0" fmla="*/ 157446 w 313367"/>
                  <a:gd name="connsiteY0" fmla="*/ 28726 h 870262"/>
                  <a:gd name="connsiteX1" fmla="*/ 312122 w 313367"/>
                  <a:gd name="connsiteY1" fmla="*/ 61751 h 870262"/>
                  <a:gd name="connsiteX2" fmla="*/ 226226 w 313367"/>
                  <a:gd name="connsiteY2" fmla="*/ 286987 h 870262"/>
                  <a:gd name="connsiteX3" fmla="*/ 152347 w 313367"/>
                  <a:gd name="connsiteY3" fmla="*/ 547717 h 870262"/>
                  <a:gd name="connsiteX4" fmla="*/ 147712 w 313367"/>
                  <a:gd name="connsiteY4" fmla="*/ 824991 h 870262"/>
                  <a:gd name="connsiteX5" fmla="*/ 0 w 313367"/>
                  <a:gd name="connsiteY5" fmla="*/ 870262 h 870262"/>
                  <a:gd name="connsiteX6" fmla="*/ 47091 w 313367"/>
                  <a:gd name="connsiteY6" fmla="*/ 436003 h 870262"/>
                  <a:gd name="connsiteX7" fmla="*/ 157446 w 313367"/>
                  <a:gd name="connsiteY7" fmla="*/ 28726 h 870262"/>
                  <a:gd name="connsiteX0" fmla="*/ 157446 w 323215"/>
                  <a:gd name="connsiteY0" fmla="*/ 26277 h 867813"/>
                  <a:gd name="connsiteX1" fmla="*/ 312122 w 323215"/>
                  <a:gd name="connsiteY1" fmla="*/ 59302 h 867813"/>
                  <a:gd name="connsiteX2" fmla="*/ 226226 w 323215"/>
                  <a:gd name="connsiteY2" fmla="*/ 284538 h 867813"/>
                  <a:gd name="connsiteX3" fmla="*/ 152347 w 323215"/>
                  <a:gd name="connsiteY3" fmla="*/ 545268 h 867813"/>
                  <a:gd name="connsiteX4" fmla="*/ 147712 w 323215"/>
                  <a:gd name="connsiteY4" fmla="*/ 822542 h 867813"/>
                  <a:gd name="connsiteX5" fmla="*/ 0 w 323215"/>
                  <a:gd name="connsiteY5" fmla="*/ 867813 h 867813"/>
                  <a:gd name="connsiteX6" fmla="*/ 47091 w 323215"/>
                  <a:gd name="connsiteY6" fmla="*/ 433554 h 867813"/>
                  <a:gd name="connsiteX7" fmla="*/ 157446 w 323215"/>
                  <a:gd name="connsiteY7" fmla="*/ 26277 h 867813"/>
                  <a:gd name="connsiteX0" fmla="*/ 150280 w 313602"/>
                  <a:gd name="connsiteY0" fmla="*/ 36444 h 849556"/>
                  <a:gd name="connsiteX1" fmla="*/ 312122 w 313602"/>
                  <a:gd name="connsiteY1" fmla="*/ 41045 h 849556"/>
                  <a:gd name="connsiteX2" fmla="*/ 226226 w 313602"/>
                  <a:gd name="connsiteY2" fmla="*/ 266281 h 849556"/>
                  <a:gd name="connsiteX3" fmla="*/ 152347 w 313602"/>
                  <a:gd name="connsiteY3" fmla="*/ 527011 h 849556"/>
                  <a:gd name="connsiteX4" fmla="*/ 147712 w 313602"/>
                  <a:gd name="connsiteY4" fmla="*/ 804285 h 849556"/>
                  <a:gd name="connsiteX5" fmla="*/ 0 w 313602"/>
                  <a:gd name="connsiteY5" fmla="*/ 849556 h 849556"/>
                  <a:gd name="connsiteX6" fmla="*/ 47091 w 313602"/>
                  <a:gd name="connsiteY6" fmla="*/ 415297 h 849556"/>
                  <a:gd name="connsiteX7" fmla="*/ 150280 w 313602"/>
                  <a:gd name="connsiteY7" fmla="*/ 36444 h 849556"/>
                  <a:gd name="connsiteX0" fmla="*/ 150280 w 334533"/>
                  <a:gd name="connsiteY0" fmla="*/ 37935 h 851047"/>
                  <a:gd name="connsiteX1" fmla="*/ 312122 w 334533"/>
                  <a:gd name="connsiteY1" fmla="*/ 42536 h 851047"/>
                  <a:gd name="connsiteX2" fmla="*/ 226226 w 334533"/>
                  <a:gd name="connsiteY2" fmla="*/ 267772 h 851047"/>
                  <a:gd name="connsiteX3" fmla="*/ 152347 w 334533"/>
                  <a:gd name="connsiteY3" fmla="*/ 528502 h 851047"/>
                  <a:gd name="connsiteX4" fmla="*/ 147712 w 334533"/>
                  <a:gd name="connsiteY4" fmla="*/ 805776 h 851047"/>
                  <a:gd name="connsiteX5" fmla="*/ 0 w 334533"/>
                  <a:gd name="connsiteY5" fmla="*/ 851047 h 851047"/>
                  <a:gd name="connsiteX6" fmla="*/ 47091 w 334533"/>
                  <a:gd name="connsiteY6" fmla="*/ 416788 h 851047"/>
                  <a:gd name="connsiteX7" fmla="*/ 150280 w 334533"/>
                  <a:gd name="connsiteY7" fmla="*/ 37935 h 851047"/>
                  <a:gd name="connsiteX0" fmla="*/ 150280 w 341262"/>
                  <a:gd name="connsiteY0" fmla="*/ 34313 h 847425"/>
                  <a:gd name="connsiteX1" fmla="*/ 312122 w 341262"/>
                  <a:gd name="connsiteY1" fmla="*/ 38914 h 847425"/>
                  <a:gd name="connsiteX2" fmla="*/ 226226 w 341262"/>
                  <a:gd name="connsiteY2" fmla="*/ 264150 h 847425"/>
                  <a:gd name="connsiteX3" fmla="*/ 152347 w 341262"/>
                  <a:gd name="connsiteY3" fmla="*/ 524880 h 847425"/>
                  <a:gd name="connsiteX4" fmla="*/ 147712 w 341262"/>
                  <a:gd name="connsiteY4" fmla="*/ 802154 h 847425"/>
                  <a:gd name="connsiteX5" fmla="*/ 0 w 341262"/>
                  <a:gd name="connsiteY5" fmla="*/ 847425 h 847425"/>
                  <a:gd name="connsiteX6" fmla="*/ 47091 w 341262"/>
                  <a:gd name="connsiteY6" fmla="*/ 413166 h 847425"/>
                  <a:gd name="connsiteX7" fmla="*/ 150280 w 341262"/>
                  <a:gd name="connsiteY7" fmla="*/ 34313 h 847425"/>
                  <a:gd name="connsiteX0" fmla="*/ 150280 w 341262"/>
                  <a:gd name="connsiteY0" fmla="*/ 34313 h 847425"/>
                  <a:gd name="connsiteX1" fmla="*/ 312122 w 341262"/>
                  <a:gd name="connsiteY1" fmla="*/ 38914 h 847425"/>
                  <a:gd name="connsiteX2" fmla="*/ 226226 w 341262"/>
                  <a:gd name="connsiteY2" fmla="*/ 264150 h 847425"/>
                  <a:gd name="connsiteX3" fmla="*/ 152347 w 341262"/>
                  <a:gd name="connsiteY3" fmla="*/ 524880 h 847425"/>
                  <a:gd name="connsiteX4" fmla="*/ 147712 w 341262"/>
                  <a:gd name="connsiteY4" fmla="*/ 802154 h 847425"/>
                  <a:gd name="connsiteX5" fmla="*/ 0 w 341262"/>
                  <a:gd name="connsiteY5" fmla="*/ 847425 h 847425"/>
                  <a:gd name="connsiteX6" fmla="*/ 47091 w 341262"/>
                  <a:gd name="connsiteY6" fmla="*/ 413166 h 847425"/>
                  <a:gd name="connsiteX7" fmla="*/ 150280 w 341262"/>
                  <a:gd name="connsiteY7" fmla="*/ 34313 h 847425"/>
                  <a:gd name="connsiteX0" fmla="*/ 150280 w 341262"/>
                  <a:gd name="connsiteY0" fmla="*/ 34313 h 869783"/>
                  <a:gd name="connsiteX1" fmla="*/ 312122 w 341262"/>
                  <a:gd name="connsiteY1" fmla="*/ 38914 h 869783"/>
                  <a:gd name="connsiteX2" fmla="*/ 226226 w 341262"/>
                  <a:gd name="connsiteY2" fmla="*/ 264150 h 869783"/>
                  <a:gd name="connsiteX3" fmla="*/ 152347 w 341262"/>
                  <a:gd name="connsiteY3" fmla="*/ 524880 h 869783"/>
                  <a:gd name="connsiteX4" fmla="*/ 147712 w 341262"/>
                  <a:gd name="connsiteY4" fmla="*/ 802154 h 869783"/>
                  <a:gd name="connsiteX5" fmla="*/ 0 w 341262"/>
                  <a:gd name="connsiteY5" fmla="*/ 847425 h 869783"/>
                  <a:gd name="connsiteX6" fmla="*/ 47091 w 341262"/>
                  <a:gd name="connsiteY6" fmla="*/ 413166 h 869783"/>
                  <a:gd name="connsiteX7" fmla="*/ 150280 w 341262"/>
                  <a:gd name="connsiteY7" fmla="*/ 34313 h 869783"/>
                  <a:gd name="connsiteX0" fmla="*/ 107223 w 315277"/>
                  <a:gd name="connsiteY0" fmla="*/ 148126 h 832055"/>
                  <a:gd name="connsiteX1" fmla="*/ 312122 w 315277"/>
                  <a:gd name="connsiteY1" fmla="*/ 1186 h 832055"/>
                  <a:gd name="connsiteX2" fmla="*/ 226226 w 315277"/>
                  <a:gd name="connsiteY2" fmla="*/ 226422 h 832055"/>
                  <a:gd name="connsiteX3" fmla="*/ 152347 w 315277"/>
                  <a:gd name="connsiteY3" fmla="*/ 487152 h 832055"/>
                  <a:gd name="connsiteX4" fmla="*/ 147712 w 315277"/>
                  <a:gd name="connsiteY4" fmla="*/ 764426 h 832055"/>
                  <a:gd name="connsiteX5" fmla="*/ 0 w 315277"/>
                  <a:gd name="connsiteY5" fmla="*/ 809697 h 832055"/>
                  <a:gd name="connsiteX6" fmla="*/ 47091 w 315277"/>
                  <a:gd name="connsiteY6" fmla="*/ 375438 h 832055"/>
                  <a:gd name="connsiteX7" fmla="*/ 107223 w 315277"/>
                  <a:gd name="connsiteY7" fmla="*/ 148126 h 832055"/>
                  <a:gd name="connsiteX0" fmla="*/ 107223 w 232122"/>
                  <a:gd name="connsiteY0" fmla="*/ 27596 h 711525"/>
                  <a:gd name="connsiteX1" fmla="*/ 214049 w 232122"/>
                  <a:gd name="connsiteY1" fmla="*/ 39301 h 711525"/>
                  <a:gd name="connsiteX2" fmla="*/ 226226 w 232122"/>
                  <a:gd name="connsiteY2" fmla="*/ 105892 h 711525"/>
                  <a:gd name="connsiteX3" fmla="*/ 152347 w 232122"/>
                  <a:gd name="connsiteY3" fmla="*/ 366622 h 711525"/>
                  <a:gd name="connsiteX4" fmla="*/ 147712 w 232122"/>
                  <a:gd name="connsiteY4" fmla="*/ 643896 h 711525"/>
                  <a:gd name="connsiteX5" fmla="*/ 0 w 232122"/>
                  <a:gd name="connsiteY5" fmla="*/ 689167 h 711525"/>
                  <a:gd name="connsiteX6" fmla="*/ 47091 w 232122"/>
                  <a:gd name="connsiteY6" fmla="*/ 254908 h 711525"/>
                  <a:gd name="connsiteX7" fmla="*/ 107223 w 232122"/>
                  <a:gd name="connsiteY7" fmla="*/ 27596 h 711525"/>
                  <a:gd name="connsiteX0" fmla="*/ 107223 w 232122"/>
                  <a:gd name="connsiteY0" fmla="*/ 27596 h 729351"/>
                  <a:gd name="connsiteX1" fmla="*/ 214049 w 232122"/>
                  <a:gd name="connsiteY1" fmla="*/ 39301 h 729351"/>
                  <a:gd name="connsiteX2" fmla="*/ 226226 w 232122"/>
                  <a:gd name="connsiteY2" fmla="*/ 105892 h 729351"/>
                  <a:gd name="connsiteX3" fmla="*/ 152347 w 232122"/>
                  <a:gd name="connsiteY3" fmla="*/ 366622 h 729351"/>
                  <a:gd name="connsiteX4" fmla="*/ 200336 w 232122"/>
                  <a:gd name="connsiteY4" fmla="*/ 698357 h 729351"/>
                  <a:gd name="connsiteX5" fmla="*/ 0 w 232122"/>
                  <a:gd name="connsiteY5" fmla="*/ 689167 h 729351"/>
                  <a:gd name="connsiteX6" fmla="*/ 47091 w 232122"/>
                  <a:gd name="connsiteY6" fmla="*/ 254908 h 729351"/>
                  <a:gd name="connsiteX7" fmla="*/ 107223 w 232122"/>
                  <a:gd name="connsiteY7" fmla="*/ 27596 h 729351"/>
                  <a:gd name="connsiteX0" fmla="*/ 107223 w 231138"/>
                  <a:gd name="connsiteY0" fmla="*/ 27596 h 729351"/>
                  <a:gd name="connsiteX1" fmla="*/ 214049 w 231138"/>
                  <a:gd name="connsiteY1" fmla="*/ 39301 h 729351"/>
                  <a:gd name="connsiteX2" fmla="*/ 226226 w 231138"/>
                  <a:gd name="connsiteY2" fmla="*/ 105892 h 729351"/>
                  <a:gd name="connsiteX3" fmla="*/ 165796 w 231138"/>
                  <a:gd name="connsiteY3" fmla="*/ 292965 h 729351"/>
                  <a:gd name="connsiteX4" fmla="*/ 152347 w 231138"/>
                  <a:gd name="connsiteY4" fmla="*/ 366622 h 729351"/>
                  <a:gd name="connsiteX5" fmla="*/ 200336 w 231138"/>
                  <a:gd name="connsiteY5" fmla="*/ 698357 h 729351"/>
                  <a:gd name="connsiteX6" fmla="*/ 0 w 231138"/>
                  <a:gd name="connsiteY6" fmla="*/ 689167 h 729351"/>
                  <a:gd name="connsiteX7" fmla="*/ 47091 w 231138"/>
                  <a:gd name="connsiteY7" fmla="*/ 254908 h 729351"/>
                  <a:gd name="connsiteX8" fmla="*/ 107223 w 231138"/>
                  <a:gd name="connsiteY8" fmla="*/ 27596 h 729351"/>
                  <a:gd name="connsiteX0" fmla="*/ 107223 w 235428"/>
                  <a:gd name="connsiteY0" fmla="*/ 27596 h 729351"/>
                  <a:gd name="connsiteX1" fmla="*/ 214049 w 235428"/>
                  <a:gd name="connsiteY1" fmla="*/ 39301 h 729351"/>
                  <a:gd name="connsiteX2" fmla="*/ 226226 w 235428"/>
                  <a:gd name="connsiteY2" fmla="*/ 105892 h 729351"/>
                  <a:gd name="connsiteX3" fmla="*/ 230381 w 235428"/>
                  <a:gd name="connsiteY3" fmla="*/ 321379 h 729351"/>
                  <a:gd name="connsiteX4" fmla="*/ 152347 w 235428"/>
                  <a:gd name="connsiteY4" fmla="*/ 366622 h 729351"/>
                  <a:gd name="connsiteX5" fmla="*/ 200336 w 235428"/>
                  <a:gd name="connsiteY5" fmla="*/ 698357 h 729351"/>
                  <a:gd name="connsiteX6" fmla="*/ 0 w 235428"/>
                  <a:gd name="connsiteY6" fmla="*/ 689167 h 729351"/>
                  <a:gd name="connsiteX7" fmla="*/ 47091 w 235428"/>
                  <a:gd name="connsiteY7" fmla="*/ 254908 h 729351"/>
                  <a:gd name="connsiteX8" fmla="*/ 107223 w 235428"/>
                  <a:gd name="connsiteY8" fmla="*/ 27596 h 729351"/>
                  <a:gd name="connsiteX0" fmla="*/ 107223 w 235428"/>
                  <a:gd name="connsiteY0" fmla="*/ 27596 h 731769"/>
                  <a:gd name="connsiteX1" fmla="*/ 214049 w 235428"/>
                  <a:gd name="connsiteY1" fmla="*/ 39301 h 731769"/>
                  <a:gd name="connsiteX2" fmla="*/ 226226 w 235428"/>
                  <a:gd name="connsiteY2" fmla="*/ 105892 h 731769"/>
                  <a:gd name="connsiteX3" fmla="*/ 230381 w 235428"/>
                  <a:gd name="connsiteY3" fmla="*/ 321379 h 731769"/>
                  <a:gd name="connsiteX4" fmla="*/ 159523 w 235428"/>
                  <a:gd name="connsiteY4" fmla="*/ 418714 h 731769"/>
                  <a:gd name="connsiteX5" fmla="*/ 200336 w 235428"/>
                  <a:gd name="connsiteY5" fmla="*/ 698357 h 731769"/>
                  <a:gd name="connsiteX6" fmla="*/ 0 w 235428"/>
                  <a:gd name="connsiteY6" fmla="*/ 689167 h 731769"/>
                  <a:gd name="connsiteX7" fmla="*/ 47091 w 235428"/>
                  <a:gd name="connsiteY7" fmla="*/ 254908 h 731769"/>
                  <a:gd name="connsiteX8" fmla="*/ 107223 w 235428"/>
                  <a:gd name="connsiteY8" fmla="*/ 27596 h 731769"/>
                  <a:gd name="connsiteX0" fmla="*/ 107223 w 280047"/>
                  <a:gd name="connsiteY0" fmla="*/ 27596 h 731769"/>
                  <a:gd name="connsiteX1" fmla="*/ 214049 w 280047"/>
                  <a:gd name="connsiteY1" fmla="*/ 39301 h 731769"/>
                  <a:gd name="connsiteX2" fmla="*/ 226226 w 280047"/>
                  <a:gd name="connsiteY2" fmla="*/ 105892 h 731769"/>
                  <a:gd name="connsiteX3" fmla="*/ 278222 w 280047"/>
                  <a:gd name="connsiteY3" fmla="*/ 364000 h 731769"/>
                  <a:gd name="connsiteX4" fmla="*/ 159523 w 280047"/>
                  <a:gd name="connsiteY4" fmla="*/ 418714 h 731769"/>
                  <a:gd name="connsiteX5" fmla="*/ 200336 w 280047"/>
                  <a:gd name="connsiteY5" fmla="*/ 698357 h 731769"/>
                  <a:gd name="connsiteX6" fmla="*/ 0 w 280047"/>
                  <a:gd name="connsiteY6" fmla="*/ 689167 h 731769"/>
                  <a:gd name="connsiteX7" fmla="*/ 47091 w 280047"/>
                  <a:gd name="connsiteY7" fmla="*/ 254908 h 731769"/>
                  <a:gd name="connsiteX8" fmla="*/ 107223 w 280047"/>
                  <a:gd name="connsiteY8" fmla="*/ 27596 h 731769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47091 w 294122"/>
                  <a:gd name="connsiteY7" fmla="*/ 254908 h 722370"/>
                  <a:gd name="connsiteX8" fmla="*/ 107223 w 294122"/>
                  <a:gd name="connsiteY8" fmla="*/ 27596 h 722370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23171 w 294122"/>
                  <a:gd name="connsiteY7" fmla="*/ 406449 h 722370"/>
                  <a:gd name="connsiteX8" fmla="*/ 107223 w 294122"/>
                  <a:gd name="connsiteY8" fmla="*/ 27596 h 722370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23171 w 294122"/>
                  <a:gd name="connsiteY7" fmla="*/ 408817 h 722370"/>
                  <a:gd name="connsiteX8" fmla="*/ 107223 w 294122"/>
                  <a:gd name="connsiteY8" fmla="*/ 27596 h 722370"/>
                  <a:gd name="connsiteX0" fmla="*/ 116791 w 294122"/>
                  <a:gd name="connsiteY0" fmla="*/ 377896 h 700920"/>
                  <a:gd name="connsiteX1" fmla="*/ 214049 w 294122"/>
                  <a:gd name="connsiteY1" fmla="*/ 17851 h 700920"/>
                  <a:gd name="connsiteX2" fmla="*/ 226226 w 294122"/>
                  <a:gd name="connsiteY2" fmla="*/ 84442 h 700920"/>
                  <a:gd name="connsiteX3" fmla="*/ 278222 w 294122"/>
                  <a:gd name="connsiteY3" fmla="*/ 342550 h 700920"/>
                  <a:gd name="connsiteX4" fmla="*/ 288692 w 294122"/>
                  <a:gd name="connsiteY4" fmla="*/ 553540 h 700920"/>
                  <a:gd name="connsiteX5" fmla="*/ 200336 w 294122"/>
                  <a:gd name="connsiteY5" fmla="*/ 676907 h 700920"/>
                  <a:gd name="connsiteX6" fmla="*/ 0 w 294122"/>
                  <a:gd name="connsiteY6" fmla="*/ 667717 h 700920"/>
                  <a:gd name="connsiteX7" fmla="*/ 23171 w 294122"/>
                  <a:gd name="connsiteY7" fmla="*/ 387367 h 700920"/>
                  <a:gd name="connsiteX8" fmla="*/ 116791 w 294122"/>
                  <a:gd name="connsiteY8" fmla="*/ 377896 h 700920"/>
                  <a:gd name="connsiteX0" fmla="*/ 116791 w 294122"/>
                  <a:gd name="connsiteY0" fmla="*/ 377896 h 700920"/>
                  <a:gd name="connsiteX1" fmla="*/ 214049 w 294122"/>
                  <a:gd name="connsiteY1" fmla="*/ 17851 h 700920"/>
                  <a:gd name="connsiteX2" fmla="*/ 226226 w 294122"/>
                  <a:gd name="connsiteY2" fmla="*/ 84442 h 700920"/>
                  <a:gd name="connsiteX3" fmla="*/ 278222 w 294122"/>
                  <a:gd name="connsiteY3" fmla="*/ 342550 h 700920"/>
                  <a:gd name="connsiteX4" fmla="*/ 288692 w 294122"/>
                  <a:gd name="connsiteY4" fmla="*/ 553540 h 700920"/>
                  <a:gd name="connsiteX5" fmla="*/ 200336 w 294122"/>
                  <a:gd name="connsiteY5" fmla="*/ 676907 h 700920"/>
                  <a:gd name="connsiteX6" fmla="*/ 0 w 294122"/>
                  <a:gd name="connsiteY6" fmla="*/ 667717 h 700920"/>
                  <a:gd name="connsiteX7" fmla="*/ 23171 w 294122"/>
                  <a:gd name="connsiteY7" fmla="*/ 387367 h 700920"/>
                  <a:gd name="connsiteX8" fmla="*/ 116791 w 294122"/>
                  <a:gd name="connsiteY8" fmla="*/ 377896 h 700920"/>
                  <a:gd name="connsiteX0" fmla="*/ 157455 w 294122"/>
                  <a:gd name="connsiteY0" fmla="*/ 375360 h 700752"/>
                  <a:gd name="connsiteX1" fmla="*/ 214049 w 294122"/>
                  <a:gd name="connsiteY1" fmla="*/ 17683 h 700752"/>
                  <a:gd name="connsiteX2" fmla="*/ 226226 w 294122"/>
                  <a:gd name="connsiteY2" fmla="*/ 84274 h 700752"/>
                  <a:gd name="connsiteX3" fmla="*/ 278222 w 294122"/>
                  <a:gd name="connsiteY3" fmla="*/ 342382 h 700752"/>
                  <a:gd name="connsiteX4" fmla="*/ 288692 w 294122"/>
                  <a:gd name="connsiteY4" fmla="*/ 553372 h 700752"/>
                  <a:gd name="connsiteX5" fmla="*/ 200336 w 294122"/>
                  <a:gd name="connsiteY5" fmla="*/ 676739 h 700752"/>
                  <a:gd name="connsiteX6" fmla="*/ 0 w 294122"/>
                  <a:gd name="connsiteY6" fmla="*/ 667549 h 700752"/>
                  <a:gd name="connsiteX7" fmla="*/ 23171 w 294122"/>
                  <a:gd name="connsiteY7" fmla="*/ 387199 h 700752"/>
                  <a:gd name="connsiteX8" fmla="*/ 157455 w 294122"/>
                  <a:gd name="connsiteY8" fmla="*/ 375360 h 700752"/>
                  <a:gd name="connsiteX0" fmla="*/ 157455 w 294122"/>
                  <a:gd name="connsiteY0" fmla="*/ 375360 h 700752"/>
                  <a:gd name="connsiteX1" fmla="*/ 214049 w 294122"/>
                  <a:gd name="connsiteY1" fmla="*/ 17683 h 700752"/>
                  <a:gd name="connsiteX2" fmla="*/ 226226 w 294122"/>
                  <a:gd name="connsiteY2" fmla="*/ 84274 h 700752"/>
                  <a:gd name="connsiteX3" fmla="*/ 278222 w 294122"/>
                  <a:gd name="connsiteY3" fmla="*/ 342382 h 700752"/>
                  <a:gd name="connsiteX4" fmla="*/ 288692 w 294122"/>
                  <a:gd name="connsiteY4" fmla="*/ 553372 h 700752"/>
                  <a:gd name="connsiteX5" fmla="*/ 200336 w 294122"/>
                  <a:gd name="connsiteY5" fmla="*/ 676739 h 700752"/>
                  <a:gd name="connsiteX6" fmla="*/ 0 w 294122"/>
                  <a:gd name="connsiteY6" fmla="*/ 667549 h 700752"/>
                  <a:gd name="connsiteX7" fmla="*/ 23171 w 294122"/>
                  <a:gd name="connsiteY7" fmla="*/ 387199 h 700752"/>
                  <a:gd name="connsiteX8" fmla="*/ 157455 w 294122"/>
                  <a:gd name="connsiteY8" fmla="*/ 375360 h 700752"/>
                  <a:gd name="connsiteX0" fmla="*/ 157455 w 294122"/>
                  <a:gd name="connsiteY0" fmla="*/ 291206 h 616598"/>
                  <a:gd name="connsiteX1" fmla="*/ 226226 w 294122"/>
                  <a:gd name="connsiteY1" fmla="*/ 120 h 616598"/>
                  <a:gd name="connsiteX2" fmla="*/ 278222 w 294122"/>
                  <a:gd name="connsiteY2" fmla="*/ 258228 h 616598"/>
                  <a:gd name="connsiteX3" fmla="*/ 288692 w 294122"/>
                  <a:gd name="connsiteY3" fmla="*/ 469218 h 616598"/>
                  <a:gd name="connsiteX4" fmla="*/ 200336 w 294122"/>
                  <a:gd name="connsiteY4" fmla="*/ 592585 h 616598"/>
                  <a:gd name="connsiteX5" fmla="*/ 0 w 294122"/>
                  <a:gd name="connsiteY5" fmla="*/ 583395 h 616598"/>
                  <a:gd name="connsiteX6" fmla="*/ 23171 w 294122"/>
                  <a:gd name="connsiteY6" fmla="*/ 303045 h 616598"/>
                  <a:gd name="connsiteX7" fmla="*/ 157455 w 294122"/>
                  <a:gd name="connsiteY7" fmla="*/ 291206 h 616598"/>
                  <a:gd name="connsiteX0" fmla="*/ 157455 w 296921"/>
                  <a:gd name="connsiteY0" fmla="*/ 41673 h 367065"/>
                  <a:gd name="connsiteX1" fmla="*/ 278222 w 296921"/>
                  <a:gd name="connsiteY1" fmla="*/ 8695 h 367065"/>
                  <a:gd name="connsiteX2" fmla="*/ 288692 w 296921"/>
                  <a:gd name="connsiteY2" fmla="*/ 219685 h 367065"/>
                  <a:gd name="connsiteX3" fmla="*/ 200336 w 296921"/>
                  <a:gd name="connsiteY3" fmla="*/ 343052 h 367065"/>
                  <a:gd name="connsiteX4" fmla="*/ 0 w 296921"/>
                  <a:gd name="connsiteY4" fmla="*/ 333862 h 367065"/>
                  <a:gd name="connsiteX5" fmla="*/ 23171 w 296921"/>
                  <a:gd name="connsiteY5" fmla="*/ 53512 h 367065"/>
                  <a:gd name="connsiteX6" fmla="*/ 157455 w 296921"/>
                  <a:gd name="connsiteY6" fmla="*/ 41673 h 367065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3171 w 306056"/>
                  <a:gd name="connsiteY5" fmla="*/ 53665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30348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7504"/>
                  <a:gd name="connsiteY0" fmla="*/ 30782 h 356045"/>
                  <a:gd name="connsiteX1" fmla="*/ 283006 w 307504"/>
                  <a:gd name="connsiteY1" fmla="*/ 30953 h 356045"/>
                  <a:gd name="connsiteX2" fmla="*/ 300652 w 307504"/>
                  <a:gd name="connsiteY2" fmla="*/ 211162 h 356045"/>
                  <a:gd name="connsiteX3" fmla="*/ 200336 w 307504"/>
                  <a:gd name="connsiteY3" fmla="*/ 332161 h 356045"/>
                  <a:gd name="connsiteX4" fmla="*/ 0 w 307504"/>
                  <a:gd name="connsiteY4" fmla="*/ 322971 h 356045"/>
                  <a:gd name="connsiteX5" fmla="*/ 25564 w 307504"/>
                  <a:gd name="connsiteY5" fmla="*/ 0 h 356045"/>
                  <a:gd name="connsiteX6" fmla="*/ 157455 w 307504"/>
                  <a:gd name="connsiteY6" fmla="*/ 30782 h 35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7504" h="356045">
                    <a:moveTo>
                      <a:pt x="157455" y="30782"/>
                    </a:moveTo>
                    <a:cubicBezTo>
                      <a:pt x="199963" y="23313"/>
                      <a:pt x="259140" y="890"/>
                      <a:pt x="283006" y="30953"/>
                    </a:cubicBezTo>
                    <a:cubicBezTo>
                      <a:pt x="306872" y="61016"/>
                      <a:pt x="314430" y="160961"/>
                      <a:pt x="300652" y="211162"/>
                    </a:cubicBezTo>
                    <a:cubicBezTo>
                      <a:pt x="286874" y="261363"/>
                      <a:pt x="250445" y="313526"/>
                      <a:pt x="200336" y="332161"/>
                    </a:cubicBezTo>
                    <a:cubicBezTo>
                      <a:pt x="150227" y="350796"/>
                      <a:pt x="99977" y="379117"/>
                      <a:pt x="0" y="322971"/>
                    </a:cubicBezTo>
                    <a:lnTo>
                      <a:pt x="25564" y="0"/>
                    </a:lnTo>
                    <a:lnTo>
                      <a:pt x="157455" y="30782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9" name="Freeform 13">
                <a:extLst>
                  <a:ext uri="{FF2B5EF4-FFF2-40B4-BE49-F238E27FC236}">
                    <a16:creationId xmlns="" xmlns:a16="http://schemas.microsoft.com/office/drawing/2014/main" id="{5417F108-E2E2-4574-8308-BA94228CB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48363" y="4022175"/>
                <a:ext cx="290512" cy="1430338"/>
              </a:xfrm>
              <a:custGeom>
                <a:avLst/>
                <a:gdLst>
                  <a:gd name="T0" fmla="*/ 2147483647 w 2573"/>
                  <a:gd name="T1" fmla="*/ 2147483647 h 9500"/>
                  <a:gd name="T2" fmla="*/ 2147483647 w 2573"/>
                  <a:gd name="T3" fmla="*/ 2147483647 h 9500"/>
                  <a:gd name="T4" fmla="*/ 2147483647 w 2573"/>
                  <a:gd name="T5" fmla="*/ 2147483647 h 9500"/>
                  <a:gd name="T6" fmla="*/ 2147483647 w 2573"/>
                  <a:gd name="T7" fmla="*/ 0 h 95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3" h="9500">
                    <a:moveTo>
                      <a:pt x="135" y="9500"/>
                    </a:moveTo>
                    <a:cubicBezTo>
                      <a:pt x="118" y="8989"/>
                      <a:pt x="-80" y="7483"/>
                      <a:pt x="36" y="6439"/>
                    </a:cubicBezTo>
                    <a:cubicBezTo>
                      <a:pt x="151" y="5393"/>
                      <a:pt x="373" y="4329"/>
                      <a:pt x="796" y="3256"/>
                    </a:cubicBezTo>
                    <a:cubicBezTo>
                      <a:pt x="1219" y="2183"/>
                      <a:pt x="1512" y="1334"/>
                      <a:pt x="2573" y="0"/>
                    </a:cubicBezTo>
                  </a:path>
                </a:pathLst>
              </a:custGeom>
              <a:noFill/>
              <a:ln w="38100" cap="flat" cmpd="sng">
                <a:solidFill>
                  <a:srgbClr val="FFFF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70" name="Freeform 49">
                <a:extLst>
                  <a:ext uri="{FF2B5EF4-FFF2-40B4-BE49-F238E27FC236}">
                    <a16:creationId xmlns="" xmlns:a16="http://schemas.microsoft.com/office/drawing/2014/main" id="{9E03DDD8-20A4-4C4C-B6DD-A1EF39ABC8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21077348">
                <a:off x="5362923" y="4702546"/>
                <a:ext cx="521372" cy="89995"/>
              </a:xfrm>
              <a:custGeom>
                <a:avLst/>
                <a:gdLst>
                  <a:gd name="T0" fmla="*/ 0 w 19255"/>
                  <a:gd name="T1" fmla="*/ 1062034 h 80198"/>
                  <a:gd name="T2" fmla="*/ 310492 w 19255"/>
                  <a:gd name="T3" fmla="*/ 1037984 h 80198"/>
                  <a:gd name="T4" fmla="*/ 628539 w 19255"/>
                  <a:gd name="T5" fmla="*/ 663235 h 80198"/>
                  <a:gd name="T6" fmla="*/ 986743 w 19255"/>
                  <a:gd name="T7" fmla="*/ 351112 h 80198"/>
                  <a:gd name="T8" fmla="*/ 188883 w 19255"/>
                  <a:gd name="T9" fmla="*/ 0 h 801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0 w 19286"/>
                  <a:gd name="connsiteY0" fmla="*/ 79485 h 80198"/>
                  <a:gd name="connsiteX1" fmla="*/ 6000 w 19286"/>
                  <a:gd name="connsiteY1" fmla="*/ 77685 h 80198"/>
                  <a:gd name="connsiteX2" fmla="*/ 12146 w 19286"/>
                  <a:gd name="connsiteY2" fmla="*/ 49638 h 80198"/>
                  <a:gd name="connsiteX3" fmla="*/ 19068 w 19286"/>
                  <a:gd name="connsiteY3" fmla="*/ 26278 h 80198"/>
                  <a:gd name="connsiteX4" fmla="*/ 16259 w 19286"/>
                  <a:gd name="connsiteY4" fmla="*/ 10931 h 80198"/>
                  <a:gd name="connsiteX5" fmla="*/ 3650 w 19286"/>
                  <a:gd name="connsiteY5" fmla="*/ 0 h 80198"/>
                  <a:gd name="connsiteX0" fmla="*/ 0 w 19706"/>
                  <a:gd name="connsiteY0" fmla="*/ 79485 h 80198"/>
                  <a:gd name="connsiteX1" fmla="*/ 6000 w 19706"/>
                  <a:gd name="connsiteY1" fmla="*/ 77685 h 80198"/>
                  <a:gd name="connsiteX2" fmla="*/ 12146 w 19706"/>
                  <a:gd name="connsiteY2" fmla="*/ 49638 h 80198"/>
                  <a:gd name="connsiteX3" fmla="*/ 19068 w 19706"/>
                  <a:gd name="connsiteY3" fmla="*/ 26278 h 80198"/>
                  <a:gd name="connsiteX4" fmla="*/ 19081 w 19706"/>
                  <a:gd name="connsiteY4" fmla="*/ 19010 h 80198"/>
                  <a:gd name="connsiteX5" fmla="*/ 16259 w 19706"/>
                  <a:gd name="connsiteY5" fmla="*/ 10931 h 80198"/>
                  <a:gd name="connsiteX6" fmla="*/ 3650 w 19706"/>
                  <a:gd name="connsiteY6" fmla="*/ 0 h 80198"/>
                  <a:gd name="connsiteX0" fmla="*/ 0 w 20474"/>
                  <a:gd name="connsiteY0" fmla="*/ 79485 h 80198"/>
                  <a:gd name="connsiteX1" fmla="*/ 6000 w 20474"/>
                  <a:gd name="connsiteY1" fmla="*/ 77685 h 80198"/>
                  <a:gd name="connsiteX2" fmla="*/ 12146 w 20474"/>
                  <a:gd name="connsiteY2" fmla="*/ 49638 h 80198"/>
                  <a:gd name="connsiteX3" fmla="*/ 19068 w 20474"/>
                  <a:gd name="connsiteY3" fmla="*/ 26278 h 80198"/>
                  <a:gd name="connsiteX4" fmla="*/ 20308 w 20474"/>
                  <a:gd name="connsiteY4" fmla="*/ 9743 h 80198"/>
                  <a:gd name="connsiteX5" fmla="*/ 16259 w 20474"/>
                  <a:gd name="connsiteY5" fmla="*/ 10931 h 80198"/>
                  <a:gd name="connsiteX6" fmla="*/ 3650 w 20474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743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1808"/>
                  <a:gd name="connsiteY0" fmla="*/ 79485 h 80198"/>
                  <a:gd name="connsiteX1" fmla="*/ 6000 w 21808"/>
                  <a:gd name="connsiteY1" fmla="*/ 77685 h 80198"/>
                  <a:gd name="connsiteX2" fmla="*/ 12146 w 21808"/>
                  <a:gd name="connsiteY2" fmla="*/ 49638 h 80198"/>
                  <a:gd name="connsiteX3" fmla="*/ 21429 w 21808"/>
                  <a:gd name="connsiteY3" fmla="*/ 25626 h 80198"/>
                  <a:gd name="connsiteX4" fmla="*/ 20308 w 21808"/>
                  <a:gd name="connsiteY4" fmla="*/ 9030 h 80198"/>
                  <a:gd name="connsiteX5" fmla="*/ 15032 w 21808"/>
                  <a:gd name="connsiteY5" fmla="*/ 5941 h 80198"/>
                  <a:gd name="connsiteX6" fmla="*/ 3650 w 21808"/>
                  <a:gd name="connsiteY6" fmla="*/ 0 h 80198"/>
                  <a:gd name="connsiteX0" fmla="*/ 0 w 24553"/>
                  <a:gd name="connsiteY0" fmla="*/ 79485 h 80198"/>
                  <a:gd name="connsiteX1" fmla="*/ 6000 w 24553"/>
                  <a:gd name="connsiteY1" fmla="*/ 77685 h 80198"/>
                  <a:gd name="connsiteX2" fmla="*/ 12146 w 24553"/>
                  <a:gd name="connsiteY2" fmla="*/ 49638 h 80198"/>
                  <a:gd name="connsiteX3" fmla="*/ 21429 w 24553"/>
                  <a:gd name="connsiteY3" fmla="*/ 25626 h 80198"/>
                  <a:gd name="connsiteX4" fmla="*/ 24493 w 24553"/>
                  <a:gd name="connsiteY4" fmla="*/ 15822 h 80198"/>
                  <a:gd name="connsiteX5" fmla="*/ 15032 w 24553"/>
                  <a:gd name="connsiteY5" fmla="*/ 5941 h 80198"/>
                  <a:gd name="connsiteX6" fmla="*/ 3650 w 24553"/>
                  <a:gd name="connsiteY6" fmla="*/ 0 h 80198"/>
                  <a:gd name="connsiteX0" fmla="*/ 0 w 24553"/>
                  <a:gd name="connsiteY0" fmla="*/ 79485 h 80198"/>
                  <a:gd name="connsiteX1" fmla="*/ 6000 w 24553"/>
                  <a:gd name="connsiteY1" fmla="*/ 77685 h 80198"/>
                  <a:gd name="connsiteX2" fmla="*/ 12146 w 24553"/>
                  <a:gd name="connsiteY2" fmla="*/ 49638 h 80198"/>
                  <a:gd name="connsiteX3" fmla="*/ 21429 w 24553"/>
                  <a:gd name="connsiteY3" fmla="*/ 25626 h 80198"/>
                  <a:gd name="connsiteX4" fmla="*/ 24493 w 24553"/>
                  <a:gd name="connsiteY4" fmla="*/ 15822 h 80198"/>
                  <a:gd name="connsiteX5" fmla="*/ 15032 w 24553"/>
                  <a:gd name="connsiteY5" fmla="*/ 5941 h 80198"/>
                  <a:gd name="connsiteX6" fmla="*/ 3650 w 24553"/>
                  <a:gd name="connsiteY6" fmla="*/ 0 h 80198"/>
                  <a:gd name="connsiteX0" fmla="*/ 0 w 26858"/>
                  <a:gd name="connsiteY0" fmla="*/ 79128 h 80229"/>
                  <a:gd name="connsiteX1" fmla="*/ 8305 w 26858"/>
                  <a:gd name="connsiteY1" fmla="*/ 77685 h 80229"/>
                  <a:gd name="connsiteX2" fmla="*/ 14451 w 26858"/>
                  <a:gd name="connsiteY2" fmla="*/ 49638 h 80229"/>
                  <a:gd name="connsiteX3" fmla="*/ 23734 w 26858"/>
                  <a:gd name="connsiteY3" fmla="*/ 25626 h 80229"/>
                  <a:gd name="connsiteX4" fmla="*/ 26798 w 26858"/>
                  <a:gd name="connsiteY4" fmla="*/ 15822 h 80229"/>
                  <a:gd name="connsiteX5" fmla="*/ 17337 w 26858"/>
                  <a:gd name="connsiteY5" fmla="*/ 5941 h 80229"/>
                  <a:gd name="connsiteX6" fmla="*/ 5955 w 26858"/>
                  <a:gd name="connsiteY6" fmla="*/ 0 h 80229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96"/>
                  <a:gd name="connsiteY0" fmla="*/ 79128 h 80410"/>
                  <a:gd name="connsiteX1" fmla="*/ 8305 w 26896"/>
                  <a:gd name="connsiteY1" fmla="*/ 77685 h 80410"/>
                  <a:gd name="connsiteX2" fmla="*/ 13905 w 26896"/>
                  <a:gd name="connsiteY2" fmla="*/ 47136 h 80410"/>
                  <a:gd name="connsiteX3" fmla="*/ 23734 w 26896"/>
                  <a:gd name="connsiteY3" fmla="*/ 25626 h 80410"/>
                  <a:gd name="connsiteX4" fmla="*/ 26798 w 26896"/>
                  <a:gd name="connsiteY4" fmla="*/ 15822 h 80410"/>
                  <a:gd name="connsiteX5" fmla="*/ 17337 w 26896"/>
                  <a:gd name="connsiteY5" fmla="*/ 5941 h 80410"/>
                  <a:gd name="connsiteX6" fmla="*/ 5955 w 26896"/>
                  <a:gd name="connsiteY6" fmla="*/ 0 h 80410"/>
                  <a:gd name="connsiteX0" fmla="*/ 0 w 27905"/>
                  <a:gd name="connsiteY0" fmla="*/ 79128 h 80410"/>
                  <a:gd name="connsiteX1" fmla="*/ 8305 w 27905"/>
                  <a:gd name="connsiteY1" fmla="*/ 77685 h 80410"/>
                  <a:gd name="connsiteX2" fmla="*/ 13905 w 27905"/>
                  <a:gd name="connsiteY2" fmla="*/ 47136 h 80410"/>
                  <a:gd name="connsiteX3" fmla="*/ 23734 w 27905"/>
                  <a:gd name="connsiteY3" fmla="*/ 25626 h 80410"/>
                  <a:gd name="connsiteX4" fmla="*/ 26798 w 27905"/>
                  <a:gd name="connsiteY4" fmla="*/ 15822 h 80410"/>
                  <a:gd name="connsiteX5" fmla="*/ 17337 w 27905"/>
                  <a:gd name="connsiteY5" fmla="*/ 5941 h 80410"/>
                  <a:gd name="connsiteX6" fmla="*/ 5955 w 27905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087"/>
                  <a:gd name="connsiteY0" fmla="*/ 79128 h 80410"/>
                  <a:gd name="connsiteX1" fmla="*/ 8305 w 27087"/>
                  <a:gd name="connsiteY1" fmla="*/ 77685 h 80410"/>
                  <a:gd name="connsiteX2" fmla="*/ 13905 w 27087"/>
                  <a:gd name="connsiteY2" fmla="*/ 47136 h 80410"/>
                  <a:gd name="connsiteX3" fmla="*/ 23734 w 27087"/>
                  <a:gd name="connsiteY3" fmla="*/ 25626 h 80410"/>
                  <a:gd name="connsiteX4" fmla="*/ 26798 w 27087"/>
                  <a:gd name="connsiteY4" fmla="*/ 15822 h 80410"/>
                  <a:gd name="connsiteX5" fmla="*/ 17701 w 27087"/>
                  <a:gd name="connsiteY5" fmla="*/ 1651 h 80410"/>
                  <a:gd name="connsiteX6" fmla="*/ 5955 w 27087"/>
                  <a:gd name="connsiteY6" fmla="*/ 0 h 80410"/>
                  <a:gd name="connsiteX0" fmla="*/ 0 w 27087"/>
                  <a:gd name="connsiteY0" fmla="*/ 78159 h 79441"/>
                  <a:gd name="connsiteX1" fmla="*/ 8305 w 27087"/>
                  <a:gd name="connsiteY1" fmla="*/ 76716 h 79441"/>
                  <a:gd name="connsiteX2" fmla="*/ 13905 w 27087"/>
                  <a:gd name="connsiteY2" fmla="*/ 46167 h 79441"/>
                  <a:gd name="connsiteX3" fmla="*/ 23734 w 27087"/>
                  <a:gd name="connsiteY3" fmla="*/ 24657 h 79441"/>
                  <a:gd name="connsiteX4" fmla="*/ 26798 w 27087"/>
                  <a:gd name="connsiteY4" fmla="*/ 14853 h 79441"/>
                  <a:gd name="connsiteX5" fmla="*/ 17701 w 27087"/>
                  <a:gd name="connsiteY5" fmla="*/ 682 h 79441"/>
                  <a:gd name="connsiteX6" fmla="*/ 5530 w 27087"/>
                  <a:gd name="connsiteY6" fmla="*/ 997 h 79441"/>
                  <a:gd name="connsiteX0" fmla="*/ 0 w 27087"/>
                  <a:gd name="connsiteY0" fmla="*/ 78031 h 79313"/>
                  <a:gd name="connsiteX1" fmla="*/ 8305 w 27087"/>
                  <a:gd name="connsiteY1" fmla="*/ 76588 h 79313"/>
                  <a:gd name="connsiteX2" fmla="*/ 13905 w 27087"/>
                  <a:gd name="connsiteY2" fmla="*/ 46039 h 79313"/>
                  <a:gd name="connsiteX3" fmla="*/ 23734 w 27087"/>
                  <a:gd name="connsiteY3" fmla="*/ 24529 h 79313"/>
                  <a:gd name="connsiteX4" fmla="*/ 26798 w 27087"/>
                  <a:gd name="connsiteY4" fmla="*/ 14725 h 79313"/>
                  <a:gd name="connsiteX5" fmla="*/ 17701 w 27087"/>
                  <a:gd name="connsiteY5" fmla="*/ 554 h 79313"/>
                  <a:gd name="connsiteX6" fmla="*/ 5530 w 27087"/>
                  <a:gd name="connsiteY6" fmla="*/ 869 h 79313"/>
                  <a:gd name="connsiteX0" fmla="*/ 0 w 27926"/>
                  <a:gd name="connsiteY0" fmla="*/ 77162 h 78444"/>
                  <a:gd name="connsiteX1" fmla="*/ 8305 w 27926"/>
                  <a:gd name="connsiteY1" fmla="*/ 75719 h 78444"/>
                  <a:gd name="connsiteX2" fmla="*/ 13905 w 27926"/>
                  <a:gd name="connsiteY2" fmla="*/ 45170 h 78444"/>
                  <a:gd name="connsiteX3" fmla="*/ 23734 w 27926"/>
                  <a:gd name="connsiteY3" fmla="*/ 23660 h 78444"/>
                  <a:gd name="connsiteX4" fmla="*/ 26798 w 27926"/>
                  <a:gd name="connsiteY4" fmla="*/ 13856 h 78444"/>
                  <a:gd name="connsiteX5" fmla="*/ 5530 w 27926"/>
                  <a:gd name="connsiteY5" fmla="*/ 0 h 78444"/>
                  <a:gd name="connsiteX0" fmla="*/ 0 w 23876"/>
                  <a:gd name="connsiteY0" fmla="*/ 77162 h 78444"/>
                  <a:gd name="connsiteX1" fmla="*/ 8305 w 23876"/>
                  <a:gd name="connsiteY1" fmla="*/ 75719 h 78444"/>
                  <a:gd name="connsiteX2" fmla="*/ 13905 w 23876"/>
                  <a:gd name="connsiteY2" fmla="*/ 45170 h 78444"/>
                  <a:gd name="connsiteX3" fmla="*/ 23734 w 23876"/>
                  <a:gd name="connsiteY3" fmla="*/ 23660 h 78444"/>
                  <a:gd name="connsiteX4" fmla="*/ 5530 w 23876"/>
                  <a:gd name="connsiteY4" fmla="*/ 0 h 78444"/>
                  <a:gd name="connsiteX0" fmla="*/ 0 w 13944"/>
                  <a:gd name="connsiteY0" fmla="*/ 77162 h 78444"/>
                  <a:gd name="connsiteX1" fmla="*/ 8305 w 13944"/>
                  <a:gd name="connsiteY1" fmla="*/ 75719 h 78444"/>
                  <a:gd name="connsiteX2" fmla="*/ 13905 w 13944"/>
                  <a:gd name="connsiteY2" fmla="*/ 45170 h 78444"/>
                  <a:gd name="connsiteX3" fmla="*/ 5530 w 13944"/>
                  <a:gd name="connsiteY3" fmla="*/ 0 h 78444"/>
                  <a:gd name="connsiteX0" fmla="*/ 11704 w 11778"/>
                  <a:gd name="connsiteY0" fmla="*/ 74678 h 77610"/>
                  <a:gd name="connsiteX1" fmla="*/ 2775 w 11778"/>
                  <a:gd name="connsiteY1" fmla="*/ 75719 h 77610"/>
                  <a:gd name="connsiteX2" fmla="*/ 8375 w 11778"/>
                  <a:gd name="connsiteY2" fmla="*/ 45170 h 77610"/>
                  <a:gd name="connsiteX3" fmla="*/ 0 w 11778"/>
                  <a:gd name="connsiteY3" fmla="*/ 0 h 77610"/>
                  <a:gd name="connsiteX0" fmla="*/ 11704 w 11789"/>
                  <a:gd name="connsiteY0" fmla="*/ 74678 h 74678"/>
                  <a:gd name="connsiteX1" fmla="*/ 4056 w 11789"/>
                  <a:gd name="connsiteY1" fmla="*/ 57620 h 74678"/>
                  <a:gd name="connsiteX2" fmla="*/ 8375 w 11789"/>
                  <a:gd name="connsiteY2" fmla="*/ 45170 h 74678"/>
                  <a:gd name="connsiteX3" fmla="*/ 0 w 11789"/>
                  <a:gd name="connsiteY3" fmla="*/ 0 h 74678"/>
                  <a:gd name="connsiteX0" fmla="*/ 11704 w 11803"/>
                  <a:gd name="connsiteY0" fmla="*/ 74678 h 74678"/>
                  <a:gd name="connsiteX1" fmla="*/ 4056 w 11803"/>
                  <a:gd name="connsiteY1" fmla="*/ 57620 h 74678"/>
                  <a:gd name="connsiteX2" fmla="*/ 923 w 11803"/>
                  <a:gd name="connsiteY2" fmla="*/ 44815 h 74678"/>
                  <a:gd name="connsiteX3" fmla="*/ 0 w 11803"/>
                  <a:gd name="connsiteY3" fmla="*/ 0 h 74678"/>
                  <a:gd name="connsiteX0" fmla="*/ 16711 w 16810"/>
                  <a:gd name="connsiteY0" fmla="*/ 34222 h 34222"/>
                  <a:gd name="connsiteX1" fmla="*/ 9063 w 16810"/>
                  <a:gd name="connsiteY1" fmla="*/ 17164 h 34222"/>
                  <a:gd name="connsiteX2" fmla="*/ 5930 w 16810"/>
                  <a:gd name="connsiteY2" fmla="*/ 4359 h 34222"/>
                  <a:gd name="connsiteX3" fmla="*/ 0 w 16810"/>
                  <a:gd name="connsiteY3" fmla="*/ 0 h 34222"/>
                  <a:gd name="connsiteX0" fmla="*/ 17293 w 17392"/>
                  <a:gd name="connsiteY0" fmla="*/ 34222 h 34222"/>
                  <a:gd name="connsiteX1" fmla="*/ 9645 w 17392"/>
                  <a:gd name="connsiteY1" fmla="*/ 17164 h 34222"/>
                  <a:gd name="connsiteX2" fmla="*/ 6512 w 17392"/>
                  <a:gd name="connsiteY2" fmla="*/ 4359 h 34222"/>
                  <a:gd name="connsiteX3" fmla="*/ 0 w 17392"/>
                  <a:gd name="connsiteY3" fmla="*/ 0 h 34222"/>
                  <a:gd name="connsiteX0" fmla="*/ 21951 w 22050"/>
                  <a:gd name="connsiteY0" fmla="*/ 30118 h 30118"/>
                  <a:gd name="connsiteX1" fmla="*/ 14303 w 22050"/>
                  <a:gd name="connsiteY1" fmla="*/ 13060 h 30118"/>
                  <a:gd name="connsiteX2" fmla="*/ 11170 w 22050"/>
                  <a:gd name="connsiteY2" fmla="*/ 255 h 30118"/>
                  <a:gd name="connsiteX3" fmla="*/ 0 w 22050"/>
                  <a:gd name="connsiteY3" fmla="*/ 509 h 30118"/>
                  <a:gd name="connsiteX0" fmla="*/ 21951 w 22050"/>
                  <a:gd name="connsiteY0" fmla="*/ 30844 h 30844"/>
                  <a:gd name="connsiteX1" fmla="*/ 14303 w 22050"/>
                  <a:gd name="connsiteY1" fmla="*/ 13786 h 30844"/>
                  <a:gd name="connsiteX2" fmla="*/ 11170 w 22050"/>
                  <a:gd name="connsiteY2" fmla="*/ 981 h 30844"/>
                  <a:gd name="connsiteX3" fmla="*/ 0 w 22050"/>
                  <a:gd name="connsiteY3" fmla="*/ 1235 h 30844"/>
                  <a:gd name="connsiteX0" fmla="*/ 21951 w 22033"/>
                  <a:gd name="connsiteY0" fmla="*/ 32916 h 32916"/>
                  <a:gd name="connsiteX1" fmla="*/ 14303 w 22033"/>
                  <a:gd name="connsiteY1" fmla="*/ 15858 h 32916"/>
                  <a:gd name="connsiteX2" fmla="*/ 20253 w 22033"/>
                  <a:gd name="connsiteY2" fmla="*/ 569 h 32916"/>
                  <a:gd name="connsiteX3" fmla="*/ 0 w 22033"/>
                  <a:gd name="connsiteY3" fmla="*/ 3307 h 32916"/>
                  <a:gd name="connsiteX0" fmla="*/ 21951 w 23669"/>
                  <a:gd name="connsiteY0" fmla="*/ 32983 h 32983"/>
                  <a:gd name="connsiteX1" fmla="*/ 23619 w 23669"/>
                  <a:gd name="connsiteY1" fmla="*/ 16990 h 32983"/>
                  <a:gd name="connsiteX2" fmla="*/ 20253 w 23669"/>
                  <a:gd name="connsiteY2" fmla="*/ 636 h 32983"/>
                  <a:gd name="connsiteX3" fmla="*/ 0 w 23669"/>
                  <a:gd name="connsiteY3" fmla="*/ 3374 h 32983"/>
                  <a:gd name="connsiteX0" fmla="*/ 30102 w 30216"/>
                  <a:gd name="connsiteY0" fmla="*/ 43984 h 43984"/>
                  <a:gd name="connsiteX1" fmla="*/ 23619 w 30216"/>
                  <a:gd name="connsiteY1" fmla="*/ 16990 h 43984"/>
                  <a:gd name="connsiteX2" fmla="*/ 20253 w 30216"/>
                  <a:gd name="connsiteY2" fmla="*/ 636 h 43984"/>
                  <a:gd name="connsiteX3" fmla="*/ 0 w 30216"/>
                  <a:gd name="connsiteY3" fmla="*/ 3374 h 43984"/>
                  <a:gd name="connsiteX0" fmla="*/ 30102 w 30208"/>
                  <a:gd name="connsiteY0" fmla="*/ 45285 h 45285"/>
                  <a:gd name="connsiteX1" fmla="*/ 23619 w 30208"/>
                  <a:gd name="connsiteY1" fmla="*/ 18291 h 45285"/>
                  <a:gd name="connsiteX2" fmla="*/ 23397 w 30208"/>
                  <a:gd name="connsiteY2" fmla="*/ 517 h 45285"/>
                  <a:gd name="connsiteX3" fmla="*/ 0 w 30208"/>
                  <a:gd name="connsiteY3" fmla="*/ 4675 h 45285"/>
                  <a:gd name="connsiteX0" fmla="*/ 30102 w 30249"/>
                  <a:gd name="connsiteY0" fmla="*/ 45305 h 45305"/>
                  <a:gd name="connsiteX1" fmla="*/ 25599 w 30249"/>
                  <a:gd name="connsiteY1" fmla="*/ 18666 h 45305"/>
                  <a:gd name="connsiteX2" fmla="*/ 23397 w 30249"/>
                  <a:gd name="connsiteY2" fmla="*/ 537 h 45305"/>
                  <a:gd name="connsiteX3" fmla="*/ 0 w 30249"/>
                  <a:gd name="connsiteY3" fmla="*/ 4695 h 45305"/>
                  <a:gd name="connsiteX0" fmla="*/ 30102 w 30226"/>
                  <a:gd name="connsiteY0" fmla="*/ 45667 h 45667"/>
                  <a:gd name="connsiteX1" fmla="*/ 24667 w 30226"/>
                  <a:gd name="connsiteY1" fmla="*/ 25061 h 45667"/>
                  <a:gd name="connsiteX2" fmla="*/ 23397 w 30226"/>
                  <a:gd name="connsiteY2" fmla="*/ 899 h 45667"/>
                  <a:gd name="connsiteX3" fmla="*/ 0 w 30226"/>
                  <a:gd name="connsiteY3" fmla="*/ 5057 h 45667"/>
                  <a:gd name="connsiteX0" fmla="*/ 30917 w 31028"/>
                  <a:gd name="connsiteY0" fmla="*/ 44248 h 44248"/>
                  <a:gd name="connsiteX1" fmla="*/ 24667 w 31028"/>
                  <a:gd name="connsiteY1" fmla="*/ 25061 h 44248"/>
                  <a:gd name="connsiteX2" fmla="*/ 23397 w 31028"/>
                  <a:gd name="connsiteY2" fmla="*/ 899 h 44248"/>
                  <a:gd name="connsiteX3" fmla="*/ 0 w 31028"/>
                  <a:gd name="connsiteY3" fmla="*/ 5057 h 44248"/>
                  <a:gd name="connsiteX0" fmla="*/ 30917 w 30917"/>
                  <a:gd name="connsiteY0" fmla="*/ 44248 h 44248"/>
                  <a:gd name="connsiteX1" fmla="*/ 24667 w 30917"/>
                  <a:gd name="connsiteY1" fmla="*/ 25061 h 44248"/>
                  <a:gd name="connsiteX2" fmla="*/ 23397 w 30917"/>
                  <a:gd name="connsiteY2" fmla="*/ 899 h 44248"/>
                  <a:gd name="connsiteX3" fmla="*/ 0 w 30917"/>
                  <a:gd name="connsiteY3" fmla="*/ 5057 h 44248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979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545 h 49545"/>
                  <a:gd name="connsiteX1" fmla="*/ 24667 w 31033"/>
                  <a:gd name="connsiteY1" fmla="*/ 24680 h 49545"/>
                  <a:gd name="connsiteX2" fmla="*/ 23979 w 31033"/>
                  <a:gd name="connsiteY2" fmla="*/ 518 h 49545"/>
                  <a:gd name="connsiteX3" fmla="*/ 0 w 31033"/>
                  <a:gd name="connsiteY3" fmla="*/ 4676 h 49545"/>
                  <a:gd name="connsiteX0" fmla="*/ 31033 w 31033"/>
                  <a:gd name="connsiteY0" fmla="*/ 47929 h 47929"/>
                  <a:gd name="connsiteX1" fmla="*/ 24667 w 31033"/>
                  <a:gd name="connsiteY1" fmla="*/ 23064 h 47929"/>
                  <a:gd name="connsiteX2" fmla="*/ 24328 w 31033"/>
                  <a:gd name="connsiteY2" fmla="*/ 676 h 47929"/>
                  <a:gd name="connsiteX3" fmla="*/ 0 w 31033"/>
                  <a:gd name="connsiteY3" fmla="*/ 3060 h 47929"/>
                  <a:gd name="connsiteX0" fmla="*/ 31033 w 31033"/>
                  <a:gd name="connsiteY0" fmla="*/ 47929 h 47929"/>
                  <a:gd name="connsiteX1" fmla="*/ 24667 w 31033"/>
                  <a:gd name="connsiteY1" fmla="*/ 23064 h 47929"/>
                  <a:gd name="connsiteX2" fmla="*/ 23979 w 31033"/>
                  <a:gd name="connsiteY2" fmla="*/ 676 h 47929"/>
                  <a:gd name="connsiteX3" fmla="*/ 0 w 31033"/>
                  <a:gd name="connsiteY3" fmla="*/ 3060 h 47929"/>
                  <a:gd name="connsiteX0" fmla="*/ 34119 w 34119"/>
                  <a:gd name="connsiteY0" fmla="*/ 47348 h 47348"/>
                  <a:gd name="connsiteX1" fmla="*/ 27753 w 34119"/>
                  <a:gd name="connsiteY1" fmla="*/ 22483 h 47348"/>
                  <a:gd name="connsiteX2" fmla="*/ 27065 w 34119"/>
                  <a:gd name="connsiteY2" fmla="*/ 95 h 47348"/>
                  <a:gd name="connsiteX3" fmla="*/ 0 w 34119"/>
                  <a:gd name="connsiteY3" fmla="*/ 37666 h 47348"/>
                  <a:gd name="connsiteX0" fmla="*/ 34119 w 34119"/>
                  <a:gd name="connsiteY0" fmla="*/ 24882 h 24882"/>
                  <a:gd name="connsiteX1" fmla="*/ 27753 w 34119"/>
                  <a:gd name="connsiteY1" fmla="*/ 17 h 24882"/>
                  <a:gd name="connsiteX2" fmla="*/ 14262 w 34119"/>
                  <a:gd name="connsiteY2" fmla="*/ 20480 h 24882"/>
                  <a:gd name="connsiteX3" fmla="*/ 0 w 34119"/>
                  <a:gd name="connsiteY3" fmla="*/ 15200 h 24882"/>
                  <a:gd name="connsiteX0" fmla="*/ 34119 w 34119"/>
                  <a:gd name="connsiteY0" fmla="*/ 9735 h 9735"/>
                  <a:gd name="connsiteX1" fmla="*/ 25581 w 34119"/>
                  <a:gd name="connsiteY1" fmla="*/ 1592 h 9735"/>
                  <a:gd name="connsiteX2" fmla="*/ 14262 w 34119"/>
                  <a:gd name="connsiteY2" fmla="*/ 5333 h 9735"/>
                  <a:gd name="connsiteX3" fmla="*/ 0 w 34119"/>
                  <a:gd name="connsiteY3" fmla="*/ 53 h 9735"/>
                  <a:gd name="connsiteX0" fmla="*/ 10000 w 10000"/>
                  <a:gd name="connsiteY0" fmla="*/ 10000 h 10000"/>
                  <a:gd name="connsiteX1" fmla="*/ 7498 w 10000"/>
                  <a:gd name="connsiteY1" fmla="*/ 1635 h 10000"/>
                  <a:gd name="connsiteX2" fmla="*/ 4180 w 10000"/>
                  <a:gd name="connsiteY2" fmla="*/ 5478 h 10000"/>
                  <a:gd name="connsiteX3" fmla="*/ 0 w 10000"/>
                  <a:gd name="connsiteY3" fmla="*/ 54 h 10000"/>
                  <a:gd name="connsiteX0" fmla="*/ 10000 w 10000"/>
                  <a:gd name="connsiteY0" fmla="*/ 10000 h 10000"/>
                  <a:gd name="connsiteX1" fmla="*/ 7498 w 10000"/>
                  <a:gd name="connsiteY1" fmla="*/ 1277 h 10000"/>
                  <a:gd name="connsiteX2" fmla="*/ 4180 w 10000"/>
                  <a:gd name="connsiteY2" fmla="*/ 5478 h 10000"/>
                  <a:gd name="connsiteX3" fmla="*/ 0 w 10000"/>
                  <a:gd name="connsiteY3" fmla="*/ 54 h 10000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1286 w 10000"/>
                  <a:gd name="connsiteY3" fmla="*/ 4162 h 11096"/>
                  <a:gd name="connsiteX4" fmla="*/ 0 w 10000"/>
                  <a:gd name="connsiteY4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369 w 10369"/>
                  <a:gd name="connsiteY0" fmla="*/ 11096 h 11096"/>
                  <a:gd name="connsiteX1" fmla="*/ 7901 w 10369"/>
                  <a:gd name="connsiteY1" fmla="*/ 942 h 11096"/>
                  <a:gd name="connsiteX2" fmla="*/ 4549 w 10369"/>
                  <a:gd name="connsiteY2" fmla="*/ 6574 h 11096"/>
                  <a:gd name="connsiteX3" fmla="*/ 0 w 10369"/>
                  <a:gd name="connsiteY3" fmla="*/ 1508 h 11096"/>
                  <a:gd name="connsiteX0" fmla="*/ 10369 w 10369"/>
                  <a:gd name="connsiteY0" fmla="*/ 10762 h 10762"/>
                  <a:gd name="connsiteX1" fmla="*/ 7901 w 10369"/>
                  <a:gd name="connsiteY1" fmla="*/ 608 h 10762"/>
                  <a:gd name="connsiteX2" fmla="*/ 0 w 10369"/>
                  <a:gd name="connsiteY2" fmla="*/ 1174 h 10762"/>
                  <a:gd name="connsiteX0" fmla="*/ 10369 w 10369"/>
                  <a:gd name="connsiteY0" fmla="*/ 9588 h 9588"/>
                  <a:gd name="connsiteX1" fmla="*/ 0 w 10369"/>
                  <a:gd name="connsiteY1" fmla="*/ 0 h 9588"/>
                  <a:gd name="connsiteX0" fmla="*/ 4959 w 4959"/>
                  <a:gd name="connsiteY0" fmla="*/ 4775 h 4775"/>
                  <a:gd name="connsiteX1" fmla="*/ 0 w 4959"/>
                  <a:gd name="connsiteY1" fmla="*/ 0 h 4775"/>
                  <a:gd name="connsiteX0" fmla="*/ 10000 w 10000"/>
                  <a:gd name="connsiteY0" fmla="*/ 10000 h 10000"/>
                  <a:gd name="connsiteX1" fmla="*/ 4312 w 10000"/>
                  <a:gd name="connsiteY1" fmla="*/ 5483 h 10000"/>
                  <a:gd name="connsiteX2" fmla="*/ 0 w 10000"/>
                  <a:gd name="connsiteY2" fmla="*/ 0 h 10000"/>
                  <a:gd name="connsiteX0" fmla="*/ 10000 w 10000"/>
                  <a:gd name="connsiteY0" fmla="*/ 10000 h 10000"/>
                  <a:gd name="connsiteX1" fmla="*/ 0 w 10000"/>
                  <a:gd name="connsiteY1" fmla="*/ 0 h 10000"/>
                  <a:gd name="connsiteX0" fmla="*/ 9479 w 9479"/>
                  <a:gd name="connsiteY0" fmla="*/ 16253 h 16253"/>
                  <a:gd name="connsiteX1" fmla="*/ 0 w 9479"/>
                  <a:gd name="connsiteY1" fmla="*/ 0 h 16253"/>
                  <a:gd name="connsiteX0" fmla="*/ 10481 w 10481"/>
                  <a:gd name="connsiteY0" fmla="*/ 14329 h 14329"/>
                  <a:gd name="connsiteX1" fmla="*/ 0 w 10481"/>
                  <a:gd name="connsiteY1" fmla="*/ 0 h 14329"/>
                  <a:gd name="connsiteX0" fmla="*/ 13437 w 13437"/>
                  <a:gd name="connsiteY0" fmla="*/ 18176 h 18176"/>
                  <a:gd name="connsiteX1" fmla="*/ 0 w 13437"/>
                  <a:gd name="connsiteY1" fmla="*/ 0 h 1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37" h="18176">
                    <a:moveTo>
                      <a:pt x="13437" y="18176"/>
                    </a:moveTo>
                    <a:lnTo>
                      <a:pt x="0" y="0"/>
                    </a:lnTo>
                  </a:path>
                </a:pathLst>
              </a:custGeom>
              <a:noFill/>
              <a:ln w="50800" cmpd="sng">
                <a:solidFill>
                  <a:srgbClr val="FF00FF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71" name="Picture 12">
                <a:extLst>
                  <a:ext uri="{FF2B5EF4-FFF2-40B4-BE49-F238E27FC236}">
                    <a16:creationId xmlns="" xmlns:a16="http://schemas.microsoft.com/office/drawing/2014/main" id="{602392B8-27CC-43EC-A549-4C9263BA95CF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015170">
                <a:off x="5514623" y="5214991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72" name="Picture 12">
                <a:extLst>
                  <a:ext uri="{FF2B5EF4-FFF2-40B4-BE49-F238E27FC236}">
                    <a16:creationId xmlns="" xmlns:a16="http://schemas.microsoft.com/office/drawing/2014/main" id="{2F93C3AA-F842-4621-BEAF-EF500578C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960104">
                <a:off x="5537463" y="4697317"/>
                <a:ext cx="144463" cy="110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5" name="Groep 48">
                <a:extLst>
                  <a:ext uri="{FF2B5EF4-FFF2-40B4-BE49-F238E27FC236}">
                    <a16:creationId xmlns="" xmlns:a16="http://schemas.microsoft.com/office/drawing/2014/main" id="{671D8AA3-76C4-4C6A-A04C-943246D2022D}"/>
                  </a:ext>
                </a:extLst>
              </p:cNvPr>
              <p:cNvGrpSpPr/>
              <p:nvPr/>
            </p:nvGrpSpPr>
            <p:grpSpPr>
              <a:xfrm>
                <a:off x="5364096" y="4058857"/>
                <a:ext cx="195010" cy="1450690"/>
                <a:chOff x="-259284" y="3300256"/>
                <a:chExt cx="195010" cy="1450690"/>
              </a:xfrm>
            </p:grpSpPr>
            <p:sp>
              <p:nvSpPr>
                <p:cNvPr id="323" name="Line 6">
                  <a:extLst>
                    <a:ext uri="{FF2B5EF4-FFF2-40B4-BE49-F238E27FC236}">
                      <a16:creationId xmlns="" xmlns:a16="http://schemas.microsoft.com/office/drawing/2014/main" id="{7B7C2334-FA09-4B0B-82DE-A5272A3851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0886" y="4402998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4" name="Line 8">
                  <a:extLst>
                    <a:ext uri="{FF2B5EF4-FFF2-40B4-BE49-F238E27FC236}">
                      <a16:creationId xmlns="" xmlns:a16="http://schemas.microsoft.com/office/drawing/2014/main" id="{5B97A92C-8C3A-4C8B-9DAD-0BD3F52D6B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39721" y="46072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5" name="Line 11">
                  <a:extLst>
                    <a:ext uri="{FF2B5EF4-FFF2-40B4-BE49-F238E27FC236}">
                      <a16:creationId xmlns="" xmlns:a16="http://schemas.microsoft.com/office/drawing/2014/main" id="{0AE2368D-D2C0-4BF5-B202-3BD8F4D20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9284" y="417547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6" name="Line 12">
                  <a:extLst>
                    <a:ext uri="{FF2B5EF4-FFF2-40B4-BE49-F238E27FC236}">
                      <a16:creationId xmlns="" xmlns:a16="http://schemas.microsoft.com/office/drawing/2014/main" id="{EBB97142-F318-42B9-85AF-76138856D4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1435" y="397668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7" name="Line 13">
                  <a:extLst>
                    <a:ext uri="{FF2B5EF4-FFF2-40B4-BE49-F238E27FC236}">
                      <a16:creationId xmlns="" xmlns:a16="http://schemas.microsoft.com/office/drawing/2014/main" id="{DCB2BF44-4A72-4631-B11E-063AE25086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20388" y="375108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8" name="Line 14">
                  <a:extLst>
                    <a:ext uri="{FF2B5EF4-FFF2-40B4-BE49-F238E27FC236}">
                      <a16:creationId xmlns="" xmlns:a16="http://schemas.microsoft.com/office/drawing/2014/main" id="{C4F716EB-19B8-43F7-808B-99867E59E3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65205" y="35390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9" name="Line 15">
                  <a:extLst>
                    <a:ext uri="{FF2B5EF4-FFF2-40B4-BE49-F238E27FC236}">
                      <a16:creationId xmlns="" xmlns:a16="http://schemas.microsoft.com/office/drawing/2014/main" id="{87316D44-CF52-4C79-830D-756EC4816A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05552" y="3300256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pic>
            <p:nvPicPr>
              <p:cNvPr id="274" name="Picture 12">
                <a:extLst>
                  <a:ext uri="{FF2B5EF4-FFF2-40B4-BE49-F238E27FC236}">
                    <a16:creationId xmlns="" xmlns:a16="http://schemas.microsoft.com/office/drawing/2014/main" id="{7F55D0B7-45C1-4B78-BA02-E9696DB91AA6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800000">
                <a:off x="5848084" y="4943775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6" name="Groep 31">
                <a:extLst>
                  <a:ext uri="{FF2B5EF4-FFF2-40B4-BE49-F238E27FC236}">
                    <a16:creationId xmlns="" xmlns:a16="http://schemas.microsoft.com/office/drawing/2014/main" id="{857F7F27-B3EE-4B1A-8E36-E87A0E288CC6}"/>
                  </a:ext>
                </a:extLst>
              </p:cNvPr>
              <p:cNvGrpSpPr/>
              <p:nvPr/>
            </p:nvGrpSpPr>
            <p:grpSpPr>
              <a:xfrm>
                <a:off x="5789491" y="1414906"/>
                <a:ext cx="2159848" cy="2359999"/>
                <a:chOff x="1594084" y="1299000"/>
                <a:chExt cx="2159848" cy="2359999"/>
              </a:xfrm>
            </p:grpSpPr>
            <p:sp>
              <p:nvSpPr>
                <p:cNvPr id="308" name="Line 16">
                  <a:extLst>
                    <a:ext uri="{FF2B5EF4-FFF2-40B4-BE49-F238E27FC236}">
                      <a16:creationId xmlns="" xmlns:a16="http://schemas.microsoft.com/office/drawing/2014/main" id="{BD3F4D2F-CFF1-4605-910A-4353BD17AC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1594084" y="3515347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09" name="Line 18">
                  <a:extLst>
                    <a:ext uri="{FF2B5EF4-FFF2-40B4-BE49-F238E27FC236}">
                      <a16:creationId xmlns="" xmlns:a16="http://schemas.microsoft.com/office/drawing/2014/main" id="{DAFDFA99-3209-46B0-8655-056297AF6C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1761288" y="3296516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0" name="Line 19">
                  <a:extLst>
                    <a:ext uri="{FF2B5EF4-FFF2-40B4-BE49-F238E27FC236}">
                      <a16:creationId xmlns="" xmlns:a16="http://schemas.microsoft.com/office/drawing/2014/main" id="{31FEE6D4-DE42-416F-A184-1377BE131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1941841" y="309171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1" name="Line 20">
                  <a:extLst>
                    <a:ext uri="{FF2B5EF4-FFF2-40B4-BE49-F238E27FC236}">
                      <a16:creationId xmlns="" xmlns:a16="http://schemas.microsoft.com/office/drawing/2014/main" id="{76468C9C-2175-48DD-B0A8-49BC9600C4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110755" y="2895017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2" name="Line 22">
                  <a:extLst>
                    <a:ext uri="{FF2B5EF4-FFF2-40B4-BE49-F238E27FC236}">
                      <a16:creationId xmlns="" xmlns:a16="http://schemas.microsoft.com/office/drawing/2014/main" id="{65D0DF7B-1D4F-4617-8F0C-C5AED582DA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252881" y="271418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3" name="Line 23">
                  <a:extLst>
                    <a:ext uri="{FF2B5EF4-FFF2-40B4-BE49-F238E27FC236}">
                      <a16:creationId xmlns="" xmlns:a16="http://schemas.microsoft.com/office/drawing/2014/main" id="{59CEC6AC-46D0-47BB-9855-B686454AE9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383721" y="251671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4" name="Line 24">
                  <a:extLst>
                    <a:ext uri="{FF2B5EF4-FFF2-40B4-BE49-F238E27FC236}">
                      <a16:creationId xmlns="" xmlns:a16="http://schemas.microsoft.com/office/drawing/2014/main" id="{0F60983D-79EC-4663-86B6-8CA2412BC8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519755" y="233616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5" name="Line 25">
                  <a:extLst>
                    <a:ext uri="{FF2B5EF4-FFF2-40B4-BE49-F238E27FC236}">
                      <a16:creationId xmlns="" xmlns:a16="http://schemas.microsoft.com/office/drawing/2014/main" id="{0DDF647B-52F0-40BE-A61F-C3D6A2E3EF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658805" y="2158455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7" name="Line 28">
                  <a:extLst>
                    <a:ext uri="{FF2B5EF4-FFF2-40B4-BE49-F238E27FC236}">
                      <a16:creationId xmlns="" xmlns:a16="http://schemas.microsoft.com/office/drawing/2014/main" id="{65573F4A-5533-4BFA-B69D-90A72B287D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654035" y="167286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8" name="Line 29">
                  <a:extLst>
                    <a:ext uri="{FF2B5EF4-FFF2-40B4-BE49-F238E27FC236}">
                      <a16:creationId xmlns="" xmlns:a16="http://schemas.microsoft.com/office/drawing/2014/main" id="{A4DBBB7C-FD4C-4733-B67D-454E2C5BB0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668767" y="148601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9" name="Line 30">
                  <a:extLst>
                    <a:ext uri="{FF2B5EF4-FFF2-40B4-BE49-F238E27FC236}">
                      <a16:creationId xmlns="" xmlns:a16="http://schemas.microsoft.com/office/drawing/2014/main" id="{56C0679A-B476-4D71-9690-63361F6A1E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712654" y="129900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82" name="Freeform 16">
                <a:extLst>
                  <a:ext uri="{FF2B5EF4-FFF2-40B4-BE49-F238E27FC236}">
                    <a16:creationId xmlns="" xmlns:a16="http://schemas.microsoft.com/office/drawing/2014/main" id="{5D0E791D-31C7-4F63-A791-C427B7203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7794222" y="2108282"/>
                <a:ext cx="809642" cy="668321"/>
              </a:xfrm>
              <a:custGeom>
                <a:avLst/>
                <a:gdLst>
                  <a:gd name="T0" fmla="*/ 2147483647 w 9509"/>
                  <a:gd name="T1" fmla="*/ 0 h 8520"/>
                  <a:gd name="T2" fmla="*/ 2147483647 w 9509"/>
                  <a:gd name="T3" fmla="*/ 2147483647 h 8520"/>
                  <a:gd name="T4" fmla="*/ 2147483647 w 9509"/>
                  <a:gd name="T5" fmla="*/ 2147483647 h 8520"/>
                  <a:gd name="T6" fmla="*/ 0 w 9509"/>
                  <a:gd name="T7" fmla="*/ 2147483647 h 8520"/>
                  <a:gd name="T8" fmla="*/ 0 60000 65536"/>
                  <a:gd name="T9" fmla="*/ 0 60000 65536"/>
                  <a:gd name="T10" fmla="*/ 0 60000 65536"/>
                  <a:gd name="T11" fmla="*/ 0 60000 65536"/>
                  <a:gd name="connsiteX0" fmla="*/ 9200 w 9200"/>
                  <a:gd name="connsiteY0" fmla="*/ 0 h 14498"/>
                  <a:gd name="connsiteX1" fmla="*/ 6612 w 9200"/>
                  <a:gd name="connsiteY1" fmla="*/ 8790 h 14498"/>
                  <a:gd name="connsiteX2" fmla="*/ 2497 w 9200"/>
                  <a:gd name="connsiteY2" fmla="*/ 6556 h 14498"/>
                  <a:gd name="connsiteX3" fmla="*/ 0 w 9200"/>
                  <a:gd name="connsiteY3" fmla="*/ 14498 h 14498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2714 w 10000"/>
                  <a:gd name="connsiteY2" fmla="*/ 4522 h 10000"/>
                  <a:gd name="connsiteX3" fmla="*/ 0 w 10000"/>
                  <a:gd name="connsiteY3" fmla="*/ 10000 h 10000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3985 w 10000"/>
                  <a:gd name="connsiteY2" fmla="*/ 4965 h 10000"/>
                  <a:gd name="connsiteX3" fmla="*/ 0 w 10000"/>
                  <a:gd name="connsiteY3" fmla="*/ 10000 h 10000"/>
                  <a:gd name="connsiteX0" fmla="*/ 8662 w 8662"/>
                  <a:gd name="connsiteY0" fmla="*/ 0 h 10332"/>
                  <a:gd name="connsiteX1" fmla="*/ 4712 w 8662"/>
                  <a:gd name="connsiteY1" fmla="*/ 1298 h 10332"/>
                  <a:gd name="connsiteX2" fmla="*/ 2647 w 8662"/>
                  <a:gd name="connsiteY2" fmla="*/ 4965 h 10332"/>
                  <a:gd name="connsiteX3" fmla="*/ 0 w 8662"/>
                  <a:gd name="connsiteY3" fmla="*/ 10332 h 10332"/>
                  <a:gd name="connsiteX0" fmla="*/ 10000 w 10000"/>
                  <a:gd name="connsiteY0" fmla="*/ 0 h 10000"/>
                  <a:gd name="connsiteX1" fmla="*/ 5440 w 10000"/>
                  <a:gd name="connsiteY1" fmla="*/ 1256 h 10000"/>
                  <a:gd name="connsiteX2" fmla="*/ 3056 w 10000"/>
                  <a:gd name="connsiteY2" fmla="*/ 4805 h 10000"/>
                  <a:gd name="connsiteX3" fmla="*/ 0 w 10000"/>
                  <a:gd name="connsiteY3" fmla="*/ 10000 h 10000"/>
                  <a:gd name="connsiteX0" fmla="*/ 9846 w 9846"/>
                  <a:gd name="connsiteY0" fmla="*/ 0 h 11287"/>
                  <a:gd name="connsiteX1" fmla="*/ 5286 w 9846"/>
                  <a:gd name="connsiteY1" fmla="*/ 1256 h 11287"/>
                  <a:gd name="connsiteX2" fmla="*/ 2902 w 9846"/>
                  <a:gd name="connsiteY2" fmla="*/ 4805 h 11287"/>
                  <a:gd name="connsiteX3" fmla="*/ 0 w 9846"/>
                  <a:gd name="connsiteY3" fmla="*/ 11287 h 11287"/>
                  <a:gd name="connsiteX0" fmla="*/ 10000 w 10000"/>
                  <a:gd name="connsiteY0" fmla="*/ 0 h 10000"/>
                  <a:gd name="connsiteX1" fmla="*/ 5369 w 10000"/>
                  <a:gd name="connsiteY1" fmla="*/ 1113 h 10000"/>
                  <a:gd name="connsiteX2" fmla="*/ 2947 w 10000"/>
                  <a:gd name="connsiteY2" fmla="*/ 4257 h 10000"/>
                  <a:gd name="connsiteX3" fmla="*/ 0 w 10000"/>
                  <a:gd name="connsiteY3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10000" y="0"/>
                    </a:moveTo>
                    <a:cubicBezTo>
                      <a:pt x="9160" y="601"/>
                      <a:pt x="6544" y="404"/>
                      <a:pt x="5369" y="1113"/>
                    </a:cubicBezTo>
                    <a:cubicBezTo>
                      <a:pt x="4194" y="1822"/>
                      <a:pt x="4527" y="3835"/>
                      <a:pt x="2947" y="4257"/>
                    </a:cubicBezTo>
                    <a:cubicBezTo>
                      <a:pt x="1367" y="4678"/>
                      <a:pt x="657" y="5785"/>
                      <a:pt x="0" y="1000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grpSp>
            <p:nvGrpSpPr>
              <p:cNvPr id="7" name="Group 180">
                <a:extLst>
                  <a:ext uri="{FF2B5EF4-FFF2-40B4-BE49-F238E27FC236}">
                    <a16:creationId xmlns="" xmlns:a16="http://schemas.microsoft.com/office/drawing/2014/main" id="{4C39B7A9-642A-4E34-A29E-F39F2142F4C6}"/>
                  </a:ext>
                </a:extLst>
              </p:cNvPr>
              <p:cNvGrpSpPr/>
              <p:nvPr/>
            </p:nvGrpSpPr>
            <p:grpSpPr>
              <a:xfrm>
                <a:off x="5942759" y="2257250"/>
                <a:ext cx="1981200" cy="1611313"/>
                <a:chOff x="1723832" y="2262562"/>
                <a:chExt cx="1981200" cy="1611313"/>
              </a:xfrm>
            </p:grpSpPr>
            <p:sp>
              <p:nvSpPr>
                <p:cNvPr id="297" name="Vrije vorm 73">
                  <a:extLst>
                    <a:ext uri="{FF2B5EF4-FFF2-40B4-BE49-F238E27FC236}">
                      <a16:creationId xmlns="" xmlns:a16="http://schemas.microsoft.com/office/drawing/2014/main" id="{4D53F79E-0644-4C9A-A37B-F192B9232F04}"/>
                    </a:ext>
                  </a:extLst>
                </p:cNvPr>
                <p:cNvSpPr/>
                <p:nvPr/>
              </p:nvSpPr>
              <p:spPr bwMode="auto">
                <a:xfrm>
                  <a:off x="1755073" y="2317579"/>
                  <a:ext cx="1943809" cy="1545849"/>
                </a:xfrm>
                <a:custGeom>
                  <a:avLst/>
                  <a:gdLst>
                    <a:gd name="connsiteX0" fmla="*/ 54321 w 443620"/>
                    <a:gd name="connsiteY0" fmla="*/ 1448554 h 1448554"/>
                    <a:gd name="connsiteX1" fmla="*/ 0 w 443620"/>
                    <a:gd name="connsiteY1" fmla="*/ 1448554 h 1448554"/>
                    <a:gd name="connsiteX2" fmla="*/ 54321 w 443620"/>
                    <a:gd name="connsiteY2" fmla="*/ 1249378 h 1448554"/>
                    <a:gd name="connsiteX3" fmla="*/ 54321 w 443620"/>
                    <a:gd name="connsiteY3" fmla="*/ 1041148 h 1448554"/>
                    <a:gd name="connsiteX4" fmla="*/ 81481 w 443620"/>
                    <a:gd name="connsiteY4" fmla="*/ 778598 h 1448554"/>
                    <a:gd name="connsiteX5" fmla="*/ 135802 w 443620"/>
                    <a:gd name="connsiteY5" fmla="*/ 543207 h 1448554"/>
                    <a:gd name="connsiteX6" fmla="*/ 244443 w 443620"/>
                    <a:gd name="connsiteY6" fmla="*/ 253497 h 1448554"/>
                    <a:gd name="connsiteX7" fmla="*/ 316871 w 443620"/>
                    <a:gd name="connsiteY7" fmla="*/ 72427 h 1448554"/>
                    <a:gd name="connsiteX8" fmla="*/ 353085 w 443620"/>
                    <a:gd name="connsiteY8" fmla="*/ 18106 h 1448554"/>
                    <a:gd name="connsiteX9" fmla="*/ 443620 w 443620"/>
                    <a:gd name="connsiteY9" fmla="*/ 0 h 1448554"/>
                    <a:gd name="connsiteX10" fmla="*/ 380245 w 443620"/>
                    <a:gd name="connsiteY10" fmla="*/ 144855 h 1448554"/>
                    <a:gd name="connsiteX11" fmla="*/ 316871 w 443620"/>
                    <a:gd name="connsiteY11" fmla="*/ 316871 h 1448554"/>
                    <a:gd name="connsiteX12" fmla="*/ 253497 w 443620"/>
                    <a:gd name="connsiteY12" fmla="*/ 479833 h 1448554"/>
                    <a:gd name="connsiteX13" fmla="*/ 181069 w 443620"/>
                    <a:gd name="connsiteY13" fmla="*/ 760491 h 1448554"/>
                    <a:gd name="connsiteX14" fmla="*/ 135802 w 443620"/>
                    <a:gd name="connsiteY14" fmla="*/ 1086415 h 1448554"/>
                    <a:gd name="connsiteX15" fmla="*/ 144855 w 443620"/>
                    <a:gd name="connsiteY15" fmla="*/ 1294645 h 1448554"/>
                    <a:gd name="connsiteX16" fmla="*/ 181069 w 443620"/>
                    <a:gd name="connsiteY16" fmla="*/ 1385180 h 1448554"/>
                    <a:gd name="connsiteX17" fmla="*/ 54321 w 443620"/>
                    <a:gd name="connsiteY17" fmla="*/ 1448554 h 1448554"/>
                    <a:gd name="connsiteX0" fmla="*/ 97183 w 443620"/>
                    <a:gd name="connsiteY0" fmla="*/ 1424742 h 1448554"/>
                    <a:gd name="connsiteX1" fmla="*/ 0 w 443620"/>
                    <a:gd name="connsiteY1" fmla="*/ 1448554 h 1448554"/>
                    <a:gd name="connsiteX2" fmla="*/ 54321 w 443620"/>
                    <a:gd name="connsiteY2" fmla="*/ 1249378 h 1448554"/>
                    <a:gd name="connsiteX3" fmla="*/ 54321 w 443620"/>
                    <a:gd name="connsiteY3" fmla="*/ 1041148 h 1448554"/>
                    <a:gd name="connsiteX4" fmla="*/ 81481 w 443620"/>
                    <a:gd name="connsiteY4" fmla="*/ 778598 h 1448554"/>
                    <a:gd name="connsiteX5" fmla="*/ 135802 w 443620"/>
                    <a:gd name="connsiteY5" fmla="*/ 543207 h 1448554"/>
                    <a:gd name="connsiteX6" fmla="*/ 244443 w 443620"/>
                    <a:gd name="connsiteY6" fmla="*/ 253497 h 1448554"/>
                    <a:gd name="connsiteX7" fmla="*/ 316871 w 443620"/>
                    <a:gd name="connsiteY7" fmla="*/ 72427 h 1448554"/>
                    <a:gd name="connsiteX8" fmla="*/ 353085 w 443620"/>
                    <a:gd name="connsiteY8" fmla="*/ 18106 h 1448554"/>
                    <a:gd name="connsiteX9" fmla="*/ 443620 w 443620"/>
                    <a:gd name="connsiteY9" fmla="*/ 0 h 1448554"/>
                    <a:gd name="connsiteX10" fmla="*/ 380245 w 443620"/>
                    <a:gd name="connsiteY10" fmla="*/ 144855 h 1448554"/>
                    <a:gd name="connsiteX11" fmla="*/ 316871 w 443620"/>
                    <a:gd name="connsiteY11" fmla="*/ 316871 h 1448554"/>
                    <a:gd name="connsiteX12" fmla="*/ 253497 w 443620"/>
                    <a:gd name="connsiteY12" fmla="*/ 479833 h 1448554"/>
                    <a:gd name="connsiteX13" fmla="*/ 181069 w 443620"/>
                    <a:gd name="connsiteY13" fmla="*/ 760491 h 1448554"/>
                    <a:gd name="connsiteX14" fmla="*/ 135802 w 443620"/>
                    <a:gd name="connsiteY14" fmla="*/ 1086415 h 1448554"/>
                    <a:gd name="connsiteX15" fmla="*/ 144855 w 443620"/>
                    <a:gd name="connsiteY15" fmla="*/ 1294645 h 1448554"/>
                    <a:gd name="connsiteX16" fmla="*/ 181069 w 443620"/>
                    <a:gd name="connsiteY16" fmla="*/ 1385180 h 1448554"/>
                    <a:gd name="connsiteX17" fmla="*/ 97183 w 443620"/>
                    <a:gd name="connsiteY17" fmla="*/ 1424742 h 1448554"/>
                    <a:gd name="connsiteX0" fmla="*/ 97183 w 443620"/>
                    <a:gd name="connsiteY0" fmla="*/ 1424742 h 1448554"/>
                    <a:gd name="connsiteX1" fmla="*/ 0 w 443620"/>
                    <a:gd name="connsiteY1" fmla="*/ 1448554 h 1448554"/>
                    <a:gd name="connsiteX2" fmla="*/ 54321 w 443620"/>
                    <a:gd name="connsiteY2" fmla="*/ 1249378 h 1448554"/>
                    <a:gd name="connsiteX3" fmla="*/ 54321 w 443620"/>
                    <a:gd name="connsiteY3" fmla="*/ 1041148 h 1448554"/>
                    <a:gd name="connsiteX4" fmla="*/ 81481 w 443620"/>
                    <a:gd name="connsiteY4" fmla="*/ 778598 h 1448554"/>
                    <a:gd name="connsiteX5" fmla="*/ 135802 w 443620"/>
                    <a:gd name="connsiteY5" fmla="*/ 543207 h 1448554"/>
                    <a:gd name="connsiteX6" fmla="*/ 244443 w 443620"/>
                    <a:gd name="connsiteY6" fmla="*/ 253497 h 1448554"/>
                    <a:gd name="connsiteX7" fmla="*/ 316871 w 443620"/>
                    <a:gd name="connsiteY7" fmla="*/ 72427 h 1448554"/>
                    <a:gd name="connsiteX8" fmla="*/ 353085 w 443620"/>
                    <a:gd name="connsiteY8" fmla="*/ 18106 h 1448554"/>
                    <a:gd name="connsiteX9" fmla="*/ 443620 w 443620"/>
                    <a:gd name="connsiteY9" fmla="*/ 0 h 1448554"/>
                    <a:gd name="connsiteX10" fmla="*/ 380245 w 443620"/>
                    <a:gd name="connsiteY10" fmla="*/ 144855 h 1448554"/>
                    <a:gd name="connsiteX11" fmla="*/ 316871 w 443620"/>
                    <a:gd name="connsiteY11" fmla="*/ 316871 h 1448554"/>
                    <a:gd name="connsiteX12" fmla="*/ 253497 w 443620"/>
                    <a:gd name="connsiteY12" fmla="*/ 479833 h 1448554"/>
                    <a:gd name="connsiteX13" fmla="*/ 181069 w 443620"/>
                    <a:gd name="connsiteY13" fmla="*/ 760491 h 1448554"/>
                    <a:gd name="connsiteX14" fmla="*/ 135802 w 443620"/>
                    <a:gd name="connsiteY14" fmla="*/ 1086415 h 1448554"/>
                    <a:gd name="connsiteX15" fmla="*/ 144855 w 443620"/>
                    <a:gd name="connsiteY15" fmla="*/ 1294645 h 1448554"/>
                    <a:gd name="connsiteX16" fmla="*/ 221551 w 443620"/>
                    <a:gd name="connsiteY16" fmla="*/ 1382798 h 1448554"/>
                    <a:gd name="connsiteX17" fmla="*/ 97183 w 443620"/>
                    <a:gd name="connsiteY17" fmla="*/ 1424742 h 1448554"/>
                    <a:gd name="connsiteX0" fmla="*/ 142427 w 443620"/>
                    <a:gd name="connsiteY0" fmla="*/ 1412835 h 1448554"/>
                    <a:gd name="connsiteX1" fmla="*/ 0 w 443620"/>
                    <a:gd name="connsiteY1" fmla="*/ 1448554 h 1448554"/>
                    <a:gd name="connsiteX2" fmla="*/ 54321 w 443620"/>
                    <a:gd name="connsiteY2" fmla="*/ 1249378 h 1448554"/>
                    <a:gd name="connsiteX3" fmla="*/ 54321 w 443620"/>
                    <a:gd name="connsiteY3" fmla="*/ 1041148 h 1448554"/>
                    <a:gd name="connsiteX4" fmla="*/ 81481 w 443620"/>
                    <a:gd name="connsiteY4" fmla="*/ 778598 h 1448554"/>
                    <a:gd name="connsiteX5" fmla="*/ 135802 w 443620"/>
                    <a:gd name="connsiteY5" fmla="*/ 543207 h 1448554"/>
                    <a:gd name="connsiteX6" fmla="*/ 244443 w 443620"/>
                    <a:gd name="connsiteY6" fmla="*/ 253497 h 1448554"/>
                    <a:gd name="connsiteX7" fmla="*/ 316871 w 443620"/>
                    <a:gd name="connsiteY7" fmla="*/ 72427 h 1448554"/>
                    <a:gd name="connsiteX8" fmla="*/ 353085 w 443620"/>
                    <a:gd name="connsiteY8" fmla="*/ 18106 h 1448554"/>
                    <a:gd name="connsiteX9" fmla="*/ 443620 w 443620"/>
                    <a:gd name="connsiteY9" fmla="*/ 0 h 1448554"/>
                    <a:gd name="connsiteX10" fmla="*/ 380245 w 443620"/>
                    <a:gd name="connsiteY10" fmla="*/ 144855 h 1448554"/>
                    <a:gd name="connsiteX11" fmla="*/ 316871 w 443620"/>
                    <a:gd name="connsiteY11" fmla="*/ 316871 h 1448554"/>
                    <a:gd name="connsiteX12" fmla="*/ 253497 w 443620"/>
                    <a:gd name="connsiteY12" fmla="*/ 479833 h 1448554"/>
                    <a:gd name="connsiteX13" fmla="*/ 181069 w 443620"/>
                    <a:gd name="connsiteY13" fmla="*/ 760491 h 1448554"/>
                    <a:gd name="connsiteX14" fmla="*/ 135802 w 443620"/>
                    <a:gd name="connsiteY14" fmla="*/ 1086415 h 1448554"/>
                    <a:gd name="connsiteX15" fmla="*/ 144855 w 443620"/>
                    <a:gd name="connsiteY15" fmla="*/ 1294645 h 1448554"/>
                    <a:gd name="connsiteX16" fmla="*/ 221551 w 443620"/>
                    <a:gd name="connsiteY16" fmla="*/ 1382798 h 1448554"/>
                    <a:gd name="connsiteX17" fmla="*/ 142427 w 443620"/>
                    <a:gd name="connsiteY17" fmla="*/ 1412835 h 1448554"/>
                    <a:gd name="connsiteX0" fmla="*/ 88106 w 389299"/>
                    <a:gd name="connsiteY0" fmla="*/ 1412835 h 1443791"/>
                    <a:gd name="connsiteX1" fmla="*/ 17117 w 389299"/>
                    <a:gd name="connsiteY1" fmla="*/ 1443791 h 1443791"/>
                    <a:gd name="connsiteX2" fmla="*/ 0 w 389299"/>
                    <a:gd name="connsiteY2" fmla="*/ 1249378 h 1443791"/>
                    <a:gd name="connsiteX3" fmla="*/ 0 w 389299"/>
                    <a:gd name="connsiteY3" fmla="*/ 1041148 h 1443791"/>
                    <a:gd name="connsiteX4" fmla="*/ 27160 w 389299"/>
                    <a:gd name="connsiteY4" fmla="*/ 778598 h 1443791"/>
                    <a:gd name="connsiteX5" fmla="*/ 81481 w 389299"/>
                    <a:gd name="connsiteY5" fmla="*/ 543207 h 1443791"/>
                    <a:gd name="connsiteX6" fmla="*/ 190122 w 389299"/>
                    <a:gd name="connsiteY6" fmla="*/ 253497 h 1443791"/>
                    <a:gd name="connsiteX7" fmla="*/ 262550 w 389299"/>
                    <a:gd name="connsiteY7" fmla="*/ 72427 h 1443791"/>
                    <a:gd name="connsiteX8" fmla="*/ 298764 w 389299"/>
                    <a:gd name="connsiteY8" fmla="*/ 18106 h 1443791"/>
                    <a:gd name="connsiteX9" fmla="*/ 389299 w 389299"/>
                    <a:gd name="connsiteY9" fmla="*/ 0 h 1443791"/>
                    <a:gd name="connsiteX10" fmla="*/ 325924 w 389299"/>
                    <a:gd name="connsiteY10" fmla="*/ 144855 h 1443791"/>
                    <a:gd name="connsiteX11" fmla="*/ 262550 w 389299"/>
                    <a:gd name="connsiteY11" fmla="*/ 316871 h 1443791"/>
                    <a:gd name="connsiteX12" fmla="*/ 199176 w 389299"/>
                    <a:gd name="connsiteY12" fmla="*/ 479833 h 1443791"/>
                    <a:gd name="connsiteX13" fmla="*/ 126748 w 389299"/>
                    <a:gd name="connsiteY13" fmla="*/ 760491 h 1443791"/>
                    <a:gd name="connsiteX14" fmla="*/ 81481 w 389299"/>
                    <a:gd name="connsiteY14" fmla="*/ 1086415 h 1443791"/>
                    <a:gd name="connsiteX15" fmla="*/ 90534 w 389299"/>
                    <a:gd name="connsiteY15" fmla="*/ 1294645 h 1443791"/>
                    <a:gd name="connsiteX16" fmla="*/ 167230 w 389299"/>
                    <a:gd name="connsiteY16" fmla="*/ 1382798 h 1443791"/>
                    <a:gd name="connsiteX17" fmla="*/ 88106 w 389299"/>
                    <a:gd name="connsiteY17" fmla="*/ 1412835 h 1443791"/>
                    <a:gd name="connsiteX0" fmla="*/ 88106 w 389299"/>
                    <a:gd name="connsiteY0" fmla="*/ 1412835 h 1422359"/>
                    <a:gd name="connsiteX1" fmla="*/ 7592 w 389299"/>
                    <a:gd name="connsiteY1" fmla="*/ 1422359 h 1422359"/>
                    <a:gd name="connsiteX2" fmla="*/ 0 w 389299"/>
                    <a:gd name="connsiteY2" fmla="*/ 1249378 h 1422359"/>
                    <a:gd name="connsiteX3" fmla="*/ 0 w 389299"/>
                    <a:gd name="connsiteY3" fmla="*/ 1041148 h 1422359"/>
                    <a:gd name="connsiteX4" fmla="*/ 27160 w 389299"/>
                    <a:gd name="connsiteY4" fmla="*/ 778598 h 1422359"/>
                    <a:gd name="connsiteX5" fmla="*/ 81481 w 389299"/>
                    <a:gd name="connsiteY5" fmla="*/ 543207 h 1422359"/>
                    <a:gd name="connsiteX6" fmla="*/ 190122 w 389299"/>
                    <a:gd name="connsiteY6" fmla="*/ 253497 h 1422359"/>
                    <a:gd name="connsiteX7" fmla="*/ 262550 w 389299"/>
                    <a:gd name="connsiteY7" fmla="*/ 72427 h 1422359"/>
                    <a:gd name="connsiteX8" fmla="*/ 298764 w 389299"/>
                    <a:gd name="connsiteY8" fmla="*/ 18106 h 1422359"/>
                    <a:gd name="connsiteX9" fmla="*/ 389299 w 389299"/>
                    <a:gd name="connsiteY9" fmla="*/ 0 h 1422359"/>
                    <a:gd name="connsiteX10" fmla="*/ 325924 w 389299"/>
                    <a:gd name="connsiteY10" fmla="*/ 144855 h 1422359"/>
                    <a:gd name="connsiteX11" fmla="*/ 262550 w 389299"/>
                    <a:gd name="connsiteY11" fmla="*/ 316871 h 1422359"/>
                    <a:gd name="connsiteX12" fmla="*/ 199176 w 389299"/>
                    <a:gd name="connsiteY12" fmla="*/ 479833 h 1422359"/>
                    <a:gd name="connsiteX13" fmla="*/ 126748 w 389299"/>
                    <a:gd name="connsiteY13" fmla="*/ 760491 h 1422359"/>
                    <a:gd name="connsiteX14" fmla="*/ 81481 w 389299"/>
                    <a:gd name="connsiteY14" fmla="*/ 1086415 h 1422359"/>
                    <a:gd name="connsiteX15" fmla="*/ 90534 w 389299"/>
                    <a:gd name="connsiteY15" fmla="*/ 1294645 h 1422359"/>
                    <a:gd name="connsiteX16" fmla="*/ 167230 w 389299"/>
                    <a:gd name="connsiteY16" fmla="*/ 1382798 h 1422359"/>
                    <a:gd name="connsiteX17" fmla="*/ 88106 w 389299"/>
                    <a:gd name="connsiteY17" fmla="*/ 1412835 h 1422359"/>
                    <a:gd name="connsiteX0" fmla="*/ 97631 w 398824"/>
                    <a:gd name="connsiteY0" fmla="*/ 1412835 h 1422359"/>
                    <a:gd name="connsiteX1" fmla="*/ 17117 w 398824"/>
                    <a:gd name="connsiteY1" fmla="*/ 1422359 h 1422359"/>
                    <a:gd name="connsiteX2" fmla="*/ 0 w 398824"/>
                    <a:gd name="connsiteY2" fmla="*/ 1242234 h 1422359"/>
                    <a:gd name="connsiteX3" fmla="*/ 9525 w 398824"/>
                    <a:gd name="connsiteY3" fmla="*/ 1041148 h 1422359"/>
                    <a:gd name="connsiteX4" fmla="*/ 36685 w 398824"/>
                    <a:gd name="connsiteY4" fmla="*/ 778598 h 1422359"/>
                    <a:gd name="connsiteX5" fmla="*/ 91006 w 398824"/>
                    <a:gd name="connsiteY5" fmla="*/ 543207 h 1422359"/>
                    <a:gd name="connsiteX6" fmla="*/ 199647 w 398824"/>
                    <a:gd name="connsiteY6" fmla="*/ 253497 h 1422359"/>
                    <a:gd name="connsiteX7" fmla="*/ 272075 w 398824"/>
                    <a:gd name="connsiteY7" fmla="*/ 72427 h 1422359"/>
                    <a:gd name="connsiteX8" fmla="*/ 308289 w 398824"/>
                    <a:gd name="connsiteY8" fmla="*/ 18106 h 1422359"/>
                    <a:gd name="connsiteX9" fmla="*/ 398824 w 398824"/>
                    <a:gd name="connsiteY9" fmla="*/ 0 h 1422359"/>
                    <a:gd name="connsiteX10" fmla="*/ 335449 w 398824"/>
                    <a:gd name="connsiteY10" fmla="*/ 144855 h 1422359"/>
                    <a:gd name="connsiteX11" fmla="*/ 272075 w 398824"/>
                    <a:gd name="connsiteY11" fmla="*/ 316871 h 1422359"/>
                    <a:gd name="connsiteX12" fmla="*/ 208701 w 398824"/>
                    <a:gd name="connsiteY12" fmla="*/ 479833 h 1422359"/>
                    <a:gd name="connsiteX13" fmla="*/ 136273 w 398824"/>
                    <a:gd name="connsiteY13" fmla="*/ 760491 h 1422359"/>
                    <a:gd name="connsiteX14" fmla="*/ 91006 w 398824"/>
                    <a:gd name="connsiteY14" fmla="*/ 1086415 h 1422359"/>
                    <a:gd name="connsiteX15" fmla="*/ 100059 w 398824"/>
                    <a:gd name="connsiteY15" fmla="*/ 1294645 h 1422359"/>
                    <a:gd name="connsiteX16" fmla="*/ 176755 w 398824"/>
                    <a:gd name="connsiteY16" fmla="*/ 1382798 h 1422359"/>
                    <a:gd name="connsiteX17" fmla="*/ 97631 w 398824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39066 w 401205"/>
                    <a:gd name="connsiteY4" fmla="*/ 778598 h 1422359"/>
                    <a:gd name="connsiteX5" fmla="*/ 93387 w 401205"/>
                    <a:gd name="connsiteY5" fmla="*/ 543207 h 1422359"/>
                    <a:gd name="connsiteX6" fmla="*/ 202028 w 401205"/>
                    <a:gd name="connsiteY6" fmla="*/ 253497 h 1422359"/>
                    <a:gd name="connsiteX7" fmla="*/ 274456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93387 w 401205"/>
                    <a:gd name="connsiteY5" fmla="*/ 543207 h 1422359"/>
                    <a:gd name="connsiteX6" fmla="*/ 202028 w 401205"/>
                    <a:gd name="connsiteY6" fmla="*/ 253497 h 1422359"/>
                    <a:gd name="connsiteX7" fmla="*/ 274456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81481 w 401205"/>
                    <a:gd name="connsiteY5" fmla="*/ 536063 h 1422359"/>
                    <a:gd name="connsiteX6" fmla="*/ 202028 w 401205"/>
                    <a:gd name="connsiteY6" fmla="*/ 253497 h 1422359"/>
                    <a:gd name="connsiteX7" fmla="*/ 274456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81481 w 401205"/>
                    <a:gd name="connsiteY5" fmla="*/ 536063 h 1422359"/>
                    <a:gd name="connsiteX6" fmla="*/ 175834 w 401205"/>
                    <a:gd name="connsiteY6" fmla="*/ 243972 h 1422359"/>
                    <a:gd name="connsiteX7" fmla="*/ 274456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81481 w 401205"/>
                    <a:gd name="connsiteY5" fmla="*/ 536063 h 1422359"/>
                    <a:gd name="connsiteX6" fmla="*/ 175834 w 401205"/>
                    <a:gd name="connsiteY6" fmla="*/ 243972 h 1422359"/>
                    <a:gd name="connsiteX7" fmla="*/ 262550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81481 w 401205"/>
                    <a:gd name="connsiteY5" fmla="*/ 536063 h 1422359"/>
                    <a:gd name="connsiteX6" fmla="*/ 175834 w 401205"/>
                    <a:gd name="connsiteY6" fmla="*/ 243972 h 1422359"/>
                    <a:gd name="connsiteX7" fmla="*/ 262550 w 401205"/>
                    <a:gd name="connsiteY7" fmla="*/ 72427 h 1422359"/>
                    <a:gd name="connsiteX8" fmla="*/ 291620 w 401205"/>
                    <a:gd name="connsiteY8" fmla="*/ 1437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65499"/>
                    <a:gd name="connsiteY0" fmla="*/ 1422360 h 1431884"/>
                    <a:gd name="connsiteX1" fmla="*/ 19498 w 465499"/>
                    <a:gd name="connsiteY1" fmla="*/ 1431884 h 1431884"/>
                    <a:gd name="connsiteX2" fmla="*/ 2381 w 465499"/>
                    <a:gd name="connsiteY2" fmla="*/ 1251759 h 1431884"/>
                    <a:gd name="connsiteX3" fmla="*/ 0 w 465499"/>
                    <a:gd name="connsiteY3" fmla="*/ 1043529 h 1431884"/>
                    <a:gd name="connsiteX4" fmla="*/ 29541 w 465499"/>
                    <a:gd name="connsiteY4" fmla="*/ 785742 h 1431884"/>
                    <a:gd name="connsiteX5" fmla="*/ 81481 w 465499"/>
                    <a:gd name="connsiteY5" fmla="*/ 545588 h 1431884"/>
                    <a:gd name="connsiteX6" fmla="*/ 175834 w 465499"/>
                    <a:gd name="connsiteY6" fmla="*/ 253497 h 1431884"/>
                    <a:gd name="connsiteX7" fmla="*/ 262550 w 465499"/>
                    <a:gd name="connsiteY7" fmla="*/ 81952 h 1431884"/>
                    <a:gd name="connsiteX8" fmla="*/ 291620 w 465499"/>
                    <a:gd name="connsiteY8" fmla="*/ 10962 h 1431884"/>
                    <a:gd name="connsiteX9" fmla="*/ 465499 w 465499"/>
                    <a:gd name="connsiteY9" fmla="*/ 0 h 1431884"/>
                    <a:gd name="connsiteX10" fmla="*/ 337830 w 465499"/>
                    <a:gd name="connsiteY10" fmla="*/ 154380 h 1431884"/>
                    <a:gd name="connsiteX11" fmla="*/ 274456 w 465499"/>
                    <a:gd name="connsiteY11" fmla="*/ 326396 h 1431884"/>
                    <a:gd name="connsiteX12" fmla="*/ 211082 w 465499"/>
                    <a:gd name="connsiteY12" fmla="*/ 489358 h 1431884"/>
                    <a:gd name="connsiteX13" fmla="*/ 138654 w 465499"/>
                    <a:gd name="connsiteY13" fmla="*/ 770016 h 1431884"/>
                    <a:gd name="connsiteX14" fmla="*/ 93387 w 465499"/>
                    <a:gd name="connsiteY14" fmla="*/ 1095940 h 1431884"/>
                    <a:gd name="connsiteX15" fmla="*/ 102440 w 465499"/>
                    <a:gd name="connsiteY15" fmla="*/ 1304170 h 1431884"/>
                    <a:gd name="connsiteX16" fmla="*/ 179136 w 465499"/>
                    <a:gd name="connsiteY16" fmla="*/ 1392323 h 1431884"/>
                    <a:gd name="connsiteX17" fmla="*/ 100012 w 465499"/>
                    <a:gd name="connsiteY17" fmla="*/ 1422360 h 1431884"/>
                    <a:gd name="connsiteX0" fmla="*/ 100012 w 465499"/>
                    <a:gd name="connsiteY0" fmla="*/ 1422360 h 1431884"/>
                    <a:gd name="connsiteX1" fmla="*/ 19498 w 465499"/>
                    <a:gd name="connsiteY1" fmla="*/ 1431884 h 1431884"/>
                    <a:gd name="connsiteX2" fmla="*/ 2381 w 465499"/>
                    <a:gd name="connsiteY2" fmla="*/ 1251759 h 1431884"/>
                    <a:gd name="connsiteX3" fmla="*/ 0 w 465499"/>
                    <a:gd name="connsiteY3" fmla="*/ 1043529 h 1431884"/>
                    <a:gd name="connsiteX4" fmla="*/ 29541 w 465499"/>
                    <a:gd name="connsiteY4" fmla="*/ 785742 h 1431884"/>
                    <a:gd name="connsiteX5" fmla="*/ 81481 w 465499"/>
                    <a:gd name="connsiteY5" fmla="*/ 545588 h 1431884"/>
                    <a:gd name="connsiteX6" fmla="*/ 175834 w 465499"/>
                    <a:gd name="connsiteY6" fmla="*/ 253497 h 1431884"/>
                    <a:gd name="connsiteX7" fmla="*/ 262550 w 465499"/>
                    <a:gd name="connsiteY7" fmla="*/ 81952 h 1431884"/>
                    <a:gd name="connsiteX8" fmla="*/ 291620 w 465499"/>
                    <a:gd name="connsiteY8" fmla="*/ 10962 h 1431884"/>
                    <a:gd name="connsiteX9" fmla="*/ 465499 w 465499"/>
                    <a:gd name="connsiteY9" fmla="*/ 0 h 1431884"/>
                    <a:gd name="connsiteX10" fmla="*/ 392598 w 465499"/>
                    <a:gd name="connsiteY10" fmla="*/ 163905 h 1431884"/>
                    <a:gd name="connsiteX11" fmla="*/ 274456 w 465499"/>
                    <a:gd name="connsiteY11" fmla="*/ 326396 h 1431884"/>
                    <a:gd name="connsiteX12" fmla="*/ 211082 w 465499"/>
                    <a:gd name="connsiteY12" fmla="*/ 489358 h 1431884"/>
                    <a:gd name="connsiteX13" fmla="*/ 138654 w 465499"/>
                    <a:gd name="connsiteY13" fmla="*/ 770016 h 1431884"/>
                    <a:gd name="connsiteX14" fmla="*/ 93387 w 465499"/>
                    <a:gd name="connsiteY14" fmla="*/ 1095940 h 1431884"/>
                    <a:gd name="connsiteX15" fmla="*/ 102440 w 465499"/>
                    <a:gd name="connsiteY15" fmla="*/ 1304170 h 1431884"/>
                    <a:gd name="connsiteX16" fmla="*/ 179136 w 465499"/>
                    <a:gd name="connsiteY16" fmla="*/ 1392323 h 1431884"/>
                    <a:gd name="connsiteX17" fmla="*/ 100012 w 465499"/>
                    <a:gd name="connsiteY17" fmla="*/ 1422360 h 1431884"/>
                    <a:gd name="connsiteX0" fmla="*/ 100012 w 468505"/>
                    <a:gd name="connsiteY0" fmla="*/ 1422360 h 1431884"/>
                    <a:gd name="connsiteX1" fmla="*/ 19498 w 468505"/>
                    <a:gd name="connsiteY1" fmla="*/ 1431884 h 1431884"/>
                    <a:gd name="connsiteX2" fmla="*/ 2381 w 468505"/>
                    <a:gd name="connsiteY2" fmla="*/ 1251759 h 1431884"/>
                    <a:gd name="connsiteX3" fmla="*/ 0 w 468505"/>
                    <a:gd name="connsiteY3" fmla="*/ 1043529 h 1431884"/>
                    <a:gd name="connsiteX4" fmla="*/ 29541 w 468505"/>
                    <a:gd name="connsiteY4" fmla="*/ 785742 h 1431884"/>
                    <a:gd name="connsiteX5" fmla="*/ 81481 w 468505"/>
                    <a:gd name="connsiteY5" fmla="*/ 545588 h 1431884"/>
                    <a:gd name="connsiteX6" fmla="*/ 175834 w 468505"/>
                    <a:gd name="connsiteY6" fmla="*/ 253497 h 1431884"/>
                    <a:gd name="connsiteX7" fmla="*/ 262550 w 468505"/>
                    <a:gd name="connsiteY7" fmla="*/ 81952 h 1431884"/>
                    <a:gd name="connsiteX8" fmla="*/ 291620 w 468505"/>
                    <a:gd name="connsiteY8" fmla="*/ 10962 h 1431884"/>
                    <a:gd name="connsiteX9" fmla="*/ 465499 w 468505"/>
                    <a:gd name="connsiteY9" fmla="*/ 0 h 1431884"/>
                    <a:gd name="connsiteX10" fmla="*/ 392598 w 468505"/>
                    <a:gd name="connsiteY10" fmla="*/ 163905 h 1431884"/>
                    <a:gd name="connsiteX11" fmla="*/ 274456 w 468505"/>
                    <a:gd name="connsiteY11" fmla="*/ 326396 h 1431884"/>
                    <a:gd name="connsiteX12" fmla="*/ 211082 w 468505"/>
                    <a:gd name="connsiteY12" fmla="*/ 489358 h 1431884"/>
                    <a:gd name="connsiteX13" fmla="*/ 138654 w 468505"/>
                    <a:gd name="connsiteY13" fmla="*/ 770016 h 1431884"/>
                    <a:gd name="connsiteX14" fmla="*/ 93387 w 468505"/>
                    <a:gd name="connsiteY14" fmla="*/ 1095940 h 1431884"/>
                    <a:gd name="connsiteX15" fmla="*/ 102440 w 468505"/>
                    <a:gd name="connsiteY15" fmla="*/ 1304170 h 1431884"/>
                    <a:gd name="connsiteX16" fmla="*/ 179136 w 468505"/>
                    <a:gd name="connsiteY16" fmla="*/ 1392323 h 1431884"/>
                    <a:gd name="connsiteX17" fmla="*/ 100012 w 468505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11082 w 468058"/>
                    <a:gd name="connsiteY12" fmla="*/ 489358 h 1431884"/>
                    <a:gd name="connsiteX13" fmla="*/ 138654 w 468058"/>
                    <a:gd name="connsiteY13" fmla="*/ 770016 h 1431884"/>
                    <a:gd name="connsiteX14" fmla="*/ 93387 w 468058"/>
                    <a:gd name="connsiteY14" fmla="*/ 1095940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330144 w 468058"/>
                    <a:gd name="connsiteY12" fmla="*/ 508408 h 1431884"/>
                    <a:gd name="connsiteX13" fmla="*/ 138654 w 468058"/>
                    <a:gd name="connsiteY13" fmla="*/ 770016 h 1431884"/>
                    <a:gd name="connsiteX14" fmla="*/ 93387 w 468058"/>
                    <a:gd name="connsiteY14" fmla="*/ 1095940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330144 w 468058"/>
                    <a:gd name="connsiteY12" fmla="*/ 508408 h 1431884"/>
                    <a:gd name="connsiteX13" fmla="*/ 233904 w 468058"/>
                    <a:gd name="connsiteY13" fmla="*/ 770016 h 1431884"/>
                    <a:gd name="connsiteX14" fmla="*/ 93387 w 468058"/>
                    <a:gd name="connsiteY14" fmla="*/ 1095940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99188 w 468058"/>
                    <a:gd name="connsiteY12" fmla="*/ 501264 h 1431884"/>
                    <a:gd name="connsiteX13" fmla="*/ 233904 w 468058"/>
                    <a:gd name="connsiteY13" fmla="*/ 770016 h 1431884"/>
                    <a:gd name="connsiteX14" fmla="*/ 93387 w 468058"/>
                    <a:gd name="connsiteY14" fmla="*/ 1095940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99188 w 468058"/>
                    <a:gd name="connsiteY12" fmla="*/ 501264 h 1431884"/>
                    <a:gd name="connsiteX13" fmla="*/ 233904 w 468058"/>
                    <a:gd name="connsiteY13" fmla="*/ 770016 h 1431884"/>
                    <a:gd name="connsiteX14" fmla="*/ 186256 w 468058"/>
                    <a:gd name="connsiteY14" fmla="*/ 1091177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99188 w 468058"/>
                    <a:gd name="connsiteY12" fmla="*/ 501264 h 1431884"/>
                    <a:gd name="connsiteX13" fmla="*/ 207711 w 468058"/>
                    <a:gd name="connsiteY13" fmla="*/ 767635 h 1431884"/>
                    <a:gd name="connsiteX14" fmla="*/ 186256 w 468058"/>
                    <a:gd name="connsiteY14" fmla="*/ 1091177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99188 w 468058"/>
                    <a:gd name="connsiteY12" fmla="*/ 501264 h 1431884"/>
                    <a:gd name="connsiteX13" fmla="*/ 207711 w 468058"/>
                    <a:gd name="connsiteY13" fmla="*/ 767635 h 1431884"/>
                    <a:gd name="connsiteX14" fmla="*/ 186256 w 468058"/>
                    <a:gd name="connsiteY14" fmla="*/ 1091177 h 1431884"/>
                    <a:gd name="connsiteX15" fmla="*/ 178640 w 468058"/>
                    <a:gd name="connsiteY15" fmla="*/ 1289882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44295"/>
                    <a:gd name="connsiteX1" fmla="*/ 19498 w 468142"/>
                    <a:gd name="connsiteY1" fmla="*/ 1431884 h 1444295"/>
                    <a:gd name="connsiteX2" fmla="*/ 2381 w 468142"/>
                    <a:gd name="connsiteY2" fmla="*/ 1251759 h 1444295"/>
                    <a:gd name="connsiteX3" fmla="*/ 0 w 468142"/>
                    <a:gd name="connsiteY3" fmla="*/ 1043529 h 1444295"/>
                    <a:gd name="connsiteX4" fmla="*/ 29541 w 468142"/>
                    <a:gd name="connsiteY4" fmla="*/ 785742 h 1444295"/>
                    <a:gd name="connsiteX5" fmla="*/ 81481 w 468142"/>
                    <a:gd name="connsiteY5" fmla="*/ 545588 h 1444295"/>
                    <a:gd name="connsiteX6" fmla="*/ 175834 w 468142"/>
                    <a:gd name="connsiteY6" fmla="*/ 253497 h 1444295"/>
                    <a:gd name="connsiteX7" fmla="*/ 262550 w 468142"/>
                    <a:gd name="connsiteY7" fmla="*/ 81952 h 1444295"/>
                    <a:gd name="connsiteX8" fmla="*/ 291620 w 468142"/>
                    <a:gd name="connsiteY8" fmla="*/ 10962 h 1444295"/>
                    <a:gd name="connsiteX9" fmla="*/ 465499 w 468142"/>
                    <a:gd name="connsiteY9" fmla="*/ 0 h 1444295"/>
                    <a:gd name="connsiteX10" fmla="*/ 392598 w 468142"/>
                    <a:gd name="connsiteY10" fmla="*/ 163905 h 1444295"/>
                    <a:gd name="connsiteX11" fmla="*/ 336369 w 468142"/>
                    <a:gd name="connsiteY11" fmla="*/ 331158 h 1444295"/>
                    <a:gd name="connsiteX12" fmla="*/ 299188 w 468142"/>
                    <a:gd name="connsiteY12" fmla="*/ 501264 h 1444295"/>
                    <a:gd name="connsiteX13" fmla="*/ 207711 w 468142"/>
                    <a:gd name="connsiteY13" fmla="*/ 767635 h 1444295"/>
                    <a:gd name="connsiteX14" fmla="*/ 186256 w 468142"/>
                    <a:gd name="connsiteY14" fmla="*/ 1091177 h 1444295"/>
                    <a:gd name="connsiteX15" fmla="*/ 178640 w 468142"/>
                    <a:gd name="connsiteY15" fmla="*/ 1289882 h 1444295"/>
                    <a:gd name="connsiteX16" fmla="*/ 179136 w 468142"/>
                    <a:gd name="connsiteY16" fmla="*/ 1392323 h 1444295"/>
                    <a:gd name="connsiteX17" fmla="*/ 100012 w 468142"/>
                    <a:gd name="connsiteY17" fmla="*/ 1422360 h 1444295"/>
                    <a:gd name="connsiteX0" fmla="*/ 100012 w 468142"/>
                    <a:gd name="connsiteY0" fmla="*/ 1422360 h 1444295"/>
                    <a:gd name="connsiteX1" fmla="*/ 19498 w 468142"/>
                    <a:gd name="connsiteY1" fmla="*/ 1431884 h 1444295"/>
                    <a:gd name="connsiteX2" fmla="*/ 2381 w 468142"/>
                    <a:gd name="connsiteY2" fmla="*/ 1251759 h 1444295"/>
                    <a:gd name="connsiteX3" fmla="*/ 0 w 468142"/>
                    <a:gd name="connsiteY3" fmla="*/ 1043529 h 1444295"/>
                    <a:gd name="connsiteX4" fmla="*/ 29541 w 468142"/>
                    <a:gd name="connsiteY4" fmla="*/ 785742 h 1444295"/>
                    <a:gd name="connsiteX5" fmla="*/ 81481 w 468142"/>
                    <a:gd name="connsiteY5" fmla="*/ 545588 h 1444295"/>
                    <a:gd name="connsiteX6" fmla="*/ 175834 w 468142"/>
                    <a:gd name="connsiteY6" fmla="*/ 253497 h 1444295"/>
                    <a:gd name="connsiteX7" fmla="*/ 262550 w 468142"/>
                    <a:gd name="connsiteY7" fmla="*/ 81952 h 1444295"/>
                    <a:gd name="connsiteX8" fmla="*/ 291620 w 468142"/>
                    <a:gd name="connsiteY8" fmla="*/ 10962 h 1444295"/>
                    <a:gd name="connsiteX9" fmla="*/ 465499 w 468142"/>
                    <a:gd name="connsiteY9" fmla="*/ 0 h 1444295"/>
                    <a:gd name="connsiteX10" fmla="*/ 392598 w 468142"/>
                    <a:gd name="connsiteY10" fmla="*/ 163905 h 1444295"/>
                    <a:gd name="connsiteX11" fmla="*/ 336369 w 468142"/>
                    <a:gd name="connsiteY11" fmla="*/ 331158 h 1444295"/>
                    <a:gd name="connsiteX12" fmla="*/ 272994 w 468142"/>
                    <a:gd name="connsiteY12" fmla="*/ 489358 h 1444295"/>
                    <a:gd name="connsiteX13" fmla="*/ 207711 w 468142"/>
                    <a:gd name="connsiteY13" fmla="*/ 767635 h 1444295"/>
                    <a:gd name="connsiteX14" fmla="*/ 186256 w 468142"/>
                    <a:gd name="connsiteY14" fmla="*/ 1091177 h 1444295"/>
                    <a:gd name="connsiteX15" fmla="*/ 178640 w 468142"/>
                    <a:gd name="connsiteY15" fmla="*/ 1289882 h 1444295"/>
                    <a:gd name="connsiteX16" fmla="*/ 179136 w 468142"/>
                    <a:gd name="connsiteY16" fmla="*/ 1392323 h 1444295"/>
                    <a:gd name="connsiteX17" fmla="*/ 100012 w 468142"/>
                    <a:gd name="connsiteY17" fmla="*/ 1422360 h 1444295"/>
                    <a:gd name="connsiteX0" fmla="*/ 100012 w 468218"/>
                    <a:gd name="connsiteY0" fmla="*/ 1422360 h 1444295"/>
                    <a:gd name="connsiteX1" fmla="*/ 19498 w 468218"/>
                    <a:gd name="connsiteY1" fmla="*/ 1431884 h 1444295"/>
                    <a:gd name="connsiteX2" fmla="*/ 2381 w 468218"/>
                    <a:gd name="connsiteY2" fmla="*/ 1251759 h 1444295"/>
                    <a:gd name="connsiteX3" fmla="*/ 0 w 468218"/>
                    <a:gd name="connsiteY3" fmla="*/ 1043529 h 1444295"/>
                    <a:gd name="connsiteX4" fmla="*/ 29541 w 468218"/>
                    <a:gd name="connsiteY4" fmla="*/ 785742 h 1444295"/>
                    <a:gd name="connsiteX5" fmla="*/ 81481 w 468218"/>
                    <a:gd name="connsiteY5" fmla="*/ 545588 h 1444295"/>
                    <a:gd name="connsiteX6" fmla="*/ 175834 w 468218"/>
                    <a:gd name="connsiteY6" fmla="*/ 253497 h 1444295"/>
                    <a:gd name="connsiteX7" fmla="*/ 262550 w 468218"/>
                    <a:gd name="connsiteY7" fmla="*/ 81952 h 1444295"/>
                    <a:gd name="connsiteX8" fmla="*/ 291620 w 468218"/>
                    <a:gd name="connsiteY8" fmla="*/ 10962 h 1444295"/>
                    <a:gd name="connsiteX9" fmla="*/ 465499 w 468218"/>
                    <a:gd name="connsiteY9" fmla="*/ 0 h 1444295"/>
                    <a:gd name="connsiteX10" fmla="*/ 392598 w 468218"/>
                    <a:gd name="connsiteY10" fmla="*/ 163905 h 1444295"/>
                    <a:gd name="connsiteX11" fmla="*/ 322082 w 468218"/>
                    <a:gd name="connsiteY11" fmla="*/ 321633 h 1444295"/>
                    <a:gd name="connsiteX12" fmla="*/ 272994 w 468218"/>
                    <a:gd name="connsiteY12" fmla="*/ 489358 h 1444295"/>
                    <a:gd name="connsiteX13" fmla="*/ 207711 w 468218"/>
                    <a:gd name="connsiteY13" fmla="*/ 767635 h 1444295"/>
                    <a:gd name="connsiteX14" fmla="*/ 186256 w 468218"/>
                    <a:gd name="connsiteY14" fmla="*/ 1091177 h 1444295"/>
                    <a:gd name="connsiteX15" fmla="*/ 178640 w 468218"/>
                    <a:gd name="connsiteY15" fmla="*/ 1289882 h 1444295"/>
                    <a:gd name="connsiteX16" fmla="*/ 179136 w 468218"/>
                    <a:gd name="connsiteY16" fmla="*/ 1392323 h 1444295"/>
                    <a:gd name="connsiteX17" fmla="*/ 100012 w 468218"/>
                    <a:gd name="connsiteY17" fmla="*/ 1422360 h 1444295"/>
                    <a:gd name="connsiteX0" fmla="*/ 100012 w 468218"/>
                    <a:gd name="connsiteY0" fmla="*/ 1422360 h 1444295"/>
                    <a:gd name="connsiteX1" fmla="*/ 19498 w 468218"/>
                    <a:gd name="connsiteY1" fmla="*/ 1431884 h 1444295"/>
                    <a:gd name="connsiteX2" fmla="*/ 2381 w 468218"/>
                    <a:gd name="connsiteY2" fmla="*/ 1251759 h 1444295"/>
                    <a:gd name="connsiteX3" fmla="*/ 0 w 468218"/>
                    <a:gd name="connsiteY3" fmla="*/ 1043529 h 1444295"/>
                    <a:gd name="connsiteX4" fmla="*/ 29541 w 468218"/>
                    <a:gd name="connsiteY4" fmla="*/ 785742 h 1444295"/>
                    <a:gd name="connsiteX5" fmla="*/ 81481 w 468218"/>
                    <a:gd name="connsiteY5" fmla="*/ 545588 h 1444295"/>
                    <a:gd name="connsiteX6" fmla="*/ 175834 w 468218"/>
                    <a:gd name="connsiteY6" fmla="*/ 253497 h 1444295"/>
                    <a:gd name="connsiteX7" fmla="*/ 262550 w 468218"/>
                    <a:gd name="connsiteY7" fmla="*/ 81952 h 1444295"/>
                    <a:gd name="connsiteX8" fmla="*/ 291620 w 468218"/>
                    <a:gd name="connsiteY8" fmla="*/ 10962 h 1444295"/>
                    <a:gd name="connsiteX9" fmla="*/ 465499 w 468218"/>
                    <a:gd name="connsiteY9" fmla="*/ 0 h 1444295"/>
                    <a:gd name="connsiteX10" fmla="*/ 392598 w 468218"/>
                    <a:gd name="connsiteY10" fmla="*/ 163905 h 1444295"/>
                    <a:gd name="connsiteX11" fmla="*/ 322082 w 468218"/>
                    <a:gd name="connsiteY11" fmla="*/ 321633 h 1444295"/>
                    <a:gd name="connsiteX12" fmla="*/ 272994 w 468218"/>
                    <a:gd name="connsiteY12" fmla="*/ 489358 h 1444295"/>
                    <a:gd name="connsiteX13" fmla="*/ 207711 w 468218"/>
                    <a:gd name="connsiteY13" fmla="*/ 767635 h 1444295"/>
                    <a:gd name="connsiteX14" fmla="*/ 179113 w 468218"/>
                    <a:gd name="connsiteY14" fmla="*/ 1057839 h 1444295"/>
                    <a:gd name="connsiteX15" fmla="*/ 178640 w 468218"/>
                    <a:gd name="connsiteY15" fmla="*/ 1289882 h 1444295"/>
                    <a:gd name="connsiteX16" fmla="*/ 179136 w 468218"/>
                    <a:gd name="connsiteY16" fmla="*/ 1392323 h 1444295"/>
                    <a:gd name="connsiteX17" fmla="*/ 100012 w 468218"/>
                    <a:gd name="connsiteY17" fmla="*/ 1422360 h 1444295"/>
                    <a:gd name="connsiteX0" fmla="*/ 83343 w 468218"/>
                    <a:gd name="connsiteY0" fmla="*/ 1427123 h 1445549"/>
                    <a:gd name="connsiteX1" fmla="*/ 19498 w 468218"/>
                    <a:gd name="connsiteY1" fmla="*/ 1431884 h 1445549"/>
                    <a:gd name="connsiteX2" fmla="*/ 2381 w 468218"/>
                    <a:gd name="connsiteY2" fmla="*/ 1251759 h 1445549"/>
                    <a:gd name="connsiteX3" fmla="*/ 0 w 468218"/>
                    <a:gd name="connsiteY3" fmla="*/ 1043529 h 1445549"/>
                    <a:gd name="connsiteX4" fmla="*/ 29541 w 468218"/>
                    <a:gd name="connsiteY4" fmla="*/ 785742 h 1445549"/>
                    <a:gd name="connsiteX5" fmla="*/ 81481 w 468218"/>
                    <a:gd name="connsiteY5" fmla="*/ 545588 h 1445549"/>
                    <a:gd name="connsiteX6" fmla="*/ 175834 w 468218"/>
                    <a:gd name="connsiteY6" fmla="*/ 253497 h 1445549"/>
                    <a:gd name="connsiteX7" fmla="*/ 262550 w 468218"/>
                    <a:gd name="connsiteY7" fmla="*/ 81952 h 1445549"/>
                    <a:gd name="connsiteX8" fmla="*/ 291620 w 468218"/>
                    <a:gd name="connsiteY8" fmla="*/ 10962 h 1445549"/>
                    <a:gd name="connsiteX9" fmla="*/ 465499 w 468218"/>
                    <a:gd name="connsiteY9" fmla="*/ 0 h 1445549"/>
                    <a:gd name="connsiteX10" fmla="*/ 392598 w 468218"/>
                    <a:gd name="connsiteY10" fmla="*/ 163905 h 1445549"/>
                    <a:gd name="connsiteX11" fmla="*/ 322082 w 468218"/>
                    <a:gd name="connsiteY11" fmla="*/ 321633 h 1445549"/>
                    <a:gd name="connsiteX12" fmla="*/ 272994 w 468218"/>
                    <a:gd name="connsiteY12" fmla="*/ 489358 h 1445549"/>
                    <a:gd name="connsiteX13" fmla="*/ 207711 w 468218"/>
                    <a:gd name="connsiteY13" fmla="*/ 767635 h 1445549"/>
                    <a:gd name="connsiteX14" fmla="*/ 179113 w 468218"/>
                    <a:gd name="connsiteY14" fmla="*/ 1057839 h 1445549"/>
                    <a:gd name="connsiteX15" fmla="*/ 178640 w 468218"/>
                    <a:gd name="connsiteY15" fmla="*/ 1289882 h 1445549"/>
                    <a:gd name="connsiteX16" fmla="*/ 179136 w 468218"/>
                    <a:gd name="connsiteY16" fmla="*/ 1392323 h 1445549"/>
                    <a:gd name="connsiteX17" fmla="*/ 83343 w 468218"/>
                    <a:gd name="connsiteY17" fmla="*/ 1427123 h 1445549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72994 w 468218"/>
                    <a:gd name="connsiteY12" fmla="*/ 489358 h 1444151"/>
                    <a:gd name="connsiteX13" fmla="*/ 207711 w 468218"/>
                    <a:gd name="connsiteY13" fmla="*/ 767635 h 1444151"/>
                    <a:gd name="connsiteX14" fmla="*/ 179113 w 468218"/>
                    <a:gd name="connsiteY14" fmla="*/ 1057839 h 1444151"/>
                    <a:gd name="connsiteX15" fmla="*/ 178640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72994 w 468218"/>
                    <a:gd name="connsiteY12" fmla="*/ 489358 h 1444151"/>
                    <a:gd name="connsiteX13" fmla="*/ 207711 w 468218"/>
                    <a:gd name="connsiteY13" fmla="*/ 767635 h 1444151"/>
                    <a:gd name="connsiteX14" fmla="*/ 179113 w 468218"/>
                    <a:gd name="connsiteY14" fmla="*/ 1057839 h 1444151"/>
                    <a:gd name="connsiteX15" fmla="*/ 116728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72994 w 468218"/>
                    <a:gd name="connsiteY12" fmla="*/ 489358 h 1444151"/>
                    <a:gd name="connsiteX13" fmla="*/ 207711 w 468218"/>
                    <a:gd name="connsiteY13" fmla="*/ 767635 h 1444151"/>
                    <a:gd name="connsiteX14" fmla="*/ 110057 w 468218"/>
                    <a:gd name="connsiteY14" fmla="*/ 1062601 h 1444151"/>
                    <a:gd name="connsiteX15" fmla="*/ 116728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72994 w 468218"/>
                    <a:gd name="connsiteY12" fmla="*/ 489358 h 1444151"/>
                    <a:gd name="connsiteX13" fmla="*/ 119605 w 468218"/>
                    <a:gd name="connsiteY13" fmla="*/ 758110 h 1444151"/>
                    <a:gd name="connsiteX14" fmla="*/ 110057 w 468218"/>
                    <a:gd name="connsiteY14" fmla="*/ 1062601 h 1444151"/>
                    <a:gd name="connsiteX15" fmla="*/ 116728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06319 w 468218"/>
                    <a:gd name="connsiteY12" fmla="*/ 451258 h 1444151"/>
                    <a:gd name="connsiteX13" fmla="*/ 119605 w 468218"/>
                    <a:gd name="connsiteY13" fmla="*/ 758110 h 1444151"/>
                    <a:gd name="connsiteX14" fmla="*/ 110057 w 468218"/>
                    <a:gd name="connsiteY14" fmla="*/ 1062601 h 1444151"/>
                    <a:gd name="connsiteX15" fmla="*/ 116728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553"/>
                    <a:gd name="connsiteY0" fmla="*/ 1427123 h 1444151"/>
                    <a:gd name="connsiteX1" fmla="*/ 19498 w 468553"/>
                    <a:gd name="connsiteY1" fmla="*/ 1431884 h 1444151"/>
                    <a:gd name="connsiteX2" fmla="*/ 2381 w 468553"/>
                    <a:gd name="connsiteY2" fmla="*/ 1251759 h 1444151"/>
                    <a:gd name="connsiteX3" fmla="*/ 0 w 468553"/>
                    <a:gd name="connsiteY3" fmla="*/ 1043529 h 1444151"/>
                    <a:gd name="connsiteX4" fmla="*/ 29541 w 468553"/>
                    <a:gd name="connsiteY4" fmla="*/ 785742 h 1444151"/>
                    <a:gd name="connsiteX5" fmla="*/ 81481 w 468553"/>
                    <a:gd name="connsiteY5" fmla="*/ 545588 h 1444151"/>
                    <a:gd name="connsiteX6" fmla="*/ 175834 w 468553"/>
                    <a:gd name="connsiteY6" fmla="*/ 253497 h 1444151"/>
                    <a:gd name="connsiteX7" fmla="*/ 262550 w 468553"/>
                    <a:gd name="connsiteY7" fmla="*/ 81952 h 1444151"/>
                    <a:gd name="connsiteX8" fmla="*/ 291620 w 468553"/>
                    <a:gd name="connsiteY8" fmla="*/ 10962 h 1444151"/>
                    <a:gd name="connsiteX9" fmla="*/ 465499 w 468553"/>
                    <a:gd name="connsiteY9" fmla="*/ 0 h 1444151"/>
                    <a:gd name="connsiteX10" fmla="*/ 392598 w 468553"/>
                    <a:gd name="connsiteY10" fmla="*/ 163905 h 1444151"/>
                    <a:gd name="connsiteX11" fmla="*/ 267313 w 468553"/>
                    <a:gd name="connsiteY11" fmla="*/ 274008 h 1444151"/>
                    <a:gd name="connsiteX12" fmla="*/ 206319 w 468553"/>
                    <a:gd name="connsiteY12" fmla="*/ 451258 h 1444151"/>
                    <a:gd name="connsiteX13" fmla="*/ 119605 w 468553"/>
                    <a:gd name="connsiteY13" fmla="*/ 758110 h 1444151"/>
                    <a:gd name="connsiteX14" fmla="*/ 110057 w 468553"/>
                    <a:gd name="connsiteY14" fmla="*/ 1062601 h 1444151"/>
                    <a:gd name="connsiteX15" fmla="*/ 116728 w 468553"/>
                    <a:gd name="connsiteY15" fmla="*/ 1289882 h 1444151"/>
                    <a:gd name="connsiteX16" fmla="*/ 126749 w 468553"/>
                    <a:gd name="connsiteY16" fmla="*/ 1408992 h 1444151"/>
                    <a:gd name="connsiteX17" fmla="*/ 83343 w 468553"/>
                    <a:gd name="connsiteY17" fmla="*/ 1427123 h 1444151"/>
                    <a:gd name="connsiteX0" fmla="*/ 83343 w 467068"/>
                    <a:gd name="connsiteY0" fmla="*/ 1427123 h 1444151"/>
                    <a:gd name="connsiteX1" fmla="*/ 19498 w 467068"/>
                    <a:gd name="connsiteY1" fmla="*/ 1431884 h 1444151"/>
                    <a:gd name="connsiteX2" fmla="*/ 2381 w 467068"/>
                    <a:gd name="connsiteY2" fmla="*/ 1251759 h 1444151"/>
                    <a:gd name="connsiteX3" fmla="*/ 0 w 467068"/>
                    <a:gd name="connsiteY3" fmla="*/ 1043529 h 1444151"/>
                    <a:gd name="connsiteX4" fmla="*/ 29541 w 467068"/>
                    <a:gd name="connsiteY4" fmla="*/ 785742 h 1444151"/>
                    <a:gd name="connsiteX5" fmla="*/ 81481 w 467068"/>
                    <a:gd name="connsiteY5" fmla="*/ 545588 h 1444151"/>
                    <a:gd name="connsiteX6" fmla="*/ 175834 w 467068"/>
                    <a:gd name="connsiteY6" fmla="*/ 253497 h 1444151"/>
                    <a:gd name="connsiteX7" fmla="*/ 262550 w 467068"/>
                    <a:gd name="connsiteY7" fmla="*/ 81952 h 1444151"/>
                    <a:gd name="connsiteX8" fmla="*/ 291620 w 467068"/>
                    <a:gd name="connsiteY8" fmla="*/ 10962 h 1444151"/>
                    <a:gd name="connsiteX9" fmla="*/ 465499 w 467068"/>
                    <a:gd name="connsiteY9" fmla="*/ 0 h 1444151"/>
                    <a:gd name="connsiteX10" fmla="*/ 325923 w 467068"/>
                    <a:gd name="connsiteY10" fmla="*/ 147236 h 1444151"/>
                    <a:gd name="connsiteX11" fmla="*/ 267313 w 467068"/>
                    <a:gd name="connsiteY11" fmla="*/ 274008 h 1444151"/>
                    <a:gd name="connsiteX12" fmla="*/ 206319 w 467068"/>
                    <a:gd name="connsiteY12" fmla="*/ 451258 h 1444151"/>
                    <a:gd name="connsiteX13" fmla="*/ 119605 w 467068"/>
                    <a:gd name="connsiteY13" fmla="*/ 758110 h 1444151"/>
                    <a:gd name="connsiteX14" fmla="*/ 110057 w 467068"/>
                    <a:gd name="connsiteY14" fmla="*/ 1062601 h 1444151"/>
                    <a:gd name="connsiteX15" fmla="*/ 116728 w 467068"/>
                    <a:gd name="connsiteY15" fmla="*/ 1289882 h 1444151"/>
                    <a:gd name="connsiteX16" fmla="*/ 126749 w 467068"/>
                    <a:gd name="connsiteY16" fmla="*/ 1408992 h 1444151"/>
                    <a:gd name="connsiteX17" fmla="*/ 83343 w 467068"/>
                    <a:gd name="connsiteY17" fmla="*/ 1427123 h 1444151"/>
                    <a:gd name="connsiteX0" fmla="*/ 83343 w 389946"/>
                    <a:gd name="connsiteY0" fmla="*/ 1419979 h 1437007"/>
                    <a:gd name="connsiteX1" fmla="*/ 19498 w 389946"/>
                    <a:gd name="connsiteY1" fmla="*/ 1424740 h 1437007"/>
                    <a:gd name="connsiteX2" fmla="*/ 2381 w 389946"/>
                    <a:gd name="connsiteY2" fmla="*/ 1244615 h 1437007"/>
                    <a:gd name="connsiteX3" fmla="*/ 0 w 389946"/>
                    <a:gd name="connsiteY3" fmla="*/ 1036385 h 1437007"/>
                    <a:gd name="connsiteX4" fmla="*/ 29541 w 389946"/>
                    <a:gd name="connsiteY4" fmla="*/ 778598 h 1437007"/>
                    <a:gd name="connsiteX5" fmla="*/ 81481 w 389946"/>
                    <a:gd name="connsiteY5" fmla="*/ 538444 h 1437007"/>
                    <a:gd name="connsiteX6" fmla="*/ 175834 w 389946"/>
                    <a:gd name="connsiteY6" fmla="*/ 246353 h 1437007"/>
                    <a:gd name="connsiteX7" fmla="*/ 262550 w 389946"/>
                    <a:gd name="connsiteY7" fmla="*/ 74808 h 1437007"/>
                    <a:gd name="connsiteX8" fmla="*/ 291620 w 389946"/>
                    <a:gd name="connsiteY8" fmla="*/ 3818 h 1437007"/>
                    <a:gd name="connsiteX9" fmla="*/ 386918 w 389946"/>
                    <a:gd name="connsiteY9" fmla="*/ 0 h 1437007"/>
                    <a:gd name="connsiteX10" fmla="*/ 325923 w 389946"/>
                    <a:gd name="connsiteY10" fmla="*/ 140092 h 1437007"/>
                    <a:gd name="connsiteX11" fmla="*/ 267313 w 389946"/>
                    <a:gd name="connsiteY11" fmla="*/ 266864 h 1437007"/>
                    <a:gd name="connsiteX12" fmla="*/ 206319 w 389946"/>
                    <a:gd name="connsiteY12" fmla="*/ 444114 h 1437007"/>
                    <a:gd name="connsiteX13" fmla="*/ 119605 w 389946"/>
                    <a:gd name="connsiteY13" fmla="*/ 750966 h 1437007"/>
                    <a:gd name="connsiteX14" fmla="*/ 110057 w 389946"/>
                    <a:gd name="connsiteY14" fmla="*/ 1055457 h 1437007"/>
                    <a:gd name="connsiteX15" fmla="*/ 116728 w 389946"/>
                    <a:gd name="connsiteY15" fmla="*/ 1282738 h 1437007"/>
                    <a:gd name="connsiteX16" fmla="*/ 126749 w 389946"/>
                    <a:gd name="connsiteY16" fmla="*/ 1401848 h 1437007"/>
                    <a:gd name="connsiteX17" fmla="*/ 83343 w 389946"/>
                    <a:gd name="connsiteY17" fmla="*/ 1419979 h 1437007"/>
                    <a:gd name="connsiteX0" fmla="*/ 83343 w 389946"/>
                    <a:gd name="connsiteY0" fmla="*/ 1419979 h 1437007"/>
                    <a:gd name="connsiteX1" fmla="*/ 19498 w 389946"/>
                    <a:gd name="connsiteY1" fmla="*/ 1424740 h 1437007"/>
                    <a:gd name="connsiteX2" fmla="*/ 2381 w 389946"/>
                    <a:gd name="connsiteY2" fmla="*/ 1244615 h 1437007"/>
                    <a:gd name="connsiteX3" fmla="*/ 0 w 389946"/>
                    <a:gd name="connsiteY3" fmla="*/ 1036385 h 1437007"/>
                    <a:gd name="connsiteX4" fmla="*/ 29541 w 389946"/>
                    <a:gd name="connsiteY4" fmla="*/ 778598 h 1437007"/>
                    <a:gd name="connsiteX5" fmla="*/ 81481 w 389946"/>
                    <a:gd name="connsiteY5" fmla="*/ 538444 h 1437007"/>
                    <a:gd name="connsiteX6" fmla="*/ 175834 w 389946"/>
                    <a:gd name="connsiteY6" fmla="*/ 246353 h 1437007"/>
                    <a:gd name="connsiteX7" fmla="*/ 262550 w 389946"/>
                    <a:gd name="connsiteY7" fmla="*/ 74808 h 1437007"/>
                    <a:gd name="connsiteX8" fmla="*/ 291620 w 389946"/>
                    <a:gd name="connsiteY8" fmla="*/ 3818 h 1437007"/>
                    <a:gd name="connsiteX9" fmla="*/ 386918 w 389946"/>
                    <a:gd name="connsiteY9" fmla="*/ 0 h 1437007"/>
                    <a:gd name="connsiteX10" fmla="*/ 325923 w 389946"/>
                    <a:gd name="connsiteY10" fmla="*/ 140092 h 1437007"/>
                    <a:gd name="connsiteX11" fmla="*/ 267313 w 389946"/>
                    <a:gd name="connsiteY11" fmla="*/ 266864 h 1437007"/>
                    <a:gd name="connsiteX12" fmla="*/ 206319 w 389946"/>
                    <a:gd name="connsiteY12" fmla="*/ 444114 h 1437007"/>
                    <a:gd name="connsiteX13" fmla="*/ 119605 w 389946"/>
                    <a:gd name="connsiteY13" fmla="*/ 750966 h 1437007"/>
                    <a:gd name="connsiteX14" fmla="*/ 98151 w 389946"/>
                    <a:gd name="connsiteY14" fmla="*/ 1062601 h 1437007"/>
                    <a:gd name="connsiteX15" fmla="*/ 116728 w 389946"/>
                    <a:gd name="connsiteY15" fmla="*/ 1282738 h 1437007"/>
                    <a:gd name="connsiteX16" fmla="*/ 126749 w 389946"/>
                    <a:gd name="connsiteY16" fmla="*/ 1401848 h 1437007"/>
                    <a:gd name="connsiteX17" fmla="*/ 83343 w 389946"/>
                    <a:gd name="connsiteY17" fmla="*/ 1419979 h 1437007"/>
                    <a:gd name="connsiteX0" fmla="*/ 83343 w 389946"/>
                    <a:gd name="connsiteY0" fmla="*/ 1419979 h 1437007"/>
                    <a:gd name="connsiteX1" fmla="*/ 19498 w 389946"/>
                    <a:gd name="connsiteY1" fmla="*/ 1424740 h 1437007"/>
                    <a:gd name="connsiteX2" fmla="*/ 2381 w 389946"/>
                    <a:gd name="connsiteY2" fmla="*/ 1244615 h 1437007"/>
                    <a:gd name="connsiteX3" fmla="*/ 0 w 389946"/>
                    <a:gd name="connsiteY3" fmla="*/ 1036385 h 1437007"/>
                    <a:gd name="connsiteX4" fmla="*/ 29541 w 389946"/>
                    <a:gd name="connsiteY4" fmla="*/ 778598 h 1437007"/>
                    <a:gd name="connsiteX5" fmla="*/ 81481 w 389946"/>
                    <a:gd name="connsiteY5" fmla="*/ 538444 h 1437007"/>
                    <a:gd name="connsiteX6" fmla="*/ 175834 w 389946"/>
                    <a:gd name="connsiteY6" fmla="*/ 246353 h 1437007"/>
                    <a:gd name="connsiteX7" fmla="*/ 262550 w 389946"/>
                    <a:gd name="connsiteY7" fmla="*/ 74808 h 1437007"/>
                    <a:gd name="connsiteX8" fmla="*/ 291620 w 389946"/>
                    <a:gd name="connsiteY8" fmla="*/ 3818 h 1437007"/>
                    <a:gd name="connsiteX9" fmla="*/ 386918 w 389946"/>
                    <a:gd name="connsiteY9" fmla="*/ 0 h 1437007"/>
                    <a:gd name="connsiteX10" fmla="*/ 325923 w 389946"/>
                    <a:gd name="connsiteY10" fmla="*/ 140092 h 1437007"/>
                    <a:gd name="connsiteX11" fmla="*/ 267313 w 389946"/>
                    <a:gd name="connsiteY11" fmla="*/ 266864 h 1437007"/>
                    <a:gd name="connsiteX12" fmla="*/ 206319 w 389946"/>
                    <a:gd name="connsiteY12" fmla="*/ 444114 h 1437007"/>
                    <a:gd name="connsiteX13" fmla="*/ 126748 w 389946"/>
                    <a:gd name="connsiteY13" fmla="*/ 753347 h 1437007"/>
                    <a:gd name="connsiteX14" fmla="*/ 98151 w 389946"/>
                    <a:gd name="connsiteY14" fmla="*/ 1062601 h 1437007"/>
                    <a:gd name="connsiteX15" fmla="*/ 116728 w 389946"/>
                    <a:gd name="connsiteY15" fmla="*/ 1282738 h 1437007"/>
                    <a:gd name="connsiteX16" fmla="*/ 126749 w 389946"/>
                    <a:gd name="connsiteY16" fmla="*/ 1401848 h 1437007"/>
                    <a:gd name="connsiteX17" fmla="*/ 83343 w 389946"/>
                    <a:gd name="connsiteY17" fmla="*/ 1419979 h 1437007"/>
                    <a:gd name="connsiteX0" fmla="*/ 83343 w 389946"/>
                    <a:gd name="connsiteY0" fmla="*/ 1419979 h 1437007"/>
                    <a:gd name="connsiteX1" fmla="*/ 19498 w 389946"/>
                    <a:gd name="connsiteY1" fmla="*/ 1424740 h 1437007"/>
                    <a:gd name="connsiteX2" fmla="*/ 2381 w 389946"/>
                    <a:gd name="connsiteY2" fmla="*/ 1244615 h 1437007"/>
                    <a:gd name="connsiteX3" fmla="*/ 0 w 389946"/>
                    <a:gd name="connsiteY3" fmla="*/ 1036385 h 1437007"/>
                    <a:gd name="connsiteX4" fmla="*/ 29541 w 389946"/>
                    <a:gd name="connsiteY4" fmla="*/ 778598 h 1437007"/>
                    <a:gd name="connsiteX5" fmla="*/ 81481 w 389946"/>
                    <a:gd name="connsiteY5" fmla="*/ 538444 h 1437007"/>
                    <a:gd name="connsiteX6" fmla="*/ 175834 w 389946"/>
                    <a:gd name="connsiteY6" fmla="*/ 246353 h 1437007"/>
                    <a:gd name="connsiteX7" fmla="*/ 262550 w 389946"/>
                    <a:gd name="connsiteY7" fmla="*/ 74808 h 1437007"/>
                    <a:gd name="connsiteX8" fmla="*/ 291620 w 389946"/>
                    <a:gd name="connsiteY8" fmla="*/ 3818 h 1437007"/>
                    <a:gd name="connsiteX9" fmla="*/ 386918 w 389946"/>
                    <a:gd name="connsiteY9" fmla="*/ 0 h 1437007"/>
                    <a:gd name="connsiteX10" fmla="*/ 325923 w 389946"/>
                    <a:gd name="connsiteY10" fmla="*/ 140092 h 1437007"/>
                    <a:gd name="connsiteX11" fmla="*/ 267313 w 389946"/>
                    <a:gd name="connsiteY11" fmla="*/ 266864 h 1437007"/>
                    <a:gd name="connsiteX12" fmla="*/ 206319 w 389946"/>
                    <a:gd name="connsiteY12" fmla="*/ 444114 h 1437007"/>
                    <a:gd name="connsiteX13" fmla="*/ 126748 w 389946"/>
                    <a:gd name="connsiteY13" fmla="*/ 753347 h 1437007"/>
                    <a:gd name="connsiteX14" fmla="*/ 98151 w 389946"/>
                    <a:gd name="connsiteY14" fmla="*/ 1062601 h 1437007"/>
                    <a:gd name="connsiteX15" fmla="*/ 109584 w 389946"/>
                    <a:gd name="connsiteY15" fmla="*/ 1282738 h 1437007"/>
                    <a:gd name="connsiteX16" fmla="*/ 126749 w 389946"/>
                    <a:gd name="connsiteY16" fmla="*/ 1401848 h 1437007"/>
                    <a:gd name="connsiteX17" fmla="*/ 83343 w 389946"/>
                    <a:gd name="connsiteY17" fmla="*/ 1419979 h 1437007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759171 w 1146736"/>
                    <a:gd name="connsiteY2" fmla="*/ 1244615 h 1421598"/>
                    <a:gd name="connsiteX3" fmla="*/ 756790 w 1146736"/>
                    <a:gd name="connsiteY3" fmla="*/ 1036385 h 1421598"/>
                    <a:gd name="connsiteX4" fmla="*/ 786331 w 1146736"/>
                    <a:gd name="connsiteY4" fmla="*/ 7785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756790 w 1146736"/>
                    <a:gd name="connsiteY3" fmla="*/ 1036385 h 1421598"/>
                    <a:gd name="connsiteX4" fmla="*/ 786331 w 1146736"/>
                    <a:gd name="connsiteY4" fmla="*/ 7785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756790 w 1146736"/>
                    <a:gd name="connsiteY3" fmla="*/ 1036385 h 1421598"/>
                    <a:gd name="connsiteX4" fmla="*/ 786331 w 1146736"/>
                    <a:gd name="connsiteY4" fmla="*/ 7785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356740 w 1146736"/>
                    <a:gd name="connsiteY3" fmla="*/ 893510 h 1421598"/>
                    <a:gd name="connsiteX4" fmla="*/ 786331 w 1146736"/>
                    <a:gd name="connsiteY4" fmla="*/ 7785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356740 w 1146736"/>
                    <a:gd name="connsiteY3" fmla="*/ 893510 h 1421598"/>
                    <a:gd name="connsiteX4" fmla="*/ 548206 w 1146736"/>
                    <a:gd name="connsiteY4" fmla="*/ 6642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356740 w 1146736"/>
                    <a:gd name="connsiteY3" fmla="*/ 893510 h 1421598"/>
                    <a:gd name="connsiteX4" fmla="*/ 548206 w 1146736"/>
                    <a:gd name="connsiteY4" fmla="*/ 664298 h 1421598"/>
                    <a:gd name="connsiteX5" fmla="*/ 757309 w 1146736"/>
                    <a:gd name="connsiteY5" fmla="*/ 362232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53185"/>
                    <a:gd name="connsiteY0" fmla="*/ 1592373 h 1593992"/>
                    <a:gd name="connsiteX1" fmla="*/ 0 w 1153185"/>
                    <a:gd name="connsiteY1" fmla="*/ 1530459 h 1593992"/>
                    <a:gd name="connsiteX2" fmla="*/ 173384 w 1153185"/>
                    <a:gd name="connsiteY2" fmla="*/ 1355096 h 1593992"/>
                    <a:gd name="connsiteX3" fmla="*/ 356740 w 1153185"/>
                    <a:gd name="connsiteY3" fmla="*/ 1065904 h 1593992"/>
                    <a:gd name="connsiteX4" fmla="*/ 548206 w 1153185"/>
                    <a:gd name="connsiteY4" fmla="*/ 836692 h 1593992"/>
                    <a:gd name="connsiteX5" fmla="*/ 757309 w 1153185"/>
                    <a:gd name="connsiteY5" fmla="*/ 534626 h 1593992"/>
                    <a:gd name="connsiteX6" fmla="*/ 932624 w 1153185"/>
                    <a:gd name="connsiteY6" fmla="*/ 418747 h 1593992"/>
                    <a:gd name="connsiteX7" fmla="*/ 1019340 w 1153185"/>
                    <a:gd name="connsiteY7" fmla="*/ 247202 h 1593992"/>
                    <a:gd name="connsiteX8" fmla="*/ 1153185 w 1153185"/>
                    <a:gd name="connsiteY8" fmla="*/ 0 h 1593992"/>
                    <a:gd name="connsiteX9" fmla="*/ 1143708 w 1153185"/>
                    <a:gd name="connsiteY9" fmla="*/ 172394 h 1593992"/>
                    <a:gd name="connsiteX10" fmla="*/ 1082713 w 1153185"/>
                    <a:gd name="connsiteY10" fmla="*/ 312486 h 1593992"/>
                    <a:gd name="connsiteX11" fmla="*/ 1024103 w 1153185"/>
                    <a:gd name="connsiteY11" fmla="*/ 439258 h 1593992"/>
                    <a:gd name="connsiteX12" fmla="*/ 963109 w 1153185"/>
                    <a:gd name="connsiteY12" fmla="*/ 616508 h 1593992"/>
                    <a:gd name="connsiteX13" fmla="*/ 883538 w 1153185"/>
                    <a:gd name="connsiteY13" fmla="*/ 925741 h 1593992"/>
                    <a:gd name="connsiteX14" fmla="*/ 854941 w 1153185"/>
                    <a:gd name="connsiteY14" fmla="*/ 1234995 h 1593992"/>
                    <a:gd name="connsiteX15" fmla="*/ 866374 w 1153185"/>
                    <a:gd name="connsiteY15" fmla="*/ 1455132 h 1593992"/>
                    <a:gd name="connsiteX16" fmla="*/ 883539 w 1153185"/>
                    <a:gd name="connsiteY16" fmla="*/ 1574242 h 1593992"/>
                    <a:gd name="connsiteX17" fmla="*/ 840133 w 1153185"/>
                    <a:gd name="connsiteY17" fmla="*/ 1592373 h 1593992"/>
                    <a:gd name="connsiteX0" fmla="*/ 840133 w 1153185"/>
                    <a:gd name="connsiteY0" fmla="*/ 1592373 h 1593992"/>
                    <a:gd name="connsiteX1" fmla="*/ 0 w 1153185"/>
                    <a:gd name="connsiteY1" fmla="*/ 1530459 h 1593992"/>
                    <a:gd name="connsiteX2" fmla="*/ 173384 w 1153185"/>
                    <a:gd name="connsiteY2" fmla="*/ 1355096 h 1593992"/>
                    <a:gd name="connsiteX3" fmla="*/ 356740 w 1153185"/>
                    <a:gd name="connsiteY3" fmla="*/ 1065904 h 1593992"/>
                    <a:gd name="connsiteX4" fmla="*/ 548206 w 1153185"/>
                    <a:gd name="connsiteY4" fmla="*/ 836692 h 1593992"/>
                    <a:gd name="connsiteX5" fmla="*/ 757309 w 1153185"/>
                    <a:gd name="connsiteY5" fmla="*/ 534626 h 1593992"/>
                    <a:gd name="connsiteX6" fmla="*/ 889761 w 1153185"/>
                    <a:gd name="connsiteY6" fmla="*/ 366360 h 1593992"/>
                    <a:gd name="connsiteX7" fmla="*/ 1019340 w 1153185"/>
                    <a:gd name="connsiteY7" fmla="*/ 247202 h 1593992"/>
                    <a:gd name="connsiteX8" fmla="*/ 1153185 w 1153185"/>
                    <a:gd name="connsiteY8" fmla="*/ 0 h 1593992"/>
                    <a:gd name="connsiteX9" fmla="*/ 1143708 w 1153185"/>
                    <a:gd name="connsiteY9" fmla="*/ 172394 h 1593992"/>
                    <a:gd name="connsiteX10" fmla="*/ 1082713 w 1153185"/>
                    <a:gd name="connsiteY10" fmla="*/ 312486 h 1593992"/>
                    <a:gd name="connsiteX11" fmla="*/ 1024103 w 1153185"/>
                    <a:gd name="connsiteY11" fmla="*/ 439258 h 1593992"/>
                    <a:gd name="connsiteX12" fmla="*/ 963109 w 1153185"/>
                    <a:gd name="connsiteY12" fmla="*/ 616508 h 1593992"/>
                    <a:gd name="connsiteX13" fmla="*/ 883538 w 1153185"/>
                    <a:gd name="connsiteY13" fmla="*/ 925741 h 1593992"/>
                    <a:gd name="connsiteX14" fmla="*/ 854941 w 1153185"/>
                    <a:gd name="connsiteY14" fmla="*/ 1234995 h 1593992"/>
                    <a:gd name="connsiteX15" fmla="*/ 866374 w 1153185"/>
                    <a:gd name="connsiteY15" fmla="*/ 1455132 h 1593992"/>
                    <a:gd name="connsiteX16" fmla="*/ 883539 w 1153185"/>
                    <a:gd name="connsiteY16" fmla="*/ 1574242 h 1593992"/>
                    <a:gd name="connsiteX17" fmla="*/ 840133 w 1153185"/>
                    <a:gd name="connsiteY17" fmla="*/ 1592373 h 1593992"/>
                    <a:gd name="connsiteX0" fmla="*/ 840133 w 1153185"/>
                    <a:gd name="connsiteY0" fmla="*/ 1592373 h 1593992"/>
                    <a:gd name="connsiteX1" fmla="*/ 0 w 1153185"/>
                    <a:gd name="connsiteY1" fmla="*/ 1530459 h 1593992"/>
                    <a:gd name="connsiteX2" fmla="*/ 173384 w 1153185"/>
                    <a:gd name="connsiteY2" fmla="*/ 1355096 h 1593992"/>
                    <a:gd name="connsiteX3" fmla="*/ 356740 w 1153185"/>
                    <a:gd name="connsiteY3" fmla="*/ 1065904 h 1593992"/>
                    <a:gd name="connsiteX4" fmla="*/ 548206 w 1153185"/>
                    <a:gd name="connsiteY4" fmla="*/ 836692 h 1593992"/>
                    <a:gd name="connsiteX5" fmla="*/ 757309 w 1153185"/>
                    <a:gd name="connsiteY5" fmla="*/ 534626 h 1593992"/>
                    <a:gd name="connsiteX6" fmla="*/ 889761 w 1153185"/>
                    <a:gd name="connsiteY6" fmla="*/ 366360 h 1593992"/>
                    <a:gd name="connsiteX7" fmla="*/ 1019340 w 1153185"/>
                    <a:gd name="connsiteY7" fmla="*/ 213864 h 1593992"/>
                    <a:gd name="connsiteX8" fmla="*/ 1153185 w 1153185"/>
                    <a:gd name="connsiteY8" fmla="*/ 0 h 1593992"/>
                    <a:gd name="connsiteX9" fmla="*/ 1143708 w 1153185"/>
                    <a:gd name="connsiteY9" fmla="*/ 172394 h 1593992"/>
                    <a:gd name="connsiteX10" fmla="*/ 1082713 w 1153185"/>
                    <a:gd name="connsiteY10" fmla="*/ 312486 h 1593992"/>
                    <a:gd name="connsiteX11" fmla="*/ 1024103 w 1153185"/>
                    <a:gd name="connsiteY11" fmla="*/ 439258 h 1593992"/>
                    <a:gd name="connsiteX12" fmla="*/ 963109 w 1153185"/>
                    <a:gd name="connsiteY12" fmla="*/ 616508 h 1593992"/>
                    <a:gd name="connsiteX13" fmla="*/ 883538 w 1153185"/>
                    <a:gd name="connsiteY13" fmla="*/ 925741 h 1593992"/>
                    <a:gd name="connsiteX14" fmla="*/ 854941 w 1153185"/>
                    <a:gd name="connsiteY14" fmla="*/ 1234995 h 1593992"/>
                    <a:gd name="connsiteX15" fmla="*/ 866374 w 1153185"/>
                    <a:gd name="connsiteY15" fmla="*/ 1455132 h 1593992"/>
                    <a:gd name="connsiteX16" fmla="*/ 883539 w 1153185"/>
                    <a:gd name="connsiteY16" fmla="*/ 1574242 h 1593992"/>
                    <a:gd name="connsiteX17" fmla="*/ 840133 w 1153185"/>
                    <a:gd name="connsiteY17" fmla="*/ 1592373 h 1593992"/>
                    <a:gd name="connsiteX0" fmla="*/ 840133 w 1153185"/>
                    <a:gd name="connsiteY0" fmla="*/ 1592373 h 1593992"/>
                    <a:gd name="connsiteX1" fmla="*/ 0 w 1153185"/>
                    <a:gd name="connsiteY1" fmla="*/ 1530459 h 1593992"/>
                    <a:gd name="connsiteX2" fmla="*/ 130522 w 1153185"/>
                    <a:gd name="connsiteY2" fmla="*/ 1345571 h 1593992"/>
                    <a:gd name="connsiteX3" fmla="*/ 356740 w 1153185"/>
                    <a:gd name="connsiteY3" fmla="*/ 1065904 h 1593992"/>
                    <a:gd name="connsiteX4" fmla="*/ 548206 w 1153185"/>
                    <a:gd name="connsiteY4" fmla="*/ 836692 h 1593992"/>
                    <a:gd name="connsiteX5" fmla="*/ 757309 w 1153185"/>
                    <a:gd name="connsiteY5" fmla="*/ 534626 h 1593992"/>
                    <a:gd name="connsiteX6" fmla="*/ 889761 w 1153185"/>
                    <a:gd name="connsiteY6" fmla="*/ 366360 h 1593992"/>
                    <a:gd name="connsiteX7" fmla="*/ 1019340 w 1153185"/>
                    <a:gd name="connsiteY7" fmla="*/ 213864 h 1593992"/>
                    <a:gd name="connsiteX8" fmla="*/ 1153185 w 1153185"/>
                    <a:gd name="connsiteY8" fmla="*/ 0 h 1593992"/>
                    <a:gd name="connsiteX9" fmla="*/ 1143708 w 1153185"/>
                    <a:gd name="connsiteY9" fmla="*/ 172394 h 1593992"/>
                    <a:gd name="connsiteX10" fmla="*/ 1082713 w 1153185"/>
                    <a:gd name="connsiteY10" fmla="*/ 312486 h 1593992"/>
                    <a:gd name="connsiteX11" fmla="*/ 1024103 w 1153185"/>
                    <a:gd name="connsiteY11" fmla="*/ 439258 h 1593992"/>
                    <a:gd name="connsiteX12" fmla="*/ 963109 w 1153185"/>
                    <a:gd name="connsiteY12" fmla="*/ 616508 h 1593992"/>
                    <a:gd name="connsiteX13" fmla="*/ 883538 w 1153185"/>
                    <a:gd name="connsiteY13" fmla="*/ 925741 h 1593992"/>
                    <a:gd name="connsiteX14" fmla="*/ 854941 w 1153185"/>
                    <a:gd name="connsiteY14" fmla="*/ 1234995 h 1593992"/>
                    <a:gd name="connsiteX15" fmla="*/ 866374 w 1153185"/>
                    <a:gd name="connsiteY15" fmla="*/ 1455132 h 1593992"/>
                    <a:gd name="connsiteX16" fmla="*/ 883539 w 1153185"/>
                    <a:gd name="connsiteY16" fmla="*/ 1574242 h 1593992"/>
                    <a:gd name="connsiteX17" fmla="*/ 840133 w 1153185"/>
                    <a:gd name="connsiteY17" fmla="*/ 1592373 h 1593992"/>
                    <a:gd name="connsiteX0" fmla="*/ 225771 w 1153185"/>
                    <a:gd name="connsiteY0" fmla="*/ 1530460 h 1574828"/>
                    <a:gd name="connsiteX1" fmla="*/ 0 w 1153185"/>
                    <a:gd name="connsiteY1" fmla="*/ 1530459 h 1574828"/>
                    <a:gd name="connsiteX2" fmla="*/ 130522 w 1153185"/>
                    <a:gd name="connsiteY2" fmla="*/ 1345571 h 1574828"/>
                    <a:gd name="connsiteX3" fmla="*/ 356740 w 1153185"/>
                    <a:gd name="connsiteY3" fmla="*/ 1065904 h 1574828"/>
                    <a:gd name="connsiteX4" fmla="*/ 548206 w 1153185"/>
                    <a:gd name="connsiteY4" fmla="*/ 836692 h 1574828"/>
                    <a:gd name="connsiteX5" fmla="*/ 757309 w 1153185"/>
                    <a:gd name="connsiteY5" fmla="*/ 534626 h 1574828"/>
                    <a:gd name="connsiteX6" fmla="*/ 889761 w 1153185"/>
                    <a:gd name="connsiteY6" fmla="*/ 366360 h 1574828"/>
                    <a:gd name="connsiteX7" fmla="*/ 1019340 w 1153185"/>
                    <a:gd name="connsiteY7" fmla="*/ 213864 h 1574828"/>
                    <a:gd name="connsiteX8" fmla="*/ 1153185 w 1153185"/>
                    <a:gd name="connsiteY8" fmla="*/ 0 h 1574828"/>
                    <a:gd name="connsiteX9" fmla="*/ 1143708 w 1153185"/>
                    <a:gd name="connsiteY9" fmla="*/ 172394 h 1574828"/>
                    <a:gd name="connsiteX10" fmla="*/ 1082713 w 1153185"/>
                    <a:gd name="connsiteY10" fmla="*/ 312486 h 1574828"/>
                    <a:gd name="connsiteX11" fmla="*/ 1024103 w 1153185"/>
                    <a:gd name="connsiteY11" fmla="*/ 439258 h 1574828"/>
                    <a:gd name="connsiteX12" fmla="*/ 963109 w 1153185"/>
                    <a:gd name="connsiteY12" fmla="*/ 616508 h 1574828"/>
                    <a:gd name="connsiteX13" fmla="*/ 883538 w 1153185"/>
                    <a:gd name="connsiteY13" fmla="*/ 925741 h 1574828"/>
                    <a:gd name="connsiteX14" fmla="*/ 854941 w 1153185"/>
                    <a:gd name="connsiteY14" fmla="*/ 1234995 h 1574828"/>
                    <a:gd name="connsiteX15" fmla="*/ 866374 w 1153185"/>
                    <a:gd name="connsiteY15" fmla="*/ 1455132 h 1574828"/>
                    <a:gd name="connsiteX16" fmla="*/ 883539 w 1153185"/>
                    <a:gd name="connsiteY16" fmla="*/ 1574242 h 1574828"/>
                    <a:gd name="connsiteX17" fmla="*/ 225771 w 1153185"/>
                    <a:gd name="connsiteY17" fmla="*/ 1530460 h 1574828"/>
                    <a:gd name="connsiteX0" fmla="*/ 225771 w 1153185"/>
                    <a:gd name="connsiteY0" fmla="*/ 1530460 h 1543420"/>
                    <a:gd name="connsiteX1" fmla="*/ 0 w 1153185"/>
                    <a:gd name="connsiteY1" fmla="*/ 1530459 h 1543420"/>
                    <a:gd name="connsiteX2" fmla="*/ 130522 w 1153185"/>
                    <a:gd name="connsiteY2" fmla="*/ 1345571 h 1543420"/>
                    <a:gd name="connsiteX3" fmla="*/ 356740 w 1153185"/>
                    <a:gd name="connsiteY3" fmla="*/ 1065904 h 1543420"/>
                    <a:gd name="connsiteX4" fmla="*/ 548206 w 1153185"/>
                    <a:gd name="connsiteY4" fmla="*/ 836692 h 1543420"/>
                    <a:gd name="connsiteX5" fmla="*/ 757309 w 1153185"/>
                    <a:gd name="connsiteY5" fmla="*/ 534626 h 1543420"/>
                    <a:gd name="connsiteX6" fmla="*/ 889761 w 1153185"/>
                    <a:gd name="connsiteY6" fmla="*/ 366360 h 1543420"/>
                    <a:gd name="connsiteX7" fmla="*/ 1019340 w 1153185"/>
                    <a:gd name="connsiteY7" fmla="*/ 213864 h 1543420"/>
                    <a:gd name="connsiteX8" fmla="*/ 1153185 w 1153185"/>
                    <a:gd name="connsiteY8" fmla="*/ 0 h 1543420"/>
                    <a:gd name="connsiteX9" fmla="*/ 1143708 w 1153185"/>
                    <a:gd name="connsiteY9" fmla="*/ 172394 h 1543420"/>
                    <a:gd name="connsiteX10" fmla="*/ 1082713 w 1153185"/>
                    <a:gd name="connsiteY10" fmla="*/ 312486 h 1543420"/>
                    <a:gd name="connsiteX11" fmla="*/ 1024103 w 1153185"/>
                    <a:gd name="connsiteY11" fmla="*/ 439258 h 1543420"/>
                    <a:gd name="connsiteX12" fmla="*/ 963109 w 1153185"/>
                    <a:gd name="connsiteY12" fmla="*/ 616508 h 1543420"/>
                    <a:gd name="connsiteX13" fmla="*/ 883538 w 1153185"/>
                    <a:gd name="connsiteY13" fmla="*/ 925741 h 1543420"/>
                    <a:gd name="connsiteX14" fmla="*/ 854941 w 1153185"/>
                    <a:gd name="connsiteY14" fmla="*/ 1234995 h 1543420"/>
                    <a:gd name="connsiteX15" fmla="*/ 866374 w 1153185"/>
                    <a:gd name="connsiteY15" fmla="*/ 1455132 h 1543420"/>
                    <a:gd name="connsiteX16" fmla="*/ 426339 w 1153185"/>
                    <a:gd name="connsiteY16" fmla="*/ 1521854 h 1543420"/>
                    <a:gd name="connsiteX17" fmla="*/ 225771 w 1153185"/>
                    <a:gd name="connsiteY17" fmla="*/ 1530460 h 1543420"/>
                    <a:gd name="connsiteX0" fmla="*/ 120996 w 1153185"/>
                    <a:gd name="connsiteY0" fmla="*/ 1530460 h 1543420"/>
                    <a:gd name="connsiteX1" fmla="*/ 0 w 1153185"/>
                    <a:gd name="connsiteY1" fmla="*/ 1530459 h 1543420"/>
                    <a:gd name="connsiteX2" fmla="*/ 130522 w 1153185"/>
                    <a:gd name="connsiteY2" fmla="*/ 1345571 h 1543420"/>
                    <a:gd name="connsiteX3" fmla="*/ 356740 w 1153185"/>
                    <a:gd name="connsiteY3" fmla="*/ 1065904 h 1543420"/>
                    <a:gd name="connsiteX4" fmla="*/ 548206 w 1153185"/>
                    <a:gd name="connsiteY4" fmla="*/ 836692 h 1543420"/>
                    <a:gd name="connsiteX5" fmla="*/ 757309 w 1153185"/>
                    <a:gd name="connsiteY5" fmla="*/ 534626 h 1543420"/>
                    <a:gd name="connsiteX6" fmla="*/ 889761 w 1153185"/>
                    <a:gd name="connsiteY6" fmla="*/ 366360 h 1543420"/>
                    <a:gd name="connsiteX7" fmla="*/ 1019340 w 1153185"/>
                    <a:gd name="connsiteY7" fmla="*/ 213864 h 1543420"/>
                    <a:gd name="connsiteX8" fmla="*/ 1153185 w 1153185"/>
                    <a:gd name="connsiteY8" fmla="*/ 0 h 1543420"/>
                    <a:gd name="connsiteX9" fmla="*/ 1143708 w 1153185"/>
                    <a:gd name="connsiteY9" fmla="*/ 172394 h 1543420"/>
                    <a:gd name="connsiteX10" fmla="*/ 1082713 w 1153185"/>
                    <a:gd name="connsiteY10" fmla="*/ 312486 h 1543420"/>
                    <a:gd name="connsiteX11" fmla="*/ 1024103 w 1153185"/>
                    <a:gd name="connsiteY11" fmla="*/ 439258 h 1543420"/>
                    <a:gd name="connsiteX12" fmla="*/ 963109 w 1153185"/>
                    <a:gd name="connsiteY12" fmla="*/ 616508 h 1543420"/>
                    <a:gd name="connsiteX13" fmla="*/ 883538 w 1153185"/>
                    <a:gd name="connsiteY13" fmla="*/ 925741 h 1543420"/>
                    <a:gd name="connsiteX14" fmla="*/ 854941 w 1153185"/>
                    <a:gd name="connsiteY14" fmla="*/ 1234995 h 1543420"/>
                    <a:gd name="connsiteX15" fmla="*/ 866374 w 1153185"/>
                    <a:gd name="connsiteY15" fmla="*/ 1455132 h 1543420"/>
                    <a:gd name="connsiteX16" fmla="*/ 426339 w 1153185"/>
                    <a:gd name="connsiteY16" fmla="*/ 1521854 h 1543420"/>
                    <a:gd name="connsiteX17" fmla="*/ 120996 w 1153185"/>
                    <a:gd name="connsiteY17" fmla="*/ 1530460 h 1543420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963109 w 1153185"/>
                    <a:gd name="connsiteY12" fmla="*/ 616508 h 1542888"/>
                    <a:gd name="connsiteX13" fmla="*/ 883538 w 1153185"/>
                    <a:gd name="connsiteY13" fmla="*/ 925741 h 1542888"/>
                    <a:gd name="connsiteX14" fmla="*/ 854941 w 1153185"/>
                    <a:gd name="connsiteY14" fmla="*/ 1234995 h 1542888"/>
                    <a:gd name="connsiteX15" fmla="*/ 866374 w 1153185"/>
                    <a:gd name="connsiteY15" fmla="*/ 1455132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963109 w 1153185"/>
                    <a:gd name="connsiteY12" fmla="*/ 616508 h 1542888"/>
                    <a:gd name="connsiteX13" fmla="*/ 883538 w 1153185"/>
                    <a:gd name="connsiteY13" fmla="*/ 925741 h 1542888"/>
                    <a:gd name="connsiteX14" fmla="*/ 854941 w 1153185"/>
                    <a:gd name="connsiteY14" fmla="*/ 1234995 h 1542888"/>
                    <a:gd name="connsiteX15" fmla="*/ 332974 w 1153185"/>
                    <a:gd name="connsiteY15" fmla="*/ 1431319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963109 w 1153185"/>
                    <a:gd name="connsiteY12" fmla="*/ 616508 h 1542888"/>
                    <a:gd name="connsiteX13" fmla="*/ 883538 w 1153185"/>
                    <a:gd name="connsiteY13" fmla="*/ 925741 h 1542888"/>
                    <a:gd name="connsiteX14" fmla="*/ 412029 w 1153185"/>
                    <a:gd name="connsiteY14" fmla="*/ 1234995 h 1542888"/>
                    <a:gd name="connsiteX15" fmla="*/ 332974 w 1153185"/>
                    <a:gd name="connsiteY15" fmla="*/ 1431319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963109 w 1153185"/>
                    <a:gd name="connsiteY12" fmla="*/ 616508 h 1542888"/>
                    <a:gd name="connsiteX13" fmla="*/ 645413 w 1153185"/>
                    <a:gd name="connsiteY13" fmla="*/ 920978 h 1542888"/>
                    <a:gd name="connsiteX14" fmla="*/ 412029 w 1153185"/>
                    <a:gd name="connsiteY14" fmla="*/ 1234995 h 1542888"/>
                    <a:gd name="connsiteX15" fmla="*/ 332974 w 1153185"/>
                    <a:gd name="connsiteY15" fmla="*/ 1431319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829759 w 1153185"/>
                    <a:gd name="connsiteY12" fmla="*/ 635558 h 1542888"/>
                    <a:gd name="connsiteX13" fmla="*/ 645413 w 1153185"/>
                    <a:gd name="connsiteY13" fmla="*/ 920978 h 1542888"/>
                    <a:gd name="connsiteX14" fmla="*/ 412029 w 1153185"/>
                    <a:gd name="connsiteY14" fmla="*/ 1234995 h 1542888"/>
                    <a:gd name="connsiteX15" fmla="*/ 332974 w 1153185"/>
                    <a:gd name="connsiteY15" fmla="*/ 1431319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264027"/>
                    <a:gd name="connsiteY0" fmla="*/ 1530460 h 1542888"/>
                    <a:gd name="connsiteX1" fmla="*/ 0 w 1264027"/>
                    <a:gd name="connsiteY1" fmla="*/ 1530459 h 1542888"/>
                    <a:gd name="connsiteX2" fmla="*/ 130522 w 1264027"/>
                    <a:gd name="connsiteY2" fmla="*/ 1345571 h 1542888"/>
                    <a:gd name="connsiteX3" fmla="*/ 356740 w 1264027"/>
                    <a:gd name="connsiteY3" fmla="*/ 1065904 h 1542888"/>
                    <a:gd name="connsiteX4" fmla="*/ 548206 w 1264027"/>
                    <a:gd name="connsiteY4" fmla="*/ 836692 h 1542888"/>
                    <a:gd name="connsiteX5" fmla="*/ 757309 w 1264027"/>
                    <a:gd name="connsiteY5" fmla="*/ 534626 h 1542888"/>
                    <a:gd name="connsiteX6" fmla="*/ 889761 w 1264027"/>
                    <a:gd name="connsiteY6" fmla="*/ 366360 h 1542888"/>
                    <a:gd name="connsiteX7" fmla="*/ 1019340 w 1264027"/>
                    <a:gd name="connsiteY7" fmla="*/ 213864 h 1542888"/>
                    <a:gd name="connsiteX8" fmla="*/ 1153185 w 1264027"/>
                    <a:gd name="connsiteY8" fmla="*/ 0 h 1542888"/>
                    <a:gd name="connsiteX9" fmla="*/ 1262771 w 1264027"/>
                    <a:gd name="connsiteY9" fmla="*/ 24756 h 1542888"/>
                    <a:gd name="connsiteX10" fmla="*/ 1082713 w 1264027"/>
                    <a:gd name="connsiteY10" fmla="*/ 312486 h 1542888"/>
                    <a:gd name="connsiteX11" fmla="*/ 1024103 w 1264027"/>
                    <a:gd name="connsiteY11" fmla="*/ 439258 h 1542888"/>
                    <a:gd name="connsiteX12" fmla="*/ 829759 w 1264027"/>
                    <a:gd name="connsiteY12" fmla="*/ 635558 h 1542888"/>
                    <a:gd name="connsiteX13" fmla="*/ 645413 w 1264027"/>
                    <a:gd name="connsiteY13" fmla="*/ 920978 h 1542888"/>
                    <a:gd name="connsiteX14" fmla="*/ 412029 w 1264027"/>
                    <a:gd name="connsiteY14" fmla="*/ 1234995 h 1542888"/>
                    <a:gd name="connsiteX15" fmla="*/ 332974 w 1264027"/>
                    <a:gd name="connsiteY15" fmla="*/ 1431319 h 1542888"/>
                    <a:gd name="connsiteX16" fmla="*/ 212027 w 1264027"/>
                    <a:gd name="connsiteY16" fmla="*/ 1536141 h 1542888"/>
                    <a:gd name="connsiteX17" fmla="*/ 120996 w 1264027"/>
                    <a:gd name="connsiteY17" fmla="*/ 1530460 h 1542888"/>
                    <a:gd name="connsiteX0" fmla="*/ 120996 w 1264333"/>
                    <a:gd name="connsiteY0" fmla="*/ 1530460 h 1542888"/>
                    <a:gd name="connsiteX1" fmla="*/ 0 w 1264333"/>
                    <a:gd name="connsiteY1" fmla="*/ 1530459 h 1542888"/>
                    <a:gd name="connsiteX2" fmla="*/ 130522 w 1264333"/>
                    <a:gd name="connsiteY2" fmla="*/ 1345571 h 1542888"/>
                    <a:gd name="connsiteX3" fmla="*/ 356740 w 1264333"/>
                    <a:gd name="connsiteY3" fmla="*/ 1065904 h 1542888"/>
                    <a:gd name="connsiteX4" fmla="*/ 548206 w 1264333"/>
                    <a:gd name="connsiteY4" fmla="*/ 836692 h 1542888"/>
                    <a:gd name="connsiteX5" fmla="*/ 757309 w 1264333"/>
                    <a:gd name="connsiteY5" fmla="*/ 534626 h 1542888"/>
                    <a:gd name="connsiteX6" fmla="*/ 889761 w 1264333"/>
                    <a:gd name="connsiteY6" fmla="*/ 366360 h 1542888"/>
                    <a:gd name="connsiteX7" fmla="*/ 1019340 w 1264333"/>
                    <a:gd name="connsiteY7" fmla="*/ 213864 h 1542888"/>
                    <a:gd name="connsiteX8" fmla="*/ 1153185 w 1264333"/>
                    <a:gd name="connsiteY8" fmla="*/ 0 h 1542888"/>
                    <a:gd name="connsiteX9" fmla="*/ 1262771 w 1264333"/>
                    <a:gd name="connsiteY9" fmla="*/ 24756 h 1542888"/>
                    <a:gd name="connsiteX10" fmla="*/ 1116051 w 1264333"/>
                    <a:gd name="connsiteY10" fmla="*/ 255336 h 1542888"/>
                    <a:gd name="connsiteX11" fmla="*/ 1024103 w 1264333"/>
                    <a:gd name="connsiteY11" fmla="*/ 439258 h 1542888"/>
                    <a:gd name="connsiteX12" fmla="*/ 829759 w 1264333"/>
                    <a:gd name="connsiteY12" fmla="*/ 635558 h 1542888"/>
                    <a:gd name="connsiteX13" fmla="*/ 645413 w 1264333"/>
                    <a:gd name="connsiteY13" fmla="*/ 920978 h 1542888"/>
                    <a:gd name="connsiteX14" fmla="*/ 412029 w 1264333"/>
                    <a:gd name="connsiteY14" fmla="*/ 1234995 h 1542888"/>
                    <a:gd name="connsiteX15" fmla="*/ 332974 w 1264333"/>
                    <a:gd name="connsiteY15" fmla="*/ 1431319 h 1542888"/>
                    <a:gd name="connsiteX16" fmla="*/ 212027 w 1264333"/>
                    <a:gd name="connsiteY16" fmla="*/ 1536141 h 1542888"/>
                    <a:gd name="connsiteX17" fmla="*/ 120996 w 1264333"/>
                    <a:gd name="connsiteY17" fmla="*/ 1530460 h 1542888"/>
                    <a:gd name="connsiteX0" fmla="*/ 120996 w 1264388"/>
                    <a:gd name="connsiteY0" fmla="*/ 1530460 h 1542888"/>
                    <a:gd name="connsiteX1" fmla="*/ 0 w 1264388"/>
                    <a:gd name="connsiteY1" fmla="*/ 1530459 h 1542888"/>
                    <a:gd name="connsiteX2" fmla="*/ 130522 w 1264388"/>
                    <a:gd name="connsiteY2" fmla="*/ 1345571 h 1542888"/>
                    <a:gd name="connsiteX3" fmla="*/ 356740 w 1264388"/>
                    <a:gd name="connsiteY3" fmla="*/ 1065904 h 1542888"/>
                    <a:gd name="connsiteX4" fmla="*/ 548206 w 1264388"/>
                    <a:gd name="connsiteY4" fmla="*/ 836692 h 1542888"/>
                    <a:gd name="connsiteX5" fmla="*/ 757309 w 1264388"/>
                    <a:gd name="connsiteY5" fmla="*/ 534626 h 1542888"/>
                    <a:gd name="connsiteX6" fmla="*/ 889761 w 1264388"/>
                    <a:gd name="connsiteY6" fmla="*/ 366360 h 1542888"/>
                    <a:gd name="connsiteX7" fmla="*/ 1019340 w 1264388"/>
                    <a:gd name="connsiteY7" fmla="*/ 213864 h 1542888"/>
                    <a:gd name="connsiteX8" fmla="*/ 1153185 w 1264388"/>
                    <a:gd name="connsiteY8" fmla="*/ 0 h 1542888"/>
                    <a:gd name="connsiteX9" fmla="*/ 1262771 w 1264388"/>
                    <a:gd name="connsiteY9" fmla="*/ 24756 h 1542888"/>
                    <a:gd name="connsiteX10" fmla="*/ 1116051 w 1264388"/>
                    <a:gd name="connsiteY10" fmla="*/ 255336 h 1542888"/>
                    <a:gd name="connsiteX11" fmla="*/ 995528 w 1264388"/>
                    <a:gd name="connsiteY11" fmla="*/ 424970 h 1542888"/>
                    <a:gd name="connsiteX12" fmla="*/ 829759 w 1264388"/>
                    <a:gd name="connsiteY12" fmla="*/ 635558 h 1542888"/>
                    <a:gd name="connsiteX13" fmla="*/ 645413 w 1264388"/>
                    <a:gd name="connsiteY13" fmla="*/ 920978 h 1542888"/>
                    <a:gd name="connsiteX14" fmla="*/ 412029 w 1264388"/>
                    <a:gd name="connsiteY14" fmla="*/ 1234995 h 1542888"/>
                    <a:gd name="connsiteX15" fmla="*/ 332974 w 1264388"/>
                    <a:gd name="connsiteY15" fmla="*/ 1431319 h 1542888"/>
                    <a:gd name="connsiteX16" fmla="*/ 212027 w 1264388"/>
                    <a:gd name="connsiteY16" fmla="*/ 1536141 h 1542888"/>
                    <a:gd name="connsiteX17" fmla="*/ 120996 w 1264388"/>
                    <a:gd name="connsiteY17" fmla="*/ 1530460 h 1542888"/>
                    <a:gd name="connsiteX0" fmla="*/ 120996 w 1264388"/>
                    <a:gd name="connsiteY0" fmla="*/ 1530460 h 1542888"/>
                    <a:gd name="connsiteX1" fmla="*/ 0 w 1264388"/>
                    <a:gd name="connsiteY1" fmla="*/ 1530459 h 1542888"/>
                    <a:gd name="connsiteX2" fmla="*/ 130522 w 1264388"/>
                    <a:gd name="connsiteY2" fmla="*/ 1345571 h 1542888"/>
                    <a:gd name="connsiteX3" fmla="*/ 356740 w 1264388"/>
                    <a:gd name="connsiteY3" fmla="*/ 1065904 h 1542888"/>
                    <a:gd name="connsiteX4" fmla="*/ 548206 w 1264388"/>
                    <a:gd name="connsiteY4" fmla="*/ 836692 h 1542888"/>
                    <a:gd name="connsiteX5" fmla="*/ 757309 w 1264388"/>
                    <a:gd name="connsiteY5" fmla="*/ 534626 h 1542888"/>
                    <a:gd name="connsiteX6" fmla="*/ 889761 w 1264388"/>
                    <a:gd name="connsiteY6" fmla="*/ 366360 h 1542888"/>
                    <a:gd name="connsiteX7" fmla="*/ 1019340 w 1264388"/>
                    <a:gd name="connsiteY7" fmla="*/ 213864 h 1542888"/>
                    <a:gd name="connsiteX8" fmla="*/ 1153185 w 1264388"/>
                    <a:gd name="connsiteY8" fmla="*/ 0 h 1542888"/>
                    <a:gd name="connsiteX9" fmla="*/ 1262771 w 1264388"/>
                    <a:gd name="connsiteY9" fmla="*/ 24756 h 1542888"/>
                    <a:gd name="connsiteX10" fmla="*/ 1116051 w 1264388"/>
                    <a:gd name="connsiteY10" fmla="*/ 255336 h 1542888"/>
                    <a:gd name="connsiteX11" fmla="*/ 995528 w 1264388"/>
                    <a:gd name="connsiteY11" fmla="*/ 424970 h 1542888"/>
                    <a:gd name="connsiteX12" fmla="*/ 829759 w 1264388"/>
                    <a:gd name="connsiteY12" fmla="*/ 635558 h 1542888"/>
                    <a:gd name="connsiteX13" fmla="*/ 645413 w 1264388"/>
                    <a:gd name="connsiteY13" fmla="*/ 920978 h 1542888"/>
                    <a:gd name="connsiteX14" fmla="*/ 412029 w 1264388"/>
                    <a:gd name="connsiteY14" fmla="*/ 1234995 h 1542888"/>
                    <a:gd name="connsiteX15" fmla="*/ 256774 w 1264388"/>
                    <a:gd name="connsiteY15" fmla="*/ 1407507 h 1542888"/>
                    <a:gd name="connsiteX16" fmla="*/ 212027 w 1264388"/>
                    <a:gd name="connsiteY16" fmla="*/ 1536141 h 1542888"/>
                    <a:gd name="connsiteX17" fmla="*/ 120996 w 1264388"/>
                    <a:gd name="connsiteY17" fmla="*/ 1530460 h 1542888"/>
                    <a:gd name="connsiteX0" fmla="*/ 120996 w 1264388"/>
                    <a:gd name="connsiteY0" fmla="*/ 1530460 h 1542888"/>
                    <a:gd name="connsiteX1" fmla="*/ 0 w 1264388"/>
                    <a:gd name="connsiteY1" fmla="*/ 1530459 h 1542888"/>
                    <a:gd name="connsiteX2" fmla="*/ 130522 w 1264388"/>
                    <a:gd name="connsiteY2" fmla="*/ 1345571 h 1542888"/>
                    <a:gd name="connsiteX3" fmla="*/ 356740 w 1264388"/>
                    <a:gd name="connsiteY3" fmla="*/ 1065904 h 1542888"/>
                    <a:gd name="connsiteX4" fmla="*/ 548206 w 1264388"/>
                    <a:gd name="connsiteY4" fmla="*/ 836692 h 1542888"/>
                    <a:gd name="connsiteX5" fmla="*/ 757309 w 1264388"/>
                    <a:gd name="connsiteY5" fmla="*/ 534626 h 1542888"/>
                    <a:gd name="connsiteX6" fmla="*/ 889761 w 1264388"/>
                    <a:gd name="connsiteY6" fmla="*/ 366360 h 1542888"/>
                    <a:gd name="connsiteX7" fmla="*/ 1019340 w 1264388"/>
                    <a:gd name="connsiteY7" fmla="*/ 213864 h 1542888"/>
                    <a:gd name="connsiteX8" fmla="*/ 1153185 w 1264388"/>
                    <a:gd name="connsiteY8" fmla="*/ 0 h 1542888"/>
                    <a:gd name="connsiteX9" fmla="*/ 1262771 w 1264388"/>
                    <a:gd name="connsiteY9" fmla="*/ 24756 h 1542888"/>
                    <a:gd name="connsiteX10" fmla="*/ 1116051 w 1264388"/>
                    <a:gd name="connsiteY10" fmla="*/ 255336 h 1542888"/>
                    <a:gd name="connsiteX11" fmla="*/ 995528 w 1264388"/>
                    <a:gd name="connsiteY11" fmla="*/ 424970 h 1542888"/>
                    <a:gd name="connsiteX12" fmla="*/ 829759 w 1264388"/>
                    <a:gd name="connsiteY12" fmla="*/ 635558 h 1542888"/>
                    <a:gd name="connsiteX13" fmla="*/ 645413 w 1264388"/>
                    <a:gd name="connsiteY13" fmla="*/ 920978 h 1542888"/>
                    <a:gd name="connsiteX14" fmla="*/ 364404 w 1264388"/>
                    <a:gd name="connsiteY14" fmla="*/ 1211182 h 1542888"/>
                    <a:gd name="connsiteX15" fmla="*/ 256774 w 1264388"/>
                    <a:gd name="connsiteY15" fmla="*/ 1407507 h 1542888"/>
                    <a:gd name="connsiteX16" fmla="*/ 212027 w 1264388"/>
                    <a:gd name="connsiteY16" fmla="*/ 1536141 h 1542888"/>
                    <a:gd name="connsiteX17" fmla="*/ 120996 w 1264388"/>
                    <a:gd name="connsiteY17" fmla="*/ 1530460 h 1542888"/>
                    <a:gd name="connsiteX0" fmla="*/ 97184 w 1264388"/>
                    <a:gd name="connsiteY0" fmla="*/ 1539985 h 1545849"/>
                    <a:gd name="connsiteX1" fmla="*/ 0 w 1264388"/>
                    <a:gd name="connsiteY1" fmla="*/ 1530459 h 1545849"/>
                    <a:gd name="connsiteX2" fmla="*/ 130522 w 1264388"/>
                    <a:gd name="connsiteY2" fmla="*/ 1345571 h 1545849"/>
                    <a:gd name="connsiteX3" fmla="*/ 356740 w 1264388"/>
                    <a:gd name="connsiteY3" fmla="*/ 1065904 h 1545849"/>
                    <a:gd name="connsiteX4" fmla="*/ 548206 w 1264388"/>
                    <a:gd name="connsiteY4" fmla="*/ 836692 h 1545849"/>
                    <a:gd name="connsiteX5" fmla="*/ 757309 w 1264388"/>
                    <a:gd name="connsiteY5" fmla="*/ 534626 h 1545849"/>
                    <a:gd name="connsiteX6" fmla="*/ 889761 w 1264388"/>
                    <a:gd name="connsiteY6" fmla="*/ 366360 h 1545849"/>
                    <a:gd name="connsiteX7" fmla="*/ 1019340 w 1264388"/>
                    <a:gd name="connsiteY7" fmla="*/ 213864 h 1545849"/>
                    <a:gd name="connsiteX8" fmla="*/ 1153185 w 1264388"/>
                    <a:gd name="connsiteY8" fmla="*/ 0 h 1545849"/>
                    <a:gd name="connsiteX9" fmla="*/ 1262771 w 1264388"/>
                    <a:gd name="connsiteY9" fmla="*/ 24756 h 1545849"/>
                    <a:gd name="connsiteX10" fmla="*/ 1116051 w 1264388"/>
                    <a:gd name="connsiteY10" fmla="*/ 255336 h 1545849"/>
                    <a:gd name="connsiteX11" fmla="*/ 995528 w 1264388"/>
                    <a:gd name="connsiteY11" fmla="*/ 424970 h 1545849"/>
                    <a:gd name="connsiteX12" fmla="*/ 829759 w 1264388"/>
                    <a:gd name="connsiteY12" fmla="*/ 635558 h 1545849"/>
                    <a:gd name="connsiteX13" fmla="*/ 645413 w 1264388"/>
                    <a:gd name="connsiteY13" fmla="*/ 920978 h 1545849"/>
                    <a:gd name="connsiteX14" fmla="*/ 364404 w 1264388"/>
                    <a:gd name="connsiteY14" fmla="*/ 1211182 h 1545849"/>
                    <a:gd name="connsiteX15" fmla="*/ 256774 w 1264388"/>
                    <a:gd name="connsiteY15" fmla="*/ 1407507 h 1545849"/>
                    <a:gd name="connsiteX16" fmla="*/ 212027 w 1264388"/>
                    <a:gd name="connsiteY16" fmla="*/ 1536141 h 1545849"/>
                    <a:gd name="connsiteX17" fmla="*/ 97184 w 1264388"/>
                    <a:gd name="connsiteY17" fmla="*/ 1539985 h 1545849"/>
                    <a:gd name="connsiteX0" fmla="*/ 97184 w 1264388"/>
                    <a:gd name="connsiteY0" fmla="*/ 1539985 h 1545849"/>
                    <a:gd name="connsiteX1" fmla="*/ 0 w 1264388"/>
                    <a:gd name="connsiteY1" fmla="*/ 1530459 h 1545849"/>
                    <a:gd name="connsiteX2" fmla="*/ 130522 w 1264388"/>
                    <a:gd name="connsiteY2" fmla="*/ 1345571 h 1545849"/>
                    <a:gd name="connsiteX3" fmla="*/ 356740 w 1264388"/>
                    <a:gd name="connsiteY3" fmla="*/ 1065904 h 1545849"/>
                    <a:gd name="connsiteX4" fmla="*/ 548206 w 1264388"/>
                    <a:gd name="connsiteY4" fmla="*/ 836692 h 1545849"/>
                    <a:gd name="connsiteX5" fmla="*/ 757309 w 1264388"/>
                    <a:gd name="connsiteY5" fmla="*/ 534626 h 1545849"/>
                    <a:gd name="connsiteX6" fmla="*/ 889761 w 1264388"/>
                    <a:gd name="connsiteY6" fmla="*/ 366360 h 1545849"/>
                    <a:gd name="connsiteX7" fmla="*/ 1019340 w 1264388"/>
                    <a:gd name="connsiteY7" fmla="*/ 213864 h 1545849"/>
                    <a:gd name="connsiteX8" fmla="*/ 1153185 w 1264388"/>
                    <a:gd name="connsiteY8" fmla="*/ 0 h 1545849"/>
                    <a:gd name="connsiteX9" fmla="*/ 1262771 w 1264388"/>
                    <a:gd name="connsiteY9" fmla="*/ 24756 h 1545849"/>
                    <a:gd name="connsiteX10" fmla="*/ 1116051 w 1264388"/>
                    <a:gd name="connsiteY10" fmla="*/ 255336 h 1545849"/>
                    <a:gd name="connsiteX11" fmla="*/ 995528 w 1264388"/>
                    <a:gd name="connsiteY11" fmla="*/ 424970 h 1545849"/>
                    <a:gd name="connsiteX12" fmla="*/ 829759 w 1264388"/>
                    <a:gd name="connsiteY12" fmla="*/ 635558 h 1545849"/>
                    <a:gd name="connsiteX13" fmla="*/ 645413 w 1264388"/>
                    <a:gd name="connsiteY13" fmla="*/ 920978 h 1545849"/>
                    <a:gd name="connsiteX14" fmla="*/ 364404 w 1264388"/>
                    <a:gd name="connsiteY14" fmla="*/ 1211182 h 1545849"/>
                    <a:gd name="connsiteX15" fmla="*/ 256774 w 1264388"/>
                    <a:gd name="connsiteY15" fmla="*/ 1407507 h 1545849"/>
                    <a:gd name="connsiteX16" fmla="*/ 192977 w 1264388"/>
                    <a:gd name="connsiteY16" fmla="*/ 1536141 h 1545849"/>
                    <a:gd name="connsiteX17" fmla="*/ 97184 w 126438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75790 w 1283438"/>
                    <a:gd name="connsiteY3" fmla="*/ 1065904 h 1545849"/>
                    <a:gd name="connsiteX4" fmla="*/ 567256 w 1283438"/>
                    <a:gd name="connsiteY4" fmla="*/ 836692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75790 w 1283438"/>
                    <a:gd name="connsiteY3" fmla="*/ 1065904 h 1545849"/>
                    <a:gd name="connsiteX4" fmla="*/ 567256 w 1283438"/>
                    <a:gd name="connsiteY4" fmla="*/ 836692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67256 w 1283438"/>
                    <a:gd name="connsiteY4" fmla="*/ 836692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24102 w 1283438"/>
                    <a:gd name="connsiteY7" fmla="*/ 206720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24102 w 1283438"/>
                    <a:gd name="connsiteY7" fmla="*/ 206720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64463 w 1281821"/>
                    <a:gd name="connsiteY13" fmla="*/ 920978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212027 w 1281821"/>
                    <a:gd name="connsiteY16" fmla="*/ 1536141 h 1545849"/>
                    <a:gd name="connsiteX17" fmla="*/ 116234 w 1281821"/>
                    <a:gd name="connsiteY17" fmla="*/ 1539985 h 1545849"/>
                    <a:gd name="connsiteX0" fmla="*/ 116234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212027 w 1281821"/>
                    <a:gd name="connsiteY16" fmla="*/ 1536141 h 1545849"/>
                    <a:gd name="connsiteX17" fmla="*/ 116234 w 1281821"/>
                    <a:gd name="connsiteY17" fmla="*/ 1539985 h 1545849"/>
                    <a:gd name="connsiteX0" fmla="*/ 82897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212027 w 1281821"/>
                    <a:gd name="connsiteY16" fmla="*/ 1536141 h 1545849"/>
                    <a:gd name="connsiteX17" fmla="*/ 82897 w 1281821"/>
                    <a:gd name="connsiteY17" fmla="*/ 1539985 h 1545849"/>
                    <a:gd name="connsiteX0" fmla="*/ 82897 w 1281821"/>
                    <a:gd name="connsiteY0" fmla="*/ 1539985 h 1545972"/>
                    <a:gd name="connsiteX1" fmla="*/ 0 w 1281821"/>
                    <a:gd name="connsiteY1" fmla="*/ 1530459 h 1545972"/>
                    <a:gd name="connsiteX2" fmla="*/ 149572 w 1281821"/>
                    <a:gd name="connsiteY2" fmla="*/ 1345571 h 1545972"/>
                    <a:gd name="connsiteX3" fmla="*/ 363884 w 1281821"/>
                    <a:gd name="connsiteY3" fmla="*/ 1063523 h 1545972"/>
                    <a:gd name="connsiteX4" fmla="*/ 557731 w 1281821"/>
                    <a:gd name="connsiteY4" fmla="*/ 834310 h 1545972"/>
                    <a:gd name="connsiteX5" fmla="*/ 776359 w 1281821"/>
                    <a:gd name="connsiteY5" fmla="*/ 534626 h 1545972"/>
                    <a:gd name="connsiteX6" fmla="*/ 908811 w 1281821"/>
                    <a:gd name="connsiteY6" fmla="*/ 366360 h 1545972"/>
                    <a:gd name="connsiteX7" fmla="*/ 1024102 w 1281821"/>
                    <a:gd name="connsiteY7" fmla="*/ 206720 h 1545972"/>
                    <a:gd name="connsiteX8" fmla="*/ 1172235 w 1281821"/>
                    <a:gd name="connsiteY8" fmla="*/ 0 h 1545972"/>
                    <a:gd name="connsiteX9" fmla="*/ 1281821 w 1281821"/>
                    <a:gd name="connsiteY9" fmla="*/ 24756 h 1545972"/>
                    <a:gd name="connsiteX10" fmla="*/ 1135101 w 1281821"/>
                    <a:gd name="connsiteY10" fmla="*/ 255336 h 1545972"/>
                    <a:gd name="connsiteX11" fmla="*/ 1014578 w 1281821"/>
                    <a:gd name="connsiteY11" fmla="*/ 424970 h 1545972"/>
                    <a:gd name="connsiteX12" fmla="*/ 848809 w 1281821"/>
                    <a:gd name="connsiteY12" fmla="*/ 635558 h 1545972"/>
                    <a:gd name="connsiteX13" fmla="*/ 645413 w 1281821"/>
                    <a:gd name="connsiteY13" fmla="*/ 904309 h 1545972"/>
                    <a:gd name="connsiteX14" fmla="*/ 383454 w 1281821"/>
                    <a:gd name="connsiteY14" fmla="*/ 1211182 h 1545972"/>
                    <a:gd name="connsiteX15" fmla="*/ 275824 w 1281821"/>
                    <a:gd name="connsiteY15" fmla="*/ 1407507 h 1545972"/>
                    <a:gd name="connsiteX16" fmla="*/ 145352 w 1281821"/>
                    <a:gd name="connsiteY16" fmla="*/ 1533760 h 1545972"/>
                    <a:gd name="connsiteX17" fmla="*/ 82897 w 1281821"/>
                    <a:gd name="connsiteY17" fmla="*/ 1539985 h 1545972"/>
                    <a:gd name="connsiteX0" fmla="*/ 56703 w 1281821"/>
                    <a:gd name="connsiteY0" fmla="*/ 1539985 h 1545972"/>
                    <a:gd name="connsiteX1" fmla="*/ 0 w 1281821"/>
                    <a:gd name="connsiteY1" fmla="*/ 1530459 h 1545972"/>
                    <a:gd name="connsiteX2" fmla="*/ 149572 w 1281821"/>
                    <a:gd name="connsiteY2" fmla="*/ 1345571 h 1545972"/>
                    <a:gd name="connsiteX3" fmla="*/ 363884 w 1281821"/>
                    <a:gd name="connsiteY3" fmla="*/ 1063523 h 1545972"/>
                    <a:gd name="connsiteX4" fmla="*/ 557731 w 1281821"/>
                    <a:gd name="connsiteY4" fmla="*/ 834310 h 1545972"/>
                    <a:gd name="connsiteX5" fmla="*/ 776359 w 1281821"/>
                    <a:gd name="connsiteY5" fmla="*/ 534626 h 1545972"/>
                    <a:gd name="connsiteX6" fmla="*/ 908811 w 1281821"/>
                    <a:gd name="connsiteY6" fmla="*/ 366360 h 1545972"/>
                    <a:gd name="connsiteX7" fmla="*/ 1024102 w 1281821"/>
                    <a:gd name="connsiteY7" fmla="*/ 206720 h 1545972"/>
                    <a:gd name="connsiteX8" fmla="*/ 1172235 w 1281821"/>
                    <a:gd name="connsiteY8" fmla="*/ 0 h 1545972"/>
                    <a:gd name="connsiteX9" fmla="*/ 1281821 w 1281821"/>
                    <a:gd name="connsiteY9" fmla="*/ 24756 h 1545972"/>
                    <a:gd name="connsiteX10" fmla="*/ 1135101 w 1281821"/>
                    <a:gd name="connsiteY10" fmla="*/ 255336 h 1545972"/>
                    <a:gd name="connsiteX11" fmla="*/ 1014578 w 1281821"/>
                    <a:gd name="connsiteY11" fmla="*/ 424970 h 1545972"/>
                    <a:gd name="connsiteX12" fmla="*/ 848809 w 1281821"/>
                    <a:gd name="connsiteY12" fmla="*/ 635558 h 1545972"/>
                    <a:gd name="connsiteX13" fmla="*/ 645413 w 1281821"/>
                    <a:gd name="connsiteY13" fmla="*/ 904309 h 1545972"/>
                    <a:gd name="connsiteX14" fmla="*/ 383454 w 1281821"/>
                    <a:gd name="connsiteY14" fmla="*/ 1211182 h 1545972"/>
                    <a:gd name="connsiteX15" fmla="*/ 275824 w 1281821"/>
                    <a:gd name="connsiteY15" fmla="*/ 1407507 h 1545972"/>
                    <a:gd name="connsiteX16" fmla="*/ 145352 w 1281821"/>
                    <a:gd name="connsiteY16" fmla="*/ 1533760 h 1545972"/>
                    <a:gd name="connsiteX17" fmla="*/ 56703 w 1281821"/>
                    <a:gd name="connsiteY17" fmla="*/ 1539985 h 1545972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332297 w 1281821"/>
                    <a:gd name="connsiteY15" fmla="*/ 1262608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32297 w 1281821"/>
                    <a:gd name="connsiteY15" fmla="*/ 1262608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15628 w 1281821"/>
                    <a:gd name="connsiteY15" fmla="*/ 1231652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15628 w 1281821"/>
                    <a:gd name="connsiteY15" fmla="*/ 1231652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15628 w 1281821"/>
                    <a:gd name="connsiteY15" fmla="*/ 1231652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2011 w 1281821"/>
                    <a:gd name="connsiteY16" fmla="*/ 1357500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2011 w 1281821"/>
                    <a:gd name="connsiteY16" fmla="*/ 1357500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2011 w 1281821"/>
                    <a:gd name="connsiteY16" fmla="*/ 1357500 h 1545849"/>
                    <a:gd name="connsiteX17" fmla="*/ 208472 w 1281821"/>
                    <a:gd name="connsiteY17" fmla="*/ 1429296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08472 w 1281821"/>
                    <a:gd name="connsiteY17" fmla="*/ 1429296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74989 w 1281821"/>
                    <a:gd name="connsiteY12" fmla="*/ 730808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74989 w 1281821"/>
                    <a:gd name="connsiteY12" fmla="*/ 730808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74989 w 1281821"/>
                    <a:gd name="connsiteY12" fmla="*/ 730808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55939 w 1281821"/>
                    <a:gd name="connsiteY12" fmla="*/ 757002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55939 w 1281821"/>
                    <a:gd name="connsiteY12" fmla="*/ 757002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263689 w 1281821"/>
                    <a:gd name="connsiteY10" fmla="*/ 37916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263689 w 1281821"/>
                    <a:gd name="connsiteY10" fmla="*/ 37916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263689 w 1970003"/>
                    <a:gd name="connsiteY10" fmla="*/ 379161 h 1545849"/>
                    <a:gd name="connsiteX11" fmla="*/ 1070484 w 1970003"/>
                    <a:gd name="connsiteY11" fmla="*/ 312489 h 1545849"/>
                    <a:gd name="connsiteX12" fmla="*/ 1019341 w 1970003"/>
                    <a:gd name="connsiteY12" fmla="*/ 389252 h 1545849"/>
                    <a:gd name="connsiteX13" fmla="*/ 755939 w 1970003"/>
                    <a:gd name="connsiteY13" fmla="*/ 757002 h 1545849"/>
                    <a:gd name="connsiteX14" fmla="*/ 750188 w 1970003"/>
                    <a:gd name="connsiteY14" fmla="*/ 1073377 h 1545849"/>
                    <a:gd name="connsiteX15" fmla="*/ 483467 w 1970003"/>
                    <a:gd name="connsiteY15" fmla="*/ 1349294 h 1545849"/>
                    <a:gd name="connsiteX16" fmla="*/ 320390 w 1970003"/>
                    <a:gd name="connsiteY16" fmla="*/ 1226889 h 1545849"/>
                    <a:gd name="connsiteX17" fmla="*/ 259155 w 1970003"/>
                    <a:gd name="connsiteY17" fmla="*/ 1236056 h 1545849"/>
                    <a:gd name="connsiteX18" fmla="*/ 251335 w 1970003"/>
                    <a:gd name="connsiteY18" fmla="*/ 1365002 h 1545849"/>
                    <a:gd name="connsiteX19" fmla="*/ 114395 w 1970003"/>
                    <a:gd name="connsiteY19" fmla="*/ 1536141 h 1545849"/>
                    <a:gd name="connsiteX20" fmla="*/ 56703 w 1970003"/>
                    <a:gd name="connsiteY20" fmla="*/ 1539985 h 1545849"/>
                    <a:gd name="connsiteX0" fmla="*/ 56703 w 2020776"/>
                    <a:gd name="connsiteY0" fmla="*/ 1539985 h 1545849"/>
                    <a:gd name="connsiteX1" fmla="*/ 0 w 2020776"/>
                    <a:gd name="connsiteY1" fmla="*/ 1530459 h 1545849"/>
                    <a:gd name="connsiteX2" fmla="*/ 149572 w 2020776"/>
                    <a:gd name="connsiteY2" fmla="*/ 1345571 h 1545849"/>
                    <a:gd name="connsiteX3" fmla="*/ 363884 w 2020776"/>
                    <a:gd name="connsiteY3" fmla="*/ 1063523 h 1545849"/>
                    <a:gd name="connsiteX4" fmla="*/ 557731 w 2020776"/>
                    <a:gd name="connsiteY4" fmla="*/ 834310 h 1545849"/>
                    <a:gd name="connsiteX5" fmla="*/ 776359 w 2020776"/>
                    <a:gd name="connsiteY5" fmla="*/ 534626 h 1545849"/>
                    <a:gd name="connsiteX6" fmla="*/ 908811 w 2020776"/>
                    <a:gd name="connsiteY6" fmla="*/ 366360 h 1545849"/>
                    <a:gd name="connsiteX7" fmla="*/ 1024102 w 2020776"/>
                    <a:gd name="connsiteY7" fmla="*/ 206720 h 1545849"/>
                    <a:gd name="connsiteX8" fmla="*/ 1172235 w 2020776"/>
                    <a:gd name="connsiteY8" fmla="*/ 0 h 1545849"/>
                    <a:gd name="connsiteX9" fmla="*/ 1970003 w 2020776"/>
                    <a:gd name="connsiteY9" fmla="*/ 191444 h 1545849"/>
                    <a:gd name="connsiteX10" fmla="*/ 1865822 w 2020776"/>
                    <a:gd name="connsiteY10" fmla="*/ 250577 h 1545849"/>
                    <a:gd name="connsiteX11" fmla="*/ 1263689 w 2020776"/>
                    <a:gd name="connsiteY11" fmla="*/ 379161 h 1545849"/>
                    <a:gd name="connsiteX12" fmla="*/ 1070484 w 2020776"/>
                    <a:gd name="connsiteY12" fmla="*/ 312489 h 1545849"/>
                    <a:gd name="connsiteX13" fmla="*/ 1019341 w 2020776"/>
                    <a:gd name="connsiteY13" fmla="*/ 389252 h 1545849"/>
                    <a:gd name="connsiteX14" fmla="*/ 755939 w 2020776"/>
                    <a:gd name="connsiteY14" fmla="*/ 757002 h 1545849"/>
                    <a:gd name="connsiteX15" fmla="*/ 750188 w 2020776"/>
                    <a:gd name="connsiteY15" fmla="*/ 1073377 h 1545849"/>
                    <a:gd name="connsiteX16" fmla="*/ 483467 w 2020776"/>
                    <a:gd name="connsiteY16" fmla="*/ 1349294 h 1545849"/>
                    <a:gd name="connsiteX17" fmla="*/ 320390 w 2020776"/>
                    <a:gd name="connsiteY17" fmla="*/ 1226889 h 1545849"/>
                    <a:gd name="connsiteX18" fmla="*/ 259155 w 2020776"/>
                    <a:gd name="connsiteY18" fmla="*/ 1236056 h 1545849"/>
                    <a:gd name="connsiteX19" fmla="*/ 251335 w 2020776"/>
                    <a:gd name="connsiteY19" fmla="*/ 1365002 h 1545849"/>
                    <a:gd name="connsiteX20" fmla="*/ 114395 w 2020776"/>
                    <a:gd name="connsiteY20" fmla="*/ 1536141 h 1545849"/>
                    <a:gd name="connsiteX21" fmla="*/ 56703 w 2020776"/>
                    <a:gd name="connsiteY21" fmla="*/ 1539985 h 1545849"/>
                    <a:gd name="connsiteX0" fmla="*/ 56703 w 2028108"/>
                    <a:gd name="connsiteY0" fmla="*/ 1539985 h 1545849"/>
                    <a:gd name="connsiteX1" fmla="*/ 0 w 2028108"/>
                    <a:gd name="connsiteY1" fmla="*/ 1530459 h 1545849"/>
                    <a:gd name="connsiteX2" fmla="*/ 149572 w 2028108"/>
                    <a:gd name="connsiteY2" fmla="*/ 1345571 h 1545849"/>
                    <a:gd name="connsiteX3" fmla="*/ 363884 w 2028108"/>
                    <a:gd name="connsiteY3" fmla="*/ 1063523 h 1545849"/>
                    <a:gd name="connsiteX4" fmla="*/ 557731 w 2028108"/>
                    <a:gd name="connsiteY4" fmla="*/ 834310 h 1545849"/>
                    <a:gd name="connsiteX5" fmla="*/ 776359 w 2028108"/>
                    <a:gd name="connsiteY5" fmla="*/ 534626 h 1545849"/>
                    <a:gd name="connsiteX6" fmla="*/ 908811 w 2028108"/>
                    <a:gd name="connsiteY6" fmla="*/ 366360 h 1545849"/>
                    <a:gd name="connsiteX7" fmla="*/ 1024102 w 2028108"/>
                    <a:gd name="connsiteY7" fmla="*/ 206720 h 1545849"/>
                    <a:gd name="connsiteX8" fmla="*/ 1172235 w 2028108"/>
                    <a:gd name="connsiteY8" fmla="*/ 0 h 1545849"/>
                    <a:gd name="connsiteX9" fmla="*/ 1970003 w 2028108"/>
                    <a:gd name="connsiteY9" fmla="*/ 191444 h 1545849"/>
                    <a:gd name="connsiteX10" fmla="*/ 1894397 w 2028108"/>
                    <a:gd name="connsiteY10" fmla="*/ 291058 h 1545849"/>
                    <a:gd name="connsiteX11" fmla="*/ 1263689 w 2028108"/>
                    <a:gd name="connsiteY11" fmla="*/ 379161 h 1545849"/>
                    <a:gd name="connsiteX12" fmla="*/ 1070484 w 2028108"/>
                    <a:gd name="connsiteY12" fmla="*/ 312489 h 1545849"/>
                    <a:gd name="connsiteX13" fmla="*/ 1019341 w 2028108"/>
                    <a:gd name="connsiteY13" fmla="*/ 389252 h 1545849"/>
                    <a:gd name="connsiteX14" fmla="*/ 755939 w 2028108"/>
                    <a:gd name="connsiteY14" fmla="*/ 757002 h 1545849"/>
                    <a:gd name="connsiteX15" fmla="*/ 750188 w 2028108"/>
                    <a:gd name="connsiteY15" fmla="*/ 1073377 h 1545849"/>
                    <a:gd name="connsiteX16" fmla="*/ 483467 w 2028108"/>
                    <a:gd name="connsiteY16" fmla="*/ 1349294 h 1545849"/>
                    <a:gd name="connsiteX17" fmla="*/ 320390 w 2028108"/>
                    <a:gd name="connsiteY17" fmla="*/ 1226889 h 1545849"/>
                    <a:gd name="connsiteX18" fmla="*/ 259155 w 2028108"/>
                    <a:gd name="connsiteY18" fmla="*/ 1236056 h 1545849"/>
                    <a:gd name="connsiteX19" fmla="*/ 251335 w 2028108"/>
                    <a:gd name="connsiteY19" fmla="*/ 1365002 h 1545849"/>
                    <a:gd name="connsiteX20" fmla="*/ 114395 w 2028108"/>
                    <a:gd name="connsiteY20" fmla="*/ 1536141 h 1545849"/>
                    <a:gd name="connsiteX21" fmla="*/ 56703 w 2028108"/>
                    <a:gd name="connsiteY21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894397 w 1970003"/>
                    <a:gd name="connsiteY10" fmla="*/ 291058 h 1545849"/>
                    <a:gd name="connsiteX11" fmla="*/ 1263689 w 1970003"/>
                    <a:gd name="connsiteY11" fmla="*/ 379161 h 1545849"/>
                    <a:gd name="connsiteX12" fmla="*/ 1070484 w 1970003"/>
                    <a:gd name="connsiteY12" fmla="*/ 312489 h 1545849"/>
                    <a:gd name="connsiteX13" fmla="*/ 1019341 w 1970003"/>
                    <a:gd name="connsiteY13" fmla="*/ 389252 h 1545849"/>
                    <a:gd name="connsiteX14" fmla="*/ 755939 w 1970003"/>
                    <a:gd name="connsiteY14" fmla="*/ 757002 h 1545849"/>
                    <a:gd name="connsiteX15" fmla="*/ 750188 w 1970003"/>
                    <a:gd name="connsiteY15" fmla="*/ 1073377 h 1545849"/>
                    <a:gd name="connsiteX16" fmla="*/ 483467 w 1970003"/>
                    <a:gd name="connsiteY16" fmla="*/ 1349294 h 1545849"/>
                    <a:gd name="connsiteX17" fmla="*/ 320390 w 1970003"/>
                    <a:gd name="connsiteY17" fmla="*/ 1226889 h 1545849"/>
                    <a:gd name="connsiteX18" fmla="*/ 259155 w 1970003"/>
                    <a:gd name="connsiteY18" fmla="*/ 1236056 h 1545849"/>
                    <a:gd name="connsiteX19" fmla="*/ 251335 w 1970003"/>
                    <a:gd name="connsiteY19" fmla="*/ 1365002 h 1545849"/>
                    <a:gd name="connsiteX20" fmla="*/ 114395 w 1970003"/>
                    <a:gd name="connsiteY20" fmla="*/ 1536141 h 1545849"/>
                    <a:gd name="connsiteX21" fmla="*/ 56703 w 1970003"/>
                    <a:gd name="connsiteY21" fmla="*/ 1539985 h 1545849"/>
                    <a:gd name="connsiteX0" fmla="*/ 56703 w 1996758"/>
                    <a:gd name="connsiteY0" fmla="*/ 1539985 h 1545849"/>
                    <a:gd name="connsiteX1" fmla="*/ 0 w 1996758"/>
                    <a:gd name="connsiteY1" fmla="*/ 1530459 h 1545849"/>
                    <a:gd name="connsiteX2" fmla="*/ 149572 w 1996758"/>
                    <a:gd name="connsiteY2" fmla="*/ 1345571 h 1545849"/>
                    <a:gd name="connsiteX3" fmla="*/ 363884 w 1996758"/>
                    <a:gd name="connsiteY3" fmla="*/ 1063523 h 1545849"/>
                    <a:gd name="connsiteX4" fmla="*/ 557731 w 1996758"/>
                    <a:gd name="connsiteY4" fmla="*/ 834310 h 1545849"/>
                    <a:gd name="connsiteX5" fmla="*/ 776359 w 1996758"/>
                    <a:gd name="connsiteY5" fmla="*/ 534626 h 1545849"/>
                    <a:gd name="connsiteX6" fmla="*/ 908811 w 1996758"/>
                    <a:gd name="connsiteY6" fmla="*/ 366360 h 1545849"/>
                    <a:gd name="connsiteX7" fmla="*/ 1024102 w 1996758"/>
                    <a:gd name="connsiteY7" fmla="*/ 206720 h 1545849"/>
                    <a:gd name="connsiteX8" fmla="*/ 1172235 w 1996758"/>
                    <a:gd name="connsiteY8" fmla="*/ 0 h 1545849"/>
                    <a:gd name="connsiteX9" fmla="*/ 1970003 w 1996758"/>
                    <a:gd name="connsiteY9" fmla="*/ 191444 h 1545849"/>
                    <a:gd name="connsiteX10" fmla="*/ 1946785 w 1996758"/>
                    <a:gd name="connsiteY10" fmla="*/ 269627 h 1545849"/>
                    <a:gd name="connsiteX11" fmla="*/ 1263689 w 1996758"/>
                    <a:gd name="connsiteY11" fmla="*/ 379161 h 1545849"/>
                    <a:gd name="connsiteX12" fmla="*/ 1070484 w 1996758"/>
                    <a:gd name="connsiteY12" fmla="*/ 312489 h 1545849"/>
                    <a:gd name="connsiteX13" fmla="*/ 1019341 w 1996758"/>
                    <a:gd name="connsiteY13" fmla="*/ 389252 h 1545849"/>
                    <a:gd name="connsiteX14" fmla="*/ 755939 w 1996758"/>
                    <a:gd name="connsiteY14" fmla="*/ 757002 h 1545849"/>
                    <a:gd name="connsiteX15" fmla="*/ 750188 w 1996758"/>
                    <a:gd name="connsiteY15" fmla="*/ 1073377 h 1545849"/>
                    <a:gd name="connsiteX16" fmla="*/ 483467 w 1996758"/>
                    <a:gd name="connsiteY16" fmla="*/ 1349294 h 1545849"/>
                    <a:gd name="connsiteX17" fmla="*/ 320390 w 1996758"/>
                    <a:gd name="connsiteY17" fmla="*/ 1226889 h 1545849"/>
                    <a:gd name="connsiteX18" fmla="*/ 259155 w 1996758"/>
                    <a:gd name="connsiteY18" fmla="*/ 1236056 h 1545849"/>
                    <a:gd name="connsiteX19" fmla="*/ 251335 w 1996758"/>
                    <a:gd name="connsiteY19" fmla="*/ 1365002 h 1545849"/>
                    <a:gd name="connsiteX20" fmla="*/ 114395 w 1996758"/>
                    <a:gd name="connsiteY20" fmla="*/ 1536141 h 1545849"/>
                    <a:gd name="connsiteX21" fmla="*/ 56703 w 1996758"/>
                    <a:gd name="connsiteY21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263689 w 1970003"/>
                    <a:gd name="connsiteY11" fmla="*/ 379161 h 1545849"/>
                    <a:gd name="connsiteX12" fmla="*/ 1070484 w 1970003"/>
                    <a:gd name="connsiteY12" fmla="*/ 312489 h 1545849"/>
                    <a:gd name="connsiteX13" fmla="*/ 1019341 w 1970003"/>
                    <a:gd name="connsiteY13" fmla="*/ 389252 h 1545849"/>
                    <a:gd name="connsiteX14" fmla="*/ 755939 w 1970003"/>
                    <a:gd name="connsiteY14" fmla="*/ 757002 h 1545849"/>
                    <a:gd name="connsiteX15" fmla="*/ 750188 w 1970003"/>
                    <a:gd name="connsiteY15" fmla="*/ 1073377 h 1545849"/>
                    <a:gd name="connsiteX16" fmla="*/ 483467 w 1970003"/>
                    <a:gd name="connsiteY16" fmla="*/ 1349294 h 1545849"/>
                    <a:gd name="connsiteX17" fmla="*/ 320390 w 1970003"/>
                    <a:gd name="connsiteY17" fmla="*/ 1226889 h 1545849"/>
                    <a:gd name="connsiteX18" fmla="*/ 259155 w 1970003"/>
                    <a:gd name="connsiteY18" fmla="*/ 1236056 h 1545849"/>
                    <a:gd name="connsiteX19" fmla="*/ 251335 w 1970003"/>
                    <a:gd name="connsiteY19" fmla="*/ 1365002 h 1545849"/>
                    <a:gd name="connsiteX20" fmla="*/ 114395 w 1970003"/>
                    <a:gd name="connsiteY20" fmla="*/ 1536141 h 1545849"/>
                    <a:gd name="connsiteX21" fmla="*/ 56703 w 1970003"/>
                    <a:gd name="connsiteY21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2953 w 1970003"/>
                    <a:gd name="connsiteY11" fmla="*/ 302964 h 1545849"/>
                    <a:gd name="connsiteX12" fmla="*/ 1263689 w 1970003"/>
                    <a:gd name="connsiteY12" fmla="*/ 379161 h 1545849"/>
                    <a:gd name="connsiteX13" fmla="*/ 1070484 w 1970003"/>
                    <a:gd name="connsiteY13" fmla="*/ 312489 h 1545849"/>
                    <a:gd name="connsiteX14" fmla="*/ 1019341 w 1970003"/>
                    <a:gd name="connsiteY14" fmla="*/ 389252 h 1545849"/>
                    <a:gd name="connsiteX15" fmla="*/ 755939 w 1970003"/>
                    <a:gd name="connsiteY15" fmla="*/ 757002 h 1545849"/>
                    <a:gd name="connsiteX16" fmla="*/ 750188 w 1970003"/>
                    <a:gd name="connsiteY16" fmla="*/ 1073377 h 1545849"/>
                    <a:gd name="connsiteX17" fmla="*/ 483467 w 1970003"/>
                    <a:gd name="connsiteY17" fmla="*/ 1349294 h 1545849"/>
                    <a:gd name="connsiteX18" fmla="*/ 320390 w 1970003"/>
                    <a:gd name="connsiteY18" fmla="*/ 1226889 h 1545849"/>
                    <a:gd name="connsiteX19" fmla="*/ 259155 w 1970003"/>
                    <a:gd name="connsiteY19" fmla="*/ 1236056 h 1545849"/>
                    <a:gd name="connsiteX20" fmla="*/ 251335 w 1970003"/>
                    <a:gd name="connsiteY20" fmla="*/ 1365002 h 1545849"/>
                    <a:gd name="connsiteX21" fmla="*/ 114395 w 1970003"/>
                    <a:gd name="connsiteY21" fmla="*/ 1536141 h 1545849"/>
                    <a:gd name="connsiteX22" fmla="*/ 56703 w 1970003"/>
                    <a:gd name="connsiteY22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263689 w 1970003"/>
                    <a:gd name="connsiteY12" fmla="*/ 379161 h 1545849"/>
                    <a:gd name="connsiteX13" fmla="*/ 1070484 w 1970003"/>
                    <a:gd name="connsiteY13" fmla="*/ 312489 h 1545849"/>
                    <a:gd name="connsiteX14" fmla="*/ 1019341 w 1970003"/>
                    <a:gd name="connsiteY14" fmla="*/ 389252 h 1545849"/>
                    <a:gd name="connsiteX15" fmla="*/ 755939 w 1970003"/>
                    <a:gd name="connsiteY15" fmla="*/ 757002 h 1545849"/>
                    <a:gd name="connsiteX16" fmla="*/ 750188 w 1970003"/>
                    <a:gd name="connsiteY16" fmla="*/ 1073377 h 1545849"/>
                    <a:gd name="connsiteX17" fmla="*/ 483467 w 1970003"/>
                    <a:gd name="connsiteY17" fmla="*/ 1349294 h 1545849"/>
                    <a:gd name="connsiteX18" fmla="*/ 320390 w 1970003"/>
                    <a:gd name="connsiteY18" fmla="*/ 1226889 h 1545849"/>
                    <a:gd name="connsiteX19" fmla="*/ 259155 w 1970003"/>
                    <a:gd name="connsiteY19" fmla="*/ 1236056 h 1545849"/>
                    <a:gd name="connsiteX20" fmla="*/ 251335 w 1970003"/>
                    <a:gd name="connsiteY20" fmla="*/ 1365002 h 1545849"/>
                    <a:gd name="connsiteX21" fmla="*/ 114395 w 1970003"/>
                    <a:gd name="connsiteY21" fmla="*/ 1536141 h 1545849"/>
                    <a:gd name="connsiteX22" fmla="*/ 56703 w 1970003"/>
                    <a:gd name="connsiteY22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08647 w 1970003"/>
                    <a:gd name="connsiteY12" fmla="*/ 255339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93449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93449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6070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6070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08685 w 1970003"/>
                    <a:gd name="connsiteY10" fmla="*/ 255339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6070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36665"/>
                    <a:gd name="connsiteY0" fmla="*/ 1539985 h 1545849"/>
                    <a:gd name="connsiteX1" fmla="*/ 0 w 1936665"/>
                    <a:gd name="connsiteY1" fmla="*/ 1530459 h 1545849"/>
                    <a:gd name="connsiteX2" fmla="*/ 149572 w 1936665"/>
                    <a:gd name="connsiteY2" fmla="*/ 1345571 h 1545849"/>
                    <a:gd name="connsiteX3" fmla="*/ 363884 w 1936665"/>
                    <a:gd name="connsiteY3" fmla="*/ 1063523 h 1545849"/>
                    <a:gd name="connsiteX4" fmla="*/ 557731 w 1936665"/>
                    <a:gd name="connsiteY4" fmla="*/ 834310 h 1545849"/>
                    <a:gd name="connsiteX5" fmla="*/ 776359 w 1936665"/>
                    <a:gd name="connsiteY5" fmla="*/ 534626 h 1545849"/>
                    <a:gd name="connsiteX6" fmla="*/ 908811 w 1936665"/>
                    <a:gd name="connsiteY6" fmla="*/ 366360 h 1545849"/>
                    <a:gd name="connsiteX7" fmla="*/ 1024102 w 1936665"/>
                    <a:gd name="connsiteY7" fmla="*/ 206720 h 1545849"/>
                    <a:gd name="connsiteX8" fmla="*/ 1172235 w 1936665"/>
                    <a:gd name="connsiteY8" fmla="*/ 0 h 1545849"/>
                    <a:gd name="connsiteX9" fmla="*/ 1936665 w 1936665"/>
                    <a:gd name="connsiteY9" fmla="*/ 174775 h 1545849"/>
                    <a:gd name="connsiteX10" fmla="*/ 1908685 w 1936665"/>
                    <a:gd name="connsiteY10" fmla="*/ 255339 h 1545849"/>
                    <a:gd name="connsiteX11" fmla="*/ 1770572 w 1936665"/>
                    <a:gd name="connsiteY11" fmla="*/ 202951 h 1545849"/>
                    <a:gd name="connsiteX12" fmla="*/ 1611028 w 1936665"/>
                    <a:gd name="connsiteY12" fmla="*/ 200571 h 1545849"/>
                    <a:gd name="connsiteX13" fmla="*/ 1266070 w 1936665"/>
                    <a:gd name="connsiteY13" fmla="*/ 379161 h 1545849"/>
                    <a:gd name="connsiteX14" fmla="*/ 1070484 w 1936665"/>
                    <a:gd name="connsiteY14" fmla="*/ 312489 h 1545849"/>
                    <a:gd name="connsiteX15" fmla="*/ 1019341 w 1936665"/>
                    <a:gd name="connsiteY15" fmla="*/ 389252 h 1545849"/>
                    <a:gd name="connsiteX16" fmla="*/ 755939 w 1936665"/>
                    <a:gd name="connsiteY16" fmla="*/ 757002 h 1545849"/>
                    <a:gd name="connsiteX17" fmla="*/ 750188 w 1936665"/>
                    <a:gd name="connsiteY17" fmla="*/ 1073377 h 1545849"/>
                    <a:gd name="connsiteX18" fmla="*/ 483467 w 1936665"/>
                    <a:gd name="connsiteY18" fmla="*/ 1349294 h 1545849"/>
                    <a:gd name="connsiteX19" fmla="*/ 320390 w 1936665"/>
                    <a:gd name="connsiteY19" fmla="*/ 1226889 h 1545849"/>
                    <a:gd name="connsiteX20" fmla="*/ 259155 w 1936665"/>
                    <a:gd name="connsiteY20" fmla="*/ 1236056 h 1545849"/>
                    <a:gd name="connsiteX21" fmla="*/ 251335 w 1936665"/>
                    <a:gd name="connsiteY21" fmla="*/ 1365002 h 1545849"/>
                    <a:gd name="connsiteX22" fmla="*/ 114395 w 1936665"/>
                    <a:gd name="connsiteY22" fmla="*/ 1536141 h 1545849"/>
                    <a:gd name="connsiteX23" fmla="*/ 56703 w 1936665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08685 w 1943809"/>
                    <a:gd name="connsiteY10" fmla="*/ 255339 h 1545849"/>
                    <a:gd name="connsiteX11" fmla="*/ 1770572 w 1943809"/>
                    <a:gd name="connsiteY11" fmla="*/ 202951 h 1545849"/>
                    <a:gd name="connsiteX12" fmla="*/ 1611028 w 1943809"/>
                    <a:gd name="connsiteY12" fmla="*/ 200571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1028 w 1943809"/>
                    <a:gd name="connsiteY12" fmla="*/ 200571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1028 w 1943809"/>
                    <a:gd name="connsiteY12" fmla="*/ 200571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1028 w 1943809"/>
                    <a:gd name="connsiteY12" fmla="*/ 200571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867858 w 1943809"/>
                    <a:gd name="connsiteY16" fmla="*/ 587933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831223 w 1943809"/>
                    <a:gd name="connsiteY15" fmla="*/ 470214 h 1545849"/>
                    <a:gd name="connsiteX16" fmla="*/ 867858 w 1943809"/>
                    <a:gd name="connsiteY16" fmla="*/ 587933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67858 w 1943809"/>
                    <a:gd name="connsiteY16" fmla="*/ 587933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41821 w 1943809"/>
                    <a:gd name="connsiteY19" fmla="*/ 11506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41821 w 1943809"/>
                    <a:gd name="connsiteY19" fmla="*/ 11506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92992 w 1943809"/>
                    <a:gd name="connsiteY18" fmla="*/ 1311194 h 1545849"/>
                    <a:gd name="connsiteX19" fmla="*/ 341821 w 1943809"/>
                    <a:gd name="connsiteY19" fmla="*/ 11506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92992 w 1943809"/>
                    <a:gd name="connsiteY18" fmla="*/ 1311194 h 1545849"/>
                    <a:gd name="connsiteX19" fmla="*/ 341821 w 1943809"/>
                    <a:gd name="connsiteY19" fmla="*/ 1150689 h 1545849"/>
                    <a:gd name="connsiteX20" fmla="*/ 206768 w 1943809"/>
                    <a:gd name="connsiteY20" fmla="*/ 1281299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92992 w 1943809"/>
                    <a:gd name="connsiteY18" fmla="*/ 1311194 h 1545849"/>
                    <a:gd name="connsiteX19" fmla="*/ 341821 w 1943809"/>
                    <a:gd name="connsiteY19" fmla="*/ 1150689 h 1545849"/>
                    <a:gd name="connsiteX20" fmla="*/ 211530 w 1943809"/>
                    <a:gd name="connsiteY20" fmla="*/ 1264630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943809" h="1545849">
                      <a:moveTo>
                        <a:pt x="56703" y="1539985"/>
                      </a:moveTo>
                      <a:cubicBezTo>
                        <a:pt x="37637" y="1539038"/>
                        <a:pt x="16272" y="1558892"/>
                        <a:pt x="0" y="1530459"/>
                      </a:cubicBezTo>
                      <a:cubicBezTo>
                        <a:pt x="57795" y="1472005"/>
                        <a:pt x="88925" y="1423394"/>
                        <a:pt x="149572" y="1345571"/>
                      </a:cubicBezTo>
                      <a:cubicBezTo>
                        <a:pt x="210219" y="1267748"/>
                        <a:pt x="295858" y="1148733"/>
                        <a:pt x="363884" y="1063523"/>
                      </a:cubicBezTo>
                      <a:cubicBezTo>
                        <a:pt x="431911" y="978313"/>
                        <a:pt x="484855" y="934205"/>
                        <a:pt x="557731" y="834310"/>
                      </a:cubicBezTo>
                      <a:lnTo>
                        <a:pt x="776359" y="534626"/>
                      </a:lnTo>
                      <a:cubicBezTo>
                        <a:pt x="834872" y="456634"/>
                        <a:pt x="867521" y="421011"/>
                        <a:pt x="908811" y="366360"/>
                      </a:cubicBezTo>
                      <a:cubicBezTo>
                        <a:pt x="950102" y="311709"/>
                        <a:pt x="985672" y="259933"/>
                        <a:pt x="1024102" y="206720"/>
                      </a:cubicBezTo>
                      <a:cubicBezTo>
                        <a:pt x="1067295" y="155888"/>
                        <a:pt x="1122138" y="67236"/>
                        <a:pt x="1172235" y="0"/>
                      </a:cubicBezTo>
                      <a:lnTo>
                        <a:pt x="1943809" y="177157"/>
                      </a:lnTo>
                      <a:cubicBezTo>
                        <a:pt x="1922675" y="231726"/>
                        <a:pt x="1938298" y="205003"/>
                        <a:pt x="1934879" y="248195"/>
                      </a:cubicBezTo>
                      <a:cubicBezTo>
                        <a:pt x="1902037" y="266782"/>
                        <a:pt x="1886802" y="229939"/>
                        <a:pt x="1770572" y="202951"/>
                      </a:cubicBezTo>
                      <a:cubicBezTo>
                        <a:pt x="1738029" y="200570"/>
                        <a:pt x="1721701" y="190254"/>
                        <a:pt x="1615790" y="229146"/>
                      </a:cubicBezTo>
                      <a:cubicBezTo>
                        <a:pt x="1483685" y="351382"/>
                        <a:pt x="1368861" y="374399"/>
                        <a:pt x="1266070" y="379161"/>
                      </a:cubicBezTo>
                      <a:cubicBezTo>
                        <a:pt x="1163279" y="383923"/>
                        <a:pt x="1079856" y="325095"/>
                        <a:pt x="999046" y="257720"/>
                      </a:cubicBezTo>
                      <a:cubicBezTo>
                        <a:pt x="977768" y="287977"/>
                        <a:pt x="850706" y="416766"/>
                        <a:pt x="831223" y="470214"/>
                      </a:cubicBezTo>
                      <a:cubicBezTo>
                        <a:pt x="811740" y="523662"/>
                        <a:pt x="927004" y="464387"/>
                        <a:pt x="882145" y="578408"/>
                      </a:cubicBezTo>
                      <a:cubicBezTo>
                        <a:pt x="1046837" y="730529"/>
                        <a:pt x="815047" y="951246"/>
                        <a:pt x="750188" y="1073377"/>
                      </a:cubicBezTo>
                      <a:cubicBezTo>
                        <a:pt x="685329" y="1195508"/>
                        <a:pt x="561053" y="1298309"/>
                        <a:pt x="492992" y="1311194"/>
                      </a:cubicBezTo>
                      <a:cubicBezTo>
                        <a:pt x="424931" y="1324079"/>
                        <a:pt x="356188" y="1242586"/>
                        <a:pt x="341821" y="1150689"/>
                      </a:cubicBezTo>
                      <a:cubicBezTo>
                        <a:pt x="322692" y="1073078"/>
                        <a:pt x="226611" y="1228911"/>
                        <a:pt x="211530" y="1264630"/>
                      </a:cubicBezTo>
                      <a:cubicBezTo>
                        <a:pt x="196449" y="1300349"/>
                        <a:pt x="267127" y="1304273"/>
                        <a:pt x="251335" y="1365002"/>
                      </a:cubicBezTo>
                      <a:cubicBezTo>
                        <a:pt x="228399" y="1394775"/>
                        <a:pt x="139690" y="1517693"/>
                        <a:pt x="114395" y="1536141"/>
                      </a:cubicBezTo>
                      <a:cubicBezTo>
                        <a:pt x="99926" y="1542185"/>
                        <a:pt x="75769" y="1540932"/>
                        <a:pt x="56703" y="1539985"/>
                      </a:cubicBezTo>
                      <a:close/>
                    </a:path>
                  </a:pathLst>
                </a:custGeom>
                <a:solidFill>
                  <a:srgbClr val="00C600">
                    <a:lumMod val="50000"/>
                  </a:srgbClr>
                </a:solidFill>
                <a:ln w="508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98" name="Vrije vorm 1">
                  <a:extLst>
                    <a:ext uri="{FF2B5EF4-FFF2-40B4-BE49-F238E27FC236}">
                      <a16:creationId xmlns="" xmlns:a16="http://schemas.microsoft.com/office/drawing/2014/main" id="{079EE0AF-F74C-46C0-8BC7-9E9381B392CA}"/>
                    </a:ext>
                  </a:extLst>
                </p:cNvPr>
                <p:cNvSpPr/>
                <p:nvPr/>
              </p:nvSpPr>
              <p:spPr bwMode="auto">
                <a:xfrm>
                  <a:off x="1758755" y="3718301"/>
                  <a:ext cx="740568" cy="142875"/>
                </a:xfrm>
                <a:custGeom>
                  <a:avLst/>
                  <a:gdLst>
                    <a:gd name="connsiteX0" fmla="*/ 0 w 690562"/>
                    <a:gd name="connsiteY0" fmla="*/ 142875 h 142875"/>
                    <a:gd name="connsiteX1" fmla="*/ 690562 w 690562"/>
                    <a:gd name="connsiteY1" fmla="*/ 100013 h 142875"/>
                    <a:gd name="connsiteX2" fmla="*/ 576262 w 690562"/>
                    <a:gd name="connsiteY2" fmla="*/ 0 h 142875"/>
                    <a:gd name="connsiteX3" fmla="*/ 85725 w 690562"/>
                    <a:gd name="connsiteY3" fmla="*/ 33338 h 142875"/>
                    <a:gd name="connsiteX4" fmla="*/ 0 w 690562"/>
                    <a:gd name="connsiteY4" fmla="*/ 142875 h 142875"/>
                    <a:gd name="connsiteX0" fmla="*/ 0 w 740568"/>
                    <a:gd name="connsiteY0" fmla="*/ 142875 h 142875"/>
                    <a:gd name="connsiteX1" fmla="*/ 740568 w 740568"/>
                    <a:gd name="connsiteY1" fmla="*/ 100013 h 142875"/>
                    <a:gd name="connsiteX2" fmla="*/ 576262 w 740568"/>
                    <a:gd name="connsiteY2" fmla="*/ 0 h 142875"/>
                    <a:gd name="connsiteX3" fmla="*/ 85725 w 740568"/>
                    <a:gd name="connsiteY3" fmla="*/ 33338 h 142875"/>
                    <a:gd name="connsiteX4" fmla="*/ 0 w 740568"/>
                    <a:gd name="connsiteY4" fmla="*/ 142875 h 142875"/>
                    <a:gd name="connsiteX0" fmla="*/ 0 w 740568"/>
                    <a:gd name="connsiteY0" fmla="*/ 142875 h 142875"/>
                    <a:gd name="connsiteX1" fmla="*/ 740568 w 740568"/>
                    <a:gd name="connsiteY1" fmla="*/ 100013 h 142875"/>
                    <a:gd name="connsiteX2" fmla="*/ 576262 w 740568"/>
                    <a:gd name="connsiteY2" fmla="*/ 0 h 142875"/>
                    <a:gd name="connsiteX3" fmla="*/ 85725 w 740568"/>
                    <a:gd name="connsiteY3" fmla="*/ 33338 h 142875"/>
                    <a:gd name="connsiteX4" fmla="*/ 0 w 740568"/>
                    <a:gd name="connsiteY4" fmla="*/ 142875 h 142875"/>
                    <a:gd name="connsiteX0" fmla="*/ 0 w 740568"/>
                    <a:gd name="connsiteY0" fmla="*/ 142875 h 142875"/>
                    <a:gd name="connsiteX1" fmla="*/ 740568 w 740568"/>
                    <a:gd name="connsiteY1" fmla="*/ 100013 h 142875"/>
                    <a:gd name="connsiteX2" fmla="*/ 576262 w 740568"/>
                    <a:gd name="connsiteY2" fmla="*/ 0 h 142875"/>
                    <a:gd name="connsiteX3" fmla="*/ 85725 w 740568"/>
                    <a:gd name="connsiteY3" fmla="*/ 33338 h 142875"/>
                    <a:gd name="connsiteX4" fmla="*/ 0 w 740568"/>
                    <a:gd name="connsiteY4" fmla="*/ 142875 h 142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0568" h="142875">
                      <a:moveTo>
                        <a:pt x="0" y="142875"/>
                      </a:moveTo>
                      <a:cubicBezTo>
                        <a:pt x="246856" y="128588"/>
                        <a:pt x="500855" y="128588"/>
                        <a:pt x="740568" y="100013"/>
                      </a:cubicBezTo>
                      <a:lnTo>
                        <a:pt x="576262" y="0"/>
                      </a:lnTo>
                      <a:lnTo>
                        <a:pt x="85725" y="33338"/>
                      </a:lnTo>
                      <a:lnTo>
                        <a:pt x="0" y="142875"/>
                      </a:lnTo>
                      <a:close/>
                    </a:path>
                  </a:pathLst>
                </a:custGeom>
                <a:solidFill>
                  <a:srgbClr val="FFFFFF">
                    <a:lumMod val="50000"/>
                  </a:srgbClr>
                </a:solidFill>
                <a:ln w="762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99" name="Freeform 7">
                  <a:extLst>
                    <a:ext uri="{FF2B5EF4-FFF2-40B4-BE49-F238E27FC236}">
                      <a16:creationId xmlns="" xmlns:a16="http://schemas.microsoft.com/office/drawing/2014/main" id="{143F24FF-3D48-4BF7-A1DD-E6562E561B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23832" y="2302250"/>
                  <a:ext cx="1212850" cy="1571625"/>
                </a:xfrm>
                <a:custGeom>
                  <a:avLst/>
                  <a:gdLst>
                    <a:gd name="T0" fmla="*/ 0 w 6107"/>
                    <a:gd name="T1" fmla="*/ 2147483647 h 10000"/>
                    <a:gd name="T2" fmla="*/ 2147483647 w 6107"/>
                    <a:gd name="T3" fmla="*/ 2147483647 h 10000"/>
                    <a:gd name="T4" fmla="*/ 2147483647 w 6107"/>
                    <a:gd name="T5" fmla="*/ 2147483647 h 10000"/>
                    <a:gd name="T6" fmla="*/ 2147483647 w 6107"/>
                    <a:gd name="T7" fmla="*/ 0 h 1000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107" h="10000">
                      <a:moveTo>
                        <a:pt x="0" y="10000"/>
                      </a:moveTo>
                      <a:cubicBezTo>
                        <a:pt x="2479" y="6015"/>
                        <a:pt x="2598" y="5951"/>
                        <a:pt x="3357" y="4731"/>
                      </a:cubicBezTo>
                      <a:cubicBezTo>
                        <a:pt x="4117" y="3511"/>
                        <a:pt x="4103" y="3473"/>
                        <a:pt x="4558" y="2681"/>
                      </a:cubicBezTo>
                      <a:cubicBezTo>
                        <a:pt x="5013" y="1888"/>
                        <a:pt x="4306" y="3147"/>
                        <a:pt x="6107" y="0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FFFF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pic>
              <p:nvPicPr>
                <p:cNvPr id="300" name="Picture 12">
                  <a:extLst>
                    <a:ext uri="{FF2B5EF4-FFF2-40B4-BE49-F238E27FC236}">
                      <a16:creationId xmlns="" xmlns:a16="http://schemas.microsoft.com/office/drawing/2014/main" id="{5FC0C24A-B3C7-4511-BE88-B678F00CD97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=""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8411197">
                  <a:off x="2576218" y="2636762"/>
                  <a:ext cx="203510" cy="5978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8" name="Group 4">
                  <a:extLst>
                    <a:ext uri="{FF2B5EF4-FFF2-40B4-BE49-F238E27FC236}">
                      <a16:creationId xmlns="" xmlns:a16="http://schemas.microsoft.com/office/drawing/2014/main" id="{FBF6D080-1EEF-45A2-B80F-FC0A6007A5B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88229">
                  <a:off x="2843020" y="2360987"/>
                  <a:ext cx="374650" cy="295275"/>
                  <a:chOff x="3735" y="1529"/>
                  <a:chExt cx="229" cy="186"/>
                </a:xfrm>
              </p:grpSpPr>
              <p:sp>
                <p:nvSpPr>
                  <p:cNvPr id="303" name="Line 6">
                    <a:extLst>
                      <a:ext uri="{FF2B5EF4-FFF2-40B4-BE49-F238E27FC236}">
                        <a16:creationId xmlns="" xmlns:a16="http://schemas.microsoft.com/office/drawing/2014/main" id="{34DD8114-1F2E-4618-8E92-55F34008C9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7" y="1637"/>
                    <a:ext cx="147" cy="64"/>
                  </a:xfrm>
                  <a:prstGeom prst="line">
                    <a:avLst/>
                  </a:prstGeom>
                  <a:noFill/>
                  <a:ln w="39688">
                    <a:solidFill>
                      <a:srgbClr val="CCCCCC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304" name="Line 7">
                    <a:extLst>
                      <a:ext uri="{FF2B5EF4-FFF2-40B4-BE49-F238E27FC236}">
                        <a16:creationId xmlns="" xmlns:a16="http://schemas.microsoft.com/office/drawing/2014/main" id="{4B8011A8-1A93-477D-848D-29D189E7A7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3" y="1651"/>
                    <a:ext cx="147" cy="64"/>
                  </a:xfrm>
                  <a:prstGeom prst="line">
                    <a:avLst/>
                  </a:prstGeom>
                  <a:noFill/>
                  <a:ln w="39688">
                    <a:solidFill>
                      <a:srgbClr val="CCCCCC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305" name="Line 8">
                    <a:extLst>
                      <a:ext uri="{FF2B5EF4-FFF2-40B4-BE49-F238E27FC236}">
                        <a16:creationId xmlns="" xmlns:a16="http://schemas.microsoft.com/office/drawing/2014/main" id="{FDE4499E-0017-4EAF-BF79-761C0A5BFB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882" y="1563"/>
                    <a:ext cx="82" cy="99"/>
                  </a:xfrm>
                  <a:prstGeom prst="line">
                    <a:avLst/>
                  </a:prstGeom>
                  <a:noFill/>
                  <a:ln w="39688">
                    <a:solidFill>
                      <a:srgbClr val="CCCCCC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306" name="Line 9">
                    <a:extLst>
                      <a:ext uri="{FF2B5EF4-FFF2-40B4-BE49-F238E27FC236}">
                        <a16:creationId xmlns="" xmlns:a16="http://schemas.microsoft.com/office/drawing/2014/main" id="{A1D1A93D-A7EF-42ED-A7CC-423C05B93D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5" y="1529"/>
                    <a:ext cx="62" cy="135"/>
                  </a:xfrm>
                  <a:prstGeom prst="line">
                    <a:avLst/>
                  </a:prstGeom>
                  <a:noFill/>
                  <a:ln w="39688">
                    <a:solidFill>
                      <a:srgbClr val="CCCCCC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307" name="Freeform 10">
                    <a:extLst>
                      <a:ext uri="{FF2B5EF4-FFF2-40B4-BE49-F238E27FC236}">
                        <a16:creationId xmlns="" xmlns:a16="http://schemas.microsoft.com/office/drawing/2014/main" id="{D04E2122-2E55-442B-AFAF-439A57968D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8" y="1576"/>
                    <a:ext cx="58" cy="58"/>
                  </a:xfrm>
                  <a:custGeom>
                    <a:avLst/>
                    <a:gdLst>
                      <a:gd name="T0" fmla="*/ 20 w 58"/>
                      <a:gd name="T1" fmla="*/ 0 h 58"/>
                      <a:gd name="T2" fmla="*/ 58 w 58"/>
                      <a:gd name="T3" fmla="*/ 37 h 58"/>
                      <a:gd name="T4" fmla="*/ 38 w 58"/>
                      <a:gd name="T5" fmla="*/ 58 h 58"/>
                      <a:gd name="T6" fmla="*/ 0 w 58"/>
                      <a:gd name="T7" fmla="*/ 21 h 58"/>
                      <a:gd name="T8" fmla="*/ 20 w 58"/>
                      <a:gd name="T9" fmla="*/ 0 h 5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8" h="58">
                        <a:moveTo>
                          <a:pt x="20" y="0"/>
                        </a:moveTo>
                        <a:lnTo>
                          <a:pt x="58" y="37"/>
                        </a:lnTo>
                        <a:lnTo>
                          <a:pt x="38" y="58"/>
                        </a:lnTo>
                        <a:lnTo>
                          <a:pt x="0" y="21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C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cxnSp>
              <p:nvCxnSpPr>
                <p:cNvPr id="302" name="Rechte verbindingslijn 26">
                  <a:extLst>
                    <a:ext uri="{FF2B5EF4-FFF2-40B4-BE49-F238E27FC236}">
                      <a16:creationId xmlns="" xmlns:a16="http://schemas.microsoft.com/office/drawing/2014/main" id="{E4879948-CFEC-4693-B843-948C68ED471D}"/>
                    </a:ext>
                  </a:extLst>
                </p:cNvPr>
                <p:cNvCxnSpPr/>
                <p:nvPr/>
              </p:nvCxnSpPr>
              <p:spPr bwMode="auto">
                <a:xfrm>
                  <a:off x="2752532" y="2262562"/>
                  <a:ext cx="952500" cy="230188"/>
                </a:xfrm>
                <a:prstGeom prst="line">
                  <a:avLst/>
                </a:prstGeom>
                <a:noFill/>
                <a:ln w="31750" cap="rnd" cmpd="sng" algn="ctr">
                  <a:solidFill>
                    <a:srgbClr val="DADADA">
                      <a:lumMod val="10000"/>
                    </a:srgbClr>
                  </a:solidFill>
                  <a:prstDash val="solid"/>
                </a:ln>
                <a:effectLst/>
              </p:spPr>
            </p:cxnSp>
          </p:grpSp>
          <p:cxnSp>
            <p:nvCxnSpPr>
              <p:cNvPr id="286" name="Rechte verbindingslijn 52">
                <a:extLst>
                  <a:ext uri="{FF2B5EF4-FFF2-40B4-BE49-F238E27FC236}">
                    <a16:creationId xmlns="" xmlns:a16="http://schemas.microsoft.com/office/drawing/2014/main" id="{14E11AA5-20A0-4DA9-B698-FAC4C703B458}"/>
                  </a:ext>
                </a:extLst>
              </p:cNvPr>
              <p:cNvCxnSpPr/>
              <p:nvPr/>
            </p:nvCxnSpPr>
            <p:spPr bwMode="auto">
              <a:xfrm flipV="1">
                <a:off x="5800775" y="3836438"/>
                <a:ext cx="671513" cy="39687"/>
              </a:xfrm>
              <a:prstGeom prst="line">
                <a:avLst/>
              </a:prstGeom>
              <a:noFill/>
              <a:ln w="31750" cap="rnd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87" name="Vrije vorm 118">
                <a:extLst>
                  <a:ext uri="{FF2B5EF4-FFF2-40B4-BE49-F238E27FC236}">
                    <a16:creationId xmlns="" xmlns:a16="http://schemas.microsoft.com/office/drawing/2014/main" id="{92D6A8AD-72DD-4B5E-9F04-267DD29B7125}"/>
                  </a:ext>
                </a:extLst>
              </p:cNvPr>
              <p:cNvSpPr/>
              <p:nvPr/>
            </p:nvSpPr>
            <p:spPr bwMode="auto">
              <a:xfrm rot="6664258">
                <a:off x="5977897" y="3573802"/>
                <a:ext cx="381596" cy="8290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1692" h="829114">
                    <a:moveTo>
                      <a:pt x="0" y="0"/>
                    </a:moveTo>
                    <a:cubicBezTo>
                      <a:pt x="294495" y="636200"/>
                      <a:pt x="82193" y="177867"/>
                      <a:pt x="381692" y="829114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8" name="Freeform 19">
                <a:extLst>
                  <a:ext uri="{FF2B5EF4-FFF2-40B4-BE49-F238E27FC236}">
                    <a16:creationId xmlns="" xmlns:a16="http://schemas.microsoft.com/office/drawing/2014/main" id="{EAB38015-9F7F-44E9-90A4-0DCB89FB44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475921" y="4919221"/>
                <a:ext cx="223697" cy="23126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127" h="18553">
                    <a:moveTo>
                      <a:pt x="0" y="13824"/>
                    </a:moveTo>
                    <a:cubicBezTo>
                      <a:pt x="4823" y="21228"/>
                      <a:pt x="19961" y="17775"/>
                      <a:pt x="22903" y="17584"/>
                    </a:cubicBezTo>
                    <a:cubicBezTo>
                      <a:pt x="25380" y="17448"/>
                      <a:pt x="44659" y="18596"/>
                      <a:pt x="42954" y="13238"/>
                    </a:cubicBezTo>
                    <a:cubicBezTo>
                      <a:pt x="44595" y="11813"/>
                      <a:pt x="34072" y="12285"/>
                      <a:pt x="33406" y="10359"/>
                    </a:cubicBezTo>
                    <a:cubicBezTo>
                      <a:pt x="32740" y="8433"/>
                      <a:pt x="40559" y="3314"/>
                      <a:pt x="38956" y="1683"/>
                    </a:cubicBezTo>
                    <a:cubicBezTo>
                      <a:pt x="37353" y="52"/>
                      <a:pt x="27576" y="-545"/>
                      <a:pt x="23788" y="571"/>
                    </a:cubicBezTo>
                    <a:cubicBezTo>
                      <a:pt x="20000" y="1687"/>
                      <a:pt x="20194" y="6170"/>
                      <a:pt x="16229" y="8379"/>
                    </a:cubicBezTo>
                    <a:cubicBezTo>
                      <a:pt x="12264" y="10588"/>
                      <a:pt x="1606" y="12409"/>
                      <a:pt x="0" y="1382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9" name="Freeform 19">
                <a:extLst>
                  <a:ext uri="{FF2B5EF4-FFF2-40B4-BE49-F238E27FC236}">
                    <a16:creationId xmlns="" xmlns:a16="http://schemas.microsoft.com/office/drawing/2014/main" id="{152A5123-DBCB-494A-BC31-49BA7E6053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7562086">
                <a:off x="6250041" y="3062039"/>
                <a:ext cx="673187" cy="34983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9786" h="28065">
                    <a:moveTo>
                      <a:pt x="717" y="6094"/>
                    </a:moveTo>
                    <a:cubicBezTo>
                      <a:pt x="-4568" y="6910"/>
                      <a:pt x="21092" y="10917"/>
                      <a:pt x="22194" y="12966"/>
                    </a:cubicBezTo>
                    <a:cubicBezTo>
                      <a:pt x="23296" y="15016"/>
                      <a:pt x="1077" y="17606"/>
                      <a:pt x="7331" y="18391"/>
                    </a:cubicBezTo>
                    <a:cubicBezTo>
                      <a:pt x="11782" y="19671"/>
                      <a:pt x="40806" y="18102"/>
                      <a:pt x="46155" y="17555"/>
                    </a:cubicBezTo>
                    <a:cubicBezTo>
                      <a:pt x="54986" y="17443"/>
                      <a:pt x="68983" y="25609"/>
                      <a:pt x="78107" y="26012"/>
                    </a:cubicBezTo>
                    <a:cubicBezTo>
                      <a:pt x="87231" y="26415"/>
                      <a:pt x="96803" y="18374"/>
                      <a:pt x="100899" y="19973"/>
                    </a:cubicBezTo>
                    <a:cubicBezTo>
                      <a:pt x="104995" y="21572"/>
                      <a:pt x="98317" y="28681"/>
                      <a:pt x="107001" y="28022"/>
                    </a:cubicBezTo>
                    <a:cubicBezTo>
                      <a:pt x="115681" y="22729"/>
                      <a:pt x="134603" y="20699"/>
                      <a:pt x="128648" y="19018"/>
                    </a:cubicBezTo>
                    <a:cubicBezTo>
                      <a:pt x="130289" y="17593"/>
                      <a:pt x="67731" y="13224"/>
                      <a:pt x="56658" y="10330"/>
                    </a:cubicBezTo>
                    <a:cubicBezTo>
                      <a:pt x="45585" y="7436"/>
                      <a:pt x="63811" y="3285"/>
                      <a:pt x="62208" y="1654"/>
                    </a:cubicBezTo>
                    <a:cubicBezTo>
                      <a:pt x="60605" y="23"/>
                      <a:pt x="50684" y="-506"/>
                      <a:pt x="47040" y="542"/>
                    </a:cubicBezTo>
                    <a:cubicBezTo>
                      <a:pt x="43396" y="1590"/>
                      <a:pt x="48062" y="7020"/>
                      <a:pt x="40341" y="7945"/>
                    </a:cubicBezTo>
                    <a:cubicBezTo>
                      <a:pt x="32621" y="8870"/>
                      <a:pt x="3957" y="3297"/>
                      <a:pt x="717" y="609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90" name="Picture 12">
                <a:extLst>
                  <a:ext uri="{FF2B5EF4-FFF2-40B4-BE49-F238E27FC236}">
                    <a16:creationId xmlns="" xmlns:a16="http://schemas.microsoft.com/office/drawing/2014/main" id="{B2251D4D-557F-4905-93A9-56D27C01B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8502362">
                <a:off x="6163819" y="3485006"/>
                <a:ext cx="144463" cy="523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92" name="Freeform 19">
                <a:extLst>
                  <a:ext uri="{FF2B5EF4-FFF2-40B4-BE49-F238E27FC236}">
                    <a16:creationId xmlns="" xmlns:a16="http://schemas.microsoft.com/office/drawing/2014/main" id="{3AD6C5C3-067A-4C80-B141-17E012C66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729984" y="4106460"/>
                <a:ext cx="98521" cy="135796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10975 w 33099"/>
                  <a:gd name="connsiteY0" fmla="*/ 7945 h 19483"/>
                  <a:gd name="connsiteX1" fmla="*/ 74 w 33099"/>
                  <a:gd name="connsiteY1" fmla="*/ 19098 h 19483"/>
                  <a:gd name="connsiteX2" fmla="*/ 16789 w 33099"/>
                  <a:gd name="connsiteY2" fmla="*/ 17555 h 19483"/>
                  <a:gd name="connsiteX3" fmla="*/ 28248 w 33099"/>
                  <a:gd name="connsiteY3" fmla="*/ 14196 h 19483"/>
                  <a:gd name="connsiteX4" fmla="*/ 27292 w 33099"/>
                  <a:gd name="connsiteY4" fmla="*/ 10330 h 19483"/>
                  <a:gd name="connsiteX5" fmla="*/ 32842 w 33099"/>
                  <a:gd name="connsiteY5" fmla="*/ 1654 h 19483"/>
                  <a:gd name="connsiteX6" fmla="*/ 17674 w 33099"/>
                  <a:gd name="connsiteY6" fmla="*/ 542 h 19483"/>
                  <a:gd name="connsiteX7" fmla="*/ 10975 w 33099"/>
                  <a:gd name="connsiteY7" fmla="*/ 7945 h 19483"/>
                  <a:gd name="connsiteX0" fmla="*/ 6 w 22130"/>
                  <a:gd name="connsiteY0" fmla="*/ 7945 h 17863"/>
                  <a:gd name="connsiteX1" fmla="*/ 5820 w 22130"/>
                  <a:gd name="connsiteY1" fmla="*/ 17555 h 17863"/>
                  <a:gd name="connsiteX2" fmla="*/ 17279 w 22130"/>
                  <a:gd name="connsiteY2" fmla="*/ 14196 h 17863"/>
                  <a:gd name="connsiteX3" fmla="*/ 16323 w 22130"/>
                  <a:gd name="connsiteY3" fmla="*/ 10330 h 17863"/>
                  <a:gd name="connsiteX4" fmla="*/ 21873 w 22130"/>
                  <a:gd name="connsiteY4" fmla="*/ 1654 h 17863"/>
                  <a:gd name="connsiteX5" fmla="*/ 6705 w 22130"/>
                  <a:gd name="connsiteY5" fmla="*/ 542 h 17863"/>
                  <a:gd name="connsiteX6" fmla="*/ 6 w 22130"/>
                  <a:gd name="connsiteY6" fmla="*/ 7945 h 17863"/>
                  <a:gd name="connsiteX0" fmla="*/ 0 w 22124"/>
                  <a:gd name="connsiteY0" fmla="*/ 7945 h 14243"/>
                  <a:gd name="connsiteX1" fmla="*/ 17273 w 22124"/>
                  <a:gd name="connsiteY1" fmla="*/ 14196 h 14243"/>
                  <a:gd name="connsiteX2" fmla="*/ 16317 w 22124"/>
                  <a:gd name="connsiteY2" fmla="*/ 10330 h 14243"/>
                  <a:gd name="connsiteX3" fmla="*/ 21867 w 22124"/>
                  <a:gd name="connsiteY3" fmla="*/ 1654 h 14243"/>
                  <a:gd name="connsiteX4" fmla="*/ 6699 w 22124"/>
                  <a:gd name="connsiteY4" fmla="*/ 542 h 14243"/>
                  <a:gd name="connsiteX5" fmla="*/ 0 w 22124"/>
                  <a:gd name="connsiteY5" fmla="*/ 7945 h 14243"/>
                  <a:gd name="connsiteX0" fmla="*/ 0 w 22265"/>
                  <a:gd name="connsiteY0" fmla="*/ 7945 h 10641"/>
                  <a:gd name="connsiteX1" fmla="*/ 16317 w 22265"/>
                  <a:gd name="connsiteY1" fmla="*/ 10330 h 10641"/>
                  <a:gd name="connsiteX2" fmla="*/ 21867 w 22265"/>
                  <a:gd name="connsiteY2" fmla="*/ 1654 h 10641"/>
                  <a:gd name="connsiteX3" fmla="*/ 6699 w 22265"/>
                  <a:gd name="connsiteY3" fmla="*/ 542 h 10641"/>
                  <a:gd name="connsiteX4" fmla="*/ 0 w 22265"/>
                  <a:gd name="connsiteY4" fmla="*/ 7945 h 10641"/>
                  <a:gd name="connsiteX0" fmla="*/ 0 w 18559"/>
                  <a:gd name="connsiteY0" fmla="*/ 7843 h 10618"/>
                  <a:gd name="connsiteX1" fmla="*/ 12651 w 18559"/>
                  <a:gd name="connsiteY1" fmla="*/ 10323 h 10618"/>
                  <a:gd name="connsiteX2" fmla="*/ 18201 w 18559"/>
                  <a:gd name="connsiteY2" fmla="*/ 1647 h 10618"/>
                  <a:gd name="connsiteX3" fmla="*/ 3033 w 18559"/>
                  <a:gd name="connsiteY3" fmla="*/ 535 h 10618"/>
                  <a:gd name="connsiteX4" fmla="*/ 0 w 18559"/>
                  <a:gd name="connsiteY4" fmla="*/ 7843 h 10618"/>
                  <a:gd name="connsiteX0" fmla="*/ 26 w 18585"/>
                  <a:gd name="connsiteY0" fmla="*/ 7843 h 10855"/>
                  <a:gd name="connsiteX1" fmla="*/ 12677 w 18585"/>
                  <a:gd name="connsiteY1" fmla="*/ 10323 h 10855"/>
                  <a:gd name="connsiteX2" fmla="*/ 18227 w 18585"/>
                  <a:gd name="connsiteY2" fmla="*/ 1647 h 10855"/>
                  <a:gd name="connsiteX3" fmla="*/ 3059 w 18585"/>
                  <a:gd name="connsiteY3" fmla="*/ 535 h 10855"/>
                  <a:gd name="connsiteX4" fmla="*/ 26 w 18585"/>
                  <a:gd name="connsiteY4" fmla="*/ 7843 h 10855"/>
                  <a:gd name="connsiteX0" fmla="*/ 37 w 18599"/>
                  <a:gd name="connsiteY0" fmla="*/ 7843 h 11146"/>
                  <a:gd name="connsiteX1" fmla="*/ 12688 w 18599"/>
                  <a:gd name="connsiteY1" fmla="*/ 10323 h 11146"/>
                  <a:gd name="connsiteX2" fmla="*/ 18238 w 18599"/>
                  <a:gd name="connsiteY2" fmla="*/ 1647 h 11146"/>
                  <a:gd name="connsiteX3" fmla="*/ 3070 w 18599"/>
                  <a:gd name="connsiteY3" fmla="*/ 535 h 11146"/>
                  <a:gd name="connsiteX4" fmla="*/ 37 w 18599"/>
                  <a:gd name="connsiteY4" fmla="*/ 7843 h 11146"/>
                  <a:gd name="connsiteX0" fmla="*/ 32 w 18633"/>
                  <a:gd name="connsiteY0" fmla="*/ 7843 h 12249"/>
                  <a:gd name="connsiteX1" fmla="*/ 12683 w 18633"/>
                  <a:gd name="connsiteY1" fmla="*/ 10323 h 12249"/>
                  <a:gd name="connsiteX2" fmla="*/ 18233 w 18633"/>
                  <a:gd name="connsiteY2" fmla="*/ 1647 h 12249"/>
                  <a:gd name="connsiteX3" fmla="*/ 3065 w 18633"/>
                  <a:gd name="connsiteY3" fmla="*/ 535 h 12249"/>
                  <a:gd name="connsiteX4" fmla="*/ 32 w 18633"/>
                  <a:gd name="connsiteY4" fmla="*/ 7843 h 12249"/>
                  <a:gd name="connsiteX0" fmla="*/ 527 w 18967"/>
                  <a:gd name="connsiteY0" fmla="*/ 7822 h 11475"/>
                  <a:gd name="connsiteX1" fmla="*/ 11718 w 18967"/>
                  <a:gd name="connsiteY1" fmla="*/ 9766 h 11475"/>
                  <a:gd name="connsiteX2" fmla="*/ 18728 w 18967"/>
                  <a:gd name="connsiteY2" fmla="*/ 1626 h 11475"/>
                  <a:gd name="connsiteX3" fmla="*/ 3560 w 18967"/>
                  <a:gd name="connsiteY3" fmla="*/ 514 h 11475"/>
                  <a:gd name="connsiteX4" fmla="*/ 527 w 18967"/>
                  <a:gd name="connsiteY4" fmla="*/ 7822 h 11475"/>
                  <a:gd name="connsiteX0" fmla="*/ 527 w 18994"/>
                  <a:gd name="connsiteY0" fmla="*/ 7822 h 10894"/>
                  <a:gd name="connsiteX1" fmla="*/ 11718 w 18994"/>
                  <a:gd name="connsiteY1" fmla="*/ 9766 h 10894"/>
                  <a:gd name="connsiteX2" fmla="*/ 18728 w 18994"/>
                  <a:gd name="connsiteY2" fmla="*/ 1626 h 10894"/>
                  <a:gd name="connsiteX3" fmla="*/ 3560 w 18994"/>
                  <a:gd name="connsiteY3" fmla="*/ 514 h 10894"/>
                  <a:gd name="connsiteX4" fmla="*/ 527 w 18994"/>
                  <a:gd name="connsiteY4" fmla="*/ 7822 h 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94" h="10894">
                    <a:moveTo>
                      <a:pt x="527" y="7822"/>
                    </a:moveTo>
                    <a:cubicBezTo>
                      <a:pt x="1887" y="9364"/>
                      <a:pt x="6226" y="12611"/>
                      <a:pt x="11718" y="9766"/>
                    </a:cubicBezTo>
                    <a:cubicBezTo>
                      <a:pt x="16016" y="7540"/>
                      <a:pt x="20088" y="3168"/>
                      <a:pt x="18728" y="1626"/>
                    </a:cubicBezTo>
                    <a:cubicBezTo>
                      <a:pt x="17368" y="84"/>
                      <a:pt x="6594" y="-519"/>
                      <a:pt x="3560" y="514"/>
                    </a:cubicBezTo>
                    <a:cubicBezTo>
                      <a:pt x="526" y="1547"/>
                      <a:pt x="-833" y="6280"/>
                      <a:pt x="527" y="7822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3" name="Freeform 14">
                <a:extLst>
                  <a:ext uri="{FF2B5EF4-FFF2-40B4-BE49-F238E27FC236}">
                    <a16:creationId xmlns="" xmlns:a16="http://schemas.microsoft.com/office/drawing/2014/main" id="{921EA641-9C94-4CED-9988-470479DFB8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6759" y="4109488"/>
                <a:ext cx="1265852" cy="440980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1120"/>
                  <a:gd name="connsiteY0" fmla="*/ 0 h 13446"/>
                  <a:gd name="connsiteX1" fmla="*/ 5402 w 11120"/>
                  <a:gd name="connsiteY1" fmla="*/ 5876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1120"/>
                  <a:gd name="connsiteY0" fmla="*/ 0 h 13446"/>
                  <a:gd name="connsiteX1" fmla="*/ 3386 w 11120"/>
                  <a:gd name="connsiteY1" fmla="*/ 1480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2800"/>
                  <a:gd name="connsiteY0" fmla="*/ 0 h 13446"/>
                  <a:gd name="connsiteX1" fmla="*/ 5066 w 12800"/>
                  <a:gd name="connsiteY1" fmla="*/ 1480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6186 w 12800"/>
                  <a:gd name="connsiteY4" fmla="*/ 5638 h 13446"/>
                  <a:gd name="connsiteX5" fmla="*/ 12800 w 12800"/>
                  <a:gd name="connsiteY5" fmla="*/ 13446 h 13446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10336 w 10336"/>
                  <a:gd name="connsiteY5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258 w 10336"/>
                  <a:gd name="connsiteY5" fmla="*/ 10509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034 w 10336"/>
                  <a:gd name="connsiteY5" fmla="*/ 8014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858 w 10336"/>
                  <a:gd name="connsiteY5" fmla="*/ 8133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746 w 10336"/>
                  <a:gd name="connsiteY4" fmla="*/ 3381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298 w 10336"/>
                  <a:gd name="connsiteY4" fmla="*/ 6708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258 w 10448"/>
                  <a:gd name="connsiteY8" fmla="*/ 10509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279"/>
                  <a:gd name="connsiteX1" fmla="*/ 4730 w 10448"/>
                  <a:gd name="connsiteY1" fmla="*/ 649 h 14279"/>
                  <a:gd name="connsiteX2" fmla="*/ 5010 w 10448"/>
                  <a:gd name="connsiteY2" fmla="*/ 4451 h 14279"/>
                  <a:gd name="connsiteX3" fmla="*/ 7306 w 10448"/>
                  <a:gd name="connsiteY3" fmla="*/ 1005 h 14279"/>
                  <a:gd name="connsiteX4" fmla="*/ 6354 w 10448"/>
                  <a:gd name="connsiteY4" fmla="*/ 6114 h 14279"/>
                  <a:gd name="connsiteX5" fmla="*/ 7418 w 10448"/>
                  <a:gd name="connsiteY5" fmla="*/ 5638 h 14279"/>
                  <a:gd name="connsiteX6" fmla="*/ 7026 w 10448"/>
                  <a:gd name="connsiteY6" fmla="*/ 8014 h 14279"/>
                  <a:gd name="connsiteX7" fmla="*/ 8034 w 10448"/>
                  <a:gd name="connsiteY7" fmla="*/ 7658 h 14279"/>
                  <a:gd name="connsiteX8" fmla="*/ 8426 w 10448"/>
                  <a:gd name="connsiteY8" fmla="*/ 9797 h 14279"/>
                  <a:gd name="connsiteX9" fmla="*/ 10448 w 10448"/>
                  <a:gd name="connsiteY9" fmla="*/ 14279 h 14279"/>
                  <a:gd name="connsiteX0" fmla="*/ 0 w 10504"/>
                  <a:gd name="connsiteY0" fmla="*/ 551 h 13761"/>
                  <a:gd name="connsiteX1" fmla="*/ 4786 w 10504"/>
                  <a:gd name="connsiteY1" fmla="*/ 131 h 13761"/>
                  <a:gd name="connsiteX2" fmla="*/ 5066 w 10504"/>
                  <a:gd name="connsiteY2" fmla="*/ 3933 h 13761"/>
                  <a:gd name="connsiteX3" fmla="*/ 7362 w 10504"/>
                  <a:gd name="connsiteY3" fmla="*/ 487 h 13761"/>
                  <a:gd name="connsiteX4" fmla="*/ 6410 w 10504"/>
                  <a:gd name="connsiteY4" fmla="*/ 5596 h 13761"/>
                  <a:gd name="connsiteX5" fmla="*/ 7474 w 10504"/>
                  <a:gd name="connsiteY5" fmla="*/ 5120 h 13761"/>
                  <a:gd name="connsiteX6" fmla="*/ 7082 w 10504"/>
                  <a:gd name="connsiteY6" fmla="*/ 7496 h 13761"/>
                  <a:gd name="connsiteX7" fmla="*/ 8090 w 10504"/>
                  <a:gd name="connsiteY7" fmla="*/ 7140 h 13761"/>
                  <a:gd name="connsiteX8" fmla="*/ 8482 w 10504"/>
                  <a:gd name="connsiteY8" fmla="*/ 9279 h 13761"/>
                  <a:gd name="connsiteX9" fmla="*/ 10504 w 10504"/>
                  <a:gd name="connsiteY9" fmla="*/ 13761 h 13761"/>
                  <a:gd name="connsiteX0" fmla="*/ 0 w 10504"/>
                  <a:gd name="connsiteY0" fmla="*/ 421 h 13631"/>
                  <a:gd name="connsiteX1" fmla="*/ 4786 w 10504"/>
                  <a:gd name="connsiteY1" fmla="*/ 1 h 13631"/>
                  <a:gd name="connsiteX2" fmla="*/ 5066 w 10504"/>
                  <a:gd name="connsiteY2" fmla="*/ 3803 h 13631"/>
                  <a:gd name="connsiteX3" fmla="*/ 7362 w 10504"/>
                  <a:gd name="connsiteY3" fmla="*/ 357 h 13631"/>
                  <a:gd name="connsiteX4" fmla="*/ 6410 w 10504"/>
                  <a:gd name="connsiteY4" fmla="*/ 5466 h 13631"/>
                  <a:gd name="connsiteX5" fmla="*/ 7474 w 10504"/>
                  <a:gd name="connsiteY5" fmla="*/ 4990 h 13631"/>
                  <a:gd name="connsiteX6" fmla="*/ 7082 w 10504"/>
                  <a:gd name="connsiteY6" fmla="*/ 7366 h 13631"/>
                  <a:gd name="connsiteX7" fmla="*/ 8090 w 10504"/>
                  <a:gd name="connsiteY7" fmla="*/ 7010 h 13631"/>
                  <a:gd name="connsiteX8" fmla="*/ 8482 w 10504"/>
                  <a:gd name="connsiteY8" fmla="*/ 9149 h 13631"/>
                  <a:gd name="connsiteX9" fmla="*/ 10504 w 10504"/>
                  <a:gd name="connsiteY9" fmla="*/ 13631 h 13631"/>
                  <a:gd name="connsiteX0" fmla="*/ 0 w 10504"/>
                  <a:gd name="connsiteY0" fmla="*/ 461 h 13671"/>
                  <a:gd name="connsiteX1" fmla="*/ 4786 w 10504"/>
                  <a:gd name="connsiteY1" fmla="*/ 41 h 13671"/>
                  <a:gd name="connsiteX2" fmla="*/ 5066 w 10504"/>
                  <a:gd name="connsiteY2" fmla="*/ 3843 h 13671"/>
                  <a:gd name="connsiteX3" fmla="*/ 7362 w 10504"/>
                  <a:gd name="connsiteY3" fmla="*/ 397 h 13671"/>
                  <a:gd name="connsiteX4" fmla="*/ 6410 w 10504"/>
                  <a:gd name="connsiteY4" fmla="*/ 5506 h 13671"/>
                  <a:gd name="connsiteX5" fmla="*/ 7474 w 10504"/>
                  <a:gd name="connsiteY5" fmla="*/ 5030 h 13671"/>
                  <a:gd name="connsiteX6" fmla="*/ 7082 w 10504"/>
                  <a:gd name="connsiteY6" fmla="*/ 7406 h 13671"/>
                  <a:gd name="connsiteX7" fmla="*/ 8090 w 10504"/>
                  <a:gd name="connsiteY7" fmla="*/ 7050 h 13671"/>
                  <a:gd name="connsiteX8" fmla="*/ 8482 w 10504"/>
                  <a:gd name="connsiteY8" fmla="*/ 9189 h 13671"/>
                  <a:gd name="connsiteX9" fmla="*/ 10504 w 10504"/>
                  <a:gd name="connsiteY9" fmla="*/ 13671 h 13671"/>
                  <a:gd name="connsiteX0" fmla="*/ 0 w 10504"/>
                  <a:gd name="connsiteY0" fmla="*/ 347 h 13795"/>
                  <a:gd name="connsiteX1" fmla="*/ 4786 w 10504"/>
                  <a:gd name="connsiteY1" fmla="*/ 165 h 13795"/>
                  <a:gd name="connsiteX2" fmla="*/ 5066 w 10504"/>
                  <a:gd name="connsiteY2" fmla="*/ 3967 h 13795"/>
                  <a:gd name="connsiteX3" fmla="*/ 7362 w 10504"/>
                  <a:gd name="connsiteY3" fmla="*/ 521 h 13795"/>
                  <a:gd name="connsiteX4" fmla="*/ 6410 w 10504"/>
                  <a:gd name="connsiteY4" fmla="*/ 5630 h 13795"/>
                  <a:gd name="connsiteX5" fmla="*/ 7474 w 10504"/>
                  <a:gd name="connsiteY5" fmla="*/ 5154 h 13795"/>
                  <a:gd name="connsiteX6" fmla="*/ 7082 w 10504"/>
                  <a:gd name="connsiteY6" fmla="*/ 7530 h 13795"/>
                  <a:gd name="connsiteX7" fmla="*/ 8090 w 10504"/>
                  <a:gd name="connsiteY7" fmla="*/ 7174 h 13795"/>
                  <a:gd name="connsiteX8" fmla="*/ 8482 w 10504"/>
                  <a:gd name="connsiteY8" fmla="*/ 9313 h 13795"/>
                  <a:gd name="connsiteX9" fmla="*/ 10504 w 10504"/>
                  <a:gd name="connsiteY9" fmla="*/ 13795 h 13795"/>
                  <a:gd name="connsiteX0" fmla="*/ 0 w 10504"/>
                  <a:gd name="connsiteY0" fmla="*/ 192 h 13640"/>
                  <a:gd name="connsiteX1" fmla="*/ 4786 w 10504"/>
                  <a:gd name="connsiteY1" fmla="*/ 10 h 13640"/>
                  <a:gd name="connsiteX2" fmla="*/ 5066 w 10504"/>
                  <a:gd name="connsiteY2" fmla="*/ 3812 h 13640"/>
                  <a:gd name="connsiteX3" fmla="*/ 7362 w 10504"/>
                  <a:gd name="connsiteY3" fmla="*/ 366 h 13640"/>
                  <a:gd name="connsiteX4" fmla="*/ 6410 w 10504"/>
                  <a:gd name="connsiteY4" fmla="*/ 5475 h 13640"/>
                  <a:gd name="connsiteX5" fmla="*/ 7474 w 10504"/>
                  <a:gd name="connsiteY5" fmla="*/ 4999 h 13640"/>
                  <a:gd name="connsiteX6" fmla="*/ 7082 w 10504"/>
                  <a:gd name="connsiteY6" fmla="*/ 7375 h 13640"/>
                  <a:gd name="connsiteX7" fmla="*/ 8090 w 10504"/>
                  <a:gd name="connsiteY7" fmla="*/ 7019 h 13640"/>
                  <a:gd name="connsiteX8" fmla="*/ 8482 w 10504"/>
                  <a:gd name="connsiteY8" fmla="*/ 9158 h 13640"/>
                  <a:gd name="connsiteX9" fmla="*/ 10504 w 10504"/>
                  <a:gd name="connsiteY9" fmla="*/ 13640 h 13640"/>
                  <a:gd name="connsiteX0" fmla="*/ 0 w 10504"/>
                  <a:gd name="connsiteY0" fmla="*/ 257 h 13705"/>
                  <a:gd name="connsiteX1" fmla="*/ 4786 w 10504"/>
                  <a:gd name="connsiteY1" fmla="*/ 75 h 13705"/>
                  <a:gd name="connsiteX2" fmla="*/ 5066 w 10504"/>
                  <a:gd name="connsiteY2" fmla="*/ 3877 h 13705"/>
                  <a:gd name="connsiteX3" fmla="*/ 7362 w 10504"/>
                  <a:gd name="connsiteY3" fmla="*/ 431 h 13705"/>
                  <a:gd name="connsiteX4" fmla="*/ 6410 w 10504"/>
                  <a:gd name="connsiteY4" fmla="*/ 5540 h 13705"/>
                  <a:gd name="connsiteX5" fmla="*/ 7474 w 10504"/>
                  <a:gd name="connsiteY5" fmla="*/ 5064 h 13705"/>
                  <a:gd name="connsiteX6" fmla="*/ 7082 w 10504"/>
                  <a:gd name="connsiteY6" fmla="*/ 7440 h 13705"/>
                  <a:gd name="connsiteX7" fmla="*/ 8090 w 10504"/>
                  <a:gd name="connsiteY7" fmla="*/ 7084 h 13705"/>
                  <a:gd name="connsiteX8" fmla="*/ 8482 w 10504"/>
                  <a:gd name="connsiteY8" fmla="*/ 9223 h 13705"/>
                  <a:gd name="connsiteX9" fmla="*/ 10504 w 10504"/>
                  <a:gd name="connsiteY9" fmla="*/ 13705 h 13705"/>
                  <a:gd name="connsiteX0" fmla="*/ 0 w 28087"/>
                  <a:gd name="connsiteY0" fmla="*/ 0 h 19983"/>
                  <a:gd name="connsiteX1" fmla="*/ 22369 w 28087"/>
                  <a:gd name="connsiteY1" fmla="*/ 6353 h 19983"/>
                  <a:gd name="connsiteX2" fmla="*/ 22649 w 28087"/>
                  <a:gd name="connsiteY2" fmla="*/ 10155 h 19983"/>
                  <a:gd name="connsiteX3" fmla="*/ 24945 w 28087"/>
                  <a:gd name="connsiteY3" fmla="*/ 6709 h 19983"/>
                  <a:gd name="connsiteX4" fmla="*/ 23993 w 28087"/>
                  <a:gd name="connsiteY4" fmla="*/ 11818 h 19983"/>
                  <a:gd name="connsiteX5" fmla="*/ 25057 w 28087"/>
                  <a:gd name="connsiteY5" fmla="*/ 11342 h 19983"/>
                  <a:gd name="connsiteX6" fmla="*/ 24665 w 28087"/>
                  <a:gd name="connsiteY6" fmla="*/ 13718 h 19983"/>
                  <a:gd name="connsiteX7" fmla="*/ 25673 w 28087"/>
                  <a:gd name="connsiteY7" fmla="*/ 13362 h 19983"/>
                  <a:gd name="connsiteX8" fmla="*/ 26065 w 28087"/>
                  <a:gd name="connsiteY8" fmla="*/ 15501 h 19983"/>
                  <a:gd name="connsiteX9" fmla="*/ 28087 w 28087"/>
                  <a:gd name="connsiteY9" fmla="*/ 19983 h 19983"/>
                  <a:gd name="connsiteX0" fmla="*/ 0 w 28087"/>
                  <a:gd name="connsiteY0" fmla="*/ 0 h 19983"/>
                  <a:gd name="connsiteX1" fmla="*/ 4264 w 28087"/>
                  <a:gd name="connsiteY1" fmla="*/ 1164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8087"/>
                  <a:gd name="connsiteY0" fmla="*/ 0 h 19983"/>
                  <a:gd name="connsiteX1" fmla="*/ 4040 w 28087"/>
                  <a:gd name="connsiteY1" fmla="*/ 3065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9095"/>
                  <a:gd name="connsiteY0" fmla="*/ 0 h 21409"/>
                  <a:gd name="connsiteX1" fmla="*/ 5048 w 29095"/>
                  <a:gd name="connsiteY1" fmla="*/ 4491 h 21409"/>
                  <a:gd name="connsiteX2" fmla="*/ 23377 w 29095"/>
                  <a:gd name="connsiteY2" fmla="*/ 7779 h 21409"/>
                  <a:gd name="connsiteX3" fmla="*/ 23657 w 29095"/>
                  <a:gd name="connsiteY3" fmla="*/ 11581 h 21409"/>
                  <a:gd name="connsiteX4" fmla="*/ 25953 w 29095"/>
                  <a:gd name="connsiteY4" fmla="*/ 8135 h 21409"/>
                  <a:gd name="connsiteX5" fmla="*/ 25001 w 29095"/>
                  <a:gd name="connsiteY5" fmla="*/ 13244 h 21409"/>
                  <a:gd name="connsiteX6" fmla="*/ 26065 w 29095"/>
                  <a:gd name="connsiteY6" fmla="*/ 12768 h 21409"/>
                  <a:gd name="connsiteX7" fmla="*/ 25673 w 29095"/>
                  <a:gd name="connsiteY7" fmla="*/ 15144 h 21409"/>
                  <a:gd name="connsiteX8" fmla="*/ 26681 w 29095"/>
                  <a:gd name="connsiteY8" fmla="*/ 14788 h 21409"/>
                  <a:gd name="connsiteX9" fmla="*/ 27073 w 29095"/>
                  <a:gd name="connsiteY9" fmla="*/ 16927 h 21409"/>
                  <a:gd name="connsiteX10" fmla="*/ 29095 w 29095"/>
                  <a:gd name="connsiteY10" fmla="*/ 21409 h 21409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24049 w 29767"/>
                  <a:gd name="connsiteY2" fmla="*/ 8373 h 22003"/>
                  <a:gd name="connsiteX3" fmla="*/ 24329 w 29767"/>
                  <a:gd name="connsiteY3" fmla="*/ 12175 h 22003"/>
                  <a:gd name="connsiteX4" fmla="*/ 26625 w 29767"/>
                  <a:gd name="connsiteY4" fmla="*/ 8729 h 22003"/>
                  <a:gd name="connsiteX5" fmla="*/ 25673 w 29767"/>
                  <a:gd name="connsiteY5" fmla="*/ 13838 h 22003"/>
                  <a:gd name="connsiteX6" fmla="*/ 26737 w 29767"/>
                  <a:gd name="connsiteY6" fmla="*/ 13362 h 22003"/>
                  <a:gd name="connsiteX7" fmla="*/ 26345 w 29767"/>
                  <a:gd name="connsiteY7" fmla="*/ 15738 h 22003"/>
                  <a:gd name="connsiteX8" fmla="*/ 27353 w 29767"/>
                  <a:gd name="connsiteY8" fmla="*/ 15382 h 22003"/>
                  <a:gd name="connsiteX9" fmla="*/ 27745 w 29767"/>
                  <a:gd name="connsiteY9" fmla="*/ 17521 h 22003"/>
                  <a:gd name="connsiteX10" fmla="*/ 29767 w 29767"/>
                  <a:gd name="connsiteY10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7848 w 29767"/>
                  <a:gd name="connsiteY2" fmla="*/ 5442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10591 w 29767"/>
                  <a:gd name="connsiteY3" fmla="*/ 3541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5351 w 29767"/>
                  <a:gd name="connsiteY5" fmla="*/ 4610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7031 w 29767"/>
                  <a:gd name="connsiteY6" fmla="*/ 9600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223 w 29767"/>
                  <a:gd name="connsiteY7" fmla="*/ 6273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767" h="22003">
                    <a:moveTo>
                      <a:pt x="0" y="0"/>
                    </a:moveTo>
                    <a:cubicBezTo>
                      <a:pt x="711" y="194"/>
                      <a:pt x="4412" y="4178"/>
                      <a:pt x="5720" y="5085"/>
                    </a:cubicBezTo>
                    <a:cubicBezTo>
                      <a:pt x="7028" y="5992"/>
                      <a:pt x="7550" y="2293"/>
                      <a:pt x="8240" y="2828"/>
                    </a:cubicBezTo>
                    <a:cubicBezTo>
                      <a:pt x="8930" y="3363"/>
                      <a:pt x="9117" y="8116"/>
                      <a:pt x="9863" y="8294"/>
                    </a:cubicBezTo>
                    <a:cubicBezTo>
                      <a:pt x="10609" y="8472"/>
                      <a:pt x="11963" y="3660"/>
                      <a:pt x="12719" y="3897"/>
                    </a:cubicBezTo>
                    <a:cubicBezTo>
                      <a:pt x="13475" y="4135"/>
                      <a:pt x="13718" y="9462"/>
                      <a:pt x="14399" y="9719"/>
                    </a:cubicBezTo>
                    <a:cubicBezTo>
                      <a:pt x="15080" y="9976"/>
                      <a:pt x="15706" y="5303"/>
                      <a:pt x="16807" y="5442"/>
                    </a:cubicBezTo>
                    <a:cubicBezTo>
                      <a:pt x="17908" y="5581"/>
                      <a:pt x="19800" y="10062"/>
                      <a:pt x="21007" y="10550"/>
                    </a:cubicBezTo>
                    <a:cubicBezTo>
                      <a:pt x="22214" y="11038"/>
                      <a:pt x="23775" y="8577"/>
                      <a:pt x="24329" y="8848"/>
                    </a:cubicBezTo>
                    <a:cubicBezTo>
                      <a:pt x="24883" y="9119"/>
                      <a:pt x="23946" y="12195"/>
                      <a:pt x="24329" y="12175"/>
                    </a:cubicBezTo>
                    <a:cubicBezTo>
                      <a:pt x="24712" y="12155"/>
                      <a:pt x="26401" y="8452"/>
                      <a:pt x="26625" y="8729"/>
                    </a:cubicBezTo>
                    <a:cubicBezTo>
                      <a:pt x="26849" y="9006"/>
                      <a:pt x="25524" y="13125"/>
                      <a:pt x="25673" y="13838"/>
                    </a:cubicBezTo>
                    <a:cubicBezTo>
                      <a:pt x="25822" y="14551"/>
                      <a:pt x="26625" y="13045"/>
                      <a:pt x="26737" y="13362"/>
                    </a:cubicBezTo>
                    <a:cubicBezTo>
                      <a:pt x="26849" y="13679"/>
                      <a:pt x="26242" y="15401"/>
                      <a:pt x="26345" y="15738"/>
                    </a:cubicBezTo>
                    <a:cubicBezTo>
                      <a:pt x="26448" y="16075"/>
                      <a:pt x="27120" y="15085"/>
                      <a:pt x="27353" y="15382"/>
                    </a:cubicBezTo>
                    <a:cubicBezTo>
                      <a:pt x="27586" y="15679"/>
                      <a:pt x="27343" y="16418"/>
                      <a:pt x="27745" y="17521"/>
                    </a:cubicBezTo>
                    <a:cubicBezTo>
                      <a:pt x="28147" y="18624"/>
                      <a:pt x="29271" y="21038"/>
                      <a:pt x="29767" y="22003"/>
                    </a:cubicBezTo>
                  </a:path>
                </a:pathLst>
              </a:custGeom>
              <a:noFill/>
              <a:ln w="63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4" name="Freeform 19">
                <a:extLst>
                  <a:ext uri="{FF2B5EF4-FFF2-40B4-BE49-F238E27FC236}">
                    <a16:creationId xmlns="" xmlns:a16="http://schemas.microsoft.com/office/drawing/2014/main" id="{8C76D7DF-18A5-408F-B8AA-C70BE4266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90041" flipV="1">
                <a:off x="7320734" y="1464561"/>
                <a:ext cx="668819" cy="371051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7331 w 129931"/>
                  <a:gd name="connsiteY2" fmla="*/ 18391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32817 w 129931"/>
                  <a:gd name="connsiteY2" fmla="*/ 14765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43 w 128938"/>
                  <a:gd name="connsiteY0" fmla="*/ 4173 h 28804"/>
                  <a:gd name="connsiteX1" fmla="*/ 21201 w 128938"/>
                  <a:gd name="connsiteY1" fmla="*/ 12966 h 28804"/>
                  <a:gd name="connsiteX2" fmla="*/ 31824 w 128938"/>
                  <a:gd name="connsiteY2" fmla="*/ 14765 h 28804"/>
                  <a:gd name="connsiteX3" fmla="*/ 45162 w 128938"/>
                  <a:gd name="connsiteY3" fmla="*/ 17555 h 28804"/>
                  <a:gd name="connsiteX4" fmla="*/ 77114 w 128938"/>
                  <a:gd name="connsiteY4" fmla="*/ 26012 h 28804"/>
                  <a:gd name="connsiteX5" fmla="*/ 99906 w 128938"/>
                  <a:gd name="connsiteY5" fmla="*/ 19973 h 28804"/>
                  <a:gd name="connsiteX6" fmla="*/ 108719 w 128938"/>
                  <a:gd name="connsiteY6" fmla="*/ 28765 h 28804"/>
                  <a:gd name="connsiteX7" fmla="*/ 127655 w 128938"/>
                  <a:gd name="connsiteY7" fmla="*/ 19018 h 28804"/>
                  <a:gd name="connsiteX8" fmla="*/ 55665 w 128938"/>
                  <a:gd name="connsiteY8" fmla="*/ 10330 h 28804"/>
                  <a:gd name="connsiteX9" fmla="*/ 61215 w 128938"/>
                  <a:gd name="connsiteY9" fmla="*/ 1654 h 28804"/>
                  <a:gd name="connsiteX10" fmla="*/ 46047 w 128938"/>
                  <a:gd name="connsiteY10" fmla="*/ 542 h 28804"/>
                  <a:gd name="connsiteX11" fmla="*/ 39348 w 128938"/>
                  <a:gd name="connsiteY11" fmla="*/ 7945 h 28804"/>
                  <a:gd name="connsiteX12" fmla="*/ 743 w 128938"/>
                  <a:gd name="connsiteY12" fmla="*/ 4173 h 28804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114 w 128938"/>
                  <a:gd name="connsiteY4" fmla="*/ 26012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221 w 128938"/>
                  <a:gd name="connsiteY4" fmla="*/ 17889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161 w 128938"/>
                  <a:gd name="connsiteY1" fmla="*/ 1269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9 w 128944"/>
                  <a:gd name="connsiteY0" fmla="*/ 4173 h 29767"/>
                  <a:gd name="connsiteX1" fmla="*/ 21167 w 128944"/>
                  <a:gd name="connsiteY1" fmla="*/ 12696 h 29767"/>
                  <a:gd name="connsiteX2" fmla="*/ 31830 w 128944"/>
                  <a:gd name="connsiteY2" fmla="*/ 14765 h 29767"/>
                  <a:gd name="connsiteX3" fmla="*/ 45168 w 128944"/>
                  <a:gd name="connsiteY3" fmla="*/ 17555 h 29767"/>
                  <a:gd name="connsiteX4" fmla="*/ 77227 w 128944"/>
                  <a:gd name="connsiteY4" fmla="*/ 17889 h 29767"/>
                  <a:gd name="connsiteX5" fmla="*/ 87571 w 128944"/>
                  <a:gd name="connsiteY5" fmla="*/ 28949 h 29767"/>
                  <a:gd name="connsiteX6" fmla="*/ 108725 w 128944"/>
                  <a:gd name="connsiteY6" fmla="*/ 28765 h 29767"/>
                  <a:gd name="connsiteX7" fmla="*/ 127661 w 128944"/>
                  <a:gd name="connsiteY7" fmla="*/ 19018 h 29767"/>
                  <a:gd name="connsiteX8" fmla="*/ 55671 w 128944"/>
                  <a:gd name="connsiteY8" fmla="*/ 10330 h 29767"/>
                  <a:gd name="connsiteX9" fmla="*/ 61221 w 128944"/>
                  <a:gd name="connsiteY9" fmla="*/ 1654 h 29767"/>
                  <a:gd name="connsiteX10" fmla="*/ 46053 w 128944"/>
                  <a:gd name="connsiteY10" fmla="*/ 542 h 29767"/>
                  <a:gd name="connsiteX11" fmla="*/ 39354 w 128944"/>
                  <a:gd name="connsiteY11" fmla="*/ 7945 h 29767"/>
                  <a:gd name="connsiteX12" fmla="*/ 749 w 128944"/>
                  <a:gd name="connsiteY12" fmla="*/ 4173 h 2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8944" h="29767">
                    <a:moveTo>
                      <a:pt x="749" y="4173"/>
                    </a:moveTo>
                    <a:cubicBezTo>
                      <a:pt x="-4536" y="4989"/>
                      <a:pt x="19814" y="6729"/>
                      <a:pt x="21167" y="12696"/>
                    </a:cubicBezTo>
                    <a:cubicBezTo>
                      <a:pt x="22269" y="14746"/>
                      <a:pt x="25576" y="13980"/>
                      <a:pt x="31830" y="14765"/>
                    </a:cubicBezTo>
                    <a:cubicBezTo>
                      <a:pt x="36281" y="16045"/>
                      <a:pt x="39819" y="18102"/>
                      <a:pt x="45168" y="17555"/>
                    </a:cubicBezTo>
                    <a:cubicBezTo>
                      <a:pt x="63179" y="25464"/>
                      <a:pt x="66541" y="17778"/>
                      <a:pt x="77227" y="17889"/>
                    </a:cubicBezTo>
                    <a:cubicBezTo>
                      <a:pt x="86351" y="18292"/>
                      <a:pt x="83475" y="27350"/>
                      <a:pt x="87571" y="28949"/>
                    </a:cubicBezTo>
                    <a:cubicBezTo>
                      <a:pt x="91667" y="30548"/>
                      <a:pt x="100041" y="29424"/>
                      <a:pt x="108725" y="28765"/>
                    </a:cubicBezTo>
                    <a:cubicBezTo>
                      <a:pt x="117405" y="23472"/>
                      <a:pt x="133616" y="20699"/>
                      <a:pt x="127661" y="19018"/>
                    </a:cubicBezTo>
                    <a:cubicBezTo>
                      <a:pt x="129302" y="17593"/>
                      <a:pt x="66744" y="13224"/>
                      <a:pt x="55671" y="10330"/>
                    </a:cubicBezTo>
                    <a:cubicBezTo>
                      <a:pt x="44598" y="7436"/>
                      <a:pt x="62824" y="3285"/>
                      <a:pt x="61221" y="1654"/>
                    </a:cubicBezTo>
                    <a:cubicBezTo>
                      <a:pt x="59618" y="23"/>
                      <a:pt x="49697" y="-506"/>
                      <a:pt x="46053" y="542"/>
                    </a:cubicBezTo>
                    <a:cubicBezTo>
                      <a:pt x="42409" y="1590"/>
                      <a:pt x="46905" y="7340"/>
                      <a:pt x="39354" y="7945"/>
                    </a:cubicBezTo>
                    <a:cubicBezTo>
                      <a:pt x="31803" y="8550"/>
                      <a:pt x="3989" y="1376"/>
                      <a:pt x="749" y="417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35" name="Vrije vorm 78">
              <a:extLst>
                <a:ext uri="{FF2B5EF4-FFF2-40B4-BE49-F238E27FC236}">
                  <a16:creationId xmlns="" xmlns:a16="http://schemas.microsoft.com/office/drawing/2014/main" id="{D574AE72-27A6-44E9-BEF7-FE0C6E8707CF}"/>
                </a:ext>
              </a:extLst>
            </p:cNvPr>
            <p:cNvSpPr/>
            <p:nvPr/>
          </p:nvSpPr>
          <p:spPr bwMode="auto">
            <a:xfrm rot="10800000">
              <a:off x="5050817" y="4264476"/>
              <a:ext cx="551167" cy="378668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49962 w 542342"/>
                <a:gd name="connsiteY0" fmla="*/ 83138 h 235000"/>
                <a:gd name="connsiteX1" fmla="*/ 385537 w 542342"/>
                <a:gd name="connsiteY1" fmla="*/ 29084 h 235000"/>
                <a:gd name="connsiteX2" fmla="*/ 534032 w 542342"/>
                <a:gd name="connsiteY2" fmla="*/ 126 h 235000"/>
                <a:gd name="connsiteX3" fmla="*/ 500966 w 542342"/>
                <a:gd name="connsiteY3" fmla="*/ 39570 h 235000"/>
                <a:gd name="connsiteX4" fmla="*/ 312912 w 542342"/>
                <a:gd name="connsiteY4" fmla="*/ 101870 h 235000"/>
                <a:gd name="connsiteX5" fmla="*/ 244003 w 542342"/>
                <a:gd name="connsiteY5" fmla="*/ 235000 h 235000"/>
                <a:gd name="connsiteX6" fmla="*/ 60 w 542342"/>
                <a:gd name="connsiteY6" fmla="*/ 152579 h 235000"/>
                <a:gd name="connsiteX7" fmla="*/ 29285 w 542342"/>
                <a:gd name="connsiteY7" fmla="*/ 141868 h 235000"/>
                <a:gd name="connsiteX8" fmla="*/ 249962 w 542342"/>
                <a:gd name="connsiteY8" fmla="*/ 83138 h 235000"/>
                <a:gd name="connsiteX0" fmla="*/ 249975 w 542355"/>
                <a:gd name="connsiteY0" fmla="*/ 83138 h 235000"/>
                <a:gd name="connsiteX1" fmla="*/ 385550 w 542355"/>
                <a:gd name="connsiteY1" fmla="*/ 29084 h 235000"/>
                <a:gd name="connsiteX2" fmla="*/ 534045 w 542355"/>
                <a:gd name="connsiteY2" fmla="*/ 126 h 235000"/>
                <a:gd name="connsiteX3" fmla="*/ 500979 w 542355"/>
                <a:gd name="connsiteY3" fmla="*/ 39570 h 235000"/>
                <a:gd name="connsiteX4" fmla="*/ 312925 w 542355"/>
                <a:gd name="connsiteY4" fmla="*/ 101870 h 235000"/>
                <a:gd name="connsiteX5" fmla="*/ 244016 w 542355"/>
                <a:gd name="connsiteY5" fmla="*/ 235000 h 235000"/>
                <a:gd name="connsiteX6" fmla="*/ 73 w 542355"/>
                <a:gd name="connsiteY6" fmla="*/ 152579 h 235000"/>
                <a:gd name="connsiteX7" fmla="*/ 29298 w 542355"/>
                <a:gd name="connsiteY7" fmla="*/ 141868 h 235000"/>
                <a:gd name="connsiteX8" fmla="*/ 249975 w 542355"/>
                <a:gd name="connsiteY8" fmla="*/ 83138 h 235000"/>
                <a:gd name="connsiteX0" fmla="*/ 249950 w 542330"/>
                <a:gd name="connsiteY0" fmla="*/ 83138 h 236801"/>
                <a:gd name="connsiteX1" fmla="*/ 385525 w 542330"/>
                <a:gd name="connsiteY1" fmla="*/ 29084 h 236801"/>
                <a:gd name="connsiteX2" fmla="*/ 534020 w 542330"/>
                <a:gd name="connsiteY2" fmla="*/ 126 h 236801"/>
                <a:gd name="connsiteX3" fmla="*/ 500954 w 542330"/>
                <a:gd name="connsiteY3" fmla="*/ 39570 h 236801"/>
                <a:gd name="connsiteX4" fmla="*/ 312900 w 542330"/>
                <a:gd name="connsiteY4" fmla="*/ 101870 h 236801"/>
                <a:gd name="connsiteX5" fmla="*/ 341002 w 542330"/>
                <a:gd name="connsiteY5" fmla="*/ 236801 h 236801"/>
                <a:gd name="connsiteX6" fmla="*/ 48 w 542330"/>
                <a:gd name="connsiteY6" fmla="*/ 152579 h 236801"/>
                <a:gd name="connsiteX7" fmla="*/ 29273 w 542330"/>
                <a:gd name="connsiteY7" fmla="*/ 141868 h 236801"/>
                <a:gd name="connsiteX8" fmla="*/ 249950 w 542330"/>
                <a:gd name="connsiteY8" fmla="*/ 83138 h 236801"/>
                <a:gd name="connsiteX0" fmla="*/ 249950 w 542330"/>
                <a:gd name="connsiteY0" fmla="*/ 83138 h 236801"/>
                <a:gd name="connsiteX1" fmla="*/ 385525 w 542330"/>
                <a:gd name="connsiteY1" fmla="*/ 29084 h 236801"/>
                <a:gd name="connsiteX2" fmla="*/ 534020 w 542330"/>
                <a:gd name="connsiteY2" fmla="*/ 126 h 236801"/>
                <a:gd name="connsiteX3" fmla="*/ 500954 w 542330"/>
                <a:gd name="connsiteY3" fmla="*/ 39570 h 236801"/>
                <a:gd name="connsiteX4" fmla="*/ 312900 w 542330"/>
                <a:gd name="connsiteY4" fmla="*/ 101870 h 236801"/>
                <a:gd name="connsiteX5" fmla="*/ 341002 w 542330"/>
                <a:gd name="connsiteY5" fmla="*/ 236801 h 236801"/>
                <a:gd name="connsiteX6" fmla="*/ 48 w 542330"/>
                <a:gd name="connsiteY6" fmla="*/ 152579 h 236801"/>
                <a:gd name="connsiteX7" fmla="*/ 29273 w 542330"/>
                <a:gd name="connsiteY7" fmla="*/ 141868 h 236801"/>
                <a:gd name="connsiteX8" fmla="*/ 249950 w 542330"/>
                <a:gd name="connsiteY8" fmla="*/ 83138 h 236801"/>
                <a:gd name="connsiteX0" fmla="*/ 249949 w 542329"/>
                <a:gd name="connsiteY0" fmla="*/ 83138 h 222393"/>
                <a:gd name="connsiteX1" fmla="*/ 385524 w 542329"/>
                <a:gd name="connsiteY1" fmla="*/ 29084 h 222393"/>
                <a:gd name="connsiteX2" fmla="*/ 534019 w 542329"/>
                <a:gd name="connsiteY2" fmla="*/ 126 h 222393"/>
                <a:gd name="connsiteX3" fmla="*/ 500953 w 542329"/>
                <a:gd name="connsiteY3" fmla="*/ 39570 h 222393"/>
                <a:gd name="connsiteX4" fmla="*/ 312899 w 542329"/>
                <a:gd name="connsiteY4" fmla="*/ 101870 h 222393"/>
                <a:gd name="connsiteX5" fmla="*/ 347063 w 542329"/>
                <a:gd name="connsiteY5" fmla="*/ 222393 h 222393"/>
                <a:gd name="connsiteX6" fmla="*/ 47 w 542329"/>
                <a:gd name="connsiteY6" fmla="*/ 152579 h 222393"/>
                <a:gd name="connsiteX7" fmla="*/ 29272 w 542329"/>
                <a:gd name="connsiteY7" fmla="*/ 141868 h 222393"/>
                <a:gd name="connsiteX8" fmla="*/ 249949 w 542329"/>
                <a:gd name="connsiteY8" fmla="*/ 83138 h 222393"/>
                <a:gd name="connsiteX0" fmla="*/ 249949 w 544209"/>
                <a:gd name="connsiteY0" fmla="*/ 87762 h 227017"/>
                <a:gd name="connsiteX1" fmla="*/ 385524 w 544209"/>
                <a:gd name="connsiteY1" fmla="*/ 33708 h 227017"/>
                <a:gd name="connsiteX2" fmla="*/ 534019 w 544209"/>
                <a:gd name="connsiteY2" fmla="*/ 4750 h 227017"/>
                <a:gd name="connsiteX3" fmla="*/ 507015 w 544209"/>
                <a:gd name="connsiteY3" fmla="*/ 134245 h 227017"/>
                <a:gd name="connsiteX4" fmla="*/ 312899 w 544209"/>
                <a:gd name="connsiteY4" fmla="*/ 106494 h 227017"/>
                <a:gd name="connsiteX5" fmla="*/ 347063 w 544209"/>
                <a:gd name="connsiteY5" fmla="*/ 227017 h 227017"/>
                <a:gd name="connsiteX6" fmla="*/ 47 w 544209"/>
                <a:gd name="connsiteY6" fmla="*/ 157203 h 227017"/>
                <a:gd name="connsiteX7" fmla="*/ 29272 w 544209"/>
                <a:gd name="connsiteY7" fmla="*/ 146492 h 227017"/>
                <a:gd name="connsiteX8" fmla="*/ 249949 w 544209"/>
                <a:gd name="connsiteY8" fmla="*/ 87762 h 227017"/>
                <a:gd name="connsiteX0" fmla="*/ 304508 w 598768"/>
                <a:gd name="connsiteY0" fmla="*/ 87762 h 227017"/>
                <a:gd name="connsiteX1" fmla="*/ 440083 w 598768"/>
                <a:gd name="connsiteY1" fmla="*/ 33708 h 227017"/>
                <a:gd name="connsiteX2" fmla="*/ 588578 w 598768"/>
                <a:gd name="connsiteY2" fmla="*/ 4750 h 227017"/>
                <a:gd name="connsiteX3" fmla="*/ 561574 w 598768"/>
                <a:gd name="connsiteY3" fmla="*/ 134245 h 227017"/>
                <a:gd name="connsiteX4" fmla="*/ 367458 w 598768"/>
                <a:gd name="connsiteY4" fmla="*/ 106494 h 227017"/>
                <a:gd name="connsiteX5" fmla="*/ 401622 w 598768"/>
                <a:gd name="connsiteY5" fmla="*/ 227017 h 227017"/>
                <a:gd name="connsiteX6" fmla="*/ 37 w 598768"/>
                <a:gd name="connsiteY6" fmla="*/ 202228 h 227017"/>
                <a:gd name="connsiteX7" fmla="*/ 83831 w 598768"/>
                <a:gd name="connsiteY7" fmla="*/ 146492 h 227017"/>
                <a:gd name="connsiteX8" fmla="*/ 304508 w 598768"/>
                <a:gd name="connsiteY8" fmla="*/ 87762 h 227017"/>
                <a:gd name="connsiteX0" fmla="*/ 304471 w 598731"/>
                <a:gd name="connsiteY0" fmla="*/ 87762 h 227017"/>
                <a:gd name="connsiteX1" fmla="*/ 440046 w 598731"/>
                <a:gd name="connsiteY1" fmla="*/ 33708 h 227017"/>
                <a:gd name="connsiteX2" fmla="*/ 588541 w 598731"/>
                <a:gd name="connsiteY2" fmla="*/ 4750 h 227017"/>
                <a:gd name="connsiteX3" fmla="*/ 561537 w 598731"/>
                <a:gd name="connsiteY3" fmla="*/ 134245 h 227017"/>
                <a:gd name="connsiteX4" fmla="*/ 367421 w 598731"/>
                <a:gd name="connsiteY4" fmla="*/ 106494 h 227017"/>
                <a:gd name="connsiteX5" fmla="*/ 401585 w 598731"/>
                <a:gd name="connsiteY5" fmla="*/ 227017 h 227017"/>
                <a:gd name="connsiteX6" fmla="*/ 0 w 598731"/>
                <a:gd name="connsiteY6" fmla="*/ 202228 h 227017"/>
                <a:gd name="connsiteX7" fmla="*/ 83794 w 598731"/>
                <a:gd name="connsiteY7" fmla="*/ 146492 h 227017"/>
                <a:gd name="connsiteX8" fmla="*/ 304471 w 598731"/>
                <a:gd name="connsiteY8" fmla="*/ 87762 h 227017"/>
                <a:gd name="connsiteX0" fmla="*/ 311524 w 605784"/>
                <a:gd name="connsiteY0" fmla="*/ 87762 h 227017"/>
                <a:gd name="connsiteX1" fmla="*/ 447099 w 605784"/>
                <a:gd name="connsiteY1" fmla="*/ 33708 h 227017"/>
                <a:gd name="connsiteX2" fmla="*/ 595594 w 605784"/>
                <a:gd name="connsiteY2" fmla="*/ 4750 h 227017"/>
                <a:gd name="connsiteX3" fmla="*/ 568590 w 605784"/>
                <a:gd name="connsiteY3" fmla="*/ 134245 h 227017"/>
                <a:gd name="connsiteX4" fmla="*/ 374474 w 605784"/>
                <a:gd name="connsiteY4" fmla="*/ 106494 h 227017"/>
                <a:gd name="connsiteX5" fmla="*/ 408638 w 605784"/>
                <a:gd name="connsiteY5" fmla="*/ 227017 h 227017"/>
                <a:gd name="connsiteX6" fmla="*/ 7053 w 605784"/>
                <a:gd name="connsiteY6" fmla="*/ 202228 h 227017"/>
                <a:gd name="connsiteX7" fmla="*/ 90847 w 605784"/>
                <a:gd name="connsiteY7" fmla="*/ 146492 h 227017"/>
                <a:gd name="connsiteX8" fmla="*/ 311524 w 605784"/>
                <a:gd name="connsiteY8" fmla="*/ 87762 h 227017"/>
                <a:gd name="connsiteX0" fmla="*/ 311524 w 683657"/>
                <a:gd name="connsiteY0" fmla="*/ 62862 h 202117"/>
                <a:gd name="connsiteX1" fmla="*/ 447099 w 683657"/>
                <a:gd name="connsiteY1" fmla="*/ 8808 h 202117"/>
                <a:gd name="connsiteX2" fmla="*/ 680479 w 683657"/>
                <a:gd name="connsiteY2" fmla="*/ 10468 h 202117"/>
                <a:gd name="connsiteX3" fmla="*/ 568590 w 683657"/>
                <a:gd name="connsiteY3" fmla="*/ 109345 h 202117"/>
                <a:gd name="connsiteX4" fmla="*/ 374474 w 683657"/>
                <a:gd name="connsiteY4" fmla="*/ 81594 h 202117"/>
                <a:gd name="connsiteX5" fmla="*/ 408638 w 683657"/>
                <a:gd name="connsiteY5" fmla="*/ 202117 h 202117"/>
                <a:gd name="connsiteX6" fmla="*/ 7053 w 683657"/>
                <a:gd name="connsiteY6" fmla="*/ 177328 h 202117"/>
                <a:gd name="connsiteX7" fmla="*/ 90847 w 683657"/>
                <a:gd name="connsiteY7" fmla="*/ 121592 h 202117"/>
                <a:gd name="connsiteX8" fmla="*/ 311524 w 683657"/>
                <a:gd name="connsiteY8" fmla="*/ 62862 h 202117"/>
                <a:gd name="connsiteX0" fmla="*/ 311524 w 660221"/>
                <a:gd name="connsiteY0" fmla="*/ 62862 h 202117"/>
                <a:gd name="connsiteX1" fmla="*/ 447099 w 660221"/>
                <a:gd name="connsiteY1" fmla="*/ 8808 h 202117"/>
                <a:gd name="connsiteX2" fmla="*/ 656226 w 660221"/>
                <a:gd name="connsiteY2" fmla="*/ 10468 h 202117"/>
                <a:gd name="connsiteX3" fmla="*/ 568590 w 660221"/>
                <a:gd name="connsiteY3" fmla="*/ 109345 h 202117"/>
                <a:gd name="connsiteX4" fmla="*/ 374474 w 660221"/>
                <a:gd name="connsiteY4" fmla="*/ 81594 h 202117"/>
                <a:gd name="connsiteX5" fmla="*/ 408638 w 660221"/>
                <a:gd name="connsiteY5" fmla="*/ 202117 h 202117"/>
                <a:gd name="connsiteX6" fmla="*/ 7053 w 660221"/>
                <a:gd name="connsiteY6" fmla="*/ 177328 h 202117"/>
                <a:gd name="connsiteX7" fmla="*/ 90847 w 660221"/>
                <a:gd name="connsiteY7" fmla="*/ 121592 h 202117"/>
                <a:gd name="connsiteX8" fmla="*/ 311524 w 660221"/>
                <a:gd name="connsiteY8" fmla="*/ 62862 h 202117"/>
                <a:gd name="connsiteX0" fmla="*/ 311524 w 666650"/>
                <a:gd name="connsiteY0" fmla="*/ 63474 h 202729"/>
                <a:gd name="connsiteX1" fmla="*/ 447099 w 666650"/>
                <a:gd name="connsiteY1" fmla="*/ 9420 h 202729"/>
                <a:gd name="connsiteX2" fmla="*/ 656226 w 666650"/>
                <a:gd name="connsiteY2" fmla="*/ 11080 h 202729"/>
                <a:gd name="connsiteX3" fmla="*/ 608000 w 666650"/>
                <a:gd name="connsiteY3" fmla="*/ 118962 h 202729"/>
                <a:gd name="connsiteX4" fmla="*/ 374474 w 666650"/>
                <a:gd name="connsiteY4" fmla="*/ 82206 h 202729"/>
                <a:gd name="connsiteX5" fmla="*/ 408638 w 666650"/>
                <a:gd name="connsiteY5" fmla="*/ 202729 h 202729"/>
                <a:gd name="connsiteX6" fmla="*/ 7053 w 666650"/>
                <a:gd name="connsiteY6" fmla="*/ 177940 h 202729"/>
                <a:gd name="connsiteX7" fmla="*/ 90847 w 666650"/>
                <a:gd name="connsiteY7" fmla="*/ 122204 h 202729"/>
                <a:gd name="connsiteX8" fmla="*/ 311524 w 666650"/>
                <a:gd name="connsiteY8" fmla="*/ 63474 h 202729"/>
                <a:gd name="connsiteX0" fmla="*/ 311524 w 664288"/>
                <a:gd name="connsiteY0" fmla="*/ 63474 h 202729"/>
                <a:gd name="connsiteX1" fmla="*/ 447099 w 664288"/>
                <a:gd name="connsiteY1" fmla="*/ 9420 h 202729"/>
                <a:gd name="connsiteX2" fmla="*/ 656226 w 664288"/>
                <a:gd name="connsiteY2" fmla="*/ 11080 h 202729"/>
                <a:gd name="connsiteX3" fmla="*/ 608000 w 664288"/>
                <a:gd name="connsiteY3" fmla="*/ 118962 h 202729"/>
                <a:gd name="connsiteX4" fmla="*/ 374474 w 664288"/>
                <a:gd name="connsiteY4" fmla="*/ 82206 h 202729"/>
                <a:gd name="connsiteX5" fmla="*/ 408638 w 664288"/>
                <a:gd name="connsiteY5" fmla="*/ 202729 h 202729"/>
                <a:gd name="connsiteX6" fmla="*/ 7053 w 664288"/>
                <a:gd name="connsiteY6" fmla="*/ 177940 h 202729"/>
                <a:gd name="connsiteX7" fmla="*/ 90847 w 664288"/>
                <a:gd name="connsiteY7" fmla="*/ 122204 h 202729"/>
                <a:gd name="connsiteX8" fmla="*/ 311524 w 664288"/>
                <a:gd name="connsiteY8" fmla="*/ 63474 h 202729"/>
                <a:gd name="connsiteX0" fmla="*/ 311524 w 656912"/>
                <a:gd name="connsiteY0" fmla="*/ 71174 h 210429"/>
                <a:gd name="connsiteX1" fmla="*/ 447099 w 656912"/>
                <a:gd name="connsiteY1" fmla="*/ 17120 h 210429"/>
                <a:gd name="connsiteX2" fmla="*/ 656226 w 656912"/>
                <a:gd name="connsiteY2" fmla="*/ 18780 h 210429"/>
                <a:gd name="connsiteX3" fmla="*/ 608000 w 656912"/>
                <a:gd name="connsiteY3" fmla="*/ 126662 h 210429"/>
                <a:gd name="connsiteX4" fmla="*/ 374474 w 656912"/>
                <a:gd name="connsiteY4" fmla="*/ 89906 h 210429"/>
                <a:gd name="connsiteX5" fmla="*/ 408638 w 656912"/>
                <a:gd name="connsiteY5" fmla="*/ 210429 h 210429"/>
                <a:gd name="connsiteX6" fmla="*/ 7053 w 656912"/>
                <a:gd name="connsiteY6" fmla="*/ 185640 h 210429"/>
                <a:gd name="connsiteX7" fmla="*/ 90847 w 656912"/>
                <a:gd name="connsiteY7" fmla="*/ 129904 h 210429"/>
                <a:gd name="connsiteX8" fmla="*/ 311524 w 656912"/>
                <a:gd name="connsiteY8" fmla="*/ 71174 h 210429"/>
                <a:gd name="connsiteX0" fmla="*/ 311524 w 656911"/>
                <a:gd name="connsiteY0" fmla="*/ 71174 h 210429"/>
                <a:gd name="connsiteX1" fmla="*/ 447099 w 656911"/>
                <a:gd name="connsiteY1" fmla="*/ 17120 h 210429"/>
                <a:gd name="connsiteX2" fmla="*/ 656226 w 656911"/>
                <a:gd name="connsiteY2" fmla="*/ 18780 h 210429"/>
                <a:gd name="connsiteX3" fmla="*/ 608000 w 656911"/>
                <a:gd name="connsiteY3" fmla="*/ 126662 h 210429"/>
                <a:gd name="connsiteX4" fmla="*/ 374474 w 656911"/>
                <a:gd name="connsiteY4" fmla="*/ 89906 h 210429"/>
                <a:gd name="connsiteX5" fmla="*/ 408638 w 656911"/>
                <a:gd name="connsiteY5" fmla="*/ 210429 h 210429"/>
                <a:gd name="connsiteX6" fmla="*/ 7053 w 656911"/>
                <a:gd name="connsiteY6" fmla="*/ 185640 h 210429"/>
                <a:gd name="connsiteX7" fmla="*/ 90847 w 656911"/>
                <a:gd name="connsiteY7" fmla="*/ 129904 h 210429"/>
                <a:gd name="connsiteX8" fmla="*/ 311524 w 656911"/>
                <a:gd name="connsiteY8" fmla="*/ 71174 h 210429"/>
                <a:gd name="connsiteX0" fmla="*/ 311524 w 665494"/>
                <a:gd name="connsiteY0" fmla="*/ 71174 h 210429"/>
                <a:gd name="connsiteX1" fmla="*/ 447099 w 665494"/>
                <a:gd name="connsiteY1" fmla="*/ 17120 h 210429"/>
                <a:gd name="connsiteX2" fmla="*/ 656226 w 665494"/>
                <a:gd name="connsiteY2" fmla="*/ 18780 h 210429"/>
                <a:gd name="connsiteX3" fmla="*/ 608000 w 665494"/>
                <a:gd name="connsiteY3" fmla="*/ 126662 h 210429"/>
                <a:gd name="connsiteX4" fmla="*/ 374474 w 665494"/>
                <a:gd name="connsiteY4" fmla="*/ 89906 h 210429"/>
                <a:gd name="connsiteX5" fmla="*/ 408638 w 665494"/>
                <a:gd name="connsiteY5" fmla="*/ 210429 h 210429"/>
                <a:gd name="connsiteX6" fmla="*/ 7053 w 665494"/>
                <a:gd name="connsiteY6" fmla="*/ 185640 h 210429"/>
                <a:gd name="connsiteX7" fmla="*/ 90847 w 665494"/>
                <a:gd name="connsiteY7" fmla="*/ 129904 h 210429"/>
                <a:gd name="connsiteX8" fmla="*/ 311524 w 665494"/>
                <a:gd name="connsiteY8" fmla="*/ 71174 h 210429"/>
                <a:gd name="connsiteX0" fmla="*/ 311524 w 665494"/>
                <a:gd name="connsiteY0" fmla="*/ 71174 h 210429"/>
                <a:gd name="connsiteX1" fmla="*/ 447099 w 665494"/>
                <a:gd name="connsiteY1" fmla="*/ 17120 h 210429"/>
                <a:gd name="connsiteX2" fmla="*/ 656226 w 665494"/>
                <a:gd name="connsiteY2" fmla="*/ 18780 h 210429"/>
                <a:gd name="connsiteX3" fmla="*/ 608000 w 665494"/>
                <a:gd name="connsiteY3" fmla="*/ 126662 h 210429"/>
                <a:gd name="connsiteX4" fmla="*/ 374474 w 665494"/>
                <a:gd name="connsiteY4" fmla="*/ 89906 h 210429"/>
                <a:gd name="connsiteX5" fmla="*/ 408638 w 665494"/>
                <a:gd name="connsiteY5" fmla="*/ 210429 h 210429"/>
                <a:gd name="connsiteX6" fmla="*/ 7053 w 665494"/>
                <a:gd name="connsiteY6" fmla="*/ 185640 h 210429"/>
                <a:gd name="connsiteX7" fmla="*/ 90847 w 665494"/>
                <a:gd name="connsiteY7" fmla="*/ 129904 h 210429"/>
                <a:gd name="connsiteX8" fmla="*/ 311524 w 665494"/>
                <a:gd name="connsiteY8" fmla="*/ 71174 h 210429"/>
                <a:gd name="connsiteX0" fmla="*/ 311524 w 656226"/>
                <a:gd name="connsiteY0" fmla="*/ 71174 h 210429"/>
                <a:gd name="connsiteX1" fmla="*/ 447099 w 656226"/>
                <a:gd name="connsiteY1" fmla="*/ 17120 h 210429"/>
                <a:gd name="connsiteX2" fmla="*/ 656226 w 656226"/>
                <a:gd name="connsiteY2" fmla="*/ 18780 h 210429"/>
                <a:gd name="connsiteX3" fmla="*/ 608000 w 656226"/>
                <a:gd name="connsiteY3" fmla="*/ 126662 h 210429"/>
                <a:gd name="connsiteX4" fmla="*/ 374474 w 656226"/>
                <a:gd name="connsiteY4" fmla="*/ 89906 h 210429"/>
                <a:gd name="connsiteX5" fmla="*/ 408638 w 656226"/>
                <a:gd name="connsiteY5" fmla="*/ 210429 h 210429"/>
                <a:gd name="connsiteX6" fmla="*/ 7053 w 656226"/>
                <a:gd name="connsiteY6" fmla="*/ 185640 h 210429"/>
                <a:gd name="connsiteX7" fmla="*/ 90847 w 656226"/>
                <a:gd name="connsiteY7" fmla="*/ 129904 h 210429"/>
                <a:gd name="connsiteX8" fmla="*/ 311524 w 656226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59413 h 198668"/>
                <a:gd name="connsiteX1" fmla="*/ 447099 w 659257"/>
                <a:gd name="connsiteY1" fmla="*/ 5359 h 198668"/>
                <a:gd name="connsiteX2" fmla="*/ 659257 w 659257"/>
                <a:gd name="connsiteY2" fmla="*/ 7019 h 198668"/>
                <a:gd name="connsiteX3" fmla="*/ 608000 w 659257"/>
                <a:gd name="connsiteY3" fmla="*/ 114901 h 198668"/>
                <a:gd name="connsiteX4" fmla="*/ 374474 w 659257"/>
                <a:gd name="connsiteY4" fmla="*/ 78145 h 198668"/>
                <a:gd name="connsiteX5" fmla="*/ 408638 w 659257"/>
                <a:gd name="connsiteY5" fmla="*/ 198668 h 198668"/>
                <a:gd name="connsiteX6" fmla="*/ 7053 w 659257"/>
                <a:gd name="connsiteY6" fmla="*/ 173879 h 198668"/>
                <a:gd name="connsiteX7" fmla="*/ 90847 w 659257"/>
                <a:gd name="connsiteY7" fmla="*/ 118143 h 198668"/>
                <a:gd name="connsiteX8" fmla="*/ 311524 w 659257"/>
                <a:gd name="connsiteY8" fmla="*/ 59413 h 198668"/>
                <a:gd name="connsiteX0" fmla="*/ 311524 w 680479"/>
                <a:gd name="connsiteY0" fmla="*/ 93183 h 232438"/>
                <a:gd name="connsiteX1" fmla="*/ 447099 w 680479"/>
                <a:gd name="connsiteY1" fmla="*/ 39129 h 232438"/>
                <a:gd name="connsiteX2" fmla="*/ 680479 w 680479"/>
                <a:gd name="connsiteY2" fmla="*/ 1166 h 232438"/>
                <a:gd name="connsiteX3" fmla="*/ 608000 w 680479"/>
                <a:gd name="connsiteY3" fmla="*/ 148671 h 232438"/>
                <a:gd name="connsiteX4" fmla="*/ 374474 w 680479"/>
                <a:gd name="connsiteY4" fmla="*/ 111915 h 232438"/>
                <a:gd name="connsiteX5" fmla="*/ 408638 w 680479"/>
                <a:gd name="connsiteY5" fmla="*/ 232438 h 232438"/>
                <a:gd name="connsiteX6" fmla="*/ 7053 w 680479"/>
                <a:gd name="connsiteY6" fmla="*/ 207649 h 232438"/>
                <a:gd name="connsiteX7" fmla="*/ 90847 w 680479"/>
                <a:gd name="connsiteY7" fmla="*/ 151913 h 232438"/>
                <a:gd name="connsiteX8" fmla="*/ 311524 w 680479"/>
                <a:gd name="connsiteY8" fmla="*/ 93183 h 232438"/>
                <a:gd name="connsiteX0" fmla="*/ 311524 w 698668"/>
                <a:gd name="connsiteY0" fmla="*/ 130459 h 269714"/>
                <a:gd name="connsiteX1" fmla="*/ 447099 w 698668"/>
                <a:gd name="connsiteY1" fmla="*/ 76405 h 269714"/>
                <a:gd name="connsiteX2" fmla="*/ 698668 w 698668"/>
                <a:gd name="connsiteY2" fmla="*/ 621 h 269714"/>
                <a:gd name="connsiteX3" fmla="*/ 608000 w 698668"/>
                <a:gd name="connsiteY3" fmla="*/ 185947 h 269714"/>
                <a:gd name="connsiteX4" fmla="*/ 374474 w 698668"/>
                <a:gd name="connsiteY4" fmla="*/ 149191 h 269714"/>
                <a:gd name="connsiteX5" fmla="*/ 408638 w 698668"/>
                <a:gd name="connsiteY5" fmla="*/ 269714 h 269714"/>
                <a:gd name="connsiteX6" fmla="*/ 7053 w 698668"/>
                <a:gd name="connsiteY6" fmla="*/ 244925 h 269714"/>
                <a:gd name="connsiteX7" fmla="*/ 90847 w 698668"/>
                <a:gd name="connsiteY7" fmla="*/ 189189 h 269714"/>
                <a:gd name="connsiteX8" fmla="*/ 311524 w 698668"/>
                <a:gd name="connsiteY8" fmla="*/ 130459 h 269714"/>
                <a:gd name="connsiteX0" fmla="*/ 311524 w 692604"/>
                <a:gd name="connsiteY0" fmla="*/ 132247 h 271502"/>
                <a:gd name="connsiteX1" fmla="*/ 447099 w 692604"/>
                <a:gd name="connsiteY1" fmla="*/ 78193 h 271502"/>
                <a:gd name="connsiteX2" fmla="*/ 692604 w 692604"/>
                <a:gd name="connsiteY2" fmla="*/ 607 h 271502"/>
                <a:gd name="connsiteX3" fmla="*/ 608000 w 692604"/>
                <a:gd name="connsiteY3" fmla="*/ 187735 h 271502"/>
                <a:gd name="connsiteX4" fmla="*/ 374474 w 692604"/>
                <a:gd name="connsiteY4" fmla="*/ 150979 h 271502"/>
                <a:gd name="connsiteX5" fmla="*/ 408638 w 692604"/>
                <a:gd name="connsiteY5" fmla="*/ 271502 h 271502"/>
                <a:gd name="connsiteX6" fmla="*/ 7053 w 692604"/>
                <a:gd name="connsiteY6" fmla="*/ 246713 h 271502"/>
                <a:gd name="connsiteX7" fmla="*/ 90847 w 692604"/>
                <a:gd name="connsiteY7" fmla="*/ 190977 h 271502"/>
                <a:gd name="connsiteX8" fmla="*/ 311524 w 692604"/>
                <a:gd name="connsiteY8" fmla="*/ 132247 h 271502"/>
                <a:gd name="connsiteX0" fmla="*/ 311524 w 692604"/>
                <a:gd name="connsiteY0" fmla="*/ 138220 h 277475"/>
                <a:gd name="connsiteX1" fmla="*/ 447099 w 692604"/>
                <a:gd name="connsiteY1" fmla="*/ 84166 h 277475"/>
                <a:gd name="connsiteX2" fmla="*/ 692604 w 692604"/>
                <a:gd name="connsiteY2" fmla="*/ 6580 h 277475"/>
                <a:gd name="connsiteX3" fmla="*/ 608000 w 692604"/>
                <a:gd name="connsiteY3" fmla="*/ 193708 h 277475"/>
                <a:gd name="connsiteX4" fmla="*/ 374474 w 692604"/>
                <a:gd name="connsiteY4" fmla="*/ 156952 h 277475"/>
                <a:gd name="connsiteX5" fmla="*/ 408638 w 692604"/>
                <a:gd name="connsiteY5" fmla="*/ 277475 h 277475"/>
                <a:gd name="connsiteX6" fmla="*/ 7053 w 692604"/>
                <a:gd name="connsiteY6" fmla="*/ 252686 h 277475"/>
                <a:gd name="connsiteX7" fmla="*/ 90847 w 692604"/>
                <a:gd name="connsiteY7" fmla="*/ 196950 h 277475"/>
                <a:gd name="connsiteX8" fmla="*/ 311524 w 692604"/>
                <a:gd name="connsiteY8" fmla="*/ 138220 h 277475"/>
                <a:gd name="connsiteX0" fmla="*/ 311524 w 692604"/>
                <a:gd name="connsiteY0" fmla="*/ 143846 h 283101"/>
                <a:gd name="connsiteX1" fmla="*/ 447099 w 692604"/>
                <a:gd name="connsiteY1" fmla="*/ 89792 h 283101"/>
                <a:gd name="connsiteX2" fmla="*/ 692604 w 692604"/>
                <a:gd name="connsiteY2" fmla="*/ 12206 h 283101"/>
                <a:gd name="connsiteX3" fmla="*/ 608000 w 692604"/>
                <a:gd name="connsiteY3" fmla="*/ 199334 h 283101"/>
                <a:gd name="connsiteX4" fmla="*/ 374474 w 692604"/>
                <a:gd name="connsiteY4" fmla="*/ 162578 h 283101"/>
                <a:gd name="connsiteX5" fmla="*/ 408638 w 692604"/>
                <a:gd name="connsiteY5" fmla="*/ 283101 h 283101"/>
                <a:gd name="connsiteX6" fmla="*/ 7053 w 692604"/>
                <a:gd name="connsiteY6" fmla="*/ 258312 h 283101"/>
                <a:gd name="connsiteX7" fmla="*/ 90847 w 692604"/>
                <a:gd name="connsiteY7" fmla="*/ 202576 h 283101"/>
                <a:gd name="connsiteX8" fmla="*/ 311524 w 692604"/>
                <a:gd name="connsiteY8" fmla="*/ 143846 h 283101"/>
                <a:gd name="connsiteX0" fmla="*/ 311524 w 692604"/>
                <a:gd name="connsiteY0" fmla="*/ 137645 h 276900"/>
                <a:gd name="connsiteX1" fmla="*/ 447099 w 692604"/>
                <a:gd name="connsiteY1" fmla="*/ 83591 h 276900"/>
                <a:gd name="connsiteX2" fmla="*/ 692604 w 692604"/>
                <a:gd name="connsiteY2" fmla="*/ 6005 h 276900"/>
                <a:gd name="connsiteX3" fmla="*/ 608000 w 692604"/>
                <a:gd name="connsiteY3" fmla="*/ 193133 h 276900"/>
                <a:gd name="connsiteX4" fmla="*/ 374474 w 692604"/>
                <a:gd name="connsiteY4" fmla="*/ 156377 h 276900"/>
                <a:gd name="connsiteX5" fmla="*/ 408638 w 692604"/>
                <a:gd name="connsiteY5" fmla="*/ 276900 h 276900"/>
                <a:gd name="connsiteX6" fmla="*/ 7053 w 692604"/>
                <a:gd name="connsiteY6" fmla="*/ 252111 h 276900"/>
                <a:gd name="connsiteX7" fmla="*/ 90847 w 692604"/>
                <a:gd name="connsiteY7" fmla="*/ 196375 h 276900"/>
                <a:gd name="connsiteX8" fmla="*/ 311524 w 692604"/>
                <a:gd name="connsiteY8" fmla="*/ 137645 h 276900"/>
                <a:gd name="connsiteX0" fmla="*/ 311524 w 692604"/>
                <a:gd name="connsiteY0" fmla="*/ 142066 h 281321"/>
                <a:gd name="connsiteX1" fmla="*/ 447099 w 692604"/>
                <a:gd name="connsiteY1" fmla="*/ 88012 h 281321"/>
                <a:gd name="connsiteX2" fmla="*/ 547324 w 692604"/>
                <a:gd name="connsiteY2" fmla="*/ 30721 h 281321"/>
                <a:gd name="connsiteX3" fmla="*/ 692604 w 692604"/>
                <a:gd name="connsiteY3" fmla="*/ 10426 h 281321"/>
                <a:gd name="connsiteX4" fmla="*/ 608000 w 692604"/>
                <a:gd name="connsiteY4" fmla="*/ 197554 h 281321"/>
                <a:gd name="connsiteX5" fmla="*/ 374474 w 692604"/>
                <a:gd name="connsiteY5" fmla="*/ 160798 h 281321"/>
                <a:gd name="connsiteX6" fmla="*/ 408638 w 692604"/>
                <a:gd name="connsiteY6" fmla="*/ 281321 h 281321"/>
                <a:gd name="connsiteX7" fmla="*/ 7053 w 692604"/>
                <a:gd name="connsiteY7" fmla="*/ 256532 h 281321"/>
                <a:gd name="connsiteX8" fmla="*/ 90847 w 692604"/>
                <a:gd name="connsiteY8" fmla="*/ 200796 h 281321"/>
                <a:gd name="connsiteX9" fmla="*/ 311524 w 692604"/>
                <a:gd name="connsiteY9" fmla="*/ 142066 h 281321"/>
                <a:gd name="connsiteX0" fmla="*/ 311524 w 692604"/>
                <a:gd name="connsiteY0" fmla="*/ 139040 h 278295"/>
                <a:gd name="connsiteX1" fmla="*/ 447099 w 692604"/>
                <a:gd name="connsiteY1" fmla="*/ 84986 h 278295"/>
                <a:gd name="connsiteX2" fmla="*/ 574609 w 692604"/>
                <a:gd name="connsiteY2" fmla="*/ 51108 h 278295"/>
                <a:gd name="connsiteX3" fmla="*/ 692604 w 692604"/>
                <a:gd name="connsiteY3" fmla="*/ 7400 h 278295"/>
                <a:gd name="connsiteX4" fmla="*/ 608000 w 692604"/>
                <a:gd name="connsiteY4" fmla="*/ 194528 h 278295"/>
                <a:gd name="connsiteX5" fmla="*/ 374474 w 692604"/>
                <a:gd name="connsiteY5" fmla="*/ 157772 h 278295"/>
                <a:gd name="connsiteX6" fmla="*/ 408638 w 692604"/>
                <a:gd name="connsiteY6" fmla="*/ 278295 h 278295"/>
                <a:gd name="connsiteX7" fmla="*/ 7053 w 692604"/>
                <a:gd name="connsiteY7" fmla="*/ 253506 h 278295"/>
                <a:gd name="connsiteX8" fmla="*/ 90847 w 692604"/>
                <a:gd name="connsiteY8" fmla="*/ 197770 h 278295"/>
                <a:gd name="connsiteX9" fmla="*/ 311524 w 692604"/>
                <a:gd name="connsiteY9" fmla="*/ 139040 h 278295"/>
                <a:gd name="connsiteX0" fmla="*/ 311524 w 692604"/>
                <a:gd name="connsiteY0" fmla="*/ 150280 h 289535"/>
                <a:gd name="connsiteX1" fmla="*/ 447099 w 692604"/>
                <a:gd name="connsiteY1" fmla="*/ 96226 h 289535"/>
                <a:gd name="connsiteX2" fmla="*/ 620084 w 692604"/>
                <a:gd name="connsiteY2" fmla="*/ 11920 h 289535"/>
                <a:gd name="connsiteX3" fmla="*/ 692604 w 692604"/>
                <a:gd name="connsiteY3" fmla="*/ 18640 h 289535"/>
                <a:gd name="connsiteX4" fmla="*/ 608000 w 692604"/>
                <a:gd name="connsiteY4" fmla="*/ 205768 h 289535"/>
                <a:gd name="connsiteX5" fmla="*/ 374474 w 692604"/>
                <a:gd name="connsiteY5" fmla="*/ 169012 h 289535"/>
                <a:gd name="connsiteX6" fmla="*/ 408638 w 692604"/>
                <a:gd name="connsiteY6" fmla="*/ 289535 h 289535"/>
                <a:gd name="connsiteX7" fmla="*/ 7053 w 692604"/>
                <a:gd name="connsiteY7" fmla="*/ 264746 h 289535"/>
                <a:gd name="connsiteX8" fmla="*/ 90847 w 692604"/>
                <a:gd name="connsiteY8" fmla="*/ 209010 h 289535"/>
                <a:gd name="connsiteX9" fmla="*/ 311524 w 692604"/>
                <a:gd name="connsiteY9" fmla="*/ 150280 h 289535"/>
                <a:gd name="connsiteX0" fmla="*/ 311524 w 692604"/>
                <a:gd name="connsiteY0" fmla="*/ 150280 h 289535"/>
                <a:gd name="connsiteX1" fmla="*/ 447099 w 692604"/>
                <a:gd name="connsiteY1" fmla="*/ 96226 h 289535"/>
                <a:gd name="connsiteX2" fmla="*/ 620084 w 692604"/>
                <a:gd name="connsiteY2" fmla="*/ 11920 h 289535"/>
                <a:gd name="connsiteX3" fmla="*/ 692604 w 692604"/>
                <a:gd name="connsiteY3" fmla="*/ 18640 h 289535"/>
                <a:gd name="connsiteX4" fmla="*/ 608000 w 692604"/>
                <a:gd name="connsiteY4" fmla="*/ 205768 h 289535"/>
                <a:gd name="connsiteX5" fmla="*/ 374474 w 692604"/>
                <a:gd name="connsiteY5" fmla="*/ 169012 h 289535"/>
                <a:gd name="connsiteX6" fmla="*/ 408638 w 692604"/>
                <a:gd name="connsiteY6" fmla="*/ 289535 h 289535"/>
                <a:gd name="connsiteX7" fmla="*/ 7053 w 692604"/>
                <a:gd name="connsiteY7" fmla="*/ 264746 h 289535"/>
                <a:gd name="connsiteX8" fmla="*/ 90847 w 692604"/>
                <a:gd name="connsiteY8" fmla="*/ 209010 h 289535"/>
                <a:gd name="connsiteX9" fmla="*/ 311524 w 692604"/>
                <a:gd name="connsiteY9" fmla="*/ 150280 h 289535"/>
                <a:gd name="connsiteX0" fmla="*/ 311524 w 692604"/>
                <a:gd name="connsiteY0" fmla="*/ 146499 h 285754"/>
                <a:gd name="connsiteX1" fmla="*/ 447099 w 692604"/>
                <a:gd name="connsiteY1" fmla="*/ 92445 h 285754"/>
                <a:gd name="connsiteX2" fmla="*/ 620084 w 692604"/>
                <a:gd name="connsiteY2" fmla="*/ 8139 h 285754"/>
                <a:gd name="connsiteX3" fmla="*/ 692604 w 692604"/>
                <a:gd name="connsiteY3" fmla="*/ 14859 h 285754"/>
                <a:gd name="connsiteX4" fmla="*/ 608000 w 692604"/>
                <a:gd name="connsiteY4" fmla="*/ 201987 h 285754"/>
                <a:gd name="connsiteX5" fmla="*/ 374474 w 692604"/>
                <a:gd name="connsiteY5" fmla="*/ 165231 h 285754"/>
                <a:gd name="connsiteX6" fmla="*/ 408638 w 692604"/>
                <a:gd name="connsiteY6" fmla="*/ 285754 h 285754"/>
                <a:gd name="connsiteX7" fmla="*/ 7053 w 692604"/>
                <a:gd name="connsiteY7" fmla="*/ 260965 h 285754"/>
                <a:gd name="connsiteX8" fmla="*/ 90847 w 692604"/>
                <a:gd name="connsiteY8" fmla="*/ 205229 h 285754"/>
                <a:gd name="connsiteX9" fmla="*/ 311524 w 692604"/>
                <a:gd name="connsiteY9" fmla="*/ 146499 h 285754"/>
                <a:gd name="connsiteX0" fmla="*/ 311524 w 692604"/>
                <a:gd name="connsiteY0" fmla="*/ 144546 h 283801"/>
                <a:gd name="connsiteX1" fmla="*/ 447099 w 692604"/>
                <a:gd name="connsiteY1" fmla="*/ 90492 h 283801"/>
                <a:gd name="connsiteX2" fmla="*/ 620084 w 692604"/>
                <a:gd name="connsiteY2" fmla="*/ 6186 h 283801"/>
                <a:gd name="connsiteX3" fmla="*/ 692604 w 692604"/>
                <a:gd name="connsiteY3" fmla="*/ 12906 h 283801"/>
                <a:gd name="connsiteX4" fmla="*/ 608000 w 692604"/>
                <a:gd name="connsiteY4" fmla="*/ 200034 h 283801"/>
                <a:gd name="connsiteX5" fmla="*/ 374474 w 692604"/>
                <a:gd name="connsiteY5" fmla="*/ 163278 h 283801"/>
                <a:gd name="connsiteX6" fmla="*/ 408638 w 692604"/>
                <a:gd name="connsiteY6" fmla="*/ 283801 h 283801"/>
                <a:gd name="connsiteX7" fmla="*/ 7053 w 692604"/>
                <a:gd name="connsiteY7" fmla="*/ 259012 h 283801"/>
                <a:gd name="connsiteX8" fmla="*/ 90847 w 692604"/>
                <a:gd name="connsiteY8" fmla="*/ 203276 h 283801"/>
                <a:gd name="connsiteX9" fmla="*/ 311524 w 692604"/>
                <a:gd name="connsiteY9" fmla="*/ 144546 h 283801"/>
                <a:gd name="connsiteX0" fmla="*/ 311524 w 701699"/>
                <a:gd name="connsiteY0" fmla="*/ 147143 h 286398"/>
                <a:gd name="connsiteX1" fmla="*/ 447099 w 701699"/>
                <a:gd name="connsiteY1" fmla="*/ 93089 h 286398"/>
                <a:gd name="connsiteX2" fmla="*/ 620084 w 701699"/>
                <a:gd name="connsiteY2" fmla="*/ 8783 h 286398"/>
                <a:gd name="connsiteX3" fmla="*/ 701699 w 701699"/>
                <a:gd name="connsiteY3" fmla="*/ 8299 h 286398"/>
                <a:gd name="connsiteX4" fmla="*/ 608000 w 701699"/>
                <a:gd name="connsiteY4" fmla="*/ 202631 h 286398"/>
                <a:gd name="connsiteX5" fmla="*/ 374474 w 701699"/>
                <a:gd name="connsiteY5" fmla="*/ 165875 h 286398"/>
                <a:gd name="connsiteX6" fmla="*/ 408638 w 701699"/>
                <a:gd name="connsiteY6" fmla="*/ 286398 h 286398"/>
                <a:gd name="connsiteX7" fmla="*/ 7053 w 701699"/>
                <a:gd name="connsiteY7" fmla="*/ 261609 h 286398"/>
                <a:gd name="connsiteX8" fmla="*/ 90847 w 701699"/>
                <a:gd name="connsiteY8" fmla="*/ 205873 h 286398"/>
                <a:gd name="connsiteX9" fmla="*/ 311524 w 701699"/>
                <a:gd name="connsiteY9" fmla="*/ 147143 h 286398"/>
                <a:gd name="connsiteX0" fmla="*/ 311524 w 701699"/>
                <a:gd name="connsiteY0" fmla="*/ 147143 h 286398"/>
                <a:gd name="connsiteX1" fmla="*/ 447099 w 701699"/>
                <a:gd name="connsiteY1" fmla="*/ 93089 h 286398"/>
                <a:gd name="connsiteX2" fmla="*/ 620084 w 701699"/>
                <a:gd name="connsiteY2" fmla="*/ 8783 h 286398"/>
                <a:gd name="connsiteX3" fmla="*/ 701699 w 701699"/>
                <a:gd name="connsiteY3" fmla="*/ 8299 h 286398"/>
                <a:gd name="connsiteX4" fmla="*/ 608000 w 701699"/>
                <a:gd name="connsiteY4" fmla="*/ 202631 h 286398"/>
                <a:gd name="connsiteX5" fmla="*/ 374474 w 701699"/>
                <a:gd name="connsiteY5" fmla="*/ 165875 h 286398"/>
                <a:gd name="connsiteX6" fmla="*/ 408638 w 701699"/>
                <a:gd name="connsiteY6" fmla="*/ 286398 h 286398"/>
                <a:gd name="connsiteX7" fmla="*/ 7053 w 701699"/>
                <a:gd name="connsiteY7" fmla="*/ 261609 h 286398"/>
                <a:gd name="connsiteX8" fmla="*/ 90847 w 701699"/>
                <a:gd name="connsiteY8" fmla="*/ 205873 h 286398"/>
                <a:gd name="connsiteX9" fmla="*/ 311524 w 701699"/>
                <a:gd name="connsiteY9" fmla="*/ 147143 h 28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699" h="286398">
                  <a:moveTo>
                    <a:pt x="311524" y="147143"/>
                  </a:moveTo>
                  <a:cubicBezTo>
                    <a:pt x="370899" y="128346"/>
                    <a:pt x="395672" y="116149"/>
                    <a:pt x="447099" y="93089"/>
                  </a:cubicBezTo>
                  <a:cubicBezTo>
                    <a:pt x="498526" y="70029"/>
                    <a:pt x="582198" y="36122"/>
                    <a:pt x="620084" y="8783"/>
                  </a:cubicBezTo>
                  <a:cubicBezTo>
                    <a:pt x="661001" y="-4148"/>
                    <a:pt x="664303" y="-1496"/>
                    <a:pt x="701699" y="8299"/>
                  </a:cubicBezTo>
                  <a:cubicBezTo>
                    <a:pt x="686074" y="51770"/>
                    <a:pt x="628180" y="169163"/>
                    <a:pt x="608000" y="202631"/>
                  </a:cubicBezTo>
                  <a:cubicBezTo>
                    <a:pt x="560536" y="214485"/>
                    <a:pt x="407701" y="151914"/>
                    <a:pt x="374474" y="165875"/>
                  </a:cubicBezTo>
                  <a:cubicBezTo>
                    <a:pt x="341247" y="179836"/>
                    <a:pt x="340436" y="241465"/>
                    <a:pt x="408638" y="286398"/>
                  </a:cubicBezTo>
                  <a:cubicBezTo>
                    <a:pt x="331586" y="281939"/>
                    <a:pt x="160560" y="280512"/>
                    <a:pt x="7053" y="261609"/>
                  </a:cubicBezTo>
                  <a:cubicBezTo>
                    <a:pt x="-23047" y="262431"/>
                    <a:pt x="50449" y="220051"/>
                    <a:pt x="90847" y="205873"/>
                  </a:cubicBezTo>
                  <a:cubicBezTo>
                    <a:pt x="136199" y="234365"/>
                    <a:pt x="252149" y="165940"/>
                    <a:pt x="311524" y="147143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6" name="Freeform 19">
              <a:extLst>
                <a:ext uri="{FF2B5EF4-FFF2-40B4-BE49-F238E27FC236}">
                  <a16:creationId xmlns="" xmlns:a16="http://schemas.microsoft.com/office/drawing/2014/main" id="{32D68652-1341-458B-9727-8F63EE9BCC72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099879" y="4203040"/>
              <a:ext cx="229522" cy="27131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8264 w 43127"/>
                <a:gd name="connsiteY6" fmla="*/ 6604 h 18553"/>
                <a:gd name="connsiteX7" fmla="*/ 0 w 43127"/>
                <a:gd name="connsiteY7" fmla="*/ 13824 h 18553"/>
                <a:gd name="connsiteX0" fmla="*/ 0 w 44069"/>
                <a:gd name="connsiteY0" fmla="*/ 10594 h 17852"/>
                <a:gd name="connsiteX1" fmla="*/ 23845 w 44069"/>
                <a:gd name="connsiteY1" fmla="*/ 17584 h 17852"/>
                <a:gd name="connsiteX2" fmla="*/ 43896 w 44069"/>
                <a:gd name="connsiteY2" fmla="*/ 13238 h 17852"/>
                <a:gd name="connsiteX3" fmla="*/ 34348 w 44069"/>
                <a:gd name="connsiteY3" fmla="*/ 10359 h 17852"/>
                <a:gd name="connsiteX4" fmla="*/ 39898 w 44069"/>
                <a:gd name="connsiteY4" fmla="*/ 1683 h 17852"/>
                <a:gd name="connsiteX5" fmla="*/ 24730 w 44069"/>
                <a:gd name="connsiteY5" fmla="*/ 571 h 17852"/>
                <a:gd name="connsiteX6" fmla="*/ 19206 w 44069"/>
                <a:gd name="connsiteY6" fmla="*/ 6604 h 17852"/>
                <a:gd name="connsiteX7" fmla="*/ 0 w 44069"/>
                <a:gd name="connsiteY7" fmla="*/ 10594 h 17852"/>
                <a:gd name="connsiteX0" fmla="*/ 0 w 44069"/>
                <a:gd name="connsiteY0" fmla="*/ 10594 h 21484"/>
                <a:gd name="connsiteX1" fmla="*/ 22581 w 44069"/>
                <a:gd name="connsiteY1" fmla="*/ 21445 h 21484"/>
                <a:gd name="connsiteX2" fmla="*/ 43896 w 44069"/>
                <a:gd name="connsiteY2" fmla="*/ 13238 h 21484"/>
                <a:gd name="connsiteX3" fmla="*/ 34348 w 44069"/>
                <a:gd name="connsiteY3" fmla="*/ 10359 h 21484"/>
                <a:gd name="connsiteX4" fmla="*/ 39898 w 44069"/>
                <a:gd name="connsiteY4" fmla="*/ 1683 h 21484"/>
                <a:gd name="connsiteX5" fmla="*/ 24730 w 44069"/>
                <a:gd name="connsiteY5" fmla="*/ 571 h 21484"/>
                <a:gd name="connsiteX6" fmla="*/ 19206 w 44069"/>
                <a:gd name="connsiteY6" fmla="*/ 6604 h 21484"/>
                <a:gd name="connsiteX7" fmla="*/ 0 w 44069"/>
                <a:gd name="connsiteY7" fmla="*/ 10594 h 21484"/>
                <a:gd name="connsiteX0" fmla="*/ 0 w 44250"/>
                <a:gd name="connsiteY0" fmla="*/ 10594 h 21797"/>
                <a:gd name="connsiteX1" fmla="*/ 22581 w 44250"/>
                <a:gd name="connsiteY1" fmla="*/ 21445 h 21797"/>
                <a:gd name="connsiteX2" fmla="*/ 43896 w 44250"/>
                <a:gd name="connsiteY2" fmla="*/ 13238 h 21797"/>
                <a:gd name="connsiteX3" fmla="*/ 34348 w 44250"/>
                <a:gd name="connsiteY3" fmla="*/ 10359 h 21797"/>
                <a:gd name="connsiteX4" fmla="*/ 39898 w 44250"/>
                <a:gd name="connsiteY4" fmla="*/ 1683 h 21797"/>
                <a:gd name="connsiteX5" fmla="*/ 24730 w 44250"/>
                <a:gd name="connsiteY5" fmla="*/ 571 h 21797"/>
                <a:gd name="connsiteX6" fmla="*/ 19206 w 44250"/>
                <a:gd name="connsiteY6" fmla="*/ 6604 h 21797"/>
                <a:gd name="connsiteX7" fmla="*/ 0 w 44250"/>
                <a:gd name="connsiteY7" fmla="*/ 10594 h 21797"/>
                <a:gd name="connsiteX0" fmla="*/ 0 w 44250"/>
                <a:gd name="connsiteY0" fmla="*/ 10563 h 21766"/>
                <a:gd name="connsiteX1" fmla="*/ 22581 w 44250"/>
                <a:gd name="connsiteY1" fmla="*/ 21414 h 21766"/>
                <a:gd name="connsiteX2" fmla="*/ 43896 w 44250"/>
                <a:gd name="connsiteY2" fmla="*/ 13207 h 21766"/>
                <a:gd name="connsiteX3" fmla="*/ 36525 w 44250"/>
                <a:gd name="connsiteY3" fmla="*/ 9506 h 21766"/>
                <a:gd name="connsiteX4" fmla="*/ 39898 w 44250"/>
                <a:gd name="connsiteY4" fmla="*/ 1652 h 21766"/>
                <a:gd name="connsiteX5" fmla="*/ 24730 w 44250"/>
                <a:gd name="connsiteY5" fmla="*/ 540 h 21766"/>
                <a:gd name="connsiteX6" fmla="*/ 19206 w 44250"/>
                <a:gd name="connsiteY6" fmla="*/ 6573 h 21766"/>
                <a:gd name="connsiteX7" fmla="*/ 0 w 44250"/>
                <a:gd name="connsiteY7" fmla="*/ 10563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50" h="21766">
                  <a:moveTo>
                    <a:pt x="0" y="10563"/>
                  </a:moveTo>
                  <a:cubicBezTo>
                    <a:pt x="4823" y="17967"/>
                    <a:pt x="15280" y="20772"/>
                    <a:pt x="22581" y="21414"/>
                  </a:cubicBezTo>
                  <a:cubicBezTo>
                    <a:pt x="41580" y="23085"/>
                    <a:pt x="45601" y="18565"/>
                    <a:pt x="43896" y="13207"/>
                  </a:cubicBezTo>
                  <a:cubicBezTo>
                    <a:pt x="45537" y="11782"/>
                    <a:pt x="37191" y="11432"/>
                    <a:pt x="36525" y="9506"/>
                  </a:cubicBezTo>
                  <a:cubicBezTo>
                    <a:pt x="35859" y="7580"/>
                    <a:pt x="41864" y="3146"/>
                    <a:pt x="39898" y="1652"/>
                  </a:cubicBezTo>
                  <a:cubicBezTo>
                    <a:pt x="37932" y="158"/>
                    <a:pt x="28518" y="-576"/>
                    <a:pt x="24730" y="540"/>
                  </a:cubicBezTo>
                  <a:cubicBezTo>
                    <a:pt x="20942" y="1656"/>
                    <a:pt x="23328" y="4903"/>
                    <a:pt x="19206" y="6573"/>
                  </a:cubicBezTo>
                  <a:cubicBezTo>
                    <a:pt x="15084" y="8243"/>
                    <a:pt x="1606" y="9148"/>
                    <a:pt x="0" y="1056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105" name="Rectangle 19">
            <a:extLst>
              <a:ext uri="{FF2B5EF4-FFF2-40B4-BE49-F238E27FC236}">
                <a16:creationId xmlns="" xmlns:a16="http://schemas.microsoft.com/office/drawing/2014/main" id="{BC14E611-1DB1-484D-AB5A-C0EAF940D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8" y="1170061"/>
            <a:ext cx="5008969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Zeesluizen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spui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sluizen 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voor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de Nieuwe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Waterweg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Aanvang vismigratierivier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Oosterschelde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Verplaatsen golfdempers en </a:t>
            </a:r>
            <a:endParaRPr kumimoji="0" lang="nl-NL" altLang="nl-NL" sz="2000" b="0" i="0" u="none" strike="noStrike" kern="120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verlengen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havenpieren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Zuidbekken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vismigratierivier</a:t>
            </a: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Midbekken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met luchthaven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395156662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el 2"/>
          <p:cNvSpPr>
            <a:spLocks noGrp="1"/>
          </p:cNvSpPr>
          <p:nvPr>
            <p:ph type="title"/>
          </p:nvPr>
        </p:nvSpPr>
        <p:spPr>
          <a:xfrm>
            <a:off x="207538" y="61436"/>
            <a:ext cx="8372168" cy="1384300"/>
          </a:xfrm>
        </p:spPr>
        <p:txBody>
          <a:bodyPr/>
          <a:lstStyle/>
          <a:p>
            <a:r>
              <a:rPr lang="en-US" sz="3200" dirty="0" err="1" smtClean="0"/>
              <a:t>Fasering</a:t>
            </a:r>
            <a:endParaRPr lang="nl-NL" sz="3200" dirty="0"/>
          </a:p>
        </p:txBody>
      </p:sp>
      <p:grpSp>
        <p:nvGrpSpPr>
          <p:cNvPr id="2" name="Groep 232">
            <a:extLst>
              <a:ext uri="{FF2B5EF4-FFF2-40B4-BE49-F238E27FC236}">
                <a16:creationId xmlns="" xmlns:a16="http://schemas.microsoft.com/office/drawing/2014/main" id="{B0ED78B9-A296-4A1D-A220-0D66BF9F0DF0}"/>
              </a:ext>
            </a:extLst>
          </p:cNvPr>
          <p:cNvGrpSpPr/>
          <p:nvPr/>
        </p:nvGrpSpPr>
        <p:grpSpPr>
          <a:xfrm>
            <a:off x="4959824" y="187075"/>
            <a:ext cx="3904302" cy="6483850"/>
            <a:chOff x="4572000" y="136800"/>
            <a:chExt cx="3904302" cy="6483850"/>
          </a:xfrm>
        </p:grpSpPr>
        <p:grpSp>
          <p:nvGrpSpPr>
            <p:cNvPr id="3" name="Groep 233">
              <a:extLst>
                <a:ext uri="{FF2B5EF4-FFF2-40B4-BE49-F238E27FC236}">
                  <a16:creationId xmlns="" xmlns:a16="http://schemas.microsoft.com/office/drawing/2014/main" id="{81EFFC8E-2FFE-41FA-8F49-039549EDCDC5}"/>
                </a:ext>
              </a:extLst>
            </p:cNvPr>
            <p:cNvGrpSpPr/>
            <p:nvPr/>
          </p:nvGrpSpPr>
          <p:grpSpPr>
            <a:xfrm>
              <a:off x="4572000" y="136800"/>
              <a:ext cx="3904302" cy="6483850"/>
              <a:chOff x="5137200" y="183600"/>
              <a:chExt cx="3904302" cy="6483850"/>
            </a:xfrm>
          </p:grpSpPr>
          <p:sp>
            <p:nvSpPr>
              <p:cNvPr id="237" name="Rechthoek 27">
                <a:extLst>
                  <a:ext uri="{FF2B5EF4-FFF2-40B4-BE49-F238E27FC236}">
                    <a16:creationId xmlns="" xmlns:a16="http://schemas.microsoft.com/office/drawing/2014/main" id="{8EDE2975-C66A-4550-BBD7-645DACC3CB13}"/>
                  </a:ext>
                </a:extLst>
              </p:cNvPr>
              <p:cNvSpPr/>
              <p:nvPr/>
            </p:nvSpPr>
            <p:spPr bwMode="auto">
              <a:xfrm>
                <a:off x="5137200" y="183600"/>
                <a:ext cx="3892550" cy="6408738"/>
              </a:xfrm>
              <a:prstGeom prst="rect">
                <a:avLst/>
              </a:prstGeom>
              <a:solidFill>
                <a:srgbClr val="92CDD2"/>
              </a:solidFill>
              <a:ln w="25400" cap="flat" cmpd="sng" algn="ctr">
                <a:solidFill>
                  <a:srgbClr val="BBE0E3">
                    <a:shade val="50000"/>
                  </a:srgbClr>
                </a:solidFill>
                <a:prstDash val="solid"/>
              </a:ln>
              <a:effectLst>
                <a:outerShdw blurRad="292100" dist="139700" dir="2700000" algn="ctr" rotWithShape="0">
                  <a:srgbClr val="000000">
                    <a:alpha val="6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38" name="Vrije vorm 103">
                <a:extLst>
                  <a:ext uri="{FF2B5EF4-FFF2-40B4-BE49-F238E27FC236}">
                    <a16:creationId xmlns="" xmlns:a16="http://schemas.microsoft.com/office/drawing/2014/main" id="{B072E54D-B1BD-416F-899C-22113D776D91}"/>
                  </a:ext>
                </a:extLst>
              </p:cNvPr>
              <p:cNvSpPr/>
              <p:nvPr/>
            </p:nvSpPr>
            <p:spPr bwMode="auto">
              <a:xfrm>
                <a:off x="5542333" y="825501"/>
                <a:ext cx="3489453" cy="5091358"/>
              </a:xfrm>
              <a:custGeom>
                <a:avLst/>
                <a:gdLst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190625 w 2724150"/>
                  <a:gd name="connsiteY25" fmla="*/ 2971800 h 4972050"/>
                  <a:gd name="connsiteX26" fmla="*/ 1400175 w 2724150"/>
                  <a:gd name="connsiteY26" fmla="*/ 3086100 h 4972050"/>
                  <a:gd name="connsiteX27" fmla="*/ 1371600 w 2724150"/>
                  <a:gd name="connsiteY27" fmla="*/ 3143250 h 4972050"/>
                  <a:gd name="connsiteX28" fmla="*/ 1133475 w 2724150"/>
                  <a:gd name="connsiteY28" fmla="*/ 3038475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79500 w 2724150"/>
                  <a:gd name="connsiteY25" fmla="*/ 294005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724150 w 2724150"/>
                  <a:gd name="connsiteY7" fmla="*/ 0 h 4972050"/>
                  <a:gd name="connsiteX8" fmla="*/ 2543175 w 2724150"/>
                  <a:gd name="connsiteY8" fmla="*/ 9525 h 4972050"/>
                  <a:gd name="connsiteX9" fmla="*/ 2381250 w 2724150"/>
                  <a:gd name="connsiteY9" fmla="*/ 85725 h 4972050"/>
                  <a:gd name="connsiteX10" fmla="*/ 2238375 w 2724150"/>
                  <a:gd name="connsiteY10" fmla="*/ 238125 h 4972050"/>
                  <a:gd name="connsiteX11" fmla="*/ 2085975 w 2724150"/>
                  <a:gd name="connsiteY11" fmla="*/ 514350 h 4972050"/>
                  <a:gd name="connsiteX12" fmla="*/ 1905000 w 2724150"/>
                  <a:gd name="connsiteY12" fmla="*/ 838200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71600 w 2724150"/>
                  <a:gd name="connsiteY29" fmla="*/ 3143250 h 4972050"/>
                  <a:gd name="connsiteX30" fmla="*/ 1133475 w 2724150"/>
                  <a:gd name="connsiteY30" fmla="*/ 3038475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57475 w 2724150"/>
                  <a:gd name="connsiteY7" fmla="*/ 2962275 h 4972050"/>
                  <a:gd name="connsiteX8" fmla="*/ 2724150 w 2724150"/>
                  <a:gd name="connsiteY8" fmla="*/ 0 h 4972050"/>
                  <a:gd name="connsiteX9" fmla="*/ 2543175 w 2724150"/>
                  <a:gd name="connsiteY9" fmla="*/ 9525 h 4972050"/>
                  <a:gd name="connsiteX10" fmla="*/ 2381250 w 2724150"/>
                  <a:gd name="connsiteY10" fmla="*/ 85725 h 4972050"/>
                  <a:gd name="connsiteX11" fmla="*/ 2238375 w 2724150"/>
                  <a:gd name="connsiteY11" fmla="*/ 238125 h 4972050"/>
                  <a:gd name="connsiteX12" fmla="*/ 2085975 w 2724150"/>
                  <a:gd name="connsiteY12" fmla="*/ 514350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71600 w 2724150"/>
                  <a:gd name="connsiteY30" fmla="*/ 3143250 h 4972050"/>
                  <a:gd name="connsiteX31" fmla="*/ 1133475 w 2724150"/>
                  <a:gd name="connsiteY31" fmla="*/ 3038475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93006 w 2724150"/>
                  <a:gd name="connsiteY32" fmla="*/ 31837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293019 w 2724150"/>
                  <a:gd name="connsiteY32" fmla="*/ 3200400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93019 w 2724150"/>
                  <a:gd name="connsiteY33" fmla="*/ 3200400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97794 w 2724150"/>
                  <a:gd name="connsiteY30" fmla="*/ 3167062 h 4972050"/>
                  <a:gd name="connsiteX31" fmla="*/ 1335882 w 2724150"/>
                  <a:gd name="connsiteY31" fmla="*/ 3276601 h 4972050"/>
                  <a:gd name="connsiteX32" fmla="*/ 1221581 w 2724150"/>
                  <a:gd name="connsiteY32" fmla="*/ 3305175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97794 w 2724150"/>
                  <a:gd name="connsiteY29" fmla="*/ 3167062 h 4972050"/>
                  <a:gd name="connsiteX30" fmla="*/ 1335882 w 2724150"/>
                  <a:gd name="connsiteY30" fmla="*/ 3276601 h 4972050"/>
                  <a:gd name="connsiteX31" fmla="*/ 1221581 w 2724150"/>
                  <a:gd name="connsiteY31" fmla="*/ 3305175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97794 w 2724150"/>
                  <a:gd name="connsiteY28" fmla="*/ 3167062 h 4972050"/>
                  <a:gd name="connsiteX29" fmla="*/ 1335882 w 2724150"/>
                  <a:gd name="connsiteY29" fmla="*/ 3276601 h 4972050"/>
                  <a:gd name="connsiteX30" fmla="*/ 1221581 w 2724150"/>
                  <a:gd name="connsiteY30" fmla="*/ 3305175 h 4972050"/>
                  <a:gd name="connsiteX31" fmla="*/ 1112044 w 2724150"/>
                  <a:gd name="connsiteY31" fmla="*/ 3298031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9800 w 2724150"/>
                  <a:gd name="connsiteY15" fmla="*/ 1533525 h 4972050"/>
                  <a:gd name="connsiteX16" fmla="*/ 1581150 w 2724150"/>
                  <a:gd name="connsiteY16" fmla="*/ 1390650 h 4972050"/>
                  <a:gd name="connsiteX17" fmla="*/ 1285875 w 2724150"/>
                  <a:gd name="connsiteY17" fmla="*/ 1781175 h 4972050"/>
                  <a:gd name="connsiteX18" fmla="*/ 1009650 w 2724150"/>
                  <a:gd name="connsiteY18" fmla="*/ 2190750 h 4972050"/>
                  <a:gd name="connsiteX19" fmla="*/ 695325 w 2724150"/>
                  <a:gd name="connsiteY19" fmla="*/ 2581275 h 4972050"/>
                  <a:gd name="connsiteX20" fmla="*/ 414337 w 2724150"/>
                  <a:gd name="connsiteY20" fmla="*/ 2950369 h 4972050"/>
                  <a:gd name="connsiteX21" fmla="*/ 828675 w 2724150"/>
                  <a:gd name="connsiteY21" fmla="*/ 2924175 h 4972050"/>
                  <a:gd name="connsiteX22" fmla="*/ 897731 w 2724150"/>
                  <a:gd name="connsiteY22" fmla="*/ 2928937 h 4972050"/>
                  <a:gd name="connsiteX23" fmla="*/ 912018 w 2724150"/>
                  <a:gd name="connsiteY23" fmla="*/ 2986088 h 4972050"/>
                  <a:gd name="connsiteX24" fmla="*/ 1135856 w 2724150"/>
                  <a:gd name="connsiteY24" fmla="*/ 2965450 h 4972050"/>
                  <a:gd name="connsiteX25" fmla="*/ 1277144 w 2724150"/>
                  <a:gd name="connsiteY25" fmla="*/ 3034506 h 4972050"/>
                  <a:gd name="connsiteX26" fmla="*/ 1400175 w 2724150"/>
                  <a:gd name="connsiteY26" fmla="*/ 3086100 h 4972050"/>
                  <a:gd name="connsiteX27" fmla="*/ 1397794 w 2724150"/>
                  <a:gd name="connsiteY27" fmla="*/ 3167062 h 4972050"/>
                  <a:gd name="connsiteX28" fmla="*/ 1335882 w 2724150"/>
                  <a:gd name="connsiteY28" fmla="*/ 3276601 h 4972050"/>
                  <a:gd name="connsiteX29" fmla="*/ 1221581 w 2724150"/>
                  <a:gd name="connsiteY29" fmla="*/ 3305175 h 4972050"/>
                  <a:gd name="connsiteX30" fmla="*/ 1112044 w 2724150"/>
                  <a:gd name="connsiteY30" fmla="*/ 3298031 h 4972050"/>
                  <a:gd name="connsiteX31" fmla="*/ 1081088 w 2724150"/>
                  <a:gd name="connsiteY31" fmla="*/ 3209925 h 4972050"/>
                  <a:gd name="connsiteX32" fmla="*/ 1040606 w 2724150"/>
                  <a:gd name="connsiteY32" fmla="*/ 3040856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581150 w 2724150"/>
                  <a:gd name="connsiteY15" fmla="*/ 1390650 h 4972050"/>
                  <a:gd name="connsiteX16" fmla="*/ 1285875 w 2724150"/>
                  <a:gd name="connsiteY16" fmla="*/ 1781175 h 4972050"/>
                  <a:gd name="connsiteX17" fmla="*/ 1009650 w 2724150"/>
                  <a:gd name="connsiteY17" fmla="*/ 2190750 h 4972050"/>
                  <a:gd name="connsiteX18" fmla="*/ 695325 w 2724150"/>
                  <a:gd name="connsiteY18" fmla="*/ 2581275 h 4972050"/>
                  <a:gd name="connsiteX19" fmla="*/ 414337 w 2724150"/>
                  <a:gd name="connsiteY19" fmla="*/ 2950369 h 4972050"/>
                  <a:gd name="connsiteX20" fmla="*/ 828675 w 2724150"/>
                  <a:gd name="connsiteY20" fmla="*/ 2924175 h 4972050"/>
                  <a:gd name="connsiteX21" fmla="*/ 897731 w 2724150"/>
                  <a:gd name="connsiteY21" fmla="*/ 2928937 h 4972050"/>
                  <a:gd name="connsiteX22" fmla="*/ 912018 w 2724150"/>
                  <a:gd name="connsiteY22" fmla="*/ 2986088 h 4972050"/>
                  <a:gd name="connsiteX23" fmla="*/ 1135856 w 2724150"/>
                  <a:gd name="connsiteY23" fmla="*/ 2965450 h 4972050"/>
                  <a:gd name="connsiteX24" fmla="*/ 1277144 w 2724150"/>
                  <a:gd name="connsiteY24" fmla="*/ 3034506 h 4972050"/>
                  <a:gd name="connsiteX25" fmla="*/ 1400175 w 2724150"/>
                  <a:gd name="connsiteY25" fmla="*/ 3086100 h 4972050"/>
                  <a:gd name="connsiteX26" fmla="*/ 1397794 w 2724150"/>
                  <a:gd name="connsiteY26" fmla="*/ 3167062 h 4972050"/>
                  <a:gd name="connsiteX27" fmla="*/ 1335882 w 2724150"/>
                  <a:gd name="connsiteY27" fmla="*/ 3276601 h 4972050"/>
                  <a:gd name="connsiteX28" fmla="*/ 1221581 w 2724150"/>
                  <a:gd name="connsiteY28" fmla="*/ 3305175 h 4972050"/>
                  <a:gd name="connsiteX29" fmla="*/ 1112044 w 2724150"/>
                  <a:gd name="connsiteY29" fmla="*/ 3298031 h 4972050"/>
                  <a:gd name="connsiteX30" fmla="*/ 1081088 w 2724150"/>
                  <a:gd name="connsiteY30" fmla="*/ 3209925 h 4972050"/>
                  <a:gd name="connsiteX31" fmla="*/ 1040606 w 2724150"/>
                  <a:gd name="connsiteY31" fmla="*/ 3040856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285875 w 2724150"/>
                  <a:gd name="connsiteY15" fmla="*/ 17811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28675 w 2724150"/>
                  <a:gd name="connsiteY18" fmla="*/ 2924175 h 4972050"/>
                  <a:gd name="connsiteX19" fmla="*/ 897731 w 2724150"/>
                  <a:gd name="connsiteY19" fmla="*/ 2928937 h 4972050"/>
                  <a:gd name="connsiteX20" fmla="*/ 912018 w 2724150"/>
                  <a:gd name="connsiteY20" fmla="*/ 2986088 h 4972050"/>
                  <a:gd name="connsiteX21" fmla="*/ 1135856 w 2724150"/>
                  <a:gd name="connsiteY21" fmla="*/ 2965450 h 4972050"/>
                  <a:gd name="connsiteX22" fmla="*/ 1277144 w 2724150"/>
                  <a:gd name="connsiteY22" fmla="*/ 3034506 h 4972050"/>
                  <a:gd name="connsiteX23" fmla="*/ 1400175 w 2724150"/>
                  <a:gd name="connsiteY23" fmla="*/ 3086100 h 4972050"/>
                  <a:gd name="connsiteX24" fmla="*/ 1397794 w 2724150"/>
                  <a:gd name="connsiteY24" fmla="*/ 3167062 h 4972050"/>
                  <a:gd name="connsiteX25" fmla="*/ 1335882 w 2724150"/>
                  <a:gd name="connsiteY25" fmla="*/ 3276601 h 4972050"/>
                  <a:gd name="connsiteX26" fmla="*/ 1221581 w 2724150"/>
                  <a:gd name="connsiteY26" fmla="*/ 3305175 h 4972050"/>
                  <a:gd name="connsiteX27" fmla="*/ 1112044 w 2724150"/>
                  <a:gd name="connsiteY27" fmla="*/ 3298031 h 4972050"/>
                  <a:gd name="connsiteX28" fmla="*/ 1081088 w 2724150"/>
                  <a:gd name="connsiteY28" fmla="*/ 3209925 h 4972050"/>
                  <a:gd name="connsiteX29" fmla="*/ 1040606 w 2724150"/>
                  <a:gd name="connsiteY29" fmla="*/ 3040856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912018 w 2724150"/>
                  <a:gd name="connsiteY19" fmla="*/ 2986088 h 4972050"/>
                  <a:gd name="connsiteX20" fmla="*/ 1135856 w 2724150"/>
                  <a:gd name="connsiteY20" fmla="*/ 2965450 h 4972050"/>
                  <a:gd name="connsiteX21" fmla="*/ 1277144 w 2724150"/>
                  <a:gd name="connsiteY21" fmla="*/ 3034506 h 4972050"/>
                  <a:gd name="connsiteX22" fmla="*/ 1400175 w 2724150"/>
                  <a:gd name="connsiteY22" fmla="*/ 3086100 h 4972050"/>
                  <a:gd name="connsiteX23" fmla="*/ 1397794 w 2724150"/>
                  <a:gd name="connsiteY23" fmla="*/ 3167062 h 4972050"/>
                  <a:gd name="connsiteX24" fmla="*/ 1335882 w 2724150"/>
                  <a:gd name="connsiteY24" fmla="*/ 3276601 h 4972050"/>
                  <a:gd name="connsiteX25" fmla="*/ 1221581 w 2724150"/>
                  <a:gd name="connsiteY25" fmla="*/ 3305175 h 4972050"/>
                  <a:gd name="connsiteX26" fmla="*/ 1112044 w 2724150"/>
                  <a:gd name="connsiteY26" fmla="*/ 3298031 h 4972050"/>
                  <a:gd name="connsiteX27" fmla="*/ 1081088 w 2724150"/>
                  <a:gd name="connsiteY27" fmla="*/ 3209925 h 4972050"/>
                  <a:gd name="connsiteX28" fmla="*/ 1040606 w 2724150"/>
                  <a:gd name="connsiteY28" fmla="*/ 3040856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1135856 w 2724150"/>
                  <a:gd name="connsiteY19" fmla="*/ 2965450 h 4972050"/>
                  <a:gd name="connsiteX20" fmla="*/ 1277144 w 2724150"/>
                  <a:gd name="connsiteY20" fmla="*/ 3034506 h 4972050"/>
                  <a:gd name="connsiteX21" fmla="*/ 1400175 w 2724150"/>
                  <a:gd name="connsiteY21" fmla="*/ 3086100 h 4972050"/>
                  <a:gd name="connsiteX22" fmla="*/ 1397794 w 2724150"/>
                  <a:gd name="connsiteY22" fmla="*/ 3167062 h 4972050"/>
                  <a:gd name="connsiteX23" fmla="*/ 1335882 w 2724150"/>
                  <a:gd name="connsiteY23" fmla="*/ 3276601 h 4972050"/>
                  <a:gd name="connsiteX24" fmla="*/ 1221581 w 2724150"/>
                  <a:gd name="connsiteY24" fmla="*/ 3305175 h 4972050"/>
                  <a:gd name="connsiteX25" fmla="*/ 1112044 w 2724150"/>
                  <a:gd name="connsiteY25" fmla="*/ 3298031 h 4972050"/>
                  <a:gd name="connsiteX26" fmla="*/ 1081088 w 2724150"/>
                  <a:gd name="connsiteY26" fmla="*/ 3209925 h 4972050"/>
                  <a:gd name="connsiteX27" fmla="*/ 1040606 w 2724150"/>
                  <a:gd name="connsiteY27" fmla="*/ 3040856 h 4972050"/>
                  <a:gd name="connsiteX28" fmla="*/ 304800 w 2724150"/>
                  <a:gd name="connsiteY28" fmla="*/ 3105150 h 4972050"/>
                  <a:gd name="connsiteX29" fmla="*/ 171450 w 2724150"/>
                  <a:gd name="connsiteY29" fmla="*/ 3352800 h 4972050"/>
                  <a:gd name="connsiteX30" fmla="*/ 104775 w 2724150"/>
                  <a:gd name="connsiteY30" fmla="*/ 3552825 h 4972050"/>
                  <a:gd name="connsiteX31" fmla="*/ 38100 w 2724150"/>
                  <a:gd name="connsiteY31" fmla="*/ 3810000 h 4972050"/>
                  <a:gd name="connsiteX32" fmla="*/ 0 w 2724150"/>
                  <a:gd name="connsiteY32" fmla="*/ 4057650 h 4972050"/>
                  <a:gd name="connsiteX33" fmla="*/ 0 w 2724150"/>
                  <a:gd name="connsiteY33" fmla="*/ 4333875 h 4972050"/>
                  <a:gd name="connsiteX34" fmla="*/ 28575 w 2724150"/>
                  <a:gd name="connsiteY34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135856 w 2724150"/>
                  <a:gd name="connsiteY18" fmla="*/ 2965450 h 4972050"/>
                  <a:gd name="connsiteX19" fmla="*/ 1277144 w 2724150"/>
                  <a:gd name="connsiteY19" fmla="*/ 3034506 h 4972050"/>
                  <a:gd name="connsiteX20" fmla="*/ 1400175 w 2724150"/>
                  <a:gd name="connsiteY20" fmla="*/ 3086100 h 4972050"/>
                  <a:gd name="connsiteX21" fmla="*/ 1397794 w 2724150"/>
                  <a:gd name="connsiteY21" fmla="*/ 3167062 h 4972050"/>
                  <a:gd name="connsiteX22" fmla="*/ 1335882 w 2724150"/>
                  <a:gd name="connsiteY22" fmla="*/ 3276601 h 4972050"/>
                  <a:gd name="connsiteX23" fmla="*/ 1221581 w 2724150"/>
                  <a:gd name="connsiteY23" fmla="*/ 3305175 h 4972050"/>
                  <a:gd name="connsiteX24" fmla="*/ 1112044 w 2724150"/>
                  <a:gd name="connsiteY24" fmla="*/ 3298031 h 4972050"/>
                  <a:gd name="connsiteX25" fmla="*/ 1081088 w 2724150"/>
                  <a:gd name="connsiteY25" fmla="*/ 3209925 h 4972050"/>
                  <a:gd name="connsiteX26" fmla="*/ 1040606 w 2724150"/>
                  <a:gd name="connsiteY26" fmla="*/ 3040856 h 4972050"/>
                  <a:gd name="connsiteX27" fmla="*/ 304800 w 2724150"/>
                  <a:gd name="connsiteY27" fmla="*/ 3105150 h 4972050"/>
                  <a:gd name="connsiteX28" fmla="*/ 171450 w 2724150"/>
                  <a:gd name="connsiteY28" fmla="*/ 3352800 h 4972050"/>
                  <a:gd name="connsiteX29" fmla="*/ 104775 w 2724150"/>
                  <a:gd name="connsiteY29" fmla="*/ 3552825 h 4972050"/>
                  <a:gd name="connsiteX30" fmla="*/ 38100 w 2724150"/>
                  <a:gd name="connsiteY30" fmla="*/ 3810000 h 4972050"/>
                  <a:gd name="connsiteX31" fmla="*/ 0 w 2724150"/>
                  <a:gd name="connsiteY31" fmla="*/ 4057650 h 4972050"/>
                  <a:gd name="connsiteX32" fmla="*/ 0 w 2724150"/>
                  <a:gd name="connsiteY32" fmla="*/ 4333875 h 4972050"/>
                  <a:gd name="connsiteX33" fmla="*/ 28575 w 2724150"/>
                  <a:gd name="connsiteY3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277144 w 2724150"/>
                  <a:gd name="connsiteY18" fmla="*/ 3034506 h 4972050"/>
                  <a:gd name="connsiteX19" fmla="*/ 1400175 w 2724150"/>
                  <a:gd name="connsiteY19" fmla="*/ 3086100 h 4972050"/>
                  <a:gd name="connsiteX20" fmla="*/ 1397794 w 2724150"/>
                  <a:gd name="connsiteY20" fmla="*/ 3167062 h 4972050"/>
                  <a:gd name="connsiteX21" fmla="*/ 1335882 w 2724150"/>
                  <a:gd name="connsiteY21" fmla="*/ 3276601 h 4972050"/>
                  <a:gd name="connsiteX22" fmla="*/ 1221581 w 2724150"/>
                  <a:gd name="connsiteY22" fmla="*/ 3305175 h 4972050"/>
                  <a:gd name="connsiteX23" fmla="*/ 1112044 w 2724150"/>
                  <a:gd name="connsiteY23" fmla="*/ 3298031 h 4972050"/>
                  <a:gd name="connsiteX24" fmla="*/ 1081088 w 2724150"/>
                  <a:gd name="connsiteY24" fmla="*/ 3209925 h 4972050"/>
                  <a:gd name="connsiteX25" fmla="*/ 1040606 w 2724150"/>
                  <a:gd name="connsiteY25" fmla="*/ 3040856 h 4972050"/>
                  <a:gd name="connsiteX26" fmla="*/ 304800 w 2724150"/>
                  <a:gd name="connsiteY26" fmla="*/ 3105150 h 4972050"/>
                  <a:gd name="connsiteX27" fmla="*/ 171450 w 2724150"/>
                  <a:gd name="connsiteY27" fmla="*/ 3352800 h 4972050"/>
                  <a:gd name="connsiteX28" fmla="*/ 104775 w 2724150"/>
                  <a:gd name="connsiteY28" fmla="*/ 3552825 h 4972050"/>
                  <a:gd name="connsiteX29" fmla="*/ 38100 w 2724150"/>
                  <a:gd name="connsiteY29" fmla="*/ 3810000 h 4972050"/>
                  <a:gd name="connsiteX30" fmla="*/ 0 w 2724150"/>
                  <a:gd name="connsiteY30" fmla="*/ 4057650 h 4972050"/>
                  <a:gd name="connsiteX31" fmla="*/ 0 w 2724150"/>
                  <a:gd name="connsiteY31" fmla="*/ 4333875 h 4972050"/>
                  <a:gd name="connsiteX32" fmla="*/ 28575 w 2724150"/>
                  <a:gd name="connsiteY3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397794 w 2724150"/>
                  <a:gd name="connsiteY19" fmla="*/ 31670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517775 w 2724150"/>
                  <a:gd name="connsiteY12" fmla="*/ 11525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657475"/>
                  <a:gd name="connsiteY0" fmla="*/ 4140200 h 4568825"/>
                  <a:gd name="connsiteX1" fmla="*/ 352425 w 2657475"/>
                  <a:gd name="connsiteY1" fmla="*/ 4235450 h 4568825"/>
                  <a:gd name="connsiteX2" fmla="*/ 1200150 w 2657475"/>
                  <a:gd name="connsiteY2" fmla="*/ 4416425 h 4568825"/>
                  <a:gd name="connsiteX3" fmla="*/ 1514475 w 2657475"/>
                  <a:gd name="connsiteY3" fmla="*/ 4568825 h 4568825"/>
                  <a:gd name="connsiteX4" fmla="*/ 1762125 w 2657475"/>
                  <a:gd name="connsiteY4" fmla="*/ 4530725 h 4568825"/>
                  <a:gd name="connsiteX5" fmla="*/ 2628900 w 2657475"/>
                  <a:gd name="connsiteY5" fmla="*/ 3730625 h 4568825"/>
                  <a:gd name="connsiteX6" fmla="*/ 2647950 w 2657475"/>
                  <a:gd name="connsiteY6" fmla="*/ 2901950 h 4568825"/>
                  <a:gd name="connsiteX7" fmla="*/ 2647950 w 2657475"/>
                  <a:gd name="connsiteY7" fmla="*/ 2749550 h 4568825"/>
                  <a:gd name="connsiteX8" fmla="*/ 2657475 w 2657475"/>
                  <a:gd name="connsiteY8" fmla="*/ 2559050 h 4568825"/>
                  <a:gd name="connsiteX9" fmla="*/ 2606675 w 2657475"/>
                  <a:gd name="connsiteY9" fmla="*/ 0 h 4568825"/>
                  <a:gd name="connsiteX10" fmla="*/ 2470150 w 2657475"/>
                  <a:gd name="connsiteY10" fmla="*/ 381000 h 4568825"/>
                  <a:gd name="connsiteX11" fmla="*/ 2517775 w 2657475"/>
                  <a:gd name="connsiteY11" fmla="*/ 749300 h 4568825"/>
                  <a:gd name="connsiteX12" fmla="*/ 2486025 w 2657475"/>
                  <a:gd name="connsiteY12" fmla="*/ 1073150 h 4568825"/>
                  <a:gd name="connsiteX13" fmla="*/ 2447925 w 2657475"/>
                  <a:gd name="connsiteY13" fmla="*/ 1216025 h 4568825"/>
                  <a:gd name="connsiteX14" fmla="*/ 2200275 w 2657475"/>
                  <a:gd name="connsiteY14" fmla="*/ 1720850 h 4568825"/>
                  <a:gd name="connsiteX15" fmla="*/ 1924050 w 2657475"/>
                  <a:gd name="connsiteY15" fmla="*/ 2232025 h 4568825"/>
                  <a:gd name="connsiteX16" fmla="*/ 1749425 w 2657475"/>
                  <a:gd name="connsiteY16" fmla="*/ 2470150 h 4568825"/>
                  <a:gd name="connsiteX17" fmla="*/ 1958975 w 2657475"/>
                  <a:gd name="connsiteY17" fmla="*/ 2733675 h 4568825"/>
                  <a:gd name="connsiteX18" fmla="*/ 1956594 w 2657475"/>
                  <a:gd name="connsiteY18" fmla="*/ 3284537 h 4568825"/>
                  <a:gd name="connsiteX19" fmla="*/ 1335882 w 2657475"/>
                  <a:gd name="connsiteY19" fmla="*/ 2873376 h 4568825"/>
                  <a:gd name="connsiteX20" fmla="*/ 1221581 w 2657475"/>
                  <a:gd name="connsiteY20" fmla="*/ 2901950 h 4568825"/>
                  <a:gd name="connsiteX21" fmla="*/ 1112044 w 2657475"/>
                  <a:gd name="connsiteY21" fmla="*/ 2894806 h 4568825"/>
                  <a:gd name="connsiteX22" fmla="*/ 1081088 w 2657475"/>
                  <a:gd name="connsiteY22" fmla="*/ 2806700 h 4568825"/>
                  <a:gd name="connsiteX23" fmla="*/ 1040606 w 2657475"/>
                  <a:gd name="connsiteY23" fmla="*/ 2637631 h 4568825"/>
                  <a:gd name="connsiteX24" fmla="*/ 304800 w 2657475"/>
                  <a:gd name="connsiteY24" fmla="*/ 2701925 h 4568825"/>
                  <a:gd name="connsiteX25" fmla="*/ 171450 w 2657475"/>
                  <a:gd name="connsiteY25" fmla="*/ 2949575 h 4568825"/>
                  <a:gd name="connsiteX26" fmla="*/ 104775 w 2657475"/>
                  <a:gd name="connsiteY26" fmla="*/ 3149600 h 4568825"/>
                  <a:gd name="connsiteX27" fmla="*/ 38100 w 2657475"/>
                  <a:gd name="connsiteY27" fmla="*/ 3406775 h 4568825"/>
                  <a:gd name="connsiteX28" fmla="*/ 0 w 2657475"/>
                  <a:gd name="connsiteY28" fmla="*/ 3654425 h 4568825"/>
                  <a:gd name="connsiteX29" fmla="*/ 0 w 2657475"/>
                  <a:gd name="connsiteY29" fmla="*/ 3930650 h 4568825"/>
                  <a:gd name="connsiteX30" fmla="*/ 28575 w 2657475"/>
                  <a:gd name="connsiteY30" fmla="*/ 4140200 h 4568825"/>
                  <a:gd name="connsiteX0" fmla="*/ 28575 w 2657475"/>
                  <a:gd name="connsiteY0" fmla="*/ 3759200 h 4187825"/>
                  <a:gd name="connsiteX1" fmla="*/ 352425 w 2657475"/>
                  <a:gd name="connsiteY1" fmla="*/ 3854450 h 4187825"/>
                  <a:gd name="connsiteX2" fmla="*/ 1200150 w 2657475"/>
                  <a:gd name="connsiteY2" fmla="*/ 4035425 h 4187825"/>
                  <a:gd name="connsiteX3" fmla="*/ 1514475 w 2657475"/>
                  <a:gd name="connsiteY3" fmla="*/ 4187825 h 4187825"/>
                  <a:gd name="connsiteX4" fmla="*/ 1762125 w 2657475"/>
                  <a:gd name="connsiteY4" fmla="*/ 4149725 h 4187825"/>
                  <a:gd name="connsiteX5" fmla="*/ 2628900 w 2657475"/>
                  <a:gd name="connsiteY5" fmla="*/ 3349625 h 4187825"/>
                  <a:gd name="connsiteX6" fmla="*/ 2647950 w 2657475"/>
                  <a:gd name="connsiteY6" fmla="*/ 2520950 h 4187825"/>
                  <a:gd name="connsiteX7" fmla="*/ 2647950 w 2657475"/>
                  <a:gd name="connsiteY7" fmla="*/ 2368550 h 4187825"/>
                  <a:gd name="connsiteX8" fmla="*/ 2657475 w 2657475"/>
                  <a:gd name="connsiteY8" fmla="*/ 2178050 h 4187825"/>
                  <a:gd name="connsiteX9" fmla="*/ 2470150 w 2657475"/>
                  <a:gd name="connsiteY9" fmla="*/ 0 h 4187825"/>
                  <a:gd name="connsiteX10" fmla="*/ 2517775 w 2657475"/>
                  <a:gd name="connsiteY10" fmla="*/ 368300 h 4187825"/>
                  <a:gd name="connsiteX11" fmla="*/ 2486025 w 2657475"/>
                  <a:gd name="connsiteY11" fmla="*/ 692150 h 4187825"/>
                  <a:gd name="connsiteX12" fmla="*/ 2447925 w 2657475"/>
                  <a:gd name="connsiteY12" fmla="*/ 835025 h 4187825"/>
                  <a:gd name="connsiteX13" fmla="*/ 2200275 w 2657475"/>
                  <a:gd name="connsiteY13" fmla="*/ 1339850 h 4187825"/>
                  <a:gd name="connsiteX14" fmla="*/ 1924050 w 2657475"/>
                  <a:gd name="connsiteY14" fmla="*/ 1851025 h 4187825"/>
                  <a:gd name="connsiteX15" fmla="*/ 1749425 w 2657475"/>
                  <a:gd name="connsiteY15" fmla="*/ 2089150 h 4187825"/>
                  <a:gd name="connsiteX16" fmla="*/ 1958975 w 2657475"/>
                  <a:gd name="connsiteY16" fmla="*/ 2352675 h 4187825"/>
                  <a:gd name="connsiteX17" fmla="*/ 1956594 w 2657475"/>
                  <a:gd name="connsiteY17" fmla="*/ 2903537 h 4187825"/>
                  <a:gd name="connsiteX18" fmla="*/ 1335882 w 2657475"/>
                  <a:gd name="connsiteY18" fmla="*/ 2492376 h 4187825"/>
                  <a:gd name="connsiteX19" fmla="*/ 1221581 w 2657475"/>
                  <a:gd name="connsiteY19" fmla="*/ 2520950 h 4187825"/>
                  <a:gd name="connsiteX20" fmla="*/ 1112044 w 2657475"/>
                  <a:gd name="connsiteY20" fmla="*/ 2513806 h 4187825"/>
                  <a:gd name="connsiteX21" fmla="*/ 1081088 w 2657475"/>
                  <a:gd name="connsiteY21" fmla="*/ 2425700 h 4187825"/>
                  <a:gd name="connsiteX22" fmla="*/ 1040606 w 2657475"/>
                  <a:gd name="connsiteY22" fmla="*/ 2256631 h 4187825"/>
                  <a:gd name="connsiteX23" fmla="*/ 304800 w 2657475"/>
                  <a:gd name="connsiteY23" fmla="*/ 2320925 h 4187825"/>
                  <a:gd name="connsiteX24" fmla="*/ 171450 w 2657475"/>
                  <a:gd name="connsiteY24" fmla="*/ 2568575 h 4187825"/>
                  <a:gd name="connsiteX25" fmla="*/ 104775 w 2657475"/>
                  <a:gd name="connsiteY25" fmla="*/ 2768600 h 4187825"/>
                  <a:gd name="connsiteX26" fmla="*/ 38100 w 2657475"/>
                  <a:gd name="connsiteY26" fmla="*/ 3025775 h 4187825"/>
                  <a:gd name="connsiteX27" fmla="*/ 0 w 2657475"/>
                  <a:gd name="connsiteY27" fmla="*/ 3273425 h 4187825"/>
                  <a:gd name="connsiteX28" fmla="*/ 0 w 2657475"/>
                  <a:gd name="connsiteY28" fmla="*/ 3549650 h 4187825"/>
                  <a:gd name="connsiteX29" fmla="*/ 28575 w 2657475"/>
                  <a:gd name="connsiteY29" fmla="*/ 3759200 h 4187825"/>
                  <a:gd name="connsiteX0" fmla="*/ 28575 w 2657475"/>
                  <a:gd name="connsiteY0" fmla="*/ 3390900 h 3819525"/>
                  <a:gd name="connsiteX1" fmla="*/ 352425 w 2657475"/>
                  <a:gd name="connsiteY1" fmla="*/ 3486150 h 3819525"/>
                  <a:gd name="connsiteX2" fmla="*/ 1200150 w 2657475"/>
                  <a:gd name="connsiteY2" fmla="*/ 3667125 h 3819525"/>
                  <a:gd name="connsiteX3" fmla="*/ 1514475 w 2657475"/>
                  <a:gd name="connsiteY3" fmla="*/ 3819525 h 3819525"/>
                  <a:gd name="connsiteX4" fmla="*/ 1762125 w 2657475"/>
                  <a:gd name="connsiteY4" fmla="*/ 3781425 h 3819525"/>
                  <a:gd name="connsiteX5" fmla="*/ 2628900 w 2657475"/>
                  <a:gd name="connsiteY5" fmla="*/ 2981325 h 3819525"/>
                  <a:gd name="connsiteX6" fmla="*/ 2647950 w 2657475"/>
                  <a:gd name="connsiteY6" fmla="*/ 2152650 h 3819525"/>
                  <a:gd name="connsiteX7" fmla="*/ 2647950 w 2657475"/>
                  <a:gd name="connsiteY7" fmla="*/ 2000250 h 3819525"/>
                  <a:gd name="connsiteX8" fmla="*/ 2657475 w 2657475"/>
                  <a:gd name="connsiteY8" fmla="*/ 1809750 h 3819525"/>
                  <a:gd name="connsiteX9" fmla="*/ 2517775 w 2657475"/>
                  <a:gd name="connsiteY9" fmla="*/ 0 h 3819525"/>
                  <a:gd name="connsiteX10" fmla="*/ 2486025 w 2657475"/>
                  <a:gd name="connsiteY10" fmla="*/ 323850 h 3819525"/>
                  <a:gd name="connsiteX11" fmla="*/ 2447925 w 2657475"/>
                  <a:gd name="connsiteY11" fmla="*/ 466725 h 3819525"/>
                  <a:gd name="connsiteX12" fmla="*/ 2200275 w 2657475"/>
                  <a:gd name="connsiteY12" fmla="*/ 971550 h 3819525"/>
                  <a:gd name="connsiteX13" fmla="*/ 1924050 w 2657475"/>
                  <a:gd name="connsiteY13" fmla="*/ 1482725 h 3819525"/>
                  <a:gd name="connsiteX14" fmla="*/ 1749425 w 2657475"/>
                  <a:gd name="connsiteY14" fmla="*/ 1720850 h 3819525"/>
                  <a:gd name="connsiteX15" fmla="*/ 1958975 w 2657475"/>
                  <a:gd name="connsiteY15" fmla="*/ 1984375 h 3819525"/>
                  <a:gd name="connsiteX16" fmla="*/ 1956594 w 2657475"/>
                  <a:gd name="connsiteY16" fmla="*/ 2535237 h 3819525"/>
                  <a:gd name="connsiteX17" fmla="*/ 1335882 w 2657475"/>
                  <a:gd name="connsiteY17" fmla="*/ 2124076 h 3819525"/>
                  <a:gd name="connsiteX18" fmla="*/ 1221581 w 2657475"/>
                  <a:gd name="connsiteY18" fmla="*/ 2152650 h 3819525"/>
                  <a:gd name="connsiteX19" fmla="*/ 1112044 w 2657475"/>
                  <a:gd name="connsiteY19" fmla="*/ 2145506 h 3819525"/>
                  <a:gd name="connsiteX20" fmla="*/ 1081088 w 2657475"/>
                  <a:gd name="connsiteY20" fmla="*/ 2057400 h 3819525"/>
                  <a:gd name="connsiteX21" fmla="*/ 1040606 w 2657475"/>
                  <a:gd name="connsiteY21" fmla="*/ 1888331 h 3819525"/>
                  <a:gd name="connsiteX22" fmla="*/ 304800 w 2657475"/>
                  <a:gd name="connsiteY22" fmla="*/ 1952625 h 3819525"/>
                  <a:gd name="connsiteX23" fmla="*/ 171450 w 2657475"/>
                  <a:gd name="connsiteY23" fmla="*/ 2200275 h 3819525"/>
                  <a:gd name="connsiteX24" fmla="*/ 104775 w 2657475"/>
                  <a:gd name="connsiteY24" fmla="*/ 2400300 h 3819525"/>
                  <a:gd name="connsiteX25" fmla="*/ 38100 w 2657475"/>
                  <a:gd name="connsiteY25" fmla="*/ 2657475 h 3819525"/>
                  <a:gd name="connsiteX26" fmla="*/ 0 w 2657475"/>
                  <a:gd name="connsiteY26" fmla="*/ 2905125 h 3819525"/>
                  <a:gd name="connsiteX27" fmla="*/ 0 w 2657475"/>
                  <a:gd name="connsiteY27" fmla="*/ 3181350 h 3819525"/>
                  <a:gd name="connsiteX28" fmla="*/ 28575 w 2657475"/>
                  <a:gd name="connsiteY28" fmla="*/ 3390900 h 3819525"/>
                  <a:gd name="connsiteX0" fmla="*/ 28575 w 2657475"/>
                  <a:gd name="connsiteY0" fmla="*/ 3067050 h 3495675"/>
                  <a:gd name="connsiteX1" fmla="*/ 352425 w 2657475"/>
                  <a:gd name="connsiteY1" fmla="*/ 3162300 h 3495675"/>
                  <a:gd name="connsiteX2" fmla="*/ 1200150 w 2657475"/>
                  <a:gd name="connsiteY2" fmla="*/ 3343275 h 3495675"/>
                  <a:gd name="connsiteX3" fmla="*/ 1514475 w 2657475"/>
                  <a:gd name="connsiteY3" fmla="*/ 3495675 h 3495675"/>
                  <a:gd name="connsiteX4" fmla="*/ 1762125 w 2657475"/>
                  <a:gd name="connsiteY4" fmla="*/ 3457575 h 3495675"/>
                  <a:gd name="connsiteX5" fmla="*/ 2628900 w 2657475"/>
                  <a:gd name="connsiteY5" fmla="*/ 2657475 h 3495675"/>
                  <a:gd name="connsiteX6" fmla="*/ 2647950 w 2657475"/>
                  <a:gd name="connsiteY6" fmla="*/ 1828800 h 3495675"/>
                  <a:gd name="connsiteX7" fmla="*/ 2647950 w 2657475"/>
                  <a:gd name="connsiteY7" fmla="*/ 1676400 h 3495675"/>
                  <a:gd name="connsiteX8" fmla="*/ 2657475 w 2657475"/>
                  <a:gd name="connsiteY8" fmla="*/ 1485900 h 3495675"/>
                  <a:gd name="connsiteX9" fmla="*/ 2486025 w 2657475"/>
                  <a:gd name="connsiteY9" fmla="*/ 0 h 3495675"/>
                  <a:gd name="connsiteX10" fmla="*/ 2447925 w 2657475"/>
                  <a:gd name="connsiteY10" fmla="*/ 142875 h 3495675"/>
                  <a:gd name="connsiteX11" fmla="*/ 2200275 w 2657475"/>
                  <a:gd name="connsiteY11" fmla="*/ 647700 h 3495675"/>
                  <a:gd name="connsiteX12" fmla="*/ 1924050 w 2657475"/>
                  <a:gd name="connsiteY12" fmla="*/ 1158875 h 3495675"/>
                  <a:gd name="connsiteX13" fmla="*/ 1749425 w 2657475"/>
                  <a:gd name="connsiteY13" fmla="*/ 1397000 h 3495675"/>
                  <a:gd name="connsiteX14" fmla="*/ 1958975 w 2657475"/>
                  <a:gd name="connsiteY14" fmla="*/ 1660525 h 3495675"/>
                  <a:gd name="connsiteX15" fmla="*/ 1956594 w 2657475"/>
                  <a:gd name="connsiteY15" fmla="*/ 2211387 h 3495675"/>
                  <a:gd name="connsiteX16" fmla="*/ 1335882 w 2657475"/>
                  <a:gd name="connsiteY16" fmla="*/ 1800226 h 3495675"/>
                  <a:gd name="connsiteX17" fmla="*/ 1221581 w 2657475"/>
                  <a:gd name="connsiteY17" fmla="*/ 1828800 h 3495675"/>
                  <a:gd name="connsiteX18" fmla="*/ 1112044 w 2657475"/>
                  <a:gd name="connsiteY18" fmla="*/ 1821656 h 3495675"/>
                  <a:gd name="connsiteX19" fmla="*/ 1081088 w 2657475"/>
                  <a:gd name="connsiteY19" fmla="*/ 1733550 h 3495675"/>
                  <a:gd name="connsiteX20" fmla="*/ 1040606 w 2657475"/>
                  <a:gd name="connsiteY20" fmla="*/ 1564481 h 3495675"/>
                  <a:gd name="connsiteX21" fmla="*/ 304800 w 2657475"/>
                  <a:gd name="connsiteY21" fmla="*/ 1628775 h 3495675"/>
                  <a:gd name="connsiteX22" fmla="*/ 171450 w 2657475"/>
                  <a:gd name="connsiteY22" fmla="*/ 1876425 h 3495675"/>
                  <a:gd name="connsiteX23" fmla="*/ 104775 w 2657475"/>
                  <a:gd name="connsiteY23" fmla="*/ 2076450 h 3495675"/>
                  <a:gd name="connsiteX24" fmla="*/ 38100 w 2657475"/>
                  <a:gd name="connsiteY24" fmla="*/ 2333625 h 3495675"/>
                  <a:gd name="connsiteX25" fmla="*/ 0 w 2657475"/>
                  <a:gd name="connsiteY25" fmla="*/ 2581275 h 3495675"/>
                  <a:gd name="connsiteX26" fmla="*/ 0 w 2657475"/>
                  <a:gd name="connsiteY26" fmla="*/ 2857500 h 3495675"/>
                  <a:gd name="connsiteX27" fmla="*/ 28575 w 2657475"/>
                  <a:gd name="connsiteY27" fmla="*/ 3067050 h 3495675"/>
                  <a:gd name="connsiteX0" fmla="*/ 28575 w 2657475"/>
                  <a:gd name="connsiteY0" fmla="*/ 2924175 h 3352800"/>
                  <a:gd name="connsiteX1" fmla="*/ 352425 w 2657475"/>
                  <a:gd name="connsiteY1" fmla="*/ 3019425 h 3352800"/>
                  <a:gd name="connsiteX2" fmla="*/ 1200150 w 2657475"/>
                  <a:gd name="connsiteY2" fmla="*/ 3200400 h 3352800"/>
                  <a:gd name="connsiteX3" fmla="*/ 1514475 w 2657475"/>
                  <a:gd name="connsiteY3" fmla="*/ 3352800 h 3352800"/>
                  <a:gd name="connsiteX4" fmla="*/ 1762125 w 2657475"/>
                  <a:gd name="connsiteY4" fmla="*/ 3314700 h 3352800"/>
                  <a:gd name="connsiteX5" fmla="*/ 2628900 w 2657475"/>
                  <a:gd name="connsiteY5" fmla="*/ 2514600 h 3352800"/>
                  <a:gd name="connsiteX6" fmla="*/ 2647950 w 2657475"/>
                  <a:gd name="connsiteY6" fmla="*/ 1685925 h 3352800"/>
                  <a:gd name="connsiteX7" fmla="*/ 2647950 w 2657475"/>
                  <a:gd name="connsiteY7" fmla="*/ 1533525 h 3352800"/>
                  <a:gd name="connsiteX8" fmla="*/ 2657475 w 2657475"/>
                  <a:gd name="connsiteY8" fmla="*/ 1343025 h 3352800"/>
                  <a:gd name="connsiteX9" fmla="*/ 2447925 w 2657475"/>
                  <a:gd name="connsiteY9" fmla="*/ 0 h 3352800"/>
                  <a:gd name="connsiteX10" fmla="*/ 2200275 w 2657475"/>
                  <a:gd name="connsiteY10" fmla="*/ 504825 h 3352800"/>
                  <a:gd name="connsiteX11" fmla="*/ 1924050 w 2657475"/>
                  <a:gd name="connsiteY11" fmla="*/ 1016000 h 3352800"/>
                  <a:gd name="connsiteX12" fmla="*/ 1749425 w 2657475"/>
                  <a:gd name="connsiteY12" fmla="*/ 1254125 h 3352800"/>
                  <a:gd name="connsiteX13" fmla="*/ 1958975 w 2657475"/>
                  <a:gd name="connsiteY13" fmla="*/ 1517650 h 3352800"/>
                  <a:gd name="connsiteX14" fmla="*/ 1956594 w 2657475"/>
                  <a:gd name="connsiteY14" fmla="*/ 2068512 h 3352800"/>
                  <a:gd name="connsiteX15" fmla="*/ 1335882 w 2657475"/>
                  <a:gd name="connsiteY15" fmla="*/ 1657351 h 3352800"/>
                  <a:gd name="connsiteX16" fmla="*/ 1221581 w 2657475"/>
                  <a:gd name="connsiteY16" fmla="*/ 1685925 h 3352800"/>
                  <a:gd name="connsiteX17" fmla="*/ 1112044 w 2657475"/>
                  <a:gd name="connsiteY17" fmla="*/ 1678781 h 3352800"/>
                  <a:gd name="connsiteX18" fmla="*/ 1081088 w 2657475"/>
                  <a:gd name="connsiteY18" fmla="*/ 1590675 h 3352800"/>
                  <a:gd name="connsiteX19" fmla="*/ 1040606 w 2657475"/>
                  <a:gd name="connsiteY19" fmla="*/ 1421606 h 3352800"/>
                  <a:gd name="connsiteX20" fmla="*/ 304800 w 2657475"/>
                  <a:gd name="connsiteY20" fmla="*/ 1485900 h 3352800"/>
                  <a:gd name="connsiteX21" fmla="*/ 171450 w 2657475"/>
                  <a:gd name="connsiteY21" fmla="*/ 1733550 h 3352800"/>
                  <a:gd name="connsiteX22" fmla="*/ 104775 w 2657475"/>
                  <a:gd name="connsiteY22" fmla="*/ 1933575 h 3352800"/>
                  <a:gd name="connsiteX23" fmla="*/ 38100 w 2657475"/>
                  <a:gd name="connsiteY23" fmla="*/ 2190750 h 3352800"/>
                  <a:gd name="connsiteX24" fmla="*/ 0 w 2657475"/>
                  <a:gd name="connsiteY24" fmla="*/ 2438400 h 3352800"/>
                  <a:gd name="connsiteX25" fmla="*/ 0 w 2657475"/>
                  <a:gd name="connsiteY25" fmla="*/ 2714625 h 3352800"/>
                  <a:gd name="connsiteX26" fmla="*/ 28575 w 2657475"/>
                  <a:gd name="connsiteY26" fmla="*/ 2924175 h 3352800"/>
                  <a:gd name="connsiteX0" fmla="*/ 28575 w 2657475"/>
                  <a:gd name="connsiteY0" fmla="*/ 2419350 h 2847975"/>
                  <a:gd name="connsiteX1" fmla="*/ 352425 w 2657475"/>
                  <a:gd name="connsiteY1" fmla="*/ 2514600 h 2847975"/>
                  <a:gd name="connsiteX2" fmla="*/ 1200150 w 2657475"/>
                  <a:gd name="connsiteY2" fmla="*/ 2695575 h 2847975"/>
                  <a:gd name="connsiteX3" fmla="*/ 1514475 w 2657475"/>
                  <a:gd name="connsiteY3" fmla="*/ 2847975 h 2847975"/>
                  <a:gd name="connsiteX4" fmla="*/ 1762125 w 2657475"/>
                  <a:gd name="connsiteY4" fmla="*/ 2809875 h 2847975"/>
                  <a:gd name="connsiteX5" fmla="*/ 2628900 w 2657475"/>
                  <a:gd name="connsiteY5" fmla="*/ 2009775 h 2847975"/>
                  <a:gd name="connsiteX6" fmla="*/ 2647950 w 2657475"/>
                  <a:gd name="connsiteY6" fmla="*/ 1181100 h 2847975"/>
                  <a:gd name="connsiteX7" fmla="*/ 2647950 w 2657475"/>
                  <a:gd name="connsiteY7" fmla="*/ 1028700 h 2847975"/>
                  <a:gd name="connsiteX8" fmla="*/ 2657475 w 2657475"/>
                  <a:gd name="connsiteY8" fmla="*/ 838200 h 2847975"/>
                  <a:gd name="connsiteX9" fmla="*/ 2200275 w 2657475"/>
                  <a:gd name="connsiteY9" fmla="*/ 0 h 2847975"/>
                  <a:gd name="connsiteX10" fmla="*/ 1924050 w 2657475"/>
                  <a:gd name="connsiteY10" fmla="*/ 511175 h 2847975"/>
                  <a:gd name="connsiteX11" fmla="*/ 1749425 w 2657475"/>
                  <a:gd name="connsiteY11" fmla="*/ 749300 h 2847975"/>
                  <a:gd name="connsiteX12" fmla="*/ 1958975 w 2657475"/>
                  <a:gd name="connsiteY12" fmla="*/ 1012825 h 2847975"/>
                  <a:gd name="connsiteX13" fmla="*/ 1956594 w 2657475"/>
                  <a:gd name="connsiteY13" fmla="*/ 1563687 h 2847975"/>
                  <a:gd name="connsiteX14" fmla="*/ 1335882 w 2657475"/>
                  <a:gd name="connsiteY14" fmla="*/ 1152526 h 2847975"/>
                  <a:gd name="connsiteX15" fmla="*/ 1221581 w 2657475"/>
                  <a:gd name="connsiteY15" fmla="*/ 1181100 h 2847975"/>
                  <a:gd name="connsiteX16" fmla="*/ 1112044 w 2657475"/>
                  <a:gd name="connsiteY16" fmla="*/ 1173956 h 2847975"/>
                  <a:gd name="connsiteX17" fmla="*/ 1081088 w 2657475"/>
                  <a:gd name="connsiteY17" fmla="*/ 1085850 h 2847975"/>
                  <a:gd name="connsiteX18" fmla="*/ 1040606 w 2657475"/>
                  <a:gd name="connsiteY18" fmla="*/ 916781 h 2847975"/>
                  <a:gd name="connsiteX19" fmla="*/ 304800 w 2657475"/>
                  <a:gd name="connsiteY19" fmla="*/ 981075 h 2847975"/>
                  <a:gd name="connsiteX20" fmla="*/ 171450 w 2657475"/>
                  <a:gd name="connsiteY20" fmla="*/ 1228725 h 2847975"/>
                  <a:gd name="connsiteX21" fmla="*/ 104775 w 2657475"/>
                  <a:gd name="connsiteY21" fmla="*/ 1428750 h 2847975"/>
                  <a:gd name="connsiteX22" fmla="*/ 38100 w 2657475"/>
                  <a:gd name="connsiteY22" fmla="*/ 1685925 h 2847975"/>
                  <a:gd name="connsiteX23" fmla="*/ 0 w 2657475"/>
                  <a:gd name="connsiteY23" fmla="*/ 1933575 h 2847975"/>
                  <a:gd name="connsiteX24" fmla="*/ 0 w 2657475"/>
                  <a:gd name="connsiteY24" fmla="*/ 2209800 h 2847975"/>
                  <a:gd name="connsiteX25" fmla="*/ 28575 w 2657475"/>
                  <a:gd name="connsiteY25" fmla="*/ 2419350 h 2847975"/>
                  <a:gd name="connsiteX0" fmla="*/ 28575 w 2657475"/>
                  <a:gd name="connsiteY0" fmla="*/ 1908175 h 2336800"/>
                  <a:gd name="connsiteX1" fmla="*/ 352425 w 2657475"/>
                  <a:gd name="connsiteY1" fmla="*/ 2003425 h 2336800"/>
                  <a:gd name="connsiteX2" fmla="*/ 1200150 w 2657475"/>
                  <a:gd name="connsiteY2" fmla="*/ 2184400 h 2336800"/>
                  <a:gd name="connsiteX3" fmla="*/ 1514475 w 2657475"/>
                  <a:gd name="connsiteY3" fmla="*/ 2336800 h 2336800"/>
                  <a:gd name="connsiteX4" fmla="*/ 1762125 w 2657475"/>
                  <a:gd name="connsiteY4" fmla="*/ 2298700 h 2336800"/>
                  <a:gd name="connsiteX5" fmla="*/ 2628900 w 2657475"/>
                  <a:gd name="connsiteY5" fmla="*/ 1498600 h 2336800"/>
                  <a:gd name="connsiteX6" fmla="*/ 2647950 w 2657475"/>
                  <a:gd name="connsiteY6" fmla="*/ 669925 h 2336800"/>
                  <a:gd name="connsiteX7" fmla="*/ 2647950 w 2657475"/>
                  <a:gd name="connsiteY7" fmla="*/ 517525 h 2336800"/>
                  <a:gd name="connsiteX8" fmla="*/ 2657475 w 2657475"/>
                  <a:gd name="connsiteY8" fmla="*/ 327025 h 2336800"/>
                  <a:gd name="connsiteX9" fmla="*/ 1924050 w 2657475"/>
                  <a:gd name="connsiteY9" fmla="*/ 0 h 2336800"/>
                  <a:gd name="connsiteX10" fmla="*/ 1749425 w 2657475"/>
                  <a:gd name="connsiteY10" fmla="*/ 238125 h 2336800"/>
                  <a:gd name="connsiteX11" fmla="*/ 1958975 w 2657475"/>
                  <a:gd name="connsiteY11" fmla="*/ 501650 h 2336800"/>
                  <a:gd name="connsiteX12" fmla="*/ 1956594 w 2657475"/>
                  <a:gd name="connsiteY12" fmla="*/ 1052512 h 2336800"/>
                  <a:gd name="connsiteX13" fmla="*/ 1335882 w 2657475"/>
                  <a:gd name="connsiteY13" fmla="*/ 641351 h 2336800"/>
                  <a:gd name="connsiteX14" fmla="*/ 1221581 w 2657475"/>
                  <a:gd name="connsiteY14" fmla="*/ 669925 h 2336800"/>
                  <a:gd name="connsiteX15" fmla="*/ 1112044 w 2657475"/>
                  <a:gd name="connsiteY15" fmla="*/ 662781 h 2336800"/>
                  <a:gd name="connsiteX16" fmla="*/ 1081088 w 2657475"/>
                  <a:gd name="connsiteY16" fmla="*/ 574675 h 2336800"/>
                  <a:gd name="connsiteX17" fmla="*/ 1040606 w 2657475"/>
                  <a:gd name="connsiteY17" fmla="*/ 405606 h 2336800"/>
                  <a:gd name="connsiteX18" fmla="*/ 304800 w 2657475"/>
                  <a:gd name="connsiteY18" fmla="*/ 469900 h 2336800"/>
                  <a:gd name="connsiteX19" fmla="*/ 171450 w 2657475"/>
                  <a:gd name="connsiteY19" fmla="*/ 717550 h 2336800"/>
                  <a:gd name="connsiteX20" fmla="*/ 104775 w 2657475"/>
                  <a:gd name="connsiteY20" fmla="*/ 917575 h 2336800"/>
                  <a:gd name="connsiteX21" fmla="*/ 38100 w 2657475"/>
                  <a:gd name="connsiteY21" fmla="*/ 1174750 h 2336800"/>
                  <a:gd name="connsiteX22" fmla="*/ 0 w 2657475"/>
                  <a:gd name="connsiteY22" fmla="*/ 1422400 h 2336800"/>
                  <a:gd name="connsiteX23" fmla="*/ 0 w 2657475"/>
                  <a:gd name="connsiteY23" fmla="*/ 1698625 h 2336800"/>
                  <a:gd name="connsiteX24" fmla="*/ 28575 w 2657475"/>
                  <a:gd name="connsiteY24" fmla="*/ 1908175 h 2336800"/>
                  <a:gd name="connsiteX0" fmla="*/ 28575 w 2657475"/>
                  <a:gd name="connsiteY0" fmla="*/ 1670050 h 2098675"/>
                  <a:gd name="connsiteX1" fmla="*/ 352425 w 2657475"/>
                  <a:gd name="connsiteY1" fmla="*/ 1765300 h 2098675"/>
                  <a:gd name="connsiteX2" fmla="*/ 1200150 w 2657475"/>
                  <a:gd name="connsiteY2" fmla="*/ 1946275 h 2098675"/>
                  <a:gd name="connsiteX3" fmla="*/ 1514475 w 2657475"/>
                  <a:gd name="connsiteY3" fmla="*/ 2098675 h 2098675"/>
                  <a:gd name="connsiteX4" fmla="*/ 1762125 w 2657475"/>
                  <a:gd name="connsiteY4" fmla="*/ 2060575 h 2098675"/>
                  <a:gd name="connsiteX5" fmla="*/ 2628900 w 2657475"/>
                  <a:gd name="connsiteY5" fmla="*/ 1260475 h 2098675"/>
                  <a:gd name="connsiteX6" fmla="*/ 2647950 w 2657475"/>
                  <a:gd name="connsiteY6" fmla="*/ 431800 h 2098675"/>
                  <a:gd name="connsiteX7" fmla="*/ 2647950 w 2657475"/>
                  <a:gd name="connsiteY7" fmla="*/ 279400 h 2098675"/>
                  <a:gd name="connsiteX8" fmla="*/ 2657475 w 2657475"/>
                  <a:gd name="connsiteY8" fmla="*/ 88900 h 2098675"/>
                  <a:gd name="connsiteX9" fmla="*/ 1749425 w 2657475"/>
                  <a:gd name="connsiteY9" fmla="*/ 0 h 2098675"/>
                  <a:gd name="connsiteX10" fmla="*/ 1958975 w 2657475"/>
                  <a:gd name="connsiteY10" fmla="*/ 263525 h 2098675"/>
                  <a:gd name="connsiteX11" fmla="*/ 1956594 w 2657475"/>
                  <a:gd name="connsiteY11" fmla="*/ 814387 h 2098675"/>
                  <a:gd name="connsiteX12" fmla="*/ 1335882 w 2657475"/>
                  <a:gd name="connsiteY12" fmla="*/ 403226 h 2098675"/>
                  <a:gd name="connsiteX13" fmla="*/ 1221581 w 2657475"/>
                  <a:gd name="connsiteY13" fmla="*/ 431800 h 2098675"/>
                  <a:gd name="connsiteX14" fmla="*/ 1112044 w 2657475"/>
                  <a:gd name="connsiteY14" fmla="*/ 424656 h 2098675"/>
                  <a:gd name="connsiteX15" fmla="*/ 1081088 w 2657475"/>
                  <a:gd name="connsiteY15" fmla="*/ 336550 h 2098675"/>
                  <a:gd name="connsiteX16" fmla="*/ 1040606 w 2657475"/>
                  <a:gd name="connsiteY16" fmla="*/ 167481 h 2098675"/>
                  <a:gd name="connsiteX17" fmla="*/ 304800 w 2657475"/>
                  <a:gd name="connsiteY17" fmla="*/ 231775 h 2098675"/>
                  <a:gd name="connsiteX18" fmla="*/ 171450 w 2657475"/>
                  <a:gd name="connsiteY18" fmla="*/ 479425 h 2098675"/>
                  <a:gd name="connsiteX19" fmla="*/ 104775 w 2657475"/>
                  <a:gd name="connsiteY19" fmla="*/ 679450 h 2098675"/>
                  <a:gd name="connsiteX20" fmla="*/ 38100 w 2657475"/>
                  <a:gd name="connsiteY20" fmla="*/ 936625 h 2098675"/>
                  <a:gd name="connsiteX21" fmla="*/ 0 w 2657475"/>
                  <a:gd name="connsiteY21" fmla="*/ 1184275 h 2098675"/>
                  <a:gd name="connsiteX22" fmla="*/ 0 w 2657475"/>
                  <a:gd name="connsiteY22" fmla="*/ 1460500 h 2098675"/>
                  <a:gd name="connsiteX23" fmla="*/ 28575 w 2657475"/>
                  <a:gd name="connsiteY23" fmla="*/ 1670050 h 2098675"/>
                  <a:gd name="connsiteX0" fmla="*/ 28575 w 2657475"/>
                  <a:gd name="connsiteY0" fmla="*/ 1581150 h 2009775"/>
                  <a:gd name="connsiteX1" fmla="*/ 352425 w 2657475"/>
                  <a:gd name="connsiteY1" fmla="*/ 1676400 h 2009775"/>
                  <a:gd name="connsiteX2" fmla="*/ 1200150 w 2657475"/>
                  <a:gd name="connsiteY2" fmla="*/ 1857375 h 2009775"/>
                  <a:gd name="connsiteX3" fmla="*/ 1514475 w 2657475"/>
                  <a:gd name="connsiteY3" fmla="*/ 2009775 h 2009775"/>
                  <a:gd name="connsiteX4" fmla="*/ 1762125 w 2657475"/>
                  <a:gd name="connsiteY4" fmla="*/ 1971675 h 2009775"/>
                  <a:gd name="connsiteX5" fmla="*/ 2628900 w 2657475"/>
                  <a:gd name="connsiteY5" fmla="*/ 1171575 h 2009775"/>
                  <a:gd name="connsiteX6" fmla="*/ 2647950 w 2657475"/>
                  <a:gd name="connsiteY6" fmla="*/ 342900 h 2009775"/>
                  <a:gd name="connsiteX7" fmla="*/ 2647950 w 2657475"/>
                  <a:gd name="connsiteY7" fmla="*/ 190500 h 2009775"/>
                  <a:gd name="connsiteX8" fmla="*/ 2657475 w 2657475"/>
                  <a:gd name="connsiteY8" fmla="*/ 0 h 2009775"/>
                  <a:gd name="connsiteX9" fmla="*/ 1958975 w 2657475"/>
                  <a:gd name="connsiteY9" fmla="*/ 174625 h 2009775"/>
                  <a:gd name="connsiteX10" fmla="*/ 1956594 w 2657475"/>
                  <a:gd name="connsiteY10" fmla="*/ 725487 h 2009775"/>
                  <a:gd name="connsiteX11" fmla="*/ 1335882 w 2657475"/>
                  <a:gd name="connsiteY11" fmla="*/ 314326 h 2009775"/>
                  <a:gd name="connsiteX12" fmla="*/ 1221581 w 2657475"/>
                  <a:gd name="connsiteY12" fmla="*/ 342900 h 2009775"/>
                  <a:gd name="connsiteX13" fmla="*/ 1112044 w 2657475"/>
                  <a:gd name="connsiteY13" fmla="*/ 335756 h 2009775"/>
                  <a:gd name="connsiteX14" fmla="*/ 1081088 w 2657475"/>
                  <a:gd name="connsiteY14" fmla="*/ 247650 h 2009775"/>
                  <a:gd name="connsiteX15" fmla="*/ 1040606 w 2657475"/>
                  <a:gd name="connsiteY15" fmla="*/ 78581 h 2009775"/>
                  <a:gd name="connsiteX16" fmla="*/ 304800 w 2657475"/>
                  <a:gd name="connsiteY16" fmla="*/ 142875 h 2009775"/>
                  <a:gd name="connsiteX17" fmla="*/ 171450 w 2657475"/>
                  <a:gd name="connsiteY17" fmla="*/ 390525 h 2009775"/>
                  <a:gd name="connsiteX18" fmla="*/ 104775 w 2657475"/>
                  <a:gd name="connsiteY18" fmla="*/ 590550 h 2009775"/>
                  <a:gd name="connsiteX19" fmla="*/ 38100 w 2657475"/>
                  <a:gd name="connsiteY19" fmla="*/ 847725 h 2009775"/>
                  <a:gd name="connsiteX20" fmla="*/ 0 w 2657475"/>
                  <a:gd name="connsiteY20" fmla="*/ 1095375 h 2009775"/>
                  <a:gd name="connsiteX21" fmla="*/ 0 w 2657475"/>
                  <a:gd name="connsiteY21" fmla="*/ 1371600 h 2009775"/>
                  <a:gd name="connsiteX22" fmla="*/ 28575 w 2657475"/>
                  <a:gd name="connsiteY22" fmla="*/ 1581150 h 2009775"/>
                  <a:gd name="connsiteX0" fmla="*/ 28575 w 2647950"/>
                  <a:gd name="connsiteY0" fmla="*/ 150256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21" fmla="*/ 28575 w 2647950"/>
                  <a:gd name="connsiteY21" fmla="*/ 150256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365125 w 2647950"/>
                  <a:gd name="connsiteY17" fmla="*/ 5056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673100 w 2647950"/>
                  <a:gd name="connsiteY19" fmla="*/ 578644 h 1931194"/>
                  <a:gd name="connsiteX20" fmla="*/ 0 w 2647950"/>
                  <a:gd name="connsiteY20" fmla="*/ 12930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255910 w 2476500"/>
                  <a:gd name="connsiteY1" fmla="*/ 146922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173360 w 2476500"/>
                  <a:gd name="connsiteY1" fmla="*/ 136127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262260 w 2476500"/>
                  <a:gd name="connsiteY1" fmla="*/ 124697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497210 w 2476500"/>
                  <a:gd name="connsiteY1" fmla="*/ 10310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471810 w 2476500"/>
                  <a:gd name="connsiteY1" fmla="*/ 10056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662310 w 2476500"/>
                  <a:gd name="connsiteY1" fmla="*/ 78977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687710 w 2476500"/>
                  <a:gd name="connsiteY1" fmla="*/ 82152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833760 w 2476500"/>
                  <a:gd name="connsiteY1" fmla="*/ 65007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00360 w 2476500"/>
                  <a:gd name="connsiteY4" fmla="*/ 1369216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33450 w 2476500"/>
                  <a:gd name="connsiteY26" fmla="*/ 4929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86148 w 2476500"/>
                  <a:gd name="connsiteY1" fmla="*/ 569117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6167 w 2476500"/>
                  <a:gd name="connsiteY1" fmla="*/ 642935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3785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90600 w 2476500"/>
                  <a:gd name="connsiteY0" fmla="*/ 450056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90600 w 2476500"/>
                  <a:gd name="connsiteY28" fmla="*/ 450056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330325 w 2476500"/>
                  <a:gd name="connsiteY16" fmla="*/ 14938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500510 w 2476500"/>
                  <a:gd name="connsiteY16" fmla="*/ 139539 h 1931194"/>
                  <a:gd name="connsiteX17" fmla="*/ 1330325 w 2476500"/>
                  <a:gd name="connsiteY17" fmla="*/ 149384 h 1931194"/>
                  <a:gd name="connsiteX18" fmla="*/ 1782450 w 2476500"/>
                  <a:gd name="connsiteY18" fmla="*/ 490059 h 1931194"/>
                  <a:gd name="connsiteX19" fmla="*/ 1785144 w 2476500"/>
                  <a:gd name="connsiteY19" fmla="*/ 646906 h 1931194"/>
                  <a:gd name="connsiteX20" fmla="*/ 1164432 w 2476500"/>
                  <a:gd name="connsiteY20" fmla="*/ 235745 h 1931194"/>
                  <a:gd name="connsiteX21" fmla="*/ 1050131 w 2476500"/>
                  <a:gd name="connsiteY21" fmla="*/ 264319 h 1931194"/>
                  <a:gd name="connsiteX22" fmla="*/ 940594 w 2476500"/>
                  <a:gd name="connsiteY22" fmla="*/ 257175 h 1931194"/>
                  <a:gd name="connsiteX23" fmla="*/ 909638 w 2476500"/>
                  <a:gd name="connsiteY23" fmla="*/ 169069 h 1931194"/>
                  <a:gd name="connsiteX24" fmla="*/ 869156 w 2476500"/>
                  <a:gd name="connsiteY24" fmla="*/ 0 h 1931194"/>
                  <a:gd name="connsiteX25" fmla="*/ 133350 w 2476500"/>
                  <a:gd name="connsiteY25" fmla="*/ 64294 h 1931194"/>
                  <a:gd name="connsiteX26" fmla="*/ 0 w 2476500"/>
                  <a:gd name="connsiteY26" fmla="*/ 311944 h 1931194"/>
                  <a:gd name="connsiteX27" fmla="*/ 250825 w 2476500"/>
                  <a:gd name="connsiteY27" fmla="*/ 353219 h 1931194"/>
                  <a:gd name="connsiteX28" fmla="*/ 501650 w 2476500"/>
                  <a:gd name="connsiteY28" fmla="*/ 394494 h 1931194"/>
                  <a:gd name="connsiteX29" fmla="*/ 620713 w 2476500"/>
                  <a:gd name="connsiteY29" fmla="*/ 340519 h 1931194"/>
                  <a:gd name="connsiteX30" fmla="*/ 962025 w 2476500"/>
                  <a:gd name="connsiteY30" fmla="*/ 433388 h 1931194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982350 w 2476500"/>
                  <a:gd name="connsiteY16" fmla="*/ 0 h 1997395"/>
                  <a:gd name="connsiteX17" fmla="*/ 1330325 w 2476500"/>
                  <a:gd name="connsiteY17" fmla="*/ 215585 h 1997395"/>
                  <a:gd name="connsiteX18" fmla="*/ 1782450 w 2476500"/>
                  <a:gd name="connsiteY18" fmla="*/ 556260 h 1997395"/>
                  <a:gd name="connsiteX19" fmla="*/ 1785144 w 2476500"/>
                  <a:gd name="connsiteY19" fmla="*/ 713107 h 1997395"/>
                  <a:gd name="connsiteX20" fmla="*/ 1164432 w 2476500"/>
                  <a:gd name="connsiteY20" fmla="*/ 301946 h 1997395"/>
                  <a:gd name="connsiteX21" fmla="*/ 1050131 w 2476500"/>
                  <a:gd name="connsiteY21" fmla="*/ 330520 h 1997395"/>
                  <a:gd name="connsiteX22" fmla="*/ 940594 w 2476500"/>
                  <a:gd name="connsiteY22" fmla="*/ 323376 h 1997395"/>
                  <a:gd name="connsiteX23" fmla="*/ 909638 w 2476500"/>
                  <a:gd name="connsiteY23" fmla="*/ 235270 h 1997395"/>
                  <a:gd name="connsiteX24" fmla="*/ 869156 w 2476500"/>
                  <a:gd name="connsiteY24" fmla="*/ 66201 h 1997395"/>
                  <a:gd name="connsiteX25" fmla="*/ 133350 w 2476500"/>
                  <a:gd name="connsiteY25" fmla="*/ 130495 h 1997395"/>
                  <a:gd name="connsiteX26" fmla="*/ 0 w 2476500"/>
                  <a:gd name="connsiteY26" fmla="*/ 378145 h 1997395"/>
                  <a:gd name="connsiteX27" fmla="*/ 250825 w 2476500"/>
                  <a:gd name="connsiteY27" fmla="*/ 419420 h 1997395"/>
                  <a:gd name="connsiteX28" fmla="*/ 501650 w 2476500"/>
                  <a:gd name="connsiteY28" fmla="*/ 460695 h 1997395"/>
                  <a:gd name="connsiteX29" fmla="*/ 620713 w 2476500"/>
                  <a:gd name="connsiteY29" fmla="*/ 406720 h 1997395"/>
                  <a:gd name="connsiteX30" fmla="*/ 962025 w 2476500"/>
                  <a:gd name="connsiteY30" fmla="*/ 499589 h 1997395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1741810 w 2476500"/>
                  <a:gd name="connsiteY16" fmla="*/ 87631 h 1997395"/>
                  <a:gd name="connsiteX17" fmla="*/ 982350 w 2476500"/>
                  <a:gd name="connsiteY17" fmla="*/ 0 h 1997395"/>
                  <a:gd name="connsiteX18" fmla="*/ 1330325 w 2476500"/>
                  <a:gd name="connsiteY18" fmla="*/ 215585 h 1997395"/>
                  <a:gd name="connsiteX19" fmla="*/ 1782450 w 2476500"/>
                  <a:gd name="connsiteY19" fmla="*/ 556260 h 1997395"/>
                  <a:gd name="connsiteX20" fmla="*/ 1785144 w 2476500"/>
                  <a:gd name="connsiteY20" fmla="*/ 713107 h 1997395"/>
                  <a:gd name="connsiteX21" fmla="*/ 1164432 w 2476500"/>
                  <a:gd name="connsiteY21" fmla="*/ 301946 h 1997395"/>
                  <a:gd name="connsiteX22" fmla="*/ 1050131 w 2476500"/>
                  <a:gd name="connsiteY22" fmla="*/ 330520 h 1997395"/>
                  <a:gd name="connsiteX23" fmla="*/ 940594 w 2476500"/>
                  <a:gd name="connsiteY23" fmla="*/ 323376 h 1997395"/>
                  <a:gd name="connsiteX24" fmla="*/ 909638 w 2476500"/>
                  <a:gd name="connsiteY24" fmla="*/ 235270 h 1997395"/>
                  <a:gd name="connsiteX25" fmla="*/ 869156 w 2476500"/>
                  <a:gd name="connsiteY25" fmla="*/ 66201 h 1997395"/>
                  <a:gd name="connsiteX26" fmla="*/ 133350 w 2476500"/>
                  <a:gd name="connsiteY26" fmla="*/ 130495 h 1997395"/>
                  <a:gd name="connsiteX27" fmla="*/ 0 w 2476500"/>
                  <a:gd name="connsiteY27" fmla="*/ 378145 h 1997395"/>
                  <a:gd name="connsiteX28" fmla="*/ 250825 w 2476500"/>
                  <a:gd name="connsiteY28" fmla="*/ 419420 h 1997395"/>
                  <a:gd name="connsiteX29" fmla="*/ 501650 w 2476500"/>
                  <a:gd name="connsiteY29" fmla="*/ 460695 h 1997395"/>
                  <a:gd name="connsiteX30" fmla="*/ 620713 w 2476500"/>
                  <a:gd name="connsiteY30" fmla="*/ 406720 h 1997395"/>
                  <a:gd name="connsiteX31" fmla="*/ 962025 w 2476500"/>
                  <a:gd name="connsiteY31" fmla="*/ 499589 h 1997395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96882 h 2094688"/>
                  <a:gd name="connsiteX1" fmla="*/ 1105223 w 2476500"/>
                  <a:gd name="connsiteY1" fmla="*/ 715942 h 2094688"/>
                  <a:gd name="connsiteX2" fmla="*/ 1036167 w 2476500"/>
                  <a:gd name="connsiteY2" fmla="*/ 806429 h 2094688"/>
                  <a:gd name="connsiteX3" fmla="*/ 808360 w 2476500"/>
                  <a:gd name="connsiteY3" fmla="*/ 807223 h 2094688"/>
                  <a:gd name="connsiteX4" fmla="*/ 680566 w 2476500"/>
                  <a:gd name="connsiteY4" fmla="*/ 982642 h 2094688"/>
                  <a:gd name="connsiteX5" fmla="*/ 462285 w 2476500"/>
                  <a:gd name="connsiteY5" fmla="*/ 1169173 h 2094688"/>
                  <a:gd name="connsiteX6" fmla="*/ 376561 w 2476500"/>
                  <a:gd name="connsiteY6" fmla="*/ 1368405 h 2094688"/>
                  <a:gd name="connsiteX7" fmla="*/ 295598 w 2476500"/>
                  <a:gd name="connsiteY7" fmla="*/ 1532710 h 2094688"/>
                  <a:gd name="connsiteX8" fmla="*/ 173360 w 2476500"/>
                  <a:gd name="connsiteY8" fmla="*/ 1524773 h 2094688"/>
                  <a:gd name="connsiteX9" fmla="*/ 180975 w 2476500"/>
                  <a:gd name="connsiteY9" fmla="*/ 1761313 h 2094688"/>
                  <a:gd name="connsiteX10" fmla="*/ 1028700 w 2476500"/>
                  <a:gd name="connsiteY10" fmla="*/ 1942288 h 2094688"/>
                  <a:gd name="connsiteX11" fmla="*/ 1343025 w 2476500"/>
                  <a:gd name="connsiteY11" fmla="*/ 2094688 h 2094688"/>
                  <a:gd name="connsiteX12" fmla="*/ 1590675 w 2476500"/>
                  <a:gd name="connsiteY12" fmla="*/ 2056588 h 2094688"/>
                  <a:gd name="connsiteX13" fmla="*/ 2457450 w 2476500"/>
                  <a:gd name="connsiteY13" fmla="*/ 1256488 h 2094688"/>
                  <a:gd name="connsiteX14" fmla="*/ 2476500 w 2476500"/>
                  <a:gd name="connsiteY14" fmla="*/ 427813 h 2094688"/>
                  <a:gd name="connsiteX15" fmla="*/ 2476500 w 2476500"/>
                  <a:gd name="connsiteY15" fmla="*/ 275413 h 2094688"/>
                  <a:gd name="connsiteX16" fmla="*/ 878210 w 2476500"/>
                  <a:gd name="connsiteY16" fmla="*/ 7124 h 2094688"/>
                  <a:gd name="connsiteX17" fmla="*/ 982350 w 2476500"/>
                  <a:gd name="connsiteY17" fmla="*/ 97293 h 2094688"/>
                  <a:gd name="connsiteX18" fmla="*/ 1330325 w 2476500"/>
                  <a:gd name="connsiteY18" fmla="*/ 312878 h 2094688"/>
                  <a:gd name="connsiteX19" fmla="*/ 1782450 w 2476500"/>
                  <a:gd name="connsiteY19" fmla="*/ 653553 h 2094688"/>
                  <a:gd name="connsiteX20" fmla="*/ 1785144 w 2476500"/>
                  <a:gd name="connsiteY20" fmla="*/ 810400 h 2094688"/>
                  <a:gd name="connsiteX21" fmla="*/ 1164432 w 2476500"/>
                  <a:gd name="connsiteY21" fmla="*/ 399239 h 2094688"/>
                  <a:gd name="connsiteX22" fmla="*/ 1050131 w 2476500"/>
                  <a:gd name="connsiteY22" fmla="*/ 427813 h 2094688"/>
                  <a:gd name="connsiteX23" fmla="*/ 940594 w 2476500"/>
                  <a:gd name="connsiteY23" fmla="*/ 420669 h 2094688"/>
                  <a:gd name="connsiteX24" fmla="*/ 909638 w 2476500"/>
                  <a:gd name="connsiteY24" fmla="*/ 332563 h 2094688"/>
                  <a:gd name="connsiteX25" fmla="*/ 869156 w 2476500"/>
                  <a:gd name="connsiteY25" fmla="*/ 163494 h 2094688"/>
                  <a:gd name="connsiteX26" fmla="*/ 133350 w 2476500"/>
                  <a:gd name="connsiteY26" fmla="*/ 227788 h 2094688"/>
                  <a:gd name="connsiteX27" fmla="*/ 0 w 2476500"/>
                  <a:gd name="connsiteY27" fmla="*/ 475438 h 2094688"/>
                  <a:gd name="connsiteX28" fmla="*/ 250825 w 2476500"/>
                  <a:gd name="connsiteY28" fmla="*/ 516713 h 2094688"/>
                  <a:gd name="connsiteX29" fmla="*/ 501650 w 2476500"/>
                  <a:gd name="connsiteY29" fmla="*/ 557988 h 2094688"/>
                  <a:gd name="connsiteX30" fmla="*/ 620713 w 2476500"/>
                  <a:gd name="connsiteY30" fmla="*/ 504013 h 2094688"/>
                  <a:gd name="connsiteX31" fmla="*/ 962025 w 2476500"/>
                  <a:gd name="connsiteY31" fmla="*/ 596882 h 2094688"/>
                  <a:gd name="connsiteX0" fmla="*/ 962025 w 2476500"/>
                  <a:gd name="connsiteY0" fmla="*/ 506433 h 2004239"/>
                  <a:gd name="connsiteX1" fmla="*/ 1105223 w 2476500"/>
                  <a:gd name="connsiteY1" fmla="*/ 625493 h 2004239"/>
                  <a:gd name="connsiteX2" fmla="*/ 1036167 w 2476500"/>
                  <a:gd name="connsiteY2" fmla="*/ 715980 h 2004239"/>
                  <a:gd name="connsiteX3" fmla="*/ 808360 w 2476500"/>
                  <a:gd name="connsiteY3" fmla="*/ 716774 h 2004239"/>
                  <a:gd name="connsiteX4" fmla="*/ 680566 w 2476500"/>
                  <a:gd name="connsiteY4" fmla="*/ 892193 h 2004239"/>
                  <a:gd name="connsiteX5" fmla="*/ 462285 w 2476500"/>
                  <a:gd name="connsiteY5" fmla="*/ 1078724 h 2004239"/>
                  <a:gd name="connsiteX6" fmla="*/ 376561 w 2476500"/>
                  <a:gd name="connsiteY6" fmla="*/ 1277956 h 2004239"/>
                  <a:gd name="connsiteX7" fmla="*/ 295598 w 2476500"/>
                  <a:gd name="connsiteY7" fmla="*/ 1442261 h 2004239"/>
                  <a:gd name="connsiteX8" fmla="*/ 173360 w 2476500"/>
                  <a:gd name="connsiteY8" fmla="*/ 1434324 h 2004239"/>
                  <a:gd name="connsiteX9" fmla="*/ 180975 w 2476500"/>
                  <a:gd name="connsiteY9" fmla="*/ 1670864 h 2004239"/>
                  <a:gd name="connsiteX10" fmla="*/ 1028700 w 2476500"/>
                  <a:gd name="connsiteY10" fmla="*/ 1851839 h 2004239"/>
                  <a:gd name="connsiteX11" fmla="*/ 1343025 w 2476500"/>
                  <a:gd name="connsiteY11" fmla="*/ 2004239 h 2004239"/>
                  <a:gd name="connsiteX12" fmla="*/ 1590675 w 2476500"/>
                  <a:gd name="connsiteY12" fmla="*/ 1966139 h 2004239"/>
                  <a:gd name="connsiteX13" fmla="*/ 2457450 w 2476500"/>
                  <a:gd name="connsiteY13" fmla="*/ 1166039 h 2004239"/>
                  <a:gd name="connsiteX14" fmla="*/ 2476500 w 2476500"/>
                  <a:gd name="connsiteY14" fmla="*/ 337364 h 2004239"/>
                  <a:gd name="connsiteX15" fmla="*/ 2476500 w 2476500"/>
                  <a:gd name="connsiteY15" fmla="*/ 184964 h 2004239"/>
                  <a:gd name="connsiteX16" fmla="*/ 713110 w 2476500"/>
                  <a:gd name="connsiteY16" fmla="*/ 18275 h 2004239"/>
                  <a:gd name="connsiteX17" fmla="*/ 982350 w 2476500"/>
                  <a:gd name="connsiteY17" fmla="*/ 6844 h 2004239"/>
                  <a:gd name="connsiteX18" fmla="*/ 1330325 w 2476500"/>
                  <a:gd name="connsiteY18" fmla="*/ 222429 h 2004239"/>
                  <a:gd name="connsiteX19" fmla="*/ 1782450 w 2476500"/>
                  <a:gd name="connsiteY19" fmla="*/ 563104 h 2004239"/>
                  <a:gd name="connsiteX20" fmla="*/ 1785144 w 2476500"/>
                  <a:gd name="connsiteY20" fmla="*/ 719951 h 2004239"/>
                  <a:gd name="connsiteX21" fmla="*/ 1164432 w 2476500"/>
                  <a:gd name="connsiteY21" fmla="*/ 308790 h 2004239"/>
                  <a:gd name="connsiteX22" fmla="*/ 1050131 w 2476500"/>
                  <a:gd name="connsiteY22" fmla="*/ 337364 h 2004239"/>
                  <a:gd name="connsiteX23" fmla="*/ 940594 w 2476500"/>
                  <a:gd name="connsiteY23" fmla="*/ 330220 h 2004239"/>
                  <a:gd name="connsiteX24" fmla="*/ 909638 w 2476500"/>
                  <a:gd name="connsiteY24" fmla="*/ 242114 h 2004239"/>
                  <a:gd name="connsiteX25" fmla="*/ 869156 w 2476500"/>
                  <a:gd name="connsiteY25" fmla="*/ 73045 h 2004239"/>
                  <a:gd name="connsiteX26" fmla="*/ 133350 w 2476500"/>
                  <a:gd name="connsiteY26" fmla="*/ 137339 h 2004239"/>
                  <a:gd name="connsiteX27" fmla="*/ 0 w 2476500"/>
                  <a:gd name="connsiteY27" fmla="*/ 384989 h 2004239"/>
                  <a:gd name="connsiteX28" fmla="*/ 250825 w 2476500"/>
                  <a:gd name="connsiteY28" fmla="*/ 426264 h 2004239"/>
                  <a:gd name="connsiteX29" fmla="*/ 501650 w 2476500"/>
                  <a:gd name="connsiteY29" fmla="*/ 467539 h 2004239"/>
                  <a:gd name="connsiteX30" fmla="*/ 620713 w 2476500"/>
                  <a:gd name="connsiteY30" fmla="*/ 413564 h 2004239"/>
                  <a:gd name="connsiteX31" fmla="*/ 962025 w 2476500"/>
                  <a:gd name="connsiteY31" fmla="*/ 506433 h 2004239"/>
                  <a:gd name="connsiteX0" fmla="*/ 962025 w 2476500"/>
                  <a:gd name="connsiteY0" fmla="*/ 517033 h 2014839"/>
                  <a:gd name="connsiteX1" fmla="*/ 1105223 w 2476500"/>
                  <a:gd name="connsiteY1" fmla="*/ 636093 h 2014839"/>
                  <a:gd name="connsiteX2" fmla="*/ 1036167 w 2476500"/>
                  <a:gd name="connsiteY2" fmla="*/ 726580 h 2014839"/>
                  <a:gd name="connsiteX3" fmla="*/ 808360 w 2476500"/>
                  <a:gd name="connsiteY3" fmla="*/ 727374 h 2014839"/>
                  <a:gd name="connsiteX4" fmla="*/ 680566 w 2476500"/>
                  <a:gd name="connsiteY4" fmla="*/ 902793 h 2014839"/>
                  <a:gd name="connsiteX5" fmla="*/ 462285 w 2476500"/>
                  <a:gd name="connsiteY5" fmla="*/ 1089324 h 2014839"/>
                  <a:gd name="connsiteX6" fmla="*/ 376561 w 2476500"/>
                  <a:gd name="connsiteY6" fmla="*/ 1288556 h 2014839"/>
                  <a:gd name="connsiteX7" fmla="*/ 295598 w 2476500"/>
                  <a:gd name="connsiteY7" fmla="*/ 1452861 h 2014839"/>
                  <a:gd name="connsiteX8" fmla="*/ 173360 w 2476500"/>
                  <a:gd name="connsiteY8" fmla="*/ 1444924 h 2014839"/>
                  <a:gd name="connsiteX9" fmla="*/ 180975 w 2476500"/>
                  <a:gd name="connsiteY9" fmla="*/ 1681464 h 2014839"/>
                  <a:gd name="connsiteX10" fmla="*/ 1028700 w 2476500"/>
                  <a:gd name="connsiteY10" fmla="*/ 1862439 h 2014839"/>
                  <a:gd name="connsiteX11" fmla="*/ 1343025 w 2476500"/>
                  <a:gd name="connsiteY11" fmla="*/ 2014839 h 2014839"/>
                  <a:gd name="connsiteX12" fmla="*/ 1590675 w 2476500"/>
                  <a:gd name="connsiteY12" fmla="*/ 1976739 h 2014839"/>
                  <a:gd name="connsiteX13" fmla="*/ 2457450 w 2476500"/>
                  <a:gd name="connsiteY13" fmla="*/ 1176639 h 2014839"/>
                  <a:gd name="connsiteX14" fmla="*/ 2476500 w 2476500"/>
                  <a:gd name="connsiteY14" fmla="*/ 347964 h 2014839"/>
                  <a:gd name="connsiteX15" fmla="*/ 2476500 w 2476500"/>
                  <a:gd name="connsiteY15" fmla="*/ 195564 h 2014839"/>
                  <a:gd name="connsiteX16" fmla="*/ 713110 w 2476500"/>
                  <a:gd name="connsiteY16" fmla="*/ 28875 h 2014839"/>
                  <a:gd name="connsiteX17" fmla="*/ 982350 w 2476500"/>
                  <a:gd name="connsiteY17" fmla="*/ 17444 h 2014839"/>
                  <a:gd name="connsiteX18" fmla="*/ 1330325 w 2476500"/>
                  <a:gd name="connsiteY18" fmla="*/ 233029 h 2014839"/>
                  <a:gd name="connsiteX19" fmla="*/ 1782450 w 2476500"/>
                  <a:gd name="connsiteY19" fmla="*/ 573704 h 2014839"/>
                  <a:gd name="connsiteX20" fmla="*/ 1785144 w 2476500"/>
                  <a:gd name="connsiteY20" fmla="*/ 730551 h 2014839"/>
                  <a:gd name="connsiteX21" fmla="*/ 1164432 w 2476500"/>
                  <a:gd name="connsiteY21" fmla="*/ 319390 h 2014839"/>
                  <a:gd name="connsiteX22" fmla="*/ 1050131 w 2476500"/>
                  <a:gd name="connsiteY22" fmla="*/ 347964 h 2014839"/>
                  <a:gd name="connsiteX23" fmla="*/ 940594 w 2476500"/>
                  <a:gd name="connsiteY23" fmla="*/ 340820 h 2014839"/>
                  <a:gd name="connsiteX24" fmla="*/ 909638 w 2476500"/>
                  <a:gd name="connsiteY24" fmla="*/ 252714 h 2014839"/>
                  <a:gd name="connsiteX25" fmla="*/ 869156 w 2476500"/>
                  <a:gd name="connsiteY25" fmla="*/ 83645 h 2014839"/>
                  <a:gd name="connsiteX26" fmla="*/ 133350 w 2476500"/>
                  <a:gd name="connsiteY26" fmla="*/ 147939 h 2014839"/>
                  <a:gd name="connsiteX27" fmla="*/ 0 w 2476500"/>
                  <a:gd name="connsiteY27" fmla="*/ 395589 h 2014839"/>
                  <a:gd name="connsiteX28" fmla="*/ 250825 w 2476500"/>
                  <a:gd name="connsiteY28" fmla="*/ 436864 h 2014839"/>
                  <a:gd name="connsiteX29" fmla="*/ 501650 w 2476500"/>
                  <a:gd name="connsiteY29" fmla="*/ 478139 h 2014839"/>
                  <a:gd name="connsiteX30" fmla="*/ 620713 w 2476500"/>
                  <a:gd name="connsiteY30" fmla="*/ 424164 h 2014839"/>
                  <a:gd name="connsiteX31" fmla="*/ 962025 w 2476500"/>
                  <a:gd name="connsiteY31" fmla="*/ 517033 h 2014839"/>
                  <a:gd name="connsiteX0" fmla="*/ 962025 w 2476500"/>
                  <a:gd name="connsiteY0" fmla="*/ 524707 h 2022513"/>
                  <a:gd name="connsiteX1" fmla="*/ 1105223 w 2476500"/>
                  <a:gd name="connsiteY1" fmla="*/ 643767 h 2022513"/>
                  <a:gd name="connsiteX2" fmla="*/ 1036167 w 2476500"/>
                  <a:gd name="connsiteY2" fmla="*/ 734254 h 2022513"/>
                  <a:gd name="connsiteX3" fmla="*/ 808360 w 2476500"/>
                  <a:gd name="connsiteY3" fmla="*/ 735048 h 2022513"/>
                  <a:gd name="connsiteX4" fmla="*/ 680566 w 2476500"/>
                  <a:gd name="connsiteY4" fmla="*/ 910467 h 2022513"/>
                  <a:gd name="connsiteX5" fmla="*/ 462285 w 2476500"/>
                  <a:gd name="connsiteY5" fmla="*/ 1096998 h 2022513"/>
                  <a:gd name="connsiteX6" fmla="*/ 376561 w 2476500"/>
                  <a:gd name="connsiteY6" fmla="*/ 1296230 h 2022513"/>
                  <a:gd name="connsiteX7" fmla="*/ 295598 w 2476500"/>
                  <a:gd name="connsiteY7" fmla="*/ 1460535 h 2022513"/>
                  <a:gd name="connsiteX8" fmla="*/ 173360 w 2476500"/>
                  <a:gd name="connsiteY8" fmla="*/ 1452598 h 2022513"/>
                  <a:gd name="connsiteX9" fmla="*/ 180975 w 2476500"/>
                  <a:gd name="connsiteY9" fmla="*/ 1689138 h 2022513"/>
                  <a:gd name="connsiteX10" fmla="*/ 1028700 w 2476500"/>
                  <a:gd name="connsiteY10" fmla="*/ 1870113 h 2022513"/>
                  <a:gd name="connsiteX11" fmla="*/ 1343025 w 2476500"/>
                  <a:gd name="connsiteY11" fmla="*/ 2022513 h 2022513"/>
                  <a:gd name="connsiteX12" fmla="*/ 1590675 w 2476500"/>
                  <a:gd name="connsiteY12" fmla="*/ 1984413 h 2022513"/>
                  <a:gd name="connsiteX13" fmla="*/ 2457450 w 2476500"/>
                  <a:gd name="connsiteY13" fmla="*/ 1184313 h 2022513"/>
                  <a:gd name="connsiteX14" fmla="*/ 2476500 w 2476500"/>
                  <a:gd name="connsiteY14" fmla="*/ 355638 h 2022513"/>
                  <a:gd name="connsiteX15" fmla="*/ 2476500 w 2476500"/>
                  <a:gd name="connsiteY15" fmla="*/ 203238 h 2022513"/>
                  <a:gd name="connsiteX16" fmla="*/ 862335 w 2476500"/>
                  <a:gd name="connsiteY16" fmla="*/ 7974 h 2022513"/>
                  <a:gd name="connsiteX17" fmla="*/ 713110 w 2476500"/>
                  <a:gd name="connsiteY17" fmla="*/ 36549 h 2022513"/>
                  <a:gd name="connsiteX18" fmla="*/ 982350 w 2476500"/>
                  <a:gd name="connsiteY18" fmla="*/ 25118 h 2022513"/>
                  <a:gd name="connsiteX19" fmla="*/ 1330325 w 2476500"/>
                  <a:gd name="connsiteY19" fmla="*/ 240703 h 2022513"/>
                  <a:gd name="connsiteX20" fmla="*/ 1782450 w 2476500"/>
                  <a:gd name="connsiteY20" fmla="*/ 581378 h 2022513"/>
                  <a:gd name="connsiteX21" fmla="*/ 1785144 w 2476500"/>
                  <a:gd name="connsiteY21" fmla="*/ 738225 h 2022513"/>
                  <a:gd name="connsiteX22" fmla="*/ 1164432 w 2476500"/>
                  <a:gd name="connsiteY22" fmla="*/ 327064 h 2022513"/>
                  <a:gd name="connsiteX23" fmla="*/ 1050131 w 2476500"/>
                  <a:gd name="connsiteY23" fmla="*/ 355638 h 2022513"/>
                  <a:gd name="connsiteX24" fmla="*/ 940594 w 2476500"/>
                  <a:gd name="connsiteY24" fmla="*/ 348494 h 2022513"/>
                  <a:gd name="connsiteX25" fmla="*/ 909638 w 2476500"/>
                  <a:gd name="connsiteY25" fmla="*/ 260388 h 2022513"/>
                  <a:gd name="connsiteX26" fmla="*/ 869156 w 2476500"/>
                  <a:gd name="connsiteY26" fmla="*/ 91319 h 2022513"/>
                  <a:gd name="connsiteX27" fmla="*/ 133350 w 2476500"/>
                  <a:gd name="connsiteY27" fmla="*/ 155613 h 2022513"/>
                  <a:gd name="connsiteX28" fmla="*/ 0 w 2476500"/>
                  <a:gd name="connsiteY28" fmla="*/ 403263 h 2022513"/>
                  <a:gd name="connsiteX29" fmla="*/ 250825 w 2476500"/>
                  <a:gd name="connsiteY29" fmla="*/ 444538 h 2022513"/>
                  <a:gd name="connsiteX30" fmla="*/ 501650 w 2476500"/>
                  <a:gd name="connsiteY30" fmla="*/ 485813 h 2022513"/>
                  <a:gd name="connsiteX31" fmla="*/ 620713 w 2476500"/>
                  <a:gd name="connsiteY31" fmla="*/ 431838 h 2022513"/>
                  <a:gd name="connsiteX32" fmla="*/ 962025 w 2476500"/>
                  <a:gd name="connsiteY32" fmla="*/ 524707 h 2022513"/>
                  <a:gd name="connsiteX0" fmla="*/ 962025 w 2476500"/>
                  <a:gd name="connsiteY0" fmla="*/ 560072 h 2057878"/>
                  <a:gd name="connsiteX1" fmla="*/ 1105223 w 2476500"/>
                  <a:gd name="connsiteY1" fmla="*/ 679132 h 2057878"/>
                  <a:gd name="connsiteX2" fmla="*/ 1036167 w 2476500"/>
                  <a:gd name="connsiteY2" fmla="*/ 769619 h 2057878"/>
                  <a:gd name="connsiteX3" fmla="*/ 808360 w 2476500"/>
                  <a:gd name="connsiteY3" fmla="*/ 770413 h 2057878"/>
                  <a:gd name="connsiteX4" fmla="*/ 680566 w 2476500"/>
                  <a:gd name="connsiteY4" fmla="*/ 945832 h 2057878"/>
                  <a:gd name="connsiteX5" fmla="*/ 462285 w 2476500"/>
                  <a:gd name="connsiteY5" fmla="*/ 1132363 h 2057878"/>
                  <a:gd name="connsiteX6" fmla="*/ 376561 w 2476500"/>
                  <a:gd name="connsiteY6" fmla="*/ 1331595 h 2057878"/>
                  <a:gd name="connsiteX7" fmla="*/ 295598 w 2476500"/>
                  <a:gd name="connsiteY7" fmla="*/ 1495900 h 2057878"/>
                  <a:gd name="connsiteX8" fmla="*/ 173360 w 2476500"/>
                  <a:gd name="connsiteY8" fmla="*/ 1487963 h 2057878"/>
                  <a:gd name="connsiteX9" fmla="*/ 180975 w 2476500"/>
                  <a:gd name="connsiteY9" fmla="*/ 1724503 h 2057878"/>
                  <a:gd name="connsiteX10" fmla="*/ 1028700 w 2476500"/>
                  <a:gd name="connsiteY10" fmla="*/ 1905478 h 2057878"/>
                  <a:gd name="connsiteX11" fmla="*/ 1343025 w 2476500"/>
                  <a:gd name="connsiteY11" fmla="*/ 2057878 h 2057878"/>
                  <a:gd name="connsiteX12" fmla="*/ 1590675 w 2476500"/>
                  <a:gd name="connsiteY12" fmla="*/ 2019778 h 2057878"/>
                  <a:gd name="connsiteX13" fmla="*/ 2457450 w 2476500"/>
                  <a:gd name="connsiteY13" fmla="*/ 1219678 h 2057878"/>
                  <a:gd name="connsiteX14" fmla="*/ 2476500 w 2476500"/>
                  <a:gd name="connsiteY14" fmla="*/ 391003 h 2057878"/>
                  <a:gd name="connsiteX15" fmla="*/ 2476500 w 2476500"/>
                  <a:gd name="connsiteY15" fmla="*/ 238603 h 2057878"/>
                  <a:gd name="connsiteX16" fmla="*/ 713110 w 2476500"/>
                  <a:gd name="connsiteY16" fmla="*/ 5239 h 2057878"/>
                  <a:gd name="connsiteX17" fmla="*/ 713110 w 2476500"/>
                  <a:gd name="connsiteY17" fmla="*/ 71914 h 2057878"/>
                  <a:gd name="connsiteX18" fmla="*/ 982350 w 2476500"/>
                  <a:gd name="connsiteY18" fmla="*/ 60483 h 2057878"/>
                  <a:gd name="connsiteX19" fmla="*/ 1330325 w 2476500"/>
                  <a:gd name="connsiteY19" fmla="*/ 276068 h 2057878"/>
                  <a:gd name="connsiteX20" fmla="*/ 1782450 w 2476500"/>
                  <a:gd name="connsiteY20" fmla="*/ 616743 h 2057878"/>
                  <a:gd name="connsiteX21" fmla="*/ 1785144 w 2476500"/>
                  <a:gd name="connsiteY21" fmla="*/ 773590 h 2057878"/>
                  <a:gd name="connsiteX22" fmla="*/ 1164432 w 2476500"/>
                  <a:gd name="connsiteY22" fmla="*/ 362429 h 2057878"/>
                  <a:gd name="connsiteX23" fmla="*/ 1050131 w 2476500"/>
                  <a:gd name="connsiteY23" fmla="*/ 391003 h 2057878"/>
                  <a:gd name="connsiteX24" fmla="*/ 940594 w 2476500"/>
                  <a:gd name="connsiteY24" fmla="*/ 383859 h 2057878"/>
                  <a:gd name="connsiteX25" fmla="*/ 909638 w 2476500"/>
                  <a:gd name="connsiteY25" fmla="*/ 295753 h 2057878"/>
                  <a:gd name="connsiteX26" fmla="*/ 869156 w 2476500"/>
                  <a:gd name="connsiteY26" fmla="*/ 126684 h 2057878"/>
                  <a:gd name="connsiteX27" fmla="*/ 133350 w 2476500"/>
                  <a:gd name="connsiteY27" fmla="*/ 190978 h 2057878"/>
                  <a:gd name="connsiteX28" fmla="*/ 0 w 2476500"/>
                  <a:gd name="connsiteY28" fmla="*/ 438628 h 2057878"/>
                  <a:gd name="connsiteX29" fmla="*/ 250825 w 2476500"/>
                  <a:gd name="connsiteY29" fmla="*/ 479903 h 2057878"/>
                  <a:gd name="connsiteX30" fmla="*/ 501650 w 2476500"/>
                  <a:gd name="connsiteY30" fmla="*/ 521178 h 2057878"/>
                  <a:gd name="connsiteX31" fmla="*/ 620713 w 2476500"/>
                  <a:gd name="connsiteY31" fmla="*/ 467203 h 2057878"/>
                  <a:gd name="connsiteX32" fmla="*/ 962025 w 2476500"/>
                  <a:gd name="connsiteY32" fmla="*/ 560072 h 2057878"/>
                  <a:gd name="connsiteX0" fmla="*/ 962025 w 2476500"/>
                  <a:gd name="connsiteY0" fmla="*/ 554833 h 2052639"/>
                  <a:gd name="connsiteX1" fmla="*/ 1105223 w 2476500"/>
                  <a:gd name="connsiteY1" fmla="*/ 673893 h 2052639"/>
                  <a:gd name="connsiteX2" fmla="*/ 1036167 w 2476500"/>
                  <a:gd name="connsiteY2" fmla="*/ 764380 h 2052639"/>
                  <a:gd name="connsiteX3" fmla="*/ 808360 w 2476500"/>
                  <a:gd name="connsiteY3" fmla="*/ 765174 h 2052639"/>
                  <a:gd name="connsiteX4" fmla="*/ 680566 w 2476500"/>
                  <a:gd name="connsiteY4" fmla="*/ 940593 h 2052639"/>
                  <a:gd name="connsiteX5" fmla="*/ 462285 w 2476500"/>
                  <a:gd name="connsiteY5" fmla="*/ 1127124 h 2052639"/>
                  <a:gd name="connsiteX6" fmla="*/ 376561 w 2476500"/>
                  <a:gd name="connsiteY6" fmla="*/ 1326356 h 2052639"/>
                  <a:gd name="connsiteX7" fmla="*/ 295598 w 2476500"/>
                  <a:gd name="connsiteY7" fmla="*/ 1490661 h 2052639"/>
                  <a:gd name="connsiteX8" fmla="*/ 173360 w 2476500"/>
                  <a:gd name="connsiteY8" fmla="*/ 1482724 h 2052639"/>
                  <a:gd name="connsiteX9" fmla="*/ 180975 w 2476500"/>
                  <a:gd name="connsiteY9" fmla="*/ 1719264 h 2052639"/>
                  <a:gd name="connsiteX10" fmla="*/ 1028700 w 2476500"/>
                  <a:gd name="connsiteY10" fmla="*/ 1900239 h 2052639"/>
                  <a:gd name="connsiteX11" fmla="*/ 1343025 w 2476500"/>
                  <a:gd name="connsiteY11" fmla="*/ 2052639 h 2052639"/>
                  <a:gd name="connsiteX12" fmla="*/ 1590675 w 2476500"/>
                  <a:gd name="connsiteY12" fmla="*/ 2014539 h 2052639"/>
                  <a:gd name="connsiteX13" fmla="*/ 2457450 w 2476500"/>
                  <a:gd name="connsiteY13" fmla="*/ 1214439 h 2052639"/>
                  <a:gd name="connsiteX14" fmla="*/ 2476500 w 2476500"/>
                  <a:gd name="connsiteY14" fmla="*/ 385764 h 2052639"/>
                  <a:gd name="connsiteX15" fmla="*/ 2476500 w 2476500"/>
                  <a:gd name="connsiteY15" fmla="*/ 233364 h 2052639"/>
                  <a:gd name="connsiteX16" fmla="*/ 713110 w 2476500"/>
                  <a:gd name="connsiteY16" fmla="*/ 0 h 2052639"/>
                  <a:gd name="connsiteX17" fmla="*/ 713110 w 2476500"/>
                  <a:gd name="connsiteY17" fmla="*/ 66675 h 2052639"/>
                  <a:gd name="connsiteX18" fmla="*/ 982350 w 2476500"/>
                  <a:gd name="connsiteY18" fmla="*/ 55244 h 2052639"/>
                  <a:gd name="connsiteX19" fmla="*/ 1330325 w 2476500"/>
                  <a:gd name="connsiteY19" fmla="*/ 270829 h 2052639"/>
                  <a:gd name="connsiteX20" fmla="*/ 1782450 w 2476500"/>
                  <a:gd name="connsiteY20" fmla="*/ 611504 h 2052639"/>
                  <a:gd name="connsiteX21" fmla="*/ 1785144 w 2476500"/>
                  <a:gd name="connsiteY21" fmla="*/ 768351 h 2052639"/>
                  <a:gd name="connsiteX22" fmla="*/ 1164432 w 2476500"/>
                  <a:gd name="connsiteY22" fmla="*/ 357190 h 2052639"/>
                  <a:gd name="connsiteX23" fmla="*/ 1050131 w 2476500"/>
                  <a:gd name="connsiteY23" fmla="*/ 385764 h 2052639"/>
                  <a:gd name="connsiteX24" fmla="*/ 940594 w 2476500"/>
                  <a:gd name="connsiteY24" fmla="*/ 378620 h 2052639"/>
                  <a:gd name="connsiteX25" fmla="*/ 909638 w 2476500"/>
                  <a:gd name="connsiteY25" fmla="*/ 290514 h 2052639"/>
                  <a:gd name="connsiteX26" fmla="*/ 869156 w 2476500"/>
                  <a:gd name="connsiteY26" fmla="*/ 121445 h 2052639"/>
                  <a:gd name="connsiteX27" fmla="*/ 133350 w 2476500"/>
                  <a:gd name="connsiteY27" fmla="*/ 185739 h 2052639"/>
                  <a:gd name="connsiteX28" fmla="*/ 0 w 2476500"/>
                  <a:gd name="connsiteY28" fmla="*/ 433389 h 2052639"/>
                  <a:gd name="connsiteX29" fmla="*/ 250825 w 2476500"/>
                  <a:gd name="connsiteY29" fmla="*/ 474664 h 2052639"/>
                  <a:gd name="connsiteX30" fmla="*/ 501650 w 2476500"/>
                  <a:gd name="connsiteY30" fmla="*/ 515939 h 2052639"/>
                  <a:gd name="connsiteX31" fmla="*/ 620713 w 2476500"/>
                  <a:gd name="connsiteY31" fmla="*/ 461964 h 2052639"/>
                  <a:gd name="connsiteX32" fmla="*/ 962025 w 2476500"/>
                  <a:gd name="connsiteY32" fmla="*/ 554833 h 2052639"/>
                  <a:gd name="connsiteX0" fmla="*/ 962025 w 2476500"/>
                  <a:gd name="connsiteY0" fmla="*/ 555854 h 2053660"/>
                  <a:gd name="connsiteX1" fmla="*/ 1105223 w 2476500"/>
                  <a:gd name="connsiteY1" fmla="*/ 674914 h 2053660"/>
                  <a:gd name="connsiteX2" fmla="*/ 1036167 w 2476500"/>
                  <a:gd name="connsiteY2" fmla="*/ 765401 h 2053660"/>
                  <a:gd name="connsiteX3" fmla="*/ 808360 w 2476500"/>
                  <a:gd name="connsiteY3" fmla="*/ 766195 h 2053660"/>
                  <a:gd name="connsiteX4" fmla="*/ 680566 w 2476500"/>
                  <a:gd name="connsiteY4" fmla="*/ 941614 h 2053660"/>
                  <a:gd name="connsiteX5" fmla="*/ 462285 w 2476500"/>
                  <a:gd name="connsiteY5" fmla="*/ 1128145 h 2053660"/>
                  <a:gd name="connsiteX6" fmla="*/ 376561 w 2476500"/>
                  <a:gd name="connsiteY6" fmla="*/ 1327377 h 2053660"/>
                  <a:gd name="connsiteX7" fmla="*/ 295598 w 2476500"/>
                  <a:gd name="connsiteY7" fmla="*/ 1491682 h 2053660"/>
                  <a:gd name="connsiteX8" fmla="*/ 173360 w 2476500"/>
                  <a:gd name="connsiteY8" fmla="*/ 1483745 h 2053660"/>
                  <a:gd name="connsiteX9" fmla="*/ 180975 w 2476500"/>
                  <a:gd name="connsiteY9" fmla="*/ 1720285 h 2053660"/>
                  <a:gd name="connsiteX10" fmla="*/ 1028700 w 2476500"/>
                  <a:gd name="connsiteY10" fmla="*/ 1901260 h 2053660"/>
                  <a:gd name="connsiteX11" fmla="*/ 1343025 w 2476500"/>
                  <a:gd name="connsiteY11" fmla="*/ 2053660 h 2053660"/>
                  <a:gd name="connsiteX12" fmla="*/ 1590675 w 2476500"/>
                  <a:gd name="connsiteY12" fmla="*/ 2015560 h 2053660"/>
                  <a:gd name="connsiteX13" fmla="*/ 2457450 w 2476500"/>
                  <a:gd name="connsiteY13" fmla="*/ 1215460 h 2053660"/>
                  <a:gd name="connsiteX14" fmla="*/ 2476500 w 2476500"/>
                  <a:gd name="connsiteY14" fmla="*/ 386785 h 2053660"/>
                  <a:gd name="connsiteX15" fmla="*/ 2476500 w 2476500"/>
                  <a:gd name="connsiteY15" fmla="*/ 234385 h 2053660"/>
                  <a:gd name="connsiteX16" fmla="*/ 713110 w 2476500"/>
                  <a:gd name="connsiteY16" fmla="*/ 1021 h 2053660"/>
                  <a:gd name="connsiteX17" fmla="*/ 713110 w 2476500"/>
                  <a:gd name="connsiteY17" fmla="*/ 67696 h 2053660"/>
                  <a:gd name="connsiteX18" fmla="*/ 982350 w 2476500"/>
                  <a:gd name="connsiteY18" fmla="*/ 56265 h 2053660"/>
                  <a:gd name="connsiteX19" fmla="*/ 1330325 w 2476500"/>
                  <a:gd name="connsiteY19" fmla="*/ 271850 h 2053660"/>
                  <a:gd name="connsiteX20" fmla="*/ 1782450 w 2476500"/>
                  <a:gd name="connsiteY20" fmla="*/ 612525 h 2053660"/>
                  <a:gd name="connsiteX21" fmla="*/ 1785144 w 2476500"/>
                  <a:gd name="connsiteY21" fmla="*/ 769372 h 2053660"/>
                  <a:gd name="connsiteX22" fmla="*/ 1164432 w 2476500"/>
                  <a:gd name="connsiteY22" fmla="*/ 358211 h 2053660"/>
                  <a:gd name="connsiteX23" fmla="*/ 1050131 w 2476500"/>
                  <a:gd name="connsiteY23" fmla="*/ 386785 h 2053660"/>
                  <a:gd name="connsiteX24" fmla="*/ 940594 w 2476500"/>
                  <a:gd name="connsiteY24" fmla="*/ 379641 h 2053660"/>
                  <a:gd name="connsiteX25" fmla="*/ 909638 w 2476500"/>
                  <a:gd name="connsiteY25" fmla="*/ 291535 h 2053660"/>
                  <a:gd name="connsiteX26" fmla="*/ 869156 w 2476500"/>
                  <a:gd name="connsiteY26" fmla="*/ 122466 h 2053660"/>
                  <a:gd name="connsiteX27" fmla="*/ 133350 w 2476500"/>
                  <a:gd name="connsiteY27" fmla="*/ 186760 h 2053660"/>
                  <a:gd name="connsiteX28" fmla="*/ 0 w 2476500"/>
                  <a:gd name="connsiteY28" fmla="*/ 434410 h 2053660"/>
                  <a:gd name="connsiteX29" fmla="*/ 250825 w 2476500"/>
                  <a:gd name="connsiteY29" fmla="*/ 475685 h 2053660"/>
                  <a:gd name="connsiteX30" fmla="*/ 501650 w 2476500"/>
                  <a:gd name="connsiteY30" fmla="*/ 516960 h 2053660"/>
                  <a:gd name="connsiteX31" fmla="*/ 620713 w 2476500"/>
                  <a:gd name="connsiteY31" fmla="*/ 462985 h 2053660"/>
                  <a:gd name="connsiteX32" fmla="*/ 962025 w 2476500"/>
                  <a:gd name="connsiteY32" fmla="*/ 555854 h 2053660"/>
                  <a:gd name="connsiteX0" fmla="*/ 962025 w 2476500"/>
                  <a:gd name="connsiteY0" fmla="*/ 566480 h 2064286"/>
                  <a:gd name="connsiteX1" fmla="*/ 1105223 w 2476500"/>
                  <a:gd name="connsiteY1" fmla="*/ 685540 h 2064286"/>
                  <a:gd name="connsiteX2" fmla="*/ 1036167 w 2476500"/>
                  <a:gd name="connsiteY2" fmla="*/ 776027 h 2064286"/>
                  <a:gd name="connsiteX3" fmla="*/ 808360 w 2476500"/>
                  <a:gd name="connsiteY3" fmla="*/ 776821 h 2064286"/>
                  <a:gd name="connsiteX4" fmla="*/ 680566 w 2476500"/>
                  <a:gd name="connsiteY4" fmla="*/ 952240 h 2064286"/>
                  <a:gd name="connsiteX5" fmla="*/ 462285 w 2476500"/>
                  <a:gd name="connsiteY5" fmla="*/ 1138771 h 2064286"/>
                  <a:gd name="connsiteX6" fmla="*/ 376561 w 2476500"/>
                  <a:gd name="connsiteY6" fmla="*/ 1338003 h 2064286"/>
                  <a:gd name="connsiteX7" fmla="*/ 295598 w 2476500"/>
                  <a:gd name="connsiteY7" fmla="*/ 1502308 h 2064286"/>
                  <a:gd name="connsiteX8" fmla="*/ 173360 w 2476500"/>
                  <a:gd name="connsiteY8" fmla="*/ 1494371 h 2064286"/>
                  <a:gd name="connsiteX9" fmla="*/ 180975 w 2476500"/>
                  <a:gd name="connsiteY9" fmla="*/ 1730911 h 2064286"/>
                  <a:gd name="connsiteX10" fmla="*/ 1028700 w 2476500"/>
                  <a:gd name="connsiteY10" fmla="*/ 1911886 h 2064286"/>
                  <a:gd name="connsiteX11" fmla="*/ 1343025 w 2476500"/>
                  <a:gd name="connsiteY11" fmla="*/ 2064286 h 2064286"/>
                  <a:gd name="connsiteX12" fmla="*/ 1590675 w 2476500"/>
                  <a:gd name="connsiteY12" fmla="*/ 2026186 h 2064286"/>
                  <a:gd name="connsiteX13" fmla="*/ 2457450 w 2476500"/>
                  <a:gd name="connsiteY13" fmla="*/ 1226086 h 2064286"/>
                  <a:gd name="connsiteX14" fmla="*/ 2476500 w 2476500"/>
                  <a:gd name="connsiteY14" fmla="*/ 397411 h 2064286"/>
                  <a:gd name="connsiteX15" fmla="*/ 2476500 w 2476500"/>
                  <a:gd name="connsiteY15" fmla="*/ 245011 h 2064286"/>
                  <a:gd name="connsiteX16" fmla="*/ 976635 w 2476500"/>
                  <a:gd name="connsiteY16" fmla="*/ 24347 h 2064286"/>
                  <a:gd name="connsiteX17" fmla="*/ 713110 w 2476500"/>
                  <a:gd name="connsiteY17" fmla="*/ 11647 h 2064286"/>
                  <a:gd name="connsiteX18" fmla="*/ 713110 w 2476500"/>
                  <a:gd name="connsiteY18" fmla="*/ 78322 h 2064286"/>
                  <a:gd name="connsiteX19" fmla="*/ 982350 w 2476500"/>
                  <a:gd name="connsiteY19" fmla="*/ 66891 h 2064286"/>
                  <a:gd name="connsiteX20" fmla="*/ 1330325 w 2476500"/>
                  <a:gd name="connsiteY20" fmla="*/ 282476 h 2064286"/>
                  <a:gd name="connsiteX21" fmla="*/ 1782450 w 2476500"/>
                  <a:gd name="connsiteY21" fmla="*/ 623151 h 2064286"/>
                  <a:gd name="connsiteX22" fmla="*/ 1785144 w 2476500"/>
                  <a:gd name="connsiteY22" fmla="*/ 779998 h 2064286"/>
                  <a:gd name="connsiteX23" fmla="*/ 1164432 w 2476500"/>
                  <a:gd name="connsiteY23" fmla="*/ 368837 h 2064286"/>
                  <a:gd name="connsiteX24" fmla="*/ 1050131 w 2476500"/>
                  <a:gd name="connsiteY24" fmla="*/ 397411 h 2064286"/>
                  <a:gd name="connsiteX25" fmla="*/ 940594 w 2476500"/>
                  <a:gd name="connsiteY25" fmla="*/ 390267 h 2064286"/>
                  <a:gd name="connsiteX26" fmla="*/ 909638 w 2476500"/>
                  <a:gd name="connsiteY26" fmla="*/ 302161 h 2064286"/>
                  <a:gd name="connsiteX27" fmla="*/ 869156 w 2476500"/>
                  <a:gd name="connsiteY27" fmla="*/ 133092 h 2064286"/>
                  <a:gd name="connsiteX28" fmla="*/ 133350 w 2476500"/>
                  <a:gd name="connsiteY28" fmla="*/ 197386 h 2064286"/>
                  <a:gd name="connsiteX29" fmla="*/ 0 w 2476500"/>
                  <a:gd name="connsiteY29" fmla="*/ 445036 h 2064286"/>
                  <a:gd name="connsiteX30" fmla="*/ 250825 w 2476500"/>
                  <a:gd name="connsiteY30" fmla="*/ 486311 h 2064286"/>
                  <a:gd name="connsiteX31" fmla="*/ 501650 w 2476500"/>
                  <a:gd name="connsiteY31" fmla="*/ 527586 h 2064286"/>
                  <a:gd name="connsiteX32" fmla="*/ 620713 w 2476500"/>
                  <a:gd name="connsiteY32" fmla="*/ 473611 h 2064286"/>
                  <a:gd name="connsiteX33" fmla="*/ 962025 w 2476500"/>
                  <a:gd name="connsiteY33" fmla="*/ 566480 h 2064286"/>
                  <a:gd name="connsiteX0" fmla="*/ 962025 w 2476500"/>
                  <a:gd name="connsiteY0" fmla="*/ 586146 h 2083952"/>
                  <a:gd name="connsiteX1" fmla="*/ 1105223 w 2476500"/>
                  <a:gd name="connsiteY1" fmla="*/ 705206 h 2083952"/>
                  <a:gd name="connsiteX2" fmla="*/ 1036167 w 2476500"/>
                  <a:gd name="connsiteY2" fmla="*/ 795693 h 2083952"/>
                  <a:gd name="connsiteX3" fmla="*/ 808360 w 2476500"/>
                  <a:gd name="connsiteY3" fmla="*/ 796487 h 2083952"/>
                  <a:gd name="connsiteX4" fmla="*/ 680566 w 2476500"/>
                  <a:gd name="connsiteY4" fmla="*/ 971906 h 2083952"/>
                  <a:gd name="connsiteX5" fmla="*/ 462285 w 2476500"/>
                  <a:gd name="connsiteY5" fmla="*/ 1158437 h 2083952"/>
                  <a:gd name="connsiteX6" fmla="*/ 376561 w 2476500"/>
                  <a:gd name="connsiteY6" fmla="*/ 1357669 h 2083952"/>
                  <a:gd name="connsiteX7" fmla="*/ 295598 w 2476500"/>
                  <a:gd name="connsiteY7" fmla="*/ 1521974 h 2083952"/>
                  <a:gd name="connsiteX8" fmla="*/ 173360 w 2476500"/>
                  <a:gd name="connsiteY8" fmla="*/ 1514037 h 2083952"/>
                  <a:gd name="connsiteX9" fmla="*/ 180975 w 2476500"/>
                  <a:gd name="connsiteY9" fmla="*/ 1750577 h 2083952"/>
                  <a:gd name="connsiteX10" fmla="*/ 1028700 w 2476500"/>
                  <a:gd name="connsiteY10" fmla="*/ 1931552 h 2083952"/>
                  <a:gd name="connsiteX11" fmla="*/ 1343025 w 2476500"/>
                  <a:gd name="connsiteY11" fmla="*/ 2083952 h 2083952"/>
                  <a:gd name="connsiteX12" fmla="*/ 1590675 w 2476500"/>
                  <a:gd name="connsiteY12" fmla="*/ 2045852 h 2083952"/>
                  <a:gd name="connsiteX13" fmla="*/ 2457450 w 2476500"/>
                  <a:gd name="connsiteY13" fmla="*/ 1245752 h 2083952"/>
                  <a:gd name="connsiteX14" fmla="*/ 2476500 w 2476500"/>
                  <a:gd name="connsiteY14" fmla="*/ 417077 h 2083952"/>
                  <a:gd name="connsiteX15" fmla="*/ 2476500 w 2476500"/>
                  <a:gd name="connsiteY15" fmla="*/ 264677 h 2083952"/>
                  <a:gd name="connsiteX16" fmla="*/ 1002035 w 2476500"/>
                  <a:gd name="connsiteY16" fmla="*/ 15438 h 2083952"/>
                  <a:gd name="connsiteX17" fmla="*/ 713110 w 2476500"/>
                  <a:gd name="connsiteY17" fmla="*/ 31313 h 2083952"/>
                  <a:gd name="connsiteX18" fmla="*/ 713110 w 2476500"/>
                  <a:gd name="connsiteY18" fmla="*/ 97988 h 2083952"/>
                  <a:gd name="connsiteX19" fmla="*/ 982350 w 2476500"/>
                  <a:gd name="connsiteY19" fmla="*/ 86557 h 2083952"/>
                  <a:gd name="connsiteX20" fmla="*/ 1330325 w 2476500"/>
                  <a:gd name="connsiteY20" fmla="*/ 302142 h 2083952"/>
                  <a:gd name="connsiteX21" fmla="*/ 1782450 w 2476500"/>
                  <a:gd name="connsiteY21" fmla="*/ 642817 h 2083952"/>
                  <a:gd name="connsiteX22" fmla="*/ 1785144 w 2476500"/>
                  <a:gd name="connsiteY22" fmla="*/ 799664 h 2083952"/>
                  <a:gd name="connsiteX23" fmla="*/ 1164432 w 2476500"/>
                  <a:gd name="connsiteY23" fmla="*/ 388503 h 2083952"/>
                  <a:gd name="connsiteX24" fmla="*/ 1050131 w 2476500"/>
                  <a:gd name="connsiteY24" fmla="*/ 417077 h 2083952"/>
                  <a:gd name="connsiteX25" fmla="*/ 940594 w 2476500"/>
                  <a:gd name="connsiteY25" fmla="*/ 409933 h 2083952"/>
                  <a:gd name="connsiteX26" fmla="*/ 909638 w 2476500"/>
                  <a:gd name="connsiteY26" fmla="*/ 321827 h 2083952"/>
                  <a:gd name="connsiteX27" fmla="*/ 869156 w 2476500"/>
                  <a:gd name="connsiteY27" fmla="*/ 152758 h 2083952"/>
                  <a:gd name="connsiteX28" fmla="*/ 133350 w 2476500"/>
                  <a:gd name="connsiteY28" fmla="*/ 217052 h 2083952"/>
                  <a:gd name="connsiteX29" fmla="*/ 0 w 2476500"/>
                  <a:gd name="connsiteY29" fmla="*/ 464702 h 2083952"/>
                  <a:gd name="connsiteX30" fmla="*/ 250825 w 2476500"/>
                  <a:gd name="connsiteY30" fmla="*/ 505977 h 2083952"/>
                  <a:gd name="connsiteX31" fmla="*/ 501650 w 2476500"/>
                  <a:gd name="connsiteY31" fmla="*/ 547252 h 2083952"/>
                  <a:gd name="connsiteX32" fmla="*/ 620713 w 2476500"/>
                  <a:gd name="connsiteY32" fmla="*/ 493277 h 2083952"/>
                  <a:gd name="connsiteX33" fmla="*/ 962025 w 2476500"/>
                  <a:gd name="connsiteY33" fmla="*/ 586146 h 2083952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920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981151 w 2476500"/>
                  <a:gd name="connsiteY16" fmla="*/ 214862 h 2068514"/>
                  <a:gd name="connsiteX17" fmla="*/ 1389385 w 2476500"/>
                  <a:gd name="connsiteY17" fmla="*/ 180975 h 2068514"/>
                  <a:gd name="connsiteX18" fmla="*/ 1002035 w 2476500"/>
                  <a:gd name="connsiteY18" fmla="*/ 0 h 2068514"/>
                  <a:gd name="connsiteX19" fmla="*/ 710729 w 2476500"/>
                  <a:gd name="connsiteY19" fmla="*/ 18256 h 2068514"/>
                  <a:gd name="connsiteX20" fmla="*/ 713110 w 2476500"/>
                  <a:gd name="connsiteY20" fmla="*/ 82550 h 2068514"/>
                  <a:gd name="connsiteX21" fmla="*/ 982350 w 2476500"/>
                  <a:gd name="connsiteY21" fmla="*/ 71119 h 2068514"/>
                  <a:gd name="connsiteX22" fmla="*/ 1349375 w 2476500"/>
                  <a:gd name="connsiteY22" fmla="*/ 272417 h 2068514"/>
                  <a:gd name="connsiteX23" fmla="*/ 1782450 w 2476500"/>
                  <a:gd name="connsiteY23" fmla="*/ 627379 h 2068514"/>
                  <a:gd name="connsiteX24" fmla="*/ 1785144 w 2476500"/>
                  <a:gd name="connsiteY24" fmla="*/ 784226 h 2068514"/>
                  <a:gd name="connsiteX25" fmla="*/ 1164432 w 2476500"/>
                  <a:gd name="connsiteY25" fmla="*/ 373065 h 2068514"/>
                  <a:gd name="connsiteX26" fmla="*/ 1050131 w 2476500"/>
                  <a:gd name="connsiteY26" fmla="*/ 401639 h 2068514"/>
                  <a:gd name="connsiteX27" fmla="*/ 940594 w 2476500"/>
                  <a:gd name="connsiteY27" fmla="*/ 394495 h 2068514"/>
                  <a:gd name="connsiteX28" fmla="*/ 909638 w 2476500"/>
                  <a:gd name="connsiteY28" fmla="*/ 306389 h 2068514"/>
                  <a:gd name="connsiteX29" fmla="*/ 869156 w 2476500"/>
                  <a:gd name="connsiteY29" fmla="*/ 137320 h 2068514"/>
                  <a:gd name="connsiteX30" fmla="*/ 133350 w 2476500"/>
                  <a:gd name="connsiteY30" fmla="*/ 201614 h 2068514"/>
                  <a:gd name="connsiteX31" fmla="*/ 0 w 2476500"/>
                  <a:gd name="connsiteY31" fmla="*/ 449264 h 2068514"/>
                  <a:gd name="connsiteX32" fmla="*/ 250825 w 2476500"/>
                  <a:gd name="connsiteY32" fmla="*/ 490539 h 2068514"/>
                  <a:gd name="connsiteX33" fmla="*/ 501650 w 2476500"/>
                  <a:gd name="connsiteY33" fmla="*/ 531814 h 2068514"/>
                  <a:gd name="connsiteX34" fmla="*/ 620713 w 2476500"/>
                  <a:gd name="connsiteY34" fmla="*/ 477839 h 2068514"/>
                  <a:gd name="connsiteX35" fmla="*/ 962025 w 2476500"/>
                  <a:gd name="connsiteY35" fmla="*/ 570708 h 2068514"/>
                  <a:gd name="connsiteX0" fmla="*/ 962025 w 2876550"/>
                  <a:gd name="connsiteY0" fmla="*/ 1909418 h 3407224"/>
                  <a:gd name="connsiteX1" fmla="*/ 1105223 w 2876550"/>
                  <a:gd name="connsiteY1" fmla="*/ 2028478 h 3407224"/>
                  <a:gd name="connsiteX2" fmla="*/ 1036167 w 2876550"/>
                  <a:gd name="connsiteY2" fmla="*/ 2118965 h 3407224"/>
                  <a:gd name="connsiteX3" fmla="*/ 808360 w 2876550"/>
                  <a:gd name="connsiteY3" fmla="*/ 2119759 h 3407224"/>
                  <a:gd name="connsiteX4" fmla="*/ 680566 w 2876550"/>
                  <a:gd name="connsiteY4" fmla="*/ 2295178 h 3407224"/>
                  <a:gd name="connsiteX5" fmla="*/ 462285 w 2876550"/>
                  <a:gd name="connsiteY5" fmla="*/ 2481709 h 3407224"/>
                  <a:gd name="connsiteX6" fmla="*/ 376561 w 2876550"/>
                  <a:gd name="connsiteY6" fmla="*/ 2680941 h 3407224"/>
                  <a:gd name="connsiteX7" fmla="*/ 295598 w 2876550"/>
                  <a:gd name="connsiteY7" fmla="*/ 2845246 h 3407224"/>
                  <a:gd name="connsiteX8" fmla="*/ 173360 w 2876550"/>
                  <a:gd name="connsiteY8" fmla="*/ 2837309 h 3407224"/>
                  <a:gd name="connsiteX9" fmla="*/ 180975 w 2876550"/>
                  <a:gd name="connsiteY9" fmla="*/ 3073849 h 3407224"/>
                  <a:gd name="connsiteX10" fmla="*/ 1028700 w 2876550"/>
                  <a:gd name="connsiteY10" fmla="*/ 3254824 h 3407224"/>
                  <a:gd name="connsiteX11" fmla="*/ 1343025 w 2876550"/>
                  <a:gd name="connsiteY11" fmla="*/ 3407224 h 3407224"/>
                  <a:gd name="connsiteX12" fmla="*/ 1590675 w 2876550"/>
                  <a:gd name="connsiteY12" fmla="*/ 3369124 h 3407224"/>
                  <a:gd name="connsiteX13" fmla="*/ 2457450 w 2876550"/>
                  <a:gd name="connsiteY13" fmla="*/ 2569024 h 3407224"/>
                  <a:gd name="connsiteX14" fmla="*/ 2476500 w 2876550"/>
                  <a:gd name="connsiteY14" fmla="*/ 1740349 h 3407224"/>
                  <a:gd name="connsiteX15" fmla="*/ 2876550 w 2876550"/>
                  <a:gd name="connsiteY15" fmla="*/ 449 h 3407224"/>
                  <a:gd name="connsiteX16" fmla="*/ 1981151 w 2876550"/>
                  <a:gd name="connsiteY16" fmla="*/ 1553572 h 3407224"/>
                  <a:gd name="connsiteX17" fmla="*/ 1389385 w 2876550"/>
                  <a:gd name="connsiteY17" fmla="*/ 1519685 h 3407224"/>
                  <a:gd name="connsiteX18" fmla="*/ 1002035 w 2876550"/>
                  <a:gd name="connsiteY18" fmla="*/ 1338710 h 3407224"/>
                  <a:gd name="connsiteX19" fmla="*/ 710729 w 2876550"/>
                  <a:gd name="connsiteY19" fmla="*/ 1356966 h 3407224"/>
                  <a:gd name="connsiteX20" fmla="*/ 713110 w 2876550"/>
                  <a:gd name="connsiteY20" fmla="*/ 1421260 h 3407224"/>
                  <a:gd name="connsiteX21" fmla="*/ 982350 w 2876550"/>
                  <a:gd name="connsiteY21" fmla="*/ 1409829 h 3407224"/>
                  <a:gd name="connsiteX22" fmla="*/ 1349375 w 2876550"/>
                  <a:gd name="connsiteY22" fmla="*/ 1611127 h 3407224"/>
                  <a:gd name="connsiteX23" fmla="*/ 1782450 w 2876550"/>
                  <a:gd name="connsiteY23" fmla="*/ 1966089 h 3407224"/>
                  <a:gd name="connsiteX24" fmla="*/ 1785144 w 2876550"/>
                  <a:gd name="connsiteY24" fmla="*/ 2122936 h 3407224"/>
                  <a:gd name="connsiteX25" fmla="*/ 1164432 w 2876550"/>
                  <a:gd name="connsiteY25" fmla="*/ 1711775 h 3407224"/>
                  <a:gd name="connsiteX26" fmla="*/ 1050131 w 2876550"/>
                  <a:gd name="connsiteY26" fmla="*/ 1740349 h 3407224"/>
                  <a:gd name="connsiteX27" fmla="*/ 940594 w 2876550"/>
                  <a:gd name="connsiteY27" fmla="*/ 1733205 h 3407224"/>
                  <a:gd name="connsiteX28" fmla="*/ 909638 w 2876550"/>
                  <a:gd name="connsiteY28" fmla="*/ 1645099 h 3407224"/>
                  <a:gd name="connsiteX29" fmla="*/ 869156 w 2876550"/>
                  <a:gd name="connsiteY29" fmla="*/ 1476030 h 3407224"/>
                  <a:gd name="connsiteX30" fmla="*/ 133350 w 2876550"/>
                  <a:gd name="connsiteY30" fmla="*/ 1540324 h 3407224"/>
                  <a:gd name="connsiteX31" fmla="*/ 0 w 2876550"/>
                  <a:gd name="connsiteY31" fmla="*/ 1787974 h 3407224"/>
                  <a:gd name="connsiteX32" fmla="*/ 250825 w 2876550"/>
                  <a:gd name="connsiteY32" fmla="*/ 1829249 h 3407224"/>
                  <a:gd name="connsiteX33" fmla="*/ 501650 w 2876550"/>
                  <a:gd name="connsiteY33" fmla="*/ 1870524 h 3407224"/>
                  <a:gd name="connsiteX34" fmla="*/ 620713 w 2876550"/>
                  <a:gd name="connsiteY34" fmla="*/ 1816549 h 3407224"/>
                  <a:gd name="connsiteX35" fmla="*/ 962025 w 2876550"/>
                  <a:gd name="connsiteY35" fmla="*/ 1909418 h 3407224"/>
                  <a:gd name="connsiteX0" fmla="*/ 962025 w 3302000"/>
                  <a:gd name="connsiteY0" fmla="*/ 1909418 h 3407224"/>
                  <a:gd name="connsiteX1" fmla="*/ 1105223 w 3302000"/>
                  <a:gd name="connsiteY1" fmla="*/ 2028478 h 3407224"/>
                  <a:gd name="connsiteX2" fmla="*/ 1036167 w 3302000"/>
                  <a:gd name="connsiteY2" fmla="*/ 2118965 h 3407224"/>
                  <a:gd name="connsiteX3" fmla="*/ 808360 w 3302000"/>
                  <a:gd name="connsiteY3" fmla="*/ 2119759 h 3407224"/>
                  <a:gd name="connsiteX4" fmla="*/ 680566 w 3302000"/>
                  <a:gd name="connsiteY4" fmla="*/ 2295178 h 3407224"/>
                  <a:gd name="connsiteX5" fmla="*/ 462285 w 3302000"/>
                  <a:gd name="connsiteY5" fmla="*/ 2481709 h 3407224"/>
                  <a:gd name="connsiteX6" fmla="*/ 376561 w 3302000"/>
                  <a:gd name="connsiteY6" fmla="*/ 2680941 h 3407224"/>
                  <a:gd name="connsiteX7" fmla="*/ 295598 w 3302000"/>
                  <a:gd name="connsiteY7" fmla="*/ 2845246 h 3407224"/>
                  <a:gd name="connsiteX8" fmla="*/ 173360 w 3302000"/>
                  <a:gd name="connsiteY8" fmla="*/ 2837309 h 3407224"/>
                  <a:gd name="connsiteX9" fmla="*/ 180975 w 3302000"/>
                  <a:gd name="connsiteY9" fmla="*/ 3073849 h 3407224"/>
                  <a:gd name="connsiteX10" fmla="*/ 1028700 w 3302000"/>
                  <a:gd name="connsiteY10" fmla="*/ 3254824 h 3407224"/>
                  <a:gd name="connsiteX11" fmla="*/ 1343025 w 3302000"/>
                  <a:gd name="connsiteY11" fmla="*/ 3407224 h 3407224"/>
                  <a:gd name="connsiteX12" fmla="*/ 1590675 w 3302000"/>
                  <a:gd name="connsiteY12" fmla="*/ 3369124 h 3407224"/>
                  <a:gd name="connsiteX13" fmla="*/ 2457450 w 3302000"/>
                  <a:gd name="connsiteY13" fmla="*/ 2569024 h 3407224"/>
                  <a:gd name="connsiteX14" fmla="*/ 3302000 w 3302000"/>
                  <a:gd name="connsiteY14" fmla="*/ 610049 h 3407224"/>
                  <a:gd name="connsiteX15" fmla="*/ 2876550 w 3302000"/>
                  <a:gd name="connsiteY15" fmla="*/ 449 h 3407224"/>
                  <a:gd name="connsiteX16" fmla="*/ 1981151 w 3302000"/>
                  <a:gd name="connsiteY16" fmla="*/ 1553572 h 3407224"/>
                  <a:gd name="connsiteX17" fmla="*/ 1389385 w 3302000"/>
                  <a:gd name="connsiteY17" fmla="*/ 1519685 h 3407224"/>
                  <a:gd name="connsiteX18" fmla="*/ 1002035 w 3302000"/>
                  <a:gd name="connsiteY18" fmla="*/ 1338710 h 3407224"/>
                  <a:gd name="connsiteX19" fmla="*/ 710729 w 3302000"/>
                  <a:gd name="connsiteY19" fmla="*/ 1356966 h 3407224"/>
                  <a:gd name="connsiteX20" fmla="*/ 713110 w 3302000"/>
                  <a:gd name="connsiteY20" fmla="*/ 1421260 h 3407224"/>
                  <a:gd name="connsiteX21" fmla="*/ 982350 w 3302000"/>
                  <a:gd name="connsiteY21" fmla="*/ 1409829 h 3407224"/>
                  <a:gd name="connsiteX22" fmla="*/ 1349375 w 3302000"/>
                  <a:gd name="connsiteY22" fmla="*/ 1611127 h 3407224"/>
                  <a:gd name="connsiteX23" fmla="*/ 1782450 w 3302000"/>
                  <a:gd name="connsiteY23" fmla="*/ 1966089 h 3407224"/>
                  <a:gd name="connsiteX24" fmla="*/ 1785144 w 3302000"/>
                  <a:gd name="connsiteY24" fmla="*/ 2122936 h 3407224"/>
                  <a:gd name="connsiteX25" fmla="*/ 1164432 w 3302000"/>
                  <a:gd name="connsiteY25" fmla="*/ 1711775 h 3407224"/>
                  <a:gd name="connsiteX26" fmla="*/ 1050131 w 3302000"/>
                  <a:gd name="connsiteY26" fmla="*/ 1740349 h 3407224"/>
                  <a:gd name="connsiteX27" fmla="*/ 940594 w 3302000"/>
                  <a:gd name="connsiteY27" fmla="*/ 1733205 h 3407224"/>
                  <a:gd name="connsiteX28" fmla="*/ 909638 w 3302000"/>
                  <a:gd name="connsiteY28" fmla="*/ 1645099 h 3407224"/>
                  <a:gd name="connsiteX29" fmla="*/ 869156 w 3302000"/>
                  <a:gd name="connsiteY29" fmla="*/ 1476030 h 3407224"/>
                  <a:gd name="connsiteX30" fmla="*/ 133350 w 3302000"/>
                  <a:gd name="connsiteY30" fmla="*/ 1540324 h 3407224"/>
                  <a:gd name="connsiteX31" fmla="*/ 0 w 3302000"/>
                  <a:gd name="connsiteY31" fmla="*/ 1787974 h 3407224"/>
                  <a:gd name="connsiteX32" fmla="*/ 250825 w 3302000"/>
                  <a:gd name="connsiteY32" fmla="*/ 1829249 h 3407224"/>
                  <a:gd name="connsiteX33" fmla="*/ 501650 w 3302000"/>
                  <a:gd name="connsiteY33" fmla="*/ 1870524 h 3407224"/>
                  <a:gd name="connsiteX34" fmla="*/ 620713 w 3302000"/>
                  <a:gd name="connsiteY34" fmla="*/ 1816549 h 3407224"/>
                  <a:gd name="connsiteX35" fmla="*/ 962025 w 3302000"/>
                  <a:gd name="connsiteY35" fmla="*/ 1909418 h 3407224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2876550 w 3302000"/>
                  <a:gd name="connsiteY15" fmla="*/ 0 h 3406775"/>
                  <a:gd name="connsiteX16" fmla="*/ 1981151 w 3302000"/>
                  <a:gd name="connsiteY16" fmla="*/ 1553123 h 3406775"/>
                  <a:gd name="connsiteX17" fmla="*/ 1389385 w 3302000"/>
                  <a:gd name="connsiteY17" fmla="*/ 1519236 h 3406775"/>
                  <a:gd name="connsiteX18" fmla="*/ 1002035 w 3302000"/>
                  <a:gd name="connsiteY18" fmla="*/ 1338261 h 3406775"/>
                  <a:gd name="connsiteX19" fmla="*/ 710729 w 3302000"/>
                  <a:gd name="connsiteY19" fmla="*/ 1356517 h 3406775"/>
                  <a:gd name="connsiteX20" fmla="*/ 713110 w 3302000"/>
                  <a:gd name="connsiteY20" fmla="*/ 1420811 h 3406775"/>
                  <a:gd name="connsiteX21" fmla="*/ 982350 w 3302000"/>
                  <a:gd name="connsiteY21" fmla="*/ 1409380 h 3406775"/>
                  <a:gd name="connsiteX22" fmla="*/ 1349375 w 3302000"/>
                  <a:gd name="connsiteY22" fmla="*/ 1610678 h 3406775"/>
                  <a:gd name="connsiteX23" fmla="*/ 1782450 w 3302000"/>
                  <a:gd name="connsiteY23" fmla="*/ 1965640 h 3406775"/>
                  <a:gd name="connsiteX24" fmla="*/ 1785144 w 3302000"/>
                  <a:gd name="connsiteY24" fmla="*/ 2122487 h 3406775"/>
                  <a:gd name="connsiteX25" fmla="*/ 1164432 w 3302000"/>
                  <a:gd name="connsiteY25" fmla="*/ 1711326 h 3406775"/>
                  <a:gd name="connsiteX26" fmla="*/ 1050131 w 3302000"/>
                  <a:gd name="connsiteY26" fmla="*/ 1739900 h 3406775"/>
                  <a:gd name="connsiteX27" fmla="*/ 940594 w 3302000"/>
                  <a:gd name="connsiteY27" fmla="*/ 1732756 h 3406775"/>
                  <a:gd name="connsiteX28" fmla="*/ 909638 w 3302000"/>
                  <a:gd name="connsiteY28" fmla="*/ 1644650 h 3406775"/>
                  <a:gd name="connsiteX29" fmla="*/ 869156 w 3302000"/>
                  <a:gd name="connsiteY29" fmla="*/ 1475581 h 3406775"/>
                  <a:gd name="connsiteX30" fmla="*/ 133350 w 3302000"/>
                  <a:gd name="connsiteY30" fmla="*/ 1539875 h 3406775"/>
                  <a:gd name="connsiteX31" fmla="*/ 0 w 3302000"/>
                  <a:gd name="connsiteY31" fmla="*/ 1787525 h 3406775"/>
                  <a:gd name="connsiteX32" fmla="*/ 250825 w 3302000"/>
                  <a:gd name="connsiteY32" fmla="*/ 1828800 h 3406775"/>
                  <a:gd name="connsiteX33" fmla="*/ 501650 w 3302000"/>
                  <a:gd name="connsiteY33" fmla="*/ 1870075 h 3406775"/>
                  <a:gd name="connsiteX34" fmla="*/ 620713 w 3302000"/>
                  <a:gd name="connsiteY34" fmla="*/ 1816100 h 3406775"/>
                  <a:gd name="connsiteX35" fmla="*/ 962025 w 3302000"/>
                  <a:gd name="connsiteY35" fmla="*/ 1908969 h 3406775"/>
                  <a:gd name="connsiteX0" fmla="*/ 962025 w 3302000"/>
                  <a:gd name="connsiteY0" fmla="*/ 1908969 h 3406775"/>
                  <a:gd name="connsiteX1" fmla="*/ 1105223 w 3302000"/>
                  <a:gd name="connsiteY1" fmla="*/ 2028029 h 3406775"/>
                  <a:gd name="connsiteX2" fmla="*/ 1036167 w 3302000"/>
                  <a:gd name="connsiteY2" fmla="*/ 2118516 h 3406775"/>
                  <a:gd name="connsiteX3" fmla="*/ 808360 w 3302000"/>
                  <a:gd name="connsiteY3" fmla="*/ 2119310 h 3406775"/>
                  <a:gd name="connsiteX4" fmla="*/ 680566 w 3302000"/>
                  <a:gd name="connsiteY4" fmla="*/ 2294729 h 3406775"/>
                  <a:gd name="connsiteX5" fmla="*/ 462285 w 3302000"/>
                  <a:gd name="connsiteY5" fmla="*/ 2481260 h 3406775"/>
                  <a:gd name="connsiteX6" fmla="*/ 376561 w 3302000"/>
                  <a:gd name="connsiteY6" fmla="*/ 2680492 h 3406775"/>
                  <a:gd name="connsiteX7" fmla="*/ 295598 w 3302000"/>
                  <a:gd name="connsiteY7" fmla="*/ 2844797 h 3406775"/>
                  <a:gd name="connsiteX8" fmla="*/ 173360 w 3302000"/>
                  <a:gd name="connsiteY8" fmla="*/ 2836860 h 3406775"/>
                  <a:gd name="connsiteX9" fmla="*/ 180975 w 3302000"/>
                  <a:gd name="connsiteY9" fmla="*/ 3073400 h 3406775"/>
                  <a:gd name="connsiteX10" fmla="*/ 1028700 w 3302000"/>
                  <a:gd name="connsiteY10" fmla="*/ 3254375 h 3406775"/>
                  <a:gd name="connsiteX11" fmla="*/ 1343025 w 3302000"/>
                  <a:gd name="connsiteY11" fmla="*/ 3406775 h 3406775"/>
                  <a:gd name="connsiteX12" fmla="*/ 1590675 w 3302000"/>
                  <a:gd name="connsiteY12" fmla="*/ 3368675 h 3406775"/>
                  <a:gd name="connsiteX13" fmla="*/ 2457450 w 3302000"/>
                  <a:gd name="connsiteY13" fmla="*/ 2568575 h 3406775"/>
                  <a:gd name="connsiteX14" fmla="*/ 3302000 w 3302000"/>
                  <a:gd name="connsiteY14" fmla="*/ 609600 h 3406775"/>
                  <a:gd name="connsiteX15" fmla="*/ 3016201 w 3302000"/>
                  <a:gd name="connsiteY15" fmla="*/ 187873 h 3406775"/>
                  <a:gd name="connsiteX16" fmla="*/ 2876550 w 3302000"/>
                  <a:gd name="connsiteY16" fmla="*/ 0 h 3406775"/>
                  <a:gd name="connsiteX17" fmla="*/ 1981151 w 3302000"/>
                  <a:gd name="connsiteY17" fmla="*/ 1553123 h 3406775"/>
                  <a:gd name="connsiteX18" fmla="*/ 1389385 w 3302000"/>
                  <a:gd name="connsiteY18" fmla="*/ 1519236 h 3406775"/>
                  <a:gd name="connsiteX19" fmla="*/ 1002035 w 3302000"/>
                  <a:gd name="connsiteY19" fmla="*/ 1338261 h 3406775"/>
                  <a:gd name="connsiteX20" fmla="*/ 710729 w 3302000"/>
                  <a:gd name="connsiteY20" fmla="*/ 1356517 h 3406775"/>
                  <a:gd name="connsiteX21" fmla="*/ 713110 w 3302000"/>
                  <a:gd name="connsiteY21" fmla="*/ 1420811 h 3406775"/>
                  <a:gd name="connsiteX22" fmla="*/ 982350 w 3302000"/>
                  <a:gd name="connsiteY22" fmla="*/ 1409380 h 3406775"/>
                  <a:gd name="connsiteX23" fmla="*/ 1349375 w 3302000"/>
                  <a:gd name="connsiteY23" fmla="*/ 1610678 h 3406775"/>
                  <a:gd name="connsiteX24" fmla="*/ 1782450 w 3302000"/>
                  <a:gd name="connsiteY24" fmla="*/ 1965640 h 3406775"/>
                  <a:gd name="connsiteX25" fmla="*/ 1785144 w 3302000"/>
                  <a:gd name="connsiteY25" fmla="*/ 2122487 h 3406775"/>
                  <a:gd name="connsiteX26" fmla="*/ 1164432 w 3302000"/>
                  <a:gd name="connsiteY26" fmla="*/ 1711326 h 3406775"/>
                  <a:gd name="connsiteX27" fmla="*/ 1050131 w 3302000"/>
                  <a:gd name="connsiteY27" fmla="*/ 1739900 h 3406775"/>
                  <a:gd name="connsiteX28" fmla="*/ 940594 w 3302000"/>
                  <a:gd name="connsiteY28" fmla="*/ 1732756 h 3406775"/>
                  <a:gd name="connsiteX29" fmla="*/ 909638 w 3302000"/>
                  <a:gd name="connsiteY29" fmla="*/ 1644650 h 3406775"/>
                  <a:gd name="connsiteX30" fmla="*/ 869156 w 3302000"/>
                  <a:gd name="connsiteY30" fmla="*/ 1475581 h 3406775"/>
                  <a:gd name="connsiteX31" fmla="*/ 133350 w 3302000"/>
                  <a:gd name="connsiteY31" fmla="*/ 1539875 h 3406775"/>
                  <a:gd name="connsiteX32" fmla="*/ 0 w 3302000"/>
                  <a:gd name="connsiteY32" fmla="*/ 1787525 h 3406775"/>
                  <a:gd name="connsiteX33" fmla="*/ 250825 w 3302000"/>
                  <a:gd name="connsiteY33" fmla="*/ 1828800 h 3406775"/>
                  <a:gd name="connsiteX34" fmla="*/ 501650 w 3302000"/>
                  <a:gd name="connsiteY34" fmla="*/ 1870075 h 3406775"/>
                  <a:gd name="connsiteX35" fmla="*/ 620713 w 3302000"/>
                  <a:gd name="connsiteY35" fmla="*/ 1816100 h 3406775"/>
                  <a:gd name="connsiteX36" fmla="*/ 962025 w 3302000"/>
                  <a:gd name="connsiteY36" fmla="*/ 1908969 h 3406775"/>
                  <a:gd name="connsiteX0" fmla="*/ 962025 w 3302000"/>
                  <a:gd name="connsiteY0" fmla="*/ 3314946 h 4812752"/>
                  <a:gd name="connsiteX1" fmla="*/ 1105223 w 3302000"/>
                  <a:gd name="connsiteY1" fmla="*/ 3434006 h 4812752"/>
                  <a:gd name="connsiteX2" fmla="*/ 1036167 w 3302000"/>
                  <a:gd name="connsiteY2" fmla="*/ 3524493 h 4812752"/>
                  <a:gd name="connsiteX3" fmla="*/ 808360 w 3302000"/>
                  <a:gd name="connsiteY3" fmla="*/ 3525287 h 4812752"/>
                  <a:gd name="connsiteX4" fmla="*/ 680566 w 3302000"/>
                  <a:gd name="connsiteY4" fmla="*/ 3700706 h 4812752"/>
                  <a:gd name="connsiteX5" fmla="*/ 462285 w 3302000"/>
                  <a:gd name="connsiteY5" fmla="*/ 3887237 h 4812752"/>
                  <a:gd name="connsiteX6" fmla="*/ 376561 w 3302000"/>
                  <a:gd name="connsiteY6" fmla="*/ 4086469 h 4812752"/>
                  <a:gd name="connsiteX7" fmla="*/ 295598 w 3302000"/>
                  <a:gd name="connsiteY7" fmla="*/ 4250774 h 4812752"/>
                  <a:gd name="connsiteX8" fmla="*/ 173360 w 3302000"/>
                  <a:gd name="connsiteY8" fmla="*/ 4242837 h 4812752"/>
                  <a:gd name="connsiteX9" fmla="*/ 180975 w 3302000"/>
                  <a:gd name="connsiteY9" fmla="*/ 4479377 h 4812752"/>
                  <a:gd name="connsiteX10" fmla="*/ 1028700 w 3302000"/>
                  <a:gd name="connsiteY10" fmla="*/ 4660352 h 4812752"/>
                  <a:gd name="connsiteX11" fmla="*/ 1343025 w 3302000"/>
                  <a:gd name="connsiteY11" fmla="*/ 4812752 h 4812752"/>
                  <a:gd name="connsiteX12" fmla="*/ 1590675 w 3302000"/>
                  <a:gd name="connsiteY12" fmla="*/ 4774652 h 4812752"/>
                  <a:gd name="connsiteX13" fmla="*/ 2457450 w 3302000"/>
                  <a:gd name="connsiteY13" fmla="*/ 3974552 h 4812752"/>
                  <a:gd name="connsiteX14" fmla="*/ 3302000 w 3302000"/>
                  <a:gd name="connsiteY14" fmla="*/ 2015577 h 4812752"/>
                  <a:gd name="connsiteX15" fmla="*/ 3009851 w 3302000"/>
                  <a:gd name="connsiteY15" fmla="*/ 0 h 4812752"/>
                  <a:gd name="connsiteX16" fmla="*/ 2876550 w 3302000"/>
                  <a:gd name="connsiteY16" fmla="*/ 1405977 h 4812752"/>
                  <a:gd name="connsiteX17" fmla="*/ 1981151 w 3302000"/>
                  <a:gd name="connsiteY17" fmla="*/ 2959100 h 4812752"/>
                  <a:gd name="connsiteX18" fmla="*/ 1389385 w 3302000"/>
                  <a:gd name="connsiteY18" fmla="*/ 2925213 h 4812752"/>
                  <a:gd name="connsiteX19" fmla="*/ 1002035 w 3302000"/>
                  <a:gd name="connsiteY19" fmla="*/ 2744238 h 4812752"/>
                  <a:gd name="connsiteX20" fmla="*/ 710729 w 3302000"/>
                  <a:gd name="connsiteY20" fmla="*/ 2762494 h 4812752"/>
                  <a:gd name="connsiteX21" fmla="*/ 713110 w 3302000"/>
                  <a:gd name="connsiteY21" fmla="*/ 2826788 h 4812752"/>
                  <a:gd name="connsiteX22" fmla="*/ 982350 w 3302000"/>
                  <a:gd name="connsiteY22" fmla="*/ 2815357 h 4812752"/>
                  <a:gd name="connsiteX23" fmla="*/ 1349375 w 3302000"/>
                  <a:gd name="connsiteY23" fmla="*/ 3016655 h 4812752"/>
                  <a:gd name="connsiteX24" fmla="*/ 1782450 w 3302000"/>
                  <a:gd name="connsiteY24" fmla="*/ 3371617 h 4812752"/>
                  <a:gd name="connsiteX25" fmla="*/ 1785144 w 3302000"/>
                  <a:gd name="connsiteY25" fmla="*/ 3528464 h 4812752"/>
                  <a:gd name="connsiteX26" fmla="*/ 1164432 w 3302000"/>
                  <a:gd name="connsiteY26" fmla="*/ 3117303 h 4812752"/>
                  <a:gd name="connsiteX27" fmla="*/ 1050131 w 3302000"/>
                  <a:gd name="connsiteY27" fmla="*/ 3145877 h 4812752"/>
                  <a:gd name="connsiteX28" fmla="*/ 940594 w 3302000"/>
                  <a:gd name="connsiteY28" fmla="*/ 3138733 h 4812752"/>
                  <a:gd name="connsiteX29" fmla="*/ 909638 w 3302000"/>
                  <a:gd name="connsiteY29" fmla="*/ 3050627 h 4812752"/>
                  <a:gd name="connsiteX30" fmla="*/ 869156 w 3302000"/>
                  <a:gd name="connsiteY30" fmla="*/ 2881558 h 4812752"/>
                  <a:gd name="connsiteX31" fmla="*/ 133350 w 3302000"/>
                  <a:gd name="connsiteY31" fmla="*/ 2945852 h 4812752"/>
                  <a:gd name="connsiteX32" fmla="*/ 0 w 3302000"/>
                  <a:gd name="connsiteY32" fmla="*/ 3193502 h 4812752"/>
                  <a:gd name="connsiteX33" fmla="*/ 250825 w 3302000"/>
                  <a:gd name="connsiteY33" fmla="*/ 3234777 h 4812752"/>
                  <a:gd name="connsiteX34" fmla="*/ 501650 w 3302000"/>
                  <a:gd name="connsiteY34" fmla="*/ 3276052 h 4812752"/>
                  <a:gd name="connsiteX35" fmla="*/ 620713 w 3302000"/>
                  <a:gd name="connsiteY35" fmla="*/ 3222077 h 4812752"/>
                  <a:gd name="connsiteX36" fmla="*/ 962025 w 3302000"/>
                  <a:gd name="connsiteY36" fmla="*/ 3314946 h 4812752"/>
                  <a:gd name="connsiteX0" fmla="*/ 962025 w 3302000"/>
                  <a:gd name="connsiteY0" fmla="*/ 3324319 h 4822125"/>
                  <a:gd name="connsiteX1" fmla="*/ 1105223 w 3302000"/>
                  <a:gd name="connsiteY1" fmla="*/ 3443379 h 4822125"/>
                  <a:gd name="connsiteX2" fmla="*/ 1036167 w 3302000"/>
                  <a:gd name="connsiteY2" fmla="*/ 3533866 h 4822125"/>
                  <a:gd name="connsiteX3" fmla="*/ 808360 w 3302000"/>
                  <a:gd name="connsiteY3" fmla="*/ 3534660 h 4822125"/>
                  <a:gd name="connsiteX4" fmla="*/ 680566 w 3302000"/>
                  <a:gd name="connsiteY4" fmla="*/ 3710079 h 4822125"/>
                  <a:gd name="connsiteX5" fmla="*/ 462285 w 3302000"/>
                  <a:gd name="connsiteY5" fmla="*/ 3896610 h 4822125"/>
                  <a:gd name="connsiteX6" fmla="*/ 376561 w 3302000"/>
                  <a:gd name="connsiteY6" fmla="*/ 4095842 h 4822125"/>
                  <a:gd name="connsiteX7" fmla="*/ 295598 w 3302000"/>
                  <a:gd name="connsiteY7" fmla="*/ 4260147 h 4822125"/>
                  <a:gd name="connsiteX8" fmla="*/ 173360 w 3302000"/>
                  <a:gd name="connsiteY8" fmla="*/ 4252210 h 4822125"/>
                  <a:gd name="connsiteX9" fmla="*/ 180975 w 3302000"/>
                  <a:gd name="connsiteY9" fmla="*/ 4488750 h 4822125"/>
                  <a:gd name="connsiteX10" fmla="*/ 1028700 w 3302000"/>
                  <a:gd name="connsiteY10" fmla="*/ 4669725 h 4822125"/>
                  <a:gd name="connsiteX11" fmla="*/ 1343025 w 3302000"/>
                  <a:gd name="connsiteY11" fmla="*/ 4822125 h 4822125"/>
                  <a:gd name="connsiteX12" fmla="*/ 1590675 w 3302000"/>
                  <a:gd name="connsiteY12" fmla="*/ 4784025 h 4822125"/>
                  <a:gd name="connsiteX13" fmla="*/ 2457450 w 3302000"/>
                  <a:gd name="connsiteY13" fmla="*/ 3983925 h 4822125"/>
                  <a:gd name="connsiteX14" fmla="*/ 3302000 w 3302000"/>
                  <a:gd name="connsiteY14" fmla="*/ 2024950 h 4822125"/>
                  <a:gd name="connsiteX15" fmla="*/ 3009851 w 3302000"/>
                  <a:gd name="connsiteY15" fmla="*/ 9373 h 4822125"/>
                  <a:gd name="connsiteX16" fmla="*/ 2876550 w 3302000"/>
                  <a:gd name="connsiteY16" fmla="*/ 1415350 h 4822125"/>
                  <a:gd name="connsiteX17" fmla="*/ 1981151 w 3302000"/>
                  <a:gd name="connsiteY17" fmla="*/ 2968473 h 4822125"/>
                  <a:gd name="connsiteX18" fmla="*/ 1389385 w 3302000"/>
                  <a:gd name="connsiteY18" fmla="*/ 2934586 h 4822125"/>
                  <a:gd name="connsiteX19" fmla="*/ 1002035 w 3302000"/>
                  <a:gd name="connsiteY19" fmla="*/ 2753611 h 4822125"/>
                  <a:gd name="connsiteX20" fmla="*/ 710729 w 3302000"/>
                  <a:gd name="connsiteY20" fmla="*/ 2771867 h 4822125"/>
                  <a:gd name="connsiteX21" fmla="*/ 713110 w 3302000"/>
                  <a:gd name="connsiteY21" fmla="*/ 2836161 h 4822125"/>
                  <a:gd name="connsiteX22" fmla="*/ 982350 w 3302000"/>
                  <a:gd name="connsiteY22" fmla="*/ 2824730 h 4822125"/>
                  <a:gd name="connsiteX23" fmla="*/ 1349375 w 3302000"/>
                  <a:gd name="connsiteY23" fmla="*/ 3026028 h 4822125"/>
                  <a:gd name="connsiteX24" fmla="*/ 1782450 w 3302000"/>
                  <a:gd name="connsiteY24" fmla="*/ 3380990 h 4822125"/>
                  <a:gd name="connsiteX25" fmla="*/ 1785144 w 3302000"/>
                  <a:gd name="connsiteY25" fmla="*/ 3537837 h 4822125"/>
                  <a:gd name="connsiteX26" fmla="*/ 1164432 w 3302000"/>
                  <a:gd name="connsiteY26" fmla="*/ 3126676 h 4822125"/>
                  <a:gd name="connsiteX27" fmla="*/ 1050131 w 3302000"/>
                  <a:gd name="connsiteY27" fmla="*/ 3155250 h 4822125"/>
                  <a:gd name="connsiteX28" fmla="*/ 940594 w 3302000"/>
                  <a:gd name="connsiteY28" fmla="*/ 3148106 h 4822125"/>
                  <a:gd name="connsiteX29" fmla="*/ 909638 w 3302000"/>
                  <a:gd name="connsiteY29" fmla="*/ 3060000 h 4822125"/>
                  <a:gd name="connsiteX30" fmla="*/ 869156 w 3302000"/>
                  <a:gd name="connsiteY30" fmla="*/ 2890931 h 4822125"/>
                  <a:gd name="connsiteX31" fmla="*/ 133350 w 3302000"/>
                  <a:gd name="connsiteY31" fmla="*/ 2955225 h 4822125"/>
                  <a:gd name="connsiteX32" fmla="*/ 0 w 3302000"/>
                  <a:gd name="connsiteY32" fmla="*/ 3202875 h 4822125"/>
                  <a:gd name="connsiteX33" fmla="*/ 250825 w 3302000"/>
                  <a:gd name="connsiteY33" fmla="*/ 3244150 h 4822125"/>
                  <a:gd name="connsiteX34" fmla="*/ 501650 w 3302000"/>
                  <a:gd name="connsiteY34" fmla="*/ 3285425 h 4822125"/>
                  <a:gd name="connsiteX35" fmla="*/ 620713 w 3302000"/>
                  <a:gd name="connsiteY35" fmla="*/ 3231450 h 4822125"/>
                  <a:gd name="connsiteX36" fmla="*/ 962025 w 3302000"/>
                  <a:gd name="connsiteY36" fmla="*/ 3324319 h 4822125"/>
                  <a:gd name="connsiteX0" fmla="*/ 962025 w 3328293"/>
                  <a:gd name="connsiteY0" fmla="*/ 3440229 h 4938035"/>
                  <a:gd name="connsiteX1" fmla="*/ 1105223 w 3328293"/>
                  <a:gd name="connsiteY1" fmla="*/ 3559289 h 4938035"/>
                  <a:gd name="connsiteX2" fmla="*/ 1036167 w 3328293"/>
                  <a:gd name="connsiteY2" fmla="*/ 3649776 h 4938035"/>
                  <a:gd name="connsiteX3" fmla="*/ 808360 w 3328293"/>
                  <a:gd name="connsiteY3" fmla="*/ 3650570 h 4938035"/>
                  <a:gd name="connsiteX4" fmla="*/ 680566 w 3328293"/>
                  <a:gd name="connsiteY4" fmla="*/ 3825989 h 4938035"/>
                  <a:gd name="connsiteX5" fmla="*/ 462285 w 3328293"/>
                  <a:gd name="connsiteY5" fmla="*/ 4012520 h 4938035"/>
                  <a:gd name="connsiteX6" fmla="*/ 376561 w 3328293"/>
                  <a:gd name="connsiteY6" fmla="*/ 4211752 h 4938035"/>
                  <a:gd name="connsiteX7" fmla="*/ 295598 w 3328293"/>
                  <a:gd name="connsiteY7" fmla="*/ 4376057 h 4938035"/>
                  <a:gd name="connsiteX8" fmla="*/ 173360 w 3328293"/>
                  <a:gd name="connsiteY8" fmla="*/ 4368120 h 4938035"/>
                  <a:gd name="connsiteX9" fmla="*/ 180975 w 3328293"/>
                  <a:gd name="connsiteY9" fmla="*/ 4604660 h 4938035"/>
                  <a:gd name="connsiteX10" fmla="*/ 1028700 w 3328293"/>
                  <a:gd name="connsiteY10" fmla="*/ 4785635 h 4938035"/>
                  <a:gd name="connsiteX11" fmla="*/ 1343025 w 3328293"/>
                  <a:gd name="connsiteY11" fmla="*/ 4938035 h 4938035"/>
                  <a:gd name="connsiteX12" fmla="*/ 1590675 w 3328293"/>
                  <a:gd name="connsiteY12" fmla="*/ 4899935 h 4938035"/>
                  <a:gd name="connsiteX13" fmla="*/ 2457450 w 3328293"/>
                  <a:gd name="connsiteY13" fmla="*/ 4099835 h 4938035"/>
                  <a:gd name="connsiteX14" fmla="*/ 3302000 w 3328293"/>
                  <a:gd name="connsiteY14" fmla="*/ 2140860 h 4938035"/>
                  <a:gd name="connsiteX15" fmla="*/ 3105101 w 3328293"/>
                  <a:gd name="connsiteY15" fmla="*/ 296734 h 4938035"/>
                  <a:gd name="connsiteX16" fmla="*/ 3009851 w 3328293"/>
                  <a:gd name="connsiteY16" fmla="*/ 125283 h 4938035"/>
                  <a:gd name="connsiteX17" fmla="*/ 2876550 w 3328293"/>
                  <a:gd name="connsiteY17" fmla="*/ 1531260 h 4938035"/>
                  <a:gd name="connsiteX18" fmla="*/ 1981151 w 3328293"/>
                  <a:gd name="connsiteY18" fmla="*/ 3084383 h 4938035"/>
                  <a:gd name="connsiteX19" fmla="*/ 1389385 w 3328293"/>
                  <a:gd name="connsiteY19" fmla="*/ 3050496 h 4938035"/>
                  <a:gd name="connsiteX20" fmla="*/ 1002035 w 3328293"/>
                  <a:gd name="connsiteY20" fmla="*/ 2869521 h 4938035"/>
                  <a:gd name="connsiteX21" fmla="*/ 710729 w 3328293"/>
                  <a:gd name="connsiteY21" fmla="*/ 2887777 h 4938035"/>
                  <a:gd name="connsiteX22" fmla="*/ 713110 w 3328293"/>
                  <a:gd name="connsiteY22" fmla="*/ 2952071 h 4938035"/>
                  <a:gd name="connsiteX23" fmla="*/ 982350 w 3328293"/>
                  <a:gd name="connsiteY23" fmla="*/ 2940640 h 4938035"/>
                  <a:gd name="connsiteX24" fmla="*/ 1349375 w 3328293"/>
                  <a:gd name="connsiteY24" fmla="*/ 3141938 h 4938035"/>
                  <a:gd name="connsiteX25" fmla="*/ 1782450 w 3328293"/>
                  <a:gd name="connsiteY25" fmla="*/ 3496900 h 4938035"/>
                  <a:gd name="connsiteX26" fmla="*/ 1785144 w 3328293"/>
                  <a:gd name="connsiteY26" fmla="*/ 3653747 h 4938035"/>
                  <a:gd name="connsiteX27" fmla="*/ 1164432 w 3328293"/>
                  <a:gd name="connsiteY27" fmla="*/ 3242586 h 4938035"/>
                  <a:gd name="connsiteX28" fmla="*/ 1050131 w 3328293"/>
                  <a:gd name="connsiteY28" fmla="*/ 3271160 h 4938035"/>
                  <a:gd name="connsiteX29" fmla="*/ 940594 w 3328293"/>
                  <a:gd name="connsiteY29" fmla="*/ 3264016 h 4938035"/>
                  <a:gd name="connsiteX30" fmla="*/ 909638 w 3328293"/>
                  <a:gd name="connsiteY30" fmla="*/ 3175910 h 4938035"/>
                  <a:gd name="connsiteX31" fmla="*/ 869156 w 3328293"/>
                  <a:gd name="connsiteY31" fmla="*/ 3006841 h 4938035"/>
                  <a:gd name="connsiteX32" fmla="*/ 133350 w 3328293"/>
                  <a:gd name="connsiteY32" fmla="*/ 3071135 h 4938035"/>
                  <a:gd name="connsiteX33" fmla="*/ 0 w 3328293"/>
                  <a:gd name="connsiteY33" fmla="*/ 3318785 h 4938035"/>
                  <a:gd name="connsiteX34" fmla="*/ 250825 w 3328293"/>
                  <a:gd name="connsiteY34" fmla="*/ 3360060 h 4938035"/>
                  <a:gd name="connsiteX35" fmla="*/ 501650 w 3328293"/>
                  <a:gd name="connsiteY35" fmla="*/ 3401335 h 4938035"/>
                  <a:gd name="connsiteX36" fmla="*/ 620713 w 3328293"/>
                  <a:gd name="connsiteY36" fmla="*/ 3347360 h 4938035"/>
                  <a:gd name="connsiteX37" fmla="*/ 962025 w 3328293"/>
                  <a:gd name="connsiteY37" fmla="*/ 3440229 h 4938035"/>
                  <a:gd name="connsiteX0" fmla="*/ 962025 w 3362690"/>
                  <a:gd name="connsiteY0" fmla="*/ 3681236 h 5179042"/>
                  <a:gd name="connsiteX1" fmla="*/ 1105223 w 3362690"/>
                  <a:gd name="connsiteY1" fmla="*/ 3800296 h 5179042"/>
                  <a:gd name="connsiteX2" fmla="*/ 1036167 w 3362690"/>
                  <a:gd name="connsiteY2" fmla="*/ 3890783 h 5179042"/>
                  <a:gd name="connsiteX3" fmla="*/ 808360 w 3362690"/>
                  <a:gd name="connsiteY3" fmla="*/ 3891577 h 5179042"/>
                  <a:gd name="connsiteX4" fmla="*/ 680566 w 3362690"/>
                  <a:gd name="connsiteY4" fmla="*/ 4066996 h 5179042"/>
                  <a:gd name="connsiteX5" fmla="*/ 462285 w 3362690"/>
                  <a:gd name="connsiteY5" fmla="*/ 4253527 h 5179042"/>
                  <a:gd name="connsiteX6" fmla="*/ 376561 w 3362690"/>
                  <a:gd name="connsiteY6" fmla="*/ 4452759 h 5179042"/>
                  <a:gd name="connsiteX7" fmla="*/ 295598 w 3362690"/>
                  <a:gd name="connsiteY7" fmla="*/ 4617064 h 5179042"/>
                  <a:gd name="connsiteX8" fmla="*/ 173360 w 3362690"/>
                  <a:gd name="connsiteY8" fmla="*/ 4609127 h 5179042"/>
                  <a:gd name="connsiteX9" fmla="*/ 180975 w 3362690"/>
                  <a:gd name="connsiteY9" fmla="*/ 4845667 h 5179042"/>
                  <a:gd name="connsiteX10" fmla="*/ 1028700 w 3362690"/>
                  <a:gd name="connsiteY10" fmla="*/ 5026642 h 5179042"/>
                  <a:gd name="connsiteX11" fmla="*/ 1343025 w 3362690"/>
                  <a:gd name="connsiteY11" fmla="*/ 5179042 h 5179042"/>
                  <a:gd name="connsiteX12" fmla="*/ 1590675 w 3362690"/>
                  <a:gd name="connsiteY12" fmla="*/ 5140942 h 5179042"/>
                  <a:gd name="connsiteX13" fmla="*/ 2457450 w 3362690"/>
                  <a:gd name="connsiteY13" fmla="*/ 4340842 h 5179042"/>
                  <a:gd name="connsiteX14" fmla="*/ 3302000 w 3362690"/>
                  <a:gd name="connsiteY14" fmla="*/ 2381867 h 5179042"/>
                  <a:gd name="connsiteX15" fmla="*/ 3301951 w 3362690"/>
                  <a:gd name="connsiteY15" fmla="*/ 137691 h 5179042"/>
                  <a:gd name="connsiteX16" fmla="*/ 3009851 w 3362690"/>
                  <a:gd name="connsiteY16" fmla="*/ 366290 h 5179042"/>
                  <a:gd name="connsiteX17" fmla="*/ 2876550 w 3362690"/>
                  <a:gd name="connsiteY17" fmla="*/ 1772267 h 5179042"/>
                  <a:gd name="connsiteX18" fmla="*/ 1981151 w 3362690"/>
                  <a:gd name="connsiteY18" fmla="*/ 3325390 h 5179042"/>
                  <a:gd name="connsiteX19" fmla="*/ 1389385 w 3362690"/>
                  <a:gd name="connsiteY19" fmla="*/ 3291503 h 5179042"/>
                  <a:gd name="connsiteX20" fmla="*/ 1002035 w 3362690"/>
                  <a:gd name="connsiteY20" fmla="*/ 3110528 h 5179042"/>
                  <a:gd name="connsiteX21" fmla="*/ 710729 w 3362690"/>
                  <a:gd name="connsiteY21" fmla="*/ 3128784 h 5179042"/>
                  <a:gd name="connsiteX22" fmla="*/ 713110 w 3362690"/>
                  <a:gd name="connsiteY22" fmla="*/ 3193078 h 5179042"/>
                  <a:gd name="connsiteX23" fmla="*/ 982350 w 3362690"/>
                  <a:gd name="connsiteY23" fmla="*/ 3181647 h 5179042"/>
                  <a:gd name="connsiteX24" fmla="*/ 1349375 w 3362690"/>
                  <a:gd name="connsiteY24" fmla="*/ 3382945 h 5179042"/>
                  <a:gd name="connsiteX25" fmla="*/ 1782450 w 3362690"/>
                  <a:gd name="connsiteY25" fmla="*/ 3737907 h 5179042"/>
                  <a:gd name="connsiteX26" fmla="*/ 1785144 w 3362690"/>
                  <a:gd name="connsiteY26" fmla="*/ 3894754 h 5179042"/>
                  <a:gd name="connsiteX27" fmla="*/ 1164432 w 3362690"/>
                  <a:gd name="connsiteY27" fmla="*/ 3483593 h 5179042"/>
                  <a:gd name="connsiteX28" fmla="*/ 1050131 w 3362690"/>
                  <a:gd name="connsiteY28" fmla="*/ 3512167 h 5179042"/>
                  <a:gd name="connsiteX29" fmla="*/ 940594 w 3362690"/>
                  <a:gd name="connsiteY29" fmla="*/ 3505023 h 5179042"/>
                  <a:gd name="connsiteX30" fmla="*/ 909638 w 3362690"/>
                  <a:gd name="connsiteY30" fmla="*/ 3416917 h 5179042"/>
                  <a:gd name="connsiteX31" fmla="*/ 869156 w 3362690"/>
                  <a:gd name="connsiteY31" fmla="*/ 3247848 h 5179042"/>
                  <a:gd name="connsiteX32" fmla="*/ 133350 w 3362690"/>
                  <a:gd name="connsiteY32" fmla="*/ 3312142 h 5179042"/>
                  <a:gd name="connsiteX33" fmla="*/ 0 w 3362690"/>
                  <a:gd name="connsiteY33" fmla="*/ 3559792 h 5179042"/>
                  <a:gd name="connsiteX34" fmla="*/ 250825 w 3362690"/>
                  <a:gd name="connsiteY34" fmla="*/ 3601067 h 5179042"/>
                  <a:gd name="connsiteX35" fmla="*/ 501650 w 3362690"/>
                  <a:gd name="connsiteY35" fmla="*/ 3642342 h 5179042"/>
                  <a:gd name="connsiteX36" fmla="*/ 620713 w 3362690"/>
                  <a:gd name="connsiteY36" fmla="*/ 3588367 h 5179042"/>
                  <a:gd name="connsiteX37" fmla="*/ 962025 w 3362690"/>
                  <a:gd name="connsiteY37" fmla="*/ 3681236 h 5179042"/>
                  <a:gd name="connsiteX0" fmla="*/ 962025 w 3362690"/>
                  <a:gd name="connsiteY0" fmla="*/ 3543545 h 5041351"/>
                  <a:gd name="connsiteX1" fmla="*/ 1105223 w 3362690"/>
                  <a:gd name="connsiteY1" fmla="*/ 3662605 h 5041351"/>
                  <a:gd name="connsiteX2" fmla="*/ 1036167 w 3362690"/>
                  <a:gd name="connsiteY2" fmla="*/ 3753092 h 5041351"/>
                  <a:gd name="connsiteX3" fmla="*/ 808360 w 3362690"/>
                  <a:gd name="connsiteY3" fmla="*/ 3753886 h 5041351"/>
                  <a:gd name="connsiteX4" fmla="*/ 680566 w 3362690"/>
                  <a:gd name="connsiteY4" fmla="*/ 3929305 h 5041351"/>
                  <a:gd name="connsiteX5" fmla="*/ 462285 w 3362690"/>
                  <a:gd name="connsiteY5" fmla="*/ 4115836 h 5041351"/>
                  <a:gd name="connsiteX6" fmla="*/ 376561 w 3362690"/>
                  <a:gd name="connsiteY6" fmla="*/ 4315068 h 5041351"/>
                  <a:gd name="connsiteX7" fmla="*/ 295598 w 3362690"/>
                  <a:gd name="connsiteY7" fmla="*/ 4479373 h 5041351"/>
                  <a:gd name="connsiteX8" fmla="*/ 173360 w 3362690"/>
                  <a:gd name="connsiteY8" fmla="*/ 4471436 h 5041351"/>
                  <a:gd name="connsiteX9" fmla="*/ 180975 w 3362690"/>
                  <a:gd name="connsiteY9" fmla="*/ 4707976 h 5041351"/>
                  <a:gd name="connsiteX10" fmla="*/ 1028700 w 3362690"/>
                  <a:gd name="connsiteY10" fmla="*/ 4888951 h 5041351"/>
                  <a:gd name="connsiteX11" fmla="*/ 1343025 w 3362690"/>
                  <a:gd name="connsiteY11" fmla="*/ 5041351 h 5041351"/>
                  <a:gd name="connsiteX12" fmla="*/ 1590675 w 3362690"/>
                  <a:gd name="connsiteY12" fmla="*/ 5003251 h 5041351"/>
                  <a:gd name="connsiteX13" fmla="*/ 2457450 w 3362690"/>
                  <a:gd name="connsiteY13" fmla="*/ 4203151 h 5041351"/>
                  <a:gd name="connsiteX14" fmla="*/ 3302000 w 3362690"/>
                  <a:gd name="connsiteY14" fmla="*/ 2244176 h 5041351"/>
                  <a:gd name="connsiteX15" fmla="*/ 3301951 w 3362690"/>
                  <a:gd name="connsiteY15" fmla="*/ 0 h 5041351"/>
                  <a:gd name="connsiteX16" fmla="*/ 3009851 w 3362690"/>
                  <a:gd name="connsiteY16" fmla="*/ 228599 h 5041351"/>
                  <a:gd name="connsiteX17" fmla="*/ 2876550 w 3362690"/>
                  <a:gd name="connsiteY17" fmla="*/ 1634576 h 5041351"/>
                  <a:gd name="connsiteX18" fmla="*/ 1981151 w 3362690"/>
                  <a:gd name="connsiteY18" fmla="*/ 3187699 h 5041351"/>
                  <a:gd name="connsiteX19" fmla="*/ 1389385 w 3362690"/>
                  <a:gd name="connsiteY19" fmla="*/ 3153812 h 5041351"/>
                  <a:gd name="connsiteX20" fmla="*/ 1002035 w 3362690"/>
                  <a:gd name="connsiteY20" fmla="*/ 2972837 h 5041351"/>
                  <a:gd name="connsiteX21" fmla="*/ 710729 w 3362690"/>
                  <a:gd name="connsiteY21" fmla="*/ 2991093 h 5041351"/>
                  <a:gd name="connsiteX22" fmla="*/ 713110 w 3362690"/>
                  <a:gd name="connsiteY22" fmla="*/ 3055387 h 5041351"/>
                  <a:gd name="connsiteX23" fmla="*/ 982350 w 3362690"/>
                  <a:gd name="connsiteY23" fmla="*/ 3043956 h 5041351"/>
                  <a:gd name="connsiteX24" fmla="*/ 1349375 w 3362690"/>
                  <a:gd name="connsiteY24" fmla="*/ 3245254 h 5041351"/>
                  <a:gd name="connsiteX25" fmla="*/ 1782450 w 3362690"/>
                  <a:gd name="connsiteY25" fmla="*/ 3600216 h 5041351"/>
                  <a:gd name="connsiteX26" fmla="*/ 1785144 w 3362690"/>
                  <a:gd name="connsiteY26" fmla="*/ 3757063 h 5041351"/>
                  <a:gd name="connsiteX27" fmla="*/ 1164432 w 3362690"/>
                  <a:gd name="connsiteY27" fmla="*/ 3345902 h 5041351"/>
                  <a:gd name="connsiteX28" fmla="*/ 1050131 w 3362690"/>
                  <a:gd name="connsiteY28" fmla="*/ 3374476 h 5041351"/>
                  <a:gd name="connsiteX29" fmla="*/ 940594 w 3362690"/>
                  <a:gd name="connsiteY29" fmla="*/ 3367332 h 5041351"/>
                  <a:gd name="connsiteX30" fmla="*/ 909638 w 3362690"/>
                  <a:gd name="connsiteY30" fmla="*/ 3279226 h 5041351"/>
                  <a:gd name="connsiteX31" fmla="*/ 869156 w 3362690"/>
                  <a:gd name="connsiteY31" fmla="*/ 3110157 h 5041351"/>
                  <a:gd name="connsiteX32" fmla="*/ 133350 w 3362690"/>
                  <a:gd name="connsiteY32" fmla="*/ 3174451 h 5041351"/>
                  <a:gd name="connsiteX33" fmla="*/ 0 w 3362690"/>
                  <a:gd name="connsiteY33" fmla="*/ 3422101 h 5041351"/>
                  <a:gd name="connsiteX34" fmla="*/ 250825 w 3362690"/>
                  <a:gd name="connsiteY34" fmla="*/ 3463376 h 5041351"/>
                  <a:gd name="connsiteX35" fmla="*/ 501650 w 3362690"/>
                  <a:gd name="connsiteY35" fmla="*/ 3504651 h 5041351"/>
                  <a:gd name="connsiteX36" fmla="*/ 620713 w 3362690"/>
                  <a:gd name="connsiteY36" fmla="*/ 3450676 h 5041351"/>
                  <a:gd name="connsiteX37" fmla="*/ 962025 w 3362690"/>
                  <a:gd name="connsiteY37" fmla="*/ 3543545 h 5041351"/>
                  <a:gd name="connsiteX0" fmla="*/ 962025 w 3350917"/>
                  <a:gd name="connsiteY0" fmla="*/ 3543545 h 5041351"/>
                  <a:gd name="connsiteX1" fmla="*/ 1105223 w 3350917"/>
                  <a:gd name="connsiteY1" fmla="*/ 3662605 h 5041351"/>
                  <a:gd name="connsiteX2" fmla="*/ 1036167 w 3350917"/>
                  <a:gd name="connsiteY2" fmla="*/ 3753092 h 5041351"/>
                  <a:gd name="connsiteX3" fmla="*/ 808360 w 3350917"/>
                  <a:gd name="connsiteY3" fmla="*/ 3753886 h 5041351"/>
                  <a:gd name="connsiteX4" fmla="*/ 680566 w 3350917"/>
                  <a:gd name="connsiteY4" fmla="*/ 3929305 h 5041351"/>
                  <a:gd name="connsiteX5" fmla="*/ 462285 w 3350917"/>
                  <a:gd name="connsiteY5" fmla="*/ 4115836 h 5041351"/>
                  <a:gd name="connsiteX6" fmla="*/ 376561 w 3350917"/>
                  <a:gd name="connsiteY6" fmla="*/ 4315068 h 5041351"/>
                  <a:gd name="connsiteX7" fmla="*/ 295598 w 3350917"/>
                  <a:gd name="connsiteY7" fmla="*/ 4479373 h 5041351"/>
                  <a:gd name="connsiteX8" fmla="*/ 173360 w 3350917"/>
                  <a:gd name="connsiteY8" fmla="*/ 4471436 h 5041351"/>
                  <a:gd name="connsiteX9" fmla="*/ 180975 w 3350917"/>
                  <a:gd name="connsiteY9" fmla="*/ 4707976 h 5041351"/>
                  <a:gd name="connsiteX10" fmla="*/ 1028700 w 3350917"/>
                  <a:gd name="connsiteY10" fmla="*/ 4888951 h 5041351"/>
                  <a:gd name="connsiteX11" fmla="*/ 1343025 w 3350917"/>
                  <a:gd name="connsiteY11" fmla="*/ 5041351 h 5041351"/>
                  <a:gd name="connsiteX12" fmla="*/ 1590675 w 3350917"/>
                  <a:gd name="connsiteY12" fmla="*/ 5003251 h 5041351"/>
                  <a:gd name="connsiteX13" fmla="*/ 2457450 w 3350917"/>
                  <a:gd name="connsiteY13" fmla="*/ 4203151 h 5041351"/>
                  <a:gd name="connsiteX14" fmla="*/ 3302000 w 3350917"/>
                  <a:gd name="connsiteY14" fmla="*/ 2244176 h 5041351"/>
                  <a:gd name="connsiteX15" fmla="*/ 3301951 w 3350917"/>
                  <a:gd name="connsiteY15" fmla="*/ 0 h 5041351"/>
                  <a:gd name="connsiteX16" fmla="*/ 3009851 w 3350917"/>
                  <a:gd name="connsiteY16" fmla="*/ 228599 h 5041351"/>
                  <a:gd name="connsiteX17" fmla="*/ 2876550 w 3350917"/>
                  <a:gd name="connsiteY17" fmla="*/ 1634576 h 5041351"/>
                  <a:gd name="connsiteX18" fmla="*/ 1981151 w 3350917"/>
                  <a:gd name="connsiteY18" fmla="*/ 3187699 h 5041351"/>
                  <a:gd name="connsiteX19" fmla="*/ 1389385 w 3350917"/>
                  <a:gd name="connsiteY19" fmla="*/ 3153812 h 5041351"/>
                  <a:gd name="connsiteX20" fmla="*/ 1002035 w 3350917"/>
                  <a:gd name="connsiteY20" fmla="*/ 2972837 h 5041351"/>
                  <a:gd name="connsiteX21" fmla="*/ 710729 w 3350917"/>
                  <a:gd name="connsiteY21" fmla="*/ 2991093 h 5041351"/>
                  <a:gd name="connsiteX22" fmla="*/ 713110 w 3350917"/>
                  <a:gd name="connsiteY22" fmla="*/ 3055387 h 5041351"/>
                  <a:gd name="connsiteX23" fmla="*/ 982350 w 3350917"/>
                  <a:gd name="connsiteY23" fmla="*/ 3043956 h 5041351"/>
                  <a:gd name="connsiteX24" fmla="*/ 1349375 w 3350917"/>
                  <a:gd name="connsiteY24" fmla="*/ 3245254 h 5041351"/>
                  <a:gd name="connsiteX25" fmla="*/ 1782450 w 3350917"/>
                  <a:gd name="connsiteY25" fmla="*/ 3600216 h 5041351"/>
                  <a:gd name="connsiteX26" fmla="*/ 1785144 w 3350917"/>
                  <a:gd name="connsiteY26" fmla="*/ 3757063 h 5041351"/>
                  <a:gd name="connsiteX27" fmla="*/ 1164432 w 3350917"/>
                  <a:gd name="connsiteY27" fmla="*/ 3345902 h 5041351"/>
                  <a:gd name="connsiteX28" fmla="*/ 1050131 w 3350917"/>
                  <a:gd name="connsiteY28" fmla="*/ 3374476 h 5041351"/>
                  <a:gd name="connsiteX29" fmla="*/ 940594 w 3350917"/>
                  <a:gd name="connsiteY29" fmla="*/ 3367332 h 5041351"/>
                  <a:gd name="connsiteX30" fmla="*/ 909638 w 3350917"/>
                  <a:gd name="connsiteY30" fmla="*/ 3279226 h 5041351"/>
                  <a:gd name="connsiteX31" fmla="*/ 869156 w 3350917"/>
                  <a:gd name="connsiteY31" fmla="*/ 3110157 h 5041351"/>
                  <a:gd name="connsiteX32" fmla="*/ 133350 w 3350917"/>
                  <a:gd name="connsiteY32" fmla="*/ 3174451 h 5041351"/>
                  <a:gd name="connsiteX33" fmla="*/ 0 w 3350917"/>
                  <a:gd name="connsiteY33" fmla="*/ 3422101 h 5041351"/>
                  <a:gd name="connsiteX34" fmla="*/ 250825 w 3350917"/>
                  <a:gd name="connsiteY34" fmla="*/ 3463376 h 5041351"/>
                  <a:gd name="connsiteX35" fmla="*/ 501650 w 3350917"/>
                  <a:gd name="connsiteY35" fmla="*/ 3504651 h 5041351"/>
                  <a:gd name="connsiteX36" fmla="*/ 620713 w 3350917"/>
                  <a:gd name="connsiteY36" fmla="*/ 3450676 h 5041351"/>
                  <a:gd name="connsiteX37" fmla="*/ 962025 w 3350917"/>
                  <a:gd name="connsiteY37" fmla="*/ 3543545 h 5041351"/>
                  <a:gd name="connsiteX0" fmla="*/ 962025 w 3308689"/>
                  <a:gd name="connsiteY0" fmla="*/ 3543545 h 5041351"/>
                  <a:gd name="connsiteX1" fmla="*/ 1105223 w 3308689"/>
                  <a:gd name="connsiteY1" fmla="*/ 3662605 h 5041351"/>
                  <a:gd name="connsiteX2" fmla="*/ 1036167 w 3308689"/>
                  <a:gd name="connsiteY2" fmla="*/ 3753092 h 5041351"/>
                  <a:gd name="connsiteX3" fmla="*/ 808360 w 3308689"/>
                  <a:gd name="connsiteY3" fmla="*/ 3753886 h 5041351"/>
                  <a:gd name="connsiteX4" fmla="*/ 680566 w 3308689"/>
                  <a:gd name="connsiteY4" fmla="*/ 3929305 h 5041351"/>
                  <a:gd name="connsiteX5" fmla="*/ 462285 w 3308689"/>
                  <a:gd name="connsiteY5" fmla="*/ 4115836 h 5041351"/>
                  <a:gd name="connsiteX6" fmla="*/ 376561 w 3308689"/>
                  <a:gd name="connsiteY6" fmla="*/ 4315068 h 5041351"/>
                  <a:gd name="connsiteX7" fmla="*/ 295598 w 3308689"/>
                  <a:gd name="connsiteY7" fmla="*/ 4479373 h 5041351"/>
                  <a:gd name="connsiteX8" fmla="*/ 173360 w 3308689"/>
                  <a:gd name="connsiteY8" fmla="*/ 4471436 h 5041351"/>
                  <a:gd name="connsiteX9" fmla="*/ 180975 w 3308689"/>
                  <a:gd name="connsiteY9" fmla="*/ 4707976 h 5041351"/>
                  <a:gd name="connsiteX10" fmla="*/ 1028700 w 3308689"/>
                  <a:gd name="connsiteY10" fmla="*/ 4888951 h 5041351"/>
                  <a:gd name="connsiteX11" fmla="*/ 1343025 w 3308689"/>
                  <a:gd name="connsiteY11" fmla="*/ 5041351 h 5041351"/>
                  <a:gd name="connsiteX12" fmla="*/ 1590675 w 3308689"/>
                  <a:gd name="connsiteY12" fmla="*/ 5003251 h 5041351"/>
                  <a:gd name="connsiteX13" fmla="*/ 2457450 w 3308689"/>
                  <a:gd name="connsiteY13" fmla="*/ 4203151 h 5041351"/>
                  <a:gd name="connsiteX14" fmla="*/ 3302000 w 3308689"/>
                  <a:gd name="connsiteY14" fmla="*/ 2244176 h 5041351"/>
                  <a:gd name="connsiteX15" fmla="*/ 3301951 w 3308689"/>
                  <a:gd name="connsiteY15" fmla="*/ 0 h 5041351"/>
                  <a:gd name="connsiteX16" fmla="*/ 3009851 w 3308689"/>
                  <a:gd name="connsiteY16" fmla="*/ 228599 h 5041351"/>
                  <a:gd name="connsiteX17" fmla="*/ 2876550 w 3308689"/>
                  <a:gd name="connsiteY17" fmla="*/ 1634576 h 5041351"/>
                  <a:gd name="connsiteX18" fmla="*/ 1981151 w 3308689"/>
                  <a:gd name="connsiteY18" fmla="*/ 3187699 h 5041351"/>
                  <a:gd name="connsiteX19" fmla="*/ 1389385 w 3308689"/>
                  <a:gd name="connsiteY19" fmla="*/ 3153812 h 5041351"/>
                  <a:gd name="connsiteX20" fmla="*/ 1002035 w 3308689"/>
                  <a:gd name="connsiteY20" fmla="*/ 2972837 h 5041351"/>
                  <a:gd name="connsiteX21" fmla="*/ 710729 w 3308689"/>
                  <a:gd name="connsiteY21" fmla="*/ 2991093 h 5041351"/>
                  <a:gd name="connsiteX22" fmla="*/ 713110 w 3308689"/>
                  <a:gd name="connsiteY22" fmla="*/ 3055387 h 5041351"/>
                  <a:gd name="connsiteX23" fmla="*/ 982350 w 3308689"/>
                  <a:gd name="connsiteY23" fmla="*/ 3043956 h 5041351"/>
                  <a:gd name="connsiteX24" fmla="*/ 1349375 w 3308689"/>
                  <a:gd name="connsiteY24" fmla="*/ 3245254 h 5041351"/>
                  <a:gd name="connsiteX25" fmla="*/ 1782450 w 3308689"/>
                  <a:gd name="connsiteY25" fmla="*/ 3600216 h 5041351"/>
                  <a:gd name="connsiteX26" fmla="*/ 1785144 w 3308689"/>
                  <a:gd name="connsiteY26" fmla="*/ 3757063 h 5041351"/>
                  <a:gd name="connsiteX27" fmla="*/ 1164432 w 3308689"/>
                  <a:gd name="connsiteY27" fmla="*/ 3345902 h 5041351"/>
                  <a:gd name="connsiteX28" fmla="*/ 1050131 w 3308689"/>
                  <a:gd name="connsiteY28" fmla="*/ 3374476 h 5041351"/>
                  <a:gd name="connsiteX29" fmla="*/ 940594 w 3308689"/>
                  <a:gd name="connsiteY29" fmla="*/ 3367332 h 5041351"/>
                  <a:gd name="connsiteX30" fmla="*/ 909638 w 3308689"/>
                  <a:gd name="connsiteY30" fmla="*/ 3279226 h 5041351"/>
                  <a:gd name="connsiteX31" fmla="*/ 869156 w 3308689"/>
                  <a:gd name="connsiteY31" fmla="*/ 3110157 h 5041351"/>
                  <a:gd name="connsiteX32" fmla="*/ 133350 w 3308689"/>
                  <a:gd name="connsiteY32" fmla="*/ 3174451 h 5041351"/>
                  <a:gd name="connsiteX33" fmla="*/ 0 w 3308689"/>
                  <a:gd name="connsiteY33" fmla="*/ 3422101 h 5041351"/>
                  <a:gd name="connsiteX34" fmla="*/ 250825 w 3308689"/>
                  <a:gd name="connsiteY34" fmla="*/ 3463376 h 5041351"/>
                  <a:gd name="connsiteX35" fmla="*/ 501650 w 3308689"/>
                  <a:gd name="connsiteY35" fmla="*/ 3504651 h 5041351"/>
                  <a:gd name="connsiteX36" fmla="*/ 620713 w 3308689"/>
                  <a:gd name="connsiteY36" fmla="*/ 3450676 h 5041351"/>
                  <a:gd name="connsiteX37" fmla="*/ 962025 w 3308689"/>
                  <a:gd name="connsiteY37" fmla="*/ 3543545 h 5041351"/>
                  <a:gd name="connsiteX0" fmla="*/ 962025 w 3303210"/>
                  <a:gd name="connsiteY0" fmla="*/ 3543545 h 5041351"/>
                  <a:gd name="connsiteX1" fmla="*/ 1105223 w 3303210"/>
                  <a:gd name="connsiteY1" fmla="*/ 3662605 h 5041351"/>
                  <a:gd name="connsiteX2" fmla="*/ 1036167 w 3303210"/>
                  <a:gd name="connsiteY2" fmla="*/ 3753092 h 5041351"/>
                  <a:gd name="connsiteX3" fmla="*/ 808360 w 3303210"/>
                  <a:gd name="connsiteY3" fmla="*/ 3753886 h 5041351"/>
                  <a:gd name="connsiteX4" fmla="*/ 680566 w 3303210"/>
                  <a:gd name="connsiteY4" fmla="*/ 3929305 h 5041351"/>
                  <a:gd name="connsiteX5" fmla="*/ 462285 w 3303210"/>
                  <a:gd name="connsiteY5" fmla="*/ 4115836 h 5041351"/>
                  <a:gd name="connsiteX6" fmla="*/ 376561 w 3303210"/>
                  <a:gd name="connsiteY6" fmla="*/ 4315068 h 5041351"/>
                  <a:gd name="connsiteX7" fmla="*/ 295598 w 3303210"/>
                  <a:gd name="connsiteY7" fmla="*/ 4479373 h 5041351"/>
                  <a:gd name="connsiteX8" fmla="*/ 173360 w 3303210"/>
                  <a:gd name="connsiteY8" fmla="*/ 4471436 h 5041351"/>
                  <a:gd name="connsiteX9" fmla="*/ 180975 w 3303210"/>
                  <a:gd name="connsiteY9" fmla="*/ 4707976 h 5041351"/>
                  <a:gd name="connsiteX10" fmla="*/ 1028700 w 3303210"/>
                  <a:gd name="connsiteY10" fmla="*/ 4888951 h 5041351"/>
                  <a:gd name="connsiteX11" fmla="*/ 1343025 w 3303210"/>
                  <a:gd name="connsiteY11" fmla="*/ 5041351 h 5041351"/>
                  <a:gd name="connsiteX12" fmla="*/ 1590675 w 3303210"/>
                  <a:gd name="connsiteY12" fmla="*/ 5003251 h 5041351"/>
                  <a:gd name="connsiteX13" fmla="*/ 2457450 w 3303210"/>
                  <a:gd name="connsiteY13" fmla="*/ 4203151 h 5041351"/>
                  <a:gd name="connsiteX14" fmla="*/ 3302000 w 3303210"/>
                  <a:gd name="connsiteY14" fmla="*/ 2244176 h 5041351"/>
                  <a:gd name="connsiteX15" fmla="*/ 3301951 w 3303210"/>
                  <a:gd name="connsiteY15" fmla="*/ 0 h 5041351"/>
                  <a:gd name="connsiteX16" fmla="*/ 3009851 w 3303210"/>
                  <a:gd name="connsiteY16" fmla="*/ 228599 h 5041351"/>
                  <a:gd name="connsiteX17" fmla="*/ 2876550 w 3303210"/>
                  <a:gd name="connsiteY17" fmla="*/ 1634576 h 5041351"/>
                  <a:gd name="connsiteX18" fmla="*/ 1981151 w 3303210"/>
                  <a:gd name="connsiteY18" fmla="*/ 3187699 h 5041351"/>
                  <a:gd name="connsiteX19" fmla="*/ 1389385 w 3303210"/>
                  <a:gd name="connsiteY19" fmla="*/ 3153812 h 5041351"/>
                  <a:gd name="connsiteX20" fmla="*/ 1002035 w 3303210"/>
                  <a:gd name="connsiteY20" fmla="*/ 2972837 h 5041351"/>
                  <a:gd name="connsiteX21" fmla="*/ 710729 w 3303210"/>
                  <a:gd name="connsiteY21" fmla="*/ 2991093 h 5041351"/>
                  <a:gd name="connsiteX22" fmla="*/ 713110 w 3303210"/>
                  <a:gd name="connsiteY22" fmla="*/ 3055387 h 5041351"/>
                  <a:gd name="connsiteX23" fmla="*/ 982350 w 3303210"/>
                  <a:gd name="connsiteY23" fmla="*/ 3043956 h 5041351"/>
                  <a:gd name="connsiteX24" fmla="*/ 1349375 w 3303210"/>
                  <a:gd name="connsiteY24" fmla="*/ 3245254 h 5041351"/>
                  <a:gd name="connsiteX25" fmla="*/ 1782450 w 3303210"/>
                  <a:gd name="connsiteY25" fmla="*/ 3600216 h 5041351"/>
                  <a:gd name="connsiteX26" fmla="*/ 1785144 w 3303210"/>
                  <a:gd name="connsiteY26" fmla="*/ 3757063 h 5041351"/>
                  <a:gd name="connsiteX27" fmla="*/ 1164432 w 3303210"/>
                  <a:gd name="connsiteY27" fmla="*/ 3345902 h 5041351"/>
                  <a:gd name="connsiteX28" fmla="*/ 1050131 w 3303210"/>
                  <a:gd name="connsiteY28" fmla="*/ 3374476 h 5041351"/>
                  <a:gd name="connsiteX29" fmla="*/ 940594 w 3303210"/>
                  <a:gd name="connsiteY29" fmla="*/ 3367332 h 5041351"/>
                  <a:gd name="connsiteX30" fmla="*/ 909638 w 3303210"/>
                  <a:gd name="connsiteY30" fmla="*/ 3279226 h 5041351"/>
                  <a:gd name="connsiteX31" fmla="*/ 869156 w 3303210"/>
                  <a:gd name="connsiteY31" fmla="*/ 3110157 h 5041351"/>
                  <a:gd name="connsiteX32" fmla="*/ 133350 w 3303210"/>
                  <a:gd name="connsiteY32" fmla="*/ 3174451 h 5041351"/>
                  <a:gd name="connsiteX33" fmla="*/ 0 w 3303210"/>
                  <a:gd name="connsiteY33" fmla="*/ 3422101 h 5041351"/>
                  <a:gd name="connsiteX34" fmla="*/ 250825 w 3303210"/>
                  <a:gd name="connsiteY34" fmla="*/ 3463376 h 5041351"/>
                  <a:gd name="connsiteX35" fmla="*/ 501650 w 3303210"/>
                  <a:gd name="connsiteY35" fmla="*/ 3504651 h 5041351"/>
                  <a:gd name="connsiteX36" fmla="*/ 620713 w 3303210"/>
                  <a:gd name="connsiteY36" fmla="*/ 3450676 h 5041351"/>
                  <a:gd name="connsiteX37" fmla="*/ 962025 w 3303210"/>
                  <a:gd name="connsiteY37" fmla="*/ 3543545 h 504135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3009851 w 3303210"/>
                  <a:gd name="connsiteY16" fmla="*/ 247649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3210"/>
                  <a:gd name="connsiteY0" fmla="*/ 3562595 h 5060401"/>
                  <a:gd name="connsiteX1" fmla="*/ 1105223 w 3303210"/>
                  <a:gd name="connsiteY1" fmla="*/ 3681655 h 5060401"/>
                  <a:gd name="connsiteX2" fmla="*/ 1036167 w 3303210"/>
                  <a:gd name="connsiteY2" fmla="*/ 3772142 h 5060401"/>
                  <a:gd name="connsiteX3" fmla="*/ 808360 w 3303210"/>
                  <a:gd name="connsiteY3" fmla="*/ 3772936 h 5060401"/>
                  <a:gd name="connsiteX4" fmla="*/ 680566 w 3303210"/>
                  <a:gd name="connsiteY4" fmla="*/ 3948355 h 5060401"/>
                  <a:gd name="connsiteX5" fmla="*/ 462285 w 3303210"/>
                  <a:gd name="connsiteY5" fmla="*/ 4134886 h 5060401"/>
                  <a:gd name="connsiteX6" fmla="*/ 376561 w 3303210"/>
                  <a:gd name="connsiteY6" fmla="*/ 4334118 h 5060401"/>
                  <a:gd name="connsiteX7" fmla="*/ 295598 w 3303210"/>
                  <a:gd name="connsiteY7" fmla="*/ 4498423 h 5060401"/>
                  <a:gd name="connsiteX8" fmla="*/ 173360 w 3303210"/>
                  <a:gd name="connsiteY8" fmla="*/ 4490486 h 5060401"/>
                  <a:gd name="connsiteX9" fmla="*/ 180975 w 3303210"/>
                  <a:gd name="connsiteY9" fmla="*/ 4727026 h 5060401"/>
                  <a:gd name="connsiteX10" fmla="*/ 1028700 w 3303210"/>
                  <a:gd name="connsiteY10" fmla="*/ 4908001 h 5060401"/>
                  <a:gd name="connsiteX11" fmla="*/ 1343025 w 3303210"/>
                  <a:gd name="connsiteY11" fmla="*/ 5060401 h 5060401"/>
                  <a:gd name="connsiteX12" fmla="*/ 1590675 w 3303210"/>
                  <a:gd name="connsiteY12" fmla="*/ 5022301 h 5060401"/>
                  <a:gd name="connsiteX13" fmla="*/ 2457450 w 3303210"/>
                  <a:gd name="connsiteY13" fmla="*/ 4222201 h 5060401"/>
                  <a:gd name="connsiteX14" fmla="*/ 3302000 w 3303210"/>
                  <a:gd name="connsiteY14" fmla="*/ 2263226 h 5060401"/>
                  <a:gd name="connsiteX15" fmla="*/ 3301951 w 3303210"/>
                  <a:gd name="connsiteY15" fmla="*/ 0 h 5060401"/>
                  <a:gd name="connsiteX16" fmla="*/ 2995563 w 3303210"/>
                  <a:gd name="connsiteY16" fmla="*/ 230980 h 5060401"/>
                  <a:gd name="connsiteX17" fmla="*/ 2876550 w 3303210"/>
                  <a:gd name="connsiteY17" fmla="*/ 1653626 h 5060401"/>
                  <a:gd name="connsiteX18" fmla="*/ 1981151 w 3303210"/>
                  <a:gd name="connsiteY18" fmla="*/ 3206749 h 5060401"/>
                  <a:gd name="connsiteX19" fmla="*/ 1389385 w 3303210"/>
                  <a:gd name="connsiteY19" fmla="*/ 3172862 h 5060401"/>
                  <a:gd name="connsiteX20" fmla="*/ 1002035 w 3303210"/>
                  <a:gd name="connsiteY20" fmla="*/ 2991887 h 5060401"/>
                  <a:gd name="connsiteX21" fmla="*/ 710729 w 3303210"/>
                  <a:gd name="connsiteY21" fmla="*/ 3010143 h 5060401"/>
                  <a:gd name="connsiteX22" fmla="*/ 713110 w 3303210"/>
                  <a:gd name="connsiteY22" fmla="*/ 3074437 h 5060401"/>
                  <a:gd name="connsiteX23" fmla="*/ 982350 w 3303210"/>
                  <a:gd name="connsiteY23" fmla="*/ 3063006 h 5060401"/>
                  <a:gd name="connsiteX24" fmla="*/ 1349375 w 3303210"/>
                  <a:gd name="connsiteY24" fmla="*/ 3264304 h 5060401"/>
                  <a:gd name="connsiteX25" fmla="*/ 1782450 w 3303210"/>
                  <a:gd name="connsiteY25" fmla="*/ 3619266 h 5060401"/>
                  <a:gd name="connsiteX26" fmla="*/ 1785144 w 3303210"/>
                  <a:gd name="connsiteY26" fmla="*/ 3776113 h 5060401"/>
                  <a:gd name="connsiteX27" fmla="*/ 1164432 w 3303210"/>
                  <a:gd name="connsiteY27" fmla="*/ 3364952 h 5060401"/>
                  <a:gd name="connsiteX28" fmla="*/ 1050131 w 3303210"/>
                  <a:gd name="connsiteY28" fmla="*/ 3393526 h 5060401"/>
                  <a:gd name="connsiteX29" fmla="*/ 940594 w 3303210"/>
                  <a:gd name="connsiteY29" fmla="*/ 3386382 h 5060401"/>
                  <a:gd name="connsiteX30" fmla="*/ 909638 w 3303210"/>
                  <a:gd name="connsiteY30" fmla="*/ 3298276 h 5060401"/>
                  <a:gd name="connsiteX31" fmla="*/ 869156 w 3303210"/>
                  <a:gd name="connsiteY31" fmla="*/ 3129207 h 5060401"/>
                  <a:gd name="connsiteX32" fmla="*/ 133350 w 3303210"/>
                  <a:gd name="connsiteY32" fmla="*/ 3193501 h 5060401"/>
                  <a:gd name="connsiteX33" fmla="*/ 0 w 3303210"/>
                  <a:gd name="connsiteY33" fmla="*/ 3441151 h 5060401"/>
                  <a:gd name="connsiteX34" fmla="*/ 250825 w 3303210"/>
                  <a:gd name="connsiteY34" fmla="*/ 3482426 h 5060401"/>
                  <a:gd name="connsiteX35" fmla="*/ 501650 w 3303210"/>
                  <a:gd name="connsiteY35" fmla="*/ 3523701 h 5060401"/>
                  <a:gd name="connsiteX36" fmla="*/ 620713 w 3303210"/>
                  <a:gd name="connsiteY36" fmla="*/ 3469726 h 5060401"/>
                  <a:gd name="connsiteX37" fmla="*/ 962025 w 3303210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869156 w 3304038"/>
                  <a:gd name="connsiteY31" fmla="*/ 3129207 h 5060401"/>
                  <a:gd name="connsiteX32" fmla="*/ 133350 w 3304038"/>
                  <a:gd name="connsiteY32" fmla="*/ 3193501 h 5060401"/>
                  <a:gd name="connsiteX33" fmla="*/ 0 w 3304038"/>
                  <a:gd name="connsiteY33" fmla="*/ 3441151 h 5060401"/>
                  <a:gd name="connsiteX34" fmla="*/ 250825 w 3304038"/>
                  <a:gd name="connsiteY34" fmla="*/ 3482426 h 5060401"/>
                  <a:gd name="connsiteX35" fmla="*/ 501650 w 3304038"/>
                  <a:gd name="connsiteY35" fmla="*/ 3523701 h 5060401"/>
                  <a:gd name="connsiteX36" fmla="*/ 620713 w 3304038"/>
                  <a:gd name="connsiteY36" fmla="*/ 3469726 h 5060401"/>
                  <a:gd name="connsiteX37" fmla="*/ 962025 w 3304038"/>
                  <a:gd name="connsiteY37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133350 w 3304038"/>
                  <a:gd name="connsiteY31" fmla="*/ 3193501 h 5060401"/>
                  <a:gd name="connsiteX32" fmla="*/ 0 w 3304038"/>
                  <a:gd name="connsiteY32" fmla="*/ 3441151 h 5060401"/>
                  <a:gd name="connsiteX33" fmla="*/ 250825 w 3304038"/>
                  <a:gd name="connsiteY33" fmla="*/ 3482426 h 5060401"/>
                  <a:gd name="connsiteX34" fmla="*/ 501650 w 3304038"/>
                  <a:gd name="connsiteY34" fmla="*/ 3523701 h 5060401"/>
                  <a:gd name="connsiteX35" fmla="*/ 620713 w 3304038"/>
                  <a:gd name="connsiteY35" fmla="*/ 3469726 h 5060401"/>
                  <a:gd name="connsiteX36" fmla="*/ 962025 w 3304038"/>
                  <a:gd name="connsiteY36" fmla="*/ 3562595 h 5060401"/>
                  <a:gd name="connsiteX0" fmla="*/ 962025 w 3304038"/>
                  <a:gd name="connsiteY0" fmla="*/ 3562595 h 5060401"/>
                  <a:gd name="connsiteX1" fmla="*/ 1105223 w 3304038"/>
                  <a:gd name="connsiteY1" fmla="*/ 3681655 h 5060401"/>
                  <a:gd name="connsiteX2" fmla="*/ 1036167 w 3304038"/>
                  <a:gd name="connsiteY2" fmla="*/ 3772142 h 5060401"/>
                  <a:gd name="connsiteX3" fmla="*/ 808360 w 3304038"/>
                  <a:gd name="connsiteY3" fmla="*/ 3772936 h 5060401"/>
                  <a:gd name="connsiteX4" fmla="*/ 680566 w 3304038"/>
                  <a:gd name="connsiteY4" fmla="*/ 3948355 h 5060401"/>
                  <a:gd name="connsiteX5" fmla="*/ 462285 w 3304038"/>
                  <a:gd name="connsiteY5" fmla="*/ 4134886 h 5060401"/>
                  <a:gd name="connsiteX6" fmla="*/ 376561 w 3304038"/>
                  <a:gd name="connsiteY6" fmla="*/ 4334118 h 5060401"/>
                  <a:gd name="connsiteX7" fmla="*/ 295598 w 3304038"/>
                  <a:gd name="connsiteY7" fmla="*/ 4498423 h 5060401"/>
                  <a:gd name="connsiteX8" fmla="*/ 173360 w 3304038"/>
                  <a:gd name="connsiteY8" fmla="*/ 4490486 h 5060401"/>
                  <a:gd name="connsiteX9" fmla="*/ 180975 w 3304038"/>
                  <a:gd name="connsiteY9" fmla="*/ 4727026 h 5060401"/>
                  <a:gd name="connsiteX10" fmla="*/ 1028700 w 3304038"/>
                  <a:gd name="connsiteY10" fmla="*/ 4908001 h 5060401"/>
                  <a:gd name="connsiteX11" fmla="*/ 1343025 w 3304038"/>
                  <a:gd name="connsiteY11" fmla="*/ 5060401 h 5060401"/>
                  <a:gd name="connsiteX12" fmla="*/ 1590675 w 3304038"/>
                  <a:gd name="connsiteY12" fmla="*/ 5022301 h 5060401"/>
                  <a:gd name="connsiteX13" fmla="*/ 2457450 w 3304038"/>
                  <a:gd name="connsiteY13" fmla="*/ 4222201 h 5060401"/>
                  <a:gd name="connsiteX14" fmla="*/ 3302000 w 3304038"/>
                  <a:gd name="connsiteY14" fmla="*/ 2263226 h 5060401"/>
                  <a:gd name="connsiteX15" fmla="*/ 3301951 w 3304038"/>
                  <a:gd name="connsiteY15" fmla="*/ 0 h 5060401"/>
                  <a:gd name="connsiteX16" fmla="*/ 2995563 w 3304038"/>
                  <a:gd name="connsiteY16" fmla="*/ 230980 h 5060401"/>
                  <a:gd name="connsiteX17" fmla="*/ 2876550 w 3304038"/>
                  <a:gd name="connsiteY17" fmla="*/ 1653626 h 5060401"/>
                  <a:gd name="connsiteX18" fmla="*/ 1981151 w 3304038"/>
                  <a:gd name="connsiteY18" fmla="*/ 3206749 h 5060401"/>
                  <a:gd name="connsiteX19" fmla="*/ 1389385 w 3304038"/>
                  <a:gd name="connsiteY19" fmla="*/ 3172862 h 5060401"/>
                  <a:gd name="connsiteX20" fmla="*/ 1002035 w 3304038"/>
                  <a:gd name="connsiteY20" fmla="*/ 2991887 h 5060401"/>
                  <a:gd name="connsiteX21" fmla="*/ 710729 w 3304038"/>
                  <a:gd name="connsiteY21" fmla="*/ 3010143 h 5060401"/>
                  <a:gd name="connsiteX22" fmla="*/ 713110 w 3304038"/>
                  <a:gd name="connsiteY22" fmla="*/ 3074437 h 5060401"/>
                  <a:gd name="connsiteX23" fmla="*/ 982350 w 3304038"/>
                  <a:gd name="connsiteY23" fmla="*/ 3063006 h 5060401"/>
                  <a:gd name="connsiteX24" fmla="*/ 1349375 w 3304038"/>
                  <a:gd name="connsiteY24" fmla="*/ 3264304 h 5060401"/>
                  <a:gd name="connsiteX25" fmla="*/ 1782450 w 3304038"/>
                  <a:gd name="connsiteY25" fmla="*/ 3619266 h 5060401"/>
                  <a:gd name="connsiteX26" fmla="*/ 1785144 w 3304038"/>
                  <a:gd name="connsiteY26" fmla="*/ 3776113 h 5060401"/>
                  <a:gd name="connsiteX27" fmla="*/ 1164432 w 3304038"/>
                  <a:gd name="connsiteY27" fmla="*/ 3364952 h 5060401"/>
                  <a:gd name="connsiteX28" fmla="*/ 1050131 w 3304038"/>
                  <a:gd name="connsiteY28" fmla="*/ 3393526 h 5060401"/>
                  <a:gd name="connsiteX29" fmla="*/ 940594 w 3304038"/>
                  <a:gd name="connsiteY29" fmla="*/ 3386382 h 5060401"/>
                  <a:gd name="connsiteX30" fmla="*/ 909638 w 3304038"/>
                  <a:gd name="connsiteY30" fmla="*/ 3298276 h 5060401"/>
                  <a:gd name="connsiteX31" fmla="*/ 0 w 3304038"/>
                  <a:gd name="connsiteY31" fmla="*/ 3441151 h 5060401"/>
                  <a:gd name="connsiteX32" fmla="*/ 250825 w 3304038"/>
                  <a:gd name="connsiteY32" fmla="*/ 3482426 h 5060401"/>
                  <a:gd name="connsiteX33" fmla="*/ 501650 w 3304038"/>
                  <a:gd name="connsiteY33" fmla="*/ 3523701 h 5060401"/>
                  <a:gd name="connsiteX34" fmla="*/ 620713 w 3304038"/>
                  <a:gd name="connsiteY34" fmla="*/ 3469726 h 5060401"/>
                  <a:gd name="connsiteX35" fmla="*/ 962025 w 3304038"/>
                  <a:gd name="connsiteY35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328290 w 3130678"/>
                  <a:gd name="connsiteY32" fmla="*/ 3523701 h 5060401"/>
                  <a:gd name="connsiteX33" fmla="*/ 447353 w 3130678"/>
                  <a:gd name="connsiteY33" fmla="*/ 3469726 h 5060401"/>
                  <a:gd name="connsiteX34" fmla="*/ 788665 w 3130678"/>
                  <a:gd name="connsiteY34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77465 w 3130678"/>
                  <a:gd name="connsiteY31" fmla="*/ 3482426 h 5060401"/>
                  <a:gd name="connsiteX32" fmla="*/ 447353 w 3130678"/>
                  <a:gd name="connsiteY32" fmla="*/ 3469726 h 5060401"/>
                  <a:gd name="connsiteX33" fmla="*/ 788665 w 3130678"/>
                  <a:gd name="connsiteY33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36278 w 3130678"/>
                  <a:gd name="connsiteY30" fmla="*/ 3298276 h 5060401"/>
                  <a:gd name="connsiteX31" fmla="*/ 447353 w 3130678"/>
                  <a:gd name="connsiteY31" fmla="*/ 3469726 h 5060401"/>
                  <a:gd name="connsiteX32" fmla="*/ 788665 w 3130678"/>
                  <a:gd name="connsiteY32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447353 w 3130678"/>
                  <a:gd name="connsiteY30" fmla="*/ 3469726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664047 w 3130678"/>
                  <a:gd name="connsiteY30" fmla="*/ 346258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6259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62595 h 5060401"/>
                  <a:gd name="connsiteX0" fmla="*/ 788665 w 3130678"/>
                  <a:gd name="connsiteY0" fmla="*/ 3593075 h 5060401"/>
                  <a:gd name="connsiteX1" fmla="*/ 931863 w 3130678"/>
                  <a:gd name="connsiteY1" fmla="*/ 3681655 h 5060401"/>
                  <a:gd name="connsiteX2" fmla="*/ 862807 w 3130678"/>
                  <a:gd name="connsiteY2" fmla="*/ 3772142 h 5060401"/>
                  <a:gd name="connsiteX3" fmla="*/ 635000 w 3130678"/>
                  <a:gd name="connsiteY3" fmla="*/ 3772936 h 5060401"/>
                  <a:gd name="connsiteX4" fmla="*/ 507206 w 3130678"/>
                  <a:gd name="connsiteY4" fmla="*/ 3948355 h 5060401"/>
                  <a:gd name="connsiteX5" fmla="*/ 288925 w 3130678"/>
                  <a:gd name="connsiteY5" fmla="*/ 4134886 h 5060401"/>
                  <a:gd name="connsiteX6" fmla="*/ 203201 w 3130678"/>
                  <a:gd name="connsiteY6" fmla="*/ 4334118 h 5060401"/>
                  <a:gd name="connsiteX7" fmla="*/ 122238 w 3130678"/>
                  <a:gd name="connsiteY7" fmla="*/ 4498423 h 5060401"/>
                  <a:gd name="connsiteX8" fmla="*/ 0 w 3130678"/>
                  <a:gd name="connsiteY8" fmla="*/ 4490486 h 5060401"/>
                  <a:gd name="connsiteX9" fmla="*/ 7615 w 3130678"/>
                  <a:gd name="connsiteY9" fmla="*/ 4727026 h 5060401"/>
                  <a:gd name="connsiteX10" fmla="*/ 855340 w 3130678"/>
                  <a:gd name="connsiteY10" fmla="*/ 4908001 h 5060401"/>
                  <a:gd name="connsiteX11" fmla="*/ 1169665 w 3130678"/>
                  <a:gd name="connsiteY11" fmla="*/ 5060401 h 5060401"/>
                  <a:gd name="connsiteX12" fmla="*/ 1417315 w 3130678"/>
                  <a:gd name="connsiteY12" fmla="*/ 5022301 h 5060401"/>
                  <a:gd name="connsiteX13" fmla="*/ 2284090 w 3130678"/>
                  <a:gd name="connsiteY13" fmla="*/ 4222201 h 5060401"/>
                  <a:gd name="connsiteX14" fmla="*/ 3128640 w 3130678"/>
                  <a:gd name="connsiteY14" fmla="*/ 2263226 h 5060401"/>
                  <a:gd name="connsiteX15" fmla="*/ 3128591 w 3130678"/>
                  <a:gd name="connsiteY15" fmla="*/ 0 h 5060401"/>
                  <a:gd name="connsiteX16" fmla="*/ 2822203 w 3130678"/>
                  <a:gd name="connsiteY16" fmla="*/ 230980 h 5060401"/>
                  <a:gd name="connsiteX17" fmla="*/ 2703190 w 3130678"/>
                  <a:gd name="connsiteY17" fmla="*/ 1653626 h 5060401"/>
                  <a:gd name="connsiteX18" fmla="*/ 1807791 w 3130678"/>
                  <a:gd name="connsiteY18" fmla="*/ 3206749 h 5060401"/>
                  <a:gd name="connsiteX19" fmla="*/ 1216025 w 3130678"/>
                  <a:gd name="connsiteY19" fmla="*/ 3172862 h 5060401"/>
                  <a:gd name="connsiteX20" fmla="*/ 828675 w 3130678"/>
                  <a:gd name="connsiteY20" fmla="*/ 2991887 h 5060401"/>
                  <a:gd name="connsiteX21" fmla="*/ 537369 w 3130678"/>
                  <a:gd name="connsiteY21" fmla="*/ 3010143 h 5060401"/>
                  <a:gd name="connsiteX22" fmla="*/ 539750 w 3130678"/>
                  <a:gd name="connsiteY22" fmla="*/ 3074437 h 5060401"/>
                  <a:gd name="connsiteX23" fmla="*/ 808990 w 3130678"/>
                  <a:gd name="connsiteY23" fmla="*/ 3063006 h 5060401"/>
                  <a:gd name="connsiteX24" fmla="*/ 1176015 w 3130678"/>
                  <a:gd name="connsiteY24" fmla="*/ 3264304 h 5060401"/>
                  <a:gd name="connsiteX25" fmla="*/ 1609090 w 3130678"/>
                  <a:gd name="connsiteY25" fmla="*/ 3619266 h 5060401"/>
                  <a:gd name="connsiteX26" fmla="*/ 1611784 w 3130678"/>
                  <a:gd name="connsiteY26" fmla="*/ 3776113 h 5060401"/>
                  <a:gd name="connsiteX27" fmla="*/ 991072 w 3130678"/>
                  <a:gd name="connsiteY27" fmla="*/ 3364952 h 5060401"/>
                  <a:gd name="connsiteX28" fmla="*/ 876771 w 3130678"/>
                  <a:gd name="connsiteY28" fmla="*/ 3393526 h 5060401"/>
                  <a:gd name="connsiteX29" fmla="*/ 767234 w 3130678"/>
                  <a:gd name="connsiteY29" fmla="*/ 3386382 h 5060401"/>
                  <a:gd name="connsiteX30" fmla="*/ 714054 w 3130678"/>
                  <a:gd name="connsiteY30" fmla="*/ 3519732 h 5060401"/>
                  <a:gd name="connsiteX31" fmla="*/ 788665 w 3130678"/>
                  <a:gd name="connsiteY31" fmla="*/ 3593075 h 5060401"/>
                  <a:gd name="connsiteX0" fmla="*/ 788665 w 3130678"/>
                  <a:gd name="connsiteY0" fmla="*/ 3593075 h 5060401"/>
                  <a:gd name="connsiteX1" fmla="*/ 862807 w 3130678"/>
                  <a:gd name="connsiteY1" fmla="*/ 3772142 h 5060401"/>
                  <a:gd name="connsiteX2" fmla="*/ 635000 w 3130678"/>
                  <a:gd name="connsiteY2" fmla="*/ 3772936 h 5060401"/>
                  <a:gd name="connsiteX3" fmla="*/ 507206 w 3130678"/>
                  <a:gd name="connsiteY3" fmla="*/ 3948355 h 5060401"/>
                  <a:gd name="connsiteX4" fmla="*/ 288925 w 3130678"/>
                  <a:gd name="connsiteY4" fmla="*/ 4134886 h 5060401"/>
                  <a:gd name="connsiteX5" fmla="*/ 203201 w 3130678"/>
                  <a:gd name="connsiteY5" fmla="*/ 4334118 h 5060401"/>
                  <a:gd name="connsiteX6" fmla="*/ 122238 w 3130678"/>
                  <a:gd name="connsiteY6" fmla="*/ 4498423 h 5060401"/>
                  <a:gd name="connsiteX7" fmla="*/ 0 w 3130678"/>
                  <a:gd name="connsiteY7" fmla="*/ 4490486 h 5060401"/>
                  <a:gd name="connsiteX8" fmla="*/ 7615 w 3130678"/>
                  <a:gd name="connsiteY8" fmla="*/ 4727026 h 5060401"/>
                  <a:gd name="connsiteX9" fmla="*/ 855340 w 3130678"/>
                  <a:gd name="connsiteY9" fmla="*/ 4908001 h 5060401"/>
                  <a:gd name="connsiteX10" fmla="*/ 1169665 w 3130678"/>
                  <a:gd name="connsiteY10" fmla="*/ 5060401 h 5060401"/>
                  <a:gd name="connsiteX11" fmla="*/ 1417315 w 3130678"/>
                  <a:gd name="connsiteY11" fmla="*/ 5022301 h 5060401"/>
                  <a:gd name="connsiteX12" fmla="*/ 2284090 w 3130678"/>
                  <a:gd name="connsiteY12" fmla="*/ 4222201 h 5060401"/>
                  <a:gd name="connsiteX13" fmla="*/ 3128640 w 3130678"/>
                  <a:gd name="connsiteY13" fmla="*/ 2263226 h 5060401"/>
                  <a:gd name="connsiteX14" fmla="*/ 3128591 w 3130678"/>
                  <a:gd name="connsiteY14" fmla="*/ 0 h 5060401"/>
                  <a:gd name="connsiteX15" fmla="*/ 2822203 w 3130678"/>
                  <a:gd name="connsiteY15" fmla="*/ 230980 h 5060401"/>
                  <a:gd name="connsiteX16" fmla="*/ 2703190 w 3130678"/>
                  <a:gd name="connsiteY16" fmla="*/ 1653626 h 5060401"/>
                  <a:gd name="connsiteX17" fmla="*/ 1807791 w 3130678"/>
                  <a:gd name="connsiteY17" fmla="*/ 3206749 h 5060401"/>
                  <a:gd name="connsiteX18" fmla="*/ 1216025 w 3130678"/>
                  <a:gd name="connsiteY18" fmla="*/ 3172862 h 5060401"/>
                  <a:gd name="connsiteX19" fmla="*/ 828675 w 3130678"/>
                  <a:gd name="connsiteY19" fmla="*/ 2991887 h 5060401"/>
                  <a:gd name="connsiteX20" fmla="*/ 537369 w 3130678"/>
                  <a:gd name="connsiteY20" fmla="*/ 3010143 h 5060401"/>
                  <a:gd name="connsiteX21" fmla="*/ 539750 w 3130678"/>
                  <a:gd name="connsiteY21" fmla="*/ 3074437 h 5060401"/>
                  <a:gd name="connsiteX22" fmla="*/ 808990 w 3130678"/>
                  <a:gd name="connsiteY22" fmla="*/ 3063006 h 5060401"/>
                  <a:gd name="connsiteX23" fmla="*/ 1176015 w 3130678"/>
                  <a:gd name="connsiteY23" fmla="*/ 3264304 h 5060401"/>
                  <a:gd name="connsiteX24" fmla="*/ 1609090 w 3130678"/>
                  <a:gd name="connsiteY24" fmla="*/ 3619266 h 5060401"/>
                  <a:gd name="connsiteX25" fmla="*/ 1611784 w 3130678"/>
                  <a:gd name="connsiteY25" fmla="*/ 3776113 h 5060401"/>
                  <a:gd name="connsiteX26" fmla="*/ 991072 w 3130678"/>
                  <a:gd name="connsiteY26" fmla="*/ 3364952 h 5060401"/>
                  <a:gd name="connsiteX27" fmla="*/ 876771 w 3130678"/>
                  <a:gd name="connsiteY27" fmla="*/ 3393526 h 5060401"/>
                  <a:gd name="connsiteX28" fmla="*/ 767234 w 3130678"/>
                  <a:gd name="connsiteY28" fmla="*/ 3386382 h 5060401"/>
                  <a:gd name="connsiteX29" fmla="*/ 714054 w 3130678"/>
                  <a:gd name="connsiteY29" fmla="*/ 3519732 h 5060401"/>
                  <a:gd name="connsiteX30" fmla="*/ 788665 w 3130678"/>
                  <a:gd name="connsiteY30" fmla="*/ 3593075 h 5060401"/>
                  <a:gd name="connsiteX0" fmla="*/ 788665 w 3130678"/>
                  <a:gd name="connsiteY0" fmla="*/ 3593075 h 5060401"/>
                  <a:gd name="connsiteX1" fmla="*/ 635000 w 3130678"/>
                  <a:gd name="connsiteY1" fmla="*/ 377293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593075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593075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507206 w 3130678"/>
                  <a:gd name="connsiteY2" fmla="*/ 3948355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788665 w 3130678"/>
                  <a:gd name="connsiteY0" fmla="*/ 3609744 h 5060401"/>
                  <a:gd name="connsiteX1" fmla="*/ 505460 w 3130678"/>
                  <a:gd name="connsiteY1" fmla="*/ 3689116 h 5060401"/>
                  <a:gd name="connsiteX2" fmla="*/ 254793 w 3130678"/>
                  <a:gd name="connsiteY2" fmla="*/ 3714992 h 5060401"/>
                  <a:gd name="connsiteX3" fmla="*/ 288925 w 3130678"/>
                  <a:gd name="connsiteY3" fmla="*/ 4134886 h 5060401"/>
                  <a:gd name="connsiteX4" fmla="*/ 203201 w 3130678"/>
                  <a:gd name="connsiteY4" fmla="*/ 4334118 h 5060401"/>
                  <a:gd name="connsiteX5" fmla="*/ 122238 w 3130678"/>
                  <a:gd name="connsiteY5" fmla="*/ 4498423 h 5060401"/>
                  <a:gd name="connsiteX6" fmla="*/ 0 w 3130678"/>
                  <a:gd name="connsiteY6" fmla="*/ 4490486 h 5060401"/>
                  <a:gd name="connsiteX7" fmla="*/ 7615 w 3130678"/>
                  <a:gd name="connsiteY7" fmla="*/ 4727026 h 5060401"/>
                  <a:gd name="connsiteX8" fmla="*/ 855340 w 3130678"/>
                  <a:gd name="connsiteY8" fmla="*/ 4908001 h 5060401"/>
                  <a:gd name="connsiteX9" fmla="*/ 1169665 w 3130678"/>
                  <a:gd name="connsiteY9" fmla="*/ 5060401 h 5060401"/>
                  <a:gd name="connsiteX10" fmla="*/ 1417315 w 3130678"/>
                  <a:gd name="connsiteY10" fmla="*/ 5022301 h 5060401"/>
                  <a:gd name="connsiteX11" fmla="*/ 2284090 w 3130678"/>
                  <a:gd name="connsiteY11" fmla="*/ 4222201 h 5060401"/>
                  <a:gd name="connsiteX12" fmla="*/ 3128640 w 3130678"/>
                  <a:gd name="connsiteY12" fmla="*/ 2263226 h 5060401"/>
                  <a:gd name="connsiteX13" fmla="*/ 3128591 w 3130678"/>
                  <a:gd name="connsiteY13" fmla="*/ 0 h 5060401"/>
                  <a:gd name="connsiteX14" fmla="*/ 2822203 w 3130678"/>
                  <a:gd name="connsiteY14" fmla="*/ 230980 h 5060401"/>
                  <a:gd name="connsiteX15" fmla="*/ 2703190 w 3130678"/>
                  <a:gd name="connsiteY15" fmla="*/ 1653626 h 5060401"/>
                  <a:gd name="connsiteX16" fmla="*/ 1807791 w 3130678"/>
                  <a:gd name="connsiteY16" fmla="*/ 3206749 h 5060401"/>
                  <a:gd name="connsiteX17" fmla="*/ 1216025 w 3130678"/>
                  <a:gd name="connsiteY17" fmla="*/ 3172862 h 5060401"/>
                  <a:gd name="connsiteX18" fmla="*/ 828675 w 3130678"/>
                  <a:gd name="connsiteY18" fmla="*/ 2991887 h 5060401"/>
                  <a:gd name="connsiteX19" fmla="*/ 537369 w 3130678"/>
                  <a:gd name="connsiteY19" fmla="*/ 3010143 h 5060401"/>
                  <a:gd name="connsiteX20" fmla="*/ 539750 w 3130678"/>
                  <a:gd name="connsiteY20" fmla="*/ 3074437 h 5060401"/>
                  <a:gd name="connsiteX21" fmla="*/ 808990 w 3130678"/>
                  <a:gd name="connsiteY21" fmla="*/ 3063006 h 5060401"/>
                  <a:gd name="connsiteX22" fmla="*/ 1176015 w 3130678"/>
                  <a:gd name="connsiteY22" fmla="*/ 3264304 h 5060401"/>
                  <a:gd name="connsiteX23" fmla="*/ 1609090 w 3130678"/>
                  <a:gd name="connsiteY23" fmla="*/ 3619266 h 5060401"/>
                  <a:gd name="connsiteX24" fmla="*/ 1611784 w 3130678"/>
                  <a:gd name="connsiteY24" fmla="*/ 3776113 h 5060401"/>
                  <a:gd name="connsiteX25" fmla="*/ 991072 w 3130678"/>
                  <a:gd name="connsiteY25" fmla="*/ 3364952 h 5060401"/>
                  <a:gd name="connsiteX26" fmla="*/ 876771 w 3130678"/>
                  <a:gd name="connsiteY26" fmla="*/ 3393526 h 5060401"/>
                  <a:gd name="connsiteX27" fmla="*/ 767234 w 3130678"/>
                  <a:gd name="connsiteY27" fmla="*/ 3386382 h 5060401"/>
                  <a:gd name="connsiteX28" fmla="*/ 714054 w 3130678"/>
                  <a:gd name="connsiteY28" fmla="*/ 3519732 h 5060401"/>
                  <a:gd name="connsiteX29" fmla="*/ 788665 w 3130678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056981 w 3398994"/>
                  <a:gd name="connsiteY0" fmla="*/ 3609744 h 5060401"/>
                  <a:gd name="connsiteX1" fmla="*/ 773776 w 3398994"/>
                  <a:gd name="connsiteY1" fmla="*/ 3689116 h 5060401"/>
                  <a:gd name="connsiteX2" fmla="*/ 523109 w 3398994"/>
                  <a:gd name="connsiteY2" fmla="*/ 3714992 h 5060401"/>
                  <a:gd name="connsiteX3" fmla="*/ 7173 w 3398994"/>
                  <a:gd name="connsiteY3" fmla="*/ 3691973 h 5060401"/>
                  <a:gd name="connsiteX4" fmla="*/ 471517 w 3398994"/>
                  <a:gd name="connsiteY4" fmla="*/ 4334118 h 5060401"/>
                  <a:gd name="connsiteX5" fmla="*/ 390554 w 3398994"/>
                  <a:gd name="connsiteY5" fmla="*/ 4498423 h 5060401"/>
                  <a:gd name="connsiteX6" fmla="*/ 268316 w 3398994"/>
                  <a:gd name="connsiteY6" fmla="*/ 4490486 h 5060401"/>
                  <a:gd name="connsiteX7" fmla="*/ 275931 w 3398994"/>
                  <a:gd name="connsiteY7" fmla="*/ 4727026 h 5060401"/>
                  <a:gd name="connsiteX8" fmla="*/ 1123656 w 3398994"/>
                  <a:gd name="connsiteY8" fmla="*/ 4908001 h 5060401"/>
                  <a:gd name="connsiteX9" fmla="*/ 1437981 w 3398994"/>
                  <a:gd name="connsiteY9" fmla="*/ 5060401 h 5060401"/>
                  <a:gd name="connsiteX10" fmla="*/ 1685631 w 3398994"/>
                  <a:gd name="connsiteY10" fmla="*/ 5022301 h 5060401"/>
                  <a:gd name="connsiteX11" fmla="*/ 2552406 w 3398994"/>
                  <a:gd name="connsiteY11" fmla="*/ 4222201 h 5060401"/>
                  <a:gd name="connsiteX12" fmla="*/ 3396956 w 3398994"/>
                  <a:gd name="connsiteY12" fmla="*/ 2263226 h 5060401"/>
                  <a:gd name="connsiteX13" fmla="*/ 3396907 w 3398994"/>
                  <a:gd name="connsiteY13" fmla="*/ 0 h 5060401"/>
                  <a:gd name="connsiteX14" fmla="*/ 3090519 w 3398994"/>
                  <a:gd name="connsiteY14" fmla="*/ 230980 h 5060401"/>
                  <a:gd name="connsiteX15" fmla="*/ 2971506 w 3398994"/>
                  <a:gd name="connsiteY15" fmla="*/ 1653626 h 5060401"/>
                  <a:gd name="connsiteX16" fmla="*/ 2076107 w 3398994"/>
                  <a:gd name="connsiteY16" fmla="*/ 3206749 h 5060401"/>
                  <a:gd name="connsiteX17" fmla="*/ 1484341 w 3398994"/>
                  <a:gd name="connsiteY17" fmla="*/ 3172862 h 5060401"/>
                  <a:gd name="connsiteX18" fmla="*/ 1096991 w 3398994"/>
                  <a:gd name="connsiteY18" fmla="*/ 2991887 h 5060401"/>
                  <a:gd name="connsiteX19" fmla="*/ 805685 w 3398994"/>
                  <a:gd name="connsiteY19" fmla="*/ 3010143 h 5060401"/>
                  <a:gd name="connsiteX20" fmla="*/ 808066 w 3398994"/>
                  <a:gd name="connsiteY20" fmla="*/ 3074437 h 5060401"/>
                  <a:gd name="connsiteX21" fmla="*/ 1077306 w 3398994"/>
                  <a:gd name="connsiteY21" fmla="*/ 3063006 h 5060401"/>
                  <a:gd name="connsiteX22" fmla="*/ 1444331 w 3398994"/>
                  <a:gd name="connsiteY22" fmla="*/ 3264304 h 5060401"/>
                  <a:gd name="connsiteX23" fmla="*/ 1877406 w 3398994"/>
                  <a:gd name="connsiteY23" fmla="*/ 3619266 h 5060401"/>
                  <a:gd name="connsiteX24" fmla="*/ 1880100 w 3398994"/>
                  <a:gd name="connsiteY24" fmla="*/ 3776113 h 5060401"/>
                  <a:gd name="connsiteX25" fmla="*/ 1259388 w 3398994"/>
                  <a:gd name="connsiteY25" fmla="*/ 3364952 h 5060401"/>
                  <a:gd name="connsiteX26" fmla="*/ 1145087 w 3398994"/>
                  <a:gd name="connsiteY26" fmla="*/ 3393526 h 5060401"/>
                  <a:gd name="connsiteX27" fmla="*/ 1035550 w 3398994"/>
                  <a:gd name="connsiteY27" fmla="*/ 3386382 h 5060401"/>
                  <a:gd name="connsiteX28" fmla="*/ 982370 w 3398994"/>
                  <a:gd name="connsiteY28" fmla="*/ 3519732 h 5060401"/>
                  <a:gd name="connsiteX29" fmla="*/ 1056981 w 3398994"/>
                  <a:gd name="connsiteY29" fmla="*/ 3609744 h 5060401"/>
                  <a:gd name="connsiteX0" fmla="*/ 1155090 w 3497103"/>
                  <a:gd name="connsiteY0" fmla="*/ 3609744 h 5060401"/>
                  <a:gd name="connsiteX1" fmla="*/ 871885 w 3497103"/>
                  <a:gd name="connsiteY1" fmla="*/ 3689116 h 5060401"/>
                  <a:gd name="connsiteX2" fmla="*/ 621218 w 3497103"/>
                  <a:gd name="connsiteY2" fmla="*/ 3714992 h 5060401"/>
                  <a:gd name="connsiteX3" fmla="*/ 105282 w 3497103"/>
                  <a:gd name="connsiteY3" fmla="*/ 3691973 h 5060401"/>
                  <a:gd name="connsiteX4" fmla="*/ 24320 w 3497103"/>
                  <a:gd name="connsiteY4" fmla="*/ 4086468 h 5060401"/>
                  <a:gd name="connsiteX5" fmla="*/ 488663 w 3497103"/>
                  <a:gd name="connsiteY5" fmla="*/ 4498423 h 5060401"/>
                  <a:gd name="connsiteX6" fmla="*/ 366425 w 3497103"/>
                  <a:gd name="connsiteY6" fmla="*/ 4490486 h 5060401"/>
                  <a:gd name="connsiteX7" fmla="*/ 374040 w 3497103"/>
                  <a:gd name="connsiteY7" fmla="*/ 4727026 h 5060401"/>
                  <a:gd name="connsiteX8" fmla="*/ 1221765 w 3497103"/>
                  <a:gd name="connsiteY8" fmla="*/ 4908001 h 5060401"/>
                  <a:gd name="connsiteX9" fmla="*/ 1536090 w 3497103"/>
                  <a:gd name="connsiteY9" fmla="*/ 5060401 h 5060401"/>
                  <a:gd name="connsiteX10" fmla="*/ 1783740 w 3497103"/>
                  <a:gd name="connsiteY10" fmla="*/ 5022301 h 5060401"/>
                  <a:gd name="connsiteX11" fmla="*/ 2650515 w 3497103"/>
                  <a:gd name="connsiteY11" fmla="*/ 4222201 h 5060401"/>
                  <a:gd name="connsiteX12" fmla="*/ 3495065 w 3497103"/>
                  <a:gd name="connsiteY12" fmla="*/ 2263226 h 5060401"/>
                  <a:gd name="connsiteX13" fmla="*/ 3495016 w 3497103"/>
                  <a:gd name="connsiteY13" fmla="*/ 0 h 5060401"/>
                  <a:gd name="connsiteX14" fmla="*/ 3188628 w 3497103"/>
                  <a:gd name="connsiteY14" fmla="*/ 230980 h 5060401"/>
                  <a:gd name="connsiteX15" fmla="*/ 3069615 w 3497103"/>
                  <a:gd name="connsiteY15" fmla="*/ 1653626 h 5060401"/>
                  <a:gd name="connsiteX16" fmla="*/ 2174216 w 3497103"/>
                  <a:gd name="connsiteY16" fmla="*/ 3206749 h 5060401"/>
                  <a:gd name="connsiteX17" fmla="*/ 1582450 w 3497103"/>
                  <a:gd name="connsiteY17" fmla="*/ 3172862 h 5060401"/>
                  <a:gd name="connsiteX18" fmla="*/ 1195100 w 3497103"/>
                  <a:gd name="connsiteY18" fmla="*/ 2991887 h 5060401"/>
                  <a:gd name="connsiteX19" fmla="*/ 903794 w 3497103"/>
                  <a:gd name="connsiteY19" fmla="*/ 3010143 h 5060401"/>
                  <a:gd name="connsiteX20" fmla="*/ 906175 w 3497103"/>
                  <a:gd name="connsiteY20" fmla="*/ 3074437 h 5060401"/>
                  <a:gd name="connsiteX21" fmla="*/ 1175415 w 3497103"/>
                  <a:gd name="connsiteY21" fmla="*/ 3063006 h 5060401"/>
                  <a:gd name="connsiteX22" fmla="*/ 1542440 w 3497103"/>
                  <a:gd name="connsiteY22" fmla="*/ 3264304 h 5060401"/>
                  <a:gd name="connsiteX23" fmla="*/ 1975515 w 3497103"/>
                  <a:gd name="connsiteY23" fmla="*/ 3619266 h 5060401"/>
                  <a:gd name="connsiteX24" fmla="*/ 1978209 w 3497103"/>
                  <a:gd name="connsiteY24" fmla="*/ 3776113 h 5060401"/>
                  <a:gd name="connsiteX25" fmla="*/ 1357497 w 3497103"/>
                  <a:gd name="connsiteY25" fmla="*/ 3364952 h 5060401"/>
                  <a:gd name="connsiteX26" fmla="*/ 1243196 w 3497103"/>
                  <a:gd name="connsiteY26" fmla="*/ 3393526 h 5060401"/>
                  <a:gd name="connsiteX27" fmla="*/ 1133659 w 3497103"/>
                  <a:gd name="connsiteY27" fmla="*/ 3386382 h 5060401"/>
                  <a:gd name="connsiteX28" fmla="*/ 1080479 w 3497103"/>
                  <a:gd name="connsiteY28" fmla="*/ 3519732 h 5060401"/>
                  <a:gd name="connsiteX29" fmla="*/ 1155090 w 3497103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31289 w 3473302"/>
                  <a:gd name="connsiteY0" fmla="*/ 3609744 h 5060401"/>
                  <a:gd name="connsiteX1" fmla="*/ 848084 w 3473302"/>
                  <a:gd name="connsiteY1" fmla="*/ 3689116 h 5060401"/>
                  <a:gd name="connsiteX2" fmla="*/ 597417 w 3473302"/>
                  <a:gd name="connsiteY2" fmla="*/ 3714992 h 5060401"/>
                  <a:gd name="connsiteX3" fmla="*/ 81481 w 3473302"/>
                  <a:gd name="connsiteY3" fmla="*/ 3691973 h 5060401"/>
                  <a:gd name="connsiteX4" fmla="*/ 519 w 3473302"/>
                  <a:gd name="connsiteY4" fmla="*/ 4086468 h 5060401"/>
                  <a:gd name="connsiteX5" fmla="*/ 464862 w 3473302"/>
                  <a:gd name="connsiteY5" fmla="*/ 4498423 h 5060401"/>
                  <a:gd name="connsiteX6" fmla="*/ 342624 w 3473302"/>
                  <a:gd name="connsiteY6" fmla="*/ 4490486 h 5060401"/>
                  <a:gd name="connsiteX7" fmla="*/ 350239 w 3473302"/>
                  <a:gd name="connsiteY7" fmla="*/ 4727026 h 5060401"/>
                  <a:gd name="connsiteX8" fmla="*/ 1197964 w 3473302"/>
                  <a:gd name="connsiteY8" fmla="*/ 4908001 h 5060401"/>
                  <a:gd name="connsiteX9" fmla="*/ 1512289 w 3473302"/>
                  <a:gd name="connsiteY9" fmla="*/ 5060401 h 5060401"/>
                  <a:gd name="connsiteX10" fmla="*/ 1759939 w 3473302"/>
                  <a:gd name="connsiteY10" fmla="*/ 5022301 h 5060401"/>
                  <a:gd name="connsiteX11" fmla="*/ 2626714 w 3473302"/>
                  <a:gd name="connsiteY11" fmla="*/ 4222201 h 5060401"/>
                  <a:gd name="connsiteX12" fmla="*/ 3471264 w 3473302"/>
                  <a:gd name="connsiteY12" fmla="*/ 2263226 h 5060401"/>
                  <a:gd name="connsiteX13" fmla="*/ 3471215 w 3473302"/>
                  <a:gd name="connsiteY13" fmla="*/ 0 h 5060401"/>
                  <a:gd name="connsiteX14" fmla="*/ 3164827 w 3473302"/>
                  <a:gd name="connsiteY14" fmla="*/ 230980 h 5060401"/>
                  <a:gd name="connsiteX15" fmla="*/ 3045814 w 3473302"/>
                  <a:gd name="connsiteY15" fmla="*/ 1653626 h 5060401"/>
                  <a:gd name="connsiteX16" fmla="*/ 2150415 w 3473302"/>
                  <a:gd name="connsiteY16" fmla="*/ 3206749 h 5060401"/>
                  <a:gd name="connsiteX17" fmla="*/ 1558649 w 3473302"/>
                  <a:gd name="connsiteY17" fmla="*/ 3172862 h 5060401"/>
                  <a:gd name="connsiteX18" fmla="*/ 1171299 w 3473302"/>
                  <a:gd name="connsiteY18" fmla="*/ 2991887 h 5060401"/>
                  <a:gd name="connsiteX19" fmla="*/ 879993 w 3473302"/>
                  <a:gd name="connsiteY19" fmla="*/ 3010143 h 5060401"/>
                  <a:gd name="connsiteX20" fmla="*/ 882374 w 3473302"/>
                  <a:gd name="connsiteY20" fmla="*/ 3074437 h 5060401"/>
                  <a:gd name="connsiteX21" fmla="*/ 1151614 w 3473302"/>
                  <a:gd name="connsiteY21" fmla="*/ 3063006 h 5060401"/>
                  <a:gd name="connsiteX22" fmla="*/ 1518639 w 3473302"/>
                  <a:gd name="connsiteY22" fmla="*/ 3264304 h 5060401"/>
                  <a:gd name="connsiteX23" fmla="*/ 1951714 w 3473302"/>
                  <a:gd name="connsiteY23" fmla="*/ 3619266 h 5060401"/>
                  <a:gd name="connsiteX24" fmla="*/ 1954408 w 3473302"/>
                  <a:gd name="connsiteY24" fmla="*/ 3776113 h 5060401"/>
                  <a:gd name="connsiteX25" fmla="*/ 1333696 w 3473302"/>
                  <a:gd name="connsiteY25" fmla="*/ 3364952 h 5060401"/>
                  <a:gd name="connsiteX26" fmla="*/ 1219395 w 3473302"/>
                  <a:gd name="connsiteY26" fmla="*/ 3393526 h 5060401"/>
                  <a:gd name="connsiteX27" fmla="*/ 1109858 w 3473302"/>
                  <a:gd name="connsiteY27" fmla="*/ 3386382 h 5060401"/>
                  <a:gd name="connsiteX28" fmla="*/ 1056678 w 3473302"/>
                  <a:gd name="connsiteY28" fmla="*/ 3519732 h 5060401"/>
                  <a:gd name="connsiteX29" fmla="*/ 1131289 w 3473302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58775 w 3489453"/>
                  <a:gd name="connsiteY6" fmla="*/ 4490486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366390 w 3489453"/>
                  <a:gd name="connsiteY7" fmla="*/ 4727026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60401"/>
                  <a:gd name="connsiteX1" fmla="*/ 864235 w 3489453"/>
                  <a:gd name="connsiteY1" fmla="*/ 3689116 h 5060401"/>
                  <a:gd name="connsiteX2" fmla="*/ 613568 w 3489453"/>
                  <a:gd name="connsiteY2" fmla="*/ 3714992 h 5060401"/>
                  <a:gd name="connsiteX3" fmla="*/ 97632 w 3489453"/>
                  <a:gd name="connsiteY3" fmla="*/ 3691973 h 5060401"/>
                  <a:gd name="connsiteX4" fmla="*/ 16670 w 3489453"/>
                  <a:gd name="connsiteY4" fmla="*/ 4086468 h 5060401"/>
                  <a:gd name="connsiteX5" fmla="*/ 0 w 3489453"/>
                  <a:gd name="connsiteY5" fmla="*/ 4324591 h 5060401"/>
                  <a:gd name="connsiteX6" fmla="*/ 34925 w 3489453"/>
                  <a:gd name="connsiteY6" fmla="*/ 4645268 h 5060401"/>
                  <a:gd name="connsiteX7" fmla="*/ 1095053 w 3489453"/>
                  <a:gd name="connsiteY7" fmla="*/ 4800845 h 5060401"/>
                  <a:gd name="connsiteX8" fmla="*/ 1214115 w 3489453"/>
                  <a:gd name="connsiteY8" fmla="*/ 4908001 h 5060401"/>
                  <a:gd name="connsiteX9" fmla="*/ 1528440 w 3489453"/>
                  <a:gd name="connsiteY9" fmla="*/ 5060401 h 5060401"/>
                  <a:gd name="connsiteX10" fmla="*/ 1776090 w 3489453"/>
                  <a:gd name="connsiteY10" fmla="*/ 5022301 h 5060401"/>
                  <a:gd name="connsiteX11" fmla="*/ 2642865 w 3489453"/>
                  <a:gd name="connsiteY11" fmla="*/ 4222201 h 5060401"/>
                  <a:gd name="connsiteX12" fmla="*/ 3487415 w 3489453"/>
                  <a:gd name="connsiteY12" fmla="*/ 2263226 h 5060401"/>
                  <a:gd name="connsiteX13" fmla="*/ 3487366 w 3489453"/>
                  <a:gd name="connsiteY13" fmla="*/ 0 h 5060401"/>
                  <a:gd name="connsiteX14" fmla="*/ 3180978 w 3489453"/>
                  <a:gd name="connsiteY14" fmla="*/ 230980 h 5060401"/>
                  <a:gd name="connsiteX15" fmla="*/ 3061965 w 3489453"/>
                  <a:gd name="connsiteY15" fmla="*/ 1653626 h 5060401"/>
                  <a:gd name="connsiteX16" fmla="*/ 2166566 w 3489453"/>
                  <a:gd name="connsiteY16" fmla="*/ 3206749 h 5060401"/>
                  <a:gd name="connsiteX17" fmla="*/ 1574800 w 3489453"/>
                  <a:gd name="connsiteY17" fmla="*/ 3172862 h 5060401"/>
                  <a:gd name="connsiteX18" fmla="*/ 1187450 w 3489453"/>
                  <a:gd name="connsiteY18" fmla="*/ 2991887 h 5060401"/>
                  <a:gd name="connsiteX19" fmla="*/ 896144 w 3489453"/>
                  <a:gd name="connsiteY19" fmla="*/ 3010143 h 5060401"/>
                  <a:gd name="connsiteX20" fmla="*/ 898525 w 3489453"/>
                  <a:gd name="connsiteY20" fmla="*/ 3074437 h 5060401"/>
                  <a:gd name="connsiteX21" fmla="*/ 1167765 w 3489453"/>
                  <a:gd name="connsiteY21" fmla="*/ 3063006 h 5060401"/>
                  <a:gd name="connsiteX22" fmla="*/ 1534790 w 3489453"/>
                  <a:gd name="connsiteY22" fmla="*/ 3264304 h 5060401"/>
                  <a:gd name="connsiteX23" fmla="*/ 1967865 w 3489453"/>
                  <a:gd name="connsiteY23" fmla="*/ 3619266 h 5060401"/>
                  <a:gd name="connsiteX24" fmla="*/ 1970559 w 3489453"/>
                  <a:gd name="connsiteY24" fmla="*/ 3776113 h 5060401"/>
                  <a:gd name="connsiteX25" fmla="*/ 1349847 w 3489453"/>
                  <a:gd name="connsiteY25" fmla="*/ 3364952 h 5060401"/>
                  <a:gd name="connsiteX26" fmla="*/ 1235546 w 3489453"/>
                  <a:gd name="connsiteY26" fmla="*/ 3393526 h 5060401"/>
                  <a:gd name="connsiteX27" fmla="*/ 1126009 w 3489453"/>
                  <a:gd name="connsiteY27" fmla="*/ 3386382 h 5060401"/>
                  <a:gd name="connsiteX28" fmla="*/ 1072829 w 3489453"/>
                  <a:gd name="connsiteY28" fmla="*/ 3519732 h 5060401"/>
                  <a:gd name="connsiteX29" fmla="*/ 1147440 w 3489453"/>
                  <a:gd name="connsiteY29" fmla="*/ 3609744 h 5060401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776090 w 3489453"/>
                  <a:gd name="connsiteY10" fmla="*/ 5022301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528440 w 3489453"/>
                  <a:gd name="connsiteY9" fmla="*/ 5060401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1997546 w 3489453"/>
                  <a:gd name="connsiteY10" fmla="*/ 4807989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642865 w 3489453"/>
                  <a:gd name="connsiteY11" fmla="*/ 4222201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1187450 w 3489453"/>
                  <a:gd name="connsiteY18" fmla="*/ 2991887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574800 w 3489453"/>
                  <a:gd name="connsiteY17" fmla="*/ 3172862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1479550 w 3489453"/>
                  <a:gd name="connsiteY17" fmla="*/ 2825199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2166566 w 3489453"/>
                  <a:gd name="connsiteY16" fmla="*/ 3206749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808037 w 3489453"/>
                  <a:gd name="connsiteY17" fmla="*/ 268708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534193 w 3489453"/>
                  <a:gd name="connsiteY17" fmla="*/ 2872823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152153 w 3489453"/>
                  <a:gd name="connsiteY16" fmla="*/ 2459037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3061965 w 3489453"/>
                  <a:gd name="connsiteY15" fmla="*/ 165362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1668934 w 3489453"/>
                  <a:gd name="connsiteY15" fmla="*/ 1329776 h 5091358"/>
                  <a:gd name="connsiteX16" fmla="*/ 1216447 w 3489453"/>
                  <a:gd name="connsiteY16" fmla="*/ 2004218 h 5091358"/>
                  <a:gd name="connsiteX17" fmla="*/ 453231 w 3489453"/>
                  <a:gd name="connsiteY17" fmla="*/ 2972836 h 5091358"/>
                  <a:gd name="connsiteX18" fmla="*/ 915988 w 3489453"/>
                  <a:gd name="connsiteY18" fmla="*/ 2941881 h 5091358"/>
                  <a:gd name="connsiteX19" fmla="*/ 896144 w 3489453"/>
                  <a:gd name="connsiteY19" fmla="*/ 3010143 h 5091358"/>
                  <a:gd name="connsiteX20" fmla="*/ 898525 w 3489453"/>
                  <a:gd name="connsiteY20" fmla="*/ 3074437 h 5091358"/>
                  <a:gd name="connsiteX21" fmla="*/ 1167765 w 3489453"/>
                  <a:gd name="connsiteY21" fmla="*/ 3063006 h 5091358"/>
                  <a:gd name="connsiteX22" fmla="*/ 1534790 w 3489453"/>
                  <a:gd name="connsiteY22" fmla="*/ 3264304 h 5091358"/>
                  <a:gd name="connsiteX23" fmla="*/ 1967865 w 3489453"/>
                  <a:gd name="connsiteY23" fmla="*/ 3619266 h 5091358"/>
                  <a:gd name="connsiteX24" fmla="*/ 1970559 w 3489453"/>
                  <a:gd name="connsiteY24" fmla="*/ 3776113 h 5091358"/>
                  <a:gd name="connsiteX25" fmla="*/ 1349847 w 3489453"/>
                  <a:gd name="connsiteY25" fmla="*/ 3364952 h 5091358"/>
                  <a:gd name="connsiteX26" fmla="*/ 1235546 w 3489453"/>
                  <a:gd name="connsiteY26" fmla="*/ 3393526 h 5091358"/>
                  <a:gd name="connsiteX27" fmla="*/ 1126009 w 3489453"/>
                  <a:gd name="connsiteY27" fmla="*/ 3386382 h 5091358"/>
                  <a:gd name="connsiteX28" fmla="*/ 1072829 w 3489453"/>
                  <a:gd name="connsiteY28" fmla="*/ 3519732 h 5091358"/>
                  <a:gd name="connsiteX29" fmla="*/ 1147440 w 3489453"/>
                  <a:gd name="connsiteY29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1668934 w 3489453"/>
                  <a:gd name="connsiteY16" fmla="*/ 1329776 h 5091358"/>
                  <a:gd name="connsiteX17" fmla="*/ 1216447 w 3489453"/>
                  <a:gd name="connsiteY17" fmla="*/ 2004218 h 5091358"/>
                  <a:gd name="connsiteX18" fmla="*/ 453231 w 3489453"/>
                  <a:gd name="connsiteY18" fmla="*/ 2972836 h 5091358"/>
                  <a:gd name="connsiteX19" fmla="*/ 915988 w 3489453"/>
                  <a:gd name="connsiteY19" fmla="*/ 2941881 h 5091358"/>
                  <a:gd name="connsiteX20" fmla="*/ 896144 w 3489453"/>
                  <a:gd name="connsiteY20" fmla="*/ 3010143 h 5091358"/>
                  <a:gd name="connsiteX21" fmla="*/ 898525 w 3489453"/>
                  <a:gd name="connsiteY21" fmla="*/ 3074437 h 5091358"/>
                  <a:gd name="connsiteX22" fmla="*/ 1167765 w 3489453"/>
                  <a:gd name="connsiteY22" fmla="*/ 3063006 h 5091358"/>
                  <a:gd name="connsiteX23" fmla="*/ 1534790 w 3489453"/>
                  <a:gd name="connsiteY23" fmla="*/ 3264304 h 5091358"/>
                  <a:gd name="connsiteX24" fmla="*/ 1967865 w 3489453"/>
                  <a:gd name="connsiteY24" fmla="*/ 3619266 h 5091358"/>
                  <a:gd name="connsiteX25" fmla="*/ 1970559 w 3489453"/>
                  <a:gd name="connsiteY25" fmla="*/ 3776113 h 5091358"/>
                  <a:gd name="connsiteX26" fmla="*/ 1349847 w 3489453"/>
                  <a:gd name="connsiteY26" fmla="*/ 3364952 h 5091358"/>
                  <a:gd name="connsiteX27" fmla="*/ 1235546 w 3489453"/>
                  <a:gd name="connsiteY27" fmla="*/ 3393526 h 5091358"/>
                  <a:gd name="connsiteX28" fmla="*/ 1126009 w 3489453"/>
                  <a:gd name="connsiteY28" fmla="*/ 3386382 h 5091358"/>
                  <a:gd name="connsiteX29" fmla="*/ 1072829 w 3489453"/>
                  <a:gd name="connsiteY29" fmla="*/ 3519732 h 5091358"/>
                  <a:gd name="connsiteX30" fmla="*/ 1147440 w 3489453"/>
                  <a:gd name="connsiteY30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725367 w 3489453"/>
                  <a:gd name="connsiteY16" fmla="*/ 558005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1668934 w 3489453"/>
                  <a:gd name="connsiteY17" fmla="*/ 1329776 h 5091358"/>
                  <a:gd name="connsiteX18" fmla="*/ 1216447 w 3489453"/>
                  <a:gd name="connsiteY18" fmla="*/ 2004218 h 5091358"/>
                  <a:gd name="connsiteX19" fmla="*/ 453231 w 3489453"/>
                  <a:gd name="connsiteY19" fmla="*/ 2972836 h 5091358"/>
                  <a:gd name="connsiteX20" fmla="*/ 915988 w 3489453"/>
                  <a:gd name="connsiteY20" fmla="*/ 2941881 h 5091358"/>
                  <a:gd name="connsiteX21" fmla="*/ 896144 w 3489453"/>
                  <a:gd name="connsiteY21" fmla="*/ 3010143 h 5091358"/>
                  <a:gd name="connsiteX22" fmla="*/ 898525 w 3489453"/>
                  <a:gd name="connsiteY22" fmla="*/ 3074437 h 5091358"/>
                  <a:gd name="connsiteX23" fmla="*/ 1167765 w 3489453"/>
                  <a:gd name="connsiteY23" fmla="*/ 3063006 h 5091358"/>
                  <a:gd name="connsiteX24" fmla="*/ 1534790 w 3489453"/>
                  <a:gd name="connsiteY24" fmla="*/ 3264304 h 5091358"/>
                  <a:gd name="connsiteX25" fmla="*/ 1967865 w 3489453"/>
                  <a:gd name="connsiteY25" fmla="*/ 3619266 h 5091358"/>
                  <a:gd name="connsiteX26" fmla="*/ 1970559 w 3489453"/>
                  <a:gd name="connsiteY26" fmla="*/ 3776113 h 5091358"/>
                  <a:gd name="connsiteX27" fmla="*/ 1349847 w 3489453"/>
                  <a:gd name="connsiteY27" fmla="*/ 3364952 h 5091358"/>
                  <a:gd name="connsiteX28" fmla="*/ 1235546 w 3489453"/>
                  <a:gd name="connsiteY28" fmla="*/ 3393526 h 5091358"/>
                  <a:gd name="connsiteX29" fmla="*/ 1126009 w 3489453"/>
                  <a:gd name="connsiteY29" fmla="*/ 3386382 h 5091358"/>
                  <a:gd name="connsiteX30" fmla="*/ 1072829 w 3489453"/>
                  <a:gd name="connsiteY30" fmla="*/ 3519732 h 5091358"/>
                  <a:gd name="connsiteX31" fmla="*/ 1147440 w 3489453"/>
                  <a:gd name="connsiteY31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82467 w 3489453"/>
                  <a:gd name="connsiteY17" fmla="*/ 410368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  <a:gd name="connsiteX0" fmla="*/ 1147440 w 3489453"/>
                  <a:gd name="connsiteY0" fmla="*/ 3609744 h 5091358"/>
                  <a:gd name="connsiteX1" fmla="*/ 864235 w 3489453"/>
                  <a:gd name="connsiteY1" fmla="*/ 3689116 h 5091358"/>
                  <a:gd name="connsiteX2" fmla="*/ 613568 w 3489453"/>
                  <a:gd name="connsiteY2" fmla="*/ 3714992 h 5091358"/>
                  <a:gd name="connsiteX3" fmla="*/ 97632 w 3489453"/>
                  <a:gd name="connsiteY3" fmla="*/ 3691973 h 5091358"/>
                  <a:gd name="connsiteX4" fmla="*/ 16670 w 3489453"/>
                  <a:gd name="connsiteY4" fmla="*/ 4086468 h 5091358"/>
                  <a:gd name="connsiteX5" fmla="*/ 0 w 3489453"/>
                  <a:gd name="connsiteY5" fmla="*/ 4324591 h 5091358"/>
                  <a:gd name="connsiteX6" fmla="*/ 34925 w 3489453"/>
                  <a:gd name="connsiteY6" fmla="*/ 4645268 h 5091358"/>
                  <a:gd name="connsiteX7" fmla="*/ 1095053 w 3489453"/>
                  <a:gd name="connsiteY7" fmla="*/ 4800845 h 5091358"/>
                  <a:gd name="connsiteX8" fmla="*/ 1409378 w 3489453"/>
                  <a:gd name="connsiteY8" fmla="*/ 5091358 h 5091358"/>
                  <a:gd name="connsiteX9" fmla="*/ 1759421 w 3489453"/>
                  <a:gd name="connsiteY9" fmla="*/ 4988964 h 5091358"/>
                  <a:gd name="connsiteX10" fmla="*/ 2207096 w 3489453"/>
                  <a:gd name="connsiteY10" fmla="*/ 4386507 h 5091358"/>
                  <a:gd name="connsiteX11" fmla="*/ 2545233 w 3489453"/>
                  <a:gd name="connsiteY11" fmla="*/ 3915020 h 5091358"/>
                  <a:gd name="connsiteX12" fmla="*/ 3487415 w 3489453"/>
                  <a:gd name="connsiteY12" fmla="*/ 2263226 h 5091358"/>
                  <a:gd name="connsiteX13" fmla="*/ 3487366 w 3489453"/>
                  <a:gd name="connsiteY13" fmla="*/ 0 h 5091358"/>
                  <a:gd name="connsiteX14" fmla="*/ 3180978 w 3489453"/>
                  <a:gd name="connsiteY14" fmla="*/ 230980 h 5091358"/>
                  <a:gd name="connsiteX15" fmla="*/ 2973017 w 3489453"/>
                  <a:gd name="connsiteY15" fmla="*/ 381793 h 5091358"/>
                  <a:gd name="connsiteX16" fmla="*/ 2651548 w 3489453"/>
                  <a:gd name="connsiteY16" fmla="*/ 72230 h 5091358"/>
                  <a:gd name="connsiteX17" fmla="*/ 2320555 w 3489453"/>
                  <a:gd name="connsiteY17" fmla="*/ 224631 h 5091358"/>
                  <a:gd name="connsiteX18" fmla="*/ 1668934 w 3489453"/>
                  <a:gd name="connsiteY18" fmla="*/ 1329776 h 5091358"/>
                  <a:gd name="connsiteX19" fmla="*/ 1216447 w 3489453"/>
                  <a:gd name="connsiteY19" fmla="*/ 2004218 h 5091358"/>
                  <a:gd name="connsiteX20" fmla="*/ 453231 w 3489453"/>
                  <a:gd name="connsiteY20" fmla="*/ 2972836 h 5091358"/>
                  <a:gd name="connsiteX21" fmla="*/ 915988 w 3489453"/>
                  <a:gd name="connsiteY21" fmla="*/ 2941881 h 5091358"/>
                  <a:gd name="connsiteX22" fmla="*/ 896144 w 3489453"/>
                  <a:gd name="connsiteY22" fmla="*/ 3010143 h 5091358"/>
                  <a:gd name="connsiteX23" fmla="*/ 898525 w 3489453"/>
                  <a:gd name="connsiteY23" fmla="*/ 3074437 h 5091358"/>
                  <a:gd name="connsiteX24" fmla="*/ 1167765 w 3489453"/>
                  <a:gd name="connsiteY24" fmla="*/ 3063006 h 5091358"/>
                  <a:gd name="connsiteX25" fmla="*/ 1534790 w 3489453"/>
                  <a:gd name="connsiteY25" fmla="*/ 3264304 h 5091358"/>
                  <a:gd name="connsiteX26" fmla="*/ 1967865 w 3489453"/>
                  <a:gd name="connsiteY26" fmla="*/ 3619266 h 5091358"/>
                  <a:gd name="connsiteX27" fmla="*/ 1970559 w 3489453"/>
                  <a:gd name="connsiteY27" fmla="*/ 3776113 h 5091358"/>
                  <a:gd name="connsiteX28" fmla="*/ 1349847 w 3489453"/>
                  <a:gd name="connsiteY28" fmla="*/ 3364952 h 5091358"/>
                  <a:gd name="connsiteX29" fmla="*/ 1235546 w 3489453"/>
                  <a:gd name="connsiteY29" fmla="*/ 3393526 h 5091358"/>
                  <a:gd name="connsiteX30" fmla="*/ 1126009 w 3489453"/>
                  <a:gd name="connsiteY30" fmla="*/ 3386382 h 5091358"/>
                  <a:gd name="connsiteX31" fmla="*/ 1072829 w 3489453"/>
                  <a:gd name="connsiteY31" fmla="*/ 3519732 h 5091358"/>
                  <a:gd name="connsiteX32" fmla="*/ 1147440 w 3489453"/>
                  <a:gd name="connsiteY32" fmla="*/ 3609744 h 509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489453" h="5091358">
                    <a:moveTo>
                      <a:pt x="1147440" y="3609744"/>
                    </a:moveTo>
                    <a:cubicBezTo>
                      <a:pt x="1134264" y="3651945"/>
                      <a:pt x="953214" y="3671575"/>
                      <a:pt x="864235" y="3689116"/>
                    </a:cubicBezTo>
                    <a:cubicBezTo>
                      <a:pt x="775256" y="3706657"/>
                      <a:pt x="707230" y="3684301"/>
                      <a:pt x="613568" y="3714992"/>
                    </a:cubicBezTo>
                    <a:cubicBezTo>
                      <a:pt x="553243" y="3774259"/>
                      <a:pt x="219870" y="3702556"/>
                      <a:pt x="97632" y="3691973"/>
                    </a:cubicBezTo>
                    <a:cubicBezTo>
                      <a:pt x="43789" y="3798335"/>
                      <a:pt x="32942" y="3981032"/>
                      <a:pt x="16670" y="4086468"/>
                    </a:cubicBezTo>
                    <a:cubicBezTo>
                      <a:pt x="398" y="4191904"/>
                      <a:pt x="15214" y="4248127"/>
                      <a:pt x="0" y="4324591"/>
                    </a:cubicBezTo>
                    <a:cubicBezTo>
                      <a:pt x="11642" y="4431483"/>
                      <a:pt x="16140" y="4526470"/>
                      <a:pt x="34925" y="4645268"/>
                    </a:cubicBezTo>
                    <a:lnTo>
                      <a:pt x="1095053" y="4800845"/>
                    </a:lnTo>
                    <a:lnTo>
                      <a:pt x="1409378" y="5091358"/>
                    </a:lnTo>
                    <a:lnTo>
                      <a:pt x="1759421" y="4988964"/>
                    </a:lnTo>
                    <a:cubicBezTo>
                      <a:pt x="1822128" y="4895302"/>
                      <a:pt x="2127721" y="4446832"/>
                      <a:pt x="2207096" y="4386507"/>
                    </a:cubicBezTo>
                    <a:lnTo>
                      <a:pt x="2545233" y="3915020"/>
                    </a:lnTo>
                    <a:lnTo>
                      <a:pt x="3487415" y="2263226"/>
                    </a:lnTo>
                    <a:cubicBezTo>
                      <a:pt x="3488201" y="2081813"/>
                      <a:pt x="3491608" y="354980"/>
                      <a:pt x="3487366" y="0"/>
                    </a:cubicBezTo>
                    <a:cubicBezTo>
                      <a:pt x="3356919" y="95076"/>
                      <a:pt x="3271457" y="163339"/>
                      <a:pt x="3180978" y="230980"/>
                    </a:cubicBezTo>
                    <a:lnTo>
                      <a:pt x="2973017" y="381793"/>
                    </a:lnTo>
                    <a:lnTo>
                      <a:pt x="2651548" y="72230"/>
                    </a:lnTo>
                    <a:cubicBezTo>
                      <a:pt x="2529311" y="101599"/>
                      <a:pt x="2433267" y="128587"/>
                      <a:pt x="2320555" y="224631"/>
                    </a:cubicBezTo>
                    <a:cubicBezTo>
                      <a:pt x="2105729" y="481094"/>
                      <a:pt x="1974247" y="932819"/>
                      <a:pt x="1668934" y="1329776"/>
                    </a:cubicBezTo>
                    <a:cubicBezTo>
                      <a:pt x="1546688" y="1571697"/>
                      <a:pt x="1380964" y="1797313"/>
                      <a:pt x="1216447" y="2004218"/>
                    </a:cubicBezTo>
                    <a:cubicBezTo>
                      <a:pt x="1116224" y="2154766"/>
                      <a:pt x="625941" y="2763377"/>
                      <a:pt x="453231" y="2972836"/>
                    </a:cubicBezTo>
                    <a:cubicBezTo>
                      <a:pt x="624206" y="2964633"/>
                      <a:pt x="792957" y="2945055"/>
                      <a:pt x="915988" y="2941881"/>
                    </a:cubicBezTo>
                    <a:cubicBezTo>
                      <a:pt x="904665" y="2972836"/>
                      <a:pt x="909108" y="2974954"/>
                      <a:pt x="896144" y="3010143"/>
                    </a:cubicBezTo>
                    <a:cubicBezTo>
                      <a:pt x="887996" y="3049037"/>
                      <a:pt x="897573" y="3050149"/>
                      <a:pt x="898525" y="3074437"/>
                    </a:cubicBezTo>
                    <a:cubicBezTo>
                      <a:pt x="1006263" y="3075918"/>
                      <a:pt x="1066377" y="3073431"/>
                      <a:pt x="1167765" y="3063006"/>
                    </a:cubicBezTo>
                    <a:cubicBezTo>
                      <a:pt x="1298044" y="3139631"/>
                      <a:pt x="1423561" y="3190061"/>
                      <a:pt x="1534790" y="3264304"/>
                    </a:cubicBezTo>
                    <a:cubicBezTo>
                      <a:pt x="1709627" y="3384477"/>
                      <a:pt x="1968262" y="3527456"/>
                      <a:pt x="1967865" y="3619266"/>
                    </a:cubicBezTo>
                    <a:cubicBezTo>
                      <a:pt x="1967468" y="3711076"/>
                      <a:pt x="2073562" y="3818499"/>
                      <a:pt x="1970559" y="3776113"/>
                    </a:cubicBezTo>
                    <a:cubicBezTo>
                      <a:pt x="1954287" y="3794766"/>
                      <a:pt x="1434249" y="3404904"/>
                      <a:pt x="1349847" y="3364952"/>
                    </a:cubicBezTo>
                    <a:cubicBezTo>
                      <a:pt x="1263063" y="3382150"/>
                      <a:pt x="1267296" y="3376857"/>
                      <a:pt x="1235546" y="3393526"/>
                    </a:cubicBezTo>
                    <a:cubicBezTo>
                      <a:pt x="1203796" y="3410195"/>
                      <a:pt x="1161331" y="3384795"/>
                      <a:pt x="1126009" y="3386382"/>
                    </a:cubicBezTo>
                    <a:lnTo>
                      <a:pt x="1072829" y="3519732"/>
                    </a:lnTo>
                    <a:cubicBezTo>
                      <a:pt x="1100081" y="3581645"/>
                      <a:pt x="1093995" y="3589108"/>
                      <a:pt x="1147440" y="3609744"/>
                    </a:cubicBezTo>
                    <a:close/>
                  </a:path>
                </a:pathLst>
              </a:custGeom>
              <a:solidFill>
                <a:srgbClr val="4CADB4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39" name="Picture 2" descr="C:\Users\Dick\AppData\Local\Microsoft\Windows Live Mail\WLMDSS.tmp\WLM3D98.tmp\KAART.png">
                <a:extLst>
                  <a:ext uri="{FF2B5EF4-FFF2-40B4-BE49-F238E27FC236}">
                    <a16:creationId xmlns="" xmlns:a16="http://schemas.microsoft.com/office/drawing/2014/main" id="{E5F18679-D588-4CF4-BCDE-0C8791576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 l="27856" t="16913" r="49294" b="15221"/>
              <a:stretch>
                <a:fillRect/>
              </a:stretch>
            </p:blipFill>
            <p:spPr bwMode="auto">
              <a:xfrm>
                <a:off x="5245200" y="349200"/>
                <a:ext cx="3779837" cy="6318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" name="Group 12">
                <a:extLst>
                  <a:ext uri="{FF2B5EF4-FFF2-40B4-BE49-F238E27FC236}">
                    <a16:creationId xmlns="" xmlns:a16="http://schemas.microsoft.com/office/drawing/2014/main" id="{3C9EB240-6B40-45DB-A1E9-48B8C915017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1300000">
                <a:off x="6367513" y="3857075"/>
                <a:ext cx="144462" cy="33338"/>
                <a:chOff x="1211" y="1429"/>
                <a:chExt cx="333" cy="93"/>
              </a:xfrm>
            </p:grpSpPr>
            <p:sp>
              <p:nvSpPr>
                <p:cNvPr id="330" name="AutoShape 13">
                  <a:extLst>
                    <a:ext uri="{FF2B5EF4-FFF2-40B4-BE49-F238E27FC236}">
                      <a16:creationId xmlns="" xmlns:a16="http://schemas.microsoft.com/office/drawing/2014/main" id="{7D620F97-966C-4FAC-8C4F-D6D238BA5E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0" y="1430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31" name="AutoShape 14">
                  <a:extLst>
                    <a:ext uri="{FF2B5EF4-FFF2-40B4-BE49-F238E27FC236}">
                      <a16:creationId xmlns="" xmlns:a16="http://schemas.microsoft.com/office/drawing/2014/main" id="{5F9756A3-5B96-43DD-980C-F19F2D1381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H="1">
                  <a:off x="1211" y="1429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41" name="Vrije vorm 117">
                <a:extLst>
                  <a:ext uri="{FF2B5EF4-FFF2-40B4-BE49-F238E27FC236}">
                    <a16:creationId xmlns="" xmlns:a16="http://schemas.microsoft.com/office/drawing/2014/main" id="{6D299EA0-AC74-445C-A59A-489726C6E767}"/>
                  </a:ext>
                </a:extLst>
              </p:cNvPr>
              <p:cNvSpPr/>
              <p:nvPr/>
            </p:nvSpPr>
            <p:spPr bwMode="auto">
              <a:xfrm rot="6664258">
                <a:off x="6622307" y="3664194"/>
                <a:ext cx="107950" cy="376237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5586 w 123423"/>
                  <a:gd name="connsiteY0" fmla="*/ 0 h 504384"/>
                  <a:gd name="connsiteX1" fmla="*/ 2963 w 123423"/>
                  <a:gd name="connsiteY1" fmla="*/ 273830 h 504384"/>
                  <a:gd name="connsiteX2" fmla="*/ 123423 w 123423"/>
                  <a:gd name="connsiteY2" fmla="*/ 504384 h 504384"/>
                  <a:gd name="connsiteX0" fmla="*/ 5858 w 122069"/>
                  <a:gd name="connsiteY0" fmla="*/ 0 h 354449"/>
                  <a:gd name="connsiteX1" fmla="*/ 1609 w 122069"/>
                  <a:gd name="connsiteY1" fmla="*/ 123895 h 354449"/>
                  <a:gd name="connsiteX2" fmla="*/ 122069 w 122069"/>
                  <a:gd name="connsiteY2" fmla="*/ 354449 h 354449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14320 w 120460"/>
                  <a:gd name="connsiteY0" fmla="*/ 0 h 381297"/>
                  <a:gd name="connsiteX1" fmla="*/ 0 w 120460"/>
                  <a:gd name="connsiteY1" fmla="*/ 150743 h 381297"/>
                  <a:gd name="connsiteX2" fmla="*/ 120460 w 120460"/>
                  <a:gd name="connsiteY2" fmla="*/ 381297 h 381297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47" h="375833">
                    <a:moveTo>
                      <a:pt x="14320" y="0"/>
                    </a:moveTo>
                    <a:cubicBezTo>
                      <a:pt x="-2177" y="197963"/>
                      <a:pt x="8140" y="61504"/>
                      <a:pt x="0" y="150743"/>
                    </a:cubicBezTo>
                    <a:cubicBezTo>
                      <a:pt x="93989" y="346090"/>
                      <a:pt x="14793" y="173464"/>
                      <a:pt x="108147" y="375833"/>
                    </a:cubicBezTo>
                  </a:path>
                </a:pathLst>
              </a:cu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2" name="Rechthoek 1">
                <a:extLst>
                  <a:ext uri="{FF2B5EF4-FFF2-40B4-BE49-F238E27FC236}">
                    <a16:creationId xmlns="" xmlns:a16="http://schemas.microsoft.com/office/drawing/2014/main" id="{347D92DB-A9F7-4680-BE9A-AE861C774A16}"/>
                  </a:ext>
                </a:extLst>
              </p:cNvPr>
              <p:cNvSpPr/>
              <p:nvPr/>
            </p:nvSpPr>
            <p:spPr bwMode="auto">
              <a:xfrm>
                <a:off x="6611988" y="4007888"/>
                <a:ext cx="344487" cy="217487"/>
              </a:xfrm>
              <a:custGeom>
                <a:avLst/>
                <a:gdLst>
                  <a:gd name="connsiteX0" fmla="*/ 0 w 347085"/>
                  <a:gd name="connsiteY0" fmla="*/ 0 h 139371"/>
                  <a:gd name="connsiteX1" fmla="*/ 347085 w 347085"/>
                  <a:gd name="connsiteY1" fmla="*/ 0 h 139371"/>
                  <a:gd name="connsiteX2" fmla="*/ 347085 w 347085"/>
                  <a:gd name="connsiteY2" fmla="*/ 139371 h 139371"/>
                  <a:gd name="connsiteX3" fmla="*/ 0 w 347085"/>
                  <a:gd name="connsiteY3" fmla="*/ 139371 h 139371"/>
                  <a:gd name="connsiteX4" fmla="*/ 0 w 347085"/>
                  <a:gd name="connsiteY4" fmla="*/ 0 h 139371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0 w 347085"/>
                  <a:gd name="connsiteY4" fmla="*/ 139371 h 139812"/>
                  <a:gd name="connsiteX5" fmla="*/ 0 w 347085"/>
                  <a:gd name="connsiteY5" fmla="*/ 0 h 139812"/>
                  <a:gd name="connsiteX0" fmla="*/ 0 w 347085"/>
                  <a:gd name="connsiteY0" fmla="*/ 0 h 139812"/>
                  <a:gd name="connsiteX1" fmla="*/ 347085 w 347085"/>
                  <a:gd name="connsiteY1" fmla="*/ 0 h 139812"/>
                  <a:gd name="connsiteX2" fmla="*/ 347085 w 347085"/>
                  <a:gd name="connsiteY2" fmla="*/ 139371 h 139812"/>
                  <a:gd name="connsiteX3" fmla="*/ 280928 w 347085"/>
                  <a:gd name="connsiteY3" fmla="*/ 139812 h 139812"/>
                  <a:gd name="connsiteX4" fmla="*/ 28575 w 347085"/>
                  <a:gd name="connsiteY4" fmla="*/ 132227 h 139812"/>
                  <a:gd name="connsiteX5" fmla="*/ 0 w 347085"/>
                  <a:gd name="connsiteY5" fmla="*/ 0 h 139812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5660 w 375660"/>
                  <a:gd name="connsiteY2" fmla="*/ 225096 h 225537"/>
                  <a:gd name="connsiteX3" fmla="*/ 309503 w 375660"/>
                  <a:gd name="connsiteY3" fmla="*/ 225537 h 225537"/>
                  <a:gd name="connsiteX4" fmla="*/ 57150 w 375660"/>
                  <a:gd name="connsiteY4" fmla="*/ 217952 h 225537"/>
                  <a:gd name="connsiteX5" fmla="*/ 0 w 375660"/>
                  <a:gd name="connsiteY5" fmla="*/ 0 h 225537"/>
                  <a:gd name="connsiteX0" fmla="*/ 0 w 375660"/>
                  <a:gd name="connsiteY0" fmla="*/ 0 h 225537"/>
                  <a:gd name="connsiteX1" fmla="*/ 375660 w 375660"/>
                  <a:gd name="connsiteY1" fmla="*/ 85725 h 225537"/>
                  <a:gd name="connsiteX2" fmla="*/ 373797 w 375660"/>
                  <a:gd name="connsiteY2" fmla="*/ 158862 h 225537"/>
                  <a:gd name="connsiteX3" fmla="*/ 375660 w 375660"/>
                  <a:gd name="connsiteY3" fmla="*/ 225096 h 225537"/>
                  <a:gd name="connsiteX4" fmla="*/ 309503 w 375660"/>
                  <a:gd name="connsiteY4" fmla="*/ 225537 h 225537"/>
                  <a:gd name="connsiteX5" fmla="*/ 57150 w 375660"/>
                  <a:gd name="connsiteY5" fmla="*/ 217952 h 225537"/>
                  <a:gd name="connsiteX6" fmla="*/ 0 w 375660"/>
                  <a:gd name="connsiteY6" fmla="*/ 0 h 225537"/>
                  <a:gd name="connsiteX0" fmla="*/ 0 w 375660"/>
                  <a:gd name="connsiteY0" fmla="*/ 0 h 225096"/>
                  <a:gd name="connsiteX1" fmla="*/ 375660 w 375660"/>
                  <a:gd name="connsiteY1" fmla="*/ 85725 h 225096"/>
                  <a:gd name="connsiteX2" fmla="*/ 373797 w 375660"/>
                  <a:gd name="connsiteY2" fmla="*/ 158862 h 225096"/>
                  <a:gd name="connsiteX3" fmla="*/ 375660 w 375660"/>
                  <a:gd name="connsiteY3" fmla="*/ 225096 h 225096"/>
                  <a:gd name="connsiteX4" fmla="*/ 180916 w 375660"/>
                  <a:gd name="connsiteY4" fmla="*/ 211249 h 225096"/>
                  <a:gd name="connsiteX5" fmla="*/ 57150 w 375660"/>
                  <a:gd name="connsiteY5" fmla="*/ 217952 h 225096"/>
                  <a:gd name="connsiteX6" fmla="*/ 0 w 375660"/>
                  <a:gd name="connsiteY6" fmla="*/ 0 h 225096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73797 w 375660"/>
                  <a:gd name="connsiteY2" fmla="*/ 158862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75660"/>
                  <a:gd name="connsiteY0" fmla="*/ 0 h 217952"/>
                  <a:gd name="connsiteX1" fmla="*/ 375660 w 375660"/>
                  <a:gd name="connsiteY1" fmla="*/ 85725 h 217952"/>
                  <a:gd name="connsiteX2" fmla="*/ 321409 w 375660"/>
                  <a:gd name="connsiteY2" fmla="*/ 108856 h 217952"/>
                  <a:gd name="connsiteX3" fmla="*/ 308985 w 375660"/>
                  <a:gd name="connsiteY3" fmla="*/ 163184 h 217952"/>
                  <a:gd name="connsiteX4" fmla="*/ 180916 w 375660"/>
                  <a:gd name="connsiteY4" fmla="*/ 211249 h 217952"/>
                  <a:gd name="connsiteX5" fmla="*/ 57150 w 375660"/>
                  <a:gd name="connsiteY5" fmla="*/ 217952 h 217952"/>
                  <a:gd name="connsiteX6" fmla="*/ 0 w 375660"/>
                  <a:gd name="connsiteY6" fmla="*/ 0 h 217952"/>
                  <a:gd name="connsiteX0" fmla="*/ 0 w 321409"/>
                  <a:gd name="connsiteY0" fmla="*/ 0 h 217952"/>
                  <a:gd name="connsiteX1" fmla="*/ 308985 w 321409"/>
                  <a:gd name="connsiteY1" fmla="*/ 35719 h 217952"/>
                  <a:gd name="connsiteX2" fmla="*/ 321409 w 321409"/>
                  <a:gd name="connsiteY2" fmla="*/ 108856 h 217952"/>
                  <a:gd name="connsiteX3" fmla="*/ 308985 w 321409"/>
                  <a:gd name="connsiteY3" fmla="*/ 163184 h 217952"/>
                  <a:gd name="connsiteX4" fmla="*/ 180916 w 321409"/>
                  <a:gd name="connsiteY4" fmla="*/ 211249 h 217952"/>
                  <a:gd name="connsiteX5" fmla="*/ 57150 w 321409"/>
                  <a:gd name="connsiteY5" fmla="*/ 217952 h 217952"/>
                  <a:gd name="connsiteX6" fmla="*/ 0 w 321409"/>
                  <a:gd name="connsiteY6" fmla="*/ 0 h 217952"/>
                  <a:gd name="connsiteX0" fmla="*/ 0 w 314265"/>
                  <a:gd name="connsiteY0" fmla="*/ 0 h 217952"/>
                  <a:gd name="connsiteX1" fmla="*/ 308985 w 314265"/>
                  <a:gd name="connsiteY1" fmla="*/ 35719 h 217952"/>
                  <a:gd name="connsiteX2" fmla="*/ 314265 w 314265"/>
                  <a:gd name="connsiteY2" fmla="*/ 106474 h 217952"/>
                  <a:gd name="connsiteX3" fmla="*/ 308985 w 314265"/>
                  <a:gd name="connsiteY3" fmla="*/ 163184 h 217952"/>
                  <a:gd name="connsiteX4" fmla="*/ 180916 w 314265"/>
                  <a:gd name="connsiteY4" fmla="*/ 211249 h 217952"/>
                  <a:gd name="connsiteX5" fmla="*/ 57150 w 314265"/>
                  <a:gd name="connsiteY5" fmla="*/ 217952 h 217952"/>
                  <a:gd name="connsiteX6" fmla="*/ 0 w 314265"/>
                  <a:gd name="connsiteY6" fmla="*/ 0 h 217952"/>
                  <a:gd name="connsiteX0" fmla="*/ 0 w 318510"/>
                  <a:gd name="connsiteY0" fmla="*/ 0 h 217952"/>
                  <a:gd name="connsiteX1" fmla="*/ 318510 w 318510"/>
                  <a:gd name="connsiteY1" fmla="*/ 35719 h 217952"/>
                  <a:gd name="connsiteX2" fmla="*/ 314265 w 318510"/>
                  <a:gd name="connsiteY2" fmla="*/ 106474 h 217952"/>
                  <a:gd name="connsiteX3" fmla="*/ 308985 w 318510"/>
                  <a:gd name="connsiteY3" fmla="*/ 163184 h 217952"/>
                  <a:gd name="connsiteX4" fmla="*/ 180916 w 318510"/>
                  <a:gd name="connsiteY4" fmla="*/ 211249 h 217952"/>
                  <a:gd name="connsiteX5" fmla="*/ 57150 w 318510"/>
                  <a:gd name="connsiteY5" fmla="*/ 217952 h 217952"/>
                  <a:gd name="connsiteX6" fmla="*/ 0 w 318510"/>
                  <a:gd name="connsiteY6" fmla="*/ 0 h 217952"/>
                  <a:gd name="connsiteX0" fmla="*/ 0 w 344704"/>
                  <a:gd name="connsiteY0" fmla="*/ 0 h 217952"/>
                  <a:gd name="connsiteX1" fmla="*/ 344704 w 344704"/>
                  <a:gd name="connsiteY1" fmla="*/ 7144 h 217952"/>
                  <a:gd name="connsiteX2" fmla="*/ 314265 w 344704"/>
                  <a:gd name="connsiteY2" fmla="*/ 106474 h 217952"/>
                  <a:gd name="connsiteX3" fmla="*/ 308985 w 344704"/>
                  <a:gd name="connsiteY3" fmla="*/ 163184 h 217952"/>
                  <a:gd name="connsiteX4" fmla="*/ 180916 w 344704"/>
                  <a:gd name="connsiteY4" fmla="*/ 211249 h 217952"/>
                  <a:gd name="connsiteX5" fmla="*/ 57150 w 344704"/>
                  <a:gd name="connsiteY5" fmla="*/ 217952 h 217952"/>
                  <a:gd name="connsiteX6" fmla="*/ 0 w 344704"/>
                  <a:gd name="connsiteY6" fmla="*/ 0 h 217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704" h="217952">
                    <a:moveTo>
                      <a:pt x="0" y="0"/>
                    </a:moveTo>
                    <a:lnTo>
                      <a:pt x="344704" y="7144"/>
                    </a:lnTo>
                    <a:lnTo>
                      <a:pt x="314265" y="106474"/>
                    </a:lnTo>
                    <a:lnTo>
                      <a:pt x="308985" y="163184"/>
                    </a:lnTo>
                    <a:lnTo>
                      <a:pt x="180916" y="211249"/>
                    </a:lnTo>
                    <a:lnTo>
                      <a:pt x="57150" y="217952"/>
                    </a:lnTo>
                    <a:cubicBezTo>
                      <a:pt x="38100" y="145301"/>
                      <a:pt x="11906" y="72651"/>
                      <a:pt x="0" y="0"/>
                    </a:cubicBezTo>
                    <a:close/>
                  </a:path>
                </a:pathLst>
              </a:custGeom>
              <a:solidFill>
                <a:srgbClr val="92CDD2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3" name="Freeform 73">
                <a:extLst>
                  <a:ext uri="{FF2B5EF4-FFF2-40B4-BE49-F238E27FC236}">
                    <a16:creationId xmlns="" xmlns:a16="http://schemas.microsoft.com/office/drawing/2014/main" id="{50973D03-4F20-4BD5-A2C9-4087EF3BA3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72300" y="3945975"/>
                <a:ext cx="336550" cy="309563"/>
              </a:xfrm>
              <a:custGeom>
                <a:avLst/>
                <a:gdLst>
                  <a:gd name="T0" fmla="*/ 2147483647 w 630"/>
                  <a:gd name="T1" fmla="*/ 0 h 578"/>
                  <a:gd name="T2" fmla="*/ 2147483647 w 630"/>
                  <a:gd name="T3" fmla="*/ 2147483647 h 578"/>
                  <a:gd name="T4" fmla="*/ 2147483647 w 630"/>
                  <a:gd name="T5" fmla="*/ 2147483647 h 578"/>
                  <a:gd name="T6" fmla="*/ 2147483647 w 630"/>
                  <a:gd name="T7" fmla="*/ 2147483647 h 578"/>
                  <a:gd name="T8" fmla="*/ 2147483647 w 630"/>
                  <a:gd name="T9" fmla="*/ 2147483647 h 578"/>
                  <a:gd name="T10" fmla="*/ 2147483647 w 630"/>
                  <a:gd name="T11" fmla="*/ 2147483647 h 578"/>
                  <a:gd name="T12" fmla="*/ 2147483647 w 630"/>
                  <a:gd name="T13" fmla="*/ 2147483647 h 578"/>
                  <a:gd name="T14" fmla="*/ 2147483647 w 630"/>
                  <a:gd name="T15" fmla="*/ 2147483647 h 578"/>
                  <a:gd name="T16" fmla="*/ 2147483647 w 630"/>
                  <a:gd name="T17" fmla="*/ 2147483647 h 578"/>
                  <a:gd name="T18" fmla="*/ 2147483647 w 630"/>
                  <a:gd name="T19" fmla="*/ 2147483647 h 578"/>
                  <a:gd name="T20" fmla="*/ 2147483647 w 630"/>
                  <a:gd name="T21" fmla="*/ 2147483647 h 578"/>
                  <a:gd name="T22" fmla="*/ 2147483647 w 630"/>
                  <a:gd name="T23" fmla="*/ 2147483647 h 578"/>
                  <a:gd name="T24" fmla="*/ 2147483647 w 630"/>
                  <a:gd name="T25" fmla="*/ 2147483647 h 578"/>
                  <a:gd name="T26" fmla="*/ 2147483647 w 630"/>
                  <a:gd name="T27" fmla="*/ 2147483647 h 578"/>
                  <a:gd name="T28" fmla="*/ 2147483647 w 630"/>
                  <a:gd name="T29" fmla="*/ 2147483647 h 578"/>
                  <a:gd name="T30" fmla="*/ 2147483647 w 630"/>
                  <a:gd name="T31" fmla="*/ 2147483647 h 578"/>
                  <a:gd name="T32" fmla="*/ 2147483647 w 630"/>
                  <a:gd name="T33" fmla="*/ 2147483647 h 578"/>
                  <a:gd name="T34" fmla="*/ 2147483647 w 630"/>
                  <a:gd name="T35" fmla="*/ 2147483647 h 578"/>
                  <a:gd name="T36" fmla="*/ 2147483647 w 630"/>
                  <a:gd name="T37" fmla="*/ 2147483647 h 578"/>
                  <a:gd name="T38" fmla="*/ 2147483647 w 630"/>
                  <a:gd name="T39" fmla="*/ 2147483647 h 578"/>
                  <a:gd name="T40" fmla="*/ 2147483647 w 630"/>
                  <a:gd name="T41" fmla="*/ 2147483647 h 578"/>
                  <a:gd name="T42" fmla="*/ 2147483647 w 630"/>
                  <a:gd name="T43" fmla="*/ 2147483647 h 578"/>
                  <a:gd name="T44" fmla="*/ 2147483647 w 630"/>
                  <a:gd name="T45" fmla="*/ 2147483647 h 578"/>
                  <a:gd name="T46" fmla="*/ 2147483647 w 630"/>
                  <a:gd name="T47" fmla="*/ 2147483647 h 578"/>
                  <a:gd name="T48" fmla="*/ 2147483647 w 630"/>
                  <a:gd name="T49" fmla="*/ 2147483647 h 578"/>
                  <a:gd name="T50" fmla="*/ 2147483647 w 630"/>
                  <a:gd name="T51" fmla="*/ 2147483647 h 578"/>
                  <a:gd name="T52" fmla="*/ 2147483647 w 630"/>
                  <a:gd name="T53" fmla="*/ 2147483647 h 578"/>
                  <a:gd name="T54" fmla="*/ 2147483647 w 630"/>
                  <a:gd name="T55" fmla="*/ 2147483647 h 578"/>
                  <a:gd name="T56" fmla="*/ 2147483647 w 630"/>
                  <a:gd name="T57" fmla="*/ 2147483647 h 578"/>
                  <a:gd name="T58" fmla="*/ 2147483647 w 630"/>
                  <a:gd name="T59" fmla="*/ 2147483647 h 578"/>
                  <a:gd name="T60" fmla="*/ 2147483647 w 630"/>
                  <a:gd name="T61" fmla="*/ 2147483647 h 578"/>
                  <a:gd name="T62" fmla="*/ 2147483647 w 630"/>
                  <a:gd name="T63" fmla="*/ 2147483647 h 578"/>
                  <a:gd name="T64" fmla="*/ 2147483647 w 630"/>
                  <a:gd name="T65" fmla="*/ 2147483647 h 578"/>
                  <a:gd name="T66" fmla="*/ 2147483647 w 630"/>
                  <a:gd name="T67" fmla="*/ 2147483647 h 578"/>
                  <a:gd name="T68" fmla="*/ 2147483647 w 630"/>
                  <a:gd name="T69" fmla="*/ 2147483647 h 578"/>
                  <a:gd name="T70" fmla="*/ 2147483647 w 630"/>
                  <a:gd name="T71" fmla="*/ 2147483647 h 578"/>
                  <a:gd name="T72" fmla="*/ 2147483647 w 630"/>
                  <a:gd name="T73" fmla="*/ 2147483647 h 578"/>
                  <a:gd name="T74" fmla="*/ 2147483647 w 630"/>
                  <a:gd name="T75" fmla="*/ 2147483647 h 578"/>
                  <a:gd name="T76" fmla="*/ 2147483647 w 630"/>
                  <a:gd name="T77" fmla="*/ 2147483647 h 578"/>
                  <a:gd name="T78" fmla="*/ 2147483647 w 630"/>
                  <a:gd name="T79" fmla="*/ 2147483647 h 578"/>
                  <a:gd name="T80" fmla="*/ 2147483647 w 630"/>
                  <a:gd name="T81" fmla="*/ 2147483647 h 578"/>
                  <a:gd name="T82" fmla="*/ 2147483647 w 630"/>
                  <a:gd name="T83" fmla="*/ 2147483647 h 578"/>
                  <a:gd name="T84" fmla="*/ 2147483647 w 630"/>
                  <a:gd name="T85" fmla="*/ 2147483647 h 578"/>
                  <a:gd name="T86" fmla="*/ 2147483647 w 630"/>
                  <a:gd name="T87" fmla="*/ 2147483647 h 578"/>
                  <a:gd name="T88" fmla="*/ 2147483647 w 630"/>
                  <a:gd name="T89" fmla="*/ 2147483647 h 578"/>
                  <a:gd name="T90" fmla="*/ 2147483647 w 630"/>
                  <a:gd name="T91" fmla="*/ 2147483647 h 578"/>
                  <a:gd name="T92" fmla="*/ 2147483647 w 630"/>
                  <a:gd name="T93" fmla="*/ 2147483647 h 578"/>
                  <a:gd name="T94" fmla="*/ 2147483647 w 630"/>
                  <a:gd name="T95" fmla="*/ 2147483647 h 578"/>
                  <a:gd name="T96" fmla="*/ 0 w 630"/>
                  <a:gd name="T97" fmla="*/ 2147483647 h 578"/>
                  <a:gd name="T98" fmla="*/ 2147483647 w 630"/>
                  <a:gd name="T99" fmla="*/ 0 h 57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30" h="578">
                    <a:moveTo>
                      <a:pt x="147" y="0"/>
                    </a:moveTo>
                    <a:cubicBezTo>
                      <a:pt x="202" y="2"/>
                      <a:pt x="292" y="23"/>
                      <a:pt x="333" y="33"/>
                    </a:cubicBezTo>
                    <a:cubicBezTo>
                      <a:pt x="405" y="50"/>
                      <a:pt x="348" y="43"/>
                      <a:pt x="392" y="63"/>
                    </a:cubicBezTo>
                    <a:lnTo>
                      <a:pt x="598" y="142"/>
                    </a:lnTo>
                    <a:lnTo>
                      <a:pt x="618" y="187"/>
                    </a:lnTo>
                    <a:lnTo>
                      <a:pt x="565" y="200"/>
                    </a:lnTo>
                    <a:lnTo>
                      <a:pt x="248" y="65"/>
                    </a:lnTo>
                    <a:lnTo>
                      <a:pt x="106" y="249"/>
                    </a:lnTo>
                    <a:lnTo>
                      <a:pt x="132" y="273"/>
                    </a:lnTo>
                    <a:lnTo>
                      <a:pt x="227" y="152"/>
                    </a:lnTo>
                    <a:lnTo>
                      <a:pt x="238" y="260"/>
                    </a:lnTo>
                    <a:lnTo>
                      <a:pt x="152" y="378"/>
                    </a:lnTo>
                    <a:lnTo>
                      <a:pt x="162" y="409"/>
                    </a:lnTo>
                    <a:lnTo>
                      <a:pt x="287" y="254"/>
                    </a:lnTo>
                    <a:lnTo>
                      <a:pt x="322" y="274"/>
                    </a:lnTo>
                    <a:lnTo>
                      <a:pt x="330" y="210"/>
                    </a:lnTo>
                    <a:lnTo>
                      <a:pt x="295" y="228"/>
                    </a:lnTo>
                    <a:lnTo>
                      <a:pt x="273" y="166"/>
                    </a:lnTo>
                    <a:lnTo>
                      <a:pt x="300" y="127"/>
                    </a:lnTo>
                    <a:lnTo>
                      <a:pt x="356" y="152"/>
                    </a:lnTo>
                    <a:lnTo>
                      <a:pt x="518" y="222"/>
                    </a:lnTo>
                    <a:lnTo>
                      <a:pt x="504" y="250"/>
                    </a:lnTo>
                    <a:lnTo>
                      <a:pt x="385" y="198"/>
                    </a:lnTo>
                    <a:lnTo>
                      <a:pt x="395" y="244"/>
                    </a:lnTo>
                    <a:lnTo>
                      <a:pt x="420" y="269"/>
                    </a:lnTo>
                    <a:lnTo>
                      <a:pt x="605" y="259"/>
                    </a:lnTo>
                    <a:lnTo>
                      <a:pt x="630" y="320"/>
                    </a:lnTo>
                    <a:lnTo>
                      <a:pt x="424" y="340"/>
                    </a:lnTo>
                    <a:lnTo>
                      <a:pt x="450" y="365"/>
                    </a:lnTo>
                    <a:lnTo>
                      <a:pt x="623" y="347"/>
                    </a:lnTo>
                    <a:lnTo>
                      <a:pt x="610" y="379"/>
                    </a:lnTo>
                    <a:lnTo>
                      <a:pt x="538" y="412"/>
                    </a:lnTo>
                    <a:lnTo>
                      <a:pt x="443" y="439"/>
                    </a:lnTo>
                    <a:lnTo>
                      <a:pt x="397" y="355"/>
                    </a:lnTo>
                    <a:lnTo>
                      <a:pt x="377" y="360"/>
                    </a:lnTo>
                    <a:lnTo>
                      <a:pt x="434" y="474"/>
                    </a:lnTo>
                    <a:lnTo>
                      <a:pt x="606" y="422"/>
                    </a:lnTo>
                    <a:lnTo>
                      <a:pt x="616" y="454"/>
                    </a:lnTo>
                    <a:lnTo>
                      <a:pt x="420" y="523"/>
                    </a:lnTo>
                    <a:lnTo>
                      <a:pt x="374" y="574"/>
                    </a:lnTo>
                    <a:lnTo>
                      <a:pt x="227" y="578"/>
                    </a:lnTo>
                    <a:lnTo>
                      <a:pt x="173" y="568"/>
                    </a:lnTo>
                    <a:lnTo>
                      <a:pt x="165" y="514"/>
                    </a:lnTo>
                    <a:lnTo>
                      <a:pt x="73" y="251"/>
                    </a:lnTo>
                    <a:lnTo>
                      <a:pt x="63" y="186"/>
                    </a:lnTo>
                    <a:lnTo>
                      <a:pt x="54" y="117"/>
                    </a:lnTo>
                    <a:lnTo>
                      <a:pt x="39" y="63"/>
                    </a:lnTo>
                    <a:lnTo>
                      <a:pt x="24" y="30"/>
                    </a:lnTo>
                    <a:lnTo>
                      <a:pt x="0" y="21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86B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4" name="Freeform 19">
                <a:extLst>
                  <a:ext uri="{FF2B5EF4-FFF2-40B4-BE49-F238E27FC236}">
                    <a16:creationId xmlns="" xmlns:a16="http://schemas.microsoft.com/office/drawing/2014/main" id="{5D3CD6E8-F0B1-4C57-AE82-A944A8BE40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7008863" y="3960262"/>
                <a:ext cx="152400" cy="30162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945" h="11301">
                    <a:moveTo>
                      <a:pt x="33" y="7983"/>
                    </a:moveTo>
                    <a:cubicBezTo>
                      <a:pt x="-268" y="8305"/>
                      <a:pt x="1632" y="8368"/>
                      <a:pt x="1610" y="8892"/>
                    </a:cubicBezTo>
                    <a:cubicBezTo>
                      <a:pt x="1588" y="9416"/>
                      <a:pt x="488" y="11108"/>
                      <a:pt x="666" y="11282"/>
                    </a:cubicBezTo>
                    <a:cubicBezTo>
                      <a:pt x="844" y="11456"/>
                      <a:pt x="2012" y="10432"/>
                      <a:pt x="2679" y="9934"/>
                    </a:cubicBezTo>
                    <a:cubicBezTo>
                      <a:pt x="3346" y="9436"/>
                      <a:pt x="3766" y="9209"/>
                      <a:pt x="4668" y="8293"/>
                    </a:cubicBezTo>
                    <a:cubicBezTo>
                      <a:pt x="5570" y="7377"/>
                      <a:pt x="6879" y="5744"/>
                      <a:pt x="8090" y="4440"/>
                    </a:cubicBezTo>
                    <a:cubicBezTo>
                      <a:pt x="9290" y="3135"/>
                      <a:pt x="11516" y="1191"/>
                      <a:pt x="11886" y="471"/>
                    </a:cubicBezTo>
                    <a:cubicBezTo>
                      <a:pt x="12256" y="-249"/>
                      <a:pt x="10795" y="51"/>
                      <a:pt x="10312" y="120"/>
                    </a:cubicBezTo>
                    <a:cubicBezTo>
                      <a:pt x="9829" y="189"/>
                      <a:pt x="9848" y="651"/>
                      <a:pt x="8987" y="888"/>
                    </a:cubicBezTo>
                    <a:cubicBezTo>
                      <a:pt x="8126" y="1125"/>
                      <a:pt x="5048" y="1277"/>
                      <a:pt x="5145" y="1539"/>
                    </a:cubicBezTo>
                    <a:cubicBezTo>
                      <a:pt x="5243" y="1801"/>
                      <a:pt x="8162" y="1681"/>
                      <a:pt x="8047" y="2236"/>
                    </a:cubicBezTo>
                    <a:cubicBezTo>
                      <a:pt x="7932" y="2791"/>
                      <a:pt x="6900" y="3620"/>
                      <a:pt x="6247" y="4281"/>
                    </a:cubicBezTo>
                    <a:cubicBezTo>
                      <a:pt x="4034" y="4451"/>
                      <a:pt x="2665" y="4997"/>
                      <a:pt x="2327" y="5275"/>
                    </a:cubicBezTo>
                    <a:cubicBezTo>
                      <a:pt x="1989" y="5553"/>
                      <a:pt x="4188" y="5621"/>
                      <a:pt x="4220" y="5951"/>
                    </a:cubicBezTo>
                    <a:cubicBezTo>
                      <a:pt x="4252" y="6281"/>
                      <a:pt x="2901" y="6881"/>
                      <a:pt x="2519" y="7255"/>
                    </a:cubicBezTo>
                    <a:cubicBezTo>
                      <a:pt x="2137" y="7629"/>
                      <a:pt x="342" y="7312"/>
                      <a:pt x="33" y="798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5" name="Vrije vorm 109">
                <a:extLst>
                  <a:ext uri="{FF2B5EF4-FFF2-40B4-BE49-F238E27FC236}">
                    <a16:creationId xmlns="" xmlns:a16="http://schemas.microsoft.com/office/drawing/2014/main" id="{3987B61B-C2E5-49F0-9F42-312C26F394A9}"/>
                  </a:ext>
                </a:extLst>
              </p:cNvPr>
              <p:cNvSpPr/>
              <p:nvPr/>
            </p:nvSpPr>
            <p:spPr bwMode="auto">
              <a:xfrm rot="6664258">
                <a:off x="6224200" y="3432659"/>
                <a:ext cx="357268" cy="1062354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21765 w 133647"/>
                  <a:gd name="connsiteY0" fmla="*/ 0 h 555164"/>
                  <a:gd name="connsiteX1" fmla="*/ 0 w 133647"/>
                  <a:gd name="connsiteY1" fmla="*/ 283758 h 555164"/>
                  <a:gd name="connsiteX2" fmla="*/ 133647 w 133647"/>
                  <a:gd name="connsiteY2" fmla="*/ 555164 h 555164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64397"/>
                  <a:gd name="connsiteY0" fmla="*/ 0 h 1054403"/>
                  <a:gd name="connsiteX1" fmla="*/ 0 w 364397"/>
                  <a:gd name="connsiteY1" fmla="*/ 283758 h 1054403"/>
                  <a:gd name="connsiteX2" fmla="*/ 364397 w 364397"/>
                  <a:gd name="connsiteY2" fmla="*/ 1054403 h 1054403"/>
                  <a:gd name="connsiteX0" fmla="*/ 21765 w 352752"/>
                  <a:gd name="connsiteY0" fmla="*/ 0 h 1064003"/>
                  <a:gd name="connsiteX1" fmla="*/ 0 w 352752"/>
                  <a:gd name="connsiteY1" fmla="*/ 283758 h 1064003"/>
                  <a:gd name="connsiteX2" fmla="*/ 352752 w 352752"/>
                  <a:gd name="connsiteY2" fmla="*/ 1064003 h 106400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  <a:gd name="connsiteX0" fmla="*/ 21765 w 358064"/>
                  <a:gd name="connsiteY0" fmla="*/ 0 h 1064513"/>
                  <a:gd name="connsiteX1" fmla="*/ 0 w 358064"/>
                  <a:gd name="connsiteY1" fmla="*/ 283758 h 1064513"/>
                  <a:gd name="connsiteX2" fmla="*/ 358064 w 358064"/>
                  <a:gd name="connsiteY2" fmla="*/ 1064513 h 1064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8064" h="1064513">
                    <a:moveTo>
                      <a:pt x="21765" y="0"/>
                    </a:moveTo>
                    <a:cubicBezTo>
                      <a:pt x="5268" y="197963"/>
                      <a:pt x="12689" y="80484"/>
                      <a:pt x="0" y="283758"/>
                    </a:cubicBezTo>
                    <a:cubicBezTo>
                      <a:pt x="101711" y="499144"/>
                      <a:pt x="221215" y="769076"/>
                      <a:pt x="358064" y="1064513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6" name="Freeform 14">
                <a:extLst>
                  <a:ext uri="{FF2B5EF4-FFF2-40B4-BE49-F238E27FC236}">
                    <a16:creationId xmlns="" xmlns:a16="http://schemas.microsoft.com/office/drawing/2014/main" id="{4A97B0C3-162C-4B86-A1EC-2A2B35448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88336" y="4568122"/>
                <a:ext cx="2153166" cy="433226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8634"/>
                  <a:gd name="connsiteY0" fmla="*/ 0 h 6789"/>
                  <a:gd name="connsiteX1" fmla="*/ 1312 w 8634"/>
                  <a:gd name="connsiteY1" fmla="*/ 3424 h 6789"/>
                  <a:gd name="connsiteX2" fmla="*/ 3005 w 8634"/>
                  <a:gd name="connsiteY2" fmla="*/ 6765 h 6789"/>
                  <a:gd name="connsiteX3" fmla="*/ 5524 w 8634"/>
                  <a:gd name="connsiteY3" fmla="*/ 5009 h 6789"/>
                  <a:gd name="connsiteX4" fmla="*/ 8634 w 8634"/>
                  <a:gd name="connsiteY4" fmla="*/ 5694 h 6789"/>
                  <a:gd name="connsiteX0" fmla="*/ 0 w 10169"/>
                  <a:gd name="connsiteY0" fmla="*/ 0 h 10337"/>
                  <a:gd name="connsiteX1" fmla="*/ 1689 w 10169"/>
                  <a:gd name="connsiteY1" fmla="*/ 5380 h 10337"/>
                  <a:gd name="connsiteX2" fmla="*/ 3649 w 10169"/>
                  <a:gd name="connsiteY2" fmla="*/ 10302 h 10337"/>
                  <a:gd name="connsiteX3" fmla="*/ 6567 w 10169"/>
                  <a:gd name="connsiteY3" fmla="*/ 7715 h 10337"/>
                  <a:gd name="connsiteX4" fmla="*/ 10169 w 10169"/>
                  <a:gd name="connsiteY4" fmla="*/ 8724 h 10337"/>
                  <a:gd name="connsiteX0" fmla="*/ 0 w 10203"/>
                  <a:gd name="connsiteY0" fmla="*/ 0 h 10225"/>
                  <a:gd name="connsiteX1" fmla="*/ 1723 w 10203"/>
                  <a:gd name="connsiteY1" fmla="*/ 5268 h 10225"/>
                  <a:gd name="connsiteX2" fmla="*/ 3683 w 10203"/>
                  <a:gd name="connsiteY2" fmla="*/ 10190 h 10225"/>
                  <a:gd name="connsiteX3" fmla="*/ 6601 w 10203"/>
                  <a:gd name="connsiteY3" fmla="*/ 7603 h 10225"/>
                  <a:gd name="connsiteX4" fmla="*/ 10203 w 10203"/>
                  <a:gd name="connsiteY4" fmla="*/ 8612 h 1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03" h="10225">
                    <a:moveTo>
                      <a:pt x="0" y="0"/>
                    </a:moveTo>
                    <a:cubicBezTo>
                      <a:pt x="590" y="1629"/>
                      <a:pt x="1109" y="3570"/>
                      <a:pt x="1723" y="5268"/>
                    </a:cubicBezTo>
                    <a:cubicBezTo>
                      <a:pt x="2337" y="6966"/>
                      <a:pt x="2872" y="9779"/>
                      <a:pt x="3683" y="10190"/>
                    </a:cubicBezTo>
                    <a:cubicBezTo>
                      <a:pt x="4499" y="10567"/>
                      <a:pt x="5510" y="7855"/>
                      <a:pt x="6601" y="7603"/>
                    </a:cubicBezTo>
                    <a:cubicBezTo>
                      <a:pt x="7686" y="7317"/>
                      <a:pt x="9455" y="8422"/>
                      <a:pt x="10203" y="8612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7" name="Freeform 15">
                <a:extLst>
                  <a:ext uri="{FF2B5EF4-FFF2-40B4-BE49-F238E27FC236}">
                    <a16:creationId xmlns="" xmlns:a16="http://schemas.microsoft.com/office/drawing/2014/main" id="{6EF99CAD-A8F8-4CDB-BE63-87D998B2A3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49743" y="3654480"/>
                <a:ext cx="2186996" cy="913162"/>
              </a:xfrm>
              <a:custGeom>
                <a:avLst/>
                <a:gdLst>
                  <a:gd name="T0" fmla="*/ 0 w 10000"/>
                  <a:gd name="T1" fmla="*/ 2147483647 h 10235"/>
                  <a:gd name="T2" fmla="*/ 2147483647 w 10000"/>
                  <a:gd name="T3" fmla="*/ 2147483647 h 10235"/>
                  <a:gd name="T4" fmla="*/ 2147483647 w 10000"/>
                  <a:gd name="T5" fmla="*/ 2147483647 h 10235"/>
                  <a:gd name="T6" fmla="*/ 2147483647 w 10000"/>
                  <a:gd name="T7" fmla="*/ 2147483647 h 10235"/>
                  <a:gd name="T8" fmla="*/ 2147483647 w 10000"/>
                  <a:gd name="T9" fmla="*/ 2147483647 h 10235"/>
                  <a:gd name="T10" fmla="*/ 2147483647 w 10000"/>
                  <a:gd name="T11" fmla="*/ 2147483647 h 10235"/>
                  <a:gd name="T12" fmla="*/ 2147483647 w 10000"/>
                  <a:gd name="T13" fmla="*/ 2147483647 h 10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182"/>
                  <a:gd name="connsiteY0" fmla="*/ 101 h 11518"/>
                  <a:gd name="connsiteX1" fmla="*/ 669 w 9182"/>
                  <a:gd name="connsiteY1" fmla="*/ 2397 h 11518"/>
                  <a:gd name="connsiteX2" fmla="*/ 1097 w 9182"/>
                  <a:gd name="connsiteY2" fmla="*/ 4589 h 11518"/>
                  <a:gd name="connsiteX3" fmla="*/ 2977 w 9182"/>
                  <a:gd name="connsiteY3" fmla="*/ 7924 h 11518"/>
                  <a:gd name="connsiteX4" fmla="*/ 4495 w 9182"/>
                  <a:gd name="connsiteY4" fmla="*/ 11360 h 11518"/>
                  <a:gd name="connsiteX5" fmla="*/ 7073 w 9182"/>
                  <a:gd name="connsiteY5" fmla="*/ 10946 h 11518"/>
                  <a:gd name="connsiteX6" fmla="*/ 9182 w 9182"/>
                  <a:gd name="connsiteY6" fmla="*/ 10862 h 11518"/>
                  <a:gd name="connsiteX0" fmla="*/ 0 w 10000"/>
                  <a:gd name="connsiteY0" fmla="*/ 0 h 9912"/>
                  <a:gd name="connsiteX1" fmla="*/ 729 w 10000"/>
                  <a:gd name="connsiteY1" fmla="*/ 1993 h 9912"/>
                  <a:gd name="connsiteX2" fmla="*/ 1195 w 10000"/>
                  <a:gd name="connsiteY2" fmla="*/ 3896 h 9912"/>
                  <a:gd name="connsiteX3" fmla="*/ 3242 w 10000"/>
                  <a:gd name="connsiteY3" fmla="*/ 6792 h 9912"/>
                  <a:gd name="connsiteX4" fmla="*/ 4895 w 10000"/>
                  <a:gd name="connsiteY4" fmla="*/ 9775 h 9912"/>
                  <a:gd name="connsiteX5" fmla="*/ 7703 w 10000"/>
                  <a:gd name="connsiteY5" fmla="*/ 9415 h 9912"/>
                  <a:gd name="connsiteX6" fmla="*/ 10000 w 10000"/>
                  <a:gd name="connsiteY6" fmla="*/ 9342 h 9912"/>
                  <a:gd name="connsiteX0" fmla="*/ 0 w 10000"/>
                  <a:gd name="connsiteY0" fmla="*/ 0 h 10000"/>
                  <a:gd name="connsiteX1" fmla="*/ 1195 w 10000"/>
                  <a:gd name="connsiteY1" fmla="*/ 3931 h 10000"/>
                  <a:gd name="connsiteX2" fmla="*/ 3242 w 10000"/>
                  <a:gd name="connsiteY2" fmla="*/ 6852 h 10000"/>
                  <a:gd name="connsiteX3" fmla="*/ 4895 w 10000"/>
                  <a:gd name="connsiteY3" fmla="*/ 9862 h 10000"/>
                  <a:gd name="connsiteX4" fmla="*/ 7703 w 10000"/>
                  <a:gd name="connsiteY4" fmla="*/ 9499 h 10000"/>
                  <a:gd name="connsiteX5" fmla="*/ 10000 w 10000"/>
                  <a:gd name="connsiteY5" fmla="*/ 9425 h 10000"/>
                  <a:gd name="connsiteX0" fmla="*/ 0 w 9472"/>
                  <a:gd name="connsiteY0" fmla="*/ 0 h 9917"/>
                  <a:gd name="connsiteX1" fmla="*/ 667 w 9472"/>
                  <a:gd name="connsiteY1" fmla="*/ 3848 h 9917"/>
                  <a:gd name="connsiteX2" fmla="*/ 2714 w 9472"/>
                  <a:gd name="connsiteY2" fmla="*/ 6769 h 9917"/>
                  <a:gd name="connsiteX3" fmla="*/ 4367 w 9472"/>
                  <a:gd name="connsiteY3" fmla="*/ 9779 h 9917"/>
                  <a:gd name="connsiteX4" fmla="*/ 7175 w 9472"/>
                  <a:gd name="connsiteY4" fmla="*/ 9416 h 9917"/>
                  <a:gd name="connsiteX5" fmla="*/ 9472 w 9472"/>
                  <a:gd name="connsiteY5" fmla="*/ 9342 h 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72" h="9917">
                    <a:moveTo>
                      <a:pt x="0" y="0"/>
                    </a:moveTo>
                    <a:cubicBezTo>
                      <a:pt x="249" y="819"/>
                      <a:pt x="215" y="2720"/>
                      <a:pt x="667" y="3848"/>
                    </a:cubicBezTo>
                    <a:cubicBezTo>
                      <a:pt x="1119" y="4976"/>
                      <a:pt x="2099" y="5781"/>
                      <a:pt x="2714" y="6769"/>
                    </a:cubicBezTo>
                    <a:cubicBezTo>
                      <a:pt x="3327" y="7772"/>
                      <a:pt x="3621" y="9342"/>
                      <a:pt x="4367" y="9779"/>
                    </a:cubicBezTo>
                    <a:cubicBezTo>
                      <a:pt x="5109" y="10216"/>
                      <a:pt x="6266" y="9488"/>
                      <a:pt x="7175" y="9416"/>
                    </a:cubicBezTo>
                    <a:cubicBezTo>
                      <a:pt x="8082" y="9342"/>
                      <a:pt x="8918" y="9356"/>
                      <a:pt x="9472" y="9342"/>
                    </a:cubicBezTo>
                  </a:path>
                </a:pathLst>
              </a:custGeom>
              <a:noFill/>
              <a:ln w="317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48" name="Freeform 15">
                <a:extLst>
                  <a:ext uri="{FF2B5EF4-FFF2-40B4-BE49-F238E27FC236}">
                    <a16:creationId xmlns="" xmlns:a16="http://schemas.microsoft.com/office/drawing/2014/main" id="{ABF45CE1-B15C-486B-A605-28763D46B9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197473" y="4515607"/>
                <a:ext cx="842744" cy="383525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10550"/>
                  <a:gd name="connsiteY0" fmla="*/ 0 h 13801"/>
                  <a:gd name="connsiteX1" fmla="*/ 1810 w 10550"/>
                  <a:gd name="connsiteY1" fmla="*/ 2238 h 13801"/>
                  <a:gd name="connsiteX2" fmla="*/ 2465 w 10550"/>
                  <a:gd name="connsiteY2" fmla="*/ 4843 h 13801"/>
                  <a:gd name="connsiteX3" fmla="*/ 4345 w 10550"/>
                  <a:gd name="connsiteY3" fmla="*/ 8178 h 13801"/>
                  <a:gd name="connsiteX4" fmla="*/ 5863 w 10550"/>
                  <a:gd name="connsiteY4" fmla="*/ 11614 h 13801"/>
                  <a:gd name="connsiteX5" fmla="*/ 8441 w 10550"/>
                  <a:gd name="connsiteY5" fmla="*/ 13798 h 13801"/>
                  <a:gd name="connsiteX6" fmla="*/ 10550 w 10550"/>
                  <a:gd name="connsiteY6" fmla="*/ 11116 h 13801"/>
                  <a:gd name="connsiteX0" fmla="*/ 0 w 10550"/>
                  <a:gd name="connsiteY0" fmla="*/ 0 h 13803"/>
                  <a:gd name="connsiteX1" fmla="*/ 1810 w 10550"/>
                  <a:gd name="connsiteY1" fmla="*/ 2238 h 13803"/>
                  <a:gd name="connsiteX2" fmla="*/ 2465 w 10550"/>
                  <a:gd name="connsiteY2" fmla="*/ 4843 h 13803"/>
                  <a:gd name="connsiteX3" fmla="*/ 5863 w 10550"/>
                  <a:gd name="connsiteY3" fmla="*/ 11614 h 13803"/>
                  <a:gd name="connsiteX4" fmla="*/ 8441 w 10550"/>
                  <a:gd name="connsiteY4" fmla="*/ 13798 h 13803"/>
                  <a:gd name="connsiteX5" fmla="*/ 10550 w 10550"/>
                  <a:gd name="connsiteY5" fmla="*/ 11116 h 13803"/>
                  <a:gd name="connsiteX0" fmla="*/ 0 w 10550"/>
                  <a:gd name="connsiteY0" fmla="*/ 0 h 13809"/>
                  <a:gd name="connsiteX1" fmla="*/ 1810 w 10550"/>
                  <a:gd name="connsiteY1" fmla="*/ 2238 h 13809"/>
                  <a:gd name="connsiteX2" fmla="*/ 5863 w 10550"/>
                  <a:gd name="connsiteY2" fmla="*/ 11614 h 13809"/>
                  <a:gd name="connsiteX3" fmla="*/ 8441 w 10550"/>
                  <a:gd name="connsiteY3" fmla="*/ 13798 h 13809"/>
                  <a:gd name="connsiteX4" fmla="*/ 10550 w 10550"/>
                  <a:gd name="connsiteY4" fmla="*/ 11116 h 13809"/>
                  <a:gd name="connsiteX0" fmla="*/ 0 w 8740"/>
                  <a:gd name="connsiteY0" fmla="*/ 0 h 11571"/>
                  <a:gd name="connsiteX1" fmla="*/ 4053 w 8740"/>
                  <a:gd name="connsiteY1" fmla="*/ 9376 h 11571"/>
                  <a:gd name="connsiteX2" fmla="*/ 6631 w 8740"/>
                  <a:gd name="connsiteY2" fmla="*/ 11560 h 11571"/>
                  <a:gd name="connsiteX3" fmla="*/ 8740 w 8740"/>
                  <a:gd name="connsiteY3" fmla="*/ 8878 h 11571"/>
                  <a:gd name="connsiteX0" fmla="*/ 0 w 5363"/>
                  <a:gd name="connsiteY0" fmla="*/ 430 h 2326"/>
                  <a:gd name="connsiteX1" fmla="*/ 2950 w 5363"/>
                  <a:gd name="connsiteY1" fmla="*/ 2317 h 2326"/>
                  <a:gd name="connsiteX2" fmla="*/ 5363 w 5363"/>
                  <a:gd name="connsiteY2" fmla="*/ 0 h 2326"/>
                  <a:gd name="connsiteX0" fmla="*/ 0 w 8222"/>
                  <a:gd name="connsiteY0" fmla="*/ 7992 h 11870"/>
                  <a:gd name="connsiteX1" fmla="*/ 3723 w 8222"/>
                  <a:gd name="connsiteY1" fmla="*/ 9961 h 11870"/>
                  <a:gd name="connsiteX2" fmla="*/ 8222 w 8222"/>
                  <a:gd name="connsiteY2" fmla="*/ 0 h 11870"/>
                  <a:gd name="connsiteX0" fmla="*/ 0 w 10000"/>
                  <a:gd name="connsiteY0" fmla="*/ 6733 h 9421"/>
                  <a:gd name="connsiteX1" fmla="*/ 8165 w 10000"/>
                  <a:gd name="connsiteY1" fmla="*/ 6544 h 9421"/>
                  <a:gd name="connsiteX2" fmla="*/ 10000 w 10000"/>
                  <a:gd name="connsiteY2" fmla="*/ 0 h 9421"/>
                  <a:gd name="connsiteX0" fmla="*/ 0 w 8165"/>
                  <a:gd name="connsiteY0" fmla="*/ 201 h 3054"/>
                  <a:gd name="connsiteX1" fmla="*/ 8165 w 8165"/>
                  <a:gd name="connsiteY1" fmla="*/ 0 h 3054"/>
                  <a:gd name="connsiteX0" fmla="*/ 0 w 13250"/>
                  <a:gd name="connsiteY0" fmla="*/ 22500 h 28294"/>
                  <a:gd name="connsiteX1" fmla="*/ 13250 w 13250"/>
                  <a:gd name="connsiteY1" fmla="*/ 0 h 28294"/>
                  <a:gd name="connsiteX0" fmla="*/ 0 w 7352"/>
                  <a:gd name="connsiteY0" fmla="*/ 35348 h 40078"/>
                  <a:gd name="connsiteX1" fmla="*/ 7352 w 7352"/>
                  <a:gd name="connsiteY1" fmla="*/ 0 h 40078"/>
                  <a:gd name="connsiteX0" fmla="*/ 0 w 10000"/>
                  <a:gd name="connsiteY0" fmla="*/ 8820 h 8820"/>
                  <a:gd name="connsiteX1" fmla="*/ 10000 w 10000"/>
                  <a:gd name="connsiteY1" fmla="*/ 0 h 8820"/>
                  <a:gd name="connsiteX0" fmla="*/ 0 w 7217"/>
                  <a:gd name="connsiteY0" fmla="*/ 13998 h 13998"/>
                  <a:gd name="connsiteX1" fmla="*/ 7217 w 7217"/>
                  <a:gd name="connsiteY1" fmla="*/ 0 h 13998"/>
                  <a:gd name="connsiteX0" fmla="*/ 0 w 12949"/>
                  <a:gd name="connsiteY0" fmla="*/ 10000 h 10000"/>
                  <a:gd name="connsiteX1" fmla="*/ 12949 w 12949"/>
                  <a:gd name="connsiteY1" fmla="*/ 0 h 10000"/>
                  <a:gd name="connsiteX0" fmla="*/ 0 w 13630"/>
                  <a:gd name="connsiteY0" fmla="*/ 10260 h 10260"/>
                  <a:gd name="connsiteX1" fmla="*/ 13630 w 13630"/>
                  <a:gd name="connsiteY1" fmla="*/ 0 h 10260"/>
                  <a:gd name="connsiteX0" fmla="*/ 0 w 14367"/>
                  <a:gd name="connsiteY0" fmla="*/ 10844 h 10844"/>
                  <a:gd name="connsiteX1" fmla="*/ 14367 w 14367"/>
                  <a:gd name="connsiteY1" fmla="*/ 0 h 1084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714 h 10714"/>
                  <a:gd name="connsiteX1" fmla="*/ 14424 w 14424"/>
                  <a:gd name="connsiteY1" fmla="*/ 0 h 10714"/>
                  <a:gd name="connsiteX0" fmla="*/ 0 w 14424"/>
                  <a:gd name="connsiteY0" fmla="*/ 10325 h 10325"/>
                  <a:gd name="connsiteX1" fmla="*/ 14424 w 14424"/>
                  <a:gd name="connsiteY1" fmla="*/ 0 h 10325"/>
                  <a:gd name="connsiteX0" fmla="*/ 0 w 14481"/>
                  <a:gd name="connsiteY0" fmla="*/ 10585 h 10585"/>
                  <a:gd name="connsiteX1" fmla="*/ 14481 w 14481"/>
                  <a:gd name="connsiteY1" fmla="*/ 0 h 10585"/>
                  <a:gd name="connsiteX0" fmla="*/ 0 w 14481"/>
                  <a:gd name="connsiteY0" fmla="*/ 10585 h 10585"/>
                  <a:gd name="connsiteX1" fmla="*/ 11581 w 14481"/>
                  <a:gd name="connsiteY1" fmla="*/ 1522 h 10585"/>
                  <a:gd name="connsiteX2" fmla="*/ 14481 w 14481"/>
                  <a:gd name="connsiteY2" fmla="*/ 0 h 10585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8655"/>
                  <a:gd name="connsiteY0" fmla="*/ 10889 h 10889"/>
                  <a:gd name="connsiteX1" fmla="*/ 11581 w 18655"/>
                  <a:gd name="connsiteY1" fmla="*/ 1826 h 10889"/>
                  <a:gd name="connsiteX2" fmla="*/ 18655 w 18655"/>
                  <a:gd name="connsiteY2" fmla="*/ 304 h 10889"/>
                  <a:gd name="connsiteX0" fmla="*/ 0 w 18655"/>
                  <a:gd name="connsiteY0" fmla="*/ 10585 h 10585"/>
                  <a:gd name="connsiteX1" fmla="*/ 11581 w 18655"/>
                  <a:gd name="connsiteY1" fmla="*/ 1522 h 10585"/>
                  <a:gd name="connsiteX2" fmla="*/ 18655 w 18655"/>
                  <a:gd name="connsiteY2" fmla="*/ 0 h 10585"/>
                  <a:gd name="connsiteX0" fmla="*/ 0 w 19903"/>
                  <a:gd name="connsiteY0" fmla="*/ 10455 h 10455"/>
                  <a:gd name="connsiteX1" fmla="*/ 11581 w 19903"/>
                  <a:gd name="connsiteY1" fmla="*/ 1392 h 10455"/>
                  <a:gd name="connsiteX2" fmla="*/ 19903 w 19903"/>
                  <a:gd name="connsiteY2" fmla="*/ 0 h 10455"/>
                  <a:gd name="connsiteX0" fmla="*/ 0 w 20073"/>
                  <a:gd name="connsiteY0" fmla="*/ 10455 h 10455"/>
                  <a:gd name="connsiteX1" fmla="*/ 11581 w 20073"/>
                  <a:gd name="connsiteY1" fmla="*/ 1392 h 10455"/>
                  <a:gd name="connsiteX2" fmla="*/ 20073 w 20073"/>
                  <a:gd name="connsiteY2" fmla="*/ 0 h 10455"/>
                  <a:gd name="connsiteX0" fmla="*/ 0 w 20073"/>
                  <a:gd name="connsiteY0" fmla="*/ 10455 h 10455"/>
                  <a:gd name="connsiteX1" fmla="*/ 11184 w 20073"/>
                  <a:gd name="connsiteY1" fmla="*/ 1717 h 10455"/>
                  <a:gd name="connsiteX2" fmla="*/ 20073 w 20073"/>
                  <a:gd name="connsiteY2" fmla="*/ 0 h 1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73" h="10455">
                    <a:moveTo>
                      <a:pt x="0" y="10455"/>
                    </a:moveTo>
                    <a:cubicBezTo>
                      <a:pt x="3860" y="7434"/>
                      <a:pt x="7839" y="3459"/>
                      <a:pt x="11184" y="1717"/>
                    </a:cubicBezTo>
                    <a:cubicBezTo>
                      <a:pt x="14529" y="-25"/>
                      <a:pt x="15072" y="181"/>
                      <a:pt x="20073" y="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49" name="Picture 12">
                <a:extLst>
                  <a:ext uri="{FF2B5EF4-FFF2-40B4-BE49-F238E27FC236}">
                    <a16:creationId xmlns="" xmlns:a16="http://schemas.microsoft.com/office/drawing/2014/main" id="{3DB48979-A699-4196-B361-1C95AD684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2509879">
                <a:off x="6868487" y="3876122"/>
                <a:ext cx="144463" cy="523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50" name="Vrije vorm 118">
                <a:extLst>
                  <a:ext uri="{FF2B5EF4-FFF2-40B4-BE49-F238E27FC236}">
                    <a16:creationId xmlns="" xmlns:a16="http://schemas.microsoft.com/office/drawing/2014/main" id="{D3888C23-22D2-4965-A467-AE57386CD19D}"/>
                  </a:ext>
                </a:extLst>
              </p:cNvPr>
              <p:cNvSpPr/>
              <p:nvPr/>
            </p:nvSpPr>
            <p:spPr bwMode="auto">
              <a:xfrm rot="6664258">
                <a:off x="6677789" y="4268452"/>
                <a:ext cx="65721" cy="30030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65738 w 65738"/>
                  <a:gd name="connsiteY0" fmla="*/ 0 h 300339"/>
                  <a:gd name="connsiteX1" fmla="*/ 6489 w 65738"/>
                  <a:gd name="connsiteY1" fmla="*/ 190869 h 300339"/>
                  <a:gd name="connsiteX2" fmla="*/ 11397 w 65738"/>
                  <a:gd name="connsiteY2" fmla="*/ 300339 h 30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38" h="300339">
                    <a:moveTo>
                      <a:pt x="65738" y="0"/>
                    </a:moveTo>
                    <a:cubicBezTo>
                      <a:pt x="18073" y="156046"/>
                      <a:pt x="15546" y="140813"/>
                      <a:pt x="6489" y="190869"/>
                    </a:cubicBezTo>
                    <a:cubicBezTo>
                      <a:pt x="-2568" y="240926"/>
                      <a:pt x="-3198" y="247148"/>
                      <a:pt x="11397" y="300339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1" name="Vrije vorm 118">
                <a:extLst>
                  <a:ext uri="{FF2B5EF4-FFF2-40B4-BE49-F238E27FC236}">
                    <a16:creationId xmlns="" xmlns:a16="http://schemas.microsoft.com/office/drawing/2014/main" id="{4D7CDBB6-EE94-4AB3-AFB2-A171142AEF39}"/>
                  </a:ext>
                </a:extLst>
              </p:cNvPr>
              <p:cNvSpPr/>
              <p:nvPr/>
            </p:nvSpPr>
            <p:spPr bwMode="auto">
              <a:xfrm rot="5052755">
                <a:off x="6614036" y="4203552"/>
                <a:ext cx="5691" cy="1087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2" h="108724">
                    <a:moveTo>
                      <a:pt x="0" y="0"/>
                    </a:moveTo>
                    <a:cubicBezTo>
                      <a:pt x="8888" y="46877"/>
                      <a:pt x="4911" y="50867"/>
                      <a:pt x="4140" y="108724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2" name="Vrije vorm 118">
                <a:extLst>
                  <a:ext uri="{FF2B5EF4-FFF2-40B4-BE49-F238E27FC236}">
                    <a16:creationId xmlns="" xmlns:a16="http://schemas.microsoft.com/office/drawing/2014/main" id="{986271B3-687F-4DD9-A13D-6A3A6E22E954}"/>
                  </a:ext>
                </a:extLst>
              </p:cNvPr>
              <p:cNvSpPr/>
              <p:nvPr/>
            </p:nvSpPr>
            <p:spPr bwMode="auto">
              <a:xfrm rot="2740879">
                <a:off x="6692976" y="4258584"/>
                <a:ext cx="22199" cy="6977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6197" y="4538"/>
                      <a:pt x="6600" y="2930"/>
                      <a:pt x="10000" y="10000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3" name="Vrije vorm 118">
                <a:extLst>
                  <a:ext uri="{FF2B5EF4-FFF2-40B4-BE49-F238E27FC236}">
                    <a16:creationId xmlns="" xmlns:a16="http://schemas.microsoft.com/office/drawing/2014/main" id="{053384BD-F14C-4EC0-B028-3A2FB46252EB}"/>
                  </a:ext>
                </a:extLst>
              </p:cNvPr>
              <p:cNvSpPr/>
              <p:nvPr/>
            </p:nvSpPr>
            <p:spPr bwMode="auto">
              <a:xfrm rot="2740879">
                <a:off x="6710384" y="4314199"/>
                <a:ext cx="15585" cy="79951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190433 w 381692"/>
                  <a:gd name="connsiteY1" fmla="*/ 406050 h 829114"/>
                  <a:gd name="connsiteX2" fmla="*/ 381692 w 381692"/>
                  <a:gd name="connsiteY2" fmla="*/ 829114 h 829114"/>
                  <a:gd name="connsiteX0" fmla="*/ 26034 w 191259"/>
                  <a:gd name="connsiteY0" fmla="*/ 0 h 876775"/>
                  <a:gd name="connsiteX1" fmla="*/ 0 w 191259"/>
                  <a:gd name="connsiteY1" fmla="*/ 453711 h 876775"/>
                  <a:gd name="connsiteX2" fmla="*/ 191259 w 191259"/>
                  <a:gd name="connsiteY2" fmla="*/ 876775 h 876775"/>
                  <a:gd name="connsiteX0" fmla="*/ 48778 w 214003"/>
                  <a:gd name="connsiteY0" fmla="*/ 0 h 876775"/>
                  <a:gd name="connsiteX1" fmla="*/ 22744 w 214003"/>
                  <a:gd name="connsiteY1" fmla="*/ 453711 h 876775"/>
                  <a:gd name="connsiteX2" fmla="*/ 214003 w 214003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38280 w 203505"/>
                  <a:gd name="connsiteY0" fmla="*/ 0 h 876775"/>
                  <a:gd name="connsiteX1" fmla="*/ 12246 w 203505"/>
                  <a:gd name="connsiteY1" fmla="*/ 453711 h 876775"/>
                  <a:gd name="connsiteX2" fmla="*/ 203505 w 203505"/>
                  <a:gd name="connsiteY2" fmla="*/ 876775 h 876775"/>
                  <a:gd name="connsiteX0" fmla="*/ 46091 w 211316"/>
                  <a:gd name="connsiteY0" fmla="*/ 0 h 876775"/>
                  <a:gd name="connsiteX1" fmla="*/ 20057 w 211316"/>
                  <a:gd name="connsiteY1" fmla="*/ 453711 h 876775"/>
                  <a:gd name="connsiteX2" fmla="*/ 211316 w 211316"/>
                  <a:gd name="connsiteY2" fmla="*/ 876775 h 876775"/>
                  <a:gd name="connsiteX0" fmla="*/ 63253 w 228478"/>
                  <a:gd name="connsiteY0" fmla="*/ 0 h 876775"/>
                  <a:gd name="connsiteX1" fmla="*/ 14281 w 228478"/>
                  <a:gd name="connsiteY1" fmla="*/ 217537 h 876775"/>
                  <a:gd name="connsiteX2" fmla="*/ 228478 w 228478"/>
                  <a:gd name="connsiteY2" fmla="*/ 876775 h 876775"/>
                  <a:gd name="connsiteX0" fmla="*/ 50885 w 216110"/>
                  <a:gd name="connsiteY0" fmla="*/ 0 h 876775"/>
                  <a:gd name="connsiteX1" fmla="*/ 1913 w 216110"/>
                  <a:gd name="connsiteY1" fmla="*/ 217537 h 876775"/>
                  <a:gd name="connsiteX2" fmla="*/ 216110 w 216110"/>
                  <a:gd name="connsiteY2" fmla="*/ 876775 h 876775"/>
                  <a:gd name="connsiteX0" fmla="*/ 95259 w 95259"/>
                  <a:gd name="connsiteY0" fmla="*/ 0 h 341381"/>
                  <a:gd name="connsiteX1" fmla="*/ 46287 w 95259"/>
                  <a:gd name="connsiteY1" fmla="*/ 217537 h 341381"/>
                  <a:gd name="connsiteX2" fmla="*/ 33759 w 95259"/>
                  <a:gd name="connsiteY2" fmla="*/ 341381 h 341381"/>
                  <a:gd name="connsiteX0" fmla="*/ 67195 w 67195"/>
                  <a:gd name="connsiteY0" fmla="*/ 0 h 341381"/>
                  <a:gd name="connsiteX1" fmla="*/ 18223 w 67195"/>
                  <a:gd name="connsiteY1" fmla="*/ 217537 h 341381"/>
                  <a:gd name="connsiteX2" fmla="*/ 5695 w 67195"/>
                  <a:gd name="connsiteY2" fmla="*/ 341381 h 341381"/>
                  <a:gd name="connsiteX0" fmla="*/ 67921 w 67921"/>
                  <a:gd name="connsiteY0" fmla="*/ 0 h 341381"/>
                  <a:gd name="connsiteX1" fmla="*/ 15523 w 67921"/>
                  <a:gd name="connsiteY1" fmla="*/ 208648 h 341381"/>
                  <a:gd name="connsiteX2" fmla="*/ 6421 w 67921"/>
                  <a:gd name="connsiteY2" fmla="*/ 341381 h 341381"/>
                  <a:gd name="connsiteX0" fmla="*/ 69975 w 69975"/>
                  <a:gd name="connsiteY0" fmla="*/ 0 h 341381"/>
                  <a:gd name="connsiteX1" fmla="*/ 10726 w 69975"/>
                  <a:gd name="connsiteY1" fmla="*/ 190869 h 341381"/>
                  <a:gd name="connsiteX2" fmla="*/ 8475 w 69975"/>
                  <a:gd name="connsiteY2" fmla="*/ 341381 h 341381"/>
                  <a:gd name="connsiteX0" fmla="*/ 59249 w 59249"/>
                  <a:gd name="connsiteY0" fmla="*/ 0 h 190869"/>
                  <a:gd name="connsiteX1" fmla="*/ 0 w 59249"/>
                  <a:gd name="connsiteY1" fmla="*/ 190869 h 190869"/>
                  <a:gd name="connsiteX0" fmla="*/ 18232 w 23537"/>
                  <a:gd name="connsiteY0" fmla="*/ 0 h 108724"/>
                  <a:gd name="connsiteX1" fmla="*/ 22372 w 23537"/>
                  <a:gd name="connsiteY1" fmla="*/ 108724 h 108724"/>
                  <a:gd name="connsiteX0" fmla="*/ 20005 w 24153"/>
                  <a:gd name="connsiteY0" fmla="*/ 0 h 108724"/>
                  <a:gd name="connsiteX1" fmla="*/ 24145 w 24153"/>
                  <a:gd name="connsiteY1" fmla="*/ 108724 h 108724"/>
                  <a:gd name="connsiteX0" fmla="*/ 0 w 5692"/>
                  <a:gd name="connsiteY0" fmla="*/ 0 h 108724"/>
                  <a:gd name="connsiteX1" fmla="*/ 4140 w 5692"/>
                  <a:gd name="connsiteY1" fmla="*/ 108724 h 108724"/>
                  <a:gd name="connsiteX0" fmla="*/ 0 w 39062"/>
                  <a:gd name="connsiteY0" fmla="*/ 0 h 6418"/>
                  <a:gd name="connsiteX1" fmla="*/ 39009 w 39062"/>
                  <a:gd name="connsiteY1" fmla="*/ 6418 h 6418"/>
                  <a:gd name="connsiteX0" fmla="*/ 0 w 9986"/>
                  <a:gd name="connsiteY0" fmla="*/ 0 h 10000"/>
                  <a:gd name="connsiteX1" fmla="*/ 9986 w 9986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519"/>
                  <a:gd name="connsiteY0" fmla="*/ 0 h 10971"/>
                  <a:gd name="connsiteX1" fmla="*/ 8519 w 8519"/>
                  <a:gd name="connsiteY1" fmla="*/ 10971 h 10971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8241"/>
                  <a:gd name="connsiteY0" fmla="*/ 0 h 10445"/>
                  <a:gd name="connsiteX1" fmla="*/ 8241 w 8241"/>
                  <a:gd name="connsiteY1" fmla="*/ 10445 h 10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41" h="10445">
                    <a:moveTo>
                      <a:pt x="0" y="0"/>
                    </a:moveTo>
                    <a:cubicBezTo>
                      <a:pt x="3755" y="5026"/>
                      <a:pt x="795" y="6211"/>
                      <a:pt x="8241" y="10445"/>
                    </a:cubicBezTo>
                  </a:path>
                </a:pathLst>
              </a:custGeom>
              <a:noFill/>
              <a:ln w="63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54" name="Straight Connector 138">
                <a:extLst>
                  <a:ext uri="{FF2B5EF4-FFF2-40B4-BE49-F238E27FC236}">
                    <a16:creationId xmlns="" xmlns:a16="http://schemas.microsoft.com/office/drawing/2014/main" id="{A5351A44-F171-412A-A6E5-C7E4D73BE0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3911" y="4386647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5" name="Straight Connector 139">
                <a:extLst>
                  <a:ext uri="{FF2B5EF4-FFF2-40B4-BE49-F238E27FC236}">
                    <a16:creationId xmlns="" xmlns:a16="http://schemas.microsoft.com/office/drawing/2014/main" id="{502321D7-6331-4FB9-8FD5-C0359C452EA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35801" y="4396173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6" name="Straight Connector 140">
                <a:extLst>
                  <a:ext uri="{FF2B5EF4-FFF2-40B4-BE49-F238E27FC236}">
                    <a16:creationId xmlns="" xmlns:a16="http://schemas.microsoft.com/office/drawing/2014/main" id="{2701210D-F9AE-4008-8C51-F3D141A4AF0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76282" y="4427124"/>
                <a:ext cx="17367" cy="21836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257" name="Straight Connector 141">
                <a:extLst>
                  <a:ext uri="{FF2B5EF4-FFF2-40B4-BE49-F238E27FC236}">
                    <a16:creationId xmlns="" xmlns:a16="http://schemas.microsoft.com/office/drawing/2014/main" id="{C6553E25-B35E-4BC9-83B0-B29932C776B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743181" y="4343701"/>
                <a:ext cx="28549" cy="2944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58" name="Freeform 15">
                <a:extLst>
                  <a:ext uri="{FF2B5EF4-FFF2-40B4-BE49-F238E27FC236}">
                    <a16:creationId xmlns="" xmlns:a16="http://schemas.microsoft.com/office/drawing/2014/main" id="{45DBC424-1FE9-4152-90CA-357E6E8F6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53694" y="4574714"/>
                <a:ext cx="1179836" cy="562398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9753"/>
                  <a:gd name="connsiteX1" fmla="*/ 437 w 10059"/>
                  <a:gd name="connsiteY1" fmla="*/ 4219 h 9753"/>
                  <a:gd name="connsiteX2" fmla="*/ 2413 w 10059"/>
                  <a:gd name="connsiteY2" fmla="*/ 5789 h 9753"/>
                  <a:gd name="connsiteX3" fmla="*/ 4707 w 10059"/>
                  <a:gd name="connsiteY3" fmla="*/ 7857 h 9753"/>
                  <a:gd name="connsiteX4" fmla="*/ 7016 w 10059"/>
                  <a:gd name="connsiteY4" fmla="*/ 9745 h 9753"/>
                  <a:gd name="connsiteX5" fmla="*/ 10059 w 10059"/>
                  <a:gd name="connsiteY5" fmla="*/ 7077 h 9753"/>
                  <a:gd name="connsiteX0" fmla="*/ 38 w 10000"/>
                  <a:gd name="connsiteY0" fmla="*/ 0 h 9999"/>
                  <a:gd name="connsiteX1" fmla="*/ 434 w 10000"/>
                  <a:gd name="connsiteY1" fmla="*/ 4326 h 9999"/>
                  <a:gd name="connsiteX2" fmla="*/ 2399 w 10000"/>
                  <a:gd name="connsiteY2" fmla="*/ 5936 h 9999"/>
                  <a:gd name="connsiteX3" fmla="*/ 4700 w 10000"/>
                  <a:gd name="connsiteY3" fmla="*/ 7838 h 9999"/>
                  <a:gd name="connsiteX4" fmla="*/ 6975 w 10000"/>
                  <a:gd name="connsiteY4" fmla="*/ 9992 h 9999"/>
                  <a:gd name="connsiteX5" fmla="*/ 10000 w 10000"/>
                  <a:gd name="connsiteY5" fmla="*/ 7256 h 9999"/>
                  <a:gd name="connsiteX0" fmla="*/ 38 w 10000"/>
                  <a:gd name="connsiteY0" fmla="*/ 0 h 9993"/>
                  <a:gd name="connsiteX1" fmla="*/ 434 w 10000"/>
                  <a:gd name="connsiteY1" fmla="*/ 4326 h 9993"/>
                  <a:gd name="connsiteX2" fmla="*/ 2399 w 10000"/>
                  <a:gd name="connsiteY2" fmla="*/ 5937 h 9993"/>
                  <a:gd name="connsiteX3" fmla="*/ 4700 w 10000"/>
                  <a:gd name="connsiteY3" fmla="*/ 7839 h 9993"/>
                  <a:gd name="connsiteX4" fmla="*/ 6975 w 10000"/>
                  <a:gd name="connsiteY4" fmla="*/ 9993 h 9993"/>
                  <a:gd name="connsiteX5" fmla="*/ 10000 w 10000"/>
                  <a:gd name="connsiteY5" fmla="*/ 7257 h 9993"/>
                  <a:gd name="connsiteX0" fmla="*/ 38 w 10000"/>
                  <a:gd name="connsiteY0" fmla="*/ 0 h 10007"/>
                  <a:gd name="connsiteX1" fmla="*/ 434 w 10000"/>
                  <a:gd name="connsiteY1" fmla="*/ 4329 h 10007"/>
                  <a:gd name="connsiteX2" fmla="*/ 2399 w 10000"/>
                  <a:gd name="connsiteY2" fmla="*/ 5941 h 10007"/>
                  <a:gd name="connsiteX3" fmla="*/ 4700 w 10000"/>
                  <a:gd name="connsiteY3" fmla="*/ 7844 h 10007"/>
                  <a:gd name="connsiteX4" fmla="*/ 6975 w 10000"/>
                  <a:gd name="connsiteY4" fmla="*/ 10000 h 10007"/>
                  <a:gd name="connsiteX5" fmla="*/ 10000 w 10000"/>
                  <a:gd name="connsiteY5" fmla="*/ 7262 h 10007"/>
                  <a:gd name="connsiteX0" fmla="*/ 38 w 10000"/>
                  <a:gd name="connsiteY0" fmla="*/ 0 h 10027"/>
                  <a:gd name="connsiteX1" fmla="*/ 434 w 10000"/>
                  <a:gd name="connsiteY1" fmla="*/ 4329 h 10027"/>
                  <a:gd name="connsiteX2" fmla="*/ 2399 w 10000"/>
                  <a:gd name="connsiteY2" fmla="*/ 5941 h 10027"/>
                  <a:gd name="connsiteX3" fmla="*/ 4700 w 10000"/>
                  <a:gd name="connsiteY3" fmla="*/ 7844 h 10027"/>
                  <a:gd name="connsiteX4" fmla="*/ 6975 w 10000"/>
                  <a:gd name="connsiteY4" fmla="*/ 10000 h 10027"/>
                  <a:gd name="connsiteX5" fmla="*/ 10000 w 10000"/>
                  <a:gd name="connsiteY5" fmla="*/ 7262 h 10027"/>
                  <a:gd name="connsiteX0" fmla="*/ 38 w 10000"/>
                  <a:gd name="connsiteY0" fmla="*/ 0 h 10077"/>
                  <a:gd name="connsiteX1" fmla="*/ 434 w 10000"/>
                  <a:gd name="connsiteY1" fmla="*/ 4329 h 10077"/>
                  <a:gd name="connsiteX2" fmla="*/ 2399 w 10000"/>
                  <a:gd name="connsiteY2" fmla="*/ 5941 h 10077"/>
                  <a:gd name="connsiteX3" fmla="*/ 4700 w 10000"/>
                  <a:gd name="connsiteY3" fmla="*/ 7844 h 10077"/>
                  <a:gd name="connsiteX4" fmla="*/ 6975 w 10000"/>
                  <a:gd name="connsiteY4" fmla="*/ 10000 h 10077"/>
                  <a:gd name="connsiteX5" fmla="*/ 10000 w 10000"/>
                  <a:gd name="connsiteY5" fmla="*/ 7262 h 10077"/>
                  <a:gd name="connsiteX0" fmla="*/ 38 w 10000"/>
                  <a:gd name="connsiteY0" fmla="*/ 0 h 9838"/>
                  <a:gd name="connsiteX1" fmla="*/ 434 w 10000"/>
                  <a:gd name="connsiteY1" fmla="*/ 4329 h 9838"/>
                  <a:gd name="connsiteX2" fmla="*/ 2399 w 10000"/>
                  <a:gd name="connsiteY2" fmla="*/ 5941 h 9838"/>
                  <a:gd name="connsiteX3" fmla="*/ 4700 w 10000"/>
                  <a:gd name="connsiteY3" fmla="*/ 7844 h 9838"/>
                  <a:gd name="connsiteX4" fmla="*/ 6892 w 10000"/>
                  <a:gd name="connsiteY4" fmla="*/ 9745 h 9838"/>
                  <a:gd name="connsiteX5" fmla="*/ 10000 w 10000"/>
                  <a:gd name="connsiteY5" fmla="*/ 7262 h 9838"/>
                  <a:gd name="connsiteX0" fmla="*/ 38 w 10000"/>
                  <a:gd name="connsiteY0" fmla="*/ 0 h 10000"/>
                  <a:gd name="connsiteX1" fmla="*/ 434 w 10000"/>
                  <a:gd name="connsiteY1" fmla="*/ 4400 h 10000"/>
                  <a:gd name="connsiteX2" fmla="*/ 2399 w 10000"/>
                  <a:gd name="connsiteY2" fmla="*/ 6039 h 10000"/>
                  <a:gd name="connsiteX3" fmla="*/ 4700 w 10000"/>
                  <a:gd name="connsiteY3" fmla="*/ 7973 h 10000"/>
                  <a:gd name="connsiteX4" fmla="*/ 6892 w 10000"/>
                  <a:gd name="connsiteY4" fmla="*/ 9905 h 10000"/>
                  <a:gd name="connsiteX5" fmla="*/ 10000 w 10000"/>
                  <a:gd name="connsiteY5" fmla="*/ 7382 h 10000"/>
                  <a:gd name="connsiteX0" fmla="*/ 38 w 10000"/>
                  <a:gd name="connsiteY0" fmla="*/ 0 h 10153"/>
                  <a:gd name="connsiteX1" fmla="*/ 434 w 10000"/>
                  <a:gd name="connsiteY1" fmla="*/ 4400 h 10153"/>
                  <a:gd name="connsiteX2" fmla="*/ 2399 w 10000"/>
                  <a:gd name="connsiteY2" fmla="*/ 6039 h 10153"/>
                  <a:gd name="connsiteX3" fmla="*/ 4700 w 10000"/>
                  <a:gd name="connsiteY3" fmla="*/ 7973 h 10153"/>
                  <a:gd name="connsiteX4" fmla="*/ 6892 w 10000"/>
                  <a:gd name="connsiteY4" fmla="*/ 9905 h 10153"/>
                  <a:gd name="connsiteX5" fmla="*/ 10000 w 10000"/>
                  <a:gd name="connsiteY5" fmla="*/ 7382 h 10153"/>
                  <a:gd name="connsiteX0" fmla="*/ 38 w 10000"/>
                  <a:gd name="connsiteY0" fmla="*/ 0 h 10023"/>
                  <a:gd name="connsiteX1" fmla="*/ 434 w 10000"/>
                  <a:gd name="connsiteY1" fmla="*/ 4400 h 10023"/>
                  <a:gd name="connsiteX2" fmla="*/ 2399 w 10000"/>
                  <a:gd name="connsiteY2" fmla="*/ 6039 h 10023"/>
                  <a:gd name="connsiteX3" fmla="*/ 4700 w 10000"/>
                  <a:gd name="connsiteY3" fmla="*/ 7973 h 10023"/>
                  <a:gd name="connsiteX4" fmla="*/ 6726 w 10000"/>
                  <a:gd name="connsiteY4" fmla="*/ 9757 h 10023"/>
                  <a:gd name="connsiteX5" fmla="*/ 10000 w 10000"/>
                  <a:gd name="connsiteY5" fmla="*/ 7382 h 10023"/>
                  <a:gd name="connsiteX0" fmla="*/ 38 w 10000"/>
                  <a:gd name="connsiteY0" fmla="*/ 0 h 10062"/>
                  <a:gd name="connsiteX1" fmla="*/ 434 w 10000"/>
                  <a:gd name="connsiteY1" fmla="*/ 4400 h 10062"/>
                  <a:gd name="connsiteX2" fmla="*/ 2399 w 10000"/>
                  <a:gd name="connsiteY2" fmla="*/ 6039 h 10062"/>
                  <a:gd name="connsiteX3" fmla="*/ 4700 w 10000"/>
                  <a:gd name="connsiteY3" fmla="*/ 7973 h 10062"/>
                  <a:gd name="connsiteX4" fmla="*/ 6726 w 10000"/>
                  <a:gd name="connsiteY4" fmla="*/ 9757 h 10062"/>
                  <a:gd name="connsiteX5" fmla="*/ 10000 w 10000"/>
                  <a:gd name="connsiteY5" fmla="*/ 7382 h 10062"/>
                  <a:gd name="connsiteX0" fmla="*/ 38 w 9917"/>
                  <a:gd name="connsiteY0" fmla="*/ 0 h 9762"/>
                  <a:gd name="connsiteX1" fmla="*/ 434 w 9917"/>
                  <a:gd name="connsiteY1" fmla="*/ 4400 h 9762"/>
                  <a:gd name="connsiteX2" fmla="*/ 2399 w 9917"/>
                  <a:gd name="connsiteY2" fmla="*/ 6039 h 9762"/>
                  <a:gd name="connsiteX3" fmla="*/ 4700 w 9917"/>
                  <a:gd name="connsiteY3" fmla="*/ 7973 h 9762"/>
                  <a:gd name="connsiteX4" fmla="*/ 6726 w 9917"/>
                  <a:gd name="connsiteY4" fmla="*/ 9757 h 9762"/>
                  <a:gd name="connsiteX5" fmla="*/ 9917 w 9917"/>
                  <a:gd name="connsiteY5" fmla="*/ 7382 h 9762"/>
                  <a:gd name="connsiteX0" fmla="*/ 38 w 10000"/>
                  <a:gd name="connsiteY0" fmla="*/ 0 h 10303"/>
                  <a:gd name="connsiteX1" fmla="*/ 438 w 10000"/>
                  <a:gd name="connsiteY1" fmla="*/ 4507 h 10303"/>
                  <a:gd name="connsiteX2" fmla="*/ 2419 w 10000"/>
                  <a:gd name="connsiteY2" fmla="*/ 6186 h 10303"/>
                  <a:gd name="connsiteX3" fmla="*/ 4739 w 10000"/>
                  <a:gd name="connsiteY3" fmla="*/ 8167 h 10303"/>
                  <a:gd name="connsiteX4" fmla="*/ 6928 w 10000"/>
                  <a:gd name="connsiteY4" fmla="*/ 10299 h 10303"/>
                  <a:gd name="connsiteX5" fmla="*/ 10000 w 10000"/>
                  <a:gd name="connsiteY5" fmla="*/ 7562 h 10303"/>
                  <a:gd name="connsiteX0" fmla="*/ 38 w 10000"/>
                  <a:gd name="connsiteY0" fmla="*/ 0 h 10342"/>
                  <a:gd name="connsiteX1" fmla="*/ 438 w 10000"/>
                  <a:gd name="connsiteY1" fmla="*/ 4507 h 10342"/>
                  <a:gd name="connsiteX2" fmla="*/ 2419 w 10000"/>
                  <a:gd name="connsiteY2" fmla="*/ 6186 h 10342"/>
                  <a:gd name="connsiteX3" fmla="*/ 4739 w 10000"/>
                  <a:gd name="connsiteY3" fmla="*/ 8167 h 10342"/>
                  <a:gd name="connsiteX4" fmla="*/ 6928 w 10000"/>
                  <a:gd name="connsiteY4" fmla="*/ 10299 h 10342"/>
                  <a:gd name="connsiteX5" fmla="*/ 10000 w 10000"/>
                  <a:gd name="connsiteY5" fmla="*/ 7562 h 10342"/>
                  <a:gd name="connsiteX0" fmla="*/ 38 w 10000"/>
                  <a:gd name="connsiteY0" fmla="*/ 0 h 10129"/>
                  <a:gd name="connsiteX1" fmla="*/ 438 w 10000"/>
                  <a:gd name="connsiteY1" fmla="*/ 4507 h 10129"/>
                  <a:gd name="connsiteX2" fmla="*/ 2419 w 10000"/>
                  <a:gd name="connsiteY2" fmla="*/ 6186 h 10129"/>
                  <a:gd name="connsiteX3" fmla="*/ 4739 w 10000"/>
                  <a:gd name="connsiteY3" fmla="*/ 8167 h 10129"/>
                  <a:gd name="connsiteX4" fmla="*/ 6803 w 10000"/>
                  <a:gd name="connsiteY4" fmla="*/ 10071 h 10129"/>
                  <a:gd name="connsiteX5" fmla="*/ 10000 w 10000"/>
                  <a:gd name="connsiteY5" fmla="*/ 7562 h 10129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803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074"/>
                  <a:gd name="connsiteX1" fmla="*/ 438 w 10000"/>
                  <a:gd name="connsiteY1" fmla="*/ 4507 h 10074"/>
                  <a:gd name="connsiteX2" fmla="*/ 2419 w 10000"/>
                  <a:gd name="connsiteY2" fmla="*/ 6186 h 10074"/>
                  <a:gd name="connsiteX3" fmla="*/ 5094 w 10000"/>
                  <a:gd name="connsiteY3" fmla="*/ 8053 h 10074"/>
                  <a:gd name="connsiteX4" fmla="*/ 6991 w 10000"/>
                  <a:gd name="connsiteY4" fmla="*/ 10071 h 10074"/>
                  <a:gd name="connsiteX5" fmla="*/ 10000 w 10000"/>
                  <a:gd name="connsiteY5" fmla="*/ 7562 h 1007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10000"/>
                  <a:gd name="connsiteY0" fmla="*/ 0 h 10264"/>
                  <a:gd name="connsiteX1" fmla="*/ 438 w 10000"/>
                  <a:gd name="connsiteY1" fmla="*/ 4507 h 10264"/>
                  <a:gd name="connsiteX2" fmla="*/ 2419 w 10000"/>
                  <a:gd name="connsiteY2" fmla="*/ 6186 h 10264"/>
                  <a:gd name="connsiteX3" fmla="*/ 5094 w 10000"/>
                  <a:gd name="connsiteY3" fmla="*/ 8053 h 10264"/>
                  <a:gd name="connsiteX4" fmla="*/ 7074 w 10000"/>
                  <a:gd name="connsiteY4" fmla="*/ 10261 h 10264"/>
                  <a:gd name="connsiteX5" fmla="*/ 10000 w 10000"/>
                  <a:gd name="connsiteY5" fmla="*/ 7562 h 10264"/>
                  <a:gd name="connsiteX0" fmla="*/ 38 w 9937"/>
                  <a:gd name="connsiteY0" fmla="*/ 0 h 10264"/>
                  <a:gd name="connsiteX1" fmla="*/ 438 w 9937"/>
                  <a:gd name="connsiteY1" fmla="*/ 4507 h 10264"/>
                  <a:gd name="connsiteX2" fmla="*/ 2419 w 9937"/>
                  <a:gd name="connsiteY2" fmla="*/ 6186 h 10264"/>
                  <a:gd name="connsiteX3" fmla="*/ 5094 w 9937"/>
                  <a:gd name="connsiteY3" fmla="*/ 8053 h 10264"/>
                  <a:gd name="connsiteX4" fmla="*/ 7074 w 9937"/>
                  <a:gd name="connsiteY4" fmla="*/ 10261 h 10264"/>
                  <a:gd name="connsiteX5" fmla="*/ 9937 w 9937"/>
                  <a:gd name="connsiteY5" fmla="*/ 7524 h 10264"/>
                  <a:gd name="connsiteX0" fmla="*/ 38 w 10000"/>
                  <a:gd name="connsiteY0" fmla="*/ 0 h 10000"/>
                  <a:gd name="connsiteX1" fmla="*/ 441 w 10000"/>
                  <a:gd name="connsiteY1" fmla="*/ 4391 h 10000"/>
                  <a:gd name="connsiteX2" fmla="*/ 2434 w 10000"/>
                  <a:gd name="connsiteY2" fmla="*/ 6027 h 10000"/>
                  <a:gd name="connsiteX3" fmla="*/ 5126 w 10000"/>
                  <a:gd name="connsiteY3" fmla="*/ 7846 h 10000"/>
                  <a:gd name="connsiteX4" fmla="*/ 7119 w 10000"/>
                  <a:gd name="connsiteY4" fmla="*/ 9997 h 10000"/>
                  <a:gd name="connsiteX5" fmla="*/ 10000 w 10000"/>
                  <a:gd name="connsiteY5" fmla="*/ 7330 h 10000"/>
                  <a:gd name="connsiteX0" fmla="*/ 38 w 10000"/>
                  <a:gd name="connsiteY0" fmla="*/ 0 h 10026"/>
                  <a:gd name="connsiteX1" fmla="*/ 441 w 10000"/>
                  <a:gd name="connsiteY1" fmla="*/ 4391 h 10026"/>
                  <a:gd name="connsiteX2" fmla="*/ 2434 w 10000"/>
                  <a:gd name="connsiteY2" fmla="*/ 6027 h 10026"/>
                  <a:gd name="connsiteX3" fmla="*/ 5126 w 10000"/>
                  <a:gd name="connsiteY3" fmla="*/ 7846 h 10026"/>
                  <a:gd name="connsiteX4" fmla="*/ 7119 w 10000"/>
                  <a:gd name="connsiteY4" fmla="*/ 9997 h 10026"/>
                  <a:gd name="connsiteX5" fmla="*/ 10000 w 10000"/>
                  <a:gd name="connsiteY5" fmla="*/ 7330 h 10026"/>
                  <a:gd name="connsiteX0" fmla="*/ 28 w 9990"/>
                  <a:gd name="connsiteY0" fmla="*/ 0 h 10026"/>
                  <a:gd name="connsiteX1" fmla="*/ 431 w 9990"/>
                  <a:gd name="connsiteY1" fmla="*/ 4391 h 10026"/>
                  <a:gd name="connsiteX2" fmla="*/ 2508 w 9990"/>
                  <a:gd name="connsiteY2" fmla="*/ 5768 h 10026"/>
                  <a:gd name="connsiteX3" fmla="*/ 5116 w 9990"/>
                  <a:gd name="connsiteY3" fmla="*/ 7846 h 10026"/>
                  <a:gd name="connsiteX4" fmla="*/ 7109 w 9990"/>
                  <a:gd name="connsiteY4" fmla="*/ 9997 h 10026"/>
                  <a:gd name="connsiteX5" fmla="*/ 9990 w 9990"/>
                  <a:gd name="connsiteY5" fmla="*/ 7330 h 10026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8 w 10000"/>
                  <a:gd name="connsiteY0" fmla="*/ 0 h 10000"/>
                  <a:gd name="connsiteX1" fmla="*/ 431 w 10000"/>
                  <a:gd name="connsiteY1" fmla="*/ 4380 h 10000"/>
                  <a:gd name="connsiteX2" fmla="*/ 2511 w 10000"/>
                  <a:gd name="connsiteY2" fmla="*/ 5753 h 10000"/>
                  <a:gd name="connsiteX3" fmla="*/ 5121 w 10000"/>
                  <a:gd name="connsiteY3" fmla="*/ 7826 h 10000"/>
                  <a:gd name="connsiteX4" fmla="*/ 7116 w 10000"/>
                  <a:gd name="connsiteY4" fmla="*/ 9971 h 10000"/>
                  <a:gd name="connsiteX5" fmla="*/ 10000 w 10000"/>
                  <a:gd name="connsiteY5" fmla="*/ 7311 h 10000"/>
                  <a:gd name="connsiteX0" fmla="*/ 26 w 9998"/>
                  <a:gd name="connsiteY0" fmla="*/ 0 h 10000"/>
                  <a:gd name="connsiteX1" fmla="*/ 429 w 9998"/>
                  <a:gd name="connsiteY1" fmla="*/ 4380 h 10000"/>
                  <a:gd name="connsiteX2" fmla="*/ 2383 w 9998"/>
                  <a:gd name="connsiteY2" fmla="*/ 5495 h 10000"/>
                  <a:gd name="connsiteX3" fmla="*/ 5119 w 9998"/>
                  <a:gd name="connsiteY3" fmla="*/ 7826 h 10000"/>
                  <a:gd name="connsiteX4" fmla="*/ 7114 w 9998"/>
                  <a:gd name="connsiteY4" fmla="*/ 9971 h 10000"/>
                  <a:gd name="connsiteX5" fmla="*/ 9998 w 9998"/>
                  <a:gd name="connsiteY5" fmla="*/ 7311 h 10000"/>
                  <a:gd name="connsiteX0" fmla="*/ 16 w 9990"/>
                  <a:gd name="connsiteY0" fmla="*/ 0 h 10000"/>
                  <a:gd name="connsiteX1" fmla="*/ 545 w 9990"/>
                  <a:gd name="connsiteY1" fmla="*/ 4122 h 10000"/>
                  <a:gd name="connsiteX2" fmla="*/ 2373 w 9990"/>
                  <a:gd name="connsiteY2" fmla="*/ 5495 h 10000"/>
                  <a:gd name="connsiteX3" fmla="*/ 5110 w 9990"/>
                  <a:gd name="connsiteY3" fmla="*/ 7826 h 10000"/>
                  <a:gd name="connsiteX4" fmla="*/ 7105 w 9990"/>
                  <a:gd name="connsiteY4" fmla="*/ 9971 h 10000"/>
                  <a:gd name="connsiteX5" fmla="*/ 9990 w 9990"/>
                  <a:gd name="connsiteY5" fmla="*/ 7311 h 10000"/>
                  <a:gd name="connsiteX0" fmla="*/ 5 w 10726"/>
                  <a:gd name="connsiteY0" fmla="*/ 0 h 9705"/>
                  <a:gd name="connsiteX1" fmla="*/ 1272 w 10726"/>
                  <a:gd name="connsiteY1" fmla="*/ 3827 h 9705"/>
                  <a:gd name="connsiteX2" fmla="*/ 3101 w 10726"/>
                  <a:gd name="connsiteY2" fmla="*/ 5200 h 9705"/>
                  <a:gd name="connsiteX3" fmla="*/ 5841 w 10726"/>
                  <a:gd name="connsiteY3" fmla="*/ 7531 h 9705"/>
                  <a:gd name="connsiteX4" fmla="*/ 7838 w 10726"/>
                  <a:gd name="connsiteY4" fmla="*/ 9676 h 9705"/>
                  <a:gd name="connsiteX5" fmla="*/ 10726 w 10726"/>
                  <a:gd name="connsiteY5" fmla="*/ 7016 h 9705"/>
                  <a:gd name="connsiteX0" fmla="*/ 0 w 9995"/>
                  <a:gd name="connsiteY0" fmla="*/ 0 h 10000"/>
                  <a:gd name="connsiteX1" fmla="*/ 1181 w 9995"/>
                  <a:gd name="connsiteY1" fmla="*/ 3943 h 10000"/>
                  <a:gd name="connsiteX2" fmla="*/ 2886 w 9995"/>
                  <a:gd name="connsiteY2" fmla="*/ 5358 h 10000"/>
                  <a:gd name="connsiteX3" fmla="*/ 5441 w 9995"/>
                  <a:gd name="connsiteY3" fmla="*/ 7760 h 10000"/>
                  <a:gd name="connsiteX4" fmla="*/ 7302 w 9995"/>
                  <a:gd name="connsiteY4" fmla="*/ 9970 h 10000"/>
                  <a:gd name="connsiteX5" fmla="*/ 9995 w 9995"/>
                  <a:gd name="connsiteY5" fmla="*/ 7229 h 10000"/>
                  <a:gd name="connsiteX0" fmla="*/ 0 w 10000"/>
                  <a:gd name="connsiteY0" fmla="*/ 0 h 10000"/>
                  <a:gd name="connsiteX1" fmla="*/ 1182 w 10000"/>
                  <a:gd name="connsiteY1" fmla="*/ 3943 h 10000"/>
                  <a:gd name="connsiteX2" fmla="*/ 2887 w 10000"/>
                  <a:gd name="connsiteY2" fmla="*/ 5358 h 10000"/>
                  <a:gd name="connsiteX3" fmla="*/ 5444 w 10000"/>
                  <a:gd name="connsiteY3" fmla="*/ 7760 h 10000"/>
                  <a:gd name="connsiteX4" fmla="*/ 7306 w 10000"/>
                  <a:gd name="connsiteY4" fmla="*/ 9970 h 10000"/>
                  <a:gd name="connsiteX5" fmla="*/ 10000 w 10000"/>
                  <a:gd name="connsiteY5" fmla="*/ 7229 h 10000"/>
                  <a:gd name="connsiteX0" fmla="*/ 0 w 9784"/>
                  <a:gd name="connsiteY0" fmla="*/ 0 h 8860"/>
                  <a:gd name="connsiteX1" fmla="*/ 966 w 9784"/>
                  <a:gd name="connsiteY1" fmla="*/ 2803 h 8860"/>
                  <a:gd name="connsiteX2" fmla="*/ 2671 w 9784"/>
                  <a:gd name="connsiteY2" fmla="*/ 4218 h 8860"/>
                  <a:gd name="connsiteX3" fmla="*/ 5228 w 9784"/>
                  <a:gd name="connsiteY3" fmla="*/ 6620 h 8860"/>
                  <a:gd name="connsiteX4" fmla="*/ 7090 w 9784"/>
                  <a:gd name="connsiteY4" fmla="*/ 8830 h 8860"/>
                  <a:gd name="connsiteX5" fmla="*/ 9784 w 9784"/>
                  <a:gd name="connsiteY5" fmla="*/ 6089 h 8860"/>
                  <a:gd name="connsiteX0" fmla="*/ 0 w 9940"/>
                  <a:gd name="connsiteY0" fmla="*/ 0 h 10129"/>
                  <a:gd name="connsiteX1" fmla="*/ 927 w 9940"/>
                  <a:gd name="connsiteY1" fmla="*/ 3293 h 10129"/>
                  <a:gd name="connsiteX2" fmla="*/ 2670 w 9940"/>
                  <a:gd name="connsiteY2" fmla="*/ 4890 h 10129"/>
                  <a:gd name="connsiteX3" fmla="*/ 5283 w 9940"/>
                  <a:gd name="connsiteY3" fmla="*/ 7601 h 10129"/>
                  <a:gd name="connsiteX4" fmla="*/ 7187 w 9940"/>
                  <a:gd name="connsiteY4" fmla="*/ 10095 h 10129"/>
                  <a:gd name="connsiteX5" fmla="*/ 9940 w 9940"/>
                  <a:gd name="connsiteY5" fmla="*/ 7001 h 10129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68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  <a:gd name="connsiteX0" fmla="*/ 0 w 10000"/>
                  <a:gd name="connsiteY0" fmla="*/ 0 h 10000"/>
                  <a:gd name="connsiteX1" fmla="*/ 933 w 10000"/>
                  <a:gd name="connsiteY1" fmla="*/ 3251 h 10000"/>
                  <a:gd name="connsiteX2" fmla="*/ 2726 w 10000"/>
                  <a:gd name="connsiteY2" fmla="*/ 4828 h 10000"/>
                  <a:gd name="connsiteX3" fmla="*/ 5315 w 10000"/>
                  <a:gd name="connsiteY3" fmla="*/ 7504 h 10000"/>
                  <a:gd name="connsiteX4" fmla="*/ 7230 w 10000"/>
                  <a:gd name="connsiteY4" fmla="*/ 9966 h 10000"/>
                  <a:gd name="connsiteX5" fmla="*/ 10000 w 10000"/>
                  <a:gd name="connsiteY5" fmla="*/ 691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491" y="2270"/>
                      <a:pt x="479" y="2446"/>
                      <a:pt x="933" y="3251"/>
                    </a:cubicBezTo>
                    <a:cubicBezTo>
                      <a:pt x="1387" y="4056"/>
                      <a:pt x="2276" y="3103"/>
                      <a:pt x="2726" y="4828"/>
                    </a:cubicBezTo>
                    <a:cubicBezTo>
                      <a:pt x="3176" y="6553"/>
                      <a:pt x="4564" y="6648"/>
                      <a:pt x="5315" y="7504"/>
                    </a:cubicBezTo>
                    <a:cubicBezTo>
                      <a:pt x="6066" y="8360"/>
                      <a:pt x="6652" y="9895"/>
                      <a:pt x="7230" y="9966"/>
                    </a:cubicBezTo>
                    <a:cubicBezTo>
                      <a:pt x="7811" y="10038"/>
                      <a:pt x="8986" y="10293"/>
                      <a:pt x="10000" y="6912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59" name="Freeform 15">
                <a:extLst>
                  <a:ext uri="{FF2B5EF4-FFF2-40B4-BE49-F238E27FC236}">
                    <a16:creationId xmlns="" xmlns:a16="http://schemas.microsoft.com/office/drawing/2014/main" id="{97FB658C-4FA9-4E31-9F78-D0D6F680C9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0543" y="5019903"/>
                <a:ext cx="1094115" cy="27116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9459"/>
                  <a:gd name="connsiteY0" fmla="*/ 0 h 10638"/>
                  <a:gd name="connsiteX1" fmla="*/ 719 w 9459"/>
                  <a:gd name="connsiteY1" fmla="*/ 1104 h 10638"/>
                  <a:gd name="connsiteX2" fmla="*/ 1374 w 9459"/>
                  <a:gd name="connsiteY2" fmla="*/ 3709 h 10638"/>
                  <a:gd name="connsiteX3" fmla="*/ 3254 w 9459"/>
                  <a:gd name="connsiteY3" fmla="*/ 7044 h 10638"/>
                  <a:gd name="connsiteX4" fmla="*/ 4772 w 9459"/>
                  <a:gd name="connsiteY4" fmla="*/ 10480 h 10638"/>
                  <a:gd name="connsiteX5" fmla="*/ 7350 w 9459"/>
                  <a:gd name="connsiteY5" fmla="*/ 10066 h 10638"/>
                  <a:gd name="connsiteX6" fmla="*/ 9459 w 9459"/>
                  <a:gd name="connsiteY6" fmla="*/ 9982 h 10638"/>
                  <a:gd name="connsiteX0" fmla="*/ 111 w 9246"/>
                  <a:gd name="connsiteY0" fmla="*/ 0 h 10000"/>
                  <a:gd name="connsiteX1" fmla="*/ 6 w 9246"/>
                  <a:gd name="connsiteY1" fmla="*/ 1038 h 10000"/>
                  <a:gd name="connsiteX2" fmla="*/ 699 w 9246"/>
                  <a:gd name="connsiteY2" fmla="*/ 3487 h 10000"/>
                  <a:gd name="connsiteX3" fmla="*/ 2686 w 9246"/>
                  <a:gd name="connsiteY3" fmla="*/ 6622 h 10000"/>
                  <a:gd name="connsiteX4" fmla="*/ 4291 w 9246"/>
                  <a:gd name="connsiteY4" fmla="*/ 9851 h 10000"/>
                  <a:gd name="connsiteX5" fmla="*/ 7016 w 9246"/>
                  <a:gd name="connsiteY5" fmla="*/ 9462 h 10000"/>
                  <a:gd name="connsiteX6" fmla="*/ 9246 w 9246"/>
                  <a:gd name="connsiteY6" fmla="*/ 9383 h 10000"/>
                  <a:gd name="connsiteX0" fmla="*/ 223 w 9999"/>
                  <a:gd name="connsiteY0" fmla="*/ 0 h 10710"/>
                  <a:gd name="connsiteX1" fmla="*/ 5 w 9999"/>
                  <a:gd name="connsiteY1" fmla="*/ 1748 h 10710"/>
                  <a:gd name="connsiteX2" fmla="*/ 755 w 9999"/>
                  <a:gd name="connsiteY2" fmla="*/ 4197 h 10710"/>
                  <a:gd name="connsiteX3" fmla="*/ 2904 w 9999"/>
                  <a:gd name="connsiteY3" fmla="*/ 7332 h 10710"/>
                  <a:gd name="connsiteX4" fmla="*/ 4640 w 9999"/>
                  <a:gd name="connsiteY4" fmla="*/ 10561 h 10710"/>
                  <a:gd name="connsiteX5" fmla="*/ 7587 w 9999"/>
                  <a:gd name="connsiteY5" fmla="*/ 10172 h 10710"/>
                  <a:gd name="connsiteX6" fmla="*/ 9999 w 9999"/>
                  <a:gd name="connsiteY6" fmla="*/ 10093 h 10710"/>
                  <a:gd name="connsiteX0" fmla="*/ 0 w 9777"/>
                  <a:gd name="connsiteY0" fmla="*/ 0 h 10000"/>
                  <a:gd name="connsiteX1" fmla="*/ 163 w 9777"/>
                  <a:gd name="connsiteY1" fmla="*/ 1632 h 10000"/>
                  <a:gd name="connsiteX2" fmla="*/ 532 w 9777"/>
                  <a:gd name="connsiteY2" fmla="*/ 3919 h 10000"/>
                  <a:gd name="connsiteX3" fmla="*/ 2681 w 9777"/>
                  <a:gd name="connsiteY3" fmla="*/ 6846 h 10000"/>
                  <a:gd name="connsiteX4" fmla="*/ 4417 w 9777"/>
                  <a:gd name="connsiteY4" fmla="*/ 9861 h 10000"/>
                  <a:gd name="connsiteX5" fmla="*/ 7365 w 9777"/>
                  <a:gd name="connsiteY5" fmla="*/ 9498 h 10000"/>
                  <a:gd name="connsiteX6" fmla="*/ 9777 w 9777"/>
                  <a:gd name="connsiteY6" fmla="*/ 9424 h 10000"/>
                  <a:gd name="connsiteX0" fmla="*/ 0 w 10000"/>
                  <a:gd name="connsiteY0" fmla="*/ 0 h 9989"/>
                  <a:gd name="connsiteX1" fmla="*/ 167 w 10000"/>
                  <a:gd name="connsiteY1" fmla="*/ 1632 h 9989"/>
                  <a:gd name="connsiteX2" fmla="*/ 544 w 10000"/>
                  <a:gd name="connsiteY2" fmla="*/ 3919 h 9989"/>
                  <a:gd name="connsiteX3" fmla="*/ 2742 w 10000"/>
                  <a:gd name="connsiteY3" fmla="*/ 6846 h 9989"/>
                  <a:gd name="connsiteX4" fmla="*/ 4518 w 10000"/>
                  <a:gd name="connsiteY4" fmla="*/ 9861 h 9989"/>
                  <a:gd name="connsiteX5" fmla="*/ 10000 w 10000"/>
                  <a:gd name="connsiteY5" fmla="*/ 9424 h 9989"/>
                  <a:gd name="connsiteX0" fmla="*/ 0 w 5534"/>
                  <a:gd name="connsiteY0" fmla="*/ 0 h 9888"/>
                  <a:gd name="connsiteX1" fmla="*/ 167 w 5534"/>
                  <a:gd name="connsiteY1" fmla="*/ 1634 h 9888"/>
                  <a:gd name="connsiteX2" fmla="*/ 544 w 5534"/>
                  <a:gd name="connsiteY2" fmla="*/ 3923 h 9888"/>
                  <a:gd name="connsiteX3" fmla="*/ 2742 w 5534"/>
                  <a:gd name="connsiteY3" fmla="*/ 6854 h 9888"/>
                  <a:gd name="connsiteX4" fmla="*/ 4518 w 5534"/>
                  <a:gd name="connsiteY4" fmla="*/ 9872 h 9888"/>
                  <a:gd name="connsiteX5" fmla="*/ 5534 w 5534"/>
                  <a:gd name="connsiteY5" fmla="*/ 5449 h 9888"/>
                  <a:gd name="connsiteX0" fmla="*/ 0 w 10000"/>
                  <a:gd name="connsiteY0" fmla="*/ 0 h 10001"/>
                  <a:gd name="connsiteX1" fmla="*/ 302 w 10000"/>
                  <a:gd name="connsiteY1" fmla="*/ 1653 h 10001"/>
                  <a:gd name="connsiteX2" fmla="*/ 983 w 10000"/>
                  <a:gd name="connsiteY2" fmla="*/ 3967 h 10001"/>
                  <a:gd name="connsiteX3" fmla="*/ 4955 w 10000"/>
                  <a:gd name="connsiteY3" fmla="*/ 6932 h 10001"/>
                  <a:gd name="connsiteX4" fmla="*/ 8164 w 10000"/>
                  <a:gd name="connsiteY4" fmla="*/ 9984 h 10001"/>
                  <a:gd name="connsiteX5" fmla="*/ 10000 w 10000"/>
                  <a:gd name="connsiteY5" fmla="*/ 5511 h 10001"/>
                  <a:gd name="connsiteX0" fmla="*/ 0 w 10000"/>
                  <a:gd name="connsiteY0" fmla="*/ 0 h 7844"/>
                  <a:gd name="connsiteX1" fmla="*/ 302 w 10000"/>
                  <a:gd name="connsiteY1" fmla="*/ 1653 h 7844"/>
                  <a:gd name="connsiteX2" fmla="*/ 983 w 10000"/>
                  <a:gd name="connsiteY2" fmla="*/ 3967 h 7844"/>
                  <a:gd name="connsiteX3" fmla="*/ 4955 w 10000"/>
                  <a:gd name="connsiteY3" fmla="*/ 6932 h 7844"/>
                  <a:gd name="connsiteX4" fmla="*/ 7395 w 10000"/>
                  <a:gd name="connsiteY4" fmla="*/ 7717 h 7844"/>
                  <a:gd name="connsiteX5" fmla="*/ 10000 w 10000"/>
                  <a:gd name="connsiteY5" fmla="*/ 5511 h 7844"/>
                  <a:gd name="connsiteX0" fmla="*/ 0 w 10000"/>
                  <a:gd name="connsiteY0" fmla="*/ 0 h 9876"/>
                  <a:gd name="connsiteX1" fmla="*/ 302 w 10000"/>
                  <a:gd name="connsiteY1" fmla="*/ 2107 h 9876"/>
                  <a:gd name="connsiteX2" fmla="*/ 983 w 10000"/>
                  <a:gd name="connsiteY2" fmla="*/ 5057 h 9876"/>
                  <a:gd name="connsiteX3" fmla="*/ 4955 w 10000"/>
                  <a:gd name="connsiteY3" fmla="*/ 8195 h 9876"/>
                  <a:gd name="connsiteX4" fmla="*/ 7395 w 10000"/>
                  <a:gd name="connsiteY4" fmla="*/ 9838 h 9876"/>
                  <a:gd name="connsiteX5" fmla="*/ 10000 w 10000"/>
                  <a:gd name="connsiteY5" fmla="*/ 7026 h 9876"/>
                  <a:gd name="connsiteX0" fmla="*/ 0 w 10000"/>
                  <a:gd name="connsiteY0" fmla="*/ 0 h 9969"/>
                  <a:gd name="connsiteX1" fmla="*/ 302 w 10000"/>
                  <a:gd name="connsiteY1" fmla="*/ 2133 h 9969"/>
                  <a:gd name="connsiteX2" fmla="*/ 983 w 10000"/>
                  <a:gd name="connsiteY2" fmla="*/ 5120 h 9969"/>
                  <a:gd name="connsiteX3" fmla="*/ 3994 w 10000"/>
                  <a:gd name="connsiteY3" fmla="*/ 7756 h 9969"/>
                  <a:gd name="connsiteX4" fmla="*/ 7395 w 10000"/>
                  <a:gd name="connsiteY4" fmla="*/ 9962 h 9969"/>
                  <a:gd name="connsiteX5" fmla="*/ 10000 w 10000"/>
                  <a:gd name="connsiteY5" fmla="*/ 7114 h 9969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983 w 10000"/>
                  <a:gd name="connsiteY2" fmla="*/ 5136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1303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302 w 10000"/>
                  <a:gd name="connsiteY1" fmla="*/ 2140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072 w 10000"/>
                  <a:gd name="connsiteY2" fmla="*/ 4484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10000"/>
                  <a:gd name="connsiteY0" fmla="*/ 0 h 10000"/>
                  <a:gd name="connsiteX1" fmla="*/ 1135 w 10000"/>
                  <a:gd name="connsiteY1" fmla="*/ 3988 h 10000"/>
                  <a:gd name="connsiteX2" fmla="*/ 2969 w 10000"/>
                  <a:gd name="connsiteY2" fmla="*/ 5462 h 10000"/>
                  <a:gd name="connsiteX3" fmla="*/ 3994 w 10000"/>
                  <a:gd name="connsiteY3" fmla="*/ 7780 h 10000"/>
                  <a:gd name="connsiteX4" fmla="*/ 7395 w 10000"/>
                  <a:gd name="connsiteY4" fmla="*/ 9993 h 10000"/>
                  <a:gd name="connsiteX5" fmla="*/ 10000 w 10000"/>
                  <a:gd name="connsiteY5" fmla="*/ 7136 h 10000"/>
                  <a:gd name="connsiteX0" fmla="*/ 0 w 9616"/>
                  <a:gd name="connsiteY0" fmla="*/ 0 h 9565"/>
                  <a:gd name="connsiteX1" fmla="*/ 751 w 9616"/>
                  <a:gd name="connsiteY1" fmla="*/ 3553 h 9565"/>
                  <a:gd name="connsiteX2" fmla="*/ 2585 w 9616"/>
                  <a:gd name="connsiteY2" fmla="*/ 5027 h 9565"/>
                  <a:gd name="connsiteX3" fmla="*/ 3610 w 9616"/>
                  <a:gd name="connsiteY3" fmla="*/ 7345 h 9565"/>
                  <a:gd name="connsiteX4" fmla="*/ 7011 w 9616"/>
                  <a:gd name="connsiteY4" fmla="*/ 9558 h 9565"/>
                  <a:gd name="connsiteX5" fmla="*/ 9616 w 9616"/>
                  <a:gd name="connsiteY5" fmla="*/ 6701 h 9565"/>
                  <a:gd name="connsiteX0" fmla="*/ 9 w 10009"/>
                  <a:gd name="connsiteY0" fmla="*/ 0 h 10001"/>
                  <a:gd name="connsiteX1" fmla="*/ 790 w 10009"/>
                  <a:gd name="connsiteY1" fmla="*/ 3715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9 w 10009"/>
                  <a:gd name="connsiteY0" fmla="*/ 0 h 10001"/>
                  <a:gd name="connsiteX1" fmla="*/ 790 w 10009"/>
                  <a:gd name="connsiteY1" fmla="*/ 4170 h 10001"/>
                  <a:gd name="connsiteX2" fmla="*/ 2697 w 10009"/>
                  <a:gd name="connsiteY2" fmla="*/ 5256 h 10001"/>
                  <a:gd name="connsiteX3" fmla="*/ 3763 w 10009"/>
                  <a:gd name="connsiteY3" fmla="*/ 7679 h 10001"/>
                  <a:gd name="connsiteX4" fmla="*/ 7300 w 10009"/>
                  <a:gd name="connsiteY4" fmla="*/ 9993 h 10001"/>
                  <a:gd name="connsiteX5" fmla="*/ 10009 w 10009"/>
                  <a:gd name="connsiteY5" fmla="*/ 7006 h 10001"/>
                  <a:gd name="connsiteX0" fmla="*/ 80 w 10080"/>
                  <a:gd name="connsiteY0" fmla="*/ 0 h 10001"/>
                  <a:gd name="connsiteX1" fmla="*/ 861 w 10080"/>
                  <a:gd name="connsiteY1" fmla="*/ 4170 h 10001"/>
                  <a:gd name="connsiteX2" fmla="*/ 2768 w 10080"/>
                  <a:gd name="connsiteY2" fmla="*/ 5256 h 10001"/>
                  <a:gd name="connsiteX3" fmla="*/ 3834 w 10080"/>
                  <a:gd name="connsiteY3" fmla="*/ 7679 h 10001"/>
                  <a:gd name="connsiteX4" fmla="*/ 7371 w 10080"/>
                  <a:gd name="connsiteY4" fmla="*/ 9993 h 10001"/>
                  <a:gd name="connsiteX5" fmla="*/ 10080 w 10080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01"/>
                  <a:gd name="connsiteX1" fmla="*/ 1017 w 10036"/>
                  <a:gd name="connsiteY1" fmla="*/ 4397 h 10001"/>
                  <a:gd name="connsiteX2" fmla="*/ 2724 w 10036"/>
                  <a:gd name="connsiteY2" fmla="*/ 5256 h 10001"/>
                  <a:gd name="connsiteX3" fmla="*/ 3790 w 10036"/>
                  <a:gd name="connsiteY3" fmla="*/ 7679 h 10001"/>
                  <a:gd name="connsiteX4" fmla="*/ 7327 w 10036"/>
                  <a:gd name="connsiteY4" fmla="*/ 9993 h 10001"/>
                  <a:gd name="connsiteX5" fmla="*/ 10036 w 10036"/>
                  <a:gd name="connsiteY5" fmla="*/ 7006 h 10001"/>
                  <a:gd name="connsiteX0" fmla="*/ 36 w 10036"/>
                  <a:gd name="connsiteY0" fmla="*/ 0 h 10069"/>
                  <a:gd name="connsiteX1" fmla="*/ 1017 w 10036"/>
                  <a:gd name="connsiteY1" fmla="*/ 4397 h 10069"/>
                  <a:gd name="connsiteX2" fmla="*/ 2724 w 10036"/>
                  <a:gd name="connsiteY2" fmla="*/ 5256 h 10069"/>
                  <a:gd name="connsiteX3" fmla="*/ 3790 w 10036"/>
                  <a:gd name="connsiteY3" fmla="*/ 7679 h 10069"/>
                  <a:gd name="connsiteX4" fmla="*/ 7306 w 10036"/>
                  <a:gd name="connsiteY4" fmla="*/ 10064 h 10069"/>
                  <a:gd name="connsiteX5" fmla="*/ 10036 w 10036"/>
                  <a:gd name="connsiteY5" fmla="*/ 7006 h 10069"/>
                  <a:gd name="connsiteX0" fmla="*/ 36 w 10036"/>
                  <a:gd name="connsiteY0" fmla="*/ 0 h 10082"/>
                  <a:gd name="connsiteX1" fmla="*/ 1017 w 10036"/>
                  <a:gd name="connsiteY1" fmla="*/ 4397 h 10082"/>
                  <a:gd name="connsiteX2" fmla="*/ 2724 w 10036"/>
                  <a:gd name="connsiteY2" fmla="*/ 5256 h 10082"/>
                  <a:gd name="connsiteX3" fmla="*/ 5226 w 10036"/>
                  <a:gd name="connsiteY3" fmla="*/ 8141 h 10082"/>
                  <a:gd name="connsiteX4" fmla="*/ 7306 w 10036"/>
                  <a:gd name="connsiteY4" fmla="*/ 10064 h 10082"/>
                  <a:gd name="connsiteX5" fmla="*/ 10036 w 10036"/>
                  <a:gd name="connsiteY5" fmla="*/ 7006 h 10082"/>
                  <a:gd name="connsiteX0" fmla="*/ 36 w 10036"/>
                  <a:gd name="connsiteY0" fmla="*/ 0 h 10080"/>
                  <a:gd name="connsiteX1" fmla="*/ 1017 w 10036"/>
                  <a:gd name="connsiteY1" fmla="*/ 4397 h 10080"/>
                  <a:gd name="connsiteX2" fmla="*/ 2724 w 10036"/>
                  <a:gd name="connsiteY2" fmla="*/ 5256 h 10080"/>
                  <a:gd name="connsiteX3" fmla="*/ 5226 w 10036"/>
                  <a:gd name="connsiteY3" fmla="*/ 8141 h 10080"/>
                  <a:gd name="connsiteX4" fmla="*/ 7306 w 10036"/>
                  <a:gd name="connsiteY4" fmla="*/ 10064 h 10080"/>
                  <a:gd name="connsiteX5" fmla="*/ 10036 w 10036"/>
                  <a:gd name="connsiteY5" fmla="*/ 7006 h 10080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075"/>
                  <a:gd name="connsiteX1" fmla="*/ 1017 w 10036"/>
                  <a:gd name="connsiteY1" fmla="*/ 4397 h 10075"/>
                  <a:gd name="connsiteX2" fmla="*/ 2724 w 10036"/>
                  <a:gd name="connsiteY2" fmla="*/ 5256 h 10075"/>
                  <a:gd name="connsiteX3" fmla="*/ 4955 w 10036"/>
                  <a:gd name="connsiteY3" fmla="*/ 7999 h 10075"/>
                  <a:gd name="connsiteX4" fmla="*/ 7306 w 10036"/>
                  <a:gd name="connsiteY4" fmla="*/ 10064 h 10075"/>
                  <a:gd name="connsiteX5" fmla="*/ 10036 w 10036"/>
                  <a:gd name="connsiteY5" fmla="*/ 7006 h 10075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183"/>
                  <a:gd name="connsiteX1" fmla="*/ 1017 w 10036"/>
                  <a:gd name="connsiteY1" fmla="*/ 4397 h 10183"/>
                  <a:gd name="connsiteX2" fmla="*/ 2724 w 10036"/>
                  <a:gd name="connsiteY2" fmla="*/ 5256 h 10183"/>
                  <a:gd name="connsiteX3" fmla="*/ 4955 w 10036"/>
                  <a:gd name="connsiteY3" fmla="*/ 7999 h 10183"/>
                  <a:gd name="connsiteX4" fmla="*/ 7056 w 10036"/>
                  <a:gd name="connsiteY4" fmla="*/ 10171 h 10183"/>
                  <a:gd name="connsiteX5" fmla="*/ 10036 w 10036"/>
                  <a:gd name="connsiteY5" fmla="*/ 7006 h 10183"/>
                  <a:gd name="connsiteX0" fmla="*/ 36 w 10036"/>
                  <a:gd name="connsiteY0" fmla="*/ 0 h 10043"/>
                  <a:gd name="connsiteX1" fmla="*/ 1017 w 10036"/>
                  <a:gd name="connsiteY1" fmla="*/ 4397 h 10043"/>
                  <a:gd name="connsiteX2" fmla="*/ 2724 w 10036"/>
                  <a:gd name="connsiteY2" fmla="*/ 5256 h 10043"/>
                  <a:gd name="connsiteX3" fmla="*/ 4955 w 10036"/>
                  <a:gd name="connsiteY3" fmla="*/ 7999 h 10043"/>
                  <a:gd name="connsiteX4" fmla="*/ 7014 w 10036"/>
                  <a:gd name="connsiteY4" fmla="*/ 10029 h 10043"/>
                  <a:gd name="connsiteX5" fmla="*/ 10036 w 10036"/>
                  <a:gd name="connsiteY5" fmla="*/ 7006 h 10043"/>
                  <a:gd name="connsiteX0" fmla="*/ 36 w 10057"/>
                  <a:gd name="connsiteY0" fmla="*/ 0 h 10040"/>
                  <a:gd name="connsiteX1" fmla="*/ 1017 w 10057"/>
                  <a:gd name="connsiteY1" fmla="*/ 4397 h 10040"/>
                  <a:gd name="connsiteX2" fmla="*/ 2724 w 10057"/>
                  <a:gd name="connsiteY2" fmla="*/ 5256 h 10040"/>
                  <a:gd name="connsiteX3" fmla="*/ 4955 w 10057"/>
                  <a:gd name="connsiteY3" fmla="*/ 7999 h 10040"/>
                  <a:gd name="connsiteX4" fmla="*/ 7014 w 10057"/>
                  <a:gd name="connsiteY4" fmla="*/ 10029 h 10040"/>
                  <a:gd name="connsiteX5" fmla="*/ 10057 w 10057"/>
                  <a:gd name="connsiteY5" fmla="*/ 7077 h 10040"/>
                  <a:gd name="connsiteX0" fmla="*/ 36 w 10057"/>
                  <a:gd name="connsiteY0" fmla="*/ 0 h 10036"/>
                  <a:gd name="connsiteX1" fmla="*/ 1017 w 10057"/>
                  <a:gd name="connsiteY1" fmla="*/ 4397 h 10036"/>
                  <a:gd name="connsiteX2" fmla="*/ 2724 w 10057"/>
                  <a:gd name="connsiteY2" fmla="*/ 5256 h 10036"/>
                  <a:gd name="connsiteX3" fmla="*/ 4705 w 10057"/>
                  <a:gd name="connsiteY3" fmla="*/ 7857 h 10036"/>
                  <a:gd name="connsiteX4" fmla="*/ 7014 w 10057"/>
                  <a:gd name="connsiteY4" fmla="*/ 10029 h 10036"/>
                  <a:gd name="connsiteX5" fmla="*/ 10057 w 10057"/>
                  <a:gd name="connsiteY5" fmla="*/ 7077 h 10036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36 w 10057"/>
                  <a:gd name="connsiteY0" fmla="*/ 0 h 10035"/>
                  <a:gd name="connsiteX1" fmla="*/ 1017 w 10057"/>
                  <a:gd name="connsiteY1" fmla="*/ 4397 h 10035"/>
                  <a:gd name="connsiteX2" fmla="*/ 2724 w 10057"/>
                  <a:gd name="connsiteY2" fmla="*/ 5256 h 10035"/>
                  <a:gd name="connsiteX3" fmla="*/ 4705 w 10057"/>
                  <a:gd name="connsiteY3" fmla="*/ 7857 h 10035"/>
                  <a:gd name="connsiteX4" fmla="*/ 7014 w 10057"/>
                  <a:gd name="connsiteY4" fmla="*/ 10029 h 10035"/>
                  <a:gd name="connsiteX5" fmla="*/ 10057 w 10057"/>
                  <a:gd name="connsiteY5" fmla="*/ 7077 h 10035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6"/>
                  <a:gd name="connsiteX1" fmla="*/ 988 w 10028"/>
                  <a:gd name="connsiteY1" fmla="*/ 4397 h 10036"/>
                  <a:gd name="connsiteX2" fmla="*/ 2549 w 10028"/>
                  <a:gd name="connsiteY2" fmla="*/ 5363 h 10036"/>
                  <a:gd name="connsiteX3" fmla="*/ 4676 w 10028"/>
                  <a:gd name="connsiteY3" fmla="*/ 7857 h 10036"/>
                  <a:gd name="connsiteX4" fmla="*/ 6985 w 10028"/>
                  <a:gd name="connsiteY4" fmla="*/ 10029 h 10036"/>
                  <a:gd name="connsiteX5" fmla="*/ 10028 w 10028"/>
                  <a:gd name="connsiteY5" fmla="*/ 7077 h 10036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7 w 10028"/>
                  <a:gd name="connsiteY0" fmla="*/ 0 h 10035"/>
                  <a:gd name="connsiteX1" fmla="*/ 988 w 10028"/>
                  <a:gd name="connsiteY1" fmla="*/ 4397 h 10035"/>
                  <a:gd name="connsiteX2" fmla="*/ 2549 w 10028"/>
                  <a:gd name="connsiteY2" fmla="*/ 5363 h 10035"/>
                  <a:gd name="connsiteX3" fmla="*/ 4676 w 10028"/>
                  <a:gd name="connsiteY3" fmla="*/ 7857 h 10035"/>
                  <a:gd name="connsiteX4" fmla="*/ 6985 w 10028"/>
                  <a:gd name="connsiteY4" fmla="*/ 10029 h 10035"/>
                  <a:gd name="connsiteX5" fmla="*/ 10028 w 10028"/>
                  <a:gd name="connsiteY5" fmla="*/ 7077 h 10035"/>
                  <a:gd name="connsiteX0" fmla="*/ 11 w 10032"/>
                  <a:gd name="connsiteY0" fmla="*/ 0 h 10035"/>
                  <a:gd name="connsiteX1" fmla="*/ 992 w 10032"/>
                  <a:gd name="connsiteY1" fmla="*/ 4397 h 10035"/>
                  <a:gd name="connsiteX2" fmla="*/ 2553 w 10032"/>
                  <a:gd name="connsiteY2" fmla="*/ 5363 h 10035"/>
                  <a:gd name="connsiteX3" fmla="*/ 4680 w 10032"/>
                  <a:gd name="connsiteY3" fmla="*/ 7857 h 10035"/>
                  <a:gd name="connsiteX4" fmla="*/ 6989 w 10032"/>
                  <a:gd name="connsiteY4" fmla="*/ 10029 h 10035"/>
                  <a:gd name="connsiteX5" fmla="*/ 10032 w 10032"/>
                  <a:gd name="connsiteY5" fmla="*/ 7077 h 10035"/>
                  <a:gd name="connsiteX0" fmla="*/ 8 w 10029"/>
                  <a:gd name="connsiteY0" fmla="*/ 0 h 10035"/>
                  <a:gd name="connsiteX1" fmla="*/ 989 w 10029"/>
                  <a:gd name="connsiteY1" fmla="*/ 4397 h 10035"/>
                  <a:gd name="connsiteX2" fmla="*/ 2550 w 10029"/>
                  <a:gd name="connsiteY2" fmla="*/ 5363 h 10035"/>
                  <a:gd name="connsiteX3" fmla="*/ 4677 w 10029"/>
                  <a:gd name="connsiteY3" fmla="*/ 7857 h 10035"/>
                  <a:gd name="connsiteX4" fmla="*/ 6986 w 10029"/>
                  <a:gd name="connsiteY4" fmla="*/ 10029 h 10035"/>
                  <a:gd name="connsiteX5" fmla="*/ 10029 w 10029"/>
                  <a:gd name="connsiteY5" fmla="*/ 7077 h 10035"/>
                  <a:gd name="connsiteX0" fmla="*/ 13 w 10034"/>
                  <a:gd name="connsiteY0" fmla="*/ 0 h 10035"/>
                  <a:gd name="connsiteX1" fmla="*/ 682 w 10034"/>
                  <a:gd name="connsiteY1" fmla="*/ 4326 h 10035"/>
                  <a:gd name="connsiteX2" fmla="*/ 2555 w 10034"/>
                  <a:gd name="connsiteY2" fmla="*/ 5363 h 10035"/>
                  <a:gd name="connsiteX3" fmla="*/ 4682 w 10034"/>
                  <a:gd name="connsiteY3" fmla="*/ 7857 h 10035"/>
                  <a:gd name="connsiteX4" fmla="*/ 6991 w 10034"/>
                  <a:gd name="connsiteY4" fmla="*/ 10029 h 10035"/>
                  <a:gd name="connsiteX5" fmla="*/ 10034 w 10034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16 w 10037"/>
                  <a:gd name="connsiteY0" fmla="*/ 0 h 10035"/>
                  <a:gd name="connsiteX1" fmla="*/ 623 w 10037"/>
                  <a:gd name="connsiteY1" fmla="*/ 4219 h 10035"/>
                  <a:gd name="connsiteX2" fmla="*/ 2558 w 10037"/>
                  <a:gd name="connsiteY2" fmla="*/ 5363 h 10035"/>
                  <a:gd name="connsiteX3" fmla="*/ 4685 w 10037"/>
                  <a:gd name="connsiteY3" fmla="*/ 7857 h 10035"/>
                  <a:gd name="connsiteX4" fmla="*/ 6994 w 10037"/>
                  <a:gd name="connsiteY4" fmla="*/ 10029 h 10035"/>
                  <a:gd name="connsiteX5" fmla="*/ 10037 w 10037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23 w 10044"/>
                  <a:gd name="connsiteY0" fmla="*/ 0 h 10035"/>
                  <a:gd name="connsiteX1" fmla="*/ 526 w 10044"/>
                  <a:gd name="connsiteY1" fmla="*/ 4219 h 10035"/>
                  <a:gd name="connsiteX2" fmla="*/ 2565 w 10044"/>
                  <a:gd name="connsiteY2" fmla="*/ 5363 h 10035"/>
                  <a:gd name="connsiteX3" fmla="*/ 4692 w 10044"/>
                  <a:gd name="connsiteY3" fmla="*/ 7857 h 10035"/>
                  <a:gd name="connsiteX4" fmla="*/ 7001 w 10044"/>
                  <a:gd name="connsiteY4" fmla="*/ 10029 h 10035"/>
                  <a:gd name="connsiteX5" fmla="*/ 10044 w 10044"/>
                  <a:gd name="connsiteY5" fmla="*/ 7077 h 10035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6"/>
                  <a:gd name="connsiteX1" fmla="*/ 521 w 10039"/>
                  <a:gd name="connsiteY1" fmla="*/ 4219 h 10036"/>
                  <a:gd name="connsiteX2" fmla="*/ 2393 w 10039"/>
                  <a:gd name="connsiteY2" fmla="*/ 5789 h 10036"/>
                  <a:gd name="connsiteX3" fmla="*/ 4687 w 10039"/>
                  <a:gd name="connsiteY3" fmla="*/ 7857 h 10036"/>
                  <a:gd name="connsiteX4" fmla="*/ 6996 w 10039"/>
                  <a:gd name="connsiteY4" fmla="*/ 10029 h 10036"/>
                  <a:gd name="connsiteX5" fmla="*/ 10039 w 10039"/>
                  <a:gd name="connsiteY5" fmla="*/ 7077 h 10036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18 w 10039"/>
                  <a:gd name="connsiteY0" fmla="*/ 0 h 10035"/>
                  <a:gd name="connsiteX1" fmla="*/ 521 w 10039"/>
                  <a:gd name="connsiteY1" fmla="*/ 4219 h 10035"/>
                  <a:gd name="connsiteX2" fmla="*/ 2393 w 10039"/>
                  <a:gd name="connsiteY2" fmla="*/ 5789 h 10035"/>
                  <a:gd name="connsiteX3" fmla="*/ 4687 w 10039"/>
                  <a:gd name="connsiteY3" fmla="*/ 7857 h 10035"/>
                  <a:gd name="connsiteX4" fmla="*/ 6996 w 10039"/>
                  <a:gd name="connsiteY4" fmla="*/ 10029 h 10035"/>
                  <a:gd name="connsiteX5" fmla="*/ 10039 w 10039"/>
                  <a:gd name="connsiteY5" fmla="*/ 7077 h 10035"/>
                  <a:gd name="connsiteX0" fmla="*/ 26 w 10047"/>
                  <a:gd name="connsiteY0" fmla="*/ 0 h 10035"/>
                  <a:gd name="connsiteX1" fmla="*/ 425 w 10047"/>
                  <a:gd name="connsiteY1" fmla="*/ 4219 h 10035"/>
                  <a:gd name="connsiteX2" fmla="*/ 2401 w 10047"/>
                  <a:gd name="connsiteY2" fmla="*/ 5789 h 10035"/>
                  <a:gd name="connsiteX3" fmla="*/ 4695 w 10047"/>
                  <a:gd name="connsiteY3" fmla="*/ 7857 h 10035"/>
                  <a:gd name="connsiteX4" fmla="*/ 7004 w 10047"/>
                  <a:gd name="connsiteY4" fmla="*/ 10029 h 10035"/>
                  <a:gd name="connsiteX5" fmla="*/ 10047 w 10047"/>
                  <a:gd name="connsiteY5" fmla="*/ 7077 h 10035"/>
                  <a:gd name="connsiteX0" fmla="*/ 34 w 10055"/>
                  <a:gd name="connsiteY0" fmla="*/ 0 h 10035"/>
                  <a:gd name="connsiteX1" fmla="*/ 433 w 10055"/>
                  <a:gd name="connsiteY1" fmla="*/ 4219 h 10035"/>
                  <a:gd name="connsiteX2" fmla="*/ 2409 w 10055"/>
                  <a:gd name="connsiteY2" fmla="*/ 5789 h 10035"/>
                  <a:gd name="connsiteX3" fmla="*/ 4703 w 10055"/>
                  <a:gd name="connsiteY3" fmla="*/ 7857 h 10035"/>
                  <a:gd name="connsiteX4" fmla="*/ 7012 w 10055"/>
                  <a:gd name="connsiteY4" fmla="*/ 10029 h 10035"/>
                  <a:gd name="connsiteX5" fmla="*/ 10055 w 10055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035"/>
                  <a:gd name="connsiteX1" fmla="*/ 437 w 10059"/>
                  <a:gd name="connsiteY1" fmla="*/ 4219 h 10035"/>
                  <a:gd name="connsiteX2" fmla="*/ 2413 w 10059"/>
                  <a:gd name="connsiteY2" fmla="*/ 5789 h 10035"/>
                  <a:gd name="connsiteX3" fmla="*/ 4707 w 10059"/>
                  <a:gd name="connsiteY3" fmla="*/ 7857 h 10035"/>
                  <a:gd name="connsiteX4" fmla="*/ 7016 w 10059"/>
                  <a:gd name="connsiteY4" fmla="*/ 10029 h 10035"/>
                  <a:gd name="connsiteX5" fmla="*/ 10059 w 10059"/>
                  <a:gd name="connsiteY5" fmla="*/ 7077 h 10035"/>
                  <a:gd name="connsiteX0" fmla="*/ 38 w 10059"/>
                  <a:gd name="connsiteY0" fmla="*/ 0 h 10922"/>
                  <a:gd name="connsiteX1" fmla="*/ 437 w 10059"/>
                  <a:gd name="connsiteY1" fmla="*/ 4219 h 10922"/>
                  <a:gd name="connsiteX2" fmla="*/ 2413 w 10059"/>
                  <a:gd name="connsiteY2" fmla="*/ 5789 h 10922"/>
                  <a:gd name="connsiteX3" fmla="*/ 4707 w 10059"/>
                  <a:gd name="connsiteY3" fmla="*/ 7857 h 10922"/>
                  <a:gd name="connsiteX4" fmla="*/ 6454 w 10059"/>
                  <a:gd name="connsiteY4" fmla="*/ 10917 h 10922"/>
                  <a:gd name="connsiteX5" fmla="*/ 10059 w 10059"/>
                  <a:gd name="connsiteY5" fmla="*/ 7077 h 10922"/>
                  <a:gd name="connsiteX0" fmla="*/ 38 w 10059"/>
                  <a:gd name="connsiteY0" fmla="*/ 0 h 10927"/>
                  <a:gd name="connsiteX1" fmla="*/ 437 w 10059"/>
                  <a:gd name="connsiteY1" fmla="*/ 4219 h 10927"/>
                  <a:gd name="connsiteX2" fmla="*/ 2413 w 10059"/>
                  <a:gd name="connsiteY2" fmla="*/ 5789 h 10927"/>
                  <a:gd name="connsiteX3" fmla="*/ 4291 w 10059"/>
                  <a:gd name="connsiteY3" fmla="*/ 9065 h 10927"/>
                  <a:gd name="connsiteX4" fmla="*/ 6454 w 10059"/>
                  <a:gd name="connsiteY4" fmla="*/ 10917 h 10927"/>
                  <a:gd name="connsiteX5" fmla="*/ 10059 w 10059"/>
                  <a:gd name="connsiteY5" fmla="*/ 7077 h 10927"/>
                  <a:gd name="connsiteX0" fmla="*/ 98 w 10119"/>
                  <a:gd name="connsiteY0" fmla="*/ 0 h 10927"/>
                  <a:gd name="connsiteX1" fmla="*/ 497 w 10119"/>
                  <a:gd name="connsiteY1" fmla="*/ 4219 h 10927"/>
                  <a:gd name="connsiteX2" fmla="*/ 4351 w 10119"/>
                  <a:gd name="connsiteY2" fmla="*/ 9065 h 10927"/>
                  <a:gd name="connsiteX3" fmla="*/ 6514 w 10119"/>
                  <a:gd name="connsiteY3" fmla="*/ 10917 h 10927"/>
                  <a:gd name="connsiteX4" fmla="*/ 10119 w 10119"/>
                  <a:gd name="connsiteY4" fmla="*/ 7077 h 10927"/>
                  <a:gd name="connsiteX0" fmla="*/ 0 w 10021"/>
                  <a:gd name="connsiteY0" fmla="*/ 0 h 10927"/>
                  <a:gd name="connsiteX1" fmla="*/ 4253 w 10021"/>
                  <a:gd name="connsiteY1" fmla="*/ 9065 h 10927"/>
                  <a:gd name="connsiteX2" fmla="*/ 6416 w 10021"/>
                  <a:gd name="connsiteY2" fmla="*/ 10917 h 10927"/>
                  <a:gd name="connsiteX3" fmla="*/ 10021 w 10021"/>
                  <a:gd name="connsiteY3" fmla="*/ 7077 h 10927"/>
                  <a:gd name="connsiteX0" fmla="*/ 0 w 9376"/>
                  <a:gd name="connsiteY0" fmla="*/ 0 h 4071"/>
                  <a:gd name="connsiteX1" fmla="*/ 3608 w 9376"/>
                  <a:gd name="connsiteY1" fmla="*/ 2210 h 4071"/>
                  <a:gd name="connsiteX2" fmla="*/ 5771 w 9376"/>
                  <a:gd name="connsiteY2" fmla="*/ 4062 h 4071"/>
                  <a:gd name="connsiteX3" fmla="*/ 9376 w 9376"/>
                  <a:gd name="connsiteY3" fmla="*/ 222 h 4071"/>
                  <a:gd name="connsiteX0" fmla="*/ 0 w 10000"/>
                  <a:gd name="connsiteY0" fmla="*/ 0 h 10000"/>
                  <a:gd name="connsiteX1" fmla="*/ 3848 w 10000"/>
                  <a:gd name="connsiteY1" fmla="*/ 5429 h 10000"/>
                  <a:gd name="connsiteX2" fmla="*/ 6155 w 10000"/>
                  <a:gd name="connsiteY2" fmla="*/ 9978 h 10000"/>
                  <a:gd name="connsiteX3" fmla="*/ 10000 w 10000"/>
                  <a:gd name="connsiteY3" fmla="*/ 545 h 10000"/>
                  <a:gd name="connsiteX0" fmla="*/ 0 w 10000"/>
                  <a:gd name="connsiteY0" fmla="*/ 0 h 9480"/>
                  <a:gd name="connsiteX1" fmla="*/ 3848 w 10000"/>
                  <a:gd name="connsiteY1" fmla="*/ 5429 h 9480"/>
                  <a:gd name="connsiteX2" fmla="*/ 6688 w 10000"/>
                  <a:gd name="connsiteY2" fmla="*/ 9455 h 9480"/>
                  <a:gd name="connsiteX3" fmla="*/ 10000 w 10000"/>
                  <a:gd name="connsiteY3" fmla="*/ 545 h 9480"/>
                  <a:gd name="connsiteX0" fmla="*/ 0 w 10000"/>
                  <a:gd name="connsiteY0" fmla="*/ 0 h 10000"/>
                  <a:gd name="connsiteX1" fmla="*/ 3848 w 10000"/>
                  <a:gd name="connsiteY1" fmla="*/ 5727 h 10000"/>
                  <a:gd name="connsiteX2" fmla="*/ 6688 w 10000"/>
                  <a:gd name="connsiteY2" fmla="*/ 9974 h 10000"/>
                  <a:gd name="connsiteX3" fmla="*/ 10000 w 10000"/>
                  <a:gd name="connsiteY3" fmla="*/ 575 h 10000"/>
                  <a:gd name="connsiteX0" fmla="*/ 0 w 10000"/>
                  <a:gd name="connsiteY0" fmla="*/ 0 h 9974"/>
                  <a:gd name="connsiteX1" fmla="*/ 3848 w 10000"/>
                  <a:gd name="connsiteY1" fmla="*/ 5727 h 9974"/>
                  <a:gd name="connsiteX2" fmla="*/ 6688 w 10000"/>
                  <a:gd name="connsiteY2" fmla="*/ 9974 h 9974"/>
                  <a:gd name="connsiteX3" fmla="*/ 10000 w 10000"/>
                  <a:gd name="connsiteY3" fmla="*/ 575 h 9974"/>
                  <a:gd name="connsiteX0" fmla="*/ 0 w 10000"/>
                  <a:gd name="connsiteY0" fmla="*/ 0 h 10947"/>
                  <a:gd name="connsiteX1" fmla="*/ 3848 w 10000"/>
                  <a:gd name="connsiteY1" fmla="*/ 5742 h 10947"/>
                  <a:gd name="connsiteX2" fmla="*/ 6688 w 10000"/>
                  <a:gd name="connsiteY2" fmla="*/ 10000 h 10947"/>
                  <a:gd name="connsiteX3" fmla="*/ 10000 w 10000"/>
                  <a:gd name="connsiteY3" fmla="*/ 576 h 10947"/>
                  <a:gd name="connsiteX0" fmla="*/ 0 w 10000"/>
                  <a:gd name="connsiteY0" fmla="*/ 0 h 10367"/>
                  <a:gd name="connsiteX1" fmla="*/ 3848 w 10000"/>
                  <a:gd name="connsiteY1" fmla="*/ 5742 h 10367"/>
                  <a:gd name="connsiteX2" fmla="*/ 6688 w 10000"/>
                  <a:gd name="connsiteY2" fmla="*/ 10000 h 10367"/>
                  <a:gd name="connsiteX3" fmla="*/ 10000 w 10000"/>
                  <a:gd name="connsiteY3" fmla="*/ 576 h 10367"/>
                  <a:gd name="connsiteX0" fmla="*/ 0 w 10377"/>
                  <a:gd name="connsiteY0" fmla="*/ 0 h 10143"/>
                  <a:gd name="connsiteX1" fmla="*/ 3848 w 10377"/>
                  <a:gd name="connsiteY1" fmla="*/ 5742 h 10143"/>
                  <a:gd name="connsiteX2" fmla="*/ 6688 w 10377"/>
                  <a:gd name="connsiteY2" fmla="*/ 10000 h 10143"/>
                  <a:gd name="connsiteX3" fmla="*/ 10377 w 10377"/>
                  <a:gd name="connsiteY3" fmla="*/ 391 h 10143"/>
                  <a:gd name="connsiteX0" fmla="*/ 0 w 10377"/>
                  <a:gd name="connsiteY0" fmla="*/ 0 h 9342"/>
                  <a:gd name="connsiteX1" fmla="*/ 3848 w 10377"/>
                  <a:gd name="connsiteY1" fmla="*/ 5742 h 9342"/>
                  <a:gd name="connsiteX2" fmla="*/ 6555 w 10377"/>
                  <a:gd name="connsiteY2" fmla="*/ 9170 h 9342"/>
                  <a:gd name="connsiteX3" fmla="*/ 10377 w 10377"/>
                  <a:gd name="connsiteY3" fmla="*/ 391 h 9342"/>
                  <a:gd name="connsiteX0" fmla="*/ 0 w 10000"/>
                  <a:gd name="connsiteY0" fmla="*/ 0 h 10000"/>
                  <a:gd name="connsiteX1" fmla="*/ 3708 w 10000"/>
                  <a:gd name="connsiteY1" fmla="*/ 6146 h 10000"/>
                  <a:gd name="connsiteX2" fmla="*/ 6317 w 10000"/>
                  <a:gd name="connsiteY2" fmla="*/ 9816 h 10000"/>
                  <a:gd name="connsiteX3" fmla="*/ 10000 w 10000"/>
                  <a:gd name="connsiteY3" fmla="*/ 419 h 10000"/>
                  <a:gd name="connsiteX0" fmla="*/ 0 w 10000"/>
                  <a:gd name="connsiteY0" fmla="*/ 0 h 9956"/>
                  <a:gd name="connsiteX1" fmla="*/ 3729 w 10000"/>
                  <a:gd name="connsiteY1" fmla="*/ 5652 h 9956"/>
                  <a:gd name="connsiteX2" fmla="*/ 6317 w 10000"/>
                  <a:gd name="connsiteY2" fmla="*/ 9816 h 9956"/>
                  <a:gd name="connsiteX3" fmla="*/ 10000 w 10000"/>
                  <a:gd name="connsiteY3" fmla="*/ 419 h 9956"/>
                  <a:gd name="connsiteX0" fmla="*/ 0 w 9829"/>
                  <a:gd name="connsiteY0" fmla="*/ 0 h 11297"/>
                  <a:gd name="connsiteX1" fmla="*/ 3558 w 9829"/>
                  <a:gd name="connsiteY1" fmla="*/ 6967 h 11297"/>
                  <a:gd name="connsiteX2" fmla="*/ 6146 w 9829"/>
                  <a:gd name="connsiteY2" fmla="*/ 11149 h 11297"/>
                  <a:gd name="connsiteX3" fmla="*/ 9829 w 9829"/>
                  <a:gd name="connsiteY3" fmla="*/ 1711 h 11297"/>
                  <a:gd name="connsiteX0" fmla="*/ 0 w 10000"/>
                  <a:gd name="connsiteY0" fmla="*/ 0 h 10000"/>
                  <a:gd name="connsiteX1" fmla="*/ 3620 w 10000"/>
                  <a:gd name="connsiteY1" fmla="*/ 6167 h 10000"/>
                  <a:gd name="connsiteX2" fmla="*/ 6253 w 10000"/>
                  <a:gd name="connsiteY2" fmla="*/ 9869 h 10000"/>
                  <a:gd name="connsiteX3" fmla="*/ 10000 w 10000"/>
                  <a:gd name="connsiteY3" fmla="*/ 15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0" y="0"/>
                    </a:moveTo>
                    <a:cubicBezTo>
                      <a:pt x="1210" y="3617"/>
                      <a:pt x="2578" y="4522"/>
                      <a:pt x="3620" y="6167"/>
                    </a:cubicBezTo>
                    <a:cubicBezTo>
                      <a:pt x="4662" y="7812"/>
                      <a:pt x="5190" y="10644"/>
                      <a:pt x="6253" y="9869"/>
                    </a:cubicBezTo>
                    <a:cubicBezTo>
                      <a:pt x="7316" y="9094"/>
                      <a:pt x="8992" y="2382"/>
                      <a:pt x="10000" y="1515"/>
                    </a:cubicBezTo>
                  </a:path>
                </a:pathLst>
              </a:custGeom>
              <a:noFill/>
              <a:ln w="158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0" name="Vrije vorm 68">
                <a:extLst>
                  <a:ext uri="{FF2B5EF4-FFF2-40B4-BE49-F238E27FC236}">
                    <a16:creationId xmlns="" xmlns:a16="http://schemas.microsoft.com/office/drawing/2014/main" id="{370D7C6F-8E47-4534-9FEC-29212B013A02}"/>
                  </a:ext>
                </a:extLst>
              </p:cNvPr>
              <p:cNvSpPr/>
              <p:nvPr/>
            </p:nvSpPr>
            <p:spPr bwMode="auto">
              <a:xfrm>
                <a:off x="5797351" y="3964247"/>
                <a:ext cx="881935" cy="292850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499480"/>
                  <a:gd name="connsiteY0" fmla="*/ 891710 h 1181861"/>
                  <a:gd name="connsiteX1" fmla="*/ 259593 w 499480"/>
                  <a:gd name="connsiteY1" fmla="*/ 967912 h 1181861"/>
                  <a:gd name="connsiteX2" fmla="*/ 228637 w 499480"/>
                  <a:gd name="connsiteY2" fmla="*/ 1008391 h 1181861"/>
                  <a:gd name="connsiteX3" fmla="*/ 135769 w 499480"/>
                  <a:gd name="connsiteY3" fmla="*/ 1067922 h 1181861"/>
                  <a:gd name="connsiteX4" fmla="*/ 100051 w 499480"/>
                  <a:gd name="connsiteY4" fmla="*/ 1146503 h 1181861"/>
                  <a:gd name="connsiteX5" fmla="*/ 37 w 499480"/>
                  <a:gd name="connsiteY5" fmla="*/ 1170317 h 1181861"/>
                  <a:gd name="connsiteX6" fmla="*/ 16762 w 499480"/>
                  <a:gd name="connsiteY6" fmla="*/ 909789 h 1181861"/>
                  <a:gd name="connsiteX7" fmla="*/ 88199 w 499480"/>
                  <a:gd name="connsiteY7" fmla="*/ 562127 h 1181861"/>
                  <a:gd name="connsiteX8" fmla="*/ 154874 w 499480"/>
                  <a:gd name="connsiteY8" fmla="*/ 335908 h 1181861"/>
                  <a:gd name="connsiteX9" fmla="*/ 183393 w 499480"/>
                  <a:gd name="connsiteY9" fmla="*/ 260679 h 1181861"/>
                  <a:gd name="connsiteX10" fmla="*/ 238218 w 499480"/>
                  <a:gd name="connsiteY10" fmla="*/ 245420 h 1181861"/>
                  <a:gd name="connsiteX11" fmla="*/ 487827 w 499480"/>
                  <a:gd name="connsiteY11" fmla="*/ 14 h 1181861"/>
                  <a:gd name="connsiteX12" fmla="*/ 454912 w 499480"/>
                  <a:gd name="connsiteY12" fmla="*/ 257327 h 1181861"/>
                  <a:gd name="connsiteX13" fmla="*/ 423954 w 499480"/>
                  <a:gd name="connsiteY13" fmla="*/ 404965 h 1181861"/>
                  <a:gd name="connsiteX14" fmla="*/ 383473 w 499480"/>
                  <a:gd name="connsiteY14" fmla="*/ 569271 h 1181861"/>
                  <a:gd name="connsiteX15" fmla="*/ 347755 w 499480"/>
                  <a:gd name="connsiteY15" fmla="*/ 781202 h 1181861"/>
                  <a:gd name="connsiteX16" fmla="*/ 276263 w 499480"/>
                  <a:gd name="connsiteY16" fmla="*/ 891710 h 1181861"/>
                  <a:gd name="connsiteX0" fmla="*/ 276263 w 477412"/>
                  <a:gd name="connsiteY0" fmla="*/ 886945 h 1177096"/>
                  <a:gd name="connsiteX1" fmla="*/ 259593 w 477412"/>
                  <a:gd name="connsiteY1" fmla="*/ 963147 h 1177096"/>
                  <a:gd name="connsiteX2" fmla="*/ 228637 w 477412"/>
                  <a:gd name="connsiteY2" fmla="*/ 1003626 h 1177096"/>
                  <a:gd name="connsiteX3" fmla="*/ 135769 w 477412"/>
                  <a:gd name="connsiteY3" fmla="*/ 1063157 h 1177096"/>
                  <a:gd name="connsiteX4" fmla="*/ 100051 w 477412"/>
                  <a:gd name="connsiteY4" fmla="*/ 1141738 h 1177096"/>
                  <a:gd name="connsiteX5" fmla="*/ 37 w 477412"/>
                  <a:gd name="connsiteY5" fmla="*/ 1165552 h 1177096"/>
                  <a:gd name="connsiteX6" fmla="*/ 16762 w 477412"/>
                  <a:gd name="connsiteY6" fmla="*/ 905024 h 1177096"/>
                  <a:gd name="connsiteX7" fmla="*/ 88199 w 477412"/>
                  <a:gd name="connsiteY7" fmla="*/ 557362 h 1177096"/>
                  <a:gd name="connsiteX8" fmla="*/ 154874 w 477412"/>
                  <a:gd name="connsiteY8" fmla="*/ 331143 h 1177096"/>
                  <a:gd name="connsiteX9" fmla="*/ 183393 w 477412"/>
                  <a:gd name="connsiteY9" fmla="*/ 255914 h 1177096"/>
                  <a:gd name="connsiteX10" fmla="*/ 238218 w 477412"/>
                  <a:gd name="connsiteY10" fmla="*/ 240655 h 1177096"/>
                  <a:gd name="connsiteX11" fmla="*/ 461709 w 477412"/>
                  <a:gd name="connsiteY11" fmla="*/ 15 h 1177096"/>
                  <a:gd name="connsiteX12" fmla="*/ 454912 w 477412"/>
                  <a:gd name="connsiteY12" fmla="*/ 252562 h 1177096"/>
                  <a:gd name="connsiteX13" fmla="*/ 423954 w 477412"/>
                  <a:gd name="connsiteY13" fmla="*/ 400200 h 1177096"/>
                  <a:gd name="connsiteX14" fmla="*/ 383473 w 477412"/>
                  <a:gd name="connsiteY14" fmla="*/ 564506 h 1177096"/>
                  <a:gd name="connsiteX15" fmla="*/ 347755 w 477412"/>
                  <a:gd name="connsiteY15" fmla="*/ 776437 h 1177096"/>
                  <a:gd name="connsiteX16" fmla="*/ 276263 w 477412"/>
                  <a:gd name="connsiteY16" fmla="*/ 886945 h 1177096"/>
                  <a:gd name="connsiteX0" fmla="*/ 276263 w 550505"/>
                  <a:gd name="connsiteY0" fmla="*/ 887026 h 1177177"/>
                  <a:gd name="connsiteX1" fmla="*/ 259593 w 550505"/>
                  <a:gd name="connsiteY1" fmla="*/ 963228 h 1177177"/>
                  <a:gd name="connsiteX2" fmla="*/ 228637 w 550505"/>
                  <a:gd name="connsiteY2" fmla="*/ 1003707 h 1177177"/>
                  <a:gd name="connsiteX3" fmla="*/ 135769 w 550505"/>
                  <a:gd name="connsiteY3" fmla="*/ 1063238 h 1177177"/>
                  <a:gd name="connsiteX4" fmla="*/ 100051 w 550505"/>
                  <a:gd name="connsiteY4" fmla="*/ 1141819 h 1177177"/>
                  <a:gd name="connsiteX5" fmla="*/ 37 w 550505"/>
                  <a:gd name="connsiteY5" fmla="*/ 1165633 h 1177177"/>
                  <a:gd name="connsiteX6" fmla="*/ 16762 w 550505"/>
                  <a:gd name="connsiteY6" fmla="*/ 905105 h 1177177"/>
                  <a:gd name="connsiteX7" fmla="*/ 88199 w 550505"/>
                  <a:gd name="connsiteY7" fmla="*/ 557443 h 1177177"/>
                  <a:gd name="connsiteX8" fmla="*/ 154874 w 550505"/>
                  <a:gd name="connsiteY8" fmla="*/ 331224 h 1177177"/>
                  <a:gd name="connsiteX9" fmla="*/ 183393 w 550505"/>
                  <a:gd name="connsiteY9" fmla="*/ 255995 h 1177177"/>
                  <a:gd name="connsiteX10" fmla="*/ 238218 w 550505"/>
                  <a:gd name="connsiteY10" fmla="*/ 240736 h 1177177"/>
                  <a:gd name="connsiteX11" fmla="*/ 461709 w 550505"/>
                  <a:gd name="connsiteY11" fmla="*/ 96 h 1177177"/>
                  <a:gd name="connsiteX12" fmla="*/ 549886 w 550505"/>
                  <a:gd name="connsiteY12" fmla="*/ 271706 h 1177177"/>
                  <a:gd name="connsiteX13" fmla="*/ 423954 w 550505"/>
                  <a:gd name="connsiteY13" fmla="*/ 400281 h 1177177"/>
                  <a:gd name="connsiteX14" fmla="*/ 383473 w 550505"/>
                  <a:gd name="connsiteY14" fmla="*/ 564587 h 1177177"/>
                  <a:gd name="connsiteX15" fmla="*/ 347755 w 550505"/>
                  <a:gd name="connsiteY15" fmla="*/ 776518 h 1177177"/>
                  <a:gd name="connsiteX16" fmla="*/ 276263 w 550505"/>
                  <a:gd name="connsiteY16" fmla="*/ 887026 h 1177177"/>
                  <a:gd name="connsiteX0" fmla="*/ 355826 w 632987"/>
                  <a:gd name="connsiteY0" fmla="*/ 903935 h 1194086"/>
                  <a:gd name="connsiteX1" fmla="*/ 339156 w 632987"/>
                  <a:gd name="connsiteY1" fmla="*/ 980137 h 1194086"/>
                  <a:gd name="connsiteX2" fmla="*/ 308200 w 632987"/>
                  <a:gd name="connsiteY2" fmla="*/ 1020616 h 1194086"/>
                  <a:gd name="connsiteX3" fmla="*/ 215332 w 632987"/>
                  <a:gd name="connsiteY3" fmla="*/ 1080147 h 1194086"/>
                  <a:gd name="connsiteX4" fmla="*/ 179614 w 632987"/>
                  <a:gd name="connsiteY4" fmla="*/ 1158728 h 1194086"/>
                  <a:gd name="connsiteX5" fmla="*/ 79600 w 632987"/>
                  <a:gd name="connsiteY5" fmla="*/ 1182542 h 1194086"/>
                  <a:gd name="connsiteX6" fmla="*/ 96325 w 632987"/>
                  <a:gd name="connsiteY6" fmla="*/ 922014 h 1194086"/>
                  <a:gd name="connsiteX7" fmla="*/ 167762 w 632987"/>
                  <a:gd name="connsiteY7" fmla="*/ 574352 h 1194086"/>
                  <a:gd name="connsiteX8" fmla="*/ 234437 w 632987"/>
                  <a:gd name="connsiteY8" fmla="*/ 348133 h 1194086"/>
                  <a:gd name="connsiteX9" fmla="*/ 262956 w 632987"/>
                  <a:gd name="connsiteY9" fmla="*/ 272904 h 1194086"/>
                  <a:gd name="connsiteX10" fmla="*/ 4368 w 632987"/>
                  <a:gd name="connsiteY10" fmla="*/ 55098 h 1194086"/>
                  <a:gd name="connsiteX11" fmla="*/ 541272 w 632987"/>
                  <a:gd name="connsiteY11" fmla="*/ 17005 h 1194086"/>
                  <a:gd name="connsiteX12" fmla="*/ 629449 w 632987"/>
                  <a:gd name="connsiteY12" fmla="*/ 288615 h 1194086"/>
                  <a:gd name="connsiteX13" fmla="*/ 503517 w 632987"/>
                  <a:gd name="connsiteY13" fmla="*/ 417190 h 1194086"/>
                  <a:gd name="connsiteX14" fmla="*/ 463036 w 632987"/>
                  <a:gd name="connsiteY14" fmla="*/ 581496 h 1194086"/>
                  <a:gd name="connsiteX15" fmla="*/ 427318 w 632987"/>
                  <a:gd name="connsiteY15" fmla="*/ 793427 h 1194086"/>
                  <a:gd name="connsiteX16" fmla="*/ 355826 w 632987"/>
                  <a:gd name="connsiteY16" fmla="*/ 903935 h 1194086"/>
                  <a:gd name="connsiteX0" fmla="*/ 470391 w 747553"/>
                  <a:gd name="connsiteY0" fmla="*/ 900165 h 1190316"/>
                  <a:gd name="connsiteX1" fmla="*/ 453721 w 747553"/>
                  <a:gd name="connsiteY1" fmla="*/ 976367 h 1190316"/>
                  <a:gd name="connsiteX2" fmla="*/ 422765 w 747553"/>
                  <a:gd name="connsiteY2" fmla="*/ 1016846 h 1190316"/>
                  <a:gd name="connsiteX3" fmla="*/ 329897 w 747553"/>
                  <a:gd name="connsiteY3" fmla="*/ 1076377 h 1190316"/>
                  <a:gd name="connsiteX4" fmla="*/ 294179 w 747553"/>
                  <a:gd name="connsiteY4" fmla="*/ 1154958 h 1190316"/>
                  <a:gd name="connsiteX5" fmla="*/ 194165 w 747553"/>
                  <a:gd name="connsiteY5" fmla="*/ 1178772 h 1190316"/>
                  <a:gd name="connsiteX6" fmla="*/ 210890 w 747553"/>
                  <a:gd name="connsiteY6" fmla="*/ 918244 h 1190316"/>
                  <a:gd name="connsiteX7" fmla="*/ 282327 w 747553"/>
                  <a:gd name="connsiteY7" fmla="*/ 570582 h 1190316"/>
                  <a:gd name="connsiteX8" fmla="*/ 349002 w 747553"/>
                  <a:gd name="connsiteY8" fmla="*/ 344363 h 1190316"/>
                  <a:gd name="connsiteX9" fmla="*/ 0 w 747553"/>
                  <a:gd name="connsiteY9" fmla="*/ 130925 h 1190316"/>
                  <a:gd name="connsiteX10" fmla="*/ 118933 w 747553"/>
                  <a:gd name="connsiteY10" fmla="*/ 51328 h 1190316"/>
                  <a:gd name="connsiteX11" fmla="*/ 655837 w 747553"/>
                  <a:gd name="connsiteY11" fmla="*/ 13235 h 1190316"/>
                  <a:gd name="connsiteX12" fmla="*/ 744014 w 747553"/>
                  <a:gd name="connsiteY12" fmla="*/ 284845 h 1190316"/>
                  <a:gd name="connsiteX13" fmla="*/ 618082 w 747553"/>
                  <a:gd name="connsiteY13" fmla="*/ 413420 h 1190316"/>
                  <a:gd name="connsiteX14" fmla="*/ 577601 w 747553"/>
                  <a:gd name="connsiteY14" fmla="*/ 577726 h 1190316"/>
                  <a:gd name="connsiteX15" fmla="*/ 541883 w 747553"/>
                  <a:gd name="connsiteY15" fmla="*/ 789657 h 1190316"/>
                  <a:gd name="connsiteX16" fmla="*/ 470391 w 747553"/>
                  <a:gd name="connsiteY16" fmla="*/ 900165 h 1190316"/>
                  <a:gd name="connsiteX0" fmla="*/ 522626 w 799788"/>
                  <a:gd name="connsiteY0" fmla="*/ 898891 h 1189042"/>
                  <a:gd name="connsiteX1" fmla="*/ 505956 w 799788"/>
                  <a:gd name="connsiteY1" fmla="*/ 975093 h 1189042"/>
                  <a:gd name="connsiteX2" fmla="*/ 475000 w 799788"/>
                  <a:gd name="connsiteY2" fmla="*/ 1015572 h 1189042"/>
                  <a:gd name="connsiteX3" fmla="*/ 382132 w 799788"/>
                  <a:gd name="connsiteY3" fmla="*/ 1075103 h 1189042"/>
                  <a:gd name="connsiteX4" fmla="*/ 346414 w 799788"/>
                  <a:gd name="connsiteY4" fmla="*/ 1153684 h 1189042"/>
                  <a:gd name="connsiteX5" fmla="*/ 246400 w 799788"/>
                  <a:gd name="connsiteY5" fmla="*/ 1177498 h 1189042"/>
                  <a:gd name="connsiteX6" fmla="*/ 263125 w 799788"/>
                  <a:gd name="connsiteY6" fmla="*/ 916970 h 1189042"/>
                  <a:gd name="connsiteX7" fmla="*/ 334562 w 799788"/>
                  <a:gd name="connsiteY7" fmla="*/ 569308 h 1189042"/>
                  <a:gd name="connsiteX8" fmla="*/ 401237 w 799788"/>
                  <a:gd name="connsiteY8" fmla="*/ 343089 h 1189042"/>
                  <a:gd name="connsiteX9" fmla="*/ 0 w 799788"/>
                  <a:gd name="connsiteY9" fmla="*/ 67696 h 1189042"/>
                  <a:gd name="connsiteX10" fmla="*/ 171168 w 799788"/>
                  <a:gd name="connsiteY10" fmla="*/ 50054 h 1189042"/>
                  <a:gd name="connsiteX11" fmla="*/ 708072 w 799788"/>
                  <a:gd name="connsiteY11" fmla="*/ 11961 h 1189042"/>
                  <a:gd name="connsiteX12" fmla="*/ 796249 w 799788"/>
                  <a:gd name="connsiteY12" fmla="*/ 283571 h 1189042"/>
                  <a:gd name="connsiteX13" fmla="*/ 670317 w 799788"/>
                  <a:gd name="connsiteY13" fmla="*/ 412146 h 1189042"/>
                  <a:gd name="connsiteX14" fmla="*/ 629836 w 799788"/>
                  <a:gd name="connsiteY14" fmla="*/ 576452 h 1189042"/>
                  <a:gd name="connsiteX15" fmla="*/ 594118 w 799788"/>
                  <a:gd name="connsiteY15" fmla="*/ 788383 h 1189042"/>
                  <a:gd name="connsiteX16" fmla="*/ 522626 w 799788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320136 w 856799"/>
                  <a:gd name="connsiteY6" fmla="*/ 916970 h 1189042"/>
                  <a:gd name="connsiteX7" fmla="*/ 391573 w 856799"/>
                  <a:gd name="connsiteY7" fmla="*/ 569308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320136 w 856799"/>
                  <a:gd name="connsiteY6" fmla="*/ 916970 h 1189042"/>
                  <a:gd name="connsiteX7" fmla="*/ 218246 w 856799"/>
                  <a:gd name="connsiteY7" fmla="*/ 116555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189042"/>
                  <a:gd name="connsiteX1" fmla="*/ 562967 w 856799"/>
                  <a:gd name="connsiteY1" fmla="*/ 975093 h 1189042"/>
                  <a:gd name="connsiteX2" fmla="*/ 532011 w 856799"/>
                  <a:gd name="connsiteY2" fmla="*/ 1015572 h 1189042"/>
                  <a:gd name="connsiteX3" fmla="*/ 439143 w 856799"/>
                  <a:gd name="connsiteY3" fmla="*/ 1075103 h 1189042"/>
                  <a:gd name="connsiteX4" fmla="*/ 403425 w 856799"/>
                  <a:gd name="connsiteY4" fmla="*/ 1153684 h 1189042"/>
                  <a:gd name="connsiteX5" fmla="*/ 303411 w 856799"/>
                  <a:gd name="connsiteY5" fmla="*/ 1177498 h 1189042"/>
                  <a:gd name="connsiteX6" fmla="*/ 469720 w 856799"/>
                  <a:gd name="connsiteY6" fmla="*/ 125844 h 1189042"/>
                  <a:gd name="connsiteX7" fmla="*/ 218246 w 856799"/>
                  <a:gd name="connsiteY7" fmla="*/ 116555 h 1189042"/>
                  <a:gd name="connsiteX8" fmla="*/ 0 w 856799"/>
                  <a:gd name="connsiteY8" fmla="*/ 173903 h 1189042"/>
                  <a:gd name="connsiteX9" fmla="*/ 57011 w 856799"/>
                  <a:gd name="connsiteY9" fmla="*/ 67696 h 1189042"/>
                  <a:gd name="connsiteX10" fmla="*/ 228179 w 856799"/>
                  <a:gd name="connsiteY10" fmla="*/ 50054 h 1189042"/>
                  <a:gd name="connsiteX11" fmla="*/ 765083 w 856799"/>
                  <a:gd name="connsiteY11" fmla="*/ 11961 h 1189042"/>
                  <a:gd name="connsiteX12" fmla="*/ 853260 w 856799"/>
                  <a:gd name="connsiteY12" fmla="*/ 283571 h 1189042"/>
                  <a:gd name="connsiteX13" fmla="*/ 727328 w 856799"/>
                  <a:gd name="connsiteY13" fmla="*/ 412146 h 1189042"/>
                  <a:gd name="connsiteX14" fmla="*/ 686847 w 856799"/>
                  <a:gd name="connsiteY14" fmla="*/ 576452 h 1189042"/>
                  <a:gd name="connsiteX15" fmla="*/ 651129 w 856799"/>
                  <a:gd name="connsiteY15" fmla="*/ 788383 h 1189042"/>
                  <a:gd name="connsiteX16" fmla="*/ 579637 w 856799"/>
                  <a:gd name="connsiteY16" fmla="*/ 898891 h 1189042"/>
                  <a:gd name="connsiteX0" fmla="*/ 579637 w 856799"/>
                  <a:gd name="connsiteY0" fmla="*/ 898891 h 1208269"/>
                  <a:gd name="connsiteX1" fmla="*/ 562967 w 856799"/>
                  <a:gd name="connsiteY1" fmla="*/ 975093 h 1208269"/>
                  <a:gd name="connsiteX2" fmla="*/ 532011 w 856799"/>
                  <a:gd name="connsiteY2" fmla="*/ 1015572 h 1208269"/>
                  <a:gd name="connsiteX3" fmla="*/ 439143 w 856799"/>
                  <a:gd name="connsiteY3" fmla="*/ 1075103 h 1208269"/>
                  <a:gd name="connsiteX4" fmla="*/ 403425 w 856799"/>
                  <a:gd name="connsiteY4" fmla="*/ 1153684 h 1208269"/>
                  <a:gd name="connsiteX5" fmla="*/ 659563 w 856799"/>
                  <a:gd name="connsiteY5" fmla="*/ 171911 h 1208269"/>
                  <a:gd name="connsiteX6" fmla="*/ 469720 w 856799"/>
                  <a:gd name="connsiteY6" fmla="*/ 125844 h 1208269"/>
                  <a:gd name="connsiteX7" fmla="*/ 218246 w 856799"/>
                  <a:gd name="connsiteY7" fmla="*/ 116555 h 1208269"/>
                  <a:gd name="connsiteX8" fmla="*/ 0 w 856799"/>
                  <a:gd name="connsiteY8" fmla="*/ 173903 h 1208269"/>
                  <a:gd name="connsiteX9" fmla="*/ 57011 w 856799"/>
                  <a:gd name="connsiteY9" fmla="*/ 67696 h 1208269"/>
                  <a:gd name="connsiteX10" fmla="*/ 228179 w 856799"/>
                  <a:gd name="connsiteY10" fmla="*/ 50054 h 1208269"/>
                  <a:gd name="connsiteX11" fmla="*/ 765083 w 856799"/>
                  <a:gd name="connsiteY11" fmla="*/ 11961 h 1208269"/>
                  <a:gd name="connsiteX12" fmla="*/ 853260 w 856799"/>
                  <a:gd name="connsiteY12" fmla="*/ 283571 h 1208269"/>
                  <a:gd name="connsiteX13" fmla="*/ 727328 w 856799"/>
                  <a:gd name="connsiteY13" fmla="*/ 412146 h 1208269"/>
                  <a:gd name="connsiteX14" fmla="*/ 686847 w 856799"/>
                  <a:gd name="connsiteY14" fmla="*/ 576452 h 1208269"/>
                  <a:gd name="connsiteX15" fmla="*/ 651129 w 856799"/>
                  <a:gd name="connsiteY15" fmla="*/ 788383 h 1208269"/>
                  <a:gd name="connsiteX16" fmla="*/ 579637 w 856799"/>
                  <a:gd name="connsiteY16" fmla="*/ 898891 h 1208269"/>
                  <a:gd name="connsiteX0" fmla="*/ 579637 w 856799"/>
                  <a:gd name="connsiteY0" fmla="*/ 898891 h 1127789"/>
                  <a:gd name="connsiteX1" fmla="*/ 562967 w 856799"/>
                  <a:gd name="connsiteY1" fmla="*/ 975093 h 1127789"/>
                  <a:gd name="connsiteX2" fmla="*/ 532011 w 856799"/>
                  <a:gd name="connsiteY2" fmla="*/ 1015572 h 1127789"/>
                  <a:gd name="connsiteX3" fmla="*/ 439143 w 856799"/>
                  <a:gd name="connsiteY3" fmla="*/ 1075103 h 1127789"/>
                  <a:gd name="connsiteX4" fmla="*/ 659563 w 856799"/>
                  <a:gd name="connsiteY4" fmla="*/ 171911 h 1127789"/>
                  <a:gd name="connsiteX5" fmla="*/ 469720 w 856799"/>
                  <a:gd name="connsiteY5" fmla="*/ 125844 h 1127789"/>
                  <a:gd name="connsiteX6" fmla="*/ 218246 w 856799"/>
                  <a:gd name="connsiteY6" fmla="*/ 116555 h 1127789"/>
                  <a:gd name="connsiteX7" fmla="*/ 0 w 856799"/>
                  <a:gd name="connsiteY7" fmla="*/ 173903 h 1127789"/>
                  <a:gd name="connsiteX8" fmla="*/ 57011 w 856799"/>
                  <a:gd name="connsiteY8" fmla="*/ 67696 h 1127789"/>
                  <a:gd name="connsiteX9" fmla="*/ 228179 w 856799"/>
                  <a:gd name="connsiteY9" fmla="*/ 50054 h 1127789"/>
                  <a:gd name="connsiteX10" fmla="*/ 765083 w 856799"/>
                  <a:gd name="connsiteY10" fmla="*/ 11961 h 1127789"/>
                  <a:gd name="connsiteX11" fmla="*/ 853260 w 856799"/>
                  <a:gd name="connsiteY11" fmla="*/ 283571 h 1127789"/>
                  <a:gd name="connsiteX12" fmla="*/ 727328 w 856799"/>
                  <a:gd name="connsiteY12" fmla="*/ 412146 h 1127789"/>
                  <a:gd name="connsiteX13" fmla="*/ 686847 w 856799"/>
                  <a:gd name="connsiteY13" fmla="*/ 576452 h 1127789"/>
                  <a:gd name="connsiteX14" fmla="*/ 651129 w 856799"/>
                  <a:gd name="connsiteY14" fmla="*/ 788383 h 1127789"/>
                  <a:gd name="connsiteX15" fmla="*/ 579637 w 856799"/>
                  <a:gd name="connsiteY15" fmla="*/ 898891 h 1127789"/>
                  <a:gd name="connsiteX0" fmla="*/ 579637 w 856799"/>
                  <a:gd name="connsiteY0" fmla="*/ 898891 h 1069544"/>
                  <a:gd name="connsiteX1" fmla="*/ 562967 w 856799"/>
                  <a:gd name="connsiteY1" fmla="*/ 975093 h 1069544"/>
                  <a:gd name="connsiteX2" fmla="*/ 532011 w 856799"/>
                  <a:gd name="connsiteY2" fmla="*/ 1015572 h 1069544"/>
                  <a:gd name="connsiteX3" fmla="*/ 659563 w 856799"/>
                  <a:gd name="connsiteY3" fmla="*/ 171911 h 1069544"/>
                  <a:gd name="connsiteX4" fmla="*/ 469720 w 856799"/>
                  <a:gd name="connsiteY4" fmla="*/ 125844 h 1069544"/>
                  <a:gd name="connsiteX5" fmla="*/ 218246 w 856799"/>
                  <a:gd name="connsiteY5" fmla="*/ 116555 h 1069544"/>
                  <a:gd name="connsiteX6" fmla="*/ 0 w 856799"/>
                  <a:gd name="connsiteY6" fmla="*/ 173903 h 1069544"/>
                  <a:gd name="connsiteX7" fmla="*/ 57011 w 856799"/>
                  <a:gd name="connsiteY7" fmla="*/ 67696 h 1069544"/>
                  <a:gd name="connsiteX8" fmla="*/ 228179 w 856799"/>
                  <a:gd name="connsiteY8" fmla="*/ 50054 h 1069544"/>
                  <a:gd name="connsiteX9" fmla="*/ 765083 w 856799"/>
                  <a:gd name="connsiteY9" fmla="*/ 11961 h 1069544"/>
                  <a:gd name="connsiteX10" fmla="*/ 853260 w 856799"/>
                  <a:gd name="connsiteY10" fmla="*/ 283571 h 1069544"/>
                  <a:gd name="connsiteX11" fmla="*/ 727328 w 856799"/>
                  <a:gd name="connsiteY11" fmla="*/ 412146 h 1069544"/>
                  <a:gd name="connsiteX12" fmla="*/ 686847 w 856799"/>
                  <a:gd name="connsiteY12" fmla="*/ 576452 h 1069544"/>
                  <a:gd name="connsiteX13" fmla="*/ 651129 w 856799"/>
                  <a:gd name="connsiteY13" fmla="*/ 788383 h 1069544"/>
                  <a:gd name="connsiteX14" fmla="*/ 579637 w 856799"/>
                  <a:gd name="connsiteY14" fmla="*/ 898891 h 1069544"/>
                  <a:gd name="connsiteX0" fmla="*/ 579637 w 856799"/>
                  <a:gd name="connsiteY0" fmla="*/ 898891 h 1020699"/>
                  <a:gd name="connsiteX1" fmla="*/ 562967 w 856799"/>
                  <a:gd name="connsiteY1" fmla="*/ 975093 h 1020699"/>
                  <a:gd name="connsiteX2" fmla="*/ 659563 w 856799"/>
                  <a:gd name="connsiteY2" fmla="*/ 171911 h 1020699"/>
                  <a:gd name="connsiteX3" fmla="*/ 469720 w 856799"/>
                  <a:gd name="connsiteY3" fmla="*/ 125844 h 1020699"/>
                  <a:gd name="connsiteX4" fmla="*/ 218246 w 856799"/>
                  <a:gd name="connsiteY4" fmla="*/ 116555 h 1020699"/>
                  <a:gd name="connsiteX5" fmla="*/ 0 w 856799"/>
                  <a:gd name="connsiteY5" fmla="*/ 173903 h 1020699"/>
                  <a:gd name="connsiteX6" fmla="*/ 57011 w 856799"/>
                  <a:gd name="connsiteY6" fmla="*/ 67696 h 1020699"/>
                  <a:gd name="connsiteX7" fmla="*/ 228179 w 856799"/>
                  <a:gd name="connsiteY7" fmla="*/ 50054 h 1020699"/>
                  <a:gd name="connsiteX8" fmla="*/ 765083 w 856799"/>
                  <a:gd name="connsiteY8" fmla="*/ 11961 h 1020699"/>
                  <a:gd name="connsiteX9" fmla="*/ 853260 w 856799"/>
                  <a:gd name="connsiteY9" fmla="*/ 283571 h 1020699"/>
                  <a:gd name="connsiteX10" fmla="*/ 727328 w 856799"/>
                  <a:gd name="connsiteY10" fmla="*/ 412146 h 1020699"/>
                  <a:gd name="connsiteX11" fmla="*/ 686847 w 856799"/>
                  <a:gd name="connsiteY11" fmla="*/ 576452 h 1020699"/>
                  <a:gd name="connsiteX12" fmla="*/ 651129 w 856799"/>
                  <a:gd name="connsiteY12" fmla="*/ 788383 h 1020699"/>
                  <a:gd name="connsiteX13" fmla="*/ 579637 w 856799"/>
                  <a:gd name="connsiteY13" fmla="*/ 898891 h 1020699"/>
                  <a:gd name="connsiteX0" fmla="*/ 651129 w 856799"/>
                  <a:gd name="connsiteY0" fmla="*/ 788383 h 1001728"/>
                  <a:gd name="connsiteX1" fmla="*/ 562967 w 856799"/>
                  <a:gd name="connsiteY1" fmla="*/ 975093 h 1001728"/>
                  <a:gd name="connsiteX2" fmla="*/ 659563 w 856799"/>
                  <a:gd name="connsiteY2" fmla="*/ 171911 h 1001728"/>
                  <a:gd name="connsiteX3" fmla="*/ 469720 w 856799"/>
                  <a:gd name="connsiteY3" fmla="*/ 125844 h 1001728"/>
                  <a:gd name="connsiteX4" fmla="*/ 218246 w 856799"/>
                  <a:gd name="connsiteY4" fmla="*/ 116555 h 1001728"/>
                  <a:gd name="connsiteX5" fmla="*/ 0 w 856799"/>
                  <a:gd name="connsiteY5" fmla="*/ 173903 h 1001728"/>
                  <a:gd name="connsiteX6" fmla="*/ 57011 w 856799"/>
                  <a:gd name="connsiteY6" fmla="*/ 67696 h 1001728"/>
                  <a:gd name="connsiteX7" fmla="*/ 228179 w 856799"/>
                  <a:gd name="connsiteY7" fmla="*/ 50054 h 1001728"/>
                  <a:gd name="connsiteX8" fmla="*/ 765083 w 856799"/>
                  <a:gd name="connsiteY8" fmla="*/ 11961 h 1001728"/>
                  <a:gd name="connsiteX9" fmla="*/ 853260 w 856799"/>
                  <a:gd name="connsiteY9" fmla="*/ 283571 h 1001728"/>
                  <a:gd name="connsiteX10" fmla="*/ 727328 w 856799"/>
                  <a:gd name="connsiteY10" fmla="*/ 412146 h 1001728"/>
                  <a:gd name="connsiteX11" fmla="*/ 686847 w 856799"/>
                  <a:gd name="connsiteY11" fmla="*/ 576452 h 1001728"/>
                  <a:gd name="connsiteX12" fmla="*/ 651129 w 856799"/>
                  <a:gd name="connsiteY12" fmla="*/ 788383 h 1001728"/>
                  <a:gd name="connsiteX0" fmla="*/ 651129 w 856799"/>
                  <a:gd name="connsiteY0" fmla="*/ 788383 h 788383"/>
                  <a:gd name="connsiteX1" fmla="*/ 659563 w 856799"/>
                  <a:gd name="connsiteY1" fmla="*/ 171911 h 788383"/>
                  <a:gd name="connsiteX2" fmla="*/ 469720 w 856799"/>
                  <a:gd name="connsiteY2" fmla="*/ 125844 h 788383"/>
                  <a:gd name="connsiteX3" fmla="*/ 218246 w 856799"/>
                  <a:gd name="connsiteY3" fmla="*/ 116555 h 788383"/>
                  <a:gd name="connsiteX4" fmla="*/ 0 w 856799"/>
                  <a:gd name="connsiteY4" fmla="*/ 173903 h 788383"/>
                  <a:gd name="connsiteX5" fmla="*/ 57011 w 856799"/>
                  <a:gd name="connsiteY5" fmla="*/ 67696 h 788383"/>
                  <a:gd name="connsiteX6" fmla="*/ 228179 w 856799"/>
                  <a:gd name="connsiteY6" fmla="*/ 50054 h 788383"/>
                  <a:gd name="connsiteX7" fmla="*/ 765083 w 856799"/>
                  <a:gd name="connsiteY7" fmla="*/ 11961 h 788383"/>
                  <a:gd name="connsiteX8" fmla="*/ 853260 w 856799"/>
                  <a:gd name="connsiteY8" fmla="*/ 283571 h 788383"/>
                  <a:gd name="connsiteX9" fmla="*/ 727328 w 856799"/>
                  <a:gd name="connsiteY9" fmla="*/ 412146 h 788383"/>
                  <a:gd name="connsiteX10" fmla="*/ 686847 w 856799"/>
                  <a:gd name="connsiteY10" fmla="*/ 576452 h 788383"/>
                  <a:gd name="connsiteX11" fmla="*/ 651129 w 856799"/>
                  <a:gd name="connsiteY11" fmla="*/ 788383 h 788383"/>
                  <a:gd name="connsiteX0" fmla="*/ 686847 w 856799"/>
                  <a:gd name="connsiteY0" fmla="*/ 576452 h 582970"/>
                  <a:gd name="connsiteX1" fmla="*/ 659563 w 856799"/>
                  <a:gd name="connsiteY1" fmla="*/ 171911 h 582970"/>
                  <a:gd name="connsiteX2" fmla="*/ 469720 w 856799"/>
                  <a:gd name="connsiteY2" fmla="*/ 125844 h 582970"/>
                  <a:gd name="connsiteX3" fmla="*/ 218246 w 856799"/>
                  <a:gd name="connsiteY3" fmla="*/ 116555 h 582970"/>
                  <a:gd name="connsiteX4" fmla="*/ 0 w 856799"/>
                  <a:gd name="connsiteY4" fmla="*/ 173903 h 582970"/>
                  <a:gd name="connsiteX5" fmla="*/ 57011 w 856799"/>
                  <a:gd name="connsiteY5" fmla="*/ 67696 h 582970"/>
                  <a:gd name="connsiteX6" fmla="*/ 228179 w 856799"/>
                  <a:gd name="connsiteY6" fmla="*/ 50054 h 582970"/>
                  <a:gd name="connsiteX7" fmla="*/ 765083 w 856799"/>
                  <a:gd name="connsiteY7" fmla="*/ 11961 h 582970"/>
                  <a:gd name="connsiteX8" fmla="*/ 853260 w 856799"/>
                  <a:gd name="connsiteY8" fmla="*/ 283571 h 582970"/>
                  <a:gd name="connsiteX9" fmla="*/ 727328 w 856799"/>
                  <a:gd name="connsiteY9" fmla="*/ 412146 h 582970"/>
                  <a:gd name="connsiteX10" fmla="*/ 686847 w 856799"/>
                  <a:gd name="connsiteY10" fmla="*/ 576452 h 582970"/>
                  <a:gd name="connsiteX0" fmla="*/ 727328 w 856799"/>
                  <a:gd name="connsiteY0" fmla="*/ 412146 h 414869"/>
                  <a:gd name="connsiteX1" fmla="*/ 659563 w 856799"/>
                  <a:gd name="connsiteY1" fmla="*/ 171911 h 414869"/>
                  <a:gd name="connsiteX2" fmla="*/ 469720 w 856799"/>
                  <a:gd name="connsiteY2" fmla="*/ 125844 h 414869"/>
                  <a:gd name="connsiteX3" fmla="*/ 218246 w 856799"/>
                  <a:gd name="connsiteY3" fmla="*/ 116555 h 414869"/>
                  <a:gd name="connsiteX4" fmla="*/ 0 w 856799"/>
                  <a:gd name="connsiteY4" fmla="*/ 173903 h 414869"/>
                  <a:gd name="connsiteX5" fmla="*/ 57011 w 856799"/>
                  <a:gd name="connsiteY5" fmla="*/ 67696 h 414869"/>
                  <a:gd name="connsiteX6" fmla="*/ 228179 w 856799"/>
                  <a:gd name="connsiteY6" fmla="*/ 50054 h 414869"/>
                  <a:gd name="connsiteX7" fmla="*/ 765083 w 856799"/>
                  <a:gd name="connsiteY7" fmla="*/ 11961 h 414869"/>
                  <a:gd name="connsiteX8" fmla="*/ 853260 w 856799"/>
                  <a:gd name="connsiteY8" fmla="*/ 283571 h 414869"/>
                  <a:gd name="connsiteX9" fmla="*/ 727328 w 856799"/>
                  <a:gd name="connsiteY9" fmla="*/ 412146 h 414869"/>
                  <a:gd name="connsiteX0" fmla="*/ 727328 w 798324"/>
                  <a:gd name="connsiteY0" fmla="*/ 412304 h 415193"/>
                  <a:gd name="connsiteX1" fmla="*/ 659563 w 798324"/>
                  <a:gd name="connsiteY1" fmla="*/ 172069 h 415193"/>
                  <a:gd name="connsiteX2" fmla="*/ 469720 w 798324"/>
                  <a:gd name="connsiteY2" fmla="*/ 126002 h 415193"/>
                  <a:gd name="connsiteX3" fmla="*/ 218246 w 798324"/>
                  <a:gd name="connsiteY3" fmla="*/ 116713 h 415193"/>
                  <a:gd name="connsiteX4" fmla="*/ 0 w 798324"/>
                  <a:gd name="connsiteY4" fmla="*/ 174061 h 415193"/>
                  <a:gd name="connsiteX5" fmla="*/ 57011 w 798324"/>
                  <a:gd name="connsiteY5" fmla="*/ 67854 h 415193"/>
                  <a:gd name="connsiteX6" fmla="*/ 228179 w 798324"/>
                  <a:gd name="connsiteY6" fmla="*/ 50212 h 415193"/>
                  <a:gd name="connsiteX7" fmla="*/ 765083 w 798324"/>
                  <a:gd name="connsiteY7" fmla="*/ 12119 h 415193"/>
                  <a:gd name="connsiteX8" fmla="*/ 739292 w 798324"/>
                  <a:gd name="connsiteY8" fmla="*/ 286111 h 415193"/>
                  <a:gd name="connsiteX9" fmla="*/ 727328 w 798324"/>
                  <a:gd name="connsiteY9" fmla="*/ 412304 h 415193"/>
                  <a:gd name="connsiteX0" fmla="*/ 727328 w 863034"/>
                  <a:gd name="connsiteY0" fmla="*/ 412624 h 415870"/>
                  <a:gd name="connsiteX1" fmla="*/ 659563 w 863034"/>
                  <a:gd name="connsiteY1" fmla="*/ 172389 h 415870"/>
                  <a:gd name="connsiteX2" fmla="*/ 469720 w 863034"/>
                  <a:gd name="connsiteY2" fmla="*/ 126322 h 415870"/>
                  <a:gd name="connsiteX3" fmla="*/ 218246 w 863034"/>
                  <a:gd name="connsiteY3" fmla="*/ 117033 h 415870"/>
                  <a:gd name="connsiteX4" fmla="*/ 0 w 863034"/>
                  <a:gd name="connsiteY4" fmla="*/ 174381 h 415870"/>
                  <a:gd name="connsiteX5" fmla="*/ 57011 w 863034"/>
                  <a:gd name="connsiteY5" fmla="*/ 68174 h 415870"/>
                  <a:gd name="connsiteX6" fmla="*/ 228179 w 863034"/>
                  <a:gd name="connsiteY6" fmla="*/ 50532 h 415870"/>
                  <a:gd name="connsiteX7" fmla="*/ 765083 w 863034"/>
                  <a:gd name="connsiteY7" fmla="*/ 12439 h 415870"/>
                  <a:gd name="connsiteX8" fmla="*/ 860383 w 863034"/>
                  <a:gd name="connsiteY8" fmla="*/ 291197 h 415870"/>
                  <a:gd name="connsiteX9" fmla="*/ 727328 w 863034"/>
                  <a:gd name="connsiteY9" fmla="*/ 412624 h 415870"/>
                  <a:gd name="connsiteX0" fmla="*/ 727328 w 863035"/>
                  <a:gd name="connsiteY0" fmla="*/ 233906 h 301322"/>
                  <a:gd name="connsiteX1" fmla="*/ 659563 w 863035"/>
                  <a:gd name="connsiteY1" fmla="*/ 172389 h 301322"/>
                  <a:gd name="connsiteX2" fmla="*/ 469720 w 863035"/>
                  <a:gd name="connsiteY2" fmla="*/ 126322 h 301322"/>
                  <a:gd name="connsiteX3" fmla="*/ 218246 w 863035"/>
                  <a:gd name="connsiteY3" fmla="*/ 117033 h 301322"/>
                  <a:gd name="connsiteX4" fmla="*/ 0 w 863035"/>
                  <a:gd name="connsiteY4" fmla="*/ 174381 h 301322"/>
                  <a:gd name="connsiteX5" fmla="*/ 57011 w 863035"/>
                  <a:gd name="connsiteY5" fmla="*/ 68174 h 301322"/>
                  <a:gd name="connsiteX6" fmla="*/ 228179 w 863035"/>
                  <a:gd name="connsiteY6" fmla="*/ 50532 h 301322"/>
                  <a:gd name="connsiteX7" fmla="*/ 765083 w 863035"/>
                  <a:gd name="connsiteY7" fmla="*/ 12439 h 301322"/>
                  <a:gd name="connsiteX8" fmla="*/ 860383 w 863035"/>
                  <a:gd name="connsiteY8" fmla="*/ 291197 h 301322"/>
                  <a:gd name="connsiteX9" fmla="*/ 727328 w 863035"/>
                  <a:gd name="connsiteY9" fmla="*/ 233906 h 301322"/>
                  <a:gd name="connsiteX0" fmla="*/ 727328 w 863035"/>
                  <a:gd name="connsiteY0" fmla="*/ 233906 h 301322"/>
                  <a:gd name="connsiteX1" fmla="*/ 659563 w 863035"/>
                  <a:gd name="connsiteY1" fmla="*/ 172389 h 301322"/>
                  <a:gd name="connsiteX2" fmla="*/ 469720 w 863035"/>
                  <a:gd name="connsiteY2" fmla="*/ 126322 h 301322"/>
                  <a:gd name="connsiteX3" fmla="*/ 218246 w 863035"/>
                  <a:gd name="connsiteY3" fmla="*/ 117033 h 301322"/>
                  <a:gd name="connsiteX4" fmla="*/ 0 w 863035"/>
                  <a:gd name="connsiteY4" fmla="*/ 174381 h 301322"/>
                  <a:gd name="connsiteX5" fmla="*/ 57011 w 863035"/>
                  <a:gd name="connsiteY5" fmla="*/ 68174 h 301322"/>
                  <a:gd name="connsiteX6" fmla="*/ 228179 w 863035"/>
                  <a:gd name="connsiteY6" fmla="*/ 50532 h 301322"/>
                  <a:gd name="connsiteX7" fmla="*/ 765083 w 863035"/>
                  <a:gd name="connsiteY7" fmla="*/ 12439 h 301322"/>
                  <a:gd name="connsiteX8" fmla="*/ 860383 w 863035"/>
                  <a:gd name="connsiteY8" fmla="*/ 291197 h 301322"/>
                  <a:gd name="connsiteX9" fmla="*/ 727328 w 863035"/>
                  <a:gd name="connsiteY9" fmla="*/ 233906 h 301322"/>
                  <a:gd name="connsiteX0" fmla="*/ 727328 w 863035"/>
                  <a:gd name="connsiteY0" fmla="*/ 233906 h 291197"/>
                  <a:gd name="connsiteX1" fmla="*/ 659563 w 863035"/>
                  <a:gd name="connsiteY1" fmla="*/ 172389 h 291197"/>
                  <a:gd name="connsiteX2" fmla="*/ 469720 w 863035"/>
                  <a:gd name="connsiteY2" fmla="*/ 126322 h 291197"/>
                  <a:gd name="connsiteX3" fmla="*/ 218246 w 863035"/>
                  <a:gd name="connsiteY3" fmla="*/ 117033 h 291197"/>
                  <a:gd name="connsiteX4" fmla="*/ 0 w 863035"/>
                  <a:gd name="connsiteY4" fmla="*/ 174381 h 291197"/>
                  <a:gd name="connsiteX5" fmla="*/ 57011 w 863035"/>
                  <a:gd name="connsiteY5" fmla="*/ 68174 h 291197"/>
                  <a:gd name="connsiteX6" fmla="*/ 228179 w 863035"/>
                  <a:gd name="connsiteY6" fmla="*/ 50532 h 291197"/>
                  <a:gd name="connsiteX7" fmla="*/ 765083 w 863035"/>
                  <a:gd name="connsiteY7" fmla="*/ 12439 h 291197"/>
                  <a:gd name="connsiteX8" fmla="*/ 860383 w 863035"/>
                  <a:gd name="connsiteY8" fmla="*/ 291197 h 291197"/>
                  <a:gd name="connsiteX9" fmla="*/ 727328 w 863035"/>
                  <a:gd name="connsiteY9" fmla="*/ 233906 h 291197"/>
                  <a:gd name="connsiteX0" fmla="*/ 727328 w 863035"/>
                  <a:gd name="connsiteY0" fmla="*/ 233906 h 291197"/>
                  <a:gd name="connsiteX1" fmla="*/ 659563 w 863035"/>
                  <a:gd name="connsiteY1" fmla="*/ 172389 h 291197"/>
                  <a:gd name="connsiteX2" fmla="*/ 469720 w 863035"/>
                  <a:gd name="connsiteY2" fmla="*/ 126322 h 291197"/>
                  <a:gd name="connsiteX3" fmla="*/ 218246 w 863035"/>
                  <a:gd name="connsiteY3" fmla="*/ 117033 h 291197"/>
                  <a:gd name="connsiteX4" fmla="*/ 0 w 863035"/>
                  <a:gd name="connsiteY4" fmla="*/ 174381 h 291197"/>
                  <a:gd name="connsiteX5" fmla="*/ 57011 w 863035"/>
                  <a:gd name="connsiteY5" fmla="*/ 68174 h 291197"/>
                  <a:gd name="connsiteX6" fmla="*/ 228179 w 863035"/>
                  <a:gd name="connsiteY6" fmla="*/ 50532 h 291197"/>
                  <a:gd name="connsiteX7" fmla="*/ 765083 w 863035"/>
                  <a:gd name="connsiteY7" fmla="*/ 12439 h 291197"/>
                  <a:gd name="connsiteX8" fmla="*/ 860383 w 863035"/>
                  <a:gd name="connsiteY8" fmla="*/ 291197 h 291197"/>
                  <a:gd name="connsiteX9" fmla="*/ 727328 w 863035"/>
                  <a:gd name="connsiteY9" fmla="*/ 233906 h 291197"/>
                  <a:gd name="connsiteX0" fmla="*/ 727328 w 860808"/>
                  <a:gd name="connsiteY0" fmla="*/ 233906 h 291197"/>
                  <a:gd name="connsiteX1" fmla="*/ 659563 w 860808"/>
                  <a:gd name="connsiteY1" fmla="*/ 172389 h 291197"/>
                  <a:gd name="connsiteX2" fmla="*/ 469720 w 860808"/>
                  <a:gd name="connsiteY2" fmla="*/ 126322 h 291197"/>
                  <a:gd name="connsiteX3" fmla="*/ 218246 w 860808"/>
                  <a:gd name="connsiteY3" fmla="*/ 117033 h 291197"/>
                  <a:gd name="connsiteX4" fmla="*/ 0 w 860808"/>
                  <a:gd name="connsiteY4" fmla="*/ 174381 h 291197"/>
                  <a:gd name="connsiteX5" fmla="*/ 57011 w 860808"/>
                  <a:gd name="connsiteY5" fmla="*/ 68174 h 291197"/>
                  <a:gd name="connsiteX6" fmla="*/ 228179 w 860808"/>
                  <a:gd name="connsiteY6" fmla="*/ 50532 h 291197"/>
                  <a:gd name="connsiteX7" fmla="*/ 765083 w 860808"/>
                  <a:gd name="connsiteY7" fmla="*/ 12439 h 291197"/>
                  <a:gd name="connsiteX8" fmla="*/ 860383 w 860808"/>
                  <a:gd name="connsiteY8" fmla="*/ 291197 h 291197"/>
                  <a:gd name="connsiteX9" fmla="*/ 727328 w 860808"/>
                  <a:gd name="connsiteY9" fmla="*/ 233906 h 291197"/>
                  <a:gd name="connsiteX0" fmla="*/ 727328 w 860808"/>
                  <a:gd name="connsiteY0" fmla="*/ 221862 h 279153"/>
                  <a:gd name="connsiteX1" fmla="*/ 659563 w 860808"/>
                  <a:gd name="connsiteY1" fmla="*/ 160345 h 279153"/>
                  <a:gd name="connsiteX2" fmla="*/ 469720 w 860808"/>
                  <a:gd name="connsiteY2" fmla="*/ 114278 h 279153"/>
                  <a:gd name="connsiteX3" fmla="*/ 218246 w 860808"/>
                  <a:gd name="connsiteY3" fmla="*/ 104989 h 279153"/>
                  <a:gd name="connsiteX4" fmla="*/ 0 w 860808"/>
                  <a:gd name="connsiteY4" fmla="*/ 162337 h 279153"/>
                  <a:gd name="connsiteX5" fmla="*/ 57011 w 860808"/>
                  <a:gd name="connsiteY5" fmla="*/ 56130 h 279153"/>
                  <a:gd name="connsiteX6" fmla="*/ 228179 w 860808"/>
                  <a:gd name="connsiteY6" fmla="*/ 38488 h 279153"/>
                  <a:gd name="connsiteX7" fmla="*/ 765083 w 860808"/>
                  <a:gd name="connsiteY7" fmla="*/ 395 h 279153"/>
                  <a:gd name="connsiteX8" fmla="*/ 860383 w 860808"/>
                  <a:gd name="connsiteY8" fmla="*/ 279153 h 279153"/>
                  <a:gd name="connsiteX9" fmla="*/ 727328 w 860808"/>
                  <a:gd name="connsiteY9" fmla="*/ 221862 h 279153"/>
                  <a:gd name="connsiteX0" fmla="*/ 727328 w 860808"/>
                  <a:gd name="connsiteY0" fmla="*/ 232561 h 289852"/>
                  <a:gd name="connsiteX1" fmla="*/ 659563 w 860808"/>
                  <a:gd name="connsiteY1" fmla="*/ 171044 h 289852"/>
                  <a:gd name="connsiteX2" fmla="*/ 469720 w 860808"/>
                  <a:gd name="connsiteY2" fmla="*/ 124977 h 289852"/>
                  <a:gd name="connsiteX3" fmla="*/ 218246 w 860808"/>
                  <a:gd name="connsiteY3" fmla="*/ 115688 h 289852"/>
                  <a:gd name="connsiteX4" fmla="*/ 0 w 860808"/>
                  <a:gd name="connsiteY4" fmla="*/ 173036 h 289852"/>
                  <a:gd name="connsiteX5" fmla="*/ 57011 w 860808"/>
                  <a:gd name="connsiteY5" fmla="*/ 66829 h 289852"/>
                  <a:gd name="connsiteX6" fmla="*/ 765083 w 860808"/>
                  <a:gd name="connsiteY6" fmla="*/ 11094 h 289852"/>
                  <a:gd name="connsiteX7" fmla="*/ 860383 w 860808"/>
                  <a:gd name="connsiteY7" fmla="*/ 289852 h 289852"/>
                  <a:gd name="connsiteX8" fmla="*/ 727328 w 860808"/>
                  <a:gd name="connsiteY8" fmla="*/ 232561 h 289852"/>
                  <a:gd name="connsiteX0" fmla="*/ 727328 w 860808"/>
                  <a:gd name="connsiteY0" fmla="*/ 233360 h 290651"/>
                  <a:gd name="connsiteX1" fmla="*/ 659563 w 860808"/>
                  <a:gd name="connsiteY1" fmla="*/ 171843 h 290651"/>
                  <a:gd name="connsiteX2" fmla="*/ 469720 w 860808"/>
                  <a:gd name="connsiteY2" fmla="*/ 125776 h 290651"/>
                  <a:gd name="connsiteX3" fmla="*/ 218246 w 860808"/>
                  <a:gd name="connsiteY3" fmla="*/ 116487 h 290651"/>
                  <a:gd name="connsiteX4" fmla="*/ 0 w 860808"/>
                  <a:gd name="connsiteY4" fmla="*/ 173835 h 290651"/>
                  <a:gd name="connsiteX5" fmla="*/ 57011 w 860808"/>
                  <a:gd name="connsiteY5" fmla="*/ 67628 h 290651"/>
                  <a:gd name="connsiteX6" fmla="*/ 765083 w 860808"/>
                  <a:gd name="connsiteY6" fmla="*/ 11893 h 290651"/>
                  <a:gd name="connsiteX7" fmla="*/ 860383 w 860808"/>
                  <a:gd name="connsiteY7" fmla="*/ 290651 h 290651"/>
                  <a:gd name="connsiteX8" fmla="*/ 727328 w 860808"/>
                  <a:gd name="connsiteY8" fmla="*/ 233360 h 290651"/>
                  <a:gd name="connsiteX0" fmla="*/ 727328 w 860838"/>
                  <a:gd name="connsiteY0" fmla="*/ 241764 h 299055"/>
                  <a:gd name="connsiteX1" fmla="*/ 659563 w 860838"/>
                  <a:gd name="connsiteY1" fmla="*/ 180247 h 299055"/>
                  <a:gd name="connsiteX2" fmla="*/ 469720 w 860838"/>
                  <a:gd name="connsiteY2" fmla="*/ 134180 h 299055"/>
                  <a:gd name="connsiteX3" fmla="*/ 218246 w 860838"/>
                  <a:gd name="connsiteY3" fmla="*/ 124891 h 299055"/>
                  <a:gd name="connsiteX4" fmla="*/ 0 w 860838"/>
                  <a:gd name="connsiteY4" fmla="*/ 182239 h 299055"/>
                  <a:gd name="connsiteX5" fmla="*/ 57011 w 860838"/>
                  <a:gd name="connsiteY5" fmla="*/ 76032 h 299055"/>
                  <a:gd name="connsiteX6" fmla="*/ 769832 w 860838"/>
                  <a:gd name="connsiteY6" fmla="*/ 10766 h 299055"/>
                  <a:gd name="connsiteX7" fmla="*/ 860383 w 860838"/>
                  <a:gd name="connsiteY7" fmla="*/ 299055 h 299055"/>
                  <a:gd name="connsiteX8" fmla="*/ 727328 w 860838"/>
                  <a:gd name="connsiteY8" fmla="*/ 241764 h 299055"/>
                  <a:gd name="connsiteX0" fmla="*/ 727328 w 860894"/>
                  <a:gd name="connsiteY0" fmla="*/ 241764 h 299055"/>
                  <a:gd name="connsiteX1" fmla="*/ 659563 w 860894"/>
                  <a:gd name="connsiteY1" fmla="*/ 180247 h 299055"/>
                  <a:gd name="connsiteX2" fmla="*/ 469720 w 860894"/>
                  <a:gd name="connsiteY2" fmla="*/ 134180 h 299055"/>
                  <a:gd name="connsiteX3" fmla="*/ 218246 w 860894"/>
                  <a:gd name="connsiteY3" fmla="*/ 124891 h 299055"/>
                  <a:gd name="connsiteX4" fmla="*/ 0 w 860894"/>
                  <a:gd name="connsiteY4" fmla="*/ 182239 h 299055"/>
                  <a:gd name="connsiteX5" fmla="*/ 57011 w 860894"/>
                  <a:gd name="connsiteY5" fmla="*/ 76032 h 299055"/>
                  <a:gd name="connsiteX6" fmla="*/ 776954 w 860894"/>
                  <a:gd name="connsiteY6" fmla="*/ 10766 h 299055"/>
                  <a:gd name="connsiteX7" fmla="*/ 860383 w 860894"/>
                  <a:gd name="connsiteY7" fmla="*/ 299055 h 299055"/>
                  <a:gd name="connsiteX8" fmla="*/ 727328 w 860894"/>
                  <a:gd name="connsiteY8" fmla="*/ 241764 h 299055"/>
                  <a:gd name="connsiteX0" fmla="*/ 727328 w 860894"/>
                  <a:gd name="connsiteY0" fmla="*/ 230998 h 288289"/>
                  <a:gd name="connsiteX1" fmla="*/ 659563 w 860894"/>
                  <a:gd name="connsiteY1" fmla="*/ 169481 h 288289"/>
                  <a:gd name="connsiteX2" fmla="*/ 469720 w 860894"/>
                  <a:gd name="connsiteY2" fmla="*/ 123414 h 288289"/>
                  <a:gd name="connsiteX3" fmla="*/ 218246 w 860894"/>
                  <a:gd name="connsiteY3" fmla="*/ 114125 h 288289"/>
                  <a:gd name="connsiteX4" fmla="*/ 0 w 860894"/>
                  <a:gd name="connsiteY4" fmla="*/ 171473 h 288289"/>
                  <a:gd name="connsiteX5" fmla="*/ 57011 w 860894"/>
                  <a:gd name="connsiteY5" fmla="*/ 65266 h 288289"/>
                  <a:gd name="connsiteX6" fmla="*/ 776954 w 860894"/>
                  <a:gd name="connsiteY6" fmla="*/ 0 h 288289"/>
                  <a:gd name="connsiteX7" fmla="*/ 860383 w 860894"/>
                  <a:gd name="connsiteY7" fmla="*/ 288289 h 288289"/>
                  <a:gd name="connsiteX8" fmla="*/ 727328 w 860894"/>
                  <a:gd name="connsiteY8" fmla="*/ 230998 h 288289"/>
                  <a:gd name="connsiteX0" fmla="*/ 727328 w 860591"/>
                  <a:gd name="connsiteY0" fmla="*/ 230998 h 288289"/>
                  <a:gd name="connsiteX1" fmla="*/ 659563 w 860591"/>
                  <a:gd name="connsiteY1" fmla="*/ 169481 h 288289"/>
                  <a:gd name="connsiteX2" fmla="*/ 469720 w 860591"/>
                  <a:gd name="connsiteY2" fmla="*/ 123414 h 288289"/>
                  <a:gd name="connsiteX3" fmla="*/ 218246 w 860591"/>
                  <a:gd name="connsiteY3" fmla="*/ 114125 h 288289"/>
                  <a:gd name="connsiteX4" fmla="*/ 0 w 860591"/>
                  <a:gd name="connsiteY4" fmla="*/ 171473 h 288289"/>
                  <a:gd name="connsiteX5" fmla="*/ 57011 w 860591"/>
                  <a:gd name="connsiteY5" fmla="*/ 65266 h 288289"/>
                  <a:gd name="connsiteX6" fmla="*/ 776954 w 860591"/>
                  <a:gd name="connsiteY6" fmla="*/ 0 h 288289"/>
                  <a:gd name="connsiteX7" fmla="*/ 860383 w 860591"/>
                  <a:gd name="connsiteY7" fmla="*/ 288289 h 288289"/>
                  <a:gd name="connsiteX8" fmla="*/ 727328 w 860591"/>
                  <a:gd name="connsiteY8" fmla="*/ 230998 h 288289"/>
                  <a:gd name="connsiteX0" fmla="*/ 727328 w 860737"/>
                  <a:gd name="connsiteY0" fmla="*/ 230998 h 288289"/>
                  <a:gd name="connsiteX1" fmla="*/ 659563 w 860737"/>
                  <a:gd name="connsiteY1" fmla="*/ 169481 h 288289"/>
                  <a:gd name="connsiteX2" fmla="*/ 469720 w 860737"/>
                  <a:gd name="connsiteY2" fmla="*/ 123414 h 288289"/>
                  <a:gd name="connsiteX3" fmla="*/ 218246 w 860737"/>
                  <a:gd name="connsiteY3" fmla="*/ 114125 h 288289"/>
                  <a:gd name="connsiteX4" fmla="*/ 0 w 860737"/>
                  <a:gd name="connsiteY4" fmla="*/ 171473 h 288289"/>
                  <a:gd name="connsiteX5" fmla="*/ 57011 w 860737"/>
                  <a:gd name="connsiteY5" fmla="*/ 65266 h 288289"/>
                  <a:gd name="connsiteX6" fmla="*/ 776954 w 860737"/>
                  <a:gd name="connsiteY6" fmla="*/ 0 h 288289"/>
                  <a:gd name="connsiteX7" fmla="*/ 860383 w 860737"/>
                  <a:gd name="connsiteY7" fmla="*/ 288289 h 288289"/>
                  <a:gd name="connsiteX8" fmla="*/ 727328 w 860737"/>
                  <a:gd name="connsiteY8" fmla="*/ 230998 h 288289"/>
                  <a:gd name="connsiteX0" fmla="*/ 727328 w 860782"/>
                  <a:gd name="connsiteY0" fmla="*/ 230998 h 288289"/>
                  <a:gd name="connsiteX1" fmla="*/ 659563 w 860782"/>
                  <a:gd name="connsiteY1" fmla="*/ 169481 h 288289"/>
                  <a:gd name="connsiteX2" fmla="*/ 469720 w 860782"/>
                  <a:gd name="connsiteY2" fmla="*/ 123414 h 288289"/>
                  <a:gd name="connsiteX3" fmla="*/ 218246 w 860782"/>
                  <a:gd name="connsiteY3" fmla="*/ 114125 h 288289"/>
                  <a:gd name="connsiteX4" fmla="*/ 0 w 860782"/>
                  <a:gd name="connsiteY4" fmla="*/ 171473 h 288289"/>
                  <a:gd name="connsiteX5" fmla="*/ 57011 w 860782"/>
                  <a:gd name="connsiteY5" fmla="*/ 65266 h 288289"/>
                  <a:gd name="connsiteX6" fmla="*/ 776954 w 860782"/>
                  <a:gd name="connsiteY6" fmla="*/ 0 h 288289"/>
                  <a:gd name="connsiteX7" fmla="*/ 860383 w 860782"/>
                  <a:gd name="connsiteY7" fmla="*/ 288289 h 288289"/>
                  <a:gd name="connsiteX8" fmla="*/ 727328 w 860782"/>
                  <a:gd name="connsiteY8" fmla="*/ 230998 h 288289"/>
                  <a:gd name="connsiteX0" fmla="*/ 727328 w 860383"/>
                  <a:gd name="connsiteY0" fmla="*/ 230998 h 288289"/>
                  <a:gd name="connsiteX1" fmla="*/ 659563 w 860383"/>
                  <a:gd name="connsiteY1" fmla="*/ 169481 h 288289"/>
                  <a:gd name="connsiteX2" fmla="*/ 469720 w 860383"/>
                  <a:gd name="connsiteY2" fmla="*/ 123414 h 288289"/>
                  <a:gd name="connsiteX3" fmla="*/ 218246 w 860383"/>
                  <a:gd name="connsiteY3" fmla="*/ 114125 h 288289"/>
                  <a:gd name="connsiteX4" fmla="*/ 0 w 860383"/>
                  <a:gd name="connsiteY4" fmla="*/ 171473 h 288289"/>
                  <a:gd name="connsiteX5" fmla="*/ 57011 w 860383"/>
                  <a:gd name="connsiteY5" fmla="*/ 65266 h 288289"/>
                  <a:gd name="connsiteX6" fmla="*/ 776954 w 860383"/>
                  <a:gd name="connsiteY6" fmla="*/ 0 h 288289"/>
                  <a:gd name="connsiteX7" fmla="*/ 860383 w 860383"/>
                  <a:gd name="connsiteY7" fmla="*/ 288289 h 288289"/>
                  <a:gd name="connsiteX8" fmla="*/ 727328 w 860383"/>
                  <a:gd name="connsiteY8" fmla="*/ 230998 h 288289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76954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76954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59563 w 867506"/>
                  <a:gd name="connsiteY1" fmla="*/ 169481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69720 w 867506"/>
                  <a:gd name="connsiteY2" fmla="*/ 12341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57011 w 867506"/>
                  <a:gd name="connsiteY5" fmla="*/ 65266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8246 w 867506"/>
                  <a:gd name="connsiteY3" fmla="*/ 114125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9356 w 867506"/>
                  <a:gd name="connsiteY2" fmla="*/ 106734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23948 w 867506"/>
                  <a:gd name="connsiteY1" fmla="*/ 157566 h 293054"/>
                  <a:gd name="connsiteX2" fmla="*/ 424608 w 867506"/>
                  <a:gd name="connsiteY2" fmla="*/ 166307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13497 w 867506"/>
                  <a:gd name="connsiteY3" fmla="*/ 142720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61759 w 867506"/>
                  <a:gd name="connsiteY5" fmla="*/ 58118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27328 w 867506"/>
                  <a:gd name="connsiteY0" fmla="*/ 230998 h 293054"/>
                  <a:gd name="connsiteX1" fmla="*/ 614451 w 867506"/>
                  <a:gd name="connsiteY1" fmla="*/ 183778 h 293054"/>
                  <a:gd name="connsiteX2" fmla="*/ 424608 w 867506"/>
                  <a:gd name="connsiteY2" fmla="*/ 166307 h 293054"/>
                  <a:gd name="connsiteX3" fmla="*/ 222994 w 867506"/>
                  <a:gd name="connsiteY3" fmla="*/ 164166 h 293054"/>
                  <a:gd name="connsiteX4" fmla="*/ 0 w 867506"/>
                  <a:gd name="connsiteY4" fmla="*/ 171473 h 293054"/>
                  <a:gd name="connsiteX5" fmla="*/ 49887 w 867506"/>
                  <a:gd name="connsiteY5" fmla="*/ 55735 h 293054"/>
                  <a:gd name="connsiteX6" fmla="*/ 784077 w 867506"/>
                  <a:gd name="connsiteY6" fmla="*/ 0 h 293054"/>
                  <a:gd name="connsiteX7" fmla="*/ 867506 w 867506"/>
                  <a:gd name="connsiteY7" fmla="*/ 293054 h 293054"/>
                  <a:gd name="connsiteX8" fmla="*/ 727328 w 867506"/>
                  <a:gd name="connsiteY8" fmla="*/ 230998 h 293054"/>
                  <a:gd name="connsiteX0" fmla="*/ 739199 w 879377"/>
                  <a:gd name="connsiteY0" fmla="*/ 230998 h 293054"/>
                  <a:gd name="connsiteX1" fmla="*/ 626322 w 879377"/>
                  <a:gd name="connsiteY1" fmla="*/ 183778 h 293054"/>
                  <a:gd name="connsiteX2" fmla="*/ 436479 w 879377"/>
                  <a:gd name="connsiteY2" fmla="*/ 166307 h 293054"/>
                  <a:gd name="connsiteX3" fmla="*/ 234865 w 879377"/>
                  <a:gd name="connsiteY3" fmla="*/ 164166 h 293054"/>
                  <a:gd name="connsiteX4" fmla="*/ 0 w 879377"/>
                  <a:gd name="connsiteY4" fmla="*/ 169091 h 293054"/>
                  <a:gd name="connsiteX5" fmla="*/ 61758 w 879377"/>
                  <a:gd name="connsiteY5" fmla="*/ 55735 h 293054"/>
                  <a:gd name="connsiteX6" fmla="*/ 795948 w 879377"/>
                  <a:gd name="connsiteY6" fmla="*/ 0 h 293054"/>
                  <a:gd name="connsiteX7" fmla="*/ 879377 w 879377"/>
                  <a:gd name="connsiteY7" fmla="*/ 293054 h 293054"/>
                  <a:gd name="connsiteX8" fmla="*/ 739199 w 879377"/>
                  <a:gd name="connsiteY8" fmla="*/ 230998 h 29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9377" h="293054">
                    <a:moveTo>
                      <a:pt x="739199" y="230998"/>
                    </a:moveTo>
                    <a:cubicBezTo>
                      <a:pt x="697023" y="212785"/>
                      <a:pt x="676775" y="194560"/>
                      <a:pt x="626322" y="183778"/>
                    </a:cubicBezTo>
                    <a:cubicBezTo>
                      <a:pt x="575869" y="172996"/>
                      <a:pt x="501722" y="169576"/>
                      <a:pt x="436479" y="166307"/>
                    </a:cubicBezTo>
                    <a:cubicBezTo>
                      <a:pt x="371236" y="163038"/>
                      <a:pt x="307611" y="163702"/>
                      <a:pt x="234865" y="164166"/>
                    </a:cubicBezTo>
                    <a:cubicBezTo>
                      <a:pt x="162119" y="164630"/>
                      <a:pt x="26873" y="177234"/>
                      <a:pt x="0" y="169091"/>
                    </a:cubicBezTo>
                    <a:lnTo>
                      <a:pt x="61758" y="55735"/>
                    </a:lnTo>
                    <a:cubicBezTo>
                      <a:pt x="376846" y="21596"/>
                      <a:pt x="524341" y="15252"/>
                      <a:pt x="795948" y="0"/>
                    </a:cubicBezTo>
                    <a:cubicBezTo>
                      <a:pt x="808716" y="99681"/>
                      <a:pt x="840559" y="210868"/>
                      <a:pt x="879377" y="293054"/>
                    </a:cubicBezTo>
                    <a:cubicBezTo>
                      <a:pt x="813727" y="275158"/>
                      <a:pt x="781375" y="249211"/>
                      <a:pt x="739199" y="230998"/>
                    </a:cubicBezTo>
                    <a:close/>
                  </a:path>
                </a:pathLst>
              </a:custGeom>
              <a:solidFill>
                <a:srgbClr val="000000">
                  <a:lumMod val="50000"/>
                  <a:lumOff val="50000"/>
                </a:srgb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1" name="Vrije vorm 77">
                <a:extLst>
                  <a:ext uri="{FF2B5EF4-FFF2-40B4-BE49-F238E27FC236}">
                    <a16:creationId xmlns="" xmlns:a16="http://schemas.microsoft.com/office/drawing/2014/main" id="{B7D902FC-813A-4446-ABCC-BA7CC3BD4BFD}"/>
                  </a:ext>
                </a:extLst>
              </p:cNvPr>
              <p:cNvSpPr/>
              <p:nvPr/>
            </p:nvSpPr>
            <p:spPr bwMode="auto">
              <a:xfrm>
                <a:off x="5794423" y="4096500"/>
                <a:ext cx="891931" cy="210442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46112 w 850428"/>
                  <a:gd name="connsiteY0" fmla="*/ 143725 h 206092"/>
                  <a:gd name="connsiteX1" fmla="*/ 745408 w 850428"/>
                  <a:gd name="connsiteY1" fmla="*/ 206090 h 206092"/>
                  <a:gd name="connsiteX2" fmla="*/ 590973 w 850428"/>
                  <a:gd name="connsiteY2" fmla="*/ 141695 h 206092"/>
                  <a:gd name="connsiteX3" fmla="*/ 438723 w 850428"/>
                  <a:gd name="connsiteY3" fmla="*/ 160742 h 206092"/>
                  <a:gd name="connsiteX4" fmla="*/ 369973 w 850428"/>
                  <a:gd name="connsiteY4" fmla="*/ 76549 h 206092"/>
                  <a:gd name="connsiteX5" fmla="*/ 246712 w 850428"/>
                  <a:gd name="connsiteY5" fmla="*/ 138748 h 206092"/>
                  <a:gd name="connsiteX6" fmla="*/ 118691 w 850428"/>
                  <a:gd name="connsiteY6" fmla="*/ 69801 h 206092"/>
                  <a:gd name="connsiteX7" fmla="*/ 0 w 850428"/>
                  <a:gd name="connsiteY7" fmla="*/ 11253 h 206092"/>
                  <a:gd name="connsiteX8" fmla="*/ 311256 w 850428"/>
                  <a:gd name="connsiteY8" fmla="*/ 7908 h 206092"/>
                  <a:gd name="connsiteX9" fmla="*/ 601228 w 850428"/>
                  <a:gd name="connsiteY9" fmla="*/ 24622 h 206092"/>
                  <a:gd name="connsiteX10" fmla="*/ 846112 w 850428"/>
                  <a:gd name="connsiteY10" fmla="*/ 143725 h 206092"/>
                  <a:gd name="connsiteX0" fmla="*/ 846112 w 850428"/>
                  <a:gd name="connsiteY0" fmla="*/ 137096 h 199463"/>
                  <a:gd name="connsiteX1" fmla="*/ 745408 w 850428"/>
                  <a:gd name="connsiteY1" fmla="*/ 199461 h 199463"/>
                  <a:gd name="connsiteX2" fmla="*/ 590973 w 850428"/>
                  <a:gd name="connsiteY2" fmla="*/ 135066 h 199463"/>
                  <a:gd name="connsiteX3" fmla="*/ 438723 w 850428"/>
                  <a:gd name="connsiteY3" fmla="*/ 154113 h 199463"/>
                  <a:gd name="connsiteX4" fmla="*/ 369973 w 850428"/>
                  <a:gd name="connsiteY4" fmla="*/ 69920 h 199463"/>
                  <a:gd name="connsiteX5" fmla="*/ 246712 w 850428"/>
                  <a:gd name="connsiteY5" fmla="*/ 132119 h 199463"/>
                  <a:gd name="connsiteX6" fmla="*/ 118691 w 850428"/>
                  <a:gd name="connsiteY6" fmla="*/ 63172 h 199463"/>
                  <a:gd name="connsiteX7" fmla="*/ 0 w 850428"/>
                  <a:gd name="connsiteY7" fmla="*/ 4624 h 199463"/>
                  <a:gd name="connsiteX8" fmla="*/ 311256 w 850428"/>
                  <a:gd name="connsiteY8" fmla="*/ 1279 h 199463"/>
                  <a:gd name="connsiteX9" fmla="*/ 601228 w 850428"/>
                  <a:gd name="connsiteY9" fmla="*/ 17993 h 199463"/>
                  <a:gd name="connsiteX10" fmla="*/ 846112 w 850428"/>
                  <a:gd name="connsiteY10" fmla="*/ 137096 h 199463"/>
                  <a:gd name="connsiteX0" fmla="*/ 846112 w 850428"/>
                  <a:gd name="connsiteY0" fmla="*/ 138705 h 201072"/>
                  <a:gd name="connsiteX1" fmla="*/ 745408 w 850428"/>
                  <a:gd name="connsiteY1" fmla="*/ 201070 h 201072"/>
                  <a:gd name="connsiteX2" fmla="*/ 590973 w 850428"/>
                  <a:gd name="connsiteY2" fmla="*/ 136675 h 201072"/>
                  <a:gd name="connsiteX3" fmla="*/ 438723 w 850428"/>
                  <a:gd name="connsiteY3" fmla="*/ 155722 h 201072"/>
                  <a:gd name="connsiteX4" fmla="*/ 369973 w 850428"/>
                  <a:gd name="connsiteY4" fmla="*/ 71529 h 201072"/>
                  <a:gd name="connsiteX5" fmla="*/ 246712 w 850428"/>
                  <a:gd name="connsiteY5" fmla="*/ 133728 h 201072"/>
                  <a:gd name="connsiteX6" fmla="*/ 118691 w 850428"/>
                  <a:gd name="connsiteY6" fmla="*/ 64781 h 201072"/>
                  <a:gd name="connsiteX7" fmla="*/ 0 w 850428"/>
                  <a:gd name="connsiteY7" fmla="*/ 6233 h 201072"/>
                  <a:gd name="connsiteX8" fmla="*/ 311256 w 850428"/>
                  <a:gd name="connsiteY8" fmla="*/ 2888 h 201072"/>
                  <a:gd name="connsiteX9" fmla="*/ 601228 w 850428"/>
                  <a:gd name="connsiteY9" fmla="*/ 19602 h 201072"/>
                  <a:gd name="connsiteX10" fmla="*/ 846112 w 850428"/>
                  <a:gd name="connsiteY10" fmla="*/ 138705 h 201072"/>
                  <a:gd name="connsiteX0" fmla="*/ 862733 w 866531"/>
                  <a:gd name="connsiteY0" fmla="*/ 126790 h 201104"/>
                  <a:gd name="connsiteX1" fmla="*/ 745408 w 866531"/>
                  <a:gd name="connsiteY1" fmla="*/ 201070 h 201104"/>
                  <a:gd name="connsiteX2" fmla="*/ 590973 w 866531"/>
                  <a:gd name="connsiteY2" fmla="*/ 136675 h 201104"/>
                  <a:gd name="connsiteX3" fmla="*/ 438723 w 866531"/>
                  <a:gd name="connsiteY3" fmla="*/ 155722 h 201104"/>
                  <a:gd name="connsiteX4" fmla="*/ 369973 w 866531"/>
                  <a:gd name="connsiteY4" fmla="*/ 71529 h 201104"/>
                  <a:gd name="connsiteX5" fmla="*/ 246712 w 866531"/>
                  <a:gd name="connsiteY5" fmla="*/ 133728 h 201104"/>
                  <a:gd name="connsiteX6" fmla="*/ 118691 w 866531"/>
                  <a:gd name="connsiteY6" fmla="*/ 64781 h 201104"/>
                  <a:gd name="connsiteX7" fmla="*/ 0 w 866531"/>
                  <a:gd name="connsiteY7" fmla="*/ 6233 h 201104"/>
                  <a:gd name="connsiteX8" fmla="*/ 311256 w 866531"/>
                  <a:gd name="connsiteY8" fmla="*/ 2888 h 201104"/>
                  <a:gd name="connsiteX9" fmla="*/ 601228 w 866531"/>
                  <a:gd name="connsiteY9" fmla="*/ 19602 h 201104"/>
                  <a:gd name="connsiteX10" fmla="*/ 862733 w 866531"/>
                  <a:gd name="connsiteY10" fmla="*/ 126790 h 201104"/>
                  <a:gd name="connsiteX0" fmla="*/ 862733 w 874600"/>
                  <a:gd name="connsiteY0" fmla="*/ 126790 h 201104"/>
                  <a:gd name="connsiteX1" fmla="*/ 745408 w 874600"/>
                  <a:gd name="connsiteY1" fmla="*/ 201070 h 201104"/>
                  <a:gd name="connsiteX2" fmla="*/ 590973 w 874600"/>
                  <a:gd name="connsiteY2" fmla="*/ 136675 h 201104"/>
                  <a:gd name="connsiteX3" fmla="*/ 438723 w 874600"/>
                  <a:gd name="connsiteY3" fmla="*/ 155722 h 201104"/>
                  <a:gd name="connsiteX4" fmla="*/ 369973 w 874600"/>
                  <a:gd name="connsiteY4" fmla="*/ 71529 h 201104"/>
                  <a:gd name="connsiteX5" fmla="*/ 246712 w 874600"/>
                  <a:gd name="connsiteY5" fmla="*/ 133728 h 201104"/>
                  <a:gd name="connsiteX6" fmla="*/ 118691 w 874600"/>
                  <a:gd name="connsiteY6" fmla="*/ 64781 h 201104"/>
                  <a:gd name="connsiteX7" fmla="*/ 0 w 874600"/>
                  <a:gd name="connsiteY7" fmla="*/ 6233 h 201104"/>
                  <a:gd name="connsiteX8" fmla="*/ 311256 w 874600"/>
                  <a:gd name="connsiteY8" fmla="*/ 2888 h 201104"/>
                  <a:gd name="connsiteX9" fmla="*/ 601228 w 874600"/>
                  <a:gd name="connsiteY9" fmla="*/ 19602 h 201104"/>
                  <a:gd name="connsiteX10" fmla="*/ 862733 w 874600"/>
                  <a:gd name="connsiteY10" fmla="*/ 126790 h 201104"/>
                  <a:gd name="connsiteX0" fmla="*/ 862733 w 874600"/>
                  <a:gd name="connsiteY0" fmla="*/ 126790 h 201104"/>
                  <a:gd name="connsiteX1" fmla="*/ 745408 w 874600"/>
                  <a:gd name="connsiteY1" fmla="*/ 201070 h 201104"/>
                  <a:gd name="connsiteX2" fmla="*/ 590973 w 874600"/>
                  <a:gd name="connsiteY2" fmla="*/ 136675 h 201104"/>
                  <a:gd name="connsiteX3" fmla="*/ 438723 w 874600"/>
                  <a:gd name="connsiteY3" fmla="*/ 155722 h 201104"/>
                  <a:gd name="connsiteX4" fmla="*/ 369973 w 874600"/>
                  <a:gd name="connsiteY4" fmla="*/ 71529 h 201104"/>
                  <a:gd name="connsiteX5" fmla="*/ 246712 w 874600"/>
                  <a:gd name="connsiteY5" fmla="*/ 133728 h 201104"/>
                  <a:gd name="connsiteX6" fmla="*/ 118691 w 874600"/>
                  <a:gd name="connsiteY6" fmla="*/ 64781 h 201104"/>
                  <a:gd name="connsiteX7" fmla="*/ 0 w 874600"/>
                  <a:gd name="connsiteY7" fmla="*/ 6233 h 201104"/>
                  <a:gd name="connsiteX8" fmla="*/ 311256 w 874600"/>
                  <a:gd name="connsiteY8" fmla="*/ 2888 h 201104"/>
                  <a:gd name="connsiteX9" fmla="*/ 601228 w 874600"/>
                  <a:gd name="connsiteY9" fmla="*/ 19602 h 201104"/>
                  <a:gd name="connsiteX10" fmla="*/ 862733 w 874600"/>
                  <a:gd name="connsiteY10" fmla="*/ 126790 h 201104"/>
                  <a:gd name="connsiteX0" fmla="*/ 862733 w 862733"/>
                  <a:gd name="connsiteY0" fmla="*/ 126790 h 201104"/>
                  <a:gd name="connsiteX1" fmla="*/ 745408 w 862733"/>
                  <a:gd name="connsiteY1" fmla="*/ 201070 h 201104"/>
                  <a:gd name="connsiteX2" fmla="*/ 590973 w 862733"/>
                  <a:gd name="connsiteY2" fmla="*/ 136675 h 201104"/>
                  <a:gd name="connsiteX3" fmla="*/ 438723 w 862733"/>
                  <a:gd name="connsiteY3" fmla="*/ 155722 h 201104"/>
                  <a:gd name="connsiteX4" fmla="*/ 369973 w 862733"/>
                  <a:gd name="connsiteY4" fmla="*/ 71529 h 201104"/>
                  <a:gd name="connsiteX5" fmla="*/ 246712 w 862733"/>
                  <a:gd name="connsiteY5" fmla="*/ 133728 h 201104"/>
                  <a:gd name="connsiteX6" fmla="*/ 118691 w 862733"/>
                  <a:gd name="connsiteY6" fmla="*/ 64781 h 201104"/>
                  <a:gd name="connsiteX7" fmla="*/ 0 w 862733"/>
                  <a:gd name="connsiteY7" fmla="*/ 6233 h 201104"/>
                  <a:gd name="connsiteX8" fmla="*/ 311256 w 862733"/>
                  <a:gd name="connsiteY8" fmla="*/ 2888 h 201104"/>
                  <a:gd name="connsiteX9" fmla="*/ 601228 w 862733"/>
                  <a:gd name="connsiteY9" fmla="*/ 19602 h 201104"/>
                  <a:gd name="connsiteX10" fmla="*/ 862733 w 862733"/>
                  <a:gd name="connsiteY10" fmla="*/ 126790 h 201104"/>
                  <a:gd name="connsiteX0" fmla="*/ 862733 w 862733"/>
                  <a:gd name="connsiteY0" fmla="*/ 128324 h 202638"/>
                  <a:gd name="connsiteX1" fmla="*/ 745408 w 862733"/>
                  <a:gd name="connsiteY1" fmla="*/ 202604 h 202638"/>
                  <a:gd name="connsiteX2" fmla="*/ 590973 w 862733"/>
                  <a:gd name="connsiteY2" fmla="*/ 138209 h 202638"/>
                  <a:gd name="connsiteX3" fmla="*/ 438723 w 862733"/>
                  <a:gd name="connsiteY3" fmla="*/ 157256 h 202638"/>
                  <a:gd name="connsiteX4" fmla="*/ 369973 w 862733"/>
                  <a:gd name="connsiteY4" fmla="*/ 73063 h 202638"/>
                  <a:gd name="connsiteX5" fmla="*/ 246712 w 862733"/>
                  <a:gd name="connsiteY5" fmla="*/ 135262 h 202638"/>
                  <a:gd name="connsiteX6" fmla="*/ 118691 w 862733"/>
                  <a:gd name="connsiteY6" fmla="*/ 66315 h 202638"/>
                  <a:gd name="connsiteX7" fmla="*/ 0 w 862733"/>
                  <a:gd name="connsiteY7" fmla="*/ 7767 h 202638"/>
                  <a:gd name="connsiteX8" fmla="*/ 311256 w 862733"/>
                  <a:gd name="connsiteY8" fmla="*/ 4422 h 202638"/>
                  <a:gd name="connsiteX9" fmla="*/ 598854 w 862733"/>
                  <a:gd name="connsiteY9" fmla="*/ 44964 h 202638"/>
                  <a:gd name="connsiteX10" fmla="*/ 862733 w 862733"/>
                  <a:gd name="connsiteY10" fmla="*/ 128324 h 202638"/>
                  <a:gd name="connsiteX0" fmla="*/ 862733 w 862733"/>
                  <a:gd name="connsiteY0" fmla="*/ 127082 h 201396"/>
                  <a:gd name="connsiteX1" fmla="*/ 745408 w 862733"/>
                  <a:gd name="connsiteY1" fmla="*/ 201362 h 201396"/>
                  <a:gd name="connsiteX2" fmla="*/ 590973 w 862733"/>
                  <a:gd name="connsiteY2" fmla="*/ 136967 h 201396"/>
                  <a:gd name="connsiteX3" fmla="*/ 438723 w 862733"/>
                  <a:gd name="connsiteY3" fmla="*/ 156014 h 201396"/>
                  <a:gd name="connsiteX4" fmla="*/ 369973 w 862733"/>
                  <a:gd name="connsiteY4" fmla="*/ 71821 h 201396"/>
                  <a:gd name="connsiteX5" fmla="*/ 246712 w 862733"/>
                  <a:gd name="connsiteY5" fmla="*/ 134020 h 201396"/>
                  <a:gd name="connsiteX6" fmla="*/ 118691 w 862733"/>
                  <a:gd name="connsiteY6" fmla="*/ 65073 h 201396"/>
                  <a:gd name="connsiteX7" fmla="*/ 0 w 862733"/>
                  <a:gd name="connsiteY7" fmla="*/ 6525 h 201396"/>
                  <a:gd name="connsiteX8" fmla="*/ 311256 w 862733"/>
                  <a:gd name="connsiteY8" fmla="*/ 3180 h 201396"/>
                  <a:gd name="connsiteX9" fmla="*/ 617849 w 862733"/>
                  <a:gd name="connsiteY9" fmla="*/ 24659 h 201396"/>
                  <a:gd name="connsiteX10" fmla="*/ 862733 w 862733"/>
                  <a:gd name="connsiteY10" fmla="*/ 127082 h 201396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6791 h 201105"/>
                  <a:gd name="connsiteX1" fmla="*/ 745408 w 862733"/>
                  <a:gd name="connsiteY1" fmla="*/ 201071 h 201105"/>
                  <a:gd name="connsiteX2" fmla="*/ 590973 w 862733"/>
                  <a:gd name="connsiteY2" fmla="*/ 136676 h 201105"/>
                  <a:gd name="connsiteX3" fmla="*/ 438723 w 862733"/>
                  <a:gd name="connsiteY3" fmla="*/ 155723 h 201105"/>
                  <a:gd name="connsiteX4" fmla="*/ 369973 w 862733"/>
                  <a:gd name="connsiteY4" fmla="*/ 71530 h 201105"/>
                  <a:gd name="connsiteX5" fmla="*/ 246712 w 862733"/>
                  <a:gd name="connsiteY5" fmla="*/ 133729 h 201105"/>
                  <a:gd name="connsiteX6" fmla="*/ 118691 w 862733"/>
                  <a:gd name="connsiteY6" fmla="*/ 64782 h 201105"/>
                  <a:gd name="connsiteX7" fmla="*/ 0 w 862733"/>
                  <a:gd name="connsiteY7" fmla="*/ 6234 h 201105"/>
                  <a:gd name="connsiteX8" fmla="*/ 311256 w 862733"/>
                  <a:gd name="connsiteY8" fmla="*/ 2889 h 201105"/>
                  <a:gd name="connsiteX9" fmla="*/ 603603 w 862733"/>
                  <a:gd name="connsiteY9" fmla="*/ 19602 h 201105"/>
                  <a:gd name="connsiteX10" fmla="*/ 862733 w 862733"/>
                  <a:gd name="connsiteY10" fmla="*/ 126791 h 201105"/>
                  <a:gd name="connsiteX0" fmla="*/ 862733 w 862733"/>
                  <a:gd name="connsiteY0" fmla="*/ 129751 h 204065"/>
                  <a:gd name="connsiteX1" fmla="*/ 745408 w 862733"/>
                  <a:gd name="connsiteY1" fmla="*/ 204031 h 204065"/>
                  <a:gd name="connsiteX2" fmla="*/ 590973 w 862733"/>
                  <a:gd name="connsiteY2" fmla="*/ 139636 h 204065"/>
                  <a:gd name="connsiteX3" fmla="*/ 438723 w 862733"/>
                  <a:gd name="connsiteY3" fmla="*/ 158683 h 204065"/>
                  <a:gd name="connsiteX4" fmla="*/ 369973 w 862733"/>
                  <a:gd name="connsiteY4" fmla="*/ 74490 h 204065"/>
                  <a:gd name="connsiteX5" fmla="*/ 246712 w 862733"/>
                  <a:gd name="connsiteY5" fmla="*/ 136689 h 204065"/>
                  <a:gd name="connsiteX6" fmla="*/ 118691 w 862733"/>
                  <a:gd name="connsiteY6" fmla="*/ 67742 h 204065"/>
                  <a:gd name="connsiteX7" fmla="*/ 0 w 862733"/>
                  <a:gd name="connsiteY7" fmla="*/ 9194 h 204065"/>
                  <a:gd name="connsiteX8" fmla="*/ 311256 w 862733"/>
                  <a:gd name="connsiteY8" fmla="*/ 5849 h 204065"/>
                  <a:gd name="connsiteX9" fmla="*/ 603603 w 862733"/>
                  <a:gd name="connsiteY9" fmla="*/ 22562 h 204065"/>
                  <a:gd name="connsiteX10" fmla="*/ 862733 w 862733"/>
                  <a:gd name="connsiteY10" fmla="*/ 129751 h 204065"/>
                  <a:gd name="connsiteX0" fmla="*/ 862733 w 862733"/>
                  <a:gd name="connsiteY0" fmla="*/ 131856 h 206170"/>
                  <a:gd name="connsiteX1" fmla="*/ 745408 w 862733"/>
                  <a:gd name="connsiteY1" fmla="*/ 206136 h 206170"/>
                  <a:gd name="connsiteX2" fmla="*/ 590973 w 862733"/>
                  <a:gd name="connsiteY2" fmla="*/ 141741 h 206170"/>
                  <a:gd name="connsiteX3" fmla="*/ 438723 w 862733"/>
                  <a:gd name="connsiteY3" fmla="*/ 160788 h 206170"/>
                  <a:gd name="connsiteX4" fmla="*/ 369973 w 862733"/>
                  <a:gd name="connsiteY4" fmla="*/ 76595 h 206170"/>
                  <a:gd name="connsiteX5" fmla="*/ 246712 w 862733"/>
                  <a:gd name="connsiteY5" fmla="*/ 138794 h 206170"/>
                  <a:gd name="connsiteX6" fmla="*/ 118691 w 862733"/>
                  <a:gd name="connsiteY6" fmla="*/ 69847 h 206170"/>
                  <a:gd name="connsiteX7" fmla="*/ 0 w 862733"/>
                  <a:gd name="connsiteY7" fmla="*/ 11299 h 206170"/>
                  <a:gd name="connsiteX8" fmla="*/ 311256 w 862733"/>
                  <a:gd name="connsiteY8" fmla="*/ 3188 h 206170"/>
                  <a:gd name="connsiteX9" fmla="*/ 603603 w 862733"/>
                  <a:gd name="connsiteY9" fmla="*/ 24667 h 206170"/>
                  <a:gd name="connsiteX10" fmla="*/ 862733 w 862733"/>
                  <a:gd name="connsiteY10" fmla="*/ 131856 h 206170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0 w 862733"/>
                  <a:gd name="connsiteY7" fmla="*/ 11767 h 206638"/>
                  <a:gd name="connsiteX8" fmla="*/ 311256 w 862733"/>
                  <a:gd name="connsiteY8" fmla="*/ 3656 h 206638"/>
                  <a:gd name="connsiteX9" fmla="*/ 641593 w 862733"/>
                  <a:gd name="connsiteY9" fmla="*/ 32283 h 206638"/>
                  <a:gd name="connsiteX10" fmla="*/ 862733 w 862733"/>
                  <a:gd name="connsiteY10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0 w 862733"/>
                  <a:gd name="connsiteY7" fmla="*/ 11767 h 206638"/>
                  <a:gd name="connsiteX8" fmla="*/ 311256 w 862733"/>
                  <a:gd name="connsiteY8" fmla="*/ 3656 h 206638"/>
                  <a:gd name="connsiteX9" fmla="*/ 641593 w 862733"/>
                  <a:gd name="connsiteY9" fmla="*/ 32283 h 206638"/>
                  <a:gd name="connsiteX10" fmla="*/ 862733 w 862733"/>
                  <a:gd name="connsiteY10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31094 w 862733"/>
                  <a:gd name="connsiteY7" fmla="*/ 29827 h 206638"/>
                  <a:gd name="connsiteX8" fmla="*/ 0 w 862733"/>
                  <a:gd name="connsiteY8" fmla="*/ 11767 h 206638"/>
                  <a:gd name="connsiteX9" fmla="*/ 311256 w 862733"/>
                  <a:gd name="connsiteY9" fmla="*/ 3656 h 206638"/>
                  <a:gd name="connsiteX10" fmla="*/ 641593 w 862733"/>
                  <a:gd name="connsiteY10" fmla="*/ 32283 h 206638"/>
                  <a:gd name="connsiteX11" fmla="*/ 862733 w 862733"/>
                  <a:gd name="connsiteY11" fmla="*/ 132324 h 206638"/>
                  <a:gd name="connsiteX0" fmla="*/ 862733 w 862733"/>
                  <a:gd name="connsiteY0" fmla="*/ 132324 h 206638"/>
                  <a:gd name="connsiteX1" fmla="*/ 745408 w 862733"/>
                  <a:gd name="connsiteY1" fmla="*/ 206604 h 206638"/>
                  <a:gd name="connsiteX2" fmla="*/ 590973 w 862733"/>
                  <a:gd name="connsiteY2" fmla="*/ 142209 h 206638"/>
                  <a:gd name="connsiteX3" fmla="*/ 438723 w 862733"/>
                  <a:gd name="connsiteY3" fmla="*/ 161256 h 206638"/>
                  <a:gd name="connsiteX4" fmla="*/ 369973 w 862733"/>
                  <a:gd name="connsiteY4" fmla="*/ 77063 h 206638"/>
                  <a:gd name="connsiteX5" fmla="*/ 246712 w 862733"/>
                  <a:gd name="connsiteY5" fmla="*/ 139262 h 206638"/>
                  <a:gd name="connsiteX6" fmla="*/ 118691 w 862733"/>
                  <a:gd name="connsiteY6" fmla="*/ 70315 h 206638"/>
                  <a:gd name="connsiteX7" fmla="*/ 16847 w 862733"/>
                  <a:gd name="connsiteY7" fmla="*/ 27444 h 206638"/>
                  <a:gd name="connsiteX8" fmla="*/ 0 w 862733"/>
                  <a:gd name="connsiteY8" fmla="*/ 11767 h 206638"/>
                  <a:gd name="connsiteX9" fmla="*/ 311256 w 862733"/>
                  <a:gd name="connsiteY9" fmla="*/ 3656 h 206638"/>
                  <a:gd name="connsiteX10" fmla="*/ 641593 w 862733"/>
                  <a:gd name="connsiteY10" fmla="*/ 32283 h 206638"/>
                  <a:gd name="connsiteX11" fmla="*/ 862733 w 862733"/>
                  <a:gd name="connsiteY11" fmla="*/ 132324 h 206638"/>
                  <a:gd name="connsiteX0" fmla="*/ 853236 w 853236"/>
                  <a:gd name="connsiteY0" fmla="*/ 140270 h 214584"/>
                  <a:gd name="connsiteX1" fmla="*/ 735911 w 853236"/>
                  <a:gd name="connsiteY1" fmla="*/ 214550 h 214584"/>
                  <a:gd name="connsiteX2" fmla="*/ 581476 w 853236"/>
                  <a:gd name="connsiteY2" fmla="*/ 150155 h 214584"/>
                  <a:gd name="connsiteX3" fmla="*/ 429226 w 853236"/>
                  <a:gd name="connsiteY3" fmla="*/ 169202 h 214584"/>
                  <a:gd name="connsiteX4" fmla="*/ 360476 w 853236"/>
                  <a:gd name="connsiteY4" fmla="*/ 85009 h 214584"/>
                  <a:gd name="connsiteX5" fmla="*/ 237215 w 853236"/>
                  <a:gd name="connsiteY5" fmla="*/ 147208 h 214584"/>
                  <a:gd name="connsiteX6" fmla="*/ 109194 w 853236"/>
                  <a:gd name="connsiteY6" fmla="*/ 78261 h 214584"/>
                  <a:gd name="connsiteX7" fmla="*/ 7350 w 853236"/>
                  <a:gd name="connsiteY7" fmla="*/ 35390 h 214584"/>
                  <a:gd name="connsiteX8" fmla="*/ 0 w 853236"/>
                  <a:gd name="connsiteY8" fmla="*/ 7799 h 214584"/>
                  <a:gd name="connsiteX9" fmla="*/ 301759 w 853236"/>
                  <a:gd name="connsiteY9" fmla="*/ 11602 h 214584"/>
                  <a:gd name="connsiteX10" fmla="*/ 632096 w 853236"/>
                  <a:gd name="connsiteY10" fmla="*/ 40229 h 214584"/>
                  <a:gd name="connsiteX11" fmla="*/ 853236 w 853236"/>
                  <a:gd name="connsiteY11" fmla="*/ 140270 h 214584"/>
                  <a:gd name="connsiteX0" fmla="*/ 864881 w 864881"/>
                  <a:gd name="connsiteY0" fmla="*/ 140270 h 214584"/>
                  <a:gd name="connsiteX1" fmla="*/ 747556 w 864881"/>
                  <a:gd name="connsiteY1" fmla="*/ 214550 h 214584"/>
                  <a:gd name="connsiteX2" fmla="*/ 593121 w 864881"/>
                  <a:gd name="connsiteY2" fmla="*/ 150155 h 214584"/>
                  <a:gd name="connsiteX3" fmla="*/ 440871 w 864881"/>
                  <a:gd name="connsiteY3" fmla="*/ 169202 h 214584"/>
                  <a:gd name="connsiteX4" fmla="*/ 372121 w 864881"/>
                  <a:gd name="connsiteY4" fmla="*/ 85009 h 214584"/>
                  <a:gd name="connsiteX5" fmla="*/ 248860 w 864881"/>
                  <a:gd name="connsiteY5" fmla="*/ 147208 h 214584"/>
                  <a:gd name="connsiteX6" fmla="*/ 120839 w 864881"/>
                  <a:gd name="connsiteY6" fmla="*/ 78261 h 214584"/>
                  <a:gd name="connsiteX7" fmla="*/ 0 w 864881"/>
                  <a:gd name="connsiteY7" fmla="*/ 28242 h 214584"/>
                  <a:gd name="connsiteX8" fmla="*/ 11645 w 864881"/>
                  <a:gd name="connsiteY8" fmla="*/ 7799 h 214584"/>
                  <a:gd name="connsiteX9" fmla="*/ 313404 w 864881"/>
                  <a:gd name="connsiteY9" fmla="*/ 11602 h 214584"/>
                  <a:gd name="connsiteX10" fmla="*/ 643741 w 864881"/>
                  <a:gd name="connsiteY10" fmla="*/ 40229 h 214584"/>
                  <a:gd name="connsiteX11" fmla="*/ 864881 w 864881"/>
                  <a:gd name="connsiteY11" fmla="*/ 140270 h 214584"/>
                  <a:gd name="connsiteX0" fmla="*/ 864881 w 870547"/>
                  <a:gd name="connsiteY0" fmla="*/ 140270 h 216355"/>
                  <a:gd name="connsiteX1" fmla="*/ 800156 w 870547"/>
                  <a:gd name="connsiteY1" fmla="*/ 193455 h 216355"/>
                  <a:gd name="connsiteX2" fmla="*/ 747556 w 870547"/>
                  <a:gd name="connsiteY2" fmla="*/ 214550 h 216355"/>
                  <a:gd name="connsiteX3" fmla="*/ 593121 w 870547"/>
                  <a:gd name="connsiteY3" fmla="*/ 150155 h 216355"/>
                  <a:gd name="connsiteX4" fmla="*/ 440871 w 870547"/>
                  <a:gd name="connsiteY4" fmla="*/ 169202 h 216355"/>
                  <a:gd name="connsiteX5" fmla="*/ 372121 w 870547"/>
                  <a:gd name="connsiteY5" fmla="*/ 85009 h 216355"/>
                  <a:gd name="connsiteX6" fmla="*/ 248860 w 870547"/>
                  <a:gd name="connsiteY6" fmla="*/ 147208 h 216355"/>
                  <a:gd name="connsiteX7" fmla="*/ 120839 w 870547"/>
                  <a:gd name="connsiteY7" fmla="*/ 78261 h 216355"/>
                  <a:gd name="connsiteX8" fmla="*/ 0 w 870547"/>
                  <a:gd name="connsiteY8" fmla="*/ 28242 h 216355"/>
                  <a:gd name="connsiteX9" fmla="*/ 11645 w 870547"/>
                  <a:gd name="connsiteY9" fmla="*/ 7799 h 216355"/>
                  <a:gd name="connsiteX10" fmla="*/ 313404 w 870547"/>
                  <a:gd name="connsiteY10" fmla="*/ 11602 h 216355"/>
                  <a:gd name="connsiteX11" fmla="*/ 643741 w 870547"/>
                  <a:gd name="connsiteY11" fmla="*/ 40229 h 216355"/>
                  <a:gd name="connsiteX12" fmla="*/ 864881 w 870547"/>
                  <a:gd name="connsiteY12" fmla="*/ 140270 h 216355"/>
                  <a:gd name="connsiteX0" fmla="*/ 864881 w 886225"/>
                  <a:gd name="connsiteY0" fmla="*/ 140270 h 284124"/>
                  <a:gd name="connsiteX1" fmla="*/ 872969 w 886225"/>
                  <a:gd name="connsiteY1" fmla="*/ 282416 h 284124"/>
                  <a:gd name="connsiteX2" fmla="*/ 747556 w 886225"/>
                  <a:gd name="connsiteY2" fmla="*/ 214550 h 284124"/>
                  <a:gd name="connsiteX3" fmla="*/ 593121 w 886225"/>
                  <a:gd name="connsiteY3" fmla="*/ 150155 h 284124"/>
                  <a:gd name="connsiteX4" fmla="*/ 440871 w 886225"/>
                  <a:gd name="connsiteY4" fmla="*/ 169202 h 284124"/>
                  <a:gd name="connsiteX5" fmla="*/ 372121 w 886225"/>
                  <a:gd name="connsiteY5" fmla="*/ 85009 h 284124"/>
                  <a:gd name="connsiteX6" fmla="*/ 248860 w 886225"/>
                  <a:gd name="connsiteY6" fmla="*/ 147208 h 284124"/>
                  <a:gd name="connsiteX7" fmla="*/ 120839 w 886225"/>
                  <a:gd name="connsiteY7" fmla="*/ 78261 h 284124"/>
                  <a:gd name="connsiteX8" fmla="*/ 0 w 886225"/>
                  <a:gd name="connsiteY8" fmla="*/ 28242 h 284124"/>
                  <a:gd name="connsiteX9" fmla="*/ 11645 w 886225"/>
                  <a:gd name="connsiteY9" fmla="*/ 7799 h 284124"/>
                  <a:gd name="connsiteX10" fmla="*/ 313404 w 886225"/>
                  <a:gd name="connsiteY10" fmla="*/ 11602 h 284124"/>
                  <a:gd name="connsiteX11" fmla="*/ 643741 w 886225"/>
                  <a:gd name="connsiteY11" fmla="*/ 40229 h 284124"/>
                  <a:gd name="connsiteX12" fmla="*/ 864881 w 886225"/>
                  <a:gd name="connsiteY12" fmla="*/ 140270 h 284124"/>
                  <a:gd name="connsiteX0" fmla="*/ 864881 w 886225"/>
                  <a:gd name="connsiteY0" fmla="*/ 140270 h 286020"/>
                  <a:gd name="connsiteX1" fmla="*/ 872969 w 886225"/>
                  <a:gd name="connsiteY1" fmla="*/ 282416 h 286020"/>
                  <a:gd name="connsiteX2" fmla="*/ 790659 w 886225"/>
                  <a:gd name="connsiteY2" fmla="*/ 241113 h 286020"/>
                  <a:gd name="connsiteX3" fmla="*/ 747556 w 886225"/>
                  <a:gd name="connsiteY3" fmla="*/ 214550 h 286020"/>
                  <a:gd name="connsiteX4" fmla="*/ 593121 w 886225"/>
                  <a:gd name="connsiteY4" fmla="*/ 150155 h 286020"/>
                  <a:gd name="connsiteX5" fmla="*/ 440871 w 886225"/>
                  <a:gd name="connsiteY5" fmla="*/ 169202 h 286020"/>
                  <a:gd name="connsiteX6" fmla="*/ 372121 w 886225"/>
                  <a:gd name="connsiteY6" fmla="*/ 85009 h 286020"/>
                  <a:gd name="connsiteX7" fmla="*/ 248860 w 886225"/>
                  <a:gd name="connsiteY7" fmla="*/ 147208 h 286020"/>
                  <a:gd name="connsiteX8" fmla="*/ 120839 w 886225"/>
                  <a:gd name="connsiteY8" fmla="*/ 78261 h 286020"/>
                  <a:gd name="connsiteX9" fmla="*/ 0 w 886225"/>
                  <a:gd name="connsiteY9" fmla="*/ 28242 h 286020"/>
                  <a:gd name="connsiteX10" fmla="*/ 11645 w 886225"/>
                  <a:gd name="connsiteY10" fmla="*/ 7799 h 286020"/>
                  <a:gd name="connsiteX11" fmla="*/ 313404 w 886225"/>
                  <a:gd name="connsiteY11" fmla="*/ 11602 h 286020"/>
                  <a:gd name="connsiteX12" fmla="*/ 643741 w 886225"/>
                  <a:gd name="connsiteY12" fmla="*/ 40229 h 286020"/>
                  <a:gd name="connsiteX13" fmla="*/ 864881 w 886225"/>
                  <a:gd name="connsiteY13" fmla="*/ 140270 h 286020"/>
                  <a:gd name="connsiteX0" fmla="*/ 864881 w 886225"/>
                  <a:gd name="connsiteY0" fmla="*/ 140270 h 325888"/>
                  <a:gd name="connsiteX1" fmla="*/ 872969 w 886225"/>
                  <a:gd name="connsiteY1" fmla="*/ 282416 h 325888"/>
                  <a:gd name="connsiteX2" fmla="*/ 752669 w 886225"/>
                  <a:gd name="connsiteY2" fmla="*/ 323720 h 325888"/>
                  <a:gd name="connsiteX3" fmla="*/ 747556 w 886225"/>
                  <a:gd name="connsiteY3" fmla="*/ 214550 h 325888"/>
                  <a:gd name="connsiteX4" fmla="*/ 593121 w 886225"/>
                  <a:gd name="connsiteY4" fmla="*/ 150155 h 325888"/>
                  <a:gd name="connsiteX5" fmla="*/ 440871 w 886225"/>
                  <a:gd name="connsiteY5" fmla="*/ 169202 h 325888"/>
                  <a:gd name="connsiteX6" fmla="*/ 372121 w 886225"/>
                  <a:gd name="connsiteY6" fmla="*/ 85009 h 325888"/>
                  <a:gd name="connsiteX7" fmla="*/ 248860 w 886225"/>
                  <a:gd name="connsiteY7" fmla="*/ 147208 h 325888"/>
                  <a:gd name="connsiteX8" fmla="*/ 120839 w 886225"/>
                  <a:gd name="connsiteY8" fmla="*/ 78261 h 325888"/>
                  <a:gd name="connsiteX9" fmla="*/ 0 w 886225"/>
                  <a:gd name="connsiteY9" fmla="*/ 28242 h 325888"/>
                  <a:gd name="connsiteX10" fmla="*/ 11645 w 886225"/>
                  <a:gd name="connsiteY10" fmla="*/ 7799 h 325888"/>
                  <a:gd name="connsiteX11" fmla="*/ 313404 w 886225"/>
                  <a:gd name="connsiteY11" fmla="*/ 11602 h 325888"/>
                  <a:gd name="connsiteX12" fmla="*/ 643741 w 886225"/>
                  <a:gd name="connsiteY12" fmla="*/ 40229 h 325888"/>
                  <a:gd name="connsiteX13" fmla="*/ 864881 w 886225"/>
                  <a:gd name="connsiteY13" fmla="*/ 140270 h 325888"/>
                  <a:gd name="connsiteX0" fmla="*/ 864881 w 886225"/>
                  <a:gd name="connsiteY0" fmla="*/ 140270 h 353639"/>
                  <a:gd name="connsiteX1" fmla="*/ 872969 w 886225"/>
                  <a:gd name="connsiteY1" fmla="*/ 282416 h 353639"/>
                  <a:gd name="connsiteX2" fmla="*/ 651364 w 886225"/>
                  <a:gd name="connsiteY2" fmla="*/ 352315 h 353639"/>
                  <a:gd name="connsiteX3" fmla="*/ 747556 w 886225"/>
                  <a:gd name="connsiteY3" fmla="*/ 214550 h 353639"/>
                  <a:gd name="connsiteX4" fmla="*/ 593121 w 886225"/>
                  <a:gd name="connsiteY4" fmla="*/ 150155 h 353639"/>
                  <a:gd name="connsiteX5" fmla="*/ 440871 w 886225"/>
                  <a:gd name="connsiteY5" fmla="*/ 169202 h 353639"/>
                  <a:gd name="connsiteX6" fmla="*/ 372121 w 886225"/>
                  <a:gd name="connsiteY6" fmla="*/ 85009 h 353639"/>
                  <a:gd name="connsiteX7" fmla="*/ 248860 w 886225"/>
                  <a:gd name="connsiteY7" fmla="*/ 147208 h 353639"/>
                  <a:gd name="connsiteX8" fmla="*/ 120839 w 886225"/>
                  <a:gd name="connsiteY8" fmla="*/ 78261 h 353639"/>
                  <a:gd name="connsiteX9" fmla="*/ 0 w 886225"/>
                  <a:gd name="connsiteY9" fmla="*/ 28242 h 353639"/>
                  <a:gd name="connsiteX10" fmla="*/ 11645 w 886225"/>
                  <a:gd name="connsiteY10" fmla="*/ 7799 h 353639"/>
                  <a:gd name="connsiteX11" fmla="*/ 313404 w 886225"/>
                  <a:gd name="connsiteY11" fmla="*/ 11602 h 353639"/>
                  <a:gd name="connsiteX12" fmla="*/ 643741 w 886225"/>
                  <a:gd name="connsiteY12" fmla="*/ 40229 h 353639"/>
                  <a:gd name="connsiteX13" fmla="*/ 864881 w 886225"/>
                  <a:gd name="connsiteY13" fmla="*/ 140270 h 353639"/>
                  <a:gd name="connsiteX0" fmla="*/ 864881 w 886225"/>
                  <a:gd name="connsiteY0" fmla="*/ 140270 h 353639"/>
                  <a:gd name="connsiteX1" fmla="*/ 872969 w 886225"/>
                  <a:gd name="connsiteY1" fmla="*/ 282416 h 353639"/>
                  <a:gd name="connsiteX2" fmla="*/ 651364 w 886225"/>
                  <a:gd name="connsiteY2" fmla="*/ 352315 h 353639"/>
                  <a:gd name="connsiteX3" fmla="*/ 712732 w 886225"/>
                  <a:gd name="connsiteY3" fmla="*/ 185956 h 353639"/>
                  <a:gd name="connsiteX4" fmla="*/ 593121 w 886225"/>
                  <a:gd name="connsiteY4" fmla="*/ 150155 h 353639"/>
                  <a:gd name="connsiteX5" fmla="*/ 440871 w 886225"/>
                  <a:gd name="connsiteY5" fmla="*/ 169202 h 353639"/>
                  <a:gd name="connsiteX6" fmla="*/ 372121 w 886225"/>
                  <a:gd name="connsiteY6" fmla="*/ 85009 h 353639"/>
                  <a:gd name="connsiteX7" fmla="*/ 248860 w 886225"/>
                  <a:gd name="connsiteY7" fmla="*/ 147208 h 353639"/>
                  <a:gd name="connsiteX8" fmla="*/ 120839 w 886225"/>
                  <a:gd name="connsiteY8" fmla="*/ 78261 h 353639"/>
                  <a:gd name="connsiteX9" fmla="*/ 0 w 886225"/>
                  <a:gd name="connsiteY9" fmla="*/ 28242 h 353639"/>
                  <a:gd name="connsiteX10" fmla="*/ 11645 w 886225"/>
                  <a:gd name="connsiteY10" fmla="*/ 7799 h 353639"/>
                  <a:gd name="connsiteX11" fmla="*/ 313404 w 886225"/>
                  <a:gd name="connsiteY11" fmla="*/ 11602 h 353639"/>
                  <a:gd name="connsiteX12" fmla="*/ 643741 w 886225"/>
                  <a:gd name="connsiteY12" fmla="*/ 40229 h 353639"/>
                  <a:gd name="connsiteX13" fmla="*/ 864881 w 886225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30336 w 895722"/>
                  <a:gd name="connsiteY8" fmla="*/ 78261 h 353639"/>
                  <a:gd name="connsiteX9" fmla="*/ 0 w 895722"/>
                  <a:gd name="connsiteY9" fmla="*/ 35391 h 353639"/>
                  <a:gd name="connsiteX10" fmla="*/ 21142 w 895722"/>
                  <a:gd name="connsiteY10" fmla="*/ 7799 h 353639"/>
                  <a:gd name="connsiteX11" fmla="*/ 322901 w 895722"/>
                  <a:gd name="connsiteY11" fmla="*/ 11602 h 353639"/>
                  <a:gd name="connsiteX12" fmla="*/ 653238 w 895722"/>
                  <a:gd name="connsiteY12" fmla="*/ 40229 h 353639"/>
                  <a:gd name="connsiteX13" fmla="*/ 874378 w 895722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94721 w 895722"/>
                  <a:gd name="connsiteY8" fmla="*/ 92559 h 353639"/>
                  <a:gd name="connsiteX9" fmla="*/ 0 w 895722"/>
                  <a:gd name="connsiteY9" fmla="*/ 35391 h 353639"/>
                  <a:gd name="connsiteX10" fmla="*/ 21142 w 895722"/>
                  <a:gd name="connsiteY10" fmla="*/ 7799 h 353639"/>
                  <a:gd name="connsiteX11" fmla="*/ 322901 w 895722"/>
                  <a:gd name="connsiteY11" fmla="*/ 11602 h 353639"/>
                  <a:gd name="connsiteX12" fmla="*/ 653238 w 895722"/>
                  <a:gd name="connsiteY12" fmla="*/ 40229 h 353639"/>
                  <a:gd name="connsiteX13" fmla="*/ 874378 w 895722"/>
                  <a:gd name="connsiteY13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0771 w 895722"/>
                  <a:gd name="connsiteY8" fmla="*/ 130705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0771 w 895722"/>
                  <a:gd name="connsiteY8" fmla="*/ 130705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353639"/>
                  <a:gd name="connsiteX1" fmla="*/ 882466 w 895722"/>
                  <a:gd name="connsiteY1" fmla="*/ 282416 h 353639"/>
                  <a:gd name="connsiteX2" fmla="*/ 660861 w 895722"/>
                  <a:gd name="connsiteY2" fmla="*/ 352315 h 353639"/>
                  <a:gd name="connsiteX3" fmla="*/ 722229 w 895722"/>
                  <a:gd name="connsiteY3" fmla="*/ 185956 h 353639"/>
                  <a:gd name="connsiteX4" fmla="*/ 602618 w 895722"/>
                  <a:gd name="connsiteY4" fmla="*/ 150155 h 353639"/>
                  <a:gd name="connsiteX5" fmla="*/ 450368 w 895722"/>
                  <a:gd name="connsiteY5" fmla="*/ 169202 h 353639"/>
                  <a:gd name="connsiteX6" fmla="*/ 381618 w 895722"/>
                  <a:gd name="connsiteY6" fmla="*/ 85009 h 353639"/>
                  <a:gd name="connsiteX7" fmla="*/ 258357 w 895722"/>
                  <a:gd name="connsiteY7" fmla="*/ 147208 h 353639"/>
                  <a:gd name="connsiteX8" fmla="*/ 187894 w 895722"/>
                  <a:gd name="connsiteY8" fmla="*/ 59218 h 353639"/>
                  <a:gd name="connsiteX9" fmla="*/ 94721 w 895722"/>
                  <a:gd name="connsiteY9" fmla="*/ 92559 h 353639"/>
                  <a:gd name="connsiteX10" fmla="*/ 0 w 895722"/>
                  <a:gd name="connsiteY10" fmla="*/ 35391 h 353639"/>
                  <a:gd name="connsiteX11" fmla="*/ 21142 w 895722"/>
                  <a:gd name="connsiteY11" fmla="*/ 7799 h 353639"/>
                  <a:gd name="connsiteX12" fmla="*/ 322901 w 895722"/>
                  <a:gd name="connsiteY12" fmla="*/ 11602 h 353639"/>
                  <a:gd name="connsiteX13" fmla="*/ 653238 w 895722"/>
                  <a:gd name="connsiteY13" fmla="*/ 40229 h 353639"/>
                  <a:gd name="connsiteX14" fmla="*/ 874378 w 895722"/>
                  <a:gd name="connsiteY14" fmla="*/ 140270 h 353639"/>
                  <a:gd name="connsiteX0" fmla="*/ 874378 w 895722"/>
                  <a:gd name="connsiteY0" fmla="*/ 140270 h 284099"/>
                  <a:gd name="connsiteX1" fmla="*/ 882466 w 895722"/>
                  <a:gd name="connsiteY1" fmla="*/ 282416 h 284099"/>
                  <a:gd name="connsiteX2" fmla="*/ 822316 w 895722"/>
                  <a:gd name="connsiteY2" fmla="*/ 173598 h 284099"/>
                  <a:gd name="connsiteX3" fmla="*/ 722229 w 895722"/>
                  <a:gd name="connsiteY3" fmla="*/ 185956 h 284099"/>
                  <a:gd name="connsiteX4" fmla="*/ 602618 w 895722"/>
                  <a:gd name="connsiteY4" fmla="*/ 150155 h 284099"/>
                  <a:gd name="connsiteX5" fmla="*/ 450368 w 895722"/>
                  <a:gd name="connsiteY5" fmla="*/ 169202 h 284099"/>
                  <a:gd name="connsiteX6" fmla="*/ 381618 w 895722"/>
                  <a:gd name="connsiteY6" fmla="*/ 85009 h 284099"/>
                  <a:gd name="connsiteX7" fmla="*/ 258357 w 895722"/>
                  <a:gd name="connsiteY7" fmla="*/ 147208 h 284099"/>
                  <a:gd name="connsiteX8" fmla="*/ 187894 w 895722"/>
                  <a:gd name="connsiteY8" fmla="*/ 59218 h 284099"/>
                  <a:gd name="connsiteX9" fmla="*/ 94721 w 895722"/>
                  <a:gd name="connsiteY9" fmla="*/ 92559 h 284099"/>
                  <a:gd name="connsiteX10" fmla="*/ 0 w 895722"/>
                  <a:gd name="connsiteY10" fmla="*/ 35391 h 284099"/>
                  <a:gd name="connsiteX11" fmla="*/ 21142 w 895722"/>
                  <a:gd name="connsiteY11" fmla="*/ 7799 h 284099"/>
                  <a:gd name="connsiteX12" fmla="*/ 322901 w 895722"/>
                  <a:gd name="connsiteY12" fmla="*/ 11602 h 284099"/>
                  <a:gd name="connsiteX13" fmla="*/ 653238 w 895722"/>
                  <a:gd name="connsiteY13" fmla="*/ 40229 h 284099"/>
                  <a:gd name="connsiteX14" fmla="*/ 874378 w 895722"/>
                  <a:gd name="connsiteY14" fmla="*/ 140270 h 284099"/>
                  <a:gd name="connsiteX0" fmla="*/ 874378 w 882222"/>
                  <a:gd name="connsiteY0" fmla="*/ 140270 h 186926"/>
                  <a:gd name="connsiteX1" fmla="*/ 822316 w 882222"/>
                  <a:gd name="connsiteY1" fmla="*/ 173598 h 186926"/>
                  <a:gd name="connsiteX2" fmla="*/ 722229 w 882222"/>
                  <a:gd name="connsiteY2" fmla="*/ 185956 h 186926"/>
                  <a:gd name="connsiteX3" fmla="*/ 602618 w 882222"/>
                  <a:gd name="connsiteY3" fmla="*/ 150155 h 186926"/>
                  <a:gd name="connsiteX4" fmla="*/ 450368 w 882222"/>
                  <a:gd name="connsiteY4" fmla="*/ 169202 h 186926"/>
                  <a:gd name="connsiteX5" fmla="*/ 381618 w 882222"/>
                  <a:gd name="connsiteY5" fmla="*/ 85009 h 186926"/>
                  <a:gd name="connsiteX6" fmla="*/ 258357 w 882222"/>
                  <a:gd name="connsiteY6" fmla="*/ 147208 h 186926"/>
                  <a:gd name="connsiteX7" fmla="*/ 187894 w 882222"/>
                  <a:gd name="connsiteY7" fmla="*/ 59218 h 186926"/>
                  <a:gd name="connsiteX8" fmla="*/ 94721 w 882222"/>
                  <a:gd name="connsiteY8" fmla="*/ 92559 h 186926"/>
                  <a:gd name="connsiteX9" fmla="*/ 0 w 882222"/>
                  <a:gd name="connsiteY9" fmla="*/ 35391 h 186926"/>
                  <a:gd name="connsiteX10" fmla="*/ 21142 w 882222"/>
                  <a:gd name="connsiteY10" fmla="*/ 7799 h 186926"/>
                  <a:gd name="connsiteX11" fmla="*/ 322901 w 882222"/>
                  <a:gd name="connsiteY11" fmla="*/ 11602 h 186926"/>
                  <a:gd name="connsiteX12" fmla="*/ 653238 w 882222"/>
                  <a:gd name="connsiteY12" fmla="*/ 40229 h 186926"/>
                  <a:gd name="connsiteX13" fmla="*/ 874378 w 882222"/>
                  <a:gd name="connsiteY13" fmla="*/ 140270 h 186926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81618 w 882222"/>
                  <a:gd name="connsiteY5" fmla="*/ 85009 h 192470"/>
                  <a:gd name="connsiteX6" fmla="*/ 258357 w 882222"/>
                  <a:gd name="connsiteY6" fmla="*/ 147208 h 192470"/>
                  <a:gd name="connsiteX7" fmla="*/ 187894 w 882222"/>
                  <a:gd name="connsiteY7" fmla="*/ 59218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79243 w 882222"/>
                  <a:gd name="connsiteY5" fmla="*/ 42117 h 192470"/>
                  <a:gd name="connsiteX6" fmla="*/ 258357 w 882222"/>
                  <a:gd name="connsiteY6" fmla="*/ 147208 h 192470"/>
                  <a:gd name="connsiteX7" fmla="*/ 187894 w 882222"/>
                  <a:gd name="connsiteY7" fmla="*/ 59218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4378 w 882222"/>
                  <a:gd name="connsiteY0" fmla="*/ 140270 h 192470"/>
                  <a:gd name="connsiteX1" fmla="*/ 822316 w 882222"/>
                  <a:gd name="connsiteY1" fmla="*/ 173598 h 192470"/>
                  <a:gd name="connsiteX2" fmla="*/ 722229 w 882222"/>
                  <a:gd name="connsiteY2" fmla="*/ 185956 h 192470"/>
                  <a:gd name="connsiteX3" fmla="*/ 536136 w 882222"/>
                  <a:gd name="connsiteY3" fmla="*/ 69136 h 192470"/>
                  <a:gd name="connsiteX4" fmla="*/ 450368 w 882222"/>
                  <a:gd name="connsiteY4" fmla="*/ 169202 h 192470"/>
                  <a:gd name="connsiteX5" fmla="*/ 379243 w 882222"/>
                  <a:gd name="connsiteY5" fmla="*/ 42117 h 192470"/>
                  <a:gd name="connsiteX6" fmla="*/ 258357 w 882222"/>
                  <a:gd name="connsiteY6" fmla="*/ 147208 h 192470"/>
                  <a:gd name="connsiteX7" fmla="*/ 190268 w 882222"/>
                  <a:gd name="connsiteY7" fmla="*/ 21091 h 192470"/>
                  <a:gd name="connsiteX8" fmla="*/ 94721 w 882222"/>
                  <a:gd name="connsiteY8" fmla="*/ 92559 h 192470"/>
                  <a:gd name="connsiteX9" fmla="*/ 0 w 882222"/>
                  <a:gd name="connsiteY9" fmla="*/ 35391 h 192470"/>
                  <a:gd name="connsiteX10" fmla="*/ 21142 w 882222"/>
                  <a:gd name="connsiteY10" fmla="*/ 7799 h 192470"/>
                  <a:gd name="connsiteX11" fmla="*/ 322901 w 882222"/>
                  <a:gd name="connsiteY11" fmla="*/ 11602 h 192470"/>
                  <a:gd name="connsiteX12" fmla="*/ 653238 w 882222"/>
                  <a:gd name="connsiteY12" fmla="*/ 40229 h 192470"/>
                  <a:gd name="connsiteX13" fmla="*/ 874378 w 882222"/>
                  <a:gd name="connsiteY13" fmla="*/ 140270 h 192470"/>
                  <a:gd name="connsiteX0" fmla="*/ 875700 w 883544"/>
                  <a:gd name="connsiteY0" fmla="*/ 158386 h 210586"/>
                  <a:gd name="connsiteX1" fmla="*/ 823638 w 883544"/>
                  <a:gd name="connsiteY1" fmla="*/ 191714 h 210586"/>
                  <a:gd name="connsiteX2" fmla="*/ 723551 w 883544"/>
                  <a:gd name="connsiteY2" fmla="*/ 204072 h 210586"/>
                  <a:gd name="connsiteX3" fmla="*/ 537458 w 883544"/>
                  <a:gd name="connsiteY3" fmla="*/ 87252 h 210586"/>
                  <a:gd name="connsiteX4" fmla="*/ 451690 w 883544"/>
                  <a:gd name="connsiteY4" fmla="*/ 187318 h 210586"/>
                  <a:gd name="connsiteX5" fmla="*/ 380565 w 883544"/>
                  <a:gd name="connsiteY5" fmla="*/ 60233 h 210586"/>
                  <a:gd name="connsiteX6" fmla="*/ 259679 w 883544"/>
                  <a:gd name="connsiteY6" fmla="*/ 165324 h 210586"/>
                  <a:gd name="connsiteX7" fmla="*/ 191590 w 883544"/>
                  <a:gd name="connsiteY7" fmla="*/ 39207 h 210586"/>
                  <a:gd name="connsiteX8" fmla="*/ 96043 w 883544"/>
                  <a:gd name="connsiteY8" fmla="*/ 110675 h 210586"/>
                  <a:gd name="connsiteX9" fmla="*/ 1322 w 883544"/>
                  <a:gd name="connsiteY9" fmla="*/ 53507 h 210586"/>
                  <a:gd name="connsiteX10" fmla="*/ 1095 w 883544"/>
                  <a:gd name="connsiteY10" fmla="*/ 4470 h 210586"/>
                  <a:gd name="connsiteX11" fmla="*/ 324223 w 883544"/>
                  <a:gd name="connsiteY11" fmla="*/ 29718 h 210586"/>
                  <a:gd name="connsiteX12" fmla="*/ 654560 w 883544"/>
                  <a:gd name="connsiteY12" fmla="*/ 58345 h 210586"/>
                  <a:gd name="connsiteX13" fmla="*/ 875700 w 883544"/>
                  <a:gd name="connsiteY13" fmla="*/ 158386 h 210586"/>
                  <a:gd name="connsiteX0" fmla="*/ 881501 w 889345"/>
                  <a:gd name="connsiteY0" fmla="*/ 158386 h 210586"/>
                  <a:gd name="connsiteX1" fmla="*/ 829439 w 889345"/>
                  <a:gd name="connsiteY1" fmla="*/ 191714 h 210586"/>
                  <a:gd name="connsiteX2" fmla="*/ 729352 w 889345"/>
                  <a:gd name="connsiteY2" fmla="*/ 204072 h 210586"/>
                  <a:gd name="connsiteX3" fmla="*/ 543259 w 889345"/>
                  <a:gd name="connsiteY3" fmla="*/ 87252 h 210586"/>
                  <a:gd name="connsiteX4" fmla="*/ 457491 w 889345"/>
                  <a:gd name="connsiteY4" fmla="*/ 187318 h 210586"/>
                  <a:gd name="connsiteX5" fmla="*/ 386366 w 889345"/>
                  <a:gd name="connsiteY5" fmla="*/ 60233 h 210586"/>
                  <a:gd name="connsiteX6" fmla="*/ 265480 w 889345"/>
                  <a:gd name="connsiteY6" fmla="*/ 165324 h 210586"/>
                  <a:gd name="connsiteX7" fmla="*/ 197391 w 889345"/>
                  <a:gd name="connsiteY7" fmla="*/ 39207 h 210586"/>
                  <a:gd name="connsiteX8" fmla="*/ 101844 w 889345"/>
                  <a:gd name="connsiteY8" fmla="*/ 110675 h 210586"/>
                  <a:gd name="connsiteX9" fmla="*/ 0 w 889345"/>
                  <a:gd name="connsiteY9" fmla="*/ 53507 h 210586"/>
                  <a:gd name="connsiteX10" fmla="*/ 6896 w 889345"/>
                  <a:gd name="connsiteY10" fmla="*/ 4470 h 210586"/>
                  <a:gd name="connsiteX11" fmla="*/ 330024 w 889345"/>
                  <a:gd name="connsiteY11" fmla="*/ 29718 h 210586"/>
                  <a:gd name="connsiteX12" fmla="*/ 660361 w 889345"/>
                  <a:gd name="connsiteY12" fmla="*/ 58345 h 210586"/>
                  <a:gd name="connsiteX13" fmla="*/ 881501 w 889345"/>
                  <a:gd name="connsiteY13" fmla="*/ 158386 h 210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9345" h="210586">
                    <a:moveTo>
                      <a:pt x="881501" y="158386"/>
                    </a:moveTo>
                    <a:cubicBezTo>
                      <a:pt x="909681" y="180614"/>
                      <a:pt x="854797" y="184100"/>
                      <a:pt x="829439" y="191714"/>
                    </a:cubicBezTo>
                    <a:cubicBezTo>
                      <a:pt x="804081" y="199328"/>
                      <a:pt x="777049" y="221482"/>
                      <a:pt x="729352" y="204072"/>
                    </a:cubicBezTo>
                    <a:cubicBezTo>
                      <a:pt x="681655" y="186662"/>
                      <a:pt x="588569" y="90044"/>
                      <a:pt x="543259" y="87252"/>
                    </a:cubicBezTo>
                    <a:cubicBezTo>
                      <a:pt x="497949" y="84460"/>
                      <a:pt x="483640" y="191821"/>
                      <a:pt x="457491" y="187318"/>
                    </a:cubicBezTo>
                    <a:cubicBezTo>
                      <a:pt x="431342" y="182815"/>
                      <a:pt x="435401" y="69233"/>
                      <a:pt x="386366" y="60233"/>
                    </a:cubicBezTo>
                    <a:cubicBezTo>
                      <a:pt x="337331" y="51233"/>
                      <a:pt x="296976" y="168828"/>
                      <a:pt x="265480" y="165324"/>
                    </a:cubicBezTo>
                    <a:cubicBezTo>
                      <a:pt x="233984" y="161820"/>
                      <a:pt x="224664" y="48315"/>
                      <a:pt x="197391" y="39207"/>
                    </a:cubicBezTo>
                    <a:cubicBezTo>
                      <a:pt x="170118" y="30099"/>
                      <a:pt x="131973" y="126561"/>
                      <a:pt x="101844" y="110675"/>
                    </a:cubicBezTo>
                    <a:lnTo>
                      <a:pt x="0" y="53507"/>
                    </a:lnTo>
                    <a:cubicBezTo>
                      <a:pt x="3882" y="46693"/>
                      <a:pt x="3014" y="11284"/>
                      <a:pt x="6896" y="4470"/>
                    </a:cubicBezTo>
                    <a:cubicBezTo>
                      <a:pt x="183488" y="-12594"/>
                      <a:pt x="224675" y="24313"/>
                      <a:pt x="330024" y="29718"/>
                    </a:cubicBezTo>
                    <a:cubicBezTo>
                      <a:pt x="435373" y="35123"/>
                      <a:pt x="568448" y="36900"/>
                      <a:pt x="660361" y="58345"/>
                    </a:cubicBezTo>
                    <a:cubicBezTo>
                      <a:pt x="752274" y="79790"/>
                      <a:pt x="831353" y="140056"/>
                      <a:pt x="881501" y="158386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2" name="Freeform 19">
                <a:extLst>
                  <a:ext uri="{FF2B5EF4-FFF2-40B4-BE49-F238E27FC236}">
                    <a16:creationId xmlns="" xmlns:a16="http://schemas.microsoft.com/office/drawing/2014/main" id="{BCA8DBC9-DE98-440F-BD71-E4DB02B334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750482" y="4102127"/>
                <a:ext cx="721804" cy="1050718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472 w 43490"/>
                  <a:gd name="connsiteY0" fmla="*/ 9449 h 19058"/>
                  <a:gd name="connsiteX1" fmla="*/ 10465 w 43490"/>
                  <a:gd name="connsiteY1" fmla="*/ 18673 h 19058"/>
                  <a:gd name="connsiteX2" fmla="*/ 27180 w 43490"/>
                  <a:gd name="connsiteY2" fmla="*/ 17130 h 19058"/>
                  <a:gd name="connsiteX3" fmla="*/ 38639 w 43490"/>
                  <a:gd name="connsiteY3" fmla="*/ 13771 h 19058"/>
                  <a:gd name="connsiteX4" fmla="*/ 37683 w 43490"/>
                  <a:gd name="connsiteY4" fmla="*/ 9905 h 19058"/>
                  <a:gd name="connsiteX5" fmla="*/ 43233 w 43490"/>
                  <a:gd name="connsiteY5" fmla="*/ 1229 h 19058"/>
                  <a:gd name="connsiteX6" fmla="*/ 28065 w 43490"/>
                  <a:gd name="connsiteY6" fmla="*/ 117 h 19058"/>
                  <a:gd name="connsiteX7" fmla="*/ 1686 w 43490"/>
                  <a:gd name="connsiteY7" fmla="*/ 1755 h 19058"/>
                  <a:gd name="connsiteX8" fmla="*/ 472 w 43490"/>
                  <a:gd name="connsiteY8" fmla="*/ 9449 h 19058"/>
                  <a:gd name="connsiteX0" fmla="*/ 472 w 44724"/>
                  <a:gd name="connsiteY0" fmla="*/ 9448 h 19057"/>
                  <a:gd name="connsiteX1" fmla="*/ 10465 w 44724"/>
                  <a:gd name="connsiteY1" fmla="*/ 18672 h 19057"/>
                  <a:gd name="connsiteX2" fmla="*/ 27180 w 44724"/>
                  <a:gd name="connsiteY2" fmla="*/ 17129 h 19057"/>
                  <a:gd name="connsiteX3" fmla="*/ 38639 w 44724"/>
                  <a:gd name="connsiteY3" fmla="*/ 13770 h 19057"/>
                  <a:gd name="connsiteX4" fmla="*/ 43640 w 44724"/>
                  <a:gd name="connsiteY4" fmla="*/ 9862 h 19057"/>
                  <a:gd name="connsiteX5" fmla="*/ 43233 w 44724"/>
                  <a:gd name="connsiteY5" fmla="*/ 1228 h 19057"/>
                  <a:gd name="connsiteX6" fmla="*/ 28065 w 44724"/>
                  <a:gd name="connsiteY6" fmla="*/ 116 h 19057"/>
                  <a:gd name="connsiteX7" fmla="*/ 1686 w 44724"/>
                  <a:gd name="connsiteY7" fmla="*/ 1754 h 19057"/>
                  <a:gd name="connsiteX8" fmla="*/ 472 w 44724"/>
                  <a:gd name="connsiteY8" fmla="*/ 9448 h 19057"/>
                  <a:gd name="connsiteX0" fmla="*/ 472 w 45554"/>
                  <a:gd name="connsiteY0" fmla="*/ 9448 h 19713"/>
                  <a:gd name="connsiteX1" fmla="*/ 10465 w 45554"/>
                  <a:gd name="connsiteY1" fmla="*/ 18672 h 19713"/>
                  <a:gd name="connsiteX2" fmla="*/ 45040 w 45554"/>
                  <a:gd name="connsiteY2" fmla="*/ 19345 h 19713"/>
                  <a:gd name="connsiteX3" fmla="*/ 38639 w 45554"/>
                  <a:gd name="connsiteY3" fmla="*/ 13770 h 19713"/>
                  <a:gd name="connsiteX4" fmla="*/ 43640 w 45554"/>
                  <a:gd name="connsiteY4" fmla="*/ 9862 h 19713"/>
                  <a:gd name="connsiteX5" fmla="*/ 43233 w 45554"/>
                  <a:gd name="connsiteY5" fmla="*/ 1228 h 19713"/>
                  <a:gd name="connsiteX6" fmla="*/ 28065 w 45554"/>
                  <a:gd name="connsiteY6" fmla="*/ 116 h 19713"/>
                  <a:gd name="connsiteX7" fmla="*/ 1686 w 45554"/>
                  <a:gd name="connsiteY7" fmla="*/ 1754 h 19713"/>
                  <a:gd name="connsiteX8" fmla="*/ 472 w 45554"/>
                  <a:gd name="connsiteY8" fmla="*/ 9448 h 19713"/>
                  <a:gd name="connsiteX0" fmla="*/ 472 w 45554"/>
                  <a:gd name="connsiteY0" fmla="*/ 9448 h 20303"/>
                  <a:gd name="connsiteX1" fmla="*/ 23032 w 45554"/>
                  <a:gd name="connsiteY1" fmla="*/ 19707 h 20303"/>
                  <a:gd name="connsiteX2" fmla="*/ 45040 w 45554"/>
                  <a:gd name="connsiteY2" fmla="*/ 19345 h 20303"/>
                  <a:gd name="connsiteX3" fmla="*/ 38639 w 45554"/>
                  <a:gd name="connsiteY3" fmla="*/ 13770 h 20303"/>
                  <a:gd name="connsiteX4" fmla="*/ 43640 w 45554"/>
                  <a:gd name="connsiteY4" fmla="*/ 9862 h 20303"/>
                  <a:gd name="connsiteX5" fmla="*/ 43233 w 45554"/>
                  <a:gd name="connsiteY5" fmla="*/ 1228 h 20303"/>
                  <a:gd name="connsiteX6" fmla="*/ 28065 w 45554"/>
                  <a:gd name="connsiteY6" fmla="*/ 116 h 20303"/>
                  <a:gd name="connsiteX7" fmla="*/ 1686 w 45554"/>
                  <a:gd name="connsiteY7" fmla="*/ 1754 h 20303"/>
                  <a:gd name="connsiteX8" fmla="*/ 472 w 45554"/>
                  <a:gd name="connsiteY8" fmla="*/ 9448 h 20303"/>
                  <a:gd name="connsiteX0" fmla="*/ 472 w 45554"/>
                  <a:gd name="connsiteY0" fmla="*/ 9448 h 20299"/>
                  <a:gd name="connsiteX1" fmla="*/ 23949 w 45554"/>
                  <a:gd name="connsiteY1" fmla="*/ 19701 h 20299"/>
                  <a:gd name="connsiteX2" fmla="*/ 45040 w 45554"/>
                  <a:gd name="connsiteY2" fmla="*/ 19345 h 20299"/>
                  <a:gd name="connsiteX3" fmla="*/ 38639 w 45554"/>
                  <a:gd name="connsiteY3" fmla="*/ 13770 h 20299"/>
                  <a:gd name="connsiteX4" fmla="*/ 43640 w 45554"/>
                  <a:gd name="connsiteY4" fmla="*/ 9862 h 20299"/>
                  <a:gd name="connsiteX5" fmla="*/ 43233 w 45554"/>
                  <a:gd name="connsiteY5" fmla="*/ 1228 h 20299"/>
                  <a:gd name="connsiteX6" fmla="*/ 28065 w 45554"/>
                  <a:gd name="connsiteY6" fmla="*/ 116 h 20299"/>
                  <a:gd name="connsiteX7" fmla="*/ 1686 w 45554"/>
                  <a:gd name="connsiteY7" fmla="*/ 1754 h 20299"/>
                  <a:gd name="connsiteX8" fmla="*/ 472 w 45554"/>
                  <a:gd name="connsiteY8" fmla="*/ 9448 h 20299"/>
                  <a:gd name="connsiteX0" fmla="*/ 472 w 45554"/>
                  <a:gd name="connsiteY0" fmla="*/ 9448 h 20299"/>
                  <a:gd name="connsiteX1" fmla="*/ 23949 w 45554"/>
                  <a:gd name="connsiteY1" fmla="*/ 19701 h 20299"/>
                  <a:gd name="connsiteX2" fmla="*/ 45040 w 45554"/>
                  <a:gd name="connsiteY2" fmla="*/ 19345 h 20299"/>
                  <a:gd name="connsiteX3" fmla="*/ 38639 w 45554"/>
                  <a:gd name="connsiteY3" fmla="*/ 13770 h 20299"/>
                  <a:gd name="connsiteX4" fmla="*/ 43640 w 45554"/>
                  <a:gd name="connsiteY4" fmla="*/ 9862 h 20299"/>
                  <a:gd name="connsiteX5" fmla="*/ 43233 w 45554"/>
                  <a:gd name="connsiteY5" fmla="*/ 1228 h 20299"/>
                  <a:gd name="connsiteX6" fmla="*/ 28065 w 45554"/>
                  <a:gd name="connsiteY6" fmla="*/ 116 h 20299"/>
                  <a:gd name="connsiteX7" fmla="*/ 1686 w 45554"/>
                  <a:gd name="connsiteY7" fmla="*/ 1754 h 20299"/>
                  <a:gd name="connsiteX8" fmla="*/ 472 w 45554"/>
                  <a:gd name="connsiteY8" fmla="*/ 9448 h 20299"/>
                  <a:gd name="connsiteX0" fmla="*/ 480 w 45562"/>
                  <a:gd name="connsiteY0" fmla="*/ 9316 h 20167"/>
                  <a:gd name="connsiteX1" fmla="*/ 23957 w 45562"/>
                  <a:gd name="connsiteY1" fmla="*/ 19569 h 20167"/>
                  <a:gd name="connsiteX2" fmla="*/ 45048 w 45562"/>
                  <a:gd name="connsiteY2" fmla="*/ 19213 h 20167"/>
                  <a:gd name="connsiteX3" fmla="*/ 38647 w 45562"/>
                  <a:gd name="connsiteY3" fmla="*/ 13638 h 20167"/>
                  <a:gd name="connsiteX4" fmla="*/ 43648 w 45562"/>
                  <a:gd name="connsiteY4" fmla="*/ 9730 h 20167"/>
                  <a:gd name="connsiteX5" fmla="*/ 43241 w 45562"/>
                  <a:gd name="connsiteY5" fmla="*/ 1096 h 20167"/>
                  <a:gd name="connsiteX6" fmla="*/ 28187 w 45562"/>
                  <a:gd name="connsiteY6" fmla="*/ 178 h 20167"/>
                  <a:gd name="connsiteX7" fmla="*/ 1694 w 45562"/>
                  <a:gd name="connsiteY7" fmla="*/ 1622 h 20167"/>
                  <a:gd name="connsiteX8" fmla="*/ 480 w 45562"/>
                  <a:gd name="connsiteY8" fmla="*/ 9316 h 20167"/>
                  <a:gd name="connsiteX0" fmla="*/ 480 w 53581"/>
                  <a:gd name="connsiteY0" fmla="*/ 9160 h 20011"/>
                  <a:gd name="connsiteX1" fmla="*/ 23957 w 53581"/>
                  <a:gd name="connsiteY1" fmla="*/ 19413 h 20011"/>
                  <a:gd name="connsiteX2" fmla="*/ 45048 w 53581"/>
                  <a:gd name="connsiteY2" fmla="*/ 19057 h 20011"/>
                  <a:gd name="connsiteX3" fmla="*/ 38647 w 53581"/>
                  <a:gd name="connsiteY3" fmla="*/ 13482 h 20011"/>
                  <a:gd name="connsiteX4" fmla="*/ 43648 w 53581"/>
                  <a:gd name="connsiteY4" fmla="*/ 9574 h 20011"/>
                  <a:gd name="connsiteX5" fmla="*/ 53148 w 53581"/>
                  <a:gd name="connsiteY5" fmla="*/ 1361 h 20011"/>
                  <a:gd name="connsiteX6" fmla="*/ 28187 w 53581"/>
                  <a:gd name="connsiteY6" fmla="*/ 22 h 20011"/>
                  <a:gd name="connsiteX7" fmla="*/ 1694 w 53581"/>
                  <a:gd name="connsiteY7" fmla="*/ 1466 h 20011"/>
                  <a:gd name="connsiteX8" fmla="*/ 480 w 53581"/>
                  <a:gd name="connsiteY8" fmla="*/ 9160 h 20011"/>
                  <a:gd name="connsiteX0" fmla="*/ 480 w 57066"/>
                  <a:gd name="connsiteY0" fmla="*/ 9139 h 19990"/>
                  <a:gd name="connsiteX1" fmla="*/ 23957 w 57066"/>
                  <a:gd name="connsiteY1" fmla="*/ 19392 h 19990"/>
                  <a:gd name="connsiteX2" fmla="*/ 45048 w 57066"/>
                  <a:gd name="connsiteY2" fmla="*/ 19036 h 19990"/>
                  <a:gd name="connsiteX3" fmla="*/ 38647 w 57066"/>
                  <a:gd name="connsiteY3" fmla="*/ 13461 h 19990"/>
                  <a:gd name="connsiteX4" fmla="*/ 43648 w 57066"/>
                  <a:gd name="connsiteY4" fmla="*/ 9553 h 19990"/>
                  <a:gd name="connsiteX5" fmla="*/ 53148 w 57066"/>
                  <a:gd name="connsiteY5" fmla="*/ 1340 h 19990"/>
                  <a:gd name="connsiteX6" fmla="*/ 28187 w 57066"/>
                  <a:gd name="connsiteY6" fmla="*/ 1 h 19990"/>
                  <a:gd name="connsiteX7" fmla="*/ 1694 w 57066"/>
                  <a:gd name="connsiteY7" fmla="*/ 1445 h 19990"/>
                  <a:gd name="connsiteX8" fmla="*/ 480 w 57066"/>
                  <a:gd name="connsiteY8" fmla="*/ 9139 h 19990"/>
                  <a:gd name="connsiteX0" fmla="*/ 480 w 57066"/>
                  <a:gd name="connsiteY0" fmla="*/ 9139 h 19990"/>
                  <a:gd name="connsiteX1" fmla="*/ 23957 w 57066"/>
                  <a:gd name="connsiteY1" fmla="*/ 19392 h 19990"/>
                  <a:gd name="connsiteX2" fmla="*/ 45048 w 57066"/>
                  <a:gd name="connsiteY2" fmla="*/ 19036 h 19990"/>
                  <a:gd name="connsiteX3" fmla="*/ 38647 w 57066"/>
                  <a:gd name="connsiteY3" fmla="*/ 13461 h 19990"/>
                  <a:gd name="connsiteX4" fmla="*/ 43648 w 57066"/>
                  <a:gd name="connsiteY4" fmla="*/ 9553 h 19990"/>
                  <a:gd name="connsiteX5" fmla="*/ 53148 w 57066"/>
                  <a:gd name="connsiteY5" fmla="*/ 1340 h 19990"/>
                  <a:gd name="connsiteX6" fmla="*/ 28187 w 57066"/>
                  <a:gd name="connsiteY6" fmla="*/ 1 h 19990"/>
                  <a:gd name="connsiteX7" fmla="*/ 1694 w 57066"/>
                  <a:gd name="connsiteY7" fmla="*/ 1445 h 19990"/>
                  <a:gd name="connsiteX8" fmla="*/ 480 w 57066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3648 w 53148"/>
                  <a:gd name="connsiteY4" fmla="*/ 9553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3648 w 53148"/>
                  <a:gd name="connsiteY4" fmla="*/ 9553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8647 w 53148"/>
                  <a:gd name="connsiteY3" fmla="*/ 13461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9080 w 53148"/>
                  <a:gd name="connsiteY3" fmla="*/ 12632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90"/>
                  <a:gd name="connsiteX1" fmla="*/ 23957 w 53148"/>
                  <a:gd name="connsiteY1" fmla="*/ 19392 h 19990"/>
                  <a:gd name="connsiteX2" fmla="*/ 45048 w 53148"/>
                  <a:gd name="connsiteY2" fmla="*/ 19036 h 19990"/>
                  <a:gd name="connsiteX3" fmla="*/ 39080 w 53148"/>
                  <a:gd name="connsiteY3" fmla="*/ 12632 h 19990"/>
                  <a:gd name="connsiteX4" fmla="*/ 42160 w 53148"/>
                  <a:gd name="connsiteY4" fmla="*/ 9368 h 19990"/>
                  <a:gd name="connsiteX5" fmla="*/ 53148 w 53148"/>
                  <a:gd name="connsiteY5" fmla="*/ 1340 h 19990"/>
                  <a:gd name="connsiteX6" fmla="*/ 28187 w 53148"/>
                  <a:gd name="connsiteY6" fmla="*/ 1 h 19990"/>
                  <a:gd name="connsiteX7" fmla="*/ 1694 w 53148"/>
                  <a:gd name="connsiteY7" fmla="*/ 1445 h 19990"/>
                  <a:gd name="connsiteX8" fmla="*/ 480 w 53148"/>
                  <a:gd name="connsiteY8" fmla="*/ 9139 h 19990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39080 w 53148"/>
                  <a:gd name="connsiteY3" fmla="*/ 12632 h 19969"/>
                  <a:gd name="connsiteX4" fmla="*/ 42160 w 53148"/>
                  <a:gd name="connsiteY4" fmla="*/ 9368 h 19969"/>
                  <a:gd name="connsiteX5" fmla="*/ 53148 w 53148"/>
                  <a:gd name="connsiteY5" fmla="*/ 1340 h 19969"/>
                  <a:gd name="connsiteX6" fmla="*/ 28187 w 53148"/>
                  <a:gd name="connsiteY6" fmla="*/ 1 h 19969"/>
                  <a:gd name="connsiteX7" fmla="*/ 1694 w 53148"/>
                  <a:gd name="connsiteY7" fmla="*/ 1445 h 19969"/>
                  <a:gd name="connsiteX8" fmla="*/ 480 w 53148"/>
                  <a:gd name="connsiteY8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46746 w 53148"/>
                  <a:gd name="connsiteY3" fmla="*/ 1433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3148"/>
                  <a:gd name="connsiteY0" fmla="*/ 9139 h 19969"/>
                  <a:gd name="connsiteX1" fmla="*/ 23957 w 53148"/>
                  <a:gd name="connsiteY1" fmla="*/ 19392 h 19969"/>
                  <a:gd name="connsiteX2" fmla="*/ 42242 w 53148"/>
                  <a:gd name="connsiteY2" fmla="*/ 18957 h 19969"/>
                  <a:gd name="connsiteX3" fmla="*/ 51960 w 53148"/>
                  <a:gd name="connsiteY3" fmla="*/ 13813 h 19969"/>
                  <a:gd name="connsiteX4" fmla="*/ 39080 w 53148"/>
                  <a:gd name="connsiteY4" fmla="*/ 12632 h 19969"/>
                  <a:gd name="connsiteX5" fmla="*/ 42160 w 53148"/>
                  <a:gd name="connsiteY5" fmla="*/ 9368 h 19969"/>
                  <a:gd name="connsiteX6" fmla="*/ 53148 w 53148"/>
                  <a:gd name="connsiteY6" fmla="*/ 1340 h 19969"/>
                  <a:gd name="connsiteX7" fmla="*/ 28187 w 53148"/>
                  <a:gd name="connsiteY7" fmla="*/ 1 h 19969"/>
                  <a:gd name="connsiteX8" fmla="*/ 1694 w 53148"/>
                  <a:gd name="connsiteY8" fmla="*/ 1445 h 19969"/>
                  <a:gd name="connsiteX9" fmla="*/ 480 w 53148"/>
                  <a:gd name="connsiteY9" fmla="*/ 9139 h 19969"/>
                  <a:gd name="connsiteX0" fmla="*/ 480 w 54795"/>
                  <a:gd name="connsiteY0" fmla="*/ 9139 h 19969"/>
                  <a:gd name="connsiteX1" fmla="*/ 23957 w 54795"/>
                  <a:gd name="connsiteY1" fmla="*/ 19392 h 19969"/>
                  <a:gd name="connsiteX2" fmla="*/ 42242 w 54795"/>
                  <a:gd name="connsiteY2" fmla="*/ 18957 h 19969"/>
                  <a:gd name="connsiteX3" fmla="*/ 54795 w 54795"/>
                  <a:gd name="connsiteY3" fmla="*/ 13940 h 19969"/>
                  <a:gd name="connsiteX4" fmla="*/ 39080 w 54795"/>
                  <a:gd name="connsiteY4" fmla="*/ 12632 h 19969"/>
                  <a:gd name="connsiteX5" fmla="*/ 42160 w 54795"/>
                  <a:gd name="connsiteY5" fmla="*/ 9368 h 19969"/>
                  <a:gd name="connsiteX6" fmla="*/ 53148 w 54795"/>
                  <a:gd name="connsiteY6" fmla="*/ 1340 h 19969"/>
                  <a:gd name="connsiteX7" fmla="*/ 28187 w 54795"/>
                  <a:gd name="connsiteY7" fmla="*/ 1 h 19969"/>
                  <a:gd name="connsiteX8" fmla="*/ 1694 w 54795"/>
                  <a:gd name="connsiteY8" fmla="*/ 1445 h 19969"/>
                  <a:gd name="connsiteX9" fmla="*/ 480 w 54795"/>
                  <a:gd name="connsiteY9" fmla="*/ 9139 h 19969"/>
                  <a:gd name="connsiteX0" fmla="*/ 2375 w 54286"/>
                  <a:gd name="connsiteY0" fmla="*/ 9318 h 19969"/>
                  <a:gd name="connsiteX1" fmla="*/ 23448 w 54286"/>
                  <a:gd name="connsiteY1" fmla="*/ 19392 h 19969"/>
                  <a:gd name="connsiteX2" fmla="*/ 41733 w 54286"/>
                  <a:gd name="connsiteY2" fmla="*/ 18957 h 19969"/>
                  <a:gd name="connsiteX3" fmla="*/ 54286 w 54286"/>
                  <a:gd name="connsiteY3" fmla="*/ 13940 h 19969"/>
                  <a:gd name="connsiteX4" fmla="*/ 38571 w 54286"/>
                  <a:gd name="connsiteY4" fmla="*/ 12632 h 19969"/>
                  <a:gd name="connsiteX5" fmla="*/ 41651 w 54286"/>
                  <a:gd name="connsiteY5" fmla="*/ 9368 h 19969"/>
                  <a:gd name="connsiteX6" fmla="*/ 52639 w 54286"/>
                  <a:gd name="connsiteY6" fmla="*/ 1340 h 19969"/>
                  <a:gd name="connsiteX7" fmla="*/ 27678 w 54286"/>
                  <a:gd name="connsiteY7" fmla="*/ 1 h 19969"/>
                  <a:gd name="connsiteX8" fmla="*/ 1185 w 54286"/>
                  <a:gd name="connsiteY8" fmla="*/ 1445 h 19969"/>
                  <a:gd name="connsiteX9" fmla="*/ 2375 w 54286"/>
                  <a:gd name="connsiteY9" fmla="*/ 9318 h 19969"/>
                  <a:gd name="connsiteX0" fmla="*/ 79283 w 131194"/>
                  <a:gd name="connsiteY0" fmla="*/ 9318 h 19969"/>
                  <a:gd name="connsiteX1" fmla="*/ 100356 w 131194"/>
                  <a:gd name="connsiteY1" fmla="*/ 19392 h 19969"/>
                  <a:gd name="connsiteX2" fmla="*/ 118641 w 131194"/>
                  <a:gd name="connsiteY2" fmla="*/ 18957 h 19969"/>
                  <a:gd name="connsiteX3" fmla="*/ 131194 w 131194"/>
                  <a:gd name="connsiteY3" fmla="*/ 13940 h 19969"/>
                  <a:gd name="connsiteX4" fmla="*/ 115479 w 131194"/>
                  <a:gd name="connsiteY4" fmla="*/ 12632 h 19969"/>
                  <a:gd name="connsiteX5" fmla="*/ 118559 w 131194"/>
                  <a:gd name="connsiteY5" fmla="*/ 9368 h 19969"/>
                  <a:gd name="connsiteX6" fmla="*/ 129547 w 131194"/>
                  <a:gd name="connsiteY6" fmla="*/ 1340 h 19969"/>
                  <a:gd name="connsiteX7" fmla="*/ 104586 w 131194"/>
                  <a:gd name="connsiteY7" fmla="*/ 1 h 19969"/>
                  <a:gd name="connsiteX8" fmla="*/ 149 w 131194"/>
                  <a:gd name="connsiteY8" fmla="*/ 6573 h 19969"/>
                  <a:gd name="connsiteX9" fmla="*/ 79283 w 131194"/>
                  <a:gd name="connsiteY9" fmla="*/ 9318 h 19969"/>
                  <a:gd name="connsiteX0" fmla="*/ 66203 w 131434"/>
                  <a:gd name="connsiteY0" fmla="*/ 10134 h 19969"/>
                  <a:gd name="connsiteX1" fmla="*/ 100596 w 131434"/>
                  <a:gd name="connsiteY1" fmla="*/ 19392 h 19969"/>
                  <a:gd name="connsiteX2" fmla="*/ 118881 w 131434"/>
                  <a:gd name="connsiteY2" fmla="*/ 18957 h 19969"/>
                  <a:gd name="connsiteX3" fmla="*/ 131434 w 131434"/>
                  <a:gd name="connsiteY3" fmla="*/ 13940 h 19969"/>
                  <a:gd name="connsiteX4" fmla="*/ 115719 w 131434"/>
                  <a:gd name="connsiteY4" fmla="*/ 12632 h 19969"/>
                  <a:gd name="connsiteX5" fmla="*/ 118799 w 131434"/>
                  <a:gd name="connsiteY5" fmla="*/ 9368 h 19969"/>
                  <a:gd name="connsiteX6" fmla="*/ 129787 w 131434"/>
                  <a:gd name="connsiteY6" fmla="*/ 1340 h 19969"/>
                  <a:gd name="connsiteX7" fmla="*/ 104826 w 131434"/>
                  <a:gd name="connsiteY7" fmla="*/ 1 h 19969"/>
                  <a:gd name="connsiteX8" fmla="*/ 389 w 131434"/>
                  <a:gd name="connsiteY8" fmla="*/ 6573 h 19969"/>
                  <a:gd name="connsiteX9" fmla="*/ 66203 w 131434"/>
                  <a:gd name="connsiteY9" fmla="*/ 10134 h 19969"/>
                  <a:gd name="connsiteX0" fmla="*/ 66530 w 131761"/>
                  <a:gd name="connsiteY0" fmla="*/ 10134 h 19969"/>
                  <a:gd name="connsiteX1" fmla="*/ 100923 w 131761"/>
                  <a:gd name="connsiteY1" fmla="*/ 19392 h 19969"/>
                  <a:gd name="connsiteX2" fmla="*/ 119208 w 131761"/>
                  <a:gd name="connsiteY2" fmla="*/ 18957 h 19969"/>
                  <a:gd name="connsiteX3" fmla="*/ 131761 w 131761"/>
                  <a:gd name="connsiteY3" fmla="*/ 13940 h 19969"/>
                  <a:gd name="connsiteX4" fmla="*/ 116046 w 131761"/>
                  <a:gd name="connsiteY4" fmla="*/ 12632 h 19969"/>
                  <a:gd name="connsiteX5" fmla="*/ 119126 w 131761"/>
                  <a:gd name="connsiteY5" fmla="*/ 9368 h 19969"/>
                  <a:gd name="connsiteX6" fmla="*/ 130114 w 131761"/>
                  <a:gd name="connsiteY6" fmla="*/ 1340 h 19969"/>
                  <a:gd name="connsiteX7" fmla="*/ 105153 w 131761"/>
                  <a:gd name="connsiteY7" fmla="*/ 1 h 19969"/>
                  <a:gd name="connsiteX8" fmla="*/ 716 w 131761"/>
                  <a:gd name="connsiteY8" fmla="*/ 6573 h 19969"/>
                  <a:gd name="connsiteX9" fmla="*/ 66530 w 131761"/>
                  <a:gd name="connsiteY9" fmla="*/ 10134 h 19969"/>
                  <a:gd name="connsiteX0" fmla="*/ 66530 w 131761"/>
                  <a:gd name="connsiteY0" fmla="*/ 10134 h 19969"/>
                  <a:gd name="connsiteX1" fmla="*/ 100923 w 131761"/>
                  <a:gd name="connsiteY1" fmla="*/ 19392 h 19969"/>
                  <a:gd name="connsiteX2" fmla="*/ 119208 w 131761"/>
                  <a:gd name="connsiteY2" fmla="*/ 18957 h 19969"/>
                  <a:gd name="connsiteX3" fmla="*/ 131761 w 131761"/>
                  <a:gd name="connsiteY3" fmla="*/ 13940 h 19969"/>
                  <a:gd name="connsiteX4" fmla="*/ 116046 w 131761"/>
                  <a:gd name="connsiteY4" fmla="*/ 12632 h 19969"/>
                  <a:gd name="connsiteX5" fmla="*/ 119126 w 131761"/>
                  <a:gd name="connsiteY5" fmla="*/ 9368 h 19969"/>
                  <a:gd name="connsiteX6" fmla="*/ 130114 w 131761"/>
                  <a:gd name="connsiteY6" fmla="*/ 1340 h 19969"/>
                  <a:gd name="connsiteX7" fmla="*/ 105153 w 131761"/>
                  <a:gd name="connsiteY7" fmla="*/ 1 h 19969"/>
                  <a:gd name="connsiteX8" fmla="*/ 716 w 131761"/>
                  <a:gd name="connsiteY8" fmla="*/ 6573 h 19969"/>
                  <a:gd name="connsiteX9" fmla="*/ 66530 w 131761"/>
                  <a:gd name="connsiteY9" fmla="*/ 10134 h 19969"/>
                  <a:gd name="connsiteX0" fmla="*/ 72055 w 137286"/>
                  <a:gd name="connsiteY0" fmla="*/ 10134 h 19969"/>
                  <a:gd name="connsiteX1" fmla="*/ 106448 w 137286"/>
                  <a:gd name="connsiteY1" fmla="*/ 19392 h 19969"/>
                  <a:gd name="connsiteX2" fmla="*/ 124733 w 137286"/>
                  <a:gd name="connsiteY2" fmla="*/ 18957 h 19969"/>
                  <a:gd name="connsiteX3" fmla="*/ 137286 w 137286"/>
                  <a:gd name="connsiteY3" fmla="*/ 13940 h 19969"/>
                  <a:gd name="connsiteX4" fmla="*/ 121571 w 137286"/>
                  <a:gd name="connsiteY4" fmla="*/ 12632 h 19969"/>
                  <a:gd name="connsiteX5" fmla="*/ 124651 w 137286"/>
                  <a:gd name="connsiteY5" fmla="*/ 9368 h 19969"/>
                  <a:gd name="connsiteX6" fmla="*/ 135639 w 137286"/>
                  <a:gd name="connsiteY6" fmla="*/ 1340 h 19969"/>
                  <a:gd name="connsiteX7" fmla="*/ 110678 w 137286"/>
                  <a:gd name="connsiteY7" fmla="*/ 1 h 19969"/>
                  <a:gd name="connsiteX8" fmla="*/ 635 w 137286"/>
                  <a:gd name="connsiteY8" fmla="*/ 4860 h 19969"/>
                  <a:gd name="connsiteX9" fmla="*/ 72055 w 137286"/>
                  <a:gd name="connsiteY9" fmla="*/ 10134 h 19969"/>
                  <a:gd name="connsiteX0" fmla="*/ 73928 w 139159"/>
                  <a:gd name="connsiteY0" fmla="*/ 10134 h 19969"/>
                  <a:gd name="connsiteX1" fmla="*/ 108321 w 139159"/>
                  <a:gd name="connsiteY1" fmla="*/ 19392 h 19969"/>
                  <a:gd name="connsiteX2" fmla="*/ 126606 w 139159"/>
                  <a:gd name="connsiteY2" fmla="*/ 18957 h 19969"/>
                  <a:gd name="connsiteX3" fmla="*/ 139159 w 139159"/>
                  <a:gd name="connsiteY3" fmla="*/ 13940 h 19969"/>
                  <a:gd name="connsiteX4" fmla="*/ 123444 w 139159"/>
                  <a:gd name="connsiteY4" fmla="*/ 12632 h 19969"/>
                  <a:gd name="connsiteX5" fmla="*/ 126524 w 139159"/>
                  <a:gd name="connsiteY5" fmla="*/ 9368 h 19969"/>
                  <a:gd name="connsiteX6" fmla="*/ 137512 w 139159"/>
                  <a:gd name="connsiteY6" fmla="*/ 1340 h 19969"/>
                  <a:gd name="connsiteX7" fmla="*/ 112551 w 139159"/>
                  <a:gd name="connsiteY7" fmla="*/ 1 h 19969"/>
                  <a:gd name="connsiteX8" fmla="*/ 25311 w 139159"/>
                  <a:gd name="connsiteY8" fmla="*/ 3088 h 19969"/>
                  <a:gd name="connsiteX9" fmla="*/ 2508 w 139159"/>
                  <a:gd name="connsiteY9" fmla="*/ 4860 h 19969"/>
                  <a:gd name="connsiteX10" fmla="*/ 73928 w 139159"/>
                  <a:gd name="connsiteY10" fmla="*/ 10134 h 19969"/>
                  <a:gd name="connsiteX0" fmla="*/ 73928 w 139159"/>
                  <a:gd name="connsiteY0" fmla="*/ 10202 h 20037"/>
                  <a:gd name="connsiteX1" fmla="*/ 108321 w 139159"/>
                  <a:gd name="connsiteY1" fmla="*/ 19460 h 20037"/>
                  <a:gd name="connsiteX2" fmla="*/ 126606 w 139159"/>
                  <a:gd name="connsiteY2" fmla="*/ 19025 h 20037"/>
                  <a:gd name="connsiteX3" fmla="*/ 139159 w 139159"/>
                  <a:gd name="connsiteY3" fmla="*/ 14008 h 20037"/>
                  <a:gd name="connsiteX4" fmla="*/ 123444 w 139159"/>
                  <a:gd name="connsiteY4" fmla="*/ 12700 h 20037"/>
                  <a:gd name="connsiteX5" fmla="*/ 126524 w 139159"/>
                  <a:gd name="connsiteY5" fmla="*/ 9436 h 20037"/>
                  <a:gd name="connsiteX6" fmla="*/ 137512 w 139159"/>
                  <a:gd name="connsiteY6" fmla="*/ 1408 h 20037"/>
                  <a:gd name="connsiteX7" fmla="*/ 112551 w 139159"/>
                  <a:gd name="connsiteY7" fmla="*/ 69 h 20037"/>
                  <a:gd name="connsiteX8" fmla="*/ 25311 w 139159"/>
                  <a:gd name="connsiteY8" fmla="*/ 3156 h 20037"/>
                  <a:gd name="connsiteX9" fmla="*/ 2508 w 139159"/>
                  <a:gd name="connsiteY9" fmla="*/ 4928 h 20037"/>
                  <a:gd name="connsiteX10" fmla="*/ 73928 w 139159"/>
                  <a:gd name="connsiteY10" fmla="*/ 10202 h 20037"/>
                  <a:gd name="connsiteX0" fmla="*/ 73928 w 139159"/>
                  <a:gd name="connsiteY0" fmla="*/ 10325 h 20160"/>
                  <a:gd name="connsiteX1" fmla="*/ 108321 w 139159"/>
                  <a:gd name="connsiteY1" fmla="*/ 19583 h 20160"/>
                  <a:gd name="connsiteX2" fmla="*/ 126606 w 139159"/>
                  <a:gd name="connsiteY2" fmla="*/ 19148 h 20160"/>
                  <a:gd name="connsiteX3" fmla="*/ 139159 w 139159"/>
                  <a:gd name="connsiteY3" fmla="*/ 14131 h 20160"/>
                  <a:gd name="connsiteX4" fmla="*/ 123444 w 139159"/>
                  <a:gd name="connsiteY4" fmla="*/ 12823 h 20160"/>
                  <a:gd name="connsiteX5" fmla="*/ 126524 w 139159"/>
                  <a:gd name="connsiteY5" fmla="*/ 9559 h 20160"/>
                  <a:gd name="connsiteX6" fmla="*/ 137512 w 139159"/>
                  <a:gd name="connsiteY6" fmla="*/ 1531 h 20160"/>
                  <a:gd name="connsiteX7" fmla="*/ 95427 w 139159"/>
                  <a:gd name="connsiteY7" fmla="*/ 13 h 20160"/>
                  <a:gd name="connsiteX8" fmla="*/ 25311 w 139159"/>
                  <a:gd name="connsiteY8" fmla="*/ 3279 h 20160"/>
                  <a:gd name="connsiteX9" fmla="*/ 2508 w 139159"/>
                  <a:gd name="connsiteY9" fmla="*/ 5051 h 20160"/>
                  <a:gd name="connsiteX10" fmla="*/ 73928 w 139159"/>
                  <a:gd name="connsiteY10" fmla="*/ 10325 h 20160"/>
                  <a:gd name="connsiteX0" fmla="*/ 73928 w 139159"/>
                  <a:gd name="connsiteY0" fmla="*/ 10313 h 20148"/>
                  <a:gd name="connsiteX1" fmla="*/ 108321 w 139159"/>
                  <a:gd name="connsiteY1" fmla="*/ 19571 h 20148"/>
                  <a:gd name="connsiteX2" fmla="*/ 126606 w 139159"/>
                  <a:gd name="connsiteY2" fmla="*/ 19136 h 20148"/>
                  <a:gd name="connsiteX3" fmla="*/ 139159 w 139159"/>
                  <a:gd name="connsiteY3" fmla="*/ 14119 h 20148"/>
                  <a:gd name="connsiteX4" fmla="*/ 123444 w 139159"/>
                  <a:gd name="connsiteY4" fmla="*/ 12811 h 20148"/>
                  <a:gd name="connsiteX5" fmla="*/ 126524 w 139159"/>
                  <a:gd name="connsiteY5" fmla="*/ 9547 h 20148"/>
                  <a:gd name="connsiteX6" fmla="*/ 137512 w 139159"/>
                  <a:gd name="connsiteY6" fmla="*/ 1519 h 20148"/>
                  <a:gd name="connsiteX7" fmla="*/ 95427 w 139159"/>
                  <a:gd name="connsiteY7" fmla="*/ 1 h 20148"/>
                  <a:gd name="connsiteX8" fmla="*/ 27641 w 139159"/>
                  <a:gd name="connsiteY8" fmla="*/ 968 h 20148"/>
                  <a:gd name="connsiteX9" fmla="*/ 25311 w 139159"/>
                  <a:gd name="connsiteY9" fmla="*/ 3267 h 20148"/>
                  <a:gd name="connsiteX10" fmla="*/ 2508 w 139159"/>
                  <a:gd name="connsiteY10" fmla="*/ 5039 h 20148"/>
                  <a:gd name="connsiteX11" fmla="*/ 73928 w 139159"/>
                  <a:gd name="connsiteY11" fmla="*/ 10313 h 20148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37512 w 139159"/>
                  <a:gd name="connsiteY6" fmla="*/ 2775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37512 w 139159"/>
                  <a:gd name="connsiteY6" fmla="*/ 2775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95427 w 139159"/>
                  <a:gd name="connsiteY7" fmla="*/ 125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71173 w 139159"/>
                  <a:gd name="connsiteY7" fmla="*/ 687 h 21404"/>
                  <a:gd name="connsiteX8" fmla="*/ 18515 w 139159"/>
                  <a:gd name="connsiteY8" fmla="*/ 0 h 21404"/>
                  <a:gd name="connsiteX9" fmla="*/ 25311 w 139159"/>
                  <a:gd name="connsiteY9" fmla="*/ 4523 h 21404"/>
                  <a:gd name="connsiteX10" fmla="*/ 2508 w 139159"/>
                  <a:gd name="connsiteY10" fmla="*/ 6295 h 21404"/>
                  <a:gd name="connsiteX11" fmla="*/ 73928 w 139159"/>
                  <a:gd name="connsiteY11" fmla="*/ 11569 h 21404"/>
                  <a:gd name="connsiteX0" fmla="*/ 73928 w 139159"/>
                  <a:gd name="connsiteY0" fmla="*/ 11789 h 21624"/>
                  <a:gd name="connsiteX1" fmla="*/ 108321 w 139159"/>
                  <a:gd name="connsiteY1" fmla="*/ 21047 h 21624"/>
                  <a:gd name="connsiteX2" fmla="*/ 126606 w 139159"/>
                  <a:gd name="connsiteY2" fmla="*/ 20612 h 21624"/>
                  <a:gd name="connsiteX3" fmla="*/ 139159 w 139159"/>
                  <a:gd name="connsiteY3" fmla="*/ 15595 h 21624"/>
                  <a:gd name="connsiteX4" fmla="*/ 123444 w 139159"/>
                  <a:gd name="connsiteY4" fmla="*/ 14287 h 21624"/>
                  <a:gd name="connsiteX5" fmla="*/ 126524 w 139159"/>
                  <a:gd name="connsiteY5" fmla="*/ 11023 h 21624"/>
                  <a:gd name="connsiteX6" fmla="*/ 106904 w 139159"/>
                  <a:gd name="connsiteY6" fmla="*/ 1786 h 21624"/>
                  <a:gd name="connsiteX7" fmla="*/ 18515 w 139159"/>
                  <a:gd name="connsiteY7" fmla="*/ 220 h 21624"/>
                  <a:gd name="connsiteX8" fmla="*/ 25311 w 139159"/>
                  <a:gd name="connsiteY8" fmla="*/ 4743 h 21624"/>
                  <a:gd name="connsiteX9" fmla="*/ 2508 w 139159"/>
                  <a:gd name="connsiteY9" fmla="*/ 6515 h 21624"/>
                  <a:gd name="connsiteX10" fmla="*/ 73928 w 139159"/>
                  <a:gd name="connsiteY10" fmla="*/ 11789 h 2162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106904 w 139159"/>
                  <a:gd name="connsiteY6" fmla="*/ 1566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444 w 139159"/>
                  <a:gd name="connsiteY4" fmla="*/ 140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  <a:gd name="connsiteX0" fmla="*/ 73928 w 139159"/>
                  <a:gd name="connsiteY0" fmla="*/ 11569 h 21404"/>
                  <a:gd name="connsiteX1" fmla="*/ 108321 w 139159"/>
                  <a:gd name="connsiteY1" fmla="*/ 20827 h 21404"/>
                  <a:gd name="connsiteX2" fmla="*/ 126606 w 139159"/>
                  <a:gd name="connsiteY2" fmla="*/ 20392 h 21404"/>
                  <a:gd name="connsiteX3" fmla="*/ 139159 w 139159"/>
                  <a:gd name="connsiteY3" fmla="*/ 15375 h 21404"/>
                  <a:gd name="connsiteX4" fmla="*/ 123845 w 139159"/>
                  <a:gd name="connsiteY4" fmla="*/ 13967 h 21404"/>
                  <a:gd name="connsiteX5" fmla="*/ 126524 w 139159"/>
                  <a:gd name="connsiteY5" fmla="*/ 10803 h 21404"/>
                  <a:gd name="connsiteX6" fmla="*/ 75980 w 139159"/>
                  <a:gd name="connsiteY6" fmla="*/ 602 h 21404"/>
                  <a:gd name="connsiteX7" fmla="*/ 18515 w 139159"/>
                  <a:gd name="connsiteY7" fmla="*/ 0 h 21404"/>
                  <a:gd name="connsiteX8" fmla="*/ 25311 w 139159"/>
                  <a:gd name="connsiteY8" fmla="*/ 4523 h 21404"/>
                  <a:gd name="connsiteX9" fmla="*/ 2508 w 139159"/>
                  <a:gd name="connsiteY9" fmla="*/ 6295 h 21404"/>
                  <a:gd name="connsiteX10" fmla="*/ 73928 w 139159"/>
                  <a:gd name="connsiteY10" fmla="*/ 11569 h 21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9159" h="21404">
                    <a:moveTo>
                      <a:pt x="73928" y="11569"/>
                    </a:moveTo>
                    <a:cubicBezTo>
                      <a:pt x="91534" y="13659"/>
                      <a:pt x="97167" y="15244"/>
                      <a:pt x="108321" y="20827"/>
                    </a:cubicBezTo>
                    <a:cubicBezTo>
                      <a:pt x="112772" y="22107"/>
                      <a:pt x="121257" y="20939"/>
                      <a:pt x="126606" y="20392"/>
                    </a:cubicBezTo>
                    <a:cubicBezTo>
                      <a:pt x="126884" y="19037"/>
                      <a:pt x="135733" y="16747"/>
                      <a:pt x="139159" y="15375"/>
                    </a:cubicBezTo>
                    <a:cubicBezTo>
                      <a:pt x="138632" y="14321"/>
                      <a:pt x="124609" y="14795"/>
                      <a:pt x="123845" y="13967"/>
                    </a:cubicBezTo>
                    <a:cubicBezTo>
                      <a:pt x="125461" y="11716"/>
                      <a:pt x="134502" y="13031"/>
                      <a:pt x="126524" y="10803"/>
                    </a:cubicBezTo>
                    <a:cubicBezTo>
                      <a:pt x="118547" y="8576"/>
                      <a:pt x="66233" y="4706"/>
                      <a:pt x="75980" y="602"/>
                    </a:cubicBezTo>
                    <a:lnTo>
                      <a:pt x="18515" y="0"/>
                    </a:lnTo>
                    <a:cubicBezTo>
                      <a:pt x="6829" y="544"/>
                      <a:pt x="29500" y="3845"/>
                      <a:pt x="25311" y="4523"/>
                    </a:cubicBezTo>
                    <a:cubicBezTo>
                      <a:pt x="6971" y="5333"/>
                      <a:pt x="-5595" y="5121"/>
                      <a:pt x="2508" y="6295"/>
                    </a:cubicBezTo>
                    <a:cubicBezTo>
                      <a:pt x="-3929" y="7984"/>
                      <a:pt x="43545" y="9478"/>
                      <a:pt x="73928" y="11569"/>
                    </a:cubicBez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3" name="Vrije vorm 78">
                <a:extLst>
                  <a:ext uri="{FF2B5EF4-FFF2-40B4-BE49-F238E27FC236}">
                    <a16:creationId xmlns="" xmlns:a16="http://schemas.microsoft.com/office/drawing/2014/main" id="{521918D7-277A-44E8-8079-BD7905FA36FF}"/>
                  </a:ext>
                </a:extLst>
              </p:cNvPr>
              <p:cNvSpPr/>
              <p:nvPr/>
            </p:nvSpPr>
            <p:spPr bwMode="auto">
              <a:xfrm rot="11389508">
                <a:off x="5712689" y="4212256"/>
                <a:ext cx="941543" cy="178253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644838 w 816645"/>
                  <a:gd name="connsiteY0" fmla="*/ 17086 h 171804"/>
                  <a:gd name="connsiteX1" fmla="*/ 814317 w 816645"/>
                  <a:gd name="connsiteY1" fmla="*/ 150991 h 171804"/>
                  <a:gd name="connsiteX2" fmla="*/ 521555 w 816645"/>
                  <a:gd name="connsiteY2" fmla="*/ 118626 h 171804"/>
                  <a:gd name="connsiteX3" fmla="*/ 380800 w 816645"/>
                  <a:gd name="connsiteY3" fmla="*/ 89153 h 171804"/>
                  <a:gd name="connsiteX4" fmla="*/ 248350 w 816645"/>
                  <a:gd name="connsiteY4" fmla="*/ 153126 h 171804"/>
                  <a:gd name="connsiteX5" fmla="*/ 164935 w 816645"/>
                  <a:gd name="connsiteY5" fmla="*/ 95665 h 171804"/>
                  <a:gd name="connsiteX6" fmla="*/ 26410 w 816645"/>
                  <a:gd name="connsiteY6" fmla="*/ 171803 h 171804"/>
                  <a:gd name="connsiteX7" fmla="*/ 18817 w 816645"/>
                  <a:gd name="connsiteY7" fmla="*/ 93213 h 171804"/>
                  <a:gd name="connsiteX8" fmla="*/ 127665 w 816645"/>
                  <a:gd name="connsiteY8" fmla="*/ 2338 h 171804"/>
                  <a:gd name="connsiteX9" fmla="*/ 395917 w 816645"/>
                  <a:gd name="connsiteY9" fmla="*/ 256 h 171804"/>
                  <a:gd name="connsiteX10" fmla="*/ 644838 w 816645"/>
                  <a:gd name="connsiteY10" fmla="*/ 17086 h 171804"/>
                  <a:gd name="connsiteX0" fmla="*/ 644838 w 821982"/>
                  <a:gd name="connsiteY0" fmla="*/ 17086 h 171804"/>
                  <a:gd name="connsiteX1" fmla="*/ 814317 w 821982"/>
                  <a:gd name="connsiteY1" fmla="*/ 150991 h 171804"/>
                  <a:gd name="connsiteX2" fmla="*/ 521555 w 821982"/>
                  <a:gd name="connsiteY2" fmla="*/ 118626 h 171804"/>
                  <a:gd name="connsiteX3" fmla="*/ 380800 w 821982"/>
                  <a:gd name="connsiteY3" fmla="*/ 89153 h 171804"/>
                  <a:gd name="connsiteX4" fmla="*/ 248350 w 821982"/>
                  <a:gd name="connsiteY4" fmla="*/ 153126 h 171804"/>
                  <a:gd name="connsiteX5" fmla="*/ 164935 w 821982"/>
                  <a:gd name="connsiteY5" fmla="*/ 95665 h 171804"/>
                  <a:gd name="connsiteX6" fmla="*/ 26410 w 821982"/>
                  <a:gd name="connsiteY6" fmla="*/ 171803 h 171804"/>
                  <a:gd name="connsiteX7" fmla="*/ 18817 w 821982"/>
                  <a:gd name="connsiteY7" fmla="*/ 93213 h 171804"/>
                  <a:gd name="connsiteX8" fmla="*/ 127665 w 821982"/>
                  <a:gd name="connsiteY8" fmla="*/ 2338 h 171804"/>
                  <a:gd name="connsiteX9" fmla="*/ 395917 w 821982"/>
                  <a:gd name="connsiteY9" fmla="*/ 256 h 171804"/>
                  <a:gd name="connsiteX10" fmla="*/ 644838 w 821982"/>
                  <a:gd name="connsiteY10" fmla="*/ 17086 h 171804"/>
                  <a:gd name="connsiteX0" fmla="*/ 644838 w 821982"/>
                  <a:gd name="connsiteY0" fmla="*/ 17086 h 171804"/>
                  <a:gd name="connsiteX1" fmla="*/ 814317 w 821982"/>
                  <a:gd name="connsiteY1" fmla="*/ 150991 h 171804"/>
                  <a:gd name="connsiteX2" fmla="*/ 521555 w 821982"/>
                  <a:gd name="connsiteY2" fmla="*/ 118626 h 171804"/>
                  <a:gd name="connsiteX3" fmla="*/ 380800 w 821982"/>
                  <a:gd name="connsiteY3" fmla="*/ 89153 h 171804"/>
                  <a:gd name="connsiteX4" fmla="*/ 248350 w 821982"/>
                  <a:gd name="connsiteY4" fmla="*/ 153126 h 171804"/>
                  <a:gd name="connsiteX5" fmla="*/ 164935 w 821982"/>
                  <a:gd name="connsiteY5" fmla="*/ 95665 h 171804"/>
                  <a:gd name="connsiteX6" fmla="*/ 26410 w 821982"/>
                  <a:gd name="connsiteY6" fmla="*/ 171803 h 171804"/>
                  <a:gd name="connsiteX7" fmla="*/ 18817 w 821982"/>
                  <a:gd name="connsiteY7" fmla="*/ 93213 h 171804"/>
                  <a:gd name="connsiteX8" fmla="*/ 127665 w 821982"/>
                  <a:gd name="connsiteY8" fmla="*/ 2338 h 171804"/>
                  <a:gd name="connsiteX9" fmla="*/ 395917 w 821982"/>
                  <a:gd name="connsiteY9" fmla="*/ 256 h 171804"/>
                  <a:gd name="connsiteX10" fmla="*/ 644838 w 821982"/>
                  <a:gd name="connsiteY10" fmla="*/ 17086 h 171804"/>
                  <a:gd name="connsiteX0" fmla="*/ 644838 w 815270"/>
                  <a:gd name="connsiteY0" fmla="*/ 17086 h 171804"/>
                  <a:gd name="connsiteX1" fmla="*/ 814317 w 815270"/>
                  <a:gd name="connsiteY1" fmla="*/ 150991 h 171804"/>
                  <a:gd name="connsiteX2" fmla="*/ 521555 w 815270"/>
                  <a:gd name="connsiteY2" fmla="*/ 118626 h 171804"/>
                  <a:gd name="connsiteX3" fmla="*/ 380800 w 815270"/>
                  <a:gd name="connsiteY3" fmla="*/ 89153 h 171804"/>
                  <a:gd name="connsiteX4" fmla="*/ 248350 w 815270"/>
                  <a:gd name="connsiteY4" fmla="*/ 153126 h 171804"/>
                  <a:gd name="connsiteX5" fmla="*/ 164935 w 815270"/>
                  <a:gd name="connsiteY5" fmla="*/ 95665 h 171804"/>
                  <a:gd name="connsiteX6" fmla="*/ 26410 w 815270"/>
                  <a:gd name="connsiteY6" fmla="*/ 171803 h 171804"/>
                  <a:gd name="connsiteX7" fmla="*/ 18817 w 815270"/>
                  <a:gd name="connsiteY7" fmla="*/ 93213 h 171804"/>
                  <a:gd name="connsiteX8" fmla="*/ 127665 w 815270"/>
                  <a:gd name="connsiteY8" fmla="*/ 2338 h 171804"/>
                  <a:gd name="connsiteX9" fmla="*/ 395917 w 815270"/>
                  <a:gd name="connsiteY9" fmla="*/ 256 h 171804"/>
                  <a:gd name="connsiteX10" fmla="*/ 644838 w 815270"/>
                  <a:gd name="connsiteY10" fmla="*/ 17086 h 171804"/>
                  <a:gd name="connsiteX0" fmla="*/ 644838 w 818400"/>
                  <a:gd name="connsiteY0" fmla="*/ 17309 h 172027"/>
                  <a:gd name="connsiteX1" fmla="*/ 817467 w 818400"/>
                  <a:gd name="connsiteY1" fmla="*/ 155502 h 172027"/>
                  <a:gd name="connsiteX2" fmla="*/ 521555 w 818400"/>
                  <a:gd name="connsiteY2" fmla="*/ 118849 h 172027"/>
                  <a:gd name="connsiteX3" fmla="*/ 380800 w 818400"/>
                  <a:gd name="connsiteY3" fmla="*/ 89376 h 172027"/>
                  <a:gd name="connsiteX4" fmla="*/ 248350 w 818400"/>
                  <a:gd name="connsiteY4" fmla="*/ 153349 h 172027"/>
                  <a:gd name="connsiteX5" fmla="*/ 164935 w 818400"/>
                  <a:gd name="connsiteY5" fmla="*/ 95888 h 172027"/>
                  <a:gd name="connsiteX6" fmla="*/ 26410 w 818400"/>
                  <a:gd name="connsiteY6" fmla="*/ 172026 h 172027"/>
                  <a:gd name="connsiteX7" fmla="*/ 18817 w 818400"/>
                  <a:gd name="connsiteY7" fmla="*/ 93436 h 172027"/>
                  <a:gd name="connsiteX8" fmla="*/ 127665 w 818400"/>
                  <a:gd name="connsiteY8" fmla="*/ 2561 h 172027"/>
                  <a:gd name="connsiteX9" fmla="*/ 395917 w 818400"/>
                  <a:gd name="connsiteY9" fmla="*/ 479 h 172027"/>
                  <a:gd name="connsiteX10" fmla="*/ 644838 w 818400"/>
                  <a:gd name="connsiteY10" fmla="*/ 17309 h 172027"/>
                  <a:gd name="connsiteX0" fmla="*/ 644838 w 841340"/>
                  <a:gd name="connsiteY0" fmla="*/ 17309 h 172027"/>
                  <a:gd name="connsiteX1" fmla="*/ 803624 w 841340"/>
                  <a:gd name="connsiteY1" fmla="*/ 103569 h 172027"/>
                  <a:gd name="connsiteX2" fmla="*/ 817467 w 841340"/>
                  <a:gd name="connsiteY2" fmla="*/ 155502 h 172027"/>
                  <a:gd name="connsiteX3" fmla="*/ 521555 w 841340"/>
                  <a:gd name="connsiteY3" fmla="*/ 118849 h 172027"/>
                  <a:gd name="connsiteX4" fmla="*/ 380800 w 841340"/>
                  <a:gd name="connsiteY4" fmla="*/ 89376 h 172027"/>
                  <a:gd name="connsiteX5" fmla="*/ 248350 w 841340"/>
                  <a:gd name="connsiteY5" fmla="*/ 153349 h 172027"/>
                  <a:gd name="connsiteX6" fmla="*/ 164935 w 841340"/>
                  <a:gd name="connsiteY6" fmla="*/ 95888 h 172027"/>
                  <a:gd name="connsiteX7" fmla="*/ 26410 w 841340"/>
                  <a:gd name="connsiteY7" fmla="*/ 172026 h 172027"/>
                  <a:gd name="connsiteX8" fmla="*/ 18817 w 841340"/>
                  <a:gd name="connsiteY8" fmla="*/ 93436 h 172027"/>
                  <a:gd name="connsiteX9" fmla="*/ 127665 w 841340"/>
                  <a:gd name="connsiteY9" fmla="*/ 2561 h 172027"/>
                  <a:gd name="connsiteX10" fmla="*/ 395917 w 841340"/>
                  <a:gd name="connsiteY10" fmla="*/ 479 h 172027"/>
                  <a:gd name="connsiteX11" fmla="*/ 644838 w 841340"/>
                  <a:gd name="connsiteY11" fmla="*/ 17309 h 172027"/>
                  <a:gd name="connsiteX0" fmla="*/ 644838 w 849509"/>
                  <a:gd name="connsiteY0" fmla="*/ 16872 h 171590"/>
                  <a:gd name="connsiteX1" fmla="*/ 824679 w 849509"/>
                  <a:gd name="connsiteY1" fmla="*/ 99472 h 171590"/>
                  <a:gd name="connsiteX2" fmla="*/ 817467 w 849509"/>
                  <a:gd name="connsiteY2" fmla="*/ 155065 h 171590"/>
                  <a:gd name="connsiteX3" fmla="*/ 521555 w 849509"/>
                  <a:gd name="connsiteY3" fmla="*/ 118412 h 171590"/>
                  <a:gd name="connsiteX4" fmla="*/ 380800 w 849509"/>
                  <a:gd name="connsiteY4" fmla="*/ 88939 h 171590"/>
                  <a:gd name="connsiteX5" fmla="*/ 248350 w 849509"/>
                  <a:gd name="connsiteY5" fmla="*/ 152912 h 171590"/>
                  <a:gd name="connsiteX6" fmla="*/ 164935 w 849509"/>
                  <a:gd name="connsiteY6" fmla="*/ 95451 h 171590"/>
                  <a:gd name="connsiteX7" fmla="*/ 26410 w 849509"/>
                  <a:gd name="connsiteY7" fmla="*/ 171589 h 171590"/>
                  <a:gd name="connsiteX8" fmla="*/ 18817 w 849509"/>
                  <a:gd name="connsiteY8" fmla="*/ 92999 h 171590"/>
                  <a:gd name="connsiteX9" fmla="*/ 127665 w 849509"/>
                  <a:gd name="connsiteY9" fmla="*/ 2124 h 171590"/>
                  <a:gd name="connsiteX10" fmla="*/ 395917 w 849509"/>
                  <a:gd name="connsiteY10" fmla="*/ 42 h 171590"/>
                  <a:gd name="connsiteX11" fmla="*/ 644838 w 849509"/>
                  <a:gd name="connsiteY11" fmla="*/ 16872 h 171590"/>
                  <a:gd name="connsiteX0" fmla="*/ 644838 w 838028"/>
                  <a:gd name="connsiteY0" fmla="*/ 16872 h 171590"/>
                  <a:gd name="connsiteX1" fmla="*/ 824679 w 838028"/>
                  <a:gd name="connsiteY1" fmla="*/ 99472 h 171590"/>
                  <a:gd name="connsiteX2" fmla="*/ 817467 w 838028"/>
                  <a:gd name="connsiteY2" fmla="*/ 155065 h 171590"/>
                  <a:gd name="connsiteX3" fmla="*/ 521555 w 838028"/>
                  <a:gd name="connsiteY3" fmla="*/ 118412 h 171590"/>
                  <a:gd name="connsiteX4" fmla="*/ 380800 w 838028"/>
                  <a:gd name="connsiteY4" fmla="*/ 88939 h 171590"/>
                  <a:gd name="connsiteX5" fmla="*/ 248350 w 838028"/>
                  <a:gd name="connsiteY5" fmla="*/ 152912 h 171590"/>
                  <a:gd name="connsiteX6" fmla="*/ 164935 w 838028"/>
                  <a:gd name="connsiteY6" fmla="*/ 95451 h 171590"/>
                  <a:gd name="connsiteX7" fmla="*/ 26410 w 838028"/>
                  <a:gd name="connsiteY7" fmla="*/ 171589 h 171590"/>
                  <a:gd name="connsiteX8" fmla="*/ 18817 w 838028"/>
                  <a:gd name="connsiteY8" fmla="*/ 92999 h 171590"/>
                  <a:gd name="connsiteX9" fmla="*/ 127665 w 838028"/>
                  <a:gd name="connsiteY9" fmla="*/ 2124 h 171590"/>
                  <a:gd name="connsiteX10" fmla="*/ 395917 w 838028"/>
                  <a:gd name="connsiteY10" fmla="*/ 42 h 171590"/>
                  <a:gd name="connsiteX11" fmla="*/ 644838 w 838028"/>
                  <a:gd name="connsiteY11" fmla="*/ 16872 h 171590"/>
                  <a:gd name="connsiteX0" fmla="*/ 644838 w 838028"/>
                  <a:gd name="connsiteY0" fmla="*/ 16872 h 171590"/>
                  <a:gd name="connsiteX1" fmla="*/ 824679 w 838028"/>
                  <a:gd name="connsiteY1" fmla="*/ 99472 h 171590"/>
                  <a:gd name="connsiteX2" fmla="*/ 817467 w 838028"/>
                  <a:gd name="connsiteY2" fmla="*/ 155065 h 171590"/>
                  <a:gd name="connsiteX3" fmla="*/ 521555 w 838028"/>
                  <a:gd name="connsiteY3" fmla="*/ 118412 h 171590"/>
                  <a:gd name="connsiteX4" fmla="*/ 380800 w 838028"/>
                  <a:gd name="connsiteY4" fmla="*/ 88939 h 171590"/>
                  <a:gd name="connsiteX5" fmla="*/ 248350 w 838028"/>
                  <a:gd name="connsiteY5" fmla="*/ 152912 h 171590"/>
                  <a:gd name="connsiteX6" fmla="*/ 164935 w 838028"/>
                  <a:gd name="connsiteY6" fmla="*/ 95451 h 171590"/>
                  <a:gd name="connsiteX7" fmla="*/ 26410 w 838028"/>
                  <a:gd name="connsiteY7" fmla="*/ 171589 h 171590"/>
                  <a:gd name="connsiteX8" fmla="*/ 18817 w 838028"/>
                  <a:gd name="connsiteY8" fmla="*/ 92999 h 171590"/>
                  <a:gd name="connsiteX9" fmla="*/ 127665 w 838028"/>
                  <a:gd name="connsiteY9" fmla="*/ 2124 h 171590"/>
                  <a:gd name="connsiteX10" fmla="*/ 395917 w 838028"/>
                  <a:gd name="connsiteY10" fmla="*/ 42 h 171590"/>
                  <a:gd name="connsiteX11" fmla="*/ 644838 w 838028"/>
                  <a:gd name="connsiteY11" fmla="*/ 16872 h 171590"/>
                  <a:gd name="connsiteX0" fmla="*/ 644838 w 824679"/>
                  <a:gd name="connsiteY0" fmla="*/ 16872 h 171590"/>
                  <a:gd name="connsiteX1" fmla="*/ 824679 w 824679"/>
                  <a:gd name="connsiteY1" fmla="*/ 99472 h 171590"/>
                  <a:gd name="connsiteX2" fmla="*/ 817467 w 824679"/>
                  <a:gd name="connsiteY2" fmla="*/ 155065 h 171590"/>
                  <a:gd name="connsiteX3" fmla="*/ 521555 w 824679"/>
                  <a:gd name="connsiteY3" fmla="*/ 118412 h 171590"/>
                  <a:gd name="connsiteX4" fmla="*/ 380800 w 824679"/>
                  <a:gd name="connsiteY4" fmla="*/ 88939 h 171590"/>
                  <a:gd name="connsiteX5" fmla="*/ 248350 w 824679"/>
                  <a:gd name="connsiteY5" fmla="*/ 152912 h 171590"/>
                  <a:gd name="connsiteX6" fmla="*/ 164935 w 824679"/>
                  <a:gd name="connsiteY6" fmla="*/ 95451 h 171590"/>
                  <a:gd name="connsiteX7" fmla="*/ 26410 w 824679"/>
                  <a:gd name="connsiteY7" fmla="*/ 171589 h 171590"/>
                  <a:gd name="connsiteX8" fmla="*/ 18817 w 824679"/>
                  <a:gd name="connsiteY8" fmla="*/ 92999 h 171590"/>
                  <a:gd name="connsiteX9" fmla="*/ 127665 w 824679"/>
                  <a:gd name="connsiteY9" fmla="*/ 2124 h 171590"/>
                  <a:gd name="connsiteX10" fmla="*/ 395917 w 824679"/>
                  <a:gd name="connsiteY10" fmla="*/ 42 h 171590"/>
                  <a:gd name="connsiteX11" fmla="*/ 644838 w 824679"/>
                  <a:gd name="connsiteY11" fmla="*/ 16872 h 171590"/>
                  <a:gd name="connsiteX0" fmla="*/ 644838 w 824679"/>
                  <a:gd name="connsiteY0" fmla="*/ 16872 h 171590"/>
                  <a:gd name="connsiteX1" fmla="*/ 824679 w 824679"/>
                  <a:gd name="connsiteY1" fmla="*/ 99472 h 171590"/>
                  <a:gd name="connsiteX2" fmla="*/ 817467 w 824679"/>
                  <a:gd name="connsiteY2" fmla="*/ 155065 h 171590"/>
                  <a:gd name="connsiteX3" fmla="*/ 521555 w 824679"/>
                  <a:gd name="connsiteY3" fmla="*/ 118412 h 171590"/>
                  <a:gd name="connsiteX4" fmla="*/ 380800 w 824679"/>
                  <a:gd name="connsiteY4" fmla="*/ 88939 h 171590"/>
                  <a:gd name="connsiteX5" fmla="*/ 248350 w 824679"/>
                  <a:gd name="connsiteY5" fmla="*/ 152912 h 171590"/>
                  <a:gd name="connsiteX6" fmla="*/ 164935 w 824679"/>
                  <a:gd name="connsiteY6" fmla="*/ 95451 h 171590"/>
                  <a:gd name="connsiteX7" fmla="*/ 26410 w 824679"/>
                  <a:gd name="connsiteY7" fmla="*/ 171589 h 171590"/>
                  <a:gd name="connsiteX8" fmla="*/ 18817 w 824679"/>
                  <a:gd name="connsiteY8" fmla="*/ 92999 h 171590"/>
                  <a:gd name="connsiteX9" fmla="*/ 127665 w 824679"/>
                  <a:gd name="connsiteY9" fmla="*/ 2124 h 171590"/>
                  <a:gd name="connsiteX10" fmla="*/ 395917 w 824679"/>
                  <a:gd name="connsiteY10" fmla="*/ 42 h 171590"/>
                  <a:gd name="connsiteX11" fmla="*/ 644838 w 824679"/>
                  <a:gd name="connsiteY11" fmla="*/ 16872 h 171590"/>
                  <a:gd name="connsiteX0" fmla="*/ 619692 w 824679"/>
                  <a:gd name="connsiteY0" fmla="*/ 53085 h 171995"/>
                  <a:gd name="connsiteX1" fmla="*/ 824679 w 824679"/>
                  <a:gd name="connsiteY1" fmla="*/ 99877 h 171995"/>
                  <a:gd name="connsiteX2" fmla="*/ 817467 w 824679"/>
                  <a:gd name="connsiteY2" fmla="*/ 155470 h 171995"/>
                  <a:gd name="connsiteX3" fmla="*/ 521555 w 824679"/>
                  <a:gd name="connsiteY3" fmla="*/ 118817 h 171995"/>
                  <a:gd name="connsiteX4" fmla="*/ 380800 w 824679"/>
                  <a:gd name="connsiteY4" fmla="*/ 89344 h 171995"/>
                  <a:gd name="connsiteX5" fmla="*/ 248350 w 824679"/>
                  <a:gd name="connsiteY5" fmla="*/ 153317 h 171995"/>
                  <a:gd name="connsiteX6" fmla="*/ 164935 w 824679"/>
                  <a:gd name="connsiteY6" fmla="*/ 95856 h 171995"/>
                  <a:gd name="connsiteX7" fmla="*/ 26410 w 824679"/>
                  <a:gd name="connsiteY7" fmla="*/ 171994 h 171995"/>
                  <a:gd name="connsiteX8" fmla="*/ 18817 w 824679"/>
                  <a:gd name="connsiteY8" fmla="*/ 93404 h 171995"/>
                  <a:gd name="connsiteX9" fmla="*/ 127665 w 824679"/>
                  <a:gd name="connsiteY9" fmla="*/ 2529 h 171995"/>
                  <a:gd name="connsiteX10" fmla="*/ 395917 w 824679"/>
                  <a:gd name="connsiteY10" fmla="*/ 447 h 171995"/>
                  <a:gd name="connsiteX11" fmla="*/ 619692 w 824679"/>
                  <a:gd name="connsiteY11" fmla="*/ 53085 h 171995"/>
                  <a:gd name="connsiteX0" fmla="*/ 619692 w 824679"/>
                  <a:gd name="connsiteY0" fmla="*/ 53085 h 171995"/>
                  <a:gd name="connsiteX1" fmla="*/ 824679 w 824679"/>
                  <a:gd name="connsiteY1" fmla="*/ 99877 h 171995"/>
                  <a:gd name="connsiteX2" fmla="*/ 817467 w 824679"/>
                  <a:gd name="connsiteY2" fmla="*/ 155470 h 171995"/>
                  <a:gd name="connsiteX3" fmla="*/ 612907 w 824679"/>
                  <a:gd name="connsiteY3" fmla="*/ 129430 h 171995"/>
                  <a:gd name="connsiteX4" fmla="*/ 521555 w 824679"/>
                  <a:gd name="connsiteY4" fmla="*/ 118817 h 171995"/>
                  <a:gd name="connsiteX5" fmla="*/ 380800 w 824679"/>
                  <a:gd name="connsiteY5" fmla="*/ 89344 h 171995"/>
                  <a:gd name="connsiteX6" fmla="*/ 248350 w 824679"/>
                  <a:gd name="connsiteY6" fmla="*/ 153317 h 171995"/>
                  <a:gd name="connsiteX7" fmla="*/ 164935 w 824679"/>
                  <a:gd name="connsiteY7" fmla="*/ 95856 h 171995"/>
                  <a:gd name="connsiteX8" fmla="*/ 26410 w 824679"/>
                  <a:gd name="connsiteY8" fmla="*/ 171994 h 171995"/>
                  <a:gd name="connsiteX9" fmla="*/ 18817 w 824679"/>
                  <a:gd name="connsiteY9" fmla="*/ 93404 h 171995"/>
                  <a:gd name="connsiteX10" fmla="*/ 127665 w 824679"/>
                  <a:gd name="connsiteY10" fmla="*/ 2529 h 171995"/>
                  <a:gd name="connsiteX11" fmla="*/ 395917 w 824679"/>
                  <a:gd name="connsiteY11" fmla="*/ 447 h 171995"/>
                  <a:gd name="connsiteX12" fmla="*/ 619692 w 824679"/>
                  <a:gd name="connsiteY12" fmla="*/ 53085 h 171995"/>
                  <a:gd name="connsiteX0" fmla="*/ 619692 w 824679"/>
                  <a:gd name="connsiteY0" fmla="*/ 53085 h 221889"/>
                  <a:gd name="connsiteX1" fmla="*/ 824679 w 824679"/>
                  <a:gd name="connsiteY1" fmla="*/ 99877 h 221889"/>
                  <a:gd name="connsiteX2" fmla="*/ 817467 w 824679"/>
                  <a:gd name="connsiteY2" fmla="*/ 155470 h 221889"/>
                  <a:gd name="connsiteX3" fmla="*/ 611925 w 824679"/>
                  <a:gd name="connsiteY3" fmla="*/ 221497 h 221889"/>
                  <a:gd name="connsiteX4" fmla="*/ 521555 w 824679"/>
                  <a:gd name="connsiteY4" fmla="*/ 118817 h 221889"/>
                  <a:gd name="connsiteX5" fmla="*/ 380800 w 824679"/>
                  <a:gd name="connsiteY5" fmla="*/ 89344 h 221889"/>
                  <a:gd name="connsiteX6" fmla="*/ 248350 w 824679"/>
                  <a:gd name="connsiteY6" fmla="*/ 153317 h 221889"/>
                  <a:gd name="connsiteX7" fmla="*/ 164935 w 824679"/>
                  <a:gd name="connsiteY7" fmla="*/ 95856 h 221889"/>
                  <a:gd name="connsiteX8" fmla="*/ 26410 w 824679"/>
                  <a:gd name="connsiteY8" fmla="*/ 171994 h 221889"/>
                  <a:gd name="connsiteX9" fmla="*/ 18817 w 824679"/>
                  <a:gd name="connsiteY9" fmla="*/ 93404 h 221889"/>
                  <a:gd name="connsiteX10" fmla="*/ 127665 w 824679"/>
                  <a:gd name="connsiteY10" fmla="*/ 2529 h 221889"/>
                  <a:gd name="connsiteX11" fmla="*/ 395917 w 824679"/>
                  <a:gd name="connsiteY11" fmla="*/ 447 h 221889"/>
                  <a:gd name="connsiteX12" fmla="*/ 619692 w 824679"/>
                  <a:gd name="connsiteY12" fmla="*/ 53085 h 221889"/>
                  <a:gd name="connsiteX0" fmla="*/ 619692 w 824679"/>
                  <a:gd name="connsiteY0" fmla="*/ 53085 h 221804"/>
                  <a:gd name="connsiteX1" fmla="*/ 824679 w 824679"/>
                  <a:gd name="connsiteY1" fmla="*/ 99877 h 221804"/>
                  <a:gd name="connsiteX2" fmla="*/ 817467 w 824679"/>
                  <a:gd name="connsiteY2" fmla="*/ 155470 h 221804"/>
                  <a:gd name="connsiteX3" fmla="*/ 611925 w 824679"/>
                  <a:gd name="connsiteY3" fmla="*/ 221497 h 221804"/>
                  <a:gd name="connsiteX4" fmla="*/ 521555 w 824679"/>
                  <a:gd name="connsiteY4" fmla="*/ 118817 h 221804"/>
                  <a:gd name="connsiteX5" fmla="*/ 380800 w 824679"/>
                  <a:gd name="connsiteY5" fmla="*/ 89344 h 221804"/>
                  <a:gd name="connsiteX6" fmla="*/ 248350 w 824679"/>
                  <a:gd name="connsiteY6" fmla="*/ 153317 h 221804"/>
                  <a:gd name="connsiteX7" fmla="*/ 164935 w 824679"/>
                  <a:gd name="connsiteY7" fmla="*/ 95856 h 221804"/>
                  <a:gd name="connsiteX8" fmla="*/ 26410 w 824679"/>
                  <a:gd name="connsiteY8" fmla="*/ 171994 h 221804"/>
                  <a:gd name="connsiteX9" fmla="*/ 18817 w 824679"/>
                  <a:gd name="connsiteY9" fmla="*/ 93404 h 221804"/>
                  <a:gd name="connsiteX10" fmla="*/ 127665 w 824679"/>
                  <a:gd name="connsiteY10" fmla="*/ 2529 h 221804"/>
                  <a:gd name="connsiteX11" fmla="*/ 395917 w 824679"/>
                  <a:gd name="connsiteY11" fmla="*/ 447 h 221804"/>
                  <a:gd name="connsiteX12" fmla="*/ 619692 w 824679"/>
                  <a:gd name="connsiteY12" fmla="*/ 53085 h 221804"/>
                  <a:gd name="connsiteX0" fmla="*/ 619692 w 824679"/>
                  <a:gd name="connsiteY0" fmla="*/ 53085 h 235188"/>
                  <a:gd name="connsiteX1" fmla="*/ 824679 w 824679"/>
                  <a:gd name="connsiteY1" fmla="*/ 99877 h 235188"/>
                  <a:gd name="connsiteX2" fmla="*/ 817467 w 824679"/>
                  <a:gd name="connsiteY2" fmla="*/ 155470 h 235188"/>
                  <a:gd name="connsiteX3" fmla="*/ 611925 w 824679"/>
                  <a:gd name="connsiteY3" fmla="*/ 221497 h 235188"/>
                  <a:gd name="connsiteX4" fmla="*/ 521555 w 824679"/>
                  <a:gd name="connsiteY4" fmla="*/ 118817 h 235188"/>
                  <a:gd name="connsiteX5" fmla="*/ 420362 w 824679"/>
                  <a:gd name="connsiteY5" fmla="*/ 234825 h 235188"/>
                  <a:gd name="connsiteX6" fmla="*/ 248350 w 824679"/>
                  <a:gd name="connsiteY6" fmla="*/ 153317 h 235188"/>
                  <a:gd name="connsiteX7" fmla="*/ 164935 w 824679"/>
                  <a:gd name="connsiteY7" fmla="*/ 95856 h 235188"/>
                  <a:gd name="connsiteX8" fmla="*/ 26410 w 824679"/>
                  <a:gd name="connsiteY8" fmla="*/ 171994 h 235188"/>
                  <a:gd name="connsiteX9" fmla="*/ 18817 w 824679"/>
                  <a:gd name="connsiteY9" fmla="*/ 93404 h 235188"/>
                  <a:gd name="connsiteX10" fmla="*/ 127665 w 824679"/>
                  <a:gd name="connsiteY10" fmla="*/ 2529 h 235188"/>
                  <a:gd name="connsiteX11" fmla="*/ 395917 w 824679"/>
                  <a:gd name="connsiteY11" fmla="*/ 447 h 235188"/>
                  <a:gd name="connsiteX12" fmla="*/ 619692 w 824679"/>
                  <a:gd name="connsiteY12" fmla="*/ 53085 h 235188"/>
                  <a:gd name="connsiteX0" fmla="*/ 619692 w 824679"/>
                  <a:gd name="connsiteY0" fmla="*/ 53085 h 234839"/>
                  <a:gd name="connsiteX1" fmla="*/ 824679 w 824679"/>
                  <a:gd name="connsiteY1" fmla="*/ 99877 h 234839"/>
                  <a:gd name="connsiteX2" fmla="*/ 817467 w 824679"/>
                  <a:gd name="connsiteY2" fmla="*/ 155470 h 234839"/>
                  <a:gd name="connsiteX3" fmla="*/ 611925 w 824679"/>
                  <a:gd name="connsiteY3" fmla="*/ 221497 h 234839"/>
                  <a:gd name="connsiteX4" fmla="*/ 521555 w 824679"/>
                  <a:gd name="connsiteY4" fmla="*/ 118817 h 234839"/>
                  <a:gd name="connsiteX5" fmla="*/ 420362 w 824679"/>
                  <a:gd name="connsiteY5" fmla="*/ 234825 h 234839"/>
                  <a:gd name="connsiteX6" fmla="*/ 318443 w 824679"/>
                  <a:gd name="connsiteY6" fmla="*/ 126624 h 234839"/>
                  <a:gd name="connsiteX7" fmla="*/ 164935 w 824679"/>
                  <a:gd name="connsiteY7" fmla="*/ 95856 h 234839"/>
                  <a:gd name="connsiteX8" fmla="*/ 26410 w 824679"/>
                  <a:gd name="connsiteY8" fmla="*/ 171994 h 234839"/>
                  <a:gd name="connsiteX9" fmla="*/ 18817 w 824679"/>
                  <a:gd name="connsiteY9" fmla="*/ 93404 h 234839"/>
                  <a:gd name="connsiteX10" fmla="*/ 127665 w 824679"/>
                  <a:gd name="connsiteY10" fmla="*/ 2529 h 234839"/>
                  <a:gd name="connsiteX11" fmla="*/ 395917 w 824679"/>
                  <a:gd name="connsiteY11" fmla="*/ 447 h 234839"/>
                  <a:gd name="connsiteX12" fmla="*/ 619692 w 824679"/>
                  <a:gd name="connsiteY12" fmla="*/ 53085 h 234839"/>
                  <a:gd name="connsiteX0" fmla="*/ 619692 w 824679"/>
                  <a:gd name="connsiteY0" fmla="*/ 53085 h 234836"/>
                  <a:gd name="connsiteX1" fmla="*/ 824679 w 824679"/>
                  <a:gd name="connsiteY1" fmla="*/ 99877 h 234836"/>
                  <a:gd name="connsiteX2" fmla="*/ 817467 w 824679"/>
                  <a:gd name="connsiteY2" fmla="*/ 155470 h 234836"/>
                  <a:gd name="connsiteX3" fmla="*/ 611925 w 824679"/>
                  <a:gd name="connsiteY3" fmla="*/ 221497 h 234836"/>
                  <a:gd name="connsiteX4" fmla="*/ 521555 w 824679"/>
                  <a:gd name="connsiteY4" fmla="*/ 118817 h 234836"/>
                  <a:gd name="connsiteX5" fmla="*/ 420362 w 824679"/>
                  <a:gd name="connsiteY5" fmla="*/ 234825 h 234836"/>
                  <a:gd name="connsiteX6" fmla="*/ 318443 w 824679"/>
                  <a:gd name="connsiteY6" fmla="*/ 126624 h 234836"/>
                  <a:gd name="connsiteX7" fmla="*/ 164935 w 824679"/>
                  <a:gd name="connsiteY7" fmla="*/ 95856 h 234836"/>
                  <a:gd name="connsiteX8" fmla="*/ 26410 w 824679"/>
                  <a:gd name="connsiteY8" fmla="*/ 171994 h 234836"/>
                  <a:gd name="connsiteX9" fmla="*/ 18817 w 824679"/>
                  <a:gd name="connsiteY9" fmla="*/ 93404 h 234836"/>
                  <a:gd name="connsiteX10" fmla="*/ 127665 w 824679"/>
                  <a:gd name="connsiteY10" fmla="*/ 2529 h 234836"/>
                  <a:gd name="connsiteX11" fmla="*/ 395917 w 824679"/>
                  <a:gd name="connsiteY11" fmla="*/ 447 h 234836"/>
                  <a:gd name="connsiteX12" fmla="*/ 619692 w 824679"/>
                  <a:gd name="connsiteY12" fmla="*/ 53085 h 234836"/>
                  <a:gd name="connsiteX0" fmla="*/ 623584 w 828571"/>
                  <a:gd name="connsiteY0" fmla="*/ 53085 h 234836"/>
                  <a:gd name="connsiteX1" fmla="*/ 828571 w 828571"/>
                  <a:gd name="connsiteY1" fmla="*/ 99877 h 234836"/>
                  <a:gd name="connsiteX2" fmla="*/ 821359 w 828571"/>
                  <a:gd name="connsiteY2" fmla="*/ 155470 h 234836"/>
                  <a:gd name="connsiteX3" fmla="*/ 615817 w 828571"/>
                  <a:gd name="connsiteY3" fmla="*/ 221497 h 234836"/>
                  <a:gd name="connsiteX4" fmla="*/ 525447 w 828571"/>
                  <a:gd name="connsiteY4" fmla="*/ 118817 h 234836"/>
                  <a:gd name="connsiteX5" fmla="*/ 424254 w 828571"/>
                  <a:gd name="connsiteY5" fmla="*/ 234825 h 234836"/>
                  <a:gd name="connsiteX6" fmla="*/ 322335 w 828571"/>
                  <a:gd name="connsiteY6" fmla="*/ 126624 h 234836"/>
                  <a:gd name="connsiteX7" fmla="*/ 242672 w 828571"/>
                  <a:gd name="connsiteY7" fmla="*/ 230542 h 234836"/>
                  <a:gd name="connsiteX8" fmla="*/ 30302 w 828571"/>
                  <a:gd name="connsiteY8" fmla="*/ 171994 h 234836"/>
                  <a:gd name="connsiteX9" fmla="*/ 22709 w 828571"/>
                  <a:gd name="connsiteY9" fmla="*/ 93404 h 234836"/>
                  <a:gd name="connsiteX10" fmla="*/ 131557 w 828571"/>
                  <a:gd name="connsiteY10" fmla="*/ 2529 h 234836"/>
                  <a:gd name="connsiteX11" fmla="*/ 399809 w 828571"/>
                  <a:gd name="connsiteY11" fmla="*/ 447 h 234836"/>
                  <a:gd name="connsiteX12" fmla="*/ 623584 w 828571"/>
                  <a:gd name="connsiteY12" fmla="*/ 53085 h 234836"/>
                  <a:gd name="connsiteX0" fmla="*/ 614004 w 828571"/>
                  <a:gd name="connsiteY0" fmla="*/ 81930 h 235414"/>
                  <a:gd name="connsiteX1" fmla="*/ 828571 w 828571"/>
                  <a:gd name="connsiteY1" fmla="*/ 100455 h 235414"/>
                  <a:gd name="connsiteX2" fmla="*/ 821359 w 828571"/>
                  <a:gd name="connsiteY2" fmla="*/ 156048 h 235414"/>
                  <a:gd name="connsiteX3" fmla="*/ 615817 w 828571"/>
                  <a:gd name="connsiteY3" fmla="*/ 222075 h 235414"/>
                  <a:gd name="connsiteX4" fmla="*/ 525447 w 828571"/>
                  <a:gd name="connsiteY4" fmla="*/ 119395 h 235414"/>
                  <a:gd name="connsiteX5" fmla="*/ 424254 w 828571"/>
                  <a:gd name="connsiteY5" fmla="*/ 235403 h 235414"/>
                  <a:gd name="connsiteX6" fmla="*/ 322335 w 828571"/>
                  <a:gd name="connsiteY6" fmla="*/ 127202 h 235414"/>
                  <a:gd name="connsiteX7" fmla="*/ 242672 w 828571"/>
                  <a:gd name="connsiteY7" fmla="*/ 231120 h 235414"/>
                  <a:gd name="connsiteX8" fmla="*/ 30302 w 828571"/>
                  <a:gd name="connsiteY8" fmla="*/ 172572 h 235414"/>
                  <a:gd name="connsiteX9" fmla="*/ 22709 w 828571"/>
                  <a:gd name="connsiteY9" fmla="*/ 93982 h 235414"/>
                  <a:gd name="connsiteX10" fmla="*/ 131557 w 828571"/>
                  <a:gd name="connsiteY10" fmla="*/ 3107 h 235414"/>
                  <a:gd name="connsiteX11" fmla="*/ 399809 w 828571"/>
                  <a:gd name="connsiteY11" fmla="*/ 1025 h 235414"/>
                  <a:gd name="connsiteX12" fmla="*/ 614004 w 828571"/>
                  <a:gd name="connsiteY12" fmla="*/ 81930 h 235414"/>
                  <a:gd name="connsiteX0" fmla="*/ 614004 w 828571"/>
                  <a:gd name="connsiteY0" fmla="*/ 78823 h 232307"/>
                  <a:gd name="connsiteX1" fmla="*/ 828571 w 828571"/>
                  <a:gd name="connsiteY1" fmla="*/ 97348 h 232307"/>
                  <a:gd name="connsiteX2" fmla="*/ 821359 w 828571"/>
                  <a:gd name="connsiteY2" fmla="*/ 152941 h 232307"/>
                  <a:gd name="connsiteX3" fmla="*/ 615817 w 828571"/>
                  <a:gd name="connsiteY3" fmla="*/ 218968 h 232307"/>
                  <a:gd name="connsiteX4" fmla="*/ 525447 w 828571"/>
                  <a:gd name="connsiteY4" fmla="*/ 116288 h 232307"/>
                  <a:gd name="connsiteX5" fmla="*/ 424254 w 828571"/>
                  <a:gd name="connsiteY5" fmla="*/ 232296 h 232307"/>
                  <a:gd name="connsiteX6" fmla="*/ 322335 w 828571"/>
                  <a:gd name="connsiteY6" fmla="*/ 124095 h 232307"/>
                  <a:gd name="connsiteX7" fmla="*/ 242672 w 828571"/>
                  <a:gd name="connsiteY7" fmla="*/ 228013 h 232307"/>
                  <a:gd name="connsiteX8" fmla="*/ 30302 w 828571"/>
                  <a:gd name="connsiteY8" fmla="*/ 169465 h 232307"/>
                  <a:gd name="connsiteX9" fmla="*/ 22709 w 828571"/>
                  <a:gd name="connsiteY9" fmla="*/ 90875 h 232307"/>
                  <a:gd name="connsiteX10" fmla="*/ 131557 w 828571"/>
                  <a:gd name="connsiteY10" fmla="*/ 0 h 232307"/>
                  <a:gd name="connsiteX11" fmla="*/ 410525 w 828571"/>
                  <a:gd name="connsiteY11" fmla="*/ 87952 h 232307"/>
                  <a:gd name="connsiteX12" fmla="*/ 614004 w 828571"/>
                  <a:gd name="connsiteY12" fmla="*/ 78823 h 232307"/>
                  <a:gd name="connsiteX0" fmla="*/ 614004 w 828571"/>
                  <a:gd name="connsiteY0" fmla="*/ 24175 h 177659"/>
                  <a:gd name="connsiteX1" fmla="*/ 828571 w 828571"/>
                  <a:gd name="connsiteY1" fmla="*/ 42700 h 177659"/>
                  <a:gd name="connsiteX2" fmla="*/ 821359 w 828571"/>
                  <a:gd name="connsiteY2" fmla="*/ 98293 h 177659"/>
                  <a:gd name="connsiteX3" fmla="*/ 615817 w 828571"/>
                  <a:gd name="connsiteY3" fmla="*/ 164320 h 177659"/>
                  <a:gd name="connsiteX4" fmla="*/ 525447 w 828571"/>
                  <a:gd name="connsiteY4" fmla="*/ 61640 h 177659"/>
                  <a:gd name="connsiteX5" fmla="*/ 424254 w 828571"/>
                  <a:gd name="connsiteY5" fmla="*/ 177648 h 177659"/>
                  <a:gd name="connsiteX6" fmla="*/ 322335 w 828571"/>
                  <a:gd name="connsiteY6" fmla="*/ 69447 h 177659"/>
                  <a:gd name="connsiteX7" fmla="*/ 242672 w 828571"/>
                  <a:gd name="connsiteY7" fmla="*/ 173365 h 177659"/>
                  <a:gd name="connsiteX8" fmla="*/ 30302 w 828571"/>
                  <a:gd name="connsiteY8" fmla="*/ 114817 h 177659"/>
                  <a:gd name="connsiteX9" fmla="*/ 22709 w 828571"/>
                  <a:gd name="connsiteY9" fmla="*/ 36227 h 177659"/>
                  <a:gd name="connsiteX10" fmla="*/ 164050 w 828571"/>
                  <a:gd name="connsiteY10" fmla="*/ 21929 h 177659"/>
                  <a:gd name="connsiteX11" fmla="*/ 410525 w 828571"/>
                  <a:gd name="connsiteY11" fmla="*/ 33304 h 177659"/>
                  <a:gd name="connsiteX12" fmla="*/ 614004 w 828571"/>
                  <a:gd name="connsiteY12" fmla="*/ 24175 h 177659"/>
                  <a:gd name="connsiteX0" fmla="*/ 614004 w 828571"/>
                  <a:gd name="connsiteY0" fmla="*/ 71674 h 225158"/>
                  <a:gd name="connsiteX1" fmla="*/ 828571 w 828571"/>
                  <a:gd name="connsiteY1" fmla="*/ 90199 h 225158"/>
                  <a:gd name="connsiteX2" fmla="*/ 821359 w 828571"/>
                  <a:gd name="connsiteY2" fmla="*/ 145792 h 225158"/>
                  <a:gd name="connsiteX3" fmla="*/ 615817 w 828571"/>
                  <a:gd name="connsiteY3" fmla="*/ 211819 h 225158"/>
                  <a:gd name="connsiteX4" fmla="*/ 525447 w 828571"/>
                  <a:gd name="connsiteY4" fmla="*/ 109139 h 225158"/>
                  <a:gd name="connsiteX5" fmla="*/ 424254 w 828571"/>
                  <a:gd name="connsiteY5" fmla="*/ 225147 h 225158"/>
                  <a:gd name="connsiteX6" fmla="*/ 322335 w 828571"/>
                  <a:gd name="connsiteY6" fmla="*/ 116946 h 225158"/>
                  <a:gd name="connsiteX7" fmla="*/ 242672 w 828571"/>
                  <a:gd name="connsiteY7" fmla="*/ 220864 h 225158"/>
                  <a:gd name="connsiteX8" fmla="*/ 30302 w 828571"/>
                  <a:gd name="connsiteY8" fmla="*/ 162316 h 225158"/>
                  <a:gd name="connsiteX9" fmla="*/ 22709 w 828571"/>
                  <a:gd name="connsiteY9" fmla="*/ 83726 h 225158"/>
                  <a:gd name="connsiteX10" fmla="*/ 164050 w 828571"/>
                  <a:gd name="connsiteY10" fmla="*/ 69428 h 225158"/>
                  <a:gd name="connsiteX11" fmla="*/ 410525 w 828571"/>
                  <a:gd name="connsiteY11" fmla="*/ 80803 h 225158"/>
                  <a:gd name="connsiteX12" fmla="*/ 614004 w 828571"/>
                  <a:gd name="connsiteY12" fmla="*/ 71674 h 225158"/>
                  <a:gd name="connsiteX0" fmla="*/ 614004 w 828571"/>
                  <a:gd name="connsiteY0" fmla="*/ 36986 h 190470"/>
                  <a:gd name="connsiteX1" fmla="*/ 828571 w 828571"/>
                  <a:gd name="connsiteY1" fmla="*/ 55511 h 190470"/>
                  <a:gd name="connsiteX2" fmla="*/ 821359 w 828571"/>
                  <a:gd name="connsiteY2" fmla="*/ 111104 h 190470"/>
                  <a:gd name="connsiteX3" fmla="*/ 615817 w 828571"/>
                  <a:gd name="connsiteY3" fmla="*/ 177131 h 190470"/>
                  <a:gd name="connsiteX4" fmla="*/ 525447 w 828571"/>
                  <a:gd name="connsiteY4" fmla="*/ 74451 h 190470"/>
                  <a:gd name="connsiteX5" fmla="*/ 424254 w 828571"/>
                  <a:gd name="connsiteY5" fmla="*/ 190459 h 190470"/>
                  <a:gd name="connsiteX6" fmla="*/ 322335 w 828571"/>
                  <a:gd name="connsiteY6" fmla="*/ 82258 h 190470"/>
                  <a:gd name="connsiteX7" fmla="*/ 242672 w 828571"/>
                  <a:gd name="connsiteY7" fmla="*/ 186176 h 190470"/>
                  <a:gd name="connsiteX8" fmla="*/ 30302 w 828571"/>
                  <a:gd name="connsiteY8" fmla="*/ 127628 h 190470"/>
                  <a:gd name="connsiteX9" fmla="*/ 22709 w 828571"/>
                  <a:gd name="connsiteY9" fmla="*/ 49038 h 190470"/>
                  <a:gd name="connsiteX10" fmla="*/ 164050 w 828571"/>
                  <a:gd name="connsiteY10" fmla="*/ 34740 h 190470"/>
                  <a:gd name="connsiteX11" fmla="*/ 410525 w 828571"/>
                  <a:gd name="connsiteY11" fmla="*/ 46115 h 190470"/>
                  <a:gd name="connsiteX12" fmla="*/ 614004 w 828571"/>
                  <a:gd name="connsiteY12" fmla="*/ 36986 h 190470"/>
                  <a:gd name="connsiteX0" fmla="*/ 614004 w 828571"/>
                  <a:gd name="connsiteY0" fmla="*/ 3460 h 156944"/>
                  <a:gd name="connsiteX1" fmla="*/ 828571 w 828571"/>
                  <a:gd name="connsiteY1" fmla="*/ 21985 h 156944"/>
                  <a:gd name="connsiteX2" fmla="*/ 821359 w 828571"/>
                  <a:gd name="connsiteY2" fmla="*/ 77578 h 156944"/>
                  <a:gd name="connsiteX3" fmla="*/ 615817 w 828571"/>
                  <a:gd name="connsiteY3" fmla="*/ 143605 h 156944"/>
                  <a:gd name="connsiteX4" fmla="*/ 525447 w 828571"/>
                  <a:gd name="connsiteY4" fmla="*/ 40925 h 156944"/>
                  <a:gd name="connsiteX5" fmla="*/ 424254 w 828571"/>
                  <a:gd name="connsiteY5" fmla="*/ 156933 h 156944"/>
                  <a:gd name="connsiteX6" fmla="*/ 322335 w 828571"/>
                  <a:gd name="connsiteY6" fmla="*/ 48732 h 156944"/>
                  <a:gd name="connsiteX7" fmla="*/ 242672 w 828571"/>
                  <a:gd name="connsiteY7" fmla="*/ 152650 h 156944"/>
                  <a:gd name="connsiteX8" fmla="*/ 30302 w 828571"/>
                  <a:gd name="connsiteY8" fmla="*/ 94102 h 156944"/>
                  <a:gd name="connsiteX9" fmla="*/ 22709 w 828571"/>
                  <a:gd name="connsiteY9" fmla="*/ 15512 h 156944"/>
                  <a:gd name="connsiteX10" fmla="*/ 164050 w 828571"/>
                  <a:gd name="connsiteY10" fmla="*/ 1214 h 156944"/>
                  <a:gd name="connsiteX11" fmla="*/ 410525 w 828571"/>
                  <a:gd name="connsiteY11" fmla="*/ 12589 h 156944"/>
                  <a:gd name="connsiteX12" fmla="*/ 614004 w 828571"/>
                  <a:gd name="connsiteY12" fmla="*/ 3460 h 156944"/>
                  <a:gd name="connsiteX0" fmla="*/ 636123 w 850690"/>
                  <a:gd name="connsiteY0" fmla="*/ 3460 h 156944"/>
                  <a:gd name="connsiteX1" fmla="*/ 850690 w 850690"/>
                  <a:gd name="connsiteY1" fmla="*/ 21985 h 156944"/>
                  <a:gd name="connsiteX2" fmla="*/ 843478 w 850690"/>
                  <a:gd name="connsiteY2" fmla="*/ 77578 h 156944"/>
                  <a:gd name="connsiteX3" fmla="*/ 637936 w 850690"/>
                  <a:gd name="connsiteY3" fmla="*/ 143605 h 156944"/>
                  <a:gd name="connsiteX4" fmla="*/ 547566 w 850690"/>
                  <a:gd name="connsiteY4" fmla="*/ 40925 h 156944"/>
                  <a:gd name="connsiteX5" fmla="*/ 446373 w 850690"/>
                  <a:gd name="connsiteY5" fmla="*/ 156933 h 156944"/>
                  <a:gd name="connsiteX6" fmla="*/ 344454 w 850690"/>
                  <a:gd name="connsiteY6" fmla="*/ 48732 h 156944"/>
                  <a:gd name="connsiteX7" fmla="*/ 264791 w 850690"/>
                  <a:gd name="connsiteY7" fmla="*/ 152650 h 156944"/>
                  <a:gd name="connsiteX8" fmla="*/ 52421 w 850690"/>
                  <a:gd name="connsiteY8" fmla="*/ 94102 h 156944"/>
                  <a:gd name="connsiteX9" fmla="*/ 44828 w 850690"/>
                  <a:gd name="connsiteY9" fmla="*/ 15512 h 156944"/>
                  <a:gd name="connsiteX10" fmla="*/ 186169 w 850690"/>
                  <a:gd name="connsiteY10" fmla="*/ 1214 h 156944"/>
                  <a:gd name="connsiteX11" fmla="*/ 432644 w 850690"/>
                  <a:gd name="connsiteY11" fmla="*/ 12589 h 156944"/>
                  <a:gd name="connsiteX12" fmla="*/ 636123 w 850690"/>
                  <a:gd name="connsiteY12" fmla="*/ 3460 h 156944"/>
                  <a:gd name="connsiteX0" fmla="*/ 609981 w 824548"/>
                  <a:gd name="connsiteY0" fmla="*/ 5378 h 158862"/>
                  <a:gd name="connsiteX1" fmla="*/ 824548 w 824548"/>
                  <a:gd name="connsiteY1" fmla="*/ 23903 h 158862"/>
                  <a:gd name="connsiteX2" fmla="*/ 817336 w 824548"/>
                  <a:gd name="connsiteY2" fmla="*/ 79496 h 158862"/>
                  <a:gd name="connsiteX3" fmla="*/ 611794 w 824548"/>
                  <a:gd name="connsiteY3" fmla="*/ 145523 h 158862"/>
                  <a:gd name="connsiteX4" fmla="*/ 521424 w 824548"/>
                  <a:gd name="connsiteY4" fmla="*/ 42843 h 158862"/>
                  <a:gd name="connsiteX5" fmla="*/ 420231 w 824548"/>
                  <a:gd name="connsiteY5" fmla="*/ 158851 h 158862"/>
                  <a:gd name="connsiteX6" fmla="*/ 318312 w 824548"/>
                  <a:gd name="connsiteY6" fmla="*/ 50650 h 158862"/>
                  <a:gd name="connsiteX7" fmla="*/ 238649 w 824548"/>
                  <a:gd name="connsiteY7" fmla="*/ 154568 h 158862"/>
                  <a:gd name="connsiteX8" fmla="*/ 26279 w 824548"/>
                  <a:gd name="connsiteY8" fmla="*/ 96020 h 158862"/>
                  <a:gd name="connsiteX9" fmla="*/ 18686 w 824548"/>
                  <a:gd name="connsiteY9" fmla="*/ 17430 h 158862"/>
                  <a:gd name="connsiteX10" fmla="*/ 160027 w 824548"/>
                  <a:gd name="connsiteY10" fmla="*/ 3132 h 158862"/>
                  <a:gd name="connsiteX11" fmla="*/ 406502 w 824548"/>
                  <a:gd name="connsiteY11" fmla="*/ 14507 h 158862"/>
                  <a:gd name="connsiteX12" fmla="*/ 609981 w 824548"/>
                  <a:gd name="connsiteY12" fmla="*/ 5378 h 158862"/>
                  <a:gd name="connsiteX0" fmla="*/ 598975 w 813542"/>
                  <a:gd name="connsiteY0" fmla="*/ 3902 h 157386"/>
                  <a:gd name="connsiteX1" fmla="*/ 813542 w 813542"/>
                  <a:gd name="connsiteY1" fmla="*/ 22427 h 157386"/>
                  <a:gd name="connsiteX2" fmla="*/ 806330 w 813542"/>
                  <a:gd name="connsiteY2" fmla="*/ 78020 h 157386"/>
                  <a:gd name="connsiteX3" fmla="*/ 600788 w 813542"/>
                  <a:gd name="connsiteY3" fmla="*/ 144047 h 157386"/>
                  <a:gd name="connsiteX4" fmla="*/ 510418 w 813542"/>
                  <a:gd name="connsiteY4" fmla="*/ 41367 h 157386"/>
                  <a:gd name="connsiteX5" fmla="*/ 409225 w 813542"/>
                  <a:gd name="connsiteY5" fmla="*/ 157375 h 157386"/>
                  <a:gd name="connsiteX6" fmla="*/ 307306 w 813542"/>
                  <a:gd name="connsiteY6" fmla="*/ 49174 h 157386"/>
                  <a:gd name="connsiteX7" fmla="*/ 227643 w 813542"/>
                  <a:gd name="connsiteY7" fmla="*/ 153092 h 157386"/>
                  <a:gd name="connsiteX8" fmla="*/ 41008 w 813542"/>
                  <a:gd name="connsiteY8" fmla="*/ 90071 h 157386"/>
                  <a:gd name="connsiteX9" fmla="*/ 7680 w 813542"/>
                  <a:gd name="connsiteY9" fmla="*/ 15954 h 157386"/>
                  <a:gd name="connsiteX10" fmla="*/ 149021 w 813542"/>
                  <a:gd name="connsiteY10" fmla="*/ 1656 h 157386"/>
                  <a:gd name="connsiteX11" fmla="*/ 395496 w 813542"/>
                  <a:gd name="connsiteY11" fmla="*/ 13031 h 157386"/>
                  <a:gd name="connsiteX12" fmla="*/ 598975 w 813542"/>
                  <a:gd name="connsiteY12" fmla="*/ 3902 h 157386"/>
                  <a:gd name="connsiteX0" fmla="*/ 684415 w 898982"/>
                  <a:gd name="connsiteY0" fmla="*/ 6987 h 160471"/>
                  <a:gd name="connsiteX1" fmla="*/ 898982 w 898982"/>
                  <a:gd name="connsiteY1" fmla="*/ 25512 h 160471"/>
                  <a:gd name="connsiteX2" fmla="*/ 891770 w 898982"/>
                  <a:gd name="connsiteY2" fmla="*/ 81105 h 160471"/>
                  <a:gd name="connsiteX3" fmla="*/ 686228 w 898982"/>
                  <a:gd name="connsiteY3" fmla="*/ 147132 h 160471"/>
                  <a:gd name="connsiteX4" fmla="*/ 595858 w 898982"/>
                  <a:gd name="connsiteY4" fmla="*/ 44452 h 160471"/>
                  <a:gd name="connsiteX5" fmla="*/ 494665 w 898982"/>
                  <a:gd name="connsiteY5" fmla="*/ 160460 h 160471"/>
                  <a:gd name="connsiteX6" fmla="*/ 392746 w 898982"/>
                  <a:gd name="connsiteY6" fmla="*/ 52259 h 160471"/>
                  <a:gd name="connsiteX7" fmla="*/ 313083 w 898982"/>
                  <a:gd name="connsiteY7" fmla="*/ 156177 h 160471"/>
                  <a:gd name="connsiteX8" fmla="*/ 126448 w 898982"/>
                  <a:gd name="connsiteY8" fmla="*/ 93156 h 160471"/>
                  <a:gd name="connsiteX9" fmla="*/ 2336 w 898982"/>
                  <a:gd name="connsiteY9" fmla="*/ 107368 h 160471"/>
                  <a:gd name="connsiteX10" fmla="*/ 234461 w 898982"/>
                  <a:gd name="connsiteY10" fmla="*/ 4741 h 160471"/>
                  <a:gd name="connsiteX11" fmla="*/ 480936 w 898982"/>
                  <a:gd name="connsiteY11" fmla="*/ 16116 h 160471"/>
                  <a:gd name="connsiteX12" fmla="*/ 684415 w 898982"/>
                  <a:gd name="connsiteY12" fmla="*/ 6987 h 160471"/>
                  <a:gd name="connsiteX0" fmla="*/ 687041 w 901608"/>
                  <a:gd name="connsiteY0" fmla="*/ 6987 h 160471"/>
                  <a:gd name="connsiteX1" fmla="*/ 901608 w 901608"/>
                  <a:gd name="connsiteY1" fmla="*/ 25512 h 160471"/>
                  <a:gd name="connsiteX2" fmla="*/ 894396 w 901608"/>
                  <a:gd name="connsiteY2" fmla="*/ 81105 h 160471"/>
                  <a:gd name="connsiteX3" fmla="*/ 688854 w 901608"/>
                  <a:gd name="connsiteY3" fmla="*/ 147132 h 160471"/>
                  <a:gd name="connsiteX4" fmla="*/ 598484 w 901608"/>
                  <a:gd name="connsiteY4" fmla="*/ 44452 h 160471"/>
                  <a:gd name="connsiteX5" fmla="*/ 497291 w 901608"/>
                  <a:gd name="connsiteY5" fmla="*/ 160460 h 160471"/>
                  <a:gd name="connsiteX6" fmla="*/ 395372 w 901608"/>
                  <a:gd name="connsiteY6" fmla="*/ 52259 h 160471"/>
                  <a:gd name="connsiteX7" fmla="*/ 315709 w 901608"/>
                  <a:gd name="connsiteY7" fmla="*/ 156177 h 160471"/>
                  <a:gd name="connsiteX8" fmla="*/ 129074 w 901608"/>
                  <a:gd name="connsiteY8" fmla="*/ 93156 h 160471"/>
                  <a:gd name="connsiteX9" fmla="*/ 4962 w 901608"/>
                  <a:gd name="connsiteY9" fmla="*/ 107368 h 160471"/>
                  <a:gd name="connsiteX10" fmla="*/ 237087 w 901608"/>
                  <a:gd name="connsiteY10" fmla="*/ 4741 h 160471"/>
                  <a:gd name="connsiteX11" fmla="*/ 483562 w 901608"/>
                  <a:gd name="connsiteY11" fmla="*/ 16116 h 160471"/>
                  <a:gd name="connsiteX12" fmla="*/ 687041 w 901608"/>
                  <a:gd name="connsiteY12" fmla="*/ 6987 h 160471"/>
                  <a:gd name="connsiteX0" fmla="*/ 693537 w 908104"/>
                  <a:gd name="connsiteY0" fmla="*/ 6987 h 160471"/>
                  <a:gd name="connsiteX1" fmla="*/ 908104 w 908104"/>
                  <a:gd name="connsiteY1" fmla="*/ 25512 h 160471"/>
                  <a:gd name="connsiteX2" fmla="*/ 900892 w 908104"/>
                  <a:gd name="connsiteY2" fmla="*/ 81105 h 160471"/>
                  <a:gd name="connsiteX3" fmla="*/ 695350 w 908104"/>
                  <a:gd name="connsiteY3" fmla="*/ 147132 h 160471"/>
                  <a:gd name="connsiteX4" fmla="*/ 604980 w 908104"/>
                  <a:gd name="connsiteY4" fmla="*/ 44452 h 160471"/>
                  <a:gd name="connsiteX5" fmla="*/ 503787 w 908104"/>
                  <a:gd name="connsiteY5" fmla="*/ 160460 h 160471"/>
                  <a:gd name="connsiteX6" fmla="*/ 401868 w 908104"/>
                  <a:gd name="connsiteY6" fmla="*/ 52259 h 160471"/>
                  <a:gd name="connsiteX7" fmla="*/ 322205 w 908104"/>
                  <a:gd name="connsiteY7" fmla="*/ 156177 h 160471"/>
                  <a:gd name="connsiteX8" fmla="*/ 135570 w 908104"/>
                  <a:gd name="connsiteY8" fmla="*/ 93156 h 160471"/>
                  <a:gd name="connsiteX9" fmla="*/ 11458 w 908104"/>
                  <a:gd name="connsiteY9" fmla="*/ 107368 h 160471"/>
                  <a:gd name="connsiteX10" fmla="*/ 243583 w 908104"/>
                  <a:gd name="connsiteY10" fmla="*/ 4741 h 160471"/>
                  <a:gd name="connsiteX11" fmla="*/ 490058 w 908104"/>
                  <a:gd name="connsiteY11" fmla="*/ 16116 h 160471"/>
                  <a:gd name="connsiteX12" fmla="*/ 693537 w 908104"/>
                  <a:gd name="connsiteY12" fmla="*/ 6987 h 160471"/>
                  <a:gd name="connsiteX0" fmla="*/ 725431 w 939998"/>
                  <a:gd name="connsiteY0" fmla="*/ 9212 h 162696"/>
                  <a:gd name="connsiteX1" fmla="*/ 939998 w 939998"/>
                  <a:gd name="connsiteY1" fmla="*/ 27737 h 162696"/>
                  <a:gd name="connsiteX2" fmla="*/ 932786 w 939998"/>
                  <a:gd name="connsiteY2" fmla="*/ 83330 h 162696"/>
                  <a:gd name="connsiteX3" fmla="*/ 727244 w 939998"/>
                  <a:gd name="connsiteY3" fmla="*/ 149357 h 162696"/>
                  <a:gd name="connsiteX4" fmla="*/ 636874 w 939998"/>
                  <a:gd name="connsiteY4" fmla="*/ 46677 h 162696"/>
                  <a:gd name="connsiteX5" fmla="*/ 535681 w 939998"/>
                  <a:gd name="connsiteY5" fmla="*/ 162685 h 162696"/>
                  <a:gd name="connsiteX6" fmla="*/ 433762 w 939998"/>
                  <a:gd name="connsiteY6" fmla="*/ 54484 h 162696"/>
                  <a:gd name="connsiteX7" fmla="*/ 354099 w 939998"/>
                  <a:gd name="connsiteY7" fmla="*/ 158402 h 162696"/>
                  <a:gd name="connsiteX8" fmla="*/ 167464 w 939998"/>
                  <a:gd name="connsiteY8" fmla="*/ 95381 h 162696"/>
                  <a:gd name="connsiteX9" fmla="*/ 10377 w 939998"/>
                  <a:gd name="connsiteY9" fmla="*/ 141927 h 162696"/>
                  <a:gd name="connsiteX10" fmla="*/ 275477 w 939998"/>
                  <a:gd name="connsiteY10" fmla="*/ 6966 h 162696"/>
                  <a:gd name="connsiteX11" fmla="*/ 521952 w 939998"/>
                  <a:gd name="connsiteY11" fmla="*/ 18341 h 162696"/>
                  <a:gd name="connsiteX12" fmla="*/ 725431 w 939998"/>
                  <a:gd name="connsiteY12" fmla="*/ 9212 h 162696"/>
                  <a:gd name="connsiteX0" fmla="*/ 726145 w 940712"/>
                  <a:gd name="connsiteY0" fmla="*/ 9212 h 162696"/>
                  <a:gd name="connsiteX1" fmla="*/ 940712 w 940712"/>
                  <a:gd name="connsiteY1" fmla="*/ 27737 h 162696"/>
                  <a:gd name="connsiteX2" fmla="*/ 933500 w 940712"/>
                  <a:gd name="connsiteY2" fmla="*/ 83330 h 162696"/>
                  <a:gd name="connsiteX3" fmla="*/ 727958 w 940712"/>
                  <a:gd name="connsiteY3" fmla="*/ 149357 h 162696"/>
                  <a:gd name="connsiteX4" fmla="*/ 637588 w 940712"/>
                  <a:gd name="connsiteY4" fmla="*/ 46677 h 162696"/>
                  <a:gd name="connsiteX5" fmla="*/ 536395 w 940712"/>
                  <a:gd name="connsiteY5" fmla="*/ 162685 h 162696"/>
                  <a:gd name="connsiteX6" fmla="*/ 434476 w 940712"/>
                  <a:gd name="connsiteY6" fmla="*/ 54484 h 162696"/>
                  <a:gd name="connsiteX7" fmla="*/ 354813 w 940712"/>
                  <a:gd name="connsiteY7" fmla="*/ 158402 h 162696"/>
                  <a:gd name="connsiteX8" fmla="*/ 168178 w 940712"/>
                  <a:gd name="connsiteY8" fmla="*/ 95381 h 162696"/>
                  <a:gd name="connsiteX9" fmla="*/ 11091 w 940712"/>
                  <a:gd name="connsiteY9" fmla="*/ 141927 h 162696"/>
                  <a:gd name="connsiteX10" fmla="*/ 276191 w 940712"/>
                  <a:gd name="connsiteY10" fmla="*/ 6966 h 162696"/>
                  <a:gd name="connsiteX11" fmla="*/ 522666 w 940712"/>
                  <a:gd name="connsiteY11" fmla="*/ 18341 h 162696"/>
                  <a:gd name="connsiteX12" fmla="*/ 726145 w 940712"/>
                  <a:gd name="connsiteY12" fmla="*/ 9212 h 162696"/>
                  <a:gd name="connsiteX0" fmla="*/ 717301 w 931868"/>
                  <a:gd name="connsiteY0" fmla="*/ 197 h 153681"/>
                  <a:gd name="connsiteX1" fmla="*/ 931868 w 931868"/>
                  <a:gd name="connsiteY1" fmla="*/ 18722 h 153681"/>
                  <a:gd name="connsiteX2" fmla="*/ 924656 w 931868"/>
                  <a:gd name="connsiteY2" fmla="*/ 74315 h 153681"/>
                  <a:gd name="connsiteX3" fmla="*/ 719114 w 931868"/>
                  <a:gd name="connsiteY3" fmla="*/ 140342 h 153681"/>
                  <a:gd name="connsiteX4" fmla="*/ 628744 w 931868"/>
                  <a:gd name="connsiteY4" fmla="*/ 37662 h 153681"/>
                  <a:gd name="connsiteX5" fmla="*/ 527551 w 931868"/>
                  <a:gd name="connsiteY5" fmla="*/ 153670 h 153681"/>
                  <a:gd name="connsiteX6" fmla="*/ 425632 w 931868"/>
                  <a:gd name="connsiteY6" fmla="*/ 45469 h 153681"/>
                  <a:gd name="connsiteX7" fmla="*/ 345969 w 931868"/>
                  <a:gd name="connsiteY7" fmla="*/ 149387 h 153681"/>
                  <a:gd name="connsiteX8" fmla="*/ 159334 w 931868"/>
                  <a:gd name="connsiteY8" fmla="*/ 86366 h 153681"/>
                  <a:gd name="connsiteX9" fmla="*/ 2247 w 931868"/>
                  <a:gd name="connsiteY9" fmla="*/ 132912 h 153681"/>
                  <a:gd name="connsiteX10" fmla="*/ 279946 w 931868"/>
                  <a:gd name="connsiteY10" fmla="*/ 15108 h 153681"/>
                  <a:gd name="connsiteX11" fmla="*/ 513822 w 931868"/>
                  <a:gd name="connsiteY11" fmla="*/ 9326 h 153681"/>
                  <a:gd name="connsiteX12" fmla="*/ 717301 w 931868"/>
                  <a:gd name="connsiteY12" fmla="*/ 197 h 153681"/>
                  <a:gd name="connsiteX0" fmla="*/ 717301 w 931868"/>
                  <a:gd name="connsiteY0" fmla="*/ 197 h 153681"/>
                  <a:gd name="connsiteX1" fmla="*/ 931868 w 931868"/>
                  <a:gd name="connsiteY1" fmla="*/ 18722 h 153681"/>
                  <a:gd name="connsiteX2" fmla="*/ 924656 w 931868"/>
                  <a:gd name="connsiteY2" fmla="*/ 74315 h 153681"/>
                  <a:gd name="connsiteX3" fmla="*/ 719114 w 931868"/>
                  <a:gd name="connsiteY3" fmla="*/ 140342 h 153681"/>
                  <a:gd name="connsiteX4" fmla="*/ 628744 w 931868"/>
                  <a:gd name="connsiteY4" fmla="*/ 37662 h 153681"/>
                  <a:gd name="connsiteX5" fmla="*/ 527551 w 931868"/>
                  <a:gd name="connsiteY5" fmla="*/ 153670 h 153681"/>
                  <a:gd name="connsiteX6" fmla="*/ 425632 w 931868"/>
                  <a:gd name="connsiteY6" fmla="*/ 45469 h 153681"/>
                  <a:gd name="connsiteX7" fmla="*/ 345969 w 931868"/>
                  <a:gd name="connsiteY7" fmla="*/ 149387 h 153681"/>
                  <a:gd name="connsiteX8" fmla="*/ 159334 w 931868"/>
                  <a:gd name="connsiteY8" fmla="*/ 86366 h 153681"/>
                  <a:gd name="connsiteX9" fmla="*/ 2247 w 931868"/>
                  <a:gd name="connsiteY9" fmla="*/ 132912 h 153681"/>
                  <a:gd name="connsiteX10" fmla="*/ 279946 w 931868"/>
                  <a:gd name="connsiteY10" fmla="*/ 15108 h 153681"/>
                  <a:gd name="connsiteX11" fmla="*/ 513822 w 931868"/>
                  <a:gd name="connsiteY11" fmla="*/ 9326 h 153681"/>
                  <a:gd name="connsiteX12" fmla="*/ 717301 w 931868"/>
                  <a:gd name="connsiteY12" fmla="*/ 197 h 153681"/>
                  <a:gd name="connsiteX0" fmla="*/ 715176 w 929743"/>
                  <a:gd name="connsiteY0" fmla="*/ 197 h 153681"/>
                  <a:gd name="connsiteX1" fmla="*/ 929743 w 929743"/>
                  <a:gd name="connsiteY1" fmla="*/ 18722 h 153681"/>
                  <a:gd name="connsiteX2" fmla="*/ 922531 w 929743"/>
                  <a:gd name="connsiteY2" fmla="*/ 74315 h 153681"/>
                  <a:gd name="connsiteX3" fmla="*/ 716989 w 929743"/>
                  <a:gd name="connsiteY3" fmla="*/ 140342 h 153681"/>
                  <a:gd name="connsiteX4" fmla="*/ 626619 w 929743"/>
                  <a:gd name="connsiteY4" fmla="*/ 37662 h 153681"/>
                  <a:gd name="connsiteX5" fmla="*/ 525426 w 929743"/>
                  <a:gd name="connsiteY5" fmla="*/ 153670 h 153681"/>
                  <a:gd name="connsiteX6" fmla="*/ 423507 w 929743"/>
                  <a:gd name="connsiteY6" fmla="*/ 45469 h 153681"/>
                  <a:gd name="connsiteX7" fmla="*/ 343844 w 929743"/>
                  <a:gd name="connsiteY7" fmla="*/ 149387 h 153681"/>
                  <a:gd name="connsiteX8" fmla="*/ 157209 w 929743"/>
                  <a:gd name="connsiteY8" fmla="*/ 86366 h 153681"/>
                  <a:gd name="connsiteX9" fmla="*/ 122 w 929743"/>
                  <a:gd name="connsiteY9" fmla="*/ 132912 h 153681"/>
                  <a:gd name="connsiteX10" fmla="*/ 133763 w 929743"/>
                  <a:gd name="connsiteY10" fmla="*/ 70007 h 153681"/>
                  <a:gd name="connsiteX11" fmla="*/ 277821 w 929743"/>
                  <a:gd name="connsiteY11" fmla="*/ 15108 h 153681"/>
                  <a:gd name="connsiteX12" fmla="*/ 511697 w 929743"/>
                  <a:gd name="connsiteY12" fmla="*/ 9326 h 153681"/>
                  <a:gd name="connsiteX13" fmla="*/ 715176 w 929743"/>
                  <a:gd name="connsiteY13" fmla="*/ 197 h 153681"/>
                  <a:gd name="connsiteX0" fmla="*/ 716884 w 931451"/>
                  <a:gd name="connsiteY0" fmla="*/ 197 h 153681"/>
                  <a:gd name="connsiteX1" fmla="*/ 931451 w 931451"/>
                  <a:gd name="connsiteY1" fmla="*/ 18722 h 153681"/>
                  <a:gd name="connsiteX2" fmla="*/ 924239 w 931451"/>
                  <a:gd name="connsiteY2" fmla="*/ 74315 h 153681"/>
                  <a:gd name="connsiteX3" fmla="*/ 718697 w 931451"/>
                  <a:gd name="connsiteY3" fmla="*/ 140342 h 153681"/>
                  <a:gd name="connsiteX4" fmla="*/ 628327 w 931451"/>
                  <a:gd name="connsiteY4" fmla="*/ 37662 h 153681"/>
                  <a:gd name="connsiteX5" fmla="*/ 527134 w 931451"/>
                  <a:gd name="connsiteY5" fmla="*/ 153670 h 153681"/>
                  <a:gd name="connsiteX6" fmla="*/ 425215 w 931451"/>
                  <a:gd name="connsiteY6" fmla="*/ 45469 h 153681"/>
                  <a:gd name="connsiteX7" fmla="*/ 345552 w 931451"/>
                  <a:gd name="connsiteY7" fmla="*/ 149387 h 153681"/>
                  <a:gd name="connsiteX8" fmla="*/ 158917 w 931451"/>
                  <a:gd name="connsiteY8" fmla="*/ 86366 h 153681"/>
                  <a:gd name="connsiteX9" fmla="*/ 1830 w 931451"/>
                  <a:gd name="connsiteY9" fmla="*/ 132912 h 153681"/>
                  <a:gd name="connsiteX10" fmla="*/ 86248 w 931451"/>
                  <a:gd name="connsiteY10" fmla="*/ 64051 h 153681"/>
                  <a:gd name="connsiteX11" fmla="*/ 279529 w 931451"/>
                  <a:gd name="connsiteY11" fmla="*/ 15108 h 153681"/>
                  <a:gd name="connsiteX12" fmla="*/ 513405 w 931451"/>
                  <a:gd name="connsiteY12" fmla="*/ 9326 h 153681"/>
                  <a:gd name="connsiteX13" fmla="*/ 716884 w 931451"/>
                  <a:gd name="connsiteY13" fmla="*/ 197 h 153681"/>
                  <a:gd name="connsiteX0" fmla="*/ 716884 w 931451"/>
                  <a:gd name="connsiteY0" fmla="*/ 903 h 154387"/>
                  <a:gd name="connsiteX1" fmla="*/ 931451 w 931451"/>
                  <a:gd name="connsiteY1" fmla="*/ 19428 h 154387"/>
                  <a:gd name="connsiteX2" fmla="*/ 924239 w 931451"/>
                  <a:gd name="connsiteY2" fmla="*/ 75021 h 154387"/>
                  <a:gd name="connsiteX3" fmla="*/ 718697 w 931451"/>
                  <a:gd name="connsiteY3" fmla="*/ 141048 h 154387"/>
                  <a:gd name="connsiteX4" fmla="*/ 628327 w 931451"/>
                  <a:gd name="connsiteY4" fmla="*/ 38368 h 154387"/>
                  <a:gd name="connsiteX5" fmla="*/ 527134 w 931451"/>
                  <a:gd name="connsiteY5" fmla="*/ 154376 h 154387"/>
                  <a:gd name="connsiteX6" fmla="*/ 425215 w 931451"/>
                  <a:gd name="connsiteY6" fmla="*/ 46175 h 154387"/>
                  <a:gd name="connsiteX7" fmla="*/ 345552 w 931451"/>
                  <a:gd name="connsiteY7" fmla="*/ 150093 h 154387"/>
                  <a:gd name="connsiteX8" fmla="*/ 158917 w 931451"/>
                  <a:gd name="connsiteY8" fmla="*/ 87072 h 154387"/>
                  <a:gd name="connsiteX9" fmla="*/ 1830 w 931451"/>
                  <a:gd name="connsiteY9" fmla="*/ 133618 h 154387"/>
                  <a:gd name="connsiteX10" fmla="*/ 86248 w 931451"/>
                  <a:gd name="connsiteY10" fmla="*/ 64757 h 154387"/>
                  <a:gd name="connsiteX11" fmla="*/ 286508 w 931451"/>
                  <a:gd name="connsiteY11" fmla="*/ 70222 h 154387"/>
                  <a:gd name="connsiteX12" fmla="*/ 513405 w 931451"/>
                  <a:gd name="connsiteY12" fmla="*/ 10032 h 154387"/>
                  <a:gd name="connsiteX13" fmla="*/ 716884 w 931451"/>
                  <a:gd name="connsiteY13" fmla="*/ 903 h 154387"/>
                  <a:gd name="connsiteX0" fmla="*/ 716884 w 931451"/>
                  <a:gd name="connsiteY0" fmla="*/ 903 h 154387"/>
                  <a:gd name="connsiteX1" fmla="*/ 931451 w 931451"/>
                  <a:gd name="connsiteY1" fmla="*/ 19428 h 154387"/>
                  <a:gd name="connsiteX2" fmla="*/ 924239 w 931451"/>
                  <a:gd name="connsiteY2" fmla="*/ 75021 h 154387"/>
                  <a:gd name="connsiteX3" fmla="*/ 718697 w 931451"/>
                  <a:gd name="connsiteY3" fmla="*/ 141048 h 154387"/>
                  <a:gd name="connsiteX4" fmla="*/ 628327 w 931451"/>
                  <a:gd name="connsiteY4" fmla="*/ 38368 h 154387"/>
                  <a:gd name="connsiteX5" fmla="*/ 527134 w 931451"/>
                  <a:gd name="connsiteY5" fmla="*/ 154376 h 154387"/>
                  <a:gd name="connsiteX6" fmla="*/ 425215 w 931451"/>
                  <a:gd name="connsiteY6" fmla="*/ 46175 h 154387"/>
                  <a:gd name="connsiteX7" fmla="*/ 345552 w 931451"/>
                  <a:gd name="connsiteY7" fmla="*/ 150093 h 154387"/>
                  <a:gd name="connsiteX8" fmla="*/ 158917 w 931451"/>
                  <a:gd name="connsiteY8" fmla="*/ 87072 h 154387"/>
                  <a:gd name="connsiteX9" fmla="*/ 1830 w 931451"/>
                  <a:gd name="connsiteY9" fmla="*/ 133618 h 154387"/>
                  <a:gd name="connsiteX10" fmla="*/ 86248 w 931451"/>
                  <a:gd name="connsiteY10" fmla="*/ 64757 h 154387"/>
                  <a:gd name="connsiteX11" fmla="*/ 286508 w 931451"/>
                  <a:gd name="connsiteY11" fmla="*/ 70222 h 154387"/>
                  <a:gd name="connsiteX12" fmla="*/ 395655 w 931451"/>
                  <a:gd name="connsiteY12" fmla="*/ 42420 h 154387"/>
                  <a:gd name="connsiteX13" fmla="*/ 513405 w 931451"/>
                  <a:gd name="connsiteY13" fmla="*/ 10032 h 154387"/>
                  <a:gd name="connsiteX14" fmla="*/ 716884 w 931451"/>
                  <a:gd name="connsiteY14" fmla="*/ 903 h 154387"/>
                  <a:gd name="connsiteX0" fmla="*/ 716884 w 931451"/>
                  <a:gd name="connsiteY0" fmla="*/ 166 h 153650"/>
                  <a:gd name="connsiteX1" fmla="*/ 931451 w 931451"/>
                  <a:gd name="connsiteY1" fmla="*/ 18691 h 153650"/>
                  <a:gd name="connsiteX2" fmla="*/ 924239 w 931451"/>
                  <a:gd name="connsiteY2" fmla="*/ 74284 h 153650"/>
                  <a:gd name="connsiteX3" fmla="*/ 718697 w 931451"/>
                  <a:gd name="connsiteY3" fmla="*/ 140311 h 153650"/>
                  <a:gd name="connsiteX4" fmla="*/ 628327 w 931451"/>
                  <a:gd name="connsiteY4" fmla="*/ 37631 h 153650"/>
                  <a:gd name="connsiteX5" fmla="*/ 527134 w 931451"/>
                  <a:gd name="connsiteY5" fmla="*/ 153639 h 153650"/>
                  <a:gd name="connsiteX6" fmla="*/ 425215 w 931451"/>
                  <a:gd name="connsiteY6" fmla="*/ 45438 h 153650"/>
                  <a:gd name="connsiteX7" fmla="*/ 345552 w 931451"/>
                  <a:gd name="connsiteY7" fmla="*/ 149356 h 153650"/>
                  <a:gd name="connsiteX8" fmla="*/ 158917 w 931451"/>
                  <a:gd name="connsiteY8" fmla="*/ 86335 h 153650"/>
                  <a:gd name="connsiteX9" fmla="*/ 1830 w 931451"/>
                  <a:gd name="connsiteY9" fmla="*/ 132881 h 153650"/>
                  <a:gd name="connsiteX10" fmla="*/ 86248 w 931451"/>
                  <a:gd name="connsiteY10" fmla="*/ 64020 h 153650"/>
                  <a:gd name="connsiteX11" fmla="*/ 286508 w 931451"/>
                  <a:gd name="connsiteY11" fmla="*/ 69485 h 153650"/>
                  <a:gd name="connsiteX12" fmla="*/ 374730 w 931451"/>
                  <a:gd name="connsiteY12" fmla="*/ 4207 h 153650"/>
                  <a:gd name="connsiteX13" fmla="*/ 513405 w 931451"/>
                  <a:gd name="connsiteY13" fmla="*/ 9295 h 153650"/>
                  <a:gd name="connsiteX14" fmla="*/ 716884 w 931451"/>
                  <a:gd name="connsiteY14" fmla="*/ 166 h 153650"/>
                  <a:gd name="connsiteX0" fmla="*/ 716884 w 931451"/>
                  <a:gd name="connsiteY0" fmla="*/ 166 h 153650"/>
                  <a:gd name="connsiteX1" fmla="*/ 931451 w 931451"/>
                  <a:gd name="connsiteY1" fmla="*/ 18691 h 153650"/>
                  <a:gd name="connsiteX2" fmla="*/ 924239 w 931451"/>
                  <a:gd name="connsiteY2" fmla="*/ 74284 h 153650"/>
                  <a:gd name="connsiteX3" fmla="*/ 718697 w 931451"/>
                  <a:gd name="connsiteY3" fmla="*/ 140311 h 153650"/>
                  <a:gd name="connsiteX4" fmla="*/ 628327 w 931451"/>
                  <a:gd name="connsiteY4" fmla="*/ 37631 h 153650"/>
                  <a:gd name="connsiteX5" fmla="*/ 527134 w 931451"/>
                  <a:gd name="connsiteY5" fmla="*/ 153639 h 153650"/>
                  <a:gd name="connsiteX6" fmla="*/ 425215 w 931451"/>
                  <a:gd name="connsiteY6" fmla="*/ 45438 h 153650"/>
                  <a:gd name="connsiteX7" fmla="*/ 345552 w 931451"/>
                  <a:gd name="connsiteY7" fmla="*/ 149356 h 153650"/>
                  <a:gd name="connsiteX8" fmla="*/ 158917 w 931451"/>
                  <a:gd name="connsiteY8" fmla="*/ 86335 h 153650"/>
                  <a:gd name="connsiteX9" fmla="*/ 1830 w 931451"/>
                  <a:gd name="connsiteY9" fmla="*/ 132881 h 153650"/>
                  <a:gd name="connsiteX10" fmla="*/ 86248 w 931451"/>
                  <a:gd name="connsiteY10" fmla="*/ 64020 h 153650"/>
                  <a:gd name="connsiteX11" fmla="*/ 311211 w 931451"/>
                  <a:gd name="connsiteY11" fmla="*/ 86958 h 153650"/>
                  <a:gd name="connsiteX12" fmla="*/ 374730 w 931451"/>
                  <a:gd name="connsiteY12" fmla="*/ 4207 h 153650"/>
                  <a:gd name="connsiteX13" fmla="*/ 513405 w 931451"/>
                  <a:gd name="connsiteY13" fmla="*/ 9295 h 153650"/>
                  <a:gd name="connsiteX14" fmla="*/ 716884 w 931451"/>
                  <a:gd name="connsiteY14" fmla="*/ 166 h 153650"/>
                  <a:gd name="connsiteX0" fmla="*/ 723409 w 937976"/>
                  <a:gd name="connsiteY0" fmla="*/ 166 h 153650"/>
                  <a:gd name="connsiteX1" fmla="*/ 937976 w 937976"/>
                  <a:gd name="connsiteY1" fmla="*/ 18691 h 153650"/>
                  <a:gd name="connsiteX2" fmla="*/ 930764 w 937976"/>
                  <a:gd name="connsiteY2" fmla="*/ 74284 h 153650"/>
                  <a:gd name="connsiteX3" fmla="*/ 725222 w 937976"/>
                  <a:gd name="connsiteY3" fmla="*/ 140311 h 153650"/>
                  <a:gd name="connsiteX4" fmla="*/ 634852 w 937976"/>
                  <a:gd name="connsiteY4" fmla="*/ 37631 h 153650"/>
                  <a:gd name="connsiteX5" fmla="*/ 533659 w 937976"/>
                  <a:gd name="connsiteY5" fmla="*/ 153639 h 153650"/>
                  <a:gd name="connsiteX6" fmla="*/ 431740 w 937976"/>
                  <a:gd name="connsiteY6" fmla="*/ 45438 h 153650"/>
                  <a:gd name="connsiteX7" fmla="*/ 352077 w 937976"/>
                  <a:gd name="connsiteY7" fmla="*/ 149356 h 153650"/>
                  <a:gd name="connsiteX8" fmla="*/ 165442 w 937976"/>
                  <a:gd name="connsiteY8" fmla="*/ 86335 h 153650"/>
                  <a:gd name="connsiteX9" fmla="*/ 1651 w 937976"/>
                  <a:gd name="connsiteY9" fmla="*/ 121954 h 153650"/>
                  <a:gd name="connsiteX10" fmla="*/ 92773 w 937976"/>
                  <a:gd name="connsiteY10" fmla="*/ 64020 h 153650"/>
                  <a:gd name="connsiteX11" fmla="*/ 317736 w 937976"/>
                  <a:gd name="connsiteY11" fmla="*/ 86958 h 153650"/>
                  <a:gd name="connsiteX12" fmla="*/ 381255 w 937976"/>
                  <a:gd name="connsiteY12" fmla="*/ 4207 h 153650"/>
                  <a:gd name="connsiteX13" fmla="*/ 519930 w 937976"/>
                  <a:gd name="connsiteY13" fmla="*/ 9295 h 153650"/>
                  <a:gd name="connsiteX14" fmla="*/ 723409 w 937976"/>
                  <a:gd name="connsiteY14" fmla="*/ 166 h 153650"/>
                  <a:gd name="connsiteX0" fmla="*/ 715704 w 930271"/>
                  <a:gd name="connsiteY0" fmla="*/ 166 h 153650"/>
                  <a:gd name="connsiteX1" fmla="*/ 930271 w 930271"/>
                  <a:gd name="connsiteY1" fmla="*/ 18691 h 153650"/>
                  <a:gd name="connsiteX2" fmla="*/ 923059 w 930271"/>
                  <a:gd name="connsiteY2" fmla="*/ 74284 h 153650"/>
                  <a:gd name="connsiteX3" fmla="*/ 717517 w 930271"/>
                  <a:gd name="connsiteY3" fmla="*/ 140311 h 153650"/>
                  <a:gd name="connsiteX4" fmla="*/ 627147 w 930271"/>
                  <a:gd name="connsiteY4" fmla="*/ 37631 h 153650"/>
                  <a:gd name="connsiteX5" fmla="*/ 525954 w 930271"/>
                  <a:gd name="connsiteY5" fmla="*/ 153639 h 153650"/>
                  <a:gd name="connsiteX6" fmla="*/ 424035 w 930271"/>
                  <a:gd name="connsiteY6" fmla="*/ 45438 h 153650"/>
                  <a:gd name="connsiteX7" fmla="*/ 344372 w 930271"/>
                  <a:gd name="connsiteY7" fmla="*/ 149356 h 153650"/>
                  <a:gd name="connsiteX8" fmla="*/ 157737 w 930271"/>
                  <a:gd name="connsiteY8" fmla="*/ 86335 h 153650"/>
                  <a:gd name="connsiteX9" fmla="*/ 1867 w 930271"/>
                  <a:gd name="connsiteY9" fmla="*/ 139924 h 153650"/>
                  <a:gd name="connsiteX10" fmla="*/ 85068 w 930271"/>
                  <a:gd name="connsiteY10" fmla="*/ 64020 h 153650"/>
                  <a:gd name="connsiteX11" fmla="*/ 310031 w 930271"/>
                  <a:gd name="connsiteY11" fmla="*/ 86958 h 153650"/>
                  <a:gd name="connsiteX12" fmla="*/ 373550 w 930271"/>
                  <a:gd name="connsiteY12" fmla="*/ 4207 h 153650"/>
                  <a:gd name="connsiteX13" fmla="*/ 512225 w 930271"/>
                  <a:gd name="connsiteY13" fmla="*/ 9295 h 153650"/>
                  <a:gd name="connsiteX14" fmla="*/ 715704 w 930271"/>
                  <a:gd name="connsiteY14" fmla="*/ 166 h 153650"/>
                  <a:gd name="connsiteX0" fmla="*/ 733319 w 947886"/>
                  <a:gd name="connsiteY0" fmla="*/ 166 h 153650"/>
                  <a:gd name="connsiteX1" fmla="*/ 947886 w 947886"/>
                  <a:gd name="connsiteY1" fmla="*/ 18691 h 153650"/>
                  <a:gd name="connsiteX2" fmla="*/ 940674 w 947886"/>
                  <a:gd name="connsiteY2" fmla="*/ 74284 h 153650"/>
                  <a:gd name="connsiteX3" fmla="*/ 735132 w 947886"/>
                  <a:gd name="connsiteY3" fmla="*/ 140311 h 153650"/>
                  <a:gd name="connsiteX4" fmla="*/ 644762 w 947886"/>
                  <a:gd name="connsiteY4" fmla="*/ 37631 h 153650"/>
                  <a:gd name="connsiteX5" fmla="*/ 543569 w 947886"/>
                  <a:gd name="connsiteY5" fmla="*/ 153639 h 153650"/>
                  <a:gd name="connsiteX6" fmla="*/ 441650 w 947886"/>
                  <a:gd name="connsiteY6" fmla="*/ 45438 h 153650"/>
                  <a:gd name="connsiteX7" fmla="*/ 361987 w 947886"/>
                  <a:gd name="connsiteY7" fmla="*/ 149356 h 153650"/>
                  <a:gd name="connsiteX8" fmla="*/ 175352 w 947886"/>
                  <a:gd name="connsiteY8" fmla="*/ 86335 h 153650"/>
                  <a:gd name="connsiteX9" fmla="*/ 19482 w 947886"/>
                  <a:gd name="connsiteY9" fmla="*/ 139924 h 153650"/>
                  <a:gd name="connsiteX10" fmla="*/ 102683 w 947886"/>
                  <a:gd name="connsiteY10" fmla="*/ 64020 h 153650"/>
                  <a:gd name="connsiteX11" fmla="*/ 327646 w 947886"/>
                  <a:gd name="connsiteY11" fmla="*/ 86958 h 153650"/>
                  <a:gd name="connsiteX12" fmla="*/ 391165 w 947886"/>
                  <a:gd name="connsiteY12" fmla="*/ 4207 h 153650"/>
                  <a:gd name="connsiteX13" fmla="*/ 529840 w 947886"/>
                  <a:gd name="connsiteY13" fmla="*/ 9295 h 153650"/>
                  <a:gd name="connsiteX14" fmla="*/ 733319 w 947886"/>
                  <a:gd name="connsiteY14" fmla="*/ 166 h 153650"/>
                  <a:gd name="connsiteX0" fmla="*/ 723079 w 937646"/>
                  <a:gd name="connsiteY0" fmla="*/ 166 h 153650"/>
                  <a:gd name="connsiteX1" fmla="*/ 937646 w 937646"/>
                  <a:gd name="connsiteY1" fmla="*/ 18691 h 153650"/>
                  <a:gd name="connsiteX2" fmla="*/ 930434 w 937646"/>
                  <a:gd name="connsiteY2" fmla="*/ 74284 h 153650"/>
                  <a:gd name="connsiteX3" fmla="*/ 724892 w 937646"/>
                  <a:gd name="connsiteY3" fmla="*/ 140311 h 153650"/>
                  <a:gd name="connsiteX4" fmla="*/ 634522 w 937646"/>
                  <a:gd name="connsiteY4" fmla="*/ 37631 h 153650"/>
                  <a:gd name="connsiteX5" fmla="*/ 533329 w 937646"/>
                  <a:gd name="connsiteY5" fmla="*/ 153639 h 153650"/>
                  <a:gd name="connsiteX6" fmla="*/ 431410 w 937646"/>
                  <a:gd name="connsiteY6" fmla="*/ 45438 h 153650"/>
                  <a:gd name="connsiteX7" fmla="*/ 351747 w 937646"/>
                  <a:gd name="connsiteY7" fmla="*/ 149356 h 153650"/>
                  <a:gd name="connsiteX8" fmla="*/ 165112 w 937646"/>
                  <a:gd name="connsiteY8" fmla="*/ 86335 h 153650"/>
                  <a:gd name="connsiteX9" fmla="*/ 9242 w 937646"/>
                  <a:gd name="connsiteY9" fmla="*/ 139924 h 153650"/>
                  <a:gd name="connsiteX10" fmla="*/ 92443 w 937646"/>
                  <a:gd name="connsiteY10" fmla="*/ 64020 h 153650"/>
                  <a:gd name="connsiteX11" fmla="*/ 317406 w 937646"/>
                  <a:gd name="connsiteY11" fmla="*/ 86958 h 153650"/>
                  <a:gd name="connsiteX12" fmla="*/ 380925 w 937646"/>
                  <a:gd name="connsiteY12" fmla="*/ 4207 h 153650"/>
                  <a:gd name="connsiteX13" fmla="*/ 519600 w 937646"/>
                  <a:gd name="connsiteY13" fmla="*/ 9295 h 153650"/>
                  <a:gd name="connsiteX14" fmla="*/ 723079 w 937646"/>
                  <a:gd name="connsiteY14" fmla="*/ 166 h 153650"/>
                  <a:gd name="connsiteX0" fmla="*/ 724187 w 938754"/>
                  <a:gd name="connsiteY0" fmla="*/ 166 h 153650"/>
                  <a:gd name="connsiteX1" fmla="*/ 938754 w 938754"/>
                  <a:gd name="connsiteY1" fmla="*/ 18691 h 153650"/>
                  <a:gd name="connsiteX2" fmla="*/ 931542 w 938754"/>
                  <a:gd name="connsiteY2" fmla="*/ 74284 h 153650"/>
                  <a:gd name="connsiteX3" fmla="*/ 726000 w 938754"/>
                  <a:gd name="connsiteY3" fmla="*/ 140311 h 153650"/>
                  <a:gd name="connsiteX4" fmla="*/ 635630 w 938754"/>
                  <a:gd name="connsiteY4" fmla="*/ 37631 h 153650"/>
                  <a:gd name="connsiteX5" fmla="*/ 534437 w 938754"/>
                  <a:gd name="connsiteY5" fmla="*/ 153639 h 153650"/>
                  <a:gd name="connsiteX6" fmla="*/ 432518 w 938754"/>
                  <a:gd name="connsiteY6" fmla="*/ 45438 h 153650"/>
                  <a:gd name="connsiteX7" fmla="*/ 352855 w 938754"/>
                  <a:gd name="connsiteY7" fmla="*/ 149356 h 153650"/>
                  <a:gd name="connsiteX8" fmla="*/ 166220 w 938754"/>
                  <a:gd name="connsiteY8" fmla="*/ 86335 h 153650"/>
                  <a:gd name="connsiteX9" fmla="*/ 9134 w 938754"/>
                  <a:gd name="connsiteY9" fmla="*/ 132879 h 153650"/>
                  <a:gd name="connsiteX10" fmla="*/ 93551 w 938754"/>
                  <a:gd name="connsiteY10" fmla="*/ 64020 h 153650"/>
                  <a:gd name="connsiteX11" fmla="*/ 318514 w 938754"/>
                  <a:gd name="connsiteY11" fmla="*/ 86958 h 153650"/>
                  <a:gd name="connsiteX12" fmla="*/ 382033 w 938754"/>
                  <a:gd name="connsiteY12" fmla="*/ 4207 h 153650"/>
                  <a:gd name="connsiteX13" fmla="*/ 520708 w 938754"/>
                  <a:gd name="connsiteY13" fmla="*/ 9295 h 153650"/>
                  <a:gd name="connsiteX14" fmla="*/ 724187 w 938754"/>
                  <a:gd name="connsiteY14" fmla="*/ 166 h 153650"/>
                  <a:gd name="connsiteX0" fmla="*/ 704991 w 919558"/>
                  <a:gd name="connsiteY0" fmla="*/ 166 h 153650"/>
                  <a:gd name="connsiteX1" fmla="*/ 919558 w 919558"/>
                  <a:gd name="connsiteY1" fmla="*/ 18691 h 153650"/>
                  <a:gd name="connsiteX2" fmla="*/ 912346 w 919558"/>
                  <a:gd name="connsiteY2" fmla="*/ 74284 h 153650"/>
                  <a:gd name="connsiteX3" fmla="*/ 706804 w 919558"/>
                  <a:gd name="connsiteY3" fmla="*/ 140311 h 153650"/>
                  <a:gd name="connsiteX4" fmla="*/ 616434 w 919558"/>
                  <a:gd name="connsiteY4" fmla="*/ 37631 h 153650"/>
                  <a:gd name="connsiteX5" fmla="*/ 515241 w 919558"/>
                  <a:gd name="connsiteY5" fmla="*/ 153639 h 153650"/>
                  <a:gd name="connsiteX6" fmla="*/ 413322 w 919558"/>
                  <a:gd name="connsiteY6" fmla="*/ 45438 h 153650"/>
                  <a:gd name="connsiteX7" fmla="*/ 333659 w 919558"/>
                  <a:gd name="connsiteY7" fmla="*/ 149356 h 153650"/>
                  <a:gd name="connsiteX8" fmla="*/ 147024 w 919558"/>
                  <a:gd name="connsiteY8" fmla="*/ 86335 h 153650"/>
                  <a:gd name="connsiteX9" fmla="*/ 11714 w 919558"/>
                  <a:gd name="connsiteY9" fmla="*/ 119420 h 153650"/>
                  <a:gd name="connsiteX10" fmla="*/ 74355 w 919558"/>
                  <a:gd name="connsiteY10" fmla="*/ 64020 h 153650"/>
                  <a:gd name="connsiteX11" fmla="*/ 299318 w 919558"/>
                  <a:gd name="connsiteY11" fmla="*/ 86958 h 153650"/>
                  <a:gd name="connsiteX12" fmla="*/ 362837 w 919558"/>
                  <a:gd name="connsiteY12" fmla="*/ 4207 h 153650"/>
                  <a:gd name="connsiteX13" fmla="*/ 501512 w 919558"/>
                  <a:gd name="connsiteY13" fmla="*/ 9295 h 153650"/>
                  <a:gd name="connsiteX14" fmla="*/ 704991 w 919558"/>
                  <a:gd name="connsiteY14" fmla="*/ 166 h 153650"/>
                  <a:gd name="connsiteX0" fmla="*/ 700890 w 915457"/>
                  <a:gd name="connsiteY0" fmla="*/ 166 h 153650"/>
                  <a:gd name="connsiteX1" fmla="*/ 915457 w 915457"/>
                  <a:gd name="connsiteY1" fmla="*/ 18691 h 153650"/>
                  <a:gd name="connsiteX2" fmla="*/ 908245 w 915457"/>
                  <a:gd name="connsiteY2" fmla="*/ 74284 h 153650"/>
                  <a:gd name="connsiteX3" fmla="*/ 702703 w 915457"/>
                  <a:gd name="connsiteY3" fmla="*/ 140311 h 153650"/>
                  <a:gd name="connsiteX4" fmla="*/ 612333 w 915457"/>
                  <a:gd name="connsiteY4" fmla="*/ 37631 h 153650"/>
                  <a:gd name="connsiteX5" fmla="*/ 511140 w 915457"/>
                  <a:gd name="connsiteY5" fmla="*/ 153639 h 153650"/>
                  <a:gd name="connsiteX6" fmla="*/ 409221 w 915457"/>
                  <a:gd name="connsiteY6" fmla="*/ 45438 h 153650"/>
                  <a:gd name="connsiteX7" fmla="*/ 329558 w 915457"/>
                  <a:gd name="connsiteY7" fmla="*/ 149356 h 153650"/>
                  <a:gd name="connsiteX8" fmla="*/ 142923 w 915457"/>
                  <a:gd name="connsiteY8" fmla="*/ 86335 h 153650"/>
                  <a:gd name="connsiteX9" fmla="*/ 12292 w 915457"/>
                  <a:gd name="connsiteY9" fmla="*/ 118608 h 153650"/>
                  <a:gd name="connsiteX10" fmla="*/ 70254 w 915457"/>
                  <a:gd name="connsiteY10" fmla="*/ 64020 h 153650"/>
                  <a:gd name="connsiteX11" fmla="*/ 295217 w 915457"/>
                  <a:gd name="connsiteY11" fmla="*/ 86958 h 153650"/>
                  <a:gd name="connsiteX12" fmla="*/ 358736 w 915457"/>
                  <a:gd name="connsiteY12" fmla="*/ 4207 h 153650"/>
                  <a:gd name="connsiteX13" fmla="*/ 497411 w 915457"/>
                  <a:gd name="connsiteY13" fmla="*/ 9295 h 153650"/>
                  <a:gd name="connsiteX14" fmla="*/ 700890 w 915457"/>
                  <a:gd name="connsiteY14" fmla="*/ 166 h 153650"/>
                  <a:gd name="connsiteX0" fmla="*/ 693304 w 907871"/>
                  <a:gd name="connsiteY0" fmla="*/ 166 h 153650"/>
                  <a:gd name="connsiteX1" fmla="*/ 907871 w 907871"/>
                  <a:gd name="connsiteY1" fmla="*/ 18691 h 153650"/>
                  <a:gd name="connsiteX2" fmla="*/ 900659 w 907871"/>
                  <a:gd name="connsiteY2" fmla="*/ 74284 h 153650"/>
                  <a:gd name="connsiteX3" fmla="*/ 695117 w 907871"/>
                  <a:gd name="connsiteY3" fmla="*/ 140311 h 153650"/>
                  <a:gd name="connsiteX4" fmla="*/ 604747 w 907871"/>
                  <a:gd name="connsiteY4" fmla="*/ 37631 h 153650"/>
                  <a:gd name="connsiteX5" fmla="*/ 503554 w 907871"/>
                  <a:gd name="connsiteY5" fmla="*/ 153639 h 153650"/>
                  <a:gd name="connsiteX6" fmla="*/ 401635 w 907871"/>
                  <a:gd name="connsiteY6" fmla="*/ 45438 h 153650"/>
                  <a:gd name="connsiteX7" fmla="*/ 321972 w 907871"/>
                  <a:gd name="connsiteY7" fmla="*/ 149356 h 153650"/>
                  <a:gd name="connsiteX8" fmla="*/ 135337 w 907871"/>
                  <a:gd name="connsiteY8" fmla="*/ 86335 h 153650"/>
                  <a:gd name="connsiteX9" fmla="*/ 4706 w 907871"/>
                  <a:gd name="connsiteY9" fmla="*/ 118608 h 153650"/>
                  <a:gd name="connsiteX10" fmla="*/ 62668 w 907871"/>
                  <a:gd name="connsiteY10" fmla="*/ 64020 h 153650"/>
                  <a:gd name="connsiteX11" fmla="*/ 287631 w 907871"/>
                  <a:gd name="connsiteY11" fmla="*/ 86958 h 153650"/>
                  <a:gd name="connsiteX12" fmla="*/ 351150 w 907871"/>
                  <a:gd name="connsiteY12" fmla="*/ 4207 h 153650"/>
                  <a:gd name="connsiteX13" fmla="*/ 489825 w 907871"/>
                  <a:gd name="connsiteY13" fmla="*/ 9295 h 153650"/>
                  <a:gd name="connsiteX14" fmla="*/ 693304 w 907871"/>
                  <a:gd name="connsiteY14" fmla="*/ 166 h 153650"/>
                  <a:gd name="connsiteX0" fmla="*/ 693304 w 934234"/>
                  <a:gd name="connsiteY0" fmla="*/ 16936 h 170420"/>
                  <a:gd name="connsiteX1" fmla="*/ 934234 w 934234"/>
                  <a:gd name="connsiteY1" fmla="*/ 6695 h 170420"/>
                  <a:gd name="connsiteX2" fmla="*/ 900659 w 934234"/>
                  <a:gd name="connsiteY2" fmla="*/ 91054 h 170420"/>
                  <a:gd name="connsiteX3" fmla="*/ 695117 w 934234"/>
                  <a:gd name="connsiteY3" fmla="*/ 157081 h 170420"/>
                  <a:gd name="connsiteX4" fmla="*/ 604747 w 934234"/>
                  <a:gd name="connsiteY4" fmla="*/ 54401 h 170420"/>
                  <a:gd name="connsiteX5" fmla="*/ 503554 w 934234"/>
                  <a:gd name="connsiteY5" fmla="*/ 170409 h 170420"/>
                  <a:gd name="connsiteX6" fmla="*/ 401635 w 934234"/>
                  <a:gd name="connsiteY6" fmla="*/ 62208 h 170420"/>
                  <a:gd name="connsiteX7" fmla="*/ 321972 w 934234"/>
                  <a:gd name="connsiteY7" fmla="*/ 166126 h 170420"/>
                  <a:gd name="connsiteX8" fmla="*/ 135337 w 934234"/>
                  <a:gd name="connsiteY8" fmla="*/ 103105 h 170420"/>
                  <a:gd name="connsiteX9" fmla="*/ 4706 w 934234"/>
                  <a:gd name="connsiteY9" fmla="*/ 135378 h 170420"/>
                  <a:gd name="connsiteX10" fmla="*/ 62668 w 934234"/>
                  <a:gd name="connsiteY10" fmla="*/ 80790 h 170420"/>
                  <a:gd name="connsiteX11" fmla="*/ 287631 w 934234"/>
                  <a:gd name="connsiteY11" fmla="*/ 103728 h 170420"/>
                  <a:gd name="connsiteX12" fmla="*/ 351150 w 934234"/>
                  <a:gd name="connsiteY12" fmla="*/ 20977 h 170420"/>
                  <a:gd name="connsiteX13" fmla="*/ 489825 w 934234"/>
                  <a:gd name="connsiteY13" fmla="*/ 26065 h 170420"/>
                  <a:gd name="connsiteX14" fmla="*/ 693304 w 934234"/>
                  <a:gd name="connsiteY14" fmla="*/ 16936 h 170420"/>
                  <a:gd name="connsiteX0" fmla="*/ 693304 w 937663"/>
                  <a:gd name="connsiteY0" fmla="*/ 16936 h 170420"/>
                  <a:gd name="connsiteX1" fmla="*/ 934234 w 937663"/>
                  <a:gd name="connsiteY1" fmla="*/ 6695 h 170420"/>
                  <a:gd name="connsiteX2" fmla="*/ 915323 w 937663"/>
                  <a:gd name="connsiteY2" fmla="*/ 64321 h 170420"/>
                  <a:gd name="connsiteX3" fmla="*/ 695117 w 937663"/>
                  <a:gd name="connsiteY3" fmla="*/ 157081 h 170420"/>
                  <a:gd name="connsiteX4" fmla="*/ 604747 w 937663"/>
                  <a:gd name="connsiteY4" fmla="*/ 54401 h 170420"/>
                  <a:gd name="connsiteX5" fmla="*/ 503554 w 937663"/>
                  <a:gd name="connsiteY5" fmla="*/ 170409 h 170420"/>
                  <a:gd name="connsiteX6" fmla="*/ 401635 w 937663"/>
                  <a:gd name="connsiteY6" fmla="*/ 62208 h 170420"/>
                  <a:gd name="connsiteX7" fmla="*/ 321972 w 937663"/>
                  <a:gd name="connsiteY7" fmla="*/ 166126 h 170420"/>
                  <a:gd name="connsiteX8" fmla="*/ 135337 w 937663"/>
                  <a:gd name="connsiteY8" fmla="*/ 103105 h 170420"/>
                  <a:gd name="connsiteX9" fmla="*/ 4706 w 937663"/>
                  <a:gd name="connsiteY9" fmla="*/ 135378 h 170420"/>
                  <a:gd name="connsiteX10" fmla="*/ 62668 w 937663"/>
                  <a:gd name="connsiteY10" fmla="*/ 80790 h 170420"/>
                  <a:gd name="connsiteX11" fmla="*/ 287631 w 937663"/>
                  <a:gd name="connsiteY11" fmla="*/ 103728 h 170420"/>
                  <a:gd name="connsiteX12" fmla="*/ 351150 w 937663"/>
                  <a:gd name="connsiteY12" fmla="*/ 20977 h 170420"/>
                  <a:gd name="connsiteX13" fmla="*/ 489825 w 937663"/>
                  <a:gd name="connsiteY13" fmla="*/ 26065 h 170420"/>
                  <a:gd name="connsiteX14" fmla="*/ 693304 w 937663"/>
                  <a:gd name="connsiteY14" fmla="*/ 16936 h 170420"/>
                  <a:gd name="connsiteX0" fmla="*/ 693304 w 937663"/>
                  <a:gd name="connsiteY0" fmla="*/ 16936 h 170420"/>
                  <a:gd name="connsiteX1" fmla="*/ 934234 w 937663"/>
                  <a:gd name="connsiteY1" fmla="*/ 6695 h 170420"/>
                  <a:gd name="connsiteX2" fmla="*/ 915323 w 937663"/>
                  <a:gd name="connsiteY2" fmla="*/ 64321 h 170420"/>
                  <a:gd name="connsiteX3" fmla="*/ 695117 w 937663"/>
                  <a:gd name="connsiteY3" fmla="*/ 157081 h 170420"/>
                  <a:gd name="connsiteX4" fmla="*/ 604747 w 937663"/>
                  <a:gd name="connsiteY4" fmla="*/ 54401 h 170420"/>
                  <a:gd name="connsiteX5" fmla="*/ 503554 w 937663"/>
                  <a:gd name="connsiteY5" fmla="*/ 170409 h 170420"/>
                  <a:gd name="connsiteX6" fmla="*/ 401635 w 937663"/>
                  <a:gd name="connsiteY6" fmla="*/ 62208 h 170420"/>
                  <a:gd name="connsiteX7" fmla="*/ 321972 w 937663"/>
                  <a:gd name="connsiteY7" fmla="*/ 166126 h 170420"/>
                  <a:gd name="connsiteX8" fmla="*/ 135337 w 937663"/>
                  <a:gd name="connsiteY8" fmla="*/ 103105 h 170420"/>
                  <a:gd name="connsiteX9" fmla="*/ 4706 w 937663"/>
                  <a:gd name="connsiteY9" fmla="*/ 135378 h 170420"/>
                  <a:gd name="connsiteX10" fmla="*/ 62668 w 937663"/>
                  <a:gd name="connsiteY10" fmla="*/ 80790 h 170420"/>
                  <a:gd name="connsiteX11" fmla="*/ 287631 w 937663"/>
                  <a:gd name="connsiteY11" fmla="*/ 103728 h 170420"/>
                  <a:gd name="connsiteX12" fmla="*/ 351150 w 937663"/>
                  <a:gd name="connsiteY12" fmla="*/ 20977 h 170420"/>
                  <a:gd name="connsiteX13" fmla="*/ 489825 w 937663"/>
                  <a:gd name="connsiteY13" fmla="*/ 26065 h 170420"/>
                  <a:gd name="connsiteX14" fmla="*/ 693304 w 937663"/>
                  <a:gd name="connsiteY14" fmla="*/ 16936 h 170420"/>
                  <a:gd name="connsiteX0" fmla="*/ 693304 w 940583"/>
                  <a:gd name="connsiteY0" fmla="*/ 16936 h 170420"/>
                  <a:gd name="connsiteX1" fmla="*/ 934234 w 940583"/>
                  <a:gd name="connsiteY1" fmla="*/ 6695 h 170420"/>
                  <a:gd name="connsiteX2" fmla="*/ 915323 w 940583"/>
                  <a:gd name="connsiteY2" fmla="*/ 64321 h 170420"/>
                  <a:gd name="connsiteX3" fmla="*/ 695117 w 940583"/>
                  <a:gd name="connsiteY3" fmla="*/ 157081 h 170420"/>
                  <a:gd name="connsiteX4" fmla="*/ 604747 w 940583"/>
                  <a:gd name="connsiteY4" fmla="*/ 54401 h 170420"/>
                  <a:gd name="connsiteX5" fmla="*/ 503554 w 940583"/>
                  <a:gd name="connsiteY5" fmla="*/ 170409 h 170420"/>
                  <a:gd name="connsiteX6" fmla="*/ 401635 w 940583"/>
                  <a:gd name="connsiteY6" fmla="*/ 62208 h 170420"/>
                  <a:gd name="connsiteX7" fmla="*/ 321972 w 940583"/>
                  <a:gd name="connsiteY7" fmla="*/ 166126 h 170420"/>
                  <a:gd name="connsiteX8" fmla="*/ 135337 w 940583"/>
                  <a:gd name="connsiteY8" fmla="*/ 103105 h 170420"/>
                  <a:gd name="connsiteX9" fmla="*/ 4706 w 940583"/>
                  <a:gd name="connsiteY9" fmla="*/ 135378 h 170420"/>
                  <a:gd name="connsiteX10" fmla="*/ 62668 w 940583"/>
                  <a:gd name="connsiteY10" fmla="*/ 80790 h 170420"/>
                  <a:gd name="connsiteX11" fmla="*/ 287631 w 940583"/>
                  <a:gd name="connsiteY11" fmla="*/ 103728 h 170420"/>
                  <a:gd name="connsiteX12" fmla="*/ 351150 w 940583"/>
                  <a:gd name="connsiteY12" fmla="*/ 20977 h 170420"/>
                  <a:gd name="connsiteX13" fmla="*/ 489825 w 940583"/>
                  <a:gd name="connsiteY13" fmla="*/ 26065 h 170420"/>
                  <a:gd name="connsiteX14" fmla="*/ 693304 w 940583"/>
                  <a:gd name="connsiteY14" fmla="*/ 16936 h 170420"/>
                  <a:gd name="connsiteX0" fmla="*/ 693304 w 938225"/>
                  <a:gd name="connsiteY0" fmla="*/ 23458 h 176942"/>
                  <a:gd name="connsiteX1" fmla="*/ 935358 w 938225"/>
                  <a:gd name="connsiteY1" fmla="*/ 5767 h 176942"/>
                  <a:gd name="connsiteX2" fmla="*/ 915323 w 938225"/>
                  <a:gd name="connsiteY2" fmla="*/ 70843 h 176942"/>
                  <a:gd name="connsiteX3" fmla="*/ 695117 w 938225"/>
                  <a:gd name="connsiteY3" fmla="*/ 163603 h 176942"/>
                  <a:gd name="connsiteX4" fmla="*/ 604747 w 938225"/>
                  <a:gd name="connsiteY4" fmla="*/ 60923 h 176942"/>
                  <a:gd name="connsiteX5" fmla="*/ 503554 w 938225"/>
                  <a:gd name="connsiteY5" fmla="*/ 176931 h 176942"/>
                  <a:gd name="connsiteX6" fmla="*/ 401635 w 938225"/>
                  <a:gd name="connsiteY6" fmla="*/ 68730 h 176942"/>
                  <a:gd name="connsiteX7" fmla="*/ 321972 w 938225"/>
                  <a:gd name="connsiteY7" fmla="*/ 172648 h 176942"/>
                  <a:gd name="connsiteX8" fmla="*/ 135337 w 938225"/>
                  <a:gd name="connsiteY8" fmla="*/ 109627 h 176942"/>
                  <a:gd name="connsiteX9" fmla="*/ 4706 w 938225"/>
                  <a:gd name="connsiteY9" fmla="*/ 141900 h 176942"/>
                  <a:gd name="connsiteX10" fmla="*/ 62668 w 938225"/>
                  <a:gd name="connsiteY10" fmla="*/ 87312 h 176942"/>
                  <a:gd name="connsiteX11" fmla="*/ 287631 w 938225"/>
                  <a:gd name="connsiteY11" fmla="*/ 110250 h 176942"/>
                  <a:gd name="connsiteX12" fmla="*/ 351150 w 938225"/>
                  <a:gd name="connsiteY12" fmla="*/ 27499 h 176942"/>
                  <a:gd name="connsiteX13" fmla="*/ 489825 w 938225"/>
                  <a:gd name="connsiteY13" fmla="*/ 32587 h 176942"/>
                  <a:gd name="connsiteX14" fmla="*/ 693304 w 938225"/>
                  <a:gd name="connsiteY14" fmla="*/ 23458 h 176942"/>
                  <a:gd name="connsiteX0" fmla="*/ 693304 w 938225"/>
                  <a:gd name="connsiteY0" fmla="*/ 24893 h 178377"/>
                  <a:gd name="connsiteX1" fmla="*/ 935358 w 938225"/>
                  <a:gd name="connsiteY1" fmla="*/ 7202 h 178377"/>
                  <a:gd name="connsiteX2" fmla="*/ 915323 w 938225"/>
                  <a:gd name="connsiteY2" fmla="*/ 72278 h 178377"/>
                  <a:gd name="connsiteX3" fmla="*/ 695117 w 938225"/>
                  <a:gd name="connsiteY3" fmla="*/ 165038 h 178377"/>
                  <a:gd name="connsiteX4" fmla="*/ 604747 w 938225"/>
                  <a:gd name="connsiteY4" fmla="*/ 62358 h 178377"/>
                  <a:gd name="connsiteX5" fmla="*/ 503554 w 938225"/>
                  <a:gd name="connsiteY5" fmla="*/ 178366 h 178377"/>
                  <a:gd name="connsiteX6" fmla="*/ 401635 w 938225"/>
                  <a:gd name="connsiteY6" fmla="*/ 70165 h 178377"/>
                  <a:gd name="connsiteX7" fmla="*/ 321972 w 938225"/>
                  <a:gd name="connsiteY7" fmla="*/ 174083 h 178377"/>
                  <a:gd name="connsiteX8" fmla="*/ 135337 w 938225"/>
                  <a:gd name="connsiteY8" fmla="*/ 111062 h 178377"/>
                  <a:gd name="connsiteX9" fmla="*/ 4706 w 938225"/>
                  <a:gd name="connsiteY9" fmla="*/ 143335 h 178377"/>
                  <a:gd name="connsiteX10" fmla="*/ 62668 w 938225"/>
                  <a:gd name="connsiteY10" fmla="*/ 88747 h 178377"/>
                  <a:gd name="connsiteX11" fmla="*/ 287631 w 938225"/>
                  <a:gd name="connsiteY11" fmla="*/ 111685 h 178377"/>
                  <a:gd name="connsiteX12" fmla="*/ 351150 w 938225"/>
                  <a:gd name="connsiteY12" fmla="*/ 28934 h 178377"/>
                  <a:gd name="connsiteX13" fmla="*/ 489825 w 938225"/>
                  <a:gd name="connsiteY13" fmla="*/ 34022 h 178377"/>
                  <a:gd name="connsiteX14" fmla="*/ 693304 w 938225"/>
                  <a:gd name="connsiteY14" fmla="*/ 24893 h 178377"/>
                  <a:gd name="connsiteX0" fmla="*/ 693304 w 941247"/>
                  <a:gd name="connsiteY0" fmla="*/ 24893 h 178377"/>
                  <a:gd name="connsiteX1" fmla="*/ 935358 w 941247"/>
                  <a:gd name="connsiteY1" fmla="*/ 7202 h 178377"/>
                  <a:gd name="connsiteX2" fmla="*/ 915323 w 941247"/>
                  <a:gd name="connsiteY2" fmla="*/ 72278 h 178377"/>
                  <a:gd name="connsiteX3" fmla="*/ 695117 w 941247"/>
                  <a:gd name="connsiteY3" fmla="*/ 165038 h 178377"/>
                  <a:gd name="connsiteX4" fmla="*/ 604747 w 941247"/>
                  <a:gd name="connsiteY4" fmla="*/ 62358 h 178377"/>
                  <a:gd name="connsiteX5" fmla="*/ 503554 w 941247"/>
                  <a:gd name="connsiteY5" fmla="*/ 178366 h 178377"/>
                  <a:gd name="connsiteX6" fmla="*/ 401635 w 941247"/>
                  <a:gd name="connsiteY6" fmla="*/ 70165 h 178377"/>
                  <a:gd name="connsiteX7" fmla="*/ 321972 w 941247"/>
                  <a:gd name="connsiteY7" fmla="*/ 174083 h 178377"/>
                  <a:gd name="connsiteX8" fmla="*/ 135337 w 941247"/>
                  <a:gd name="connsiteY8" fmla="*/ 111062 h 178377"/>
                  <a:gd name="connsiteX9" fmla="*/ 4706 w 941247"/>
                  <a:gd name="connsiteY9" fmla="*/ 143335 h 178377"/>
                  <a:gd name="connsiteX10" fmla="*/ 62668 w 941247"/>
                  <a:gd name="connsiteY10" fmla="*/ 88747 h 178377"/>
                  <a:gd name="connsiteX11" fmla="*/ 287631 w 941247"/>
                  <a:gd name="connsiteY11" fmla="*/ 111685 h 178377"/>
                  <a:gd name="connsiteX12" fmla="*/ 351150 w 941247"/>
                  <a:gd name="connsiteY12" fmla="*/ 28934 h 178377"/>
                  <a:gd name="connsiteX13" fmla="*/ 489825 w 941247"/>
                  <a:gd name="connsiteY13" fmla="*/ 34022 h 178377"/>
                  <a:gd name="connsiteX14" fmla="*/ 693304 w 941247"/>
                  <a:gd name="connsiteY14" fmla="*/ 24893 h 178377"/>
                  <a:gd name="connsiteX0" fmla="*/ 693304 w 941240"/>
                  <a:gd name="connsiteY0" fmla="*/ 24893 h 178377"/>
                  <a:gd name="connsiteX1" fmla="*/ 935358 w 941240"/>
                  <a:gd name="connsiteY1" fmla="*/ 7202 h 178377"/>
                  <a:gd name="connsiteX2" fmla="*/ 915323 w 941240"/>
                  <a:gd name="connsiteY2" fmla="*/ 72278 h 178377"/>
                  <a:gd name="connsiteX3" fmla="*/ 695117 w 941240"/>
                  <a:gd name="connsiteY3" fmla="*/ 165038 h 178377"/>
                  <a:gd name="connsiteX4" fmla="*/ 604747 w 941240"/>
                  <a:gd name="connsiteY4" fmla="*/ 62358 h 178377"/>
                  <a:gd name="connsiteX5" fmla="*/ 503554 w 941240"/>
                  <a:gd name="connsiteY5" fmla="*/ 178366 h 178377"/>
                  <a:gd name="connsiteX6" fmla="*/ 401635 w 941240"/>
                  <a:gd name="connsiteY6" fmla="*/ 70165 h 178377"/>
                  <a:gd name="connsiteX7" fmla="*/ 321972 w 941240"/>
                  <a:gd name="connsiteY7" fmla="*/ 174083 h 178377"/>
                  <a:gd name="connsiteX8" fmla="*/ 135337 w 941240"/>
                  <a:gd name="connsiteY8" fmla="*/ 111062 h 178377"/>
                  <a:gd name="connsiteX9" fmla="*/ 4706 w 941240"/>
                  <a:gd name="connsiteY9" fmla="*/ 143335 h 178377"/>
                  <a:gd name="connsiteX10" fmla="*/ 62668 w 941240"/>
                  <a:gd name="connsiteY10" fmla="*/ 88747 h 178377"/>
                  <a:gd name="connsiteX11" fmla="*/ 287631 w 941240"/>
                  <a:gd name="connsiteY11" fmla="*/ 111685 h 178377"/>
                  <a:gd name="connsiteX12" fmla="*/ 351150 w 941240"/>
                  <a:gd name="connsiteY12" fmla="*/ 28934 h 178377"/>
                  <a:gd name="connsiteX13" fmla="*/ 489825 w 941240"/>
                  <a:gd name="connsiteY13" fmla="*/ 34022 h 178377"/>
                  <a:gd name="connsiteX14" fmla="*/ 693304 w 941240"/>
                  <a:gd name="connsiteY14" fmla="*/ 24893 h 178377"/>
                  <a:gd name="connsiteX0" fmla="*/ 693304 w 938632"/>
                  <a:gd name="connsiteY0" fmla="*/ 24893 h 178377"/>
                  <a:gd name="connsiteX1" fmla="*/ 935358 w 938632"/>
                  <a:gd name="connsiteY1" fmla="*/ 7202 h 178377"/>
                  <a:gd name="connsiteX2" fmla="*/ 910735 w 938632"/>
                  <a:gd name="connsiteY2" fmla="*/ 87586 h 178377"/>
                  <a:gd name="connsiteX3" fmla="*/ 695117 w 938632"/>
                  <a:gd name="connsiteY3" fmla="*/ 165038 h 178377"/>
                  <a:gd name="connsiteX4" fmla="*/ 604747 w 938632"/>
                  <a:gd name="connsiteY4" fmla="*/ 62358 h 178377"/>
                  <a:gd name="connsiteX5" fmla="*/ 503554 w 938632"/>
                  <a:gd name="connsiteY5" fmla="*/ 178366 h 178377"/>
                  <a:gd name="connsiteX6" fmla="*/ 401635 w 938632"/>
                  <a:gd name="connsiteY6" fmla="*/ 70165 h 178377"/>
                  <a:gd name="connsiteX7" fmla="*/ 321972 w 938632"/>
                  <a:gd name="connsiteY7" fmla="*/ 174083 h 178377"/>
                  <a:gd name="connsiteX8" fmla="*/ 135337 w 938632"/>
                  <a:gd name="connsiteY8" fmla="*/ 111062 h 178377"/>
                  <a:gd name="connsiteX9" fmla="*/ 4706 w 938632"/>
                  <a:gd name="connsiteY9" fmla="*/ 143335 h 178377"/>
                  <a:gd name="connsiteX10" fmla="*/ 62668 w 938632"/>
                  <a:gd name="connsiteY10" fmla="*/ 88747 h 178377"/>
                  <a:gd name="connsiteX11" fmla="*/ 287631 w 938632"/>
                  <a:gd name="connsiteY11" fmla="*/ 111685 h 178377"/>
                  <a:gd name="connsiteX12" fmla="*/ 351150 w 938632"/>
                  <a:gd name="connsiteY12" fmla="*/ 28934 h 178377"/>
                  <a:gd name="connsiteX13" fmla="*/ 489825 w 938632"/>
                  <a:gd name="connsiteY13" fmla="*/ 34022 h 178377"/>
                  <a:gd name="connsiteX14" fmla="*/ 693304 w 938632"/>
                  <a:gd name="connsiteY14" fmla="*/ 24893 h 178377"/>
                  <a:gd name="connsiteX0" fmla="*/ 693304 w 938808"/>
                  <a:gd name="connsiteY0" fmla="*/ 24893 h 178377"/>
                  <a:gd name="connsiteX1" fmla="*/ 935358 w 938808"/>
                  <a:gd name="connsiteY1" fmla="*/ 7202 h 178377"/>
                  <a:gd name="connsiteX2" fmla="*/ 910735 w 938808"/>
                  <a:gd name="connsiteY2" fmla="*/ 87586 h 178377"/>
                  <a:gd name="connsiteX3" fmla="*/ 695117 w 938808"/>
                  <a:gd name="connsiteY3" fmla="*/ 165038 h 178377"/>
                  <a:gd name="connsiteX4" fmla="*/ 604747 w 938808"/>
                  <a:gd name="connsiteY4" fmla="*/ 62358 h 178377"/>
                  <a:gd name="connsiteX5" fmla="*/ 503554 w 938808"/>
                  <a:gd name="connsiteY5" fmla="*/ 178366 h 178377"/>
                  <a:gd name="connsiteX6" fmla="*/ 401635 w 938808"/>
                  <a:gd name="connsiteY6" fmla="*/ 70165 h 178377"/>
                  <a:gd name="connsiteX7" fmla="*/ 321972 w 938808"/>
                  <a:gd name="connsiteY7" fmla="*/ 174083 h 178377"/>
                  <a:gd name="connsiteX8" fmla="*/ 135337 w 938808"/>
                  <a:gd name="connsiteY8" fmla="*/ 111062 h 178377"/>
                  <a:gd name="connsiteX9" fmla="*/ 4706 w 938808"/>
                  <a:gd name="connsiteY9" fmla="*/ 143335 h 178377"/>
                  <a:gd name="connsiteX10" fmla="*/ 62668 w 938808"/>
                  <a:gd name="connsiteY10" fmla="*/ 88747 h 178377"/>
                  <a:gd name="connsiteX11" fmla="*/ 287631 w 938808"/>
                  <a:gd name="connsiteY11" fmla="*/ 111685 h 178377"/>
                  <a:gd name="connsiteX12" fmla="*/ 351150 w 938808"/>
                  <a:gd name="connsiteY12" fmla="*/ 28934 h 178377"/>
                  <a:gd name="connsiteX13" fmla="*/ 489825 w 938808"/>
                  <a:gd name="connsiteY13" fmla="*/ 34022 h 178377"/>
                  <a:gd name="connsiteX14" fmla="*/ 693304 w 938808"/>
                  <a:gd name="connsiteY14" fmla="*/ 24893 h 1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38808" h="178377">
                    <a:moveTo>
                      <a:pt x="693304" y="24893"/>
                    </a:moveTo>
                    <a:cubicBezTo>
                      <a:pt x="767560" y="20423"/>
                      <a:pt x="817594" y="-14874"/>
                      <a:pt x="935358" y="7202"/>
                    </a:cubicBezTo>
                    <a:cubicBezTo>
                      <a:pt x="929443" y="38681"/>
                      <a:pt x="958567" y="90296"/>
                      <a:pt x="910735" y="87586"/>
                    </a:cubicBezTo>
                    <a:cubicBezTo>
                      <a:pt x="658872" y="73319"/>
                      <a:pt x="746115" y="169243"/>
                      <a:pt x="695117" y="165038"/>
                    </a:cubicBezTo>
                    <a:cubicBezTo>
                      <a:pt x="644119" y="160833"/>
                      <a:pt x="636674" y="60137"/>
                      <a:pt x="604747" y="62358"/>
                    </a:cubicBezTo>
                    <a:cubicBezTo>
                      <a:pt x="572820" y="64579"/>
                      <a:pt x="537406" y="177065"/>
                      <a:pt x="503554" y="178366"/>
                    </a:cubicBezTo>
                    <a:cubicBezTo>
                      <a:pt x="469702" y="179667"/>
                      <a:pt x="431899" y="70879"/>
                      <a:pt x="401635" y="70165"/>
                    </a:cubicBezTo>
                    <a:cubicBezTo>
                      <a:pt x="371371" y="69451"/>
                      <a:pt x="366355" y="167267"/>
                      <a:pt x="321972" y="174083"/>
                    </a:cubicBezTo>
                    <a:cubicBezTo>
                      <a:pt x="277589" y="180899"/>
                      <a:pt x="188215" y="116187"/>
                      <a:pt x="135337" y="111062"/>
                    </a:cubicBezTo>
                    <a:cubicBezTo>
                      <a:pt x="82459" y="105937"/>
                      <a:pt x="20869" y="170530"/>
                      <a:pt x="4706" y="143335"/>
                    </a:cubicBezTo>
                    <a:cubicBezTo>
                      <a:pt x="-11457" y="116140"/>
                      <a:pt x="15514" y="94022"/>
                      <a:pt x="62668" y="88747"/>
                    </a:cubicBezTo>
                    <a:cubicBezTo>
                      <a:pt x="109822" y="83472"/>
                      <a:pt x="239551" y="121654"/>
                      <a:pt x="287631" y="111685"/>
                    </a:cubicBezTo>
                    <a:cubicBezTo>
                      <a:pt x="335711" y="101716"/>
                      <a:pt x="313334" y="38966"/>
                      <a:pt x="351150" y="28934"/>
                    </a:cubicBezTo>
                    <a:cubicBezTo>
                      <a:pt x="388966" y="18902"/>
                      <a:pt x="432799" y="34696"/>
                      <a:pt x="489825" y="34022"/>
                    </a:cubicBezTo>
                    <a:cubicBezTo>
                      <a:pt x="546851" y="33348"/>
                      <a:pt x="619049" y="29363"/>
                      <a:pt x="693304" y="24893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4" name="Vrije vorm 174">
                <a:extLst>
                  <a:ext uri="{FF2B5EF4-FFF2-40B4-BE49-F238E27FC236}">
                    <a16:creationId xmlns="" xmlns:a16="http://schemas.microsoft.com/office/drawing/2014/main" id="{E3FE39D7-39EC-47CE-9492-AA8EA25255BF}"/>
                  </a:ext>
                </a:extLst>
              </p:cNvPr>
              <p:cNvSpPr/>
              <p:nvPr/>
            </p:nvSpPr>
            <p:spPr bwMode="auto">
              <a:xfrm>
                <a:off x="5553124" y="5300113"/>
                <a:ext cx="109699" cy="143243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123858 w 123858"/>
                  <a:gd name="connsiteY0" fmla="*/ 97631 h 323449"/>
                  <a:gd name="connsiteX1" fmla="*/ 107188 w 123858"/>
                  <a:gd name="connsiteY1" fmla="*/ 173833 h 323449"/>
                  <a:gd name="connsiteX2" fmla="*/ 76232 w 123858"/>
                  <a:gd name="connsiteY2" fmla="*/ 214312 h 323449"/>
                  <a:gd name="connsiteX3" fmla="*/ 100045 w 123858"/>
                  <a:gd name="connsiteY3" fmla="*/ 264318 h 323449"/>
                  <a:gd name="connsiteX4" fmla="*/ 33 w 123858"/>
                  <a:gd name="connsiteY4" fmla="*/ 309562 h 323449"/>
                  <a:gd name="connsiteX5" fmla="*/ 111951 w 123858"/>
                  <a:gd name="connsiteY5" fmla="*/ 0 h 323449"/>
                  <a:gd name="connsiteX6" fmla="*/ 123858 w 123858"/>
                  <a:gd name="connsiteY6" fmla="*/ 97631 h 323449"/>
                  <a:gd name="connsiteX0" fmla="*/ 223853 w 223853"/>
                  <a:gd name="connsiteY0" fmla="*/ 97631 h 378531"/>
                  <a:gd name="connsiteX1" fmla="*/ 207183 w 223853"/>
                  <a:gd name="connsiteY1" fmla="*/ 173833 h 378531"/>
                  <a:gd name="connsiteX2" fmla="*/ 176227 w 223853"/>
                  <a:gd name="connsiteY2" fmla="*/ 214312 h 378531"/>
                  <a:gd name="connsiteX3" fmla="*/ 200040 w 223853"/>
                  <a:gd name="connsiteY3" fmla="*/ 264318 h 378531"/>
                  <a:gd name="connsiteX4" fmla="*/ 16 w 223853"/>
                  <a:gd name="connsiteY4" fmla="*/ 369094 h 378531"/>
                  <a:gd name="connsiteX5" fmla="*/ 211946 w 223853"/>
                  <a:gd name="connsiteY5" fmla="*/ 0 h 378531"/>
                  <a:gd name="connsiteX6" fmla="*/ 223853 w 223853"/>
                  <a:gd name="connsiteY6" fmla="*/ 97631 h 378531"/>
                  <a:gd name="connsiteX0" fmla="*/ 240678 w 240678"/>
                  <a:gd name="connsiteY0" fmla="*/ 97631 h 374127"/>
                  <a:gd name="connsiteX1" fmla="*/ 224008 w 240678"/>
                  <a:gd name="connsiteY1" fmla="*/ 173833 h 374127"/>
                  <a:gd name="connsiteX2" fmla="*/ 193052 w 240678"/>
                  <a:gd name="connsiteY2" fmla="*/ 214312 h 374127"/>
                  <a:gd name="connsiteX3" fmla="*/ 216865 w 240678"/>
                  <a:gd name="connsiteY3" fmla="*/ 264318 h 374127"/>
                  <a:gd name="connsiteX4" fmla="*/ 16841 w 240678"/>
                  <a:gd name="connsiteY4" fmla="*/ 369094 h 374127"/>
                  <a:gd name="connsiteX5" fmla="*/ 35141 w 240678"/>
                  <a:gd name="connsiteY5" fmla="*/ 319715 h 374127"/>
                  <a:gd name="connsiteX6" fmla="*/ 228771 w 240678"/>
                  <a:gd name="connsiteY6" fmla="*/ 0 h 374127"/>
                  <a:gd name="connsiteX7" fmla="*/ 240678 w 240678"/>
                  <a:gd name="connsiteY7" fmla="*/ 97631 h 374127"/>
                  <a:gd name="connsiteX0" fmla="*/ 234760 w 234760"/>
                  <a:gd name="connsiteY0" fmla="*/ 97631 h 370363"/>
                  <a:gd name="connsiteX1" fmla="*/ 218090 w 234760"/>
                  <a:gd name="connsiteY1" fmla="*/ 173833 h 370363"/>
                  <a:gd name="connsiteX2" fmla="*/ 187134 w 234760"/>
                  <a:gd name="connsiteY2" fmla="*/ 214312 h 370363"/>
                  <a:gd name="connsiteX3" fmla="*/ 210947 w 234760"/>
                  <a:gd name="connsiteY3" fmla="*/ 264318 h 370363"/>
                  <a:gd name="connsiteX4" fmla="*/ 10923 w 234760"/>
                  <a:gd name="connsiteY4" fmla="*/ 369094 h 370363"/>
                  <a:gd name="connsiteX5" fmla="*/ 29223 w 234760"/>
                  <a:gd name="connsiteY5" fmla="*/ 319715 h 370363"/>
                  <a:gd name="connsiteX6" fmla="*/ 53035 w 234760"/>
                  <a:gd name="connsiteY6" fmla="*/ 279233 h 370363"/>
                  <a:gd name="connsiteX7" fmla="*/ 222853 w 234760"/>
                  <a:gd name="connsiteY7" fmla="*/ 0 h 370363"/>
                  <a:gd name="connsiteX8" fmla="*/ 234760 w 234760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02606 w 484331"/>
                  <a:gd name="connsiteY6" fmla="*/ 279233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85950 w 484331"/>
                  <a:gd name="connsiteY6" fmla="*/ 279233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331 w 484331"/>
                  <a:gd name="connsiteY0" fmla="*/ 97631 h 370363"/>
                  <a:gd name="connsiteX1" fmla="*/ 467661 w 484331"/>
                  <a:gd name="connsiteY1" fmla="*/ 173833 h 370363"/>
                  <a:gd name="connsiteX2" fmla="*/ 436705 w 484331"/>
                  <a:gd name="connsiteY2" fmla="*/ 214312 h 370363"/>
                  <a:gd name="connsiteX3" fmla="*/ 460518 w 484331"/>
                  <a:gd name="connsiteY3" fmla="*/ 264318 h 370363"/>
                  <a:gd name="connsiteX4" fmla="*/ 260494 w 484331"/>
                  <a:gd name="connsiteY4" fmla="*/ 369094 h 370363"/>
                  <a:gd name="connsiteX5" fmla="*/ 188 w 484331"/>
                  <a:gd name="connsiteY5" fmla="*/ 319715 h 370363"/>
                  <a:gd name="connsiteX6" fmla="*/ 388331 w 484331"/>
                  <a:gd name="connsiteY6" fmla="*/ 212558 h 370363"/>
                  <a:gd name="connsiteX7" fmla="*/ 472424 w 484331"/>
                  <a:gd name="connsiteY7" fmla="*/ 0 h 370363"/>
                  <a:gd name="connsiteX8" fmla="*/ 484331 w 484331"/>
                  <a:gd name="connsiteY8" fmla="*/ 97631 h 370363"/>
                  <a:gd name="connsiteX0" fmla="*/ 484259 w 484259"/>
                  <a:gd name="connsiteY0" fmla="*/ 97631 h 322145"/>
                  <a:gd name="connsiteX1" fmla="*/ 467589 w 484259"/>
                  <a:gd name="connsiteY1" fmla="*/ 173833 h 322145"/>
                  <a:gd name="connsiteX2" fmla="*/ 436633 w 484259"/>
                  <a:gd name="connsiteY2" fmla="*/ 214312 h 322145"/>
                  <a:gd name="connsiteX3" fmla="*/ 460446 w 484259"/>
                  <a:gd name="connsiteY3" fmla="*/ 264318 h 322145"/>
                  <a:gd name="connsiteX4" fmla="*/ 384247 w 484259"/>
                  <a:gd name="connsiteY4" fmla="*/ 266700 h 322145"/>
                  <a:gd name="connsiteX5" fmla="*/ 116 w 484259"/>
                  <a:gd name="connsiteY5" fmla="*/ 319715 h 322145"/>
                  <a:gd name="connsiteX6" fmla="*/ 388259 w 484259"/>
                  <a:gd name="connsiteY6" fmla="*/ 212558 h 322145"/>
                  <a:gd name="connsiteX7" fmla="*/ 472352 w 484259"/>
                  <a:gd name="connsiteY7" fmla="*/ 0 h 322145"/>
                  <a:gd name="connsiteX8" fmla="*/ 484259 w 484259"/>
                  <a:gd name="connsiteY8" fmla="*/ 97631 h 322145"/>
                  <a:gd name="connsiteX0" fmla="*/ 484255 w 484255"/>
                  <a:gd name="connsiteY0" fmla="*/ 97631 h 321990"/>
                  <a:gd name="connsiteX1" fmla="*/ 467585 w 484255"/>
                  <a:gd name="connsiteY1" fmla="*/ 173833 h 321990"/>
                  <a:gd name="connsiteX2" fmla="*/ 436629 w 484255"/>
                  <a:gd name="connsiteY2" fmla="*/ 214312 h 321990"/>
                  <a:gd name="connsiteX3" fmla="*/ 460442 w 484255"/>
                  <a:gd name="connsiteY3" fmla="*/ 264318 h 321990"/>
                  <a:gd name="connsiteX4" fmla="*/ 396149 w 484255"/>
                  <a:gd name="connsiteY4" fmla="*/ 261938 h 321990"/>
                  <a:gd name="connsiteX5" fmla="*/ 112 w 484255"/>
                  <a:gd name="connsiteY5" fmla="*/ 319715 h 321990"/>
                  <a:gd name="connsiteX6" fmla="*/ 388255 w 484255"/>
                  <a:gd name="connsiteY6" fmla="*/ 212558 h 321990"/>
                  <a:gd name="connsiteX7" fmla="*/ 472348 w 484255"/>
                  <a:gd name="connsiteY7" fmla="*/ 0 h 321990"/>
                  <a:gd name="connsiteX8" fmla="*/ 484255 w 484255"/>
                  <a:gd name="connsiteY8" fmla="*/ 97631 h 321990"/>
                  <a:gd name="connsiteX0" fmla="*/ 484255 w 484255"/>
                  <a:gd name="connsiteY0" fmla="*/ 97631 h 321990"/>
                  <a:gd name="connsiteX1" fmla="*/ 467585 w 484255"/>
                  <a:gd name="connsiteY1" fmla="*/ 173833 h 321990"/>
                  <a:gd name="connsiteX2" fmla="*/ 436629 w 484255"/>
                  <a:gd name="connsiteY2" fmla="*/ 214312 h 321990"/>
                  <a:gd name="connsiteX3" fmla="*/ 460442 w 484255"/>
                  <a:gd name="connsiteY3" fmla="*/ 264318 h 321990"/>
                  <a:gd name="connsiteX4" fmla="*/ 396149 w 484255"/>
                  <a:gd name="connsiteY4" fmla="*/ 261938 h 321990"/>
                  <a:gd name="connsiteX5" fmla="*/ 112 w 484255"/>
                  <a:gd name="connsiteY5" fmla="*/ 319715 h 321990"/>
                  <a:gd name="connsiteX6" fmla="*/ 388255 w 484255"/>
                  <a:gd name="connsiteY6" fmla="*/ 205415 h 321990"/>
                  <a:gd name="connsiteX7" fmla="*/ 472348 w 484255"/>
                  <a:gd name="connsiteY7" fmla="*/ 0 h 321990"/>
                  <a:gd name="connsiteX8" fmla="*/ 484255 w 484255"/>
                  <a:gd name="connsiteY8" fmla="*/ 97631 h 321990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91386 w 484255"/>
                  <a:gd name="connsiteY7" fmla="*/ 26194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81861 w 484255"/>
                  <a:gd name="connsiteY7" fmla="*/ 19050 h 224359"/>
                  <a:gd name="connsiteX8" fmla="*/ 484255 w 484255"/>
                  <a:gd name="connsiteY8" fmla="*/ 0 h 224359"/>
                  <a:gd name="connsiteX0" fmla="*/ 484255 w 484255"/>
                  <a:gd name="connsiteY0" fmla="*/ 0 h 224359"/>
                  <a:gd name="connsiteX1" fmla="*/ 467585 w 484255"/>
                  <a:gd name="connsiteY1" fmla="*/ 76202 h 224359"/>
                  <a:gd name="connsiteX2" fmla="*/ 436629 w 484255"/>
                  <a:gd name="connsiteY2" fmla="*/ 116681 h 224359"/>
                  <a:gd name="connsiteX3" fmla="*/ 460442 w 484255"/>
                  <a:gd name="connsiteY3" fmla="*/ 166687 h 224359"/>
                  <a:gd name="connsiteX4" fmla="*/ 396149 w 484255"/>
                  <a:gd name="connsiteY4" fmla="*/ 164307 h 224359"/>
                  <a:gd name="connsiteX5" fmla="*/ 112 w 484255"/>
                  <a:gd name="connsiteY5" fmla="*/ 222084 h 224359"/>
                  <a:gd name="connsiteX6" fmla="*/ 388255 w 484255"/>
                  <a:gd name="connsiteY6" fmla="*/ 107784 h 224359"/>
                  <a:gd name="connsiteX7" fmla="*/ 381861 w 484255"/>
                  <a:gd name="connsiteY7" fmla="*/ 33338 h 224359"/>
                  <a:gd name="connsiteX8" fmla="*/ 484255 w 484255"/>
                  <a:gd name="connsiteY8" fmla="*/ 0 h 224359"/>
                  <a:gd name="connsiteX0" fmla="*/ 472349 w 472349"/>
                  <a:gd name="connsiteY0" fmla="*/ 0 h 198165"/>
                  <a:gd name="connsiteX1" fmla="*/ 467585 w 472349"/>
                  <a:gd name="connsiteY1" fmla="*/ 50008 h 198165"/>
                  <a:gd name="connsiteX2" fmla="*/ 436629 w 472349"/>
                  <a:gd name="connsiteY2" fmla="*/ 90487 h 198165"/>
                  <a:gd name="connsiteX3" fmla="*/ 460442 w 472349"/>
                  <a:gd name="connsiteY3" fmla="*/ 140493 h 198165"/>
                  <a:gd name="connsiteX4" fmla="*/ 396149 w 472349"/>
                  <a:gd name="connsiteY4" fmla="*/ 138113 h 198165"/>
                  <a:gd name="connsiteX5" fmla="*/ 112 w 472349"/>
                  <a:gd name="connsiteY5" fmla="*/ 195890 h 198165"/>
                  <a:gd name="connsiteX6" fmla="*/ 388255 w 472349"/>
                  <a:gd name="connsiteY6" fmla="*/ 81590 h 198165"/>
                  <a:gd name="connsiteX7" fmla="*/ 381861 w 472349"/>
                  <a:gd name="connsiteY7" fmla="*/ 7144 h 198165"/>
                  <a:gd name="connsiteX8" fmla="*/ 472349 w 472349"/>
                  <a:gd name="connsiteY8" fmla="*/ 0 h 198165"/>
                  <a:gd name="connsiteX0" fmla="*/ 472349 w 479493"/>
                  <a:gd name="connsiteY0" fmla="*/ 0 h 198165"/>
                  <a:gd name="connsiteX1" fmla="*/ 467585 w 479493"/>
                  <a:gd name="connsiteY1" fmla="*/ 50008 h 198165"/>
                  <a:gd name="connsiteX2" fmla="*/ 436629 w 479493"/>
                  <a:gd name="connsiteY2" fmla="*/ 90487 h 198165"/>
                  <a:gd name="connsiteX3" fmla="*/ 460442 w 479493"/>
                  <a:gd name="connsiteY3" fmla="*/ 140493 h 198165"/>
                  <a:gd name="connsiteX4" fmla="*/ 396149 w 479493"/>
                  <a:gd name="connsiteY4" fmla="*/ 138113 h 198165"/>
                  <a:gd name="connsiteX5" fmla="*/ 112 w 479493"/>
                  <a:gd name="connsiteY5" fmla="*/ 195890 h 198165"/>
                  <a:gd name="connsiteX6" fmla="*/ 388255 w 479493"/>
                  <a:gd name="connsiteY6" fmla="*/ 81590 h 198165"/>
                  <a:gd name="connsiteX7" fmla="*/ 381861 w 479493"/>
                  <a:gd name="connsiteY7" fmla="*/ 7144 h 198165"/>
                  <a:gd name="connsiteX8" fmla="*/ 472349 w 479493"/>
                  <a:gd name="connsiteY8" fmla="*/ 0 h 198165"/>
                  <a:gd name="connsiteX0" fmla="*/ 472349 w 541822"/>
                  <a:gd name="connsiteY0" fmla="*/ 0 h 198165"/>
                  <a:gd name="connsiteX1" fmla="*/ 541403 w 541822"/>
                  <a:gd name="connsiteY1" fmla="*/ 119065 h 198165"/>
                  <a:gd name="connsiteX2" fmla="*/ 436629 w 541822"/>
                  <a:gd name="connsiteY2" fmla="*/ 90487 h 198165"/>
                  <a:gd name="connsiteX3" fmla="*/ 460442 w 541822"/>
                  <a:gd name="connsiteY3" fmla="*/ 140493 h 198165"/>
                  <a:gd name="connsiteX4" fmla="*/ 396149 w 541822"/>
                  <a:gd name="connsiteY4" fmla="*/ 138113 h 198165"/>
                  <a:gd name="connsiteX5" fmla="*/ 112 w 541822"/>
                  <a:gd name="connsiteY5" fmla="*/ 195890 h 198165"/>
                  <a:gd name="connsiteX6" fmla="*/ 388255 w 541822"/>
                  <a:gd name="connsiteY6" fmla="*/ 81590 h 198165"/>
                  <a:gd name="connsiteX7" fmla="*/ 381861 w 541822"/>
                  <a:gd name="connsiteY7" fmla="*/ 7144 h 198165"/>
                  <a:gd name="connsiteX8" fmla="*/ 472349 w 541822"/>
                  <a:gd name="connsiteY8" fmla="*/ 0 h 198165"/>
                  <a:gd name="connsiteX0" fmla="*/ 467587 w 541702"/>
                  <a:gd name="connsiteY0" fmla="*/ 4762 h 191021"/>
                  <a:gd name="connsiteX1" fmla="*/ 541403 w 541702"/>
                  <a:gd name="connsiteY1" fmla="*/ 111921 h 191021"/>
                  <a:gd name="connsiteX2" fmla="*/ 436629 w 541702"/>
                  <a:gd name="connsiteY2" fmla="*/ 83343 h 191021"/>
                  <a:gd name="connsiteX3" fmla="*/ 460442 w 541702"/>
                  <a:gd name="connsiteY3" fmla="*/ 133349 h 191021"/>
                  <a:gd name="connsiteX4" fmla="*/ 396149 w 541702"/>
                  <a:gd name="connsiteY4" fmla="*/ 130969 h 191021"/>
                  <a:gd name="connsiteX5" fmla="*/ 112 w 541702"/>
                  <a:gd name="connsiteY5" fmla="*/ 188746 h 191021"/>
                  <a:gd name="connsiteX6" fmla="*/ 388255 w 541702"/>
                  <a:gd name="connsiteY6" fmla="*/ 74446 h 191021"/>
                  <a:gd name="connsiteX7" fmla="*/ 381861 w 541702"/>
                  <a:gd name="connsiteY7" fmla="*/ 0 h 191021"/>
                  <a:gd name="connsiteX8" fmla="*/ 467587 w 541702"/>
                  <a:gd name="connsiteY8" fmla="*/ 4762 h 191021"/>
                  <a:gd name="connsiteX0" fmla="*/ 467587 w 541657"/>
                  <a:gd name="connsiteY0" fmla="*/ 4762 h 191021"/>
                  <a:gd name="connsiteX1" fmla="*/ 541403 w 541657"/>
                  <a:gd name="connsiteY1" fmla="*/ 111921 h 191021"/>
                  <a:gd name="connsiteX2" fmla="*/ 436629 w 541657"/>
                  <a:gd name="connsiteY2" fmla="*/ 83343 h 191021"/>
                  <a:gd name="connsiteX3" fmla="*/ 460442 w 541657"/>
                  <a:gd name="connsiteY3" fmla="*/ 133349 h 191021"/>
                  <a:gd name="connsiteX4" fmla="*/ 396149 w 541657"/>
                  <a:gd name="connsiteY4" fmla="*/ 130969 h 191021"/>
                  <a:gd name="connsiteX5" fmla="*/ 112 w 541657"/>
                  <a:gd name="connsiteY5" fmla="*/ 188746 h 191021"/>
                  <a:gd name="connsiteX6" fmla="*/ 388255 w 541657"/>
                  <a:gd name="connsiteY6" fmla="*/ 74446 h 191021"/>
                  <a:gd name="connsiteX7" fmla="*/ 381861 w 541657"/>
                  <a:gd name="connsiteY7" fmla="*/ 0 h 191021"/>
                  <a:gd name="connsiteX8" fmla="*/ 467587 w 541657"/>
                  <a:gd name="connsiteY8" fmla="*/ 4762 h 191021"/>
                  <a:gd name="connsiteX0" fmla="*/ 467587 w 541657"/>
                  <a:gd name="connsiteY0" fmla="*/ 14287 h 200546"/>
                  <a:gd name="connsiteX1" fmla="*/ 541403 w 541657"/>
                  <a:gd name="connsiteY1" fmla="*/ 121446 h 200546"/>
                  <a:gd name="connsiteX2" fmla="*/ 436629 w 541657"/>
                  <a:gd name="connsiteY2" fmla="*/ 92868 h 200546"/>
                  <a:gd name="connsiteX3" fmla="*/ 460442 w 541657"/>
                  <a:gd name="connsiteY3" fmla="*/ 142874 h 200546"/>
                  <a:gd name="connsiteX4" fmla="*/ 396149 w 541657"/>
                  <a:gd name="connsiteY4" fmla="*/ 140494 h 200546"/>
                  <a:gd name="connsiteX5" fmla="*/ 112 w 541657"/>
                  <a:gd name="connsiteY5" fmla="*/ 198271 h 200546"/>
                  <a:gd name="connsiteX6" fmla="*/ 388255 w 541657"/>
                  <a:gd name="connsiteY6" fmla="*/ 83971 h 200546"/>
                  <a:gd name="connsiteX7" fmla="*/ 379480 w 541657"/>
                  <a:gd name="connsiteY7" fmla="*/ 0 h 200546"/>
                  <a:gd name="connsiteX8" fmla="*/ 467587 w 541657"/>
                  <a:gd name="connsiteY8" fmla="*/ 14287 h 200546"/>
                  <a:gd name="connsiteX0" fmla="*/ 467587 w 541417"/>
                  <a:gd name="connsiteY0" fmla="*/ 14287 h 200546"/>
                  <a:gd name="connsiteX1" fmla="*/ 541403 w 541417"/>
                  <a:gd name="connsiteY1" fmla="*/ 121446 h 200546"/>
                  <a:gd name="connsiteX2" fmla="*/ 460442 w 541417"/>
                  <a:gd name="connsiteY2" fmla="*/ 142874 h 200546"/>
                  <a:gd name="connsiteX3" fmla="*/ 396149 w 541417"/>
                  <a:gd name="connsiteY3" fmla="*/ 140494 h 200546"/>
                  <a:gd name="connsiteX4" fmla="*/ 112 w 541417"/>
                  <a:gd name="connsiteY4" fmla="*/ 198271 h 200546"/>
                  <a:gd name="connsiteX5" fmla="*/ 388255 w 541417"/>
                  <a:gd name="connsiteY5" fmla="*/ 83971 h 200546"/>
                  <a:gd name="connsiteX6" fmla="*/ 379480 w 541417"/>
                  <a:gd name="connsiteY6" fmla="*/ 0 h 200546"/>
                  <a:gd name="connsiteX7" fmla="*/ 467587 w 541417"/>
                  <a:gd name="connsiteY7" fmla="*/ 14287 h 200546"/>
                  <a:gd name="connsiteX0" fmla="*/ 467587 w 541417"/>
                  <a:gd name="connsiteY0" fmla="*/ 0 h 202927"/>
                  <a:gd name="connsiteX1" fmla="*/ 541403 w 541417"/>
                  <a:gd name="connsiteY1" fmla="*/ 123827 h 202927"/>
                  <a:gd name="connsiteX2" fmla="*/ 460442 w 541417"/>
                  <a:gd name="connsiteY2" fmla="*/ 145255 h 202927"/>
                  <a:gd name="connsiteX3" fmla="*/ 396149 w 541417"/>
                  <a:gd name="connsiteY3" fmla="*/ 142875 h 202927"/>
                  <a:gd name="connsiteX4" fmla="*/ 112 w 541417"/>
                  <a:gd name="connsiteY4" fmla="*/ 200652 h 202927"/>
                  <a:gd name="connsiteX5" fmla="*/ 388255 w 541417"/>
                  <a:gd name="connsiteY5" fmla="*/ 86352 h 202927"/>
                  <a:gd name="connsiteX6" fmla="*/ 379480 w 541417"/>
                  <a:gd name="connsiteY6" fmla="*/ 2381 h 202927"/>
                  <a:gd name="connsiteX7" fmla="*/ 467587 w 541417"/>
                  <a:gd name="connsiteY7" fmla="*/ 0 h 202927"/>
                  <a:gd name="connsiteX0" fmla="*/ 467587 w 545413"/>
                  <a:gd name="connsiteY0" fmla="*/ 0 h 202927"/>
                  <a:gd name="connsiteX1" fmla="*/ 541403 w 545413"/>
                  <a:gd name="connsiteY1" fmla="*/ 123827 h 202927"/>
                  <a:gd name="connsiteX2" fmla="*/ 460442 w 545413"/>
                  <a:gd name="connsiteY2" fmla="*/ 145255 h 202927"/>
                  <a:gd name="connsiteX3" fmla="*/ 396149 w 545413"/>
                  <a:gd name="connsiteY3" fmla="*/ 142875 h 202927"/>
                  <a:gd name="connsiteX4" fmla="*/ 112 w 545413"/>
                  <a:gd name="connsiteY4" fmla="*/ 200652 h 202927"/>
                  <a:gd name="connsiteX5" fmla="*/ 388255 w 545413"/>
                  <a:gd name="connsiteY5" fmla="*/ 86352 h 202927"/>
                  <a:gd name="connsiteX6" fmla="*/ 379480 w 545413"/>
                  <a:gd name="connsiteY6" fmla="*/ 2381 h 202927"/>
                  <a:gd name="connsiteX7" fmla="*/ 467587 w 545413"/>
                  <a:gd name="connsiteY7" fmla="*/ 0 h 202927"/>
                  <a:gd name="connsiteX0" fmla="*/ 467587 w 557711"/>
                  <a:gd name="connsiteY0" fmla="*/ 0 h 202927"/>
                  <a:gd name="connsiteX1" fmla="*/ 541403 w 557711"/>
                  <a:gd name="connsiteY1" fmla="*/ 123827 h 202927"/>
                  <a:gd name="connsiteX2" fmla="*/ 460442 w 557711"/>
                  <a:gd name="connsiteY2" fmla="*/ 145255 h 202927"/>
                  <a:gd name="connsiteX3" fmla="*/ 396149 w 557711"/>
                  <a:gd name="connsiteY3" fmla="*/ 142875 h 202927"/>
                  <a:gd name="connsiteX4" fmla="*/ 112 w 557711"/>
                  <a:gd name="connsiteY4" fmla="*/ 200652 h 202927"/>
                  <a:gd name="connsiteX5" fmla="*/ 388255 w 557711"/>
                  <a:gd name="connsiteY5" fmla="*/ 86352 h 202927"/>
                  <a:gd name="connsiteX6" fmla="*/ 379480 w 557711"/>
                  <a:gd name="connsiteY6" fmla="*/ 2381 h 202927"/>
                  <a:gd name="connsiteX7" fmla="*/ 467587 w 557711"/>
                  <a:gd name="connsiteY7" fmla="*/ 0 h 202927"/>
                  <a:gd name="connsiteX0" fmla="*/ 91294 w 181418"/>
                  <a:gd name="connsiteY0" fmla="*/ 0 h 148961"/>
                  <a:gd name="connsiteX1" fmla="*/ 165110 w 181418"/>
                  <a:gd name="connsiteY1" fmla="*/ 123827 h 148961"/>
                  <a:gd name="connsiteX2" fmla="*/ 84149 w 181418"/>
                  <a:gd name="connsiteY2" fmla="*/ 145255 h 148961"/>
                  <a:gd name="connsiteX3" fmla="*/ 19856 w 181418"/>
                  <a:gd name="connsiteY3" fmla="*/ 142875 h 148961"/>
                  <a:gd name="connsiteX4" fmla="*/ 11962 w 181418"/>
                  <a:gd name="connsiteY4" fmla="*/ 86352 h 148961"/>
                  <a:gd name="connsiteX5" fmla="*/ 3187 w 181418"/>
                  <a:gd name="connsiteY5" fmla="*/ 2381 h 148961"/>
                  <a:gd name="connsiteX6" fmla="*/ 91294 w 181418"/>
                  <a:gd name="connsiteY6" fmla="*/ 0 h 148961"/>
                  <a:gd name="connsiteX0" fmla="*/ 91294 w 165293"/>
                  <a:gd name="connsiteY0" fmla="*/ 0 h 142965"/>
                  <a:gd name="connsiteX1" fmla="*/ 165110 w 165293"/>
                  <a:gd name="connsiteY1" fmla="*/ 123827 h 142965"/>
                  <a:gd name="connsiteX2" fmla="*/ 65218 w 165293"/>
                  <a:gd name="connsiteY2" fmla="*/ 100091 h 142965"/>
                  <a:gd name="connsiteX3" fmla="*/ 19856 w 165293"/>
                  <a:gd name="connsiteY3" fmla="*/ 142875 h 142965"/>
                  <a:gd name="connsiteX4" fmla="*/ 11962 w 165293"/>
                  <a:gd name="connsiteY4" fmla="*/ 86352 h 142965"/>
                  <a:gd name="connsiteX5" fmla="*/ 3187 w 165293"/>
                  <a:gd name="connsiteY5" fmla="*/ 2381 h 142965"/>
                  <a:gd name="connsiteX6" fmla="*/ 91294 w 165293"/>
                  <a:gd name="connsiteY6" fmla="*/ 0 h 142965"/>
                  <a:gd name="connsiteX0" fmla="*/ 91294 w 113614"/>
                  <a:gd name="connsiteY0" fmla="*/ 0 h 142987"/>
                  <a:gd name="connsiteX1" fmla="*/ 113052 w 113614"/>
                  <a:gd name="connsiteY1" fmla="*/ 71532 h 142987"/>
                  <a:gd name="connsiteX2" fmla="*/ 65218 w 113614"/>
                  <a:gd name="connsiteY2" fmla="*/ 100091 h 142987"/>
                  <a:gd name="connsiteX3" fmla="*/ 19856 w 113614"/>
                  <a:gd name="connsiteY3" fmla="*/ 142875 h 142987"/>
                  <a:gd name="connsiteX4" fmla="*/ 11962 w 113614"/>
                  <a:gd name="connsiteY4" fmla="*/ 86352 h 142987"/>
                  <a:gd name="connsiteX5" fmla="*/ 3187 w 113614"/>
                  <a:gd name="connsiteY5" fmla="*/ 2381 h 142987"/>
                  <a:gd name="connsiteX6" fmla="*/ 91294 w 113614"/>
                  <a:gd name="connsiteY6" fmla="*/ 0 h 142987"/>
                  <a:gd name="connsiteX0" fmla="*/ 91294 w 113895"/>
                  <a:gd name="connsiteY0" fmla="*/ 0 h 142897"/>
                  <a:gd name="connsiteX1" fmla="*/ 113052 w 113895"/>
                  <a:gd name="connsiteY1" fmla="*/ 71532 h 142897"/>
                  <a:gd name="connsiteX2" fmla="*/ 58119 w 113895"/>
                  <a:gd name="connsiteY2" fmla="*/ 92960 h 142897"/>
                  <a:gd name="connsiteX3" fmla="*/ 19856 w 113895"/>
                  <a:gd name="connsiteY3" fmla="*/ 142875 h 142897"/>
                  <a:gd name="connsiteX4" fmla="*/ 11962 w 113895"/>
                  <a:gd name="connsiteY4" fmla="*/ 86352 h 142897"/>
                  <a:gd name="connsiteX5" fmla="*/ 3187 w 113895"/>
                  <a:gd name="connsiteY5" fmla="*/ 2381 h 142897"/>
                  <a:gd name="connsiteX6" fmla="*/ 91294 w 113895"/>
                  <a:gd name="connsiteY6" fmla="*/ 0 h 142897"/>
                  <a:gd name="connsiteX0" fmla="*/ 91294 w 109339"/>
                  <a:gd name="connsiteY0" fmla="*/ 0 h 142898"/>
                  <a:gd name="connsiteX1" fmla="*/ 108320 w 109339"/>
                  <a:gd name="connsiteY1" fmla="*/ 66778 h 142898"/>
                  <a:gd name="connsiteX2" fmla="*/ 58119 w 109339"/>
                  <a:gd name="connsiteY2" fmla="*/ 92960 h 142898"/>
                  <a:gd name="connsiteX3" fmla="*/ 19856 w 109339"/>
                  <a:gd name="connsiteY3" fmla="*/ 142875 h 142898"/>
                  <a:gd name="connsiteX4" fmla="*/ 11962 w 109339"/>
                  <a:gd name="connsiteY4" fmla="*/ 86352 h 142898"/>
                  <a:gd name="connsiteX5" fmla="*/ 3187 w 109339"/>
                  <a:gd name="connsiteY5" fmla="*/ 2381 h 142898"/>
                  <a:gd name="connsiteX6" fmla="*/ 91294 w 109339"/>
                  <a:gd name="connsiteY6" fmla="*/ 0 h 142898"/>
                  <a:gd name="connsiteX0" fmla="*/ 91294 w 109011"/>
                  <a:gd name="connsiteY0" fmla="*/ 0 h 142990"/>
                  <a:gd name="connsiteX1" fmla="*/ 108320 w 109011"/>
                  <a:gd name="connsiteY1" fmla="*/ 66778 h 142990"/>
                  <a:gd name="connsiteX2" fmla="*/ 65218 w 109011"/>
                  <a:gd name="connsiteY2" fmla="*/ 100092 h 142990"/>
                  <a:gd name="connsiteX3" fmla="*/ 19856 w 109011"/>
                  <a:gd name="connsiteY3" fmla="*/ 142875 h 142990"/>
                  <a:gd name="connsiteX4" fmla="*/ 11962 w 109011"/>
                  <a:gd name="connsiteY4" fmla="*/ 86352 h 142990"/>
                  <a:gd name="connsiteX5" fmla="*/ 3187 w 109011"/>
                  <a:gd name="connsiteY5" fmla="*/ 2381 h 142990"/>
                  <a:gd name="connsiteX6" fmla="*/ 91294 w 109011"/>
                  <a:gd name="connsiteY6" fmla="*/ 0 h 14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11" h="142990">
                    <a:moveTo>
                      <a:pt x="91294" y="0"/>
                    </a:moveTo>
                    <a:cubicBezTo>
                      <a:pt x="95263" y="36511"/>
                      <a:pt x="112666" y="50096"/>
                      <a:pt x="108320" y="66778"/>
                    </a:cubicBezTo>
                    <a:cubicBezTo>
                      <a:pt x="103974" y="83460"/>
                      <a:pt x="79962" y="87409"/>
                      <a:pt x="65218" y="100092"/>
                    </a:cubicBezTo>
                    <a:cubicBezTo>
                      <a:pt x="50474" y="112775"/>
                      <a:pt x="28732" y="145165"/>
                      <a:pt x="19856" y="142875"/>
                    </a:cubicBezTo>
                    <a:cubicBezTo>
                      <a:pt x="10980" y="140585"/>
                      <a:pt x="14740" y="109768"/>
                      <a:pt x="11962" y="86352"/>
                    </a:cubicBezTo>
                    <a:cubicBezTo>
                      <a:pt x="6134" y="35447"/>
                      <a:pt x="-5668" y="37411"/>
                      <a:pt x="3187" y="2381"/>
                    </a:cubicBezTo>
                    <a:lnTo>
                      <a:pt x="91294" y="0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5" name="Vrije vorm 78">
                <a:extLst>
                  <a:ext uri="{FF2B5EF4-FFF2-40B4-BE49-F238E27FC236}">
                    <a16:creationId xmlns="" xmlns:a16="http://schemas.microsoft.com/office/drawing/2014/main" id="{CE972D05-1CEE-4320-9E03-FEB455A46F73}"/>
                  </a:ext>
                </a:extLst>
              </p:cNvPr>
              <p:cNvSpPr/>
              <p:nvPr/>
            </p:nvSpPr>
            <p:spPr bwMode="auto">
              <a:xfrm rot="11389508">
                <a:off x="5958648" y="4356644"/>
                <a:ext cx="706410" cy="721447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59627 w 271491"/>
                  <a:gd name="connsiteY6" fmla="*/ 127616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71491"/>
                  <a:gd name="connsiteY0" fmla="*/ 97631 h 336019"/>
                  <a:gd name="connsiteX1" fmla="*/ 254821 w 271491"/>
                  <a:gd name="connsiteY1" fmla="*/ 173833 h 336019"/>
                  <a:gd name="connsiteX2" fmla="*/ 223865 w 271491"/>
                  <a:gd name="connsiteY2" fmla="*/ 214312 h 336019"/>
                  <a:gd name="connsiteX3" fmla="*/ 247678 w 271491"/>
                  <a:gd name="connsiteY3" fmla="*/ 264318 h 336019"/>
                  <a:gd name="connsiteX4" fmla="*/ 147666 w 271491"/>
                  <a:gd name="connsiteY4" fmla="*/ 309562 h 336019"/>
                  <a:gd name="connsiteX5" fmla="*/ 27 w 271491"/>
                  <a:gd name="connsiteY5" fmla="*/ 323850 h 336019"/>
                  <a:gd name="connsiteX6" fmla="*/ 11990 w 271491"/>
                  <a:gd name="connsiteY6" fmla="*/ 115710 h 336019"/>
                  <a:gd name="connsiteX7" fmla="*/ 259584 w 271491"/>
                  <a:gd name="connsiteY7" fmla="*/ 0 h 336019"/>
                  <a:gd name="connsiteX8" fmla="*/ 271491 w 271491"/>
                  <a:gd name="connsiteY8" fmla="*/ 97631 h 336019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285778 w 285778"/>
                  <a:gd name="connsiteY7" fmla="*/ 0 h 1088494"/>
                  <a:gd name="connsiteX8" fmla="*/ 271491 w 285778"/>
                  <a:gd name="connsiteY8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88202 w 285778"/>
                  <a:gd name="connsiteY7" fmla="*/ 31335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150102 w 285778"/>
                  <a:gd name="connsiteY7" fmla="*/ 294304 h 1088494"/>
                  <a:gd name="connsiteX8" fmla="*/ 285778 w 285778"/>
                  <a:gd name="connsiteY8" fmla="*/ 0 h 1088494"/>
                  <a:gd name="connsiteX9" fmla="*/ 271491 w 285778"/>
                  <a:gd name="connsiteY9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92952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1491 w 285778"/>
                  <a:gd name="connsiteY10" fmla="*/ 850106 h 1088494"/>
                  <a:gd name="connsiteX0" fmla="*/ 271491 w 285778"/>
                  <a:gd name="connsiteY0" fmla="*/ 850106 h 1088494"/>
                  <a:gd name="connsiteX1" fmla="*/ 254821 w 285778"/>
                  <a:gd name="connsiteY1" fmla="*/ 926308 h 1088494"/>
                  <a:gd name="connsiteX2" fmla="*/ 223865 w 285778"/>
                  <a:gd name="connsiteY2" fmla="*/ 966787 h 1088494"/>
                  <a:gd name="connsiteX3" fmla="*/ 247678 w 285778"/>
                  <a:gd name="connsiteY3" fmla="*/ 1016793 h 1088494"/>
                  <a:gd name="connsiteX4" fmla="*/ 147666 w 285778"/>
                  <a:gd name="connsiteY4" fmla="*/ 1062037 h 1088494"/>
                  <a:gd name="connsiteX5" fmla="*/ 27 w 285778"/>
                  <a:gd name="connsiteY5" fmla="*/ 1076325 h 1088494"/>
                  <a:gd name="connsiteX6" fmla="*/ 11990 w 285778"/>
                  <a:gd name="connsiteY6" fmla="*/ 868185 h 1088494"/>
                  <a:gd name="connsiteX7" fmla="*/ 83427 w 285778"/>
                  <a:gd name="connsiteY7" fmla="*/ 520523 h 1088494"/>
                  <a:gd name="connsiteX8" fmla="*/ 150102 w 285778"/>
                  <a:gd name="connsiteY8" fmla="*/ 294304 h 1088494"/>
                  <a:gd name="connsiteX9" fmla="*/ 285778 w 285778"/>
                  <a:gd name="connsiteY9" fmla="*/ 0 h 1088494"/>
                  <a:gd name="connsiteX10" fmla="*/ 278689 w 285778"/>
                  <a:gd name="connsiteY10" fmla="*/ 349073 h 1088494"/>
                  <a:gd name="connsiteX11" fmla="*/ 271491 w 285778"/>
                  <a:gd name="connsiteY11" fmla="*/ 850106 h 1088494"/>
                  <a:gd name="connsiteX0" fmla="*/ 271491 w 354889"/>
                  <a:gd name="connsiteY0" fmla="*/ 850106 h 1088494"/>
                  <a:gd name="connsiteX1" fmla="*/ 254821 w 354889"/>
                  <a:gd name="connsiteY1" fmla="*/ 926308 h 1088494"/>
                  <a:gd name="connsiteX2" fmla="*/ 223865 w 354889"/>
                  <a:gd name="connsiteY2" fmla="*/ 966787 h 1088494"/>
                  <a:gd name="connsiteX3" fmla="*/ 247678 w 354889"/>
                  <a:gd name="connsiteY3" fmla="*/ 1016793 h 1088494"/>
                  <a:gd name="connsiteX4" fmla="*/ 147666 w 354889"/>
                  <a:gd name="connsiteY4" fmla="*/ 1062037 h 1088494"/>
                  <a:gd name="connsiteX5" fmla="*/ 27 w 354889"/>
                  <a:gd name="connsiteY5" fmla="*/ 1076325 h 1088494"/>
                  <a:gd name="connsiteX6" fmla="*/ 11990 w 354889"/>
                  <a:gd name="connsiteY6" fmla="*/ 868185 h 1088494"/>
                  <a:gd name="connsiteX7" fmla="*/ 83427 w 354889"/>
                  <a:gd name="connsiteY7" fmla="*/ 520523 h 1088494"/>
                  <a:gd name="connsiteX8" fmla="*/ 150102 w 354889"/>
                  <a:gd name="connsiteY8" fmla="*/ 294304 h 1088494"/>
                  <a:gd name="connsiteX9" fmla="*/ 285778 w 354889"/>
                  <a:gd name="connsiteY9" fmla="*/ 0 h 1088494"/>
                  <a:gd name="connsiteX10" fmla="*/ 354889 w 354889"/>
                  <a:gd name="connsiteY10" fmla="*/ 163335 h 1088494"/>
                  <a:gd name="connsiteX11" fmla="*/ 271491 w 354889"/>
                  <a:gd name="connsiteY11" fmla="*/ 850106 h 1088494"/>
                  <a:gd name="connsiteX0" fmla="*/ 271491 w 354997"/>
                  <a:gd name="connsiteY0" fmla="*/ 855433 h 1093821"/>
                  <a:gd name="connsiteX1" fmla="*/ 254821 w 354997"/>
                  <a:gd name="connsiteY1" fmla="*/ 931635 h 1093821"/>
                  <a:gd name="connsiteX2" fmla="*/ 223865 w 354997"/>
                  <a:gd name="connsiteY2" fmla="*/ 972114 h 1093821"/>
                  <a:gd name="connsiteX3" fmla="*/ 247678 w 354997"/>
                  <a:gd name="connsiteY3" fmla="*/ 1022120 h 1093821"/>
                  <a:gd name="connsiteX4" fmla="*/ 147666 w 354997"/>
                  <a:gd name="connsiteY4" fmla="*/ 1067364 h 1093821"/>
                  <a:gd name="connsiteX5" fmla="*/ 27 w 354997"/>
                  <a:gd name="connsiteY5" fmla="*/ 1081652 h 1093821"/>
                  <a:gd name="connsiteX6" fmla="*/ 11990 w 354997"/>
                  <a:gd name="connsiteY6" fmla="*/ 873512 h 1093821"/>
                  <a:gd name="connsiteX7" fmla="*/ 83427 w 354997"/>
                  <a:gd name="connsiteY7" fmla="*/ 525850 h 1093821"/>
                  <a:gd name="connsiteX8" fmla="*/ 150102 w 354997"/>
                  <a:gd name="connsiteY8" fmla="*/ 299631 h 1093821"/>
                  <a:gd name="connsiteX9" fmla="*/ 285778 w 354997"/>
                  <a:gd name="connsiteY9" fmla="*/ 5327 h 1093821"/>
                  <a:gd name="connsiteX10" fmla="*/ 354889 w 354997"/>
                  <a:gd name="connsiteY10" fmla="*/ 168662 h 1093821"/>
                  <a:gd name="connsiteX11" fmla="*/ 271491 w 354997"/>
                  <a:gd name="connsiteY11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271491 w 357929"/>
                  <a:gd name="connsiteY12" fmla="*/ 855433 h 1093821"/>
                  <a:gd name="connsiteX0" fmla="*/ 271491 w 357929"/>
                  <a:gd name="connsiteY0" fmla="*/ 855433 h 1093821"/>
                  <a:gd name="connsiteX1" fmla="*/ 254821 w 357929"/>
                  <a:gd name="connsiteY1" fmla="*/ 931635 h 1093821"/>
                  <a:gd name="connsiteX2" fmla="*/ 223865 w 357929"/>
                  <a:gd name="connsiteY2" fmla="*/ 972114 h 1093821"/>
                  <a:gd name="connsiteX3" fmla="*/ 247678 w 357929"/>
                  <a:gd name="connsiteY3" fmla="*/ 1022120 h 1093821"/>
                  <a:gd name="connsiteX4" fmla="*/ 147666 w 357929"/>
                  <a:gd name="connsiteY4" fmla="*/ 1067364 h 1093821"/>
                  <a:gd name="connsiteX5" fmla="*/ 27 w 357929"/>
                  <a:gd name="connsiteY5" fmla="*/ 1081652 h 1093821"/>
                  <a:gd name="connsiteX6" fmla="*/ 11990 w 357929"/>
                  <a:gd name="connsiteY6" fmla="*/ 873512 h 1093821"/>
                  <a:gd name="connsiteX7" fmla="*/ 83427 w 357929"/>
                  <a:gd name="connsiteY7" fmla="*/ 525850 h 1093821"/>
                  <a:gd name="connsiteX8" fmla="*/ 150102 w 357929"/>
                  <a:gd name="connsiteY8" fmla="*/ 299631 h 1093821"/>
                  <a:gd name="connsiteX9" fmla="*/ 285778 w 357929"/>
                  <a:gd name="connsiteY9" fmla="*/ 5327 h 1093821"/>
                  <a:gd name="connsiteX10" fmla="*/ 354889 w 357929"/>
                  <a:gd name="connsiteY10" fmla="*/ 168662 h 1093821"/>
                  <a:gd name="connsiteX11" fmla="*/ 338220 w 357929"/>
                  <a:gd name="connsiteY11" fmla="*/ 352019 h 1093821"/>
                  <a:gd name="connsiteX12" fmla="*/ 314408 w 357929"/>
                  <a:gd name="connsiteY12" fmla="*/ 528232 h 1093821"/>
                  <a:gd name="connsiteX13" fmla="*/ 271491 w 357929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271491 w 356786"/>
                  <a:gd name="connsiteY13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02502 w 356786"/>
                  <a:gd name="connsiteY13" fmla="*/ 733019 h 1093821"/>
                  <a:gd name="connsiteX14" fmla="*/ 271491 w 356786"/>
                  <a:gd name="connsiteY14" fmla="*/ 855433 h 1093821"/>
                  <a:gd name="connsiteX0" fmla="*/ 271491 w 356786"/>
                  <a:gd name="connsiteY0" fmla="*/ 855433 h 1093821"/>
                  <a:gd name="connsiteX1" fmla="*/ 254821 w 356786"/>
                  <a:gd name="connsiteY1" fmla="*/ 931635 h 1093821"/>
                  <a:gd name="connsiteX2" fmla="*/ 223865 w 356786"/>
                  <a:gd name="connsiteY2" fmla="*/ 972114 h 1093821"/>
                  <a:gd name="connsiteX3" fmla="*/ 247678 w 356786"/>
                  <a:gd name="connsiteY3" fmla="*/ 1022120 h 1093821"/>
                  <a:gd name="connsiteX4" fmla="*/ 147666 w 356786"/>
                  <a:gd name="connsiteY4" fmla="*/ 1067364 h 1093821"/>
                  <a:gd name="connsiteX5" fmla="*/ 27 w 356786"/>
                  <a:gd name="connsiteY5" fmla="*/ 1081652 h 1093821"/>
                  <a:gd name="connsiteX6" fmla="*/ 11990 w 356786"/>
                  <a:gd name="connsiteY6" fmla="*/ 873512 h 1093821"/>
                  <a:gd name="connsiteX7" fmla="*/ 83427 w 356786"/>
                  <a:gd name="connsiteY7" fmla="*/ 525850 h 1093821"/>
                  <a:gd name="connsiteX8" fmla="*/ 150102 w 356786"/>
                  <a:gd name="connsiteY8" fmla="*/ 299631 h 1093821"/>
                  <a:gd name="connsiteX9" fmla="*/ 285778 w 356786"/>
                  <a:gd name="connsiteY9" fmla="*/ 5327 h 1093821"/>
                  <a:gd name="connsiteX10" fmla="*/ 354889 w 356786"/>
                  <a:gd name="connsiteY10" fmla="*/ 168662 h 1093821"/>
                  <a:gd name="connsiteX11" fmla="*/ 338220 w 356786"/>
                  <a:gd name="connsiteY11" fmla="*/ 352019 h 1093821"/>
                  <a:gd name="connsiteX12" fmla="*/ 347745 w 356786"/>
                  <a:gd name="connsiteY12" fmla="*/ 528232 h 1093821"/>
                  <a:gd name="connsiteX13" fmla="*/ 342983 w 356786"/>
                  <a:gd name="connsiteY13" fmla="*/ 744925 h 1093821"/>
                  <a:gd name="connsiteX14" fmla="*/ 271491 w 356786"/>
                  <a:gd name="connsiteY14" fmla="*/ 855433 h 1093821"/>
                  <a:gd name="connsiteX0" fmla="*/ 271491 w 363688"/>
                  <a:gd name="connsiteY0" fmla="*/ 691561 h 929949"/>
                  <a:gd name="connsiteX1" fmla="*/ 254821 w 363688"/>
                  <a:gd name="connsiteY1" fmla="*/ 767763 h 929949"/>
                  <a:gd name="connsiteX2" fmla="*/ 223865 w 363688"/>
                  <a:gd name="connsiteY2" fmla="*/ 808242 h 929949"/>
                  <a:gd name="connsiteX3" fmla="*/ 247678 w 363688"/>
                  <a:gd name="connsiteY3" fmla="*/ 858248 h 929949"/>
                  <a:gd name="connsiteX4" fmla="*/ 147666 w 363688"/>
                  <a:gd name="connsiteY4" fmla="*/ 903492 h 929949"/>
                  <a:gd name="connsiteX5" fmla="*/ 27 w 363688"/>
                  <a:gd name="connsiteY5" fmla="*/ 917780 h 929949"/>
                  <a:gd name="connsiteX6" fmla="*/ 11990 w 363688"/>
                  <a:gd name="connsiteY6" fmla="*/ 709640 h 929949"/>
                  <a:gd name="connsiteX7" fmla="*/ 83427 w 363688"/>
                  <a:gd name="connsiteY7" fmla="*/ 361978 h 929949"/>
                  <a:gd name="connsiteX8" fmla="*/ 150102 w 363688"/>
                  <a:gd name="connsiteY8" fmla="*/ 135759 h 929949"/>
                  <a:gd name="connsiteX9" fmla="*/ 178621 w 363688"/>
                  <a:gd name="connsiteY9" fmla="*/ 60530 h 929949"/>
                  <a:gd name="connsiteX10" fmla="*/ 354889 w 363688"/>
                  <a:gd name="connsiteY10" fmla="*/ 4790 h 929949"/>
                  <a:gd name="connsiteX11" fmla="*/ 338220 w 363688"/>
                  <a:gd name="connsiteY11" fmla="*/ 188147 h 929949"/>
                  <a:gd name="connsiteX12" fmla="*/ 347745 w 363688"/>
                  <a:gd name="connsiteY12" fmla="*/ 364360 h 929949"/>
                  <a:gd name="connsiteX13" fmla="*/ 342983 w 363688"/>
                  <a:gd name="connsiteY13" fmla="*/ 581053 h 929949"/>
                  <a:gd name="connsiteX14" fmla="*/ 271491 w 363688"/>
                  <a:gd name="connsiteY14" fmla="*/ 691561 h 929949"/>
                  <a:gd name="connsiteX0" fmla="*/ 271491 w 376516"/>
                  <a:gd name="connsiteY0" fmla="*/ 635042 h 873430"/>
                  <a:gd name="connsiteX1" fmla="*/ 254821 w 376516"/>
                  <a:gd name="connsiteY1" fmla="*/ 711244 h 873430"/>
                  <a:gd name="connsiteX2" fmla="*/ 223865 w 376516"/>
                  <a:gd name="connsiteY2" fmla="*/ 751723 h 873430"/>
                  <a:gd name="connsiteX3" fmla="*/ 247678 w 376516"/>
                  <a:gd name="connsiteY3" fmla="*/ 801729 h 873430"/>
                  <a:gd name="connsiteX4" fmla="*/ 147666 w 376516"/>
                  <a:gd name="connsiteY4" fmla="*/ 846973 h 873430"/>
                  <a:gd name="connsiteX5" fmla="*/ 27 w 376516"/>
                  <a:gd name="connsiteY5" fmla="*/ 861261 h 873430"/>
                  <a:gd name="connsiteX6" fmla="*/ 11990 w 376516"/>
                  <a:gd name="connsiteY6" fmla="*/ 653121 h 873430"/>
                  <a:gd name="connsiteX7" fmla="*/ 83427 w 376516"/>
                  <a:gd name="connsiteY7" fmla="*/ 305459 h 873430"/>
                  <a:gd name="connsiteX8" fmla="*/ 150102 w 376516"/>
                  <a:gd name="connsiteY8" fmla="*/ 79240 h 873430"/>
                  <a:gd name="connsiteX9" fmla="*/ 178621 w 376516"/>
                  <a:gd name="connsiteY9" fmla="*/ 4011 h 873430"/>
                  <a:gd name="connsiteX10" fmla="*/ 369177 w 376516"/>
                  <a:gd name="connsiteY10" fmla="*/ 76858 h 873430"/>
                  <a:gd name="connsiteX11" fmla="*/ 338220 w 376516"/>
                  <a:gd name="connsiteY11" fmla="*/ 131628 h 873430"/>
                  <a:gd name="connsiteX12" fmla="*/ 347745 w 376516"/>
                  <a:gd name="connsiteY12" fmla="*/ 307841 h 873430"/>
                  <a:gd name="connsiteX13" fmla="*/ 342983 w 376516"/>
                  <a:gd name="connsiteY13" fmla="*/ 524534 h 873430"/>
                  <a:gd name="connsiteX14" fmla="*/ 271491 w 376516"/>
                  <a:gd name="connsiteY14" fmla="*/ 635042 h 873430"/>
                  <a:gd name="connsiteX0" fmla="*/ 271491 w 419732"/>
                  <a:gd name="connsiteY0" fmla="*/ 635162 h 873550"/>
                  <a:gd name="connsiteX1" fmla="*/ 254821 w 419732"/>
                  <a:gd name="connsiteY1" fmla="*/ 711364 h 873550"/>
                  <a:gd name="connsiteX2" fmla="*/ 223865 w 419732"/>
                  <a:gd name="connsiteY2" fmla="*/ 751843 h 873550"/>
                  <a:gd name="connsiteX3" fmla="*/ 247678 w 419732"/>
                  <a:gd name="connsiteY3" fmla="*/ 801849 h 873550"/>
                  <a:gd name="connsiteX4" fmla="*/ 147666 w 419732"/>
                  <a:gd name="connsiteY4" fmla="*/ 847093 h 873550"/>
                  <a:gd name="connsiteX5" fmla="*/ 27 w 419732"/>
                  <a:gd name="connsiteY5" fmla="*/ 861381 h 873550"/>
                  <a:gd name="connsiteX6" fmla="*/ 11990 w 419732"/>
                  <a:gd name="connsiteY6" fmla="*/ 653241 h 873550"/>
                  <a:gd name="connsiteX7" fmla="*/ 83427 w 419732"/>
                  <a:gd name="connsiteY7" fmla="*/ 305579 h 873550"/>
                  <a:gd name="connsiteX8" fmla="*/ 150102 w 419732"/>
                  <a:gd name="connsiteY8" fmla="*/ 79360 h 873550"/>
                  <a:gd name="connsiteX9" fmla="*/ 178621 w 419732"/>
                  <a:gd name="connsiteY9" fmla="*/ 4131 h 873550"/>
                  <a:gd name="connsiteX10" fmla="*/ 369177 w 419732"/>
                  <a:gd name="connsiteY10" fmla="*/ 76978 h 873550"/>
                  <a:gd name="connsiteX11" fmla="*/ 419182 w 419732"/>
                  <a:gd name="connsiteY11" fmla="*/ 148417 h 873550"/>
                  <a:gd name="connsiteX12" fmla="*/ 347745 w 419732"/>
                  <a:gd name="connsiteY12" fmla="*/ 307961 h 873550"/>
                  <a:gd name="connsiteX13" fmla="*/ 342983 w 419732"/>
                  <a:gd name="connsiteY13" fmla="*/ 524654 h 873550"/>
                  <a:gd name="connsiteX14" fmla="*/ 271491 w 419732"/>
                  <a:gd name="connsiteY14" fmla="*/ 635162 h 873550"/>
                  <a:gd name="connsiteX0" fmla="*/ 271491 w 421500"/>
                  <a:gd name="connsiteY0" fmla="*/ 652965 h 891353"/>
                  <a:gd name="connsiteX1" fmla="*/ 254821 w 421500"/>
                  <a:gd name="connsiteY1" fmla="*/ 729167 h 891353"/>
                  <a:gd name="connsiteX2" fmla="*/ 223865 w 421500"/>
                  <a:gd name="connsiteY2" fmla="*/ 769646 h 891353"/>
                  <a:gd name="connsiteX3" fmla="*/ 247678 w 421500"/>
                  <a:gd name="connsiteY3" fmla="*/ 819652 h 891353"/>
                  <a:gd name="connsiteX4" fmla="*/ 147666 w 421500"/>
                  <a:gd name="connsiteY4" fmla="*/ 864896 h 891353"/>
                  <a:gd name="connsiteX5" fmla="*/ 27 w 421500"/>
                  <a:gd name="connsiteY5" fmla="*/ 879184 h 891353"/>
                  <a:gd name="connsiteX6" fmla="*/ 11990 w 421500"/>
                  <a:gd name="connsiteY6" fmla="*/ 671044 h 891353"/>
                  <a:gd name="connsiteX7" fmla="*/ 83427 w 421500"/>
                  <a:gd name="connsiteY7" fmla="*/ 323382 h 891353"/>
                  <a:gd name="connsiteX8" fmla="*/ 150102 w 421500"/>
                  <a:gd name="connsiteY8" fmla="*/ 97163 h 891353"/>
                  <a:gd name="connsiteX9" fmla="*/ 178621 w 421500"/>
                  <a:gd name="connsiteY9" fmla="*/ 21934 h 891353"/>
                  <a:gd name="connsiteX10" fmla="*/ 245352 w 421500"/>
                  <a:gd name="connsiteY10" fmla="*/ 13819 h 891353"/>
                  <a:gd name="connsiteX11" fmla="*/ 419182 w 421500"/>
                  <a:gd name="connsiteY11" fmla="*/ 166220 h 891353"/>
                  <a:gd name="connsiteX12" fmla="*/ 347745 w 421500"/>
                  <a:gd name="connsiteY12" fmla="*/ 325764 h 891353"/>
                  <a:gd name="connsiteX13" fmla="*/ 342983 w 421500"/>
                  <a:gd name="connsiteY13" fmla="*/ 542457 h 891353"/>
                  <a:gd name="connsiteX14" fmla="*/ 271491 w 421500"/>
                  <a:gd name="connsiteY14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21810"/>
                  <a:gd name="connsiteY0" fmla="*/ 652965 h 891353"/>
                  <a:gd name="connsiteX1" fmla="*/ 254821 w 421810"/>
                  <a:gd name="connsiteY1" fmla="*/ 729167 h 891353"/>
                  <a:gd name="connsiteX2" fmla="*/ 223865 w 421810"/>
                  <a:gd name="connsiteY2" fmla="*/ 769646 h 891353"/>
                  <a:gd name="connsiteX3" fmla="*/ 247678 w 421810"/>
                  <a:gd name="connsiteY3" fmla="*/ 819652 h 891353"/>
                  <a:gd name="connsiteX4" fmla="*/ 147666 w 421810"/>
                  <a:gd name="connsiteY4" fmla="*/ 864896 h 891353"/>
                  <a:gd name="connsiteX5" fmla="*/ 27 w 421810"/>
                  <a:gd name="connsiteY5" fmla="*/ 879184 h 891353"/>
                  <a:gd name="connsiteX6" fmla="*/ 11990 w 421810"/>
                  <a:gd name="connsiteY6" fmla="*/ 671044 h 891353"/>
                  <a:gd name="connsiteX7" fmla="*/ 83427 w 421810"/>
                  <a:gd name="connsiteY7" fmla="*/ 323382 h 891353"/>
                  <a:gd name="connsiteX8" fmla="*/ 150102 w 421810"/>
                  <a:gd name="connsiteY8" fmla="*/ 97163 h 891353"/>
                  <a:gd name="connsiteX9" fmla="*/ 178621 w 421810"/>
                  <a:gd name="connsiteY9" fmla="*/ 21934 h 891353"/>
                  <a:gd name="connsiteX10" fmla="*/ 245352 w 421810"/>
                  <a:gd name="connsiteY10" fmla="*/ 13819 h 891353"/>
                  <a:gd name="connsiteX11" fmla="*/ 390608 w 421810"/>
                  <a:gd name="connsiteY11" fmla="*/ 125739 h 891353"/>
                  <a:gd name="connsiteX12" fmla="*/ 419182 w 421810"/>
                  <a:gd name="connsiteY12" fmla="*/ 166220 h 891353"/>
                  <a:gd name="connsiteX13" fmla="*/ 347745 w 421810"/>
                  <a:gd name="connsiteY13" fmla="*/ 325764 h 891353"/>
                  <a:gd name="connsiteX14" fmla="*/ 342983 w 421810"/>
                  <a:gd name="connsiteY14" fmla="*/ 542457 h 891353"/>
                  <a:gd name="connsiteX15" fmla="*/ 271491 w 421810"/>
                  <a:gd name="connsiteY15" fmla="*/ 652965 h 891353"/>
                  <a:gd name="connsiteX0" fmla="*/ 271491 w 419184"/>
                  <a:gd name="connsiteY0" fmla="*/ 694947 h 933335"/>
                  <a:gd name="connsiteX1" fmla="*/ 254821 w 419184"/>
                  <a:gd name="connsiteY1" fmla="*/ 771149 h 933335"/>
                  <a:gd name="connsiteX2" fmla="*/ 223865 w 419184"/>
                  <a:gd name="connsiteY2" fmla="*/ 811628 h 933335"/>
                  <a:gd name="connsiteX3" fmla="*/ 247678 w 419184"/>
                  <a:gd name="connsiteY3" fmla="*/ 861634 h 933335"/>
                  <a:gd name="connsiteX4" fmla="*/ 147666 w 419184"/>
                  <a:gd name="connsiteY4" fmla="*/ 906878 h 933335"/>
                  <a:gd name="connsiteX5" fmla="*/ 27 w 419184"/>
                  <a:gd name="connsiteY5" fmla="*/ 921166 h 933335"/>
                  <a:gd name="connsiteX6" fmla="*/ 11990 w 419184"/>
                  <a:gd name="connsiteY6" fmla="*/ 713026 h 933335"/>
                  <a:gd name="connsiteX7" fmla="*/ 83427 w 419184"/>
                  <a:gd name="connsiteY7" fmla="*/ 365364 h 933335"/>
                  <a:gd name="connsiteX8" fmla="*/ 150102 w 419184"/>
                  <a:gd name="connsiteY8" fmla="*/ 139145 h 933335"/>
                  <a:gd name="connsiteX9" fmla="*/ 178621 w 419184"/>
                  <a:gd name="connsiteY9" fmla="*/ 63916 h 933335"/>
                  <a:gd name="connsiteX10" fmla="*/ 245352 w 419184"/>
                  <a:gd name="connsiteY10" fmla="*/ 55801 h 933335"/>
                  <a:gd name="connsiteX11" fmla="*/ 350127 w 419184"/>
                  <a:gd name="connsiteY11" fmla="*/ 5796 h 933335"/>
                  <a:gd name="connsiteX12" fmla="*/ 419182 w 419184"/>
                  <a:gd name="connsiteY12" fmla="*/ 208202 h 933335"/>
                  <a:gd name="connsiteX13" fmla="*/ 347745 w 419184"/>
                  <a:gd name="connsiteY13" fmla="*/ 367746 h 933335"/>
                  <a:gd name="connsiteX14" fmla="*/ 342983 w 419184"/>
                  <a:gd name="connsiteY14" fmla="*/ 584439 h 933335"/>
                  <a:gd name="connsiteX15" fmla="*/ 271491 w 419184"/>
                  <a:gd name="connsiteY15" fmla="*/ 694947 h 933335"/>
                  <a:gd name="connsiteX0" fmla="*/ 271489 w 419182"/>
                  <a:gd name="connsiteY0" fmla="*/ 694947 h 933480"/>
                  <a:gd name="connsiteX1" fmla="*/ 254819 w 419182"/>
                  <a:gd name="connsiteY1" fmla="*/ 771149 h 933480"/>
                  <a:gd name="connsiteX2" fmla="*/ 223863 w 419182"/>
                  <a:gd name="connsiteY2" fmla="*/ 811628 h 933480"/>
                  <a:gd name="connsiteX3" fmla="*/ 171476 w 419182"/>
                  <a:gd name="connsiteY3" fmla="*/ 856871 h 933480"/>
                  <a:gd name="connsiteX4" fmla="*/ 147664 w 419182"/>
                  <a:gd name="connsiteY4" fmla="*/ 906878 h 933480"/>
                  <a:gd name="connsiteX5" fmla="*/ 25 w 419182"/>
                  <a:gd name="connsiteY5" fmla="*/ 921166 h 933480"/>
                  <a:gd name="connsiteX6" fmla="*/ 11988 w 419182"/>
                  <a:gd name="connsiteY6" fmla="*/ 713026 h 933480"/>
                  <a:gd name="connsiteX7" fmla="*/ 83425 w 419182"/>
                  <a:gd name="connsiteY7" fmla="*/ 365364 h 933480"/>
                  <a:gd name="connsiteX8" fmla="*/ 150100 w 419182"/>
                  <a:gd name="connsiteY8" fmla="*/ 139145 h 933480"/>
                  <a:gd name="connsiteX9" fmla="*/ 178619 w 419182"/>
                  <a:gd name="connsiteY9" fmla="*/ 63916 h 933480"/>
                  <a:gd name="connsiteX10" fmla="*/ 245350 w 419182"/>
                  <a:gd name="connsiteY10" fmla="*/ 55801 h 933480"/>
                  <a:gd name="connsiteX11" fmla="*/ 350125 w 419182"/>
                  <a:gd name="connsiteY11" fmla="*/ 5796 h 933480"/>
                  <a:gd name="connsiteX12" fmla="*/ 419180 w 419182"/>
                  <a:gd name="connsiteY12" fmla="*/ 208202 h 933480"/>
                  <a:gd name="connsiteX13" fmla="*/ 347743 w 419182"/>
                  <a:gd name="connsiteY13" fmla="*/ 367746 h 933480"/>
                  <a:gd name="connsiteX14" fmla="*/ 342981 w 419182"/>
                  <a:gd name="connsiteY14" fmla="*/ 584439 h 933480"/>
                  <a:gd name="connsiteX15" fmla="*/ 271489 w 419182"/>
                  <a:gd name="connsiteY15" fmla="*/ 694947 h 933480"/>
                  <a:gd name="connsiteX0" fmla="*/ 271492 w 419185"/>
                  <a:gd name="connsiteY0" fmla="*/ 694947 h 932133"/>
                  <a:gd name="connsiteX1" fmla="*/ 254822 w 419185"/>
                  <a:gd name="connsiteY1" fmla="*/ 771149 h 932133"/>
                  <a:gd name="connsiteX2" fmla="*/ 223866 w 419185"/>
                  <a:gd name="connsiteY2" fmla="*/ 811628 h 932133"/>
                  <a:gd name="connsiteX3" fmla="*/ 171479 w 419185"/>
                  <a:gd name="connsiteY3" fmla="*/ 856871 h 932133"/>
                  <a:gd name="connsiteX4" fmla="*/ 128617 w 419185"/>
                  <a:gd name="connsiteY4" fmla="*/ 899734 h 932133"/>
                  <a:gd name="connsiteX5" fmla="*/ 28 w 419185"/>
                  <a:gd name="connsiteY5" fmla="*/ 921166 h 932133"/>
                  <a:gd name="connsiteX6" fmla="*/ 11991 w 419185"/>
                  <a:gd name="connsiteY6" fmla="*/ 713026 h 932133"/>
                  <a:gd name="connsiteX7" fmla="*/ 83428 w 419185"/>
                  <a:gd name="connsiteY7" fmla="*/ 365364 h 932133"/>
                  <a:gd name="connsiteX8" fmla="*/ 150103 w 419185"/>
                  <a:gd name="connsiteY8" fmla="*/ 139145 h 932133"/>
                  <a:gd name="connsiteX9" fmla="*/ 178622 w 419185"/>
                  <a:gd name="connsiteY9" fmla="*/ 63916 h 932133"/>
                  <a:gd name="connsiteX10" fmla="*/ 245353 w 419185"/>
                  <a:gd name="connsiteY10" fmla="*/ 55801 h 932133"/>
                  <a:gd name="connsiteX11" fmla="*/ 350128 w 419185"/>
                  <a:gd name="connsiteY11" fmla="*/ 5796 h 932133"/>
                  <a:gd name="connsiteX12" fmla="*/ 419183 w 419185"/>
                  <a:gd name="connsiteY12" fmla="*/ 208202 h 932133"/>
                  <a:gd name="connsiteX13" fmla="*/ 347746 w 419185"/>
                  <a:gd name="connsiteY13" fmla="*/ 367746 h 932133"/>
                  <a:gd name="connsiteX14" fmla="*/ 342984 w 419185"/>
                  <a:gd name="connsiteY14" fmla="*/ 584439 h 932133"/>
                  <a:gd name="connsiteX15" fmla="*/ 271492 w 419185"/>
                  <a:gd name="connsiteY15" fmla="*/ 694947 h 932133"/>
                  <a:gd name="connsiteX0" fmla="*/ 271492 w 420478"/>
                  <a:gd name="connsiteY0" fmla="*/ 689558 h 926744"/>
                  <a:gd name="connsiteX1" fmla="*/ 254822 w 420478"/>
                  <a:gd name="connsiteY1" fmla="*/ 765760 h 926744"/>
                  <a:gd name="connsiteX2" fmla="*/ 223866 w 420478"/>
                  <a:gd name="connsiteY2" fmla="*/ 806239 h 926744"/>
                  <a:gd name="connsiteX3" fmla="*/ 171479 w 420478"/>
                  <a:gd name="connsiteY3" fmla="*/ 851482 h 926744"/>
                  <a:gd name="connsiteX4" fmla="*/ 128617 w 420478"/>
                  <a:gd name="connsiteY4" fmla="*/ 894345 h 926744"/>
                  <a:gd name="connsiteX5" fmla="*/ 28 w 420478"/>
                  <a:gd name="connsiteY5" fmla="*/ 915777 h 926744"/>
                  <a:gd name="connsiteX6" fmla="*/ 11991 w 420478"/>
                  <a:gd name="connsiteY6" fmla="*/ 707637 h 926744"/>
                  <a:gd name="connsiteX7" fmla="*/ 83428 w 420478"/>
                  <a:gd name="connsiteY7" fmla="*/ 359975 h 926744"/>
                  <a:gd name="connsiteX8" fmla="*/ 150103 w 420478"/>
                  <a:gd name="connsiteY8" fmla="*/ 133756 h 926744"/>
                  <a:gd name="connsiteX9" fmla="*/ 178622 w 420478"/>
                  <a:gd name="connsiteY9" fmla="*/ 58527 h 926744"/>
                  <a:gd name="connsiteX10" fmla="*/ 245353 w 420478"/>
                  <a:gd name="connsiteY10" fmla="*/ 50412 h 926744"/>
                  <a:gd name="connsiteX11" fmla="*/ 350128 w 420478"/>
                  <a:gd name="connsiteY11" fmla="*/ 407 h 926744"/>
                  <a:gd name="connsiteX12" fmla="*/ 390610 w 420478"/>
                  <a:gd name="connsiteY12" fmla="*/ 81369 h 926744"/>
                  <a:gd name="connsiteX13" fmla="*/ 419183 w 420478"/>
                  <a:gd name="connsiteY13" fmla="*/ 202813 h 926744"/>
                  <a:gd name="connsiteX14" fmla="*/ 347746 w 420478"/>
                  <a:gd name="connsiteY14" fmla="*/ 362357 h 926744"/>
                  <a:gd name="connsiteX15" fmla="*/ 342984 w 420478"/>
                  <a:gd name="connsiteY15" fmla="*/ 579050 h 926744"/>
                  <a:gd name="connsiteX16" fmla="*/ 271492 w 420478"/>
                  <a:gd name="connsiteY16" fmla="*/ 689558 h 926744"/>
                  <a:gd name="connsiteX0" fmla="*/ 271492 w 453034"/>
                  <a:gd name="connsiteY0" fmla="*/ 689163 h 926349"/>
                  <a:gd name="connsiteX1" fmla="*/ 254822 w 453034"/>
                  <a:gd name="connsiteY1" fmla="*/ 765365 h 926349"/>
                  <a:gd name="connsiteX2" fmla="*/ 223866 w 453034"/>
                  <a:gd name="connsiteY2" fmla="*/ 805844 h 926349"/>
                  <a:gd name="connsiteX3" fmla="*/ 171479 w 453034"/>
                  <a:gd name="connsiteY3" fmla="*/ 851087 h 926349"/>
                  <a:gd name="connsiteX4" fmla="*/ 128617 w 453034"/>
                  <a:gd name="connsiteY4" fmla="*/ 893950 h 926349"/>
                  <a:gd name="connsiteX5" fmla="*/ 28 w 453034"/>
                  <a:gd name="connsiteY5" fmla="*/ 915382 h 926349"/>
                  <a:gd name="connsiteX6" fmla="*/ 11991 w 453034"/>
                  <a:gd name="connsiteY6" fmla="*/ 707242 h 926349"/>
                  <a:gd name="connsiteX7" fmla="*/ 83428 w 453034"/>
                  <a:gd name="connsiteY7" fmla="*/ 359580 h 926349"/>
                  <a:gd name="connsiteX8" fmla="*/ 150103 w 453034"/>
                  <a:gd name="connsiteY8" fmla="*/ 133361 h 926349"/>
                  <a:gd name="connsiteX9" fmla="*/ 178622 w 453034"/>
                  <a:gd name="connsiteY9" fmla="*/ 58132 h 926349"/>
                  <a:gd name="connsiteX10" fmla="*/ 245353 w 453034"/>
                  <a:gd name="connsiteY10" fmla="*/ 50017 h 926349"/>
                  <a:gd name="connsiteX11" fmla="*/ 350128 w 453034"/>
                  <a:gd name="connsiteY11" fmla="*/ 12 h 926349"/>
                  <a:gd name="connsiteX12" fmla="*/ 450141 w 453034"/>
                  <a:gd name="connsiteY12" fmla="*/ 54780 h 926349"/>
                  <a:gd name="connsiteX13" fmla="*/ 419183 w 453034"/>
                  <a:gd name="connsiteY13" fmla="*/ 202418 h 926349"/>
                  <a:gd name="connsiteX14" fmla="*/ 347746 w 453034"/>
                  <a:gd name="connsiteY14" fmla="*/ 361962 h 926349"/>
                  <a:gd name="connsiteX15" fmla="*/ 342984 w 453034"/>
                  <a:gd name="connsiteY15" fmla="*/ 578655 h 926349"/>
                  <a:gd name="connsiteX16" fmla="*/ 271492 w 453034"/>
                  <a:gd name="connsiteY16" fmla="*/ 689163 h 926349"/>
                  <a:gd name="connsiteX0" fmla="*/ 271492 w 452686"/>
                  <a:gd name="connsiteY0" fmla="*/ 689163 h 926349"/>
                  <a:gd name="connsiteX1" fmla="*/ 254822 w 452686"/>
                  <a:gd name="connsiteY1" fmla="*/ 765365 h 926349"/>
                  <a:gd name="connsiteX2" fmla="*/ 223866 w 452686"/>
                  <a:gd name="connsiteY2" fmla="*/ 805844 h 926349"/>
                  <a:gd name="connsiteX3" fmla="*/ 171479 w 452686"/>
                  <a:gd name="connsiteY3" fmla="*/ 851087 h 926349"/>
                  <a:gd name="connsiteX4" fmla="*/ 128617 w 452686"/>
                  <a:gd name="connsiteY4" fmla="*/ 893950 h 926349"/>
                  <a:gd name="connsiteX5" fmla="*/ 28 w 452686"/>
                  <a:gd name="connsiteY5" fmla="*/ 915382 h 926349"/>
                  <a:gd name="connsiteX6" fmla="*/ 11991 w 452686"/>
                  <a:gd name="connsiteY6" fmla="*/ 707242 h 926349"/>
                  <a:gd name="connsiteX7" fmla="*/ 83428 w 452686"/>
                  <a:gd name="connsiteY7" fmla="*/ 359580 h 926349"/>
                  <a:gd name="connsiteX8" fmla="*/ 150103 w 452686"/>
                  <a:gd name="connsiteY8" fmla="*/ 133361 h 926349"/>
                  <a:gd name="connsiteX9" fmla="*/ 178622 w 452686"/>
                  <a:gd name="connsiteY9" fmla="*/ 58132 h 926349"/>
                  <a:gd name="connsiteX10" fmla="*/ 245353 w 452686"/>
                  <a:gd name="connsiteY10" fmla="*/ 50017 h 926349"/>
                  <a:gd name="connsiteX11" fmla="*/ 350128 w 452686"/>
                  <a:gd name="connsiteY11" fmla="*/ 12 h 926349"/>
                  <a:gd name="connsiteX12" fmla="*/ 450141 w 452686"/>
                  <a:gd name="connsiteY12" fmla="*/ 54780 h 926349"/>
                  <a:gd name="connsiteX13" fmla="*/ 419183 w 452686"/>
                  <a:gd name="connsiteY13" fmla="*/ 202418 h 926349"/>
                  <a:gd name="connsiteX14" fmla="*/ 378702 w 452686"/>
                  <a:gd name="connsiteY14" fmla="*/ 366724 h 926349"/>
                  <a:gd name="connsiteX15" fmla="*/ 342984 w 452686"/>
                  <a:gd name="connsiteY15" fmla="*/ 578655 h 926349"/>
                  <a:gd name="connsiteX16" fmla="*/ 271492 w 452686"/>
                  <a:gd name="connsiteY16" fmla="*/ 689163 h 926349"/>
                  <a:gd name="connsiteX0" fmla="*/ 271492 w 452686"/>
                  <a:gd name="connsiteY0" fmla="*/ 691542 h 928728"/>
                  <a:gd name="connsiteX1" fmla="*/ 254822 w 452686"/>
                  <a:gd name="connsiteY1" fmla="*/ 767744 h 928728"/>
                  <a:gd name="connsiteX2" fmla="*/ 223866 w 452686"/>
                  <a:gd name="connsiteY2" fmla="*/ 808223 h 928728"/>
                  <a:gd name="connsiteX3" fmla="*/ 171479 w 452686"/>
                  <a:gd name="connsiteY3" fmla="*/ 853466 h 928728"/>
                  <a:gd name="connsiteX4" fmla="*/ 128617 w 452686"/>
                  <a:gd name="connsiteY4" fmla="*/ 896329 h 928728"/>
                  <a:gd name="connsiteX5" fmla="*/ 28 w 452686"/>
                  <a:gd name="connsiteY5" fmla="*/ 917761 h 928728"/>
                  <a:gd name="connsiteX6" fmla="*/ 11991 w 452686"/>
                  <a:gd name="connsiteY6" fmla="*/ 709621 h 928728"/>
                  <a:gd name="connsiteX7" fmla="*/ 83428 w 452686"/>
                  <a:gd name="connsiteY7" fmla="*/ 361959 h 928728"/>
                  <a:gd name="connsiteX8" fmla="*/ 150103 w 452686"/>
                  <a:gd name="connsiteY8" fmla="*/ 135740 h 928728"/>
                  <a:gd name="connsiteX9" fmla="*/ 178622 w 452686"/>
                  <a:gd name="connsiteY9" fmla="*/ 60511 h 928728"/>
                  <a:gd name="connsiteX10" fmla="*/ 245353 w 452686"/>
                  <a:gd name="connsiteY10" fmla="*/ 52396 h 928728"/>
                  <a:gd name="connsiteX11" fmla="*/ 338221 w 452686"/>
                  <a:gd name="connsiteY11" fmla="*/ 10 h 928728"/>
                  <a:gd name="connsiteX12" fmla="*/ 450141 w 452686"/>
                  <a:gd name="connsiteY12" fmla="*/ 57159 h 928728"/>
                  <a:gd name="connsiteX13" fmla="*/ 419183 w 452686"/>
                  <a:gd name="connsiteY13" fmla="*/ 204797 h 928728"/>
                  <a:gd name="connsiteX14" fmla="*/ 378702 w 452686"/>
                  <a:gd name="connsiteY14" fmla="*/ 369103 h 928728"/>
                  <a:gd name="connsiteX15" fmla="*/ 342984 w 452686"/>
                  <a:gd name="connsiteY15" fmla="*/ 581034 h 928728"/>
                  <a:gd name="connsiteX16" fmla="*/ 271492 w 452686"/>
                  <a:gd name="connsiteY16" fmla="*/ 691542 h 928728"/>
                  <a:gd name="connsiteX0" fmla="*/ 271492 w 452686"/>
                  <a:gd name="connsiteY0" fmla="*/ 691608 h 928794"/>
                  <a:gd name="connsiteX1" fmla="*/ 254822 w 452686"/>
                  <a:gd name="connsiteY1" fmla="*/ 767810 h 928794"/>
                  <a:gd name="connsiteX2" fmla="*/ 223866 w 452686"/>
                  <a:gd name="connsiteY2" fmla="*/ 808289 h 928794"/>
                  <a:gd name="connsiteX3" fmla="*/ 171479 w 452686"/>
                  <a:gd name="connsiteY3" fmla="*/ 853532 h 928794"/>
                  <a:gd name="connsiteX4" fmla="*/ 128617 w 452686"/>
                  <a:gd name="connsiteY4" fmla="*/ 896395 h 928794"/>
                  <a:gd name="connsiteX5" fmla="*/ 28 w 452686"/>
                  <a:gd name="connsiteY5" fmla="*/ 917827 h 928794"/>
                  <a:gd name="connsiteX6" fmla="*/ 11991 w 452686"/>
                  <a:gd name="connsiteY6" fmla="*/ 709687 h 928794"/>
                  <a:gd name="connsiteX7" fmla="*/ 83428 w 452686"/>
                  <a:gd name="connsiteY7" fmla="*/ 362025 h 928794"/>
                  <a:gd name="connsiteX8" fmla="*/ 150103 w 452686"/>
                  <a:gd name="connsiteY8" fmla="*/ 135806 h 928794"/>
                  <a:gd name="connsiteX9" fmla="*/ 178622 w 452686"/>
                  <a:gd name="connsiteY9" fmla="*/ 60577 h 928794"/>
                  <a:gd name="connsiteX10" fmla="*/ 233447 w 452686"/>
                  <a:gd name="connsiteY10" fmla="*/ 45318 h 928794"/>
                  <a:gd name="connsiteX11" fmla="*/ 338221 w 452686"/>
                  <a:gd name="connsiteY11" fmla="*/ 76 h 928794"/>
                  <a:gd name="connsiteX12" fmla="*/ 450141 w 452686"/>
                  <a:gd name="connsiteY12" fmla="*/ 57225 h 928794"/>
                  <a:gd name="connsiteX13" fmla="*/ 419183 w 452686"/>
                  <a:gd name="connsiteY13" fmla="*/ 204863 h 928794"/>
                  <a:gd name="connsiteX14" fmla="*/ 378702 w 452686"/>
                  <a:gd name="connsiteY14" fmla="*/ 369169 h 928794"/>
                  <a:gd name="connsiteX15" fmla="*/ 342984 w 452686"/>
                  <a:gd name="connsiteY15" fmla="*/ 581100 h 928794"/>
                  <a:gd name="connsiteX16" fmla="*/ 271492 w 452686"/>
                  <a:gd name="connsiteY16" fmla="*/ 691608 h 928794"/>
                  <a:gd name="connsiteX0" fmla="*/ 276253 w 457447"/>
                  <a:gd name="connsiteY0" fmla="*/ 691608 h 976705"/>
                  <a:gd name="connsiteX1" fmla="*/ 259583 w 457447"/>
                  <a:gd name="connsiteY1" fmla="*/ 767810 h 976705"/>
                  <a:gd name="connsiteX2" fmla="*/ 228627 w 457447"/>
                  <a:gd name="connsiteY2" fmla="*/ 808289 h 976705"/>
                  <a:gd name="connsiteX3" fmla="*/ 176240 w 457447"/>
                  <a:gd name="connsiteY3" fmla="*/ 853532 h 976705"/>
                  <a:gd name="connsiteX4" fmla="*/ 133378 w 457447"/>
                  <a:gd name="connsiteY4" fmla="*/ 896395 h 976705"/>
                  <a:gd name="connsiteX5" fmla="*/ 27 w 457447"/>
                  <a:gd name="connsiteY5" fmla="*/ 970215 h 976705"/>
                  <a:gd name="connsiteX6" fmla="*/ 16752 w 457447"/>
                  <a:gd name="connsiteY6" fmla="*/ 709687 h 976705"/>
                  <a:gd name="connsiteX7" fmla="*/ 88189 w 457447"/>
                  <a:gd name="connsiteY7" fmla="*/ 362025 h 976705"/>
                  <a:gd name="connsiteX8" fmla="*/ 154864 w 457447"/>
                  <a:gd name="connsiteY8" fmla="*/ 135806 h 976705"/>
                  <a:gd name="connsiteX9" fmla="*/ 183383 w 457447"/>
                  <a:gd name="connsiteY9" fmla="*/ 60577 h 976705"/>
                  <a:gd name="connsiteX10" fmla="*/ 238208 w 457447"/>
                  <a:gd name="connsiteY10" fmla="*/ 45318 h 976705"/>
                  <a:gd name="connsiteX11" fmla="*/ 342982 w 457447"/>
                  <a:gd name="connsiteY11" fmla="*/ 76 h 976705"/>
                  <a:gd name="connsiteX12" fmla="*/ 454902 w 457447"/>
                  <a:gd name="connsiteY12" fmla="*/ 57225 h 976705"/>
                  <a:gd name="connsiteX13" fmla="*/ 423944 w 457447"/>
                  <a:gd name="connsiteY13" fmla="*/ 204863 h 976705"/>
                  <a:gd name="connsiteX14" fmla="*/ 383463 w 457447"/>
                  <a:gd name="connsiteY14" fmla="*/ 369169 h 976705"/>
                  <a:gd name="connsiteX15" fmla="*/ 347745 w 457447"/>
                  <a:gd name="connsiteY15" fmla="*/ 581100 h 976705"/>
                  <a:gd name="connsiteX16" fmla="*/ 276253 w 457447"/>
                  <a:gd name="connsiteY16" fmla="*/ 691608 h 976705"/>
                  <a:gd name="connsiteX0" fmla="*/ 276253 w 457447"/>
                  <a:gd name="connsiteY0" fmla="*/ 691608 h 979294"/>
                  <a:gd name="connsiteX1" fmla="*/ 259583 w 457447"/>
                  <a:gd name="connsiteY1" fmla="*/ 767810 h 979294"/>
                  <a:gd name="connsiteX2" fmla="*/ 228627 w 457447"/>
                  <a:gd name="connsiteY2" fmla="*/ 808289 h 979294"/>
                  <a:gd name="connsiteX3" fmla="*/ 176240 w 457447"/>
                  <a:gd name="connsiteY3" fmla="*/ 853532 h 979294"/>
                  <a:gd name="connsiteX4" fmla="*/ 140522 w 457447"/>
                  <a:gd name="connsiteY4" fmla="*/ 927351 h 979294"/>
                  <a:gd name="connsiteX5" fmla="*/ 27 w 457447"/>
                  <a:gd name="connsiteY5" fmla="*/ 970215 h 979294"/>
                  <a:gd name="connsiteX6" fmla="*/ 16752 w 457447"/>
                  <a:gd name="connsiteY6" fmla="*/ 709687 h 979294"/>
                  <a:gd name="connsiteX7" fmla="*/ 88189 w 457447"/>
                  <a:gd name="connsiteY7" fmla="*/ 362025 h 979294"/>
                  <a:gd name="connsiteX8" fmla="*/ 154864 w 457447"/>
                  <a:gd name="connsiteY8" fmla="*/ 135806 h 979294"/>
                  <a:gd name="connsiteX9" fmla="*/ 183383 w 457447"/>
                  <a:gd name="connsiteY9" fmla="*/ 60577 h 979294"/>
                  <a:gd name="connsiteX10" fmla="*/ 238208 w 457447"/>
                  <a:gd name="connsiteY10" fmla="*/ 45318 h 979294"/>
                  <a:gd name="connsiteX11" fmla="*/ 342982 w 457447"/>
                  <a:gd name="connsiteY11" fmla="*/ 76 h 979294"/>
                  <a:gd name="connsiteX12" fmla="*/ 454902 w 457447"/>
                  <a:gd name="connsiteY12" fmla="*/ 57225 h 979294"/>
                  <a:gd name="connsiteX13" fmla="*/ 423944 w 457447"/>
                  <a:gd name="connsiteY13" fmla="*/ 204863 h 979294"/>
                  <a:gd name="connsiteX14" fmla="*/ 383463 w 457447"/>
                  <a:gd name="connsiteY14" fmla="*/ 369169 h 979294"/>
                  <a:gd name="connsiteX15" fmla="*/ 347745 w 457447"/>
                  <a:gd name="connsiteY15" fmla="*/ 581100 h 979294"/>
                  <a:gd name="connsiteX16" fmla="*/ 276253 w 457447"/>
                  <a:gd name="connsiteY16" fmla="*/ 691608 h 979294"/>
                  <a:gd name="connsiteX0" fmla="*/ 276266 w 457460"/>
                  <a:gd name="connsiteY0" fmla="*/ 691608 h 982158"/>
                  <a:gd name="connsiteX1" fmla="*/ 259596 w 457460"/>
                  <a:gd name="connsiteY1" fmla="*/ 767810 h 982158"/>
                  <a:gd name="connsiteX2" fmla="*/ 228640 w 457460"/>
                  <a:gd name="connsiteY2" fmla="*/ 808289 h 982158"/>
                  <a:gd name="connsiteX3" fmla="*/ 176253 w 457460"/>
                  <a:gd name="connsiteY3" fmla="*/ 853532 h 982158"/>
                  <a:gd name="connsiteX4" fmla="*/ 100054 w 457460"/>
                  <a:gd name="connsiteY4" fmla="*/ 946401 h 982158"/>
                  <a:gd name="connsiteX5" fmla="*/ 40 w 457460"/>
                  <a:gd name="connsiteY5" fmla="*/ 970215 h 982158"/>
                  <a:gd name="connsiteX6" fmla="*/ 16765 w 457460"/>
                  <a:gd name="connsiteY6" fmla="*/ 709687 h 982158"/>
                  <a:gd name="connsiteX7" fmla="*/ 88202 w 457460"/>
                  <a:gd name="connsiteY7" fmla="*/ 362025 h 982158"/>
                  <a:gd name="connsiteX8" fmla="*/ 154877 w 457460"/>
                  <a:gd name="connsiteY8" fmla="*/ 135806 h 982158"/>
                  <a:gd name="connsiteX9" fmla="*/ 183396 w 457460"/>
                  <a:gd name="connsiteY9" fmla="*/ 60577 h 982158"/>
                  <a:gd name="connsiteX10" fmla="*/ 238221 w 457460"/>
                  <a:gd name="connsiteY10" fmla="*/ 45318 h 982158"/>
                  <a:gd name="connsiteX11" fmla="*/ 342995 w 457460"/>
                  <a:gd name="connsiteY11" fmla="*/ 76 h 982158"/>
                  <a:gd name="connsiteX12" fmla="*/ 454915 w 457460"/>
                  <a:gd name="connsiteY12" fmla="*/ 57225 h 982158"/>
                  <a:gd name="connsiteX13" fmla="*/ 423957 w 457460"/>
                  <a:gd name="connsiteY13" fmla="*/ 204863 h 982158"/>
                  <a:gd name="connsiteX14" fmla="*/ 383476 w 457460"/>
                  <a:gd name="connsiteY14" fmla="*/ 369169 h 982158"/>
                  <a:gd name="connsiteX15" fmla="*/ 347758 w 457460"/>
                  <a:gd name="connsiteY15" fmla="*/ 581100 h 982158"/>
                  <a:gd name="connsiteX16" fmla="*/ 276266 w 457460"/>
                  <a:gd name="connsiteY16" fmla="*/ 691608 h 982158"/>
                  <a:gd name="connsiteX0" fmla="*/ 276263 w 457457"/>
                  <a:gd name="connsiteY0" fmla="*/ 691608 h 981759"/>
                  <a:gd name="connsiteX1" fmla="*/ 259593 w 457457"/>
                  <a:gd name="connsiteY1" fmla="*/ 767810 h 981759"/>
                  <a:gd name="connsiteX2" fmla="*/ 228637 w 457457"/>
                  <a:gd name="connsiteY2" fmla="*/ 808289 h 981759"/>
                  <a:gd name="connsiteX3" fmla="*/ 135769 w 457457"/>
                  <a:gd name="connsiteY3" fmla="*/ 867820 h 981759"/>
                  <a:gd name="connsiteX4" fmla="*/ 100051 w 457457"/>
                  <a:gd name="connsiteY4" fmla="*/ 946401 h 981759"/>
                  <a:gd name="connsiteX5" fmla="*/ 37 w 457457"/>
                  <a:gd name="connsiteY5" fmla="*/ 970215 h 981759"/>
                  <a:gd name="connsiteX6" fmla="*/ 16762 w 457457"/>
                  <a:gd name="connsiteY6" fmla="*/ 709687 h 981759"/>
                  <a:gd name="connsiteX7" fmla="*/ 88199 w 457457"/>
                  <a:gd name="connsiteY7" fmla="*/ 362025 h 981759"/>
                  <a:gd name="connsiteX8" fmla="*/ 154874 w 457457"/>
                  <a:gd name="connsiteY8" fmla="*/ 135806 h 981759"/>
                  <a:gd name="connsiteX9" fmla="*/ 183393 w 457457"/>
                  <a:gd name="connsiteY9" fmla="*/ 60577 h 981759"/>
                  <a:gd name="connsiteX10" fmla="*/ 238218 w 457457"/>
                  <a:gd name="connsiteY10" fmla="*/ 45318 h 981759"/>
                  <a:gd name="connsiteX11" fmla="*/ 342992 w 457457"/>
                  <a:gd name="connsiteY11" fmla="*/ 76 h 981759"/>
                  <a:gd name="connsiteX12" fmla="*/ 454912 w 457457"/>
                  <a:gd name="connsiteY12" fmla="*/ 57225 h 981759"/>
                  <a:gd name="connsiteX13" fmla="*/ 423954 w 457457"/>
                  <a:gd name="connsiteY13" fmla="*/ 204863 h 981759"/>
                  <a:gd name="connsiteX14" fmla="*/ 383473 w 457457"/>
                  <a:gd name="connsiteY14" fmla="*/ 369169 h 981759"/>
                  <a:gd name="connsiteX15" fmla="*/ 347755 w 457457"/>
                  <a:gd name="connsiteY15" fmla="*/ 581100 h 981759"/>
                  <a:gd name="connsiteX16" fmla="*/ 276263 w 457457"/>
                  <a:gd name="connsiteY16" fmla="*/ 691608 h 981759"/>
                  <a:gd name="connsiteX0" fmla="*/ 276263 w 1110401"/>
                  <a:gd name="connsiteY0" fmla="*/ 692118 h 982269"/>
                  <a:gd name="connsiteX1" fmla="*/ 259593 w 1110401"/>
                  <a:gd name="connsiteY1" fmla="*/ 768320 h 982269"/>
                  <a:gd name="connsiteX2" fmla="*/ 228637 w 1110401"/>
                  <a:gd name="connsiteY2" fmla="*/ 808799 h 982269"/>
                  <a:gd name="connsiteX3" fmla="*/ 135769 w 1110401"/>
                  <a:gd name="connsiteY3" fmla="*/ 868330 h 982269"/>
                  <a:gd name="connsiteX4" fmla="*/ 100051 w 1110401"/>
                  <a:gd name="connsiteY4" fmla="*/ 946911 h 982269"/>
                  <a:gd name="connsiteX5" fmla="*/ 37 w 1110401"/>
                  <a:gd name="connsiteY5" fmla="*/ 970725 h 982269"/>
                  <a:gd name="connsiteX6" fmla="*/ 16762 w 1110401"/>
                  <a:gd name="connsiteY6" fmla="*/ 710197 h 982269"/>
                  <a:gd name="connsiteX7" fmla="*/ 88199 w 1110401"/>
                  <a:gd name="connsiteY7" fmla="*/ 362535 h 982269"/>
                  <a:gd name="connsiteX8" fmla="*/ 154874 w 1110401"/>
                  <a:gd name="connsiteY8" fmla="*/ 136316 h 982269"/>
                  <a:gd name="connsiteX9" fmla="*/ 183393 w 1110401"/>
                  <a:gd name="connsiteY9" fmla="*/ 61087 h 982269"/>
                  <a:gd name="connsiteX10" fmla="*/ 238218 w 1110401"/>
                  <a:gd name="connsiteY10" fmla="*/ 45828 h 982269"/>
                  <a:gd name="connsiteX11" fmla="*/ 342992 w 1110401"/>
                  <a:gd name="connsiteY11" fmla="*/ 586 h 982269"/>
                  <a:gd name="connsiteX12" fmla="*/ 1110232 w 1110401"/>
                  <a:gd name="connsiteY12" fmla="*/ 81563 h 982269"/>
                  <a:gd name="connsiteX13" fmla="*/ 423954 w 1110401"/>
                  <a:gd name="connsiteY13" fmla="*/ 205373 h 982269"/>
                  <a:gd name="connsiteX14" fmla="*/ 383473 w 1110401"/>
                  <a:gd name="connsiteY14" fmla="*/ 369679 h 982269"/>
                  <a:gd name="connsiteX15" fmla="*/ 347755 w 1110401"/>
                  <a:gd name="connsiteY15" fmla="*/ 581610 h 982269"/>
                  <a:gd name="connsiteX16" fmla="*/ 276263 w 1110401"/>
                  <a:gd name="connsiteY16" fmla="*/ 692118 h 982269"/>
                  <a:gd name="connsiteX0" fmla="*/ 276263 w 1129001"/>
                  <a:gd name="connsiteY0" fmla="*/ 744253 h 1034404"/>
                  <a:gd name="connsiteX1" fmla="*/ 259593 w 1129001"/>
                  <a:gd name="connsiteY1" fmla="*/ 820455 h 1034404"/>
                  <a:gd name="connsiteX2" fmla="*/ 228637 w 1129001"/>
                  <a:gd name="connsiteY2" fmla="*/ 860934 h 1034404"/>
                  <a:gd name="connsiteX3" fmla="*/ 135769 w 1129001"/>
                  <a:gd name="connsiteY3" fmla="*/ 920465 h 1034404"/>
                  <a:gd name="connsiteX4" fmla="*/ 100051 w 1129001"/>
                  <a:gd name="connsiteY4" fmla="*/ 999046 h 1034404"/>
                  <a:gd name="connsiteX5" fmla="*/ 37 w 1129001"/>
                  <a:gd name="connsiteY5" fmla="*/ 1022860 h 1034404"/>
                  <a:gd name="connsiteX6" fmla="*/ 16762 w 1129001"/>
                  <a:gd name="connsiteY6" fmla="*/ 762332 h 1034404"/>
                  <a:gd name="connsiteX7" fmla="*/ 88199 w 1129001"/>
                  <a:gd name="connsiteY7" fmla="*/ 414670 h 1034404"/>
                  <a:gd name="connsiteX8" fmla="*/ 154874 w 1129001"/>
                  <a:gd name="connsiteY8" fmla="*/ 188451 h 1034404"/>
                  <a:gd name="connsiteX9" fmla="*/ 183393 w 1129001"/>
                  <a:gd name="connsiteY9" fmla="*/ 113222 h 1034404"/>
                  <a:gd name="connsiteX10" fmla="*/ 238218 w 1129001"/>
                  <a:gd name="connsiteY10" fmla="*/ 97963 h 1034404"/>
                  <a:gd name="connsiteX11" fmla="*/ 874846 w 1129001"/>
                  <a:gd name="connsiteY11" fmla="*/ 298 h 1034404"/>
                  <a:gd name="connsiteX12" fmla="*/ 1110232 w 1129001"/>
                  <a:gd name="connsiteY12" fmla="*/ 133698 h 1034404"/>
                  <a:gd name="connsiteX13" fmla="*/ 423954 w 1129001"/>
                  <a:gd name="connsiteY13" fmla="*/ 257508 h 1034404"/>
                  <a:gd name="connsiteX14" fmla="*/ 383473 w 1129001"/>
                  <a:gd name="connsiteY14" fmla="*/ 421814 h 1034404"/>
                  <a:gd name="connsiteX15" fmla="*/ 347755 w 1129001"/>
                  <a:gd name="connsiteY15" fmla="*/ 633745 h 1034404"/>
                  <a:gd name="connsiteX16" fmla="*/ 276263 w 1129001"/>
                  <a:gd name="connsiteY16" fmla="*/ 744253 h 1034404"/>
                  <a:gd name="connsiteX0" fmla="*/ 276263 w 1127732"/>
                  <a:gd name="connsiteY0" fmla="*/ 730004 h 1020155"/>
                  <a:gd name="connsiteX1" fmla="*/ 259593 w 1127732"/>
                  <a:gd name="connsiteY1" fmla="*/ 806206 h 1020155"/>
                  <a:gd name="connsiteX2" fmla="*/ 228637 w 1127732"/>
                  <a:gd name="connsiteY2" fmla="*/ 846685 h 1020155"/>
                  <a:gd name="connsiteX3" fmla="*/ 135769 w 1127732"/>
                  <a:gd name="connsiteY3" fmla="*/ 906216 h 1020155"/>
                  <a:gd name="connsiteX4" fmla="*/ 100051 w 1127732"/>
                  <a:gd name="connsiteY4" fmla="*/ 984797 h 1020155"/>
                  <a:gd name="connsiteX5" fmla="*/ 37 w 1127732"/>
                  <a:gd name="connsiteY5" fmla="*/ 1008611 h 1020155"/>
                  <a:gd name="connsiteX6" fmla="*/ 16762 w 1127732"/>
                  <a:gd name="connsiteY6" fmla="*/ 748083 h 1020155"/>
                  <a:gd name="connsiteX7" fmla="*/ 88199 w 1127732"/>
                  <a:gd name="connsiteY7" fmla="*/ 400421 h 1020155"/>
                  <a:gd name="connsiteX8" fmla="*/ 154874 w 1127732"/>
                  <a:gd name="connsiteY8" fmla="*/ 174202 h 1020155"/>
                  <a:gd name="connsiteX9" fmla="*/ 183393 w 1127732"/>
                  <a:gd name="connsiteY9" fmla="*/ 98973 h 1020155"/>
                  <a:gd name="connsiteX10" fmla="*/ 238218 w 1127732"/>
                  <a:gd name="connsiteY10" fmla="*/ 83714 h 1020155"/>
                  <a:gd name="connsiteX11" fmla="*/ 865348 w 1127732"/>
                  <a:gd name="connsiteY11" fmla="*/ 346 h 1020155"/>
                  <a:gd name="connsiteX12" fmla="*/ 1110232 w 1127732"/>
                  <a:gd name="connsiteY12" fmla="*/ 119449 h 1020155"/>
                  <a:gd name="connsiteX13" fmla="*/ 423954 w 1127732"/>
                  <a:gd name="connsiteY13" fmla="*/ 243259 h 1020155"/>
                  <a:gd name="connsiteX14" fmla="*/ 383473 w 1127732"/>
                  <a:gd name="connsiteY14" fmla="*/ 407565 h 1020155"/>
                  <a:gd name="connsiteX15" fmla="*/ 347755 w 1127732"/>
                  <a:gd name="connsiteY15" fmla="*/ 619496 h 1020155"/>
                  <a:gd name="connsiteX16" fmla="*/ 276263 w 1127732"/>
                  <a:gd name="connsiteY16" fmla="*/ 730004 h 1020155"/>
                  <a:gd name="connsiteX0" fmla="*/ 276263 w 1124556"/>
                  <a:gd name="connsiteY0" fmla="*/ 754375 h 1044526"/>
                  <a:gd name="connsiteX1" fmla="*/ 259593 w 1124556"/>
                  <a:gd name="connsiteY1" fmla="*/ 830577 h 1044526"/>
                  <a:gd name="connsiteX2" fmla="*/ 228637 w 1124556"/>
                  <a:gd name="connsiteY2" fmla="*/ 871056 h 1044526"/>
                  <a:gd name="connsiteX3" fmla="*/ 135769 w 1124556"/>
                  <a:gd name="connsiteY3" fmla="*/ 930587 h 1044526"/>
                  <a:gd name="connsiteX4" fmla="*/ 100051 w 1124556"/>
                  <a:gd name="connsiteY4" fmla="*/ 1009168 h 1044526"/>
                  <a:gd name="connsiteX5" fmla="*/ 37 w 1124556"/>
                  <a:gd name="connsiteY5" fmla="*/ 1032982 h 1044526"/>
                  <a:gd name="connsiteX6" fmla="*/ 16762 w 1124556"/>
                  <a:gd name="connsiteY6" fmla="*/ 772454 h 1044526"/>
                  <a:gd name="connsiteX7" fmla="*/ 88199 w 1124556"/>
                  <a:gd name="connsiteY7" fmla="*/ 424792 h 1044526"/>
                  <a:gd name="connsiteX8" fmla="*/ 154874 w 1124556"/>
                  <a:gd name="connsiteY8" fmla="*/ 198573 h 1044526"/>
                  <a:gd name="connsiteX9" fmla="*/ 183393 w 1124556"/>
                  <a:gd name="connsiteY9" fmla="*/ 123344 h 1044526"/>
                  <a:gd name="connsiteX10" fmla="*/ 575376 w 1124556"/>
                  <a:gd name="connsiteY10" fmla="*/ 8003 h 1044526"/>
                  <a:gd name="connsiteX11" fmla="*/ 865348 w 1124556"/>
                  <a:gd name="connsiteY11" fmla="*/ 24717 h 1044526"/>
                  <a:gd name="connsiteX12" fmla="*/ 1110232 w 1124556"/>
                  <a:gd name="connsiteY12" fmla="*/ 143820 h 1044526"/>
                  <a:gd name="connsiteX13" fmla="*/ 423954 w 1124556"/>
                  <a:gd name="connsiteY13" fmla="*/ 267630 h 1044526"/>
                  <a:gd name="connsiteX14" fmla="*/ 383473 w 1124556"/>
                  <a:gd name="connsiteY14" fmla="*/ 431936 h 1044526"/>
                  <a:gd name="connsiteX15" fmla="*/ 347755 w 1124556"/>
                  <a:gd name="connsiteY15" fmla="*/ 643867 h 1044526"/>
                  <a:gd name="connsiteX16" fmla="*/ 276263 w 1124556"/>
                  <a:gd name="connsiteY16" fmla="*/ 754375 h 104452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154874 w 1124556"/>
                  <a:gd name="connsiteY8" fmla="*/ 200203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88199 w 1124556"/>
                  <a:gd name="connsiteY7" fmla="*/ 426422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24556"/>
                  <a:gd name="connsiteY0" fmla="*/ 756005 h 1046156"/>
                  <a:gd name="connsiteX1" fmla="*/ 259593 w 1124556"/>
                  <a:gd name="connsiteY1" fmla="*/ 832207 h 1046156"/>
                  <a:gd name="connsiteX2" fmla="*/ 228637 w 1124556"/>
                  <a:gd name="connsiteY2" fmla="*/ 872686 h 1046156"/>
                  <a:gd name="connsiteX3" fmla="*/ 135769 w 1124556"/>
                  <a:gd name="connsiteY3" fmla="*/ 932217 h 1046156"/>
                  <a:gd name="connsiteX4" fmla="*/ 100051 w 1124556"/>
                  <a:gd name="connsiteY4" fmla="*/ 1010798 h 1046156"/>
                  <a:gd name="connsiteX5" fmla="*/ 37 w 1124556"/>
                  <a:gd name="connsiteY5" fmla="*/ 1034612 h 1046156"/>
                  <a:gd name="connsiteX6" fmla="*/ 16762 w 1124556"/>
                  <a:gd name="connsiteY6" fmla="*/ 774084 h 1046156"/>
                  <a:gd name="connsiteX7" fmla="*/ 510832 w 1124556"/>
                  <a:gd name="connsiteY7" fmla="*/ 140473 h 1046156"/>
                  <a:gd name="connsiteX8" fmla="*/ 382811 w 1124556"/>
                  <a:gd name="connsiteY8" fmla="*/ 71526 h 1046156"/>
                  <a:gd name="connsiteX9" fmla="*/ 287864 w 1124556"/>
                  <a:gd name="connsiteY9" fmla="*/ 10594 h 1046156"/>
                  <a:gd name="connsiteX10" fmla="*/ 575376 w 1124556"/>
                  <a:gd name="connsiteY10" fmla="*/ 9633 h 1046156"/>
                  <a:gd name="connsiteX11" fmla="*/ 865348 w 1124556"/>
                  <a:gd name="connsiteY11" fmla="*/ 26347 h 1046156"/>
                  <a:gd name="connsiteX12" fmla="*/ 1110232 w 1124556"/>
                  <a:gd name="connsiteY12" fmla="*/ 145450 h 1046156"/>
                  <a:gd name="connsiteX13" fmla="*/ 423954 w 1124556"/>
                  <a:gd name="connsiteY13" fmla="*/ 269260 h 1046156"/>
                  <a:gd name="connsiteX14" fmla="*/ 383473 w 1124556"/>
                  <a:gd name="connsiteY14" fmla="*/ 433566 h 1046156"/>
                  <a:gd name="connsiteX15" fmla="*/ 347755 w 1124556"/>
                  <a:gd name="connsiteY15" fmla="*/ 645497 h 1046156"/>
                  <a:gd name="connsiteX16" fmla="*/ 276263 w 1124556"/>
                  <a:gd name="connsiteY16" fmla="*/ 756005 h 1046156"/>
                  <a:gd name="connsiteX0" fmla="*/ 276263 w 1112526"/>
                  <a:gd name="connsiteY0" fmla="*/ 756005 h 1046156"/>
                  <a:gd name="connsiteX1" fmla="*/ 259593 w 1112526"/>
                  <a:gd name="connsiteY1" fmla="*/ 832207 h 1046156"/>
                  <a:gd name="connsiteX2" fmla="*/ 228637 w 1112526"/>
                  <a:gd name="connsiteY2" fmla="*/ 872686 h 1046156"/>
                  <a:gd name="connsiteX3" fmla="*/ 135769 w 1112526"/>
                  <a:gd name="connsiteY3" fmla="*/ 932217 h 1046156"/>
                  <a:gd name="connsiteX4" fmla="*/ 100051 w 1112526"/>
                  <a:gd name="connsiteY4" fmla="*/ 1010798 h 1046156"/>
                  <a:gd name="connsiteX5" fmla="*/ 37 w 1112526"/>
                  <a:gd name="connsiteY5" fmla="*/ 1034612 h 1046156"/>
                  <a:gd name="connsiteX6" fmla="*/ 16762 w 1112526"/>
                  <a:gd name="connsiteY6" fmla="*/ 774084 h 1046156"/>
                  <a:gd name="connsiteX7" fmla="*/ 510832 w 1112526"/>
                  <a:gd name="connsiteY7" fmla="*/ 140473 h 1046156"/>
                  <a:gd name="connsiteX8" fmla="*/ 382811 w 1112526"/>
                  <a:gd name="connsiteY8" fmla="*/ 71526 h 1046156"/>
                  <a:gd name="connsiteX9" fmla="*/ 287864 w 1112526"/>
                  <a:gd name="connsiteY9" fmla="*/ 10594 h 1046156"/>
                  <a:gd name="connsiteX10" fmla="*/ 575376 w 1112526"/>
                  <a:gd name="connsiteY10" fmla="*/ 9633 h 1046156"/>
                  <a:gd name="connsiteX11" fmla="*/ 865348 w 1112526"/>
                  <a:gd name="connsiteY11" fmla="*/ 26347 h 1046156"/>
                  <a:gd name="connsiteX12" fmla="*/ 1110232 w 1112526"/>
                  <a:gd name="connsiteY12" fmla="*/ 145450 h 1046156"/>
                  <a:gd name="connsiteX13" fmla="*/ 951059 w 1112526"/>
                  <a:gd name="connsiteY13" fmla="*/ 331215 h 1046156"/>
                  <a:gd name="connsiteX14" fmla="*/ 383473 w 1112526"/>
                  <a:gd name="connsiteY14" fmla="*/ 433566 h 1046156"/>
                  <a:gd name="connsiteX15" fmla="*/ 347755 w 1112526"/>
                  <a:gd name="connsiteY15" fmla="*/ 645497 h 1046156"/>
                  <a:gd name="connsiteX16" fmla="*/ 276263 w 1112526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16762 w 1111555"/>
                  <a:gd name="connsiteY6" fmla="*/ 77408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76263 w 1111555"/>
                  <a:gd name="connsiteY0" fmla="*/ 756005 h 1046156"/>
                  <a:gd name="connsiteX1" fmla="*/ 259593 w 1111555"/>
                  <a:gd name="connsiteY1" fmla="*/ 832207 h 1046156"/>
                  <a:gd name="connsiteX2" fmla="*/ 228637 w 1111555"/>
                  <a:gd name="connsiteY2" fmla="*/ 872686 h 1046156"/>
                  <a:gd name="connsiteX3" fmla="*/ 135769 w 1111555"/>
                  <a:gd name="connsiteY3" fmla="*/ 932217 h 1046156"/>
                  <a:gd name="connsiteX4" fmla="*/ 100051 w 1111555"/>
                  <a:gd name="connsiteY4" fmla="*/ 1010798 h 1046156"/>
                  <a:gd name="connsiteX5" fmla="*/ 37 w 1111555"/>
                  <a:gd name="connsiteY5" fmla="*/ 1034612 h 1046156"/>
                  <a:gd name="connsiteX6" fmla="*/ 634093 w 1111555"/>
                  <a:gd name="connsiteY6" fmla="*/ 78274 h 1046156"/>
                  <a:gd name="connsiteX7" fmla="*/ 510832 w 1111555"/>
                  <a:gd name="connsiteY7" fmla="*/ 140473 h 1046156"/>
                  <a:gd name="connsiteX8" fmla="*/ 382811 w 1111555"/>
                  <a:gd name="connsiteY8" fmla="*/ 71526 h 1046156"/>
                  <a:gd name="connsiteX9" fmla="*/ 287864 w 1111555"/>
                  <a:gd name="connsiteY9" fmla="*/ 10594 h 1046156"/>
                  <a:gd name="connsiteX10" fmla="*/ 575376 w 1111555"/>
                  <a:gd name="connsiteY10" fmla="*/ 9633 h 1046156"/>
                  <a:gd name="connsiteX11" fmla="*/ 865348 w 1111555"/>
                  <a:gd name="connsiteY11" fmla="*/ 26347 h 1046156"/>
                  <a:gd name="connsiteX12" fmla="*/ 1110232 w 1111555"/>
                  <a:gd name="connsiteY12" fmla="*/ 145450 h 1046156"/>
                  <a:gd name="connsiteX13" fmla="*/ 951059 w 1111555"/>
                  <a:gd name="connsiteY13" fmla="*/ 331215 h 1046156"/>
                  <a:gd name="connsiteX14" fmla="*/ 696887 w 1111555"/>
                  <a:gd name="connsiteY14" fmla="*/ 562242 h 1046156"/>
                  <a:gd name="connsiteX15" fmla="*/ 347755 w 1111555"/>
                  <a:gd name="connsiteY15" fmla="*/ 645497 h 1046156"/>
                  <a:gd name="connsiteX16" fmla="*/ 276263 w 1111555"/>
                  <a:gd name="connsiteY16" fmla="*/ 756005 h 1046156"/>
                  <a:gd name="connsiteX0" fmla="*/ 212500 w 1047792"/>
                  <a:gd name="connsiteY0" fmla="*/ 756005 h 1055218"/>
                  <a:gd name="connsiteX1" fmla="*/ 195830 w 1047792"/>
                  <a:gd name="connsiteY1" fmla="*/ 832207 h 1055218"/>
                  <a:gd name="connsiteX2" fmla="*/ 164874 w 1047792"/>
                  <a:gd name="connsiteY2" fmla="*/ 872686 h 1055218"/>
                  <a:gd name="connsiteX3" fmla="*/ 72006 w 1047792"/>
                  <a:gd name="connsiteY3" fmla="*/ 932217 h 1055218"/>
                  <a:gd name="connsiteX4" fmla="*/ 36288 w 1047792"/>
                  <a:gd name="connsiteY4" fmla="*/ 1010798 h 1055218"/>
                  <a:gd name="connsiteX5" fmla="*/ 615337 w 1047792"/>
                  <a:gd name="connsiteY5" fmla="*/ 172000 h 1055218"/>
                  <a:gd name="connsiteX6" fmla="*/ 570330 w 1047792"/>
                  <a:gd name="connsiteY6" fmla="*/ 78274 h 1055218"/>
                  <a:gd name="connsiteX7" fmla="*/ 447069 w 1047792"/>
                  <a:gd name="connsiteY7" fmla="*/ 140473 h 1055218"/>
                  <a:gd name="connsiteX8" fmla="*/ 319048 w 1047792"/>
                  <a:gd name="connsiteY8" fmla="*/ 71526 h 1055218"/>
                  <a:gd name="connsiteX9" fmla="*/ 224101 w 1047792"/>
                  <a:gd name="connsiteY9" fmla="*/ 10594 h 1055218"/>
                  <a:gd name="connsiteX10" fmla="*/ 511613 w 1047792"/>
                  <a:gd name="connsiteY10" fmla="*/ 9633 h 1055218"/>
                  <a:gd name="connsiteX11" fmla="*/ 801585 w 1047792"/>
                  <a:gd name="connsiteY11" fmla="*/ 26347 h 1055218"/>
                  <a:gd name="connsiteX12" fmla="*/ 1046469 w 1047792"/>
                  <a:gd name="connsiteY12" fmla="*/ 145450 h 1055218"/>
                  <a:gd name="connsiteX13" fmla="*/ 887296 w 1047792"/>
                  <a:gd name="connsiteY13" fmla="*/ 331215 h 1055218"/>
                  <a:gd name="connsiteX14" fmla="*/ 633124 w 1047792"/>
                  <a:gd name="connsiteY14" fmla="*/ 562242 h 1055218"/>
                  <a:gd name="connsiteX15" fmla="*/ 283992 w 1047792"/>
                  <a:gd name="connsiteY15" fmla="*/ 645497 h 1055218"/>
                  <a:gd name="connsiteX16" fmla="*/ 212500 w 1047792"/>
                  <a:gd name="connsiteY16" fmla="*/ 756005 h 1055218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276627 w 1040427"/>
                  <a:gd name="connsiteY15" fmla="*/ 645497 h 1039940"/>
                  <a:gd name="connsiteX16" fmla="*/ 205135 w 1040427"/>
                  <a:gd name="connsiteY16" fmla="*/ 756005 h 1039940"/>
                  <a:gd name="connsiteX0" fmla="*/ 205135 w 1040427"/>
                  <a:gd name="connsiteY0" fmla="*/ 756005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205135 w 1040427"/>
                  <a:gd name="connsiteY16" fmla="*/ 756005 h 1039940"/>
                  <a:gd name="connsiteX0" fmla="*/ 475810 w 1040427"/>
                  <a:gd name="connsiteY0" fmla="*/ 946637 h 1039940"/>
                  <a:gd name="connsiteX1" fmla="*/ 188465 w 1040427"/>
                  <a:gd name="connsiteY1" fmla="*/ 83220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39940"/>
                  <a:gd name="connsiteX1" fmla="*/ 250198 w 1040427"/>
                  <a:gd name="connsiteY1" fmla="*/ 979947 h 1039940"/>
                  <a:gd name="connsiteX2" fmla="*/ 157509 w 1040427"/>
                  <a:gd name="connsiteY2" fmla="*/ 872686 h 1039940"/>
                  <a:gd name="connsiteX3" fmla="*/ 64641 w 1040427"/>
                  <a:gd name="connsiteY3" fmla="*/ 932217 h 1039940"/>
                  <a:gd name="connsiteX4" fmla="*/ 28923 w 1040427"/>
                  <a:gd name="connsiteY4" fmla="*/ 1010798 h 1039940"/>
                  <a:gd name="connsiteX5" fmla="*/ 139 w 1040427"/>
                  <a:gd name="connsiteY5" fmla="*/ 391227 h 1039940"/>
                  <a:gd name="connsiteX6" fmla="*/ 562965 w 1040427"/>
                  <a:gd name="connsiteY6" fmla="*/ 78274 h 1039940"/>
                  <a:gd name="connsiteX7" fmla="*/ 439704 w 1040427"/>
                  <a:gd name="connsiteY7" fmla="*/ 140473 h 1039940"/>
                  <a:gd name="connsiteX8" fmla="*/ 311683 w 1040427"/>
                  <a:gd name="connsiteY8" fmla="*/ 71526 h 1039940"/>
                  <a:gd name="connsiteX9" fmla="*/ 216736 w 1040427"/>
                  <a:gd name="connsiteY9" fmla="*/ 10594 h 1039940"/>
                  <a:gd name="connsiteX10" fmla="*/ 504248 w 1040427"/>
                  <a:gd name="connsiteY10" fmla="*/ 9633 h 1039940"/>
                  <a:gd name="connsiteX11" fmla="*/ 794220 w 1040427"/>
                  <a:gd name="connsiteY11" fmla="*/ 26347 h 1039940"/>
                  <a:gd name="connsiteX12" fmla="*/ 1039104 w 1040427"/>
                  <a:gd name="connsiteY12" fmla="*/ 145450 h 1039940"/>
                  <a:gd name="connsiteX13" fmla="*/ 879931 w 1040427"/>
                  <a:gd name="connsiteY13" fmla="*/ 331215 h 1039940"/>
                  <a:gd name="connsiteX14" fmla="*/ 625759 w 1040427"/>
                  <a:gd name="connsiteY14" fmla="*/ 562242 h 1039940"/>
                  <a:gd name="connsiteX15" fmla="*/ 594789 w 1040427"/>
                  <a:gd name="connsiteY15" fmla="*/ 807534 h 1039940"/>
                  <a:gd name="connsiteX16" fmla="*/ 475810 w 1040427"/>
                  <a:gd name="connsiteY16" fmla="*/ 946637 h 1039940"/>
                  <a:gd name="connsiteX0" fmla="*/ 475810 w 1040427"/>
                  <a:gd name="connsiteY0" fmla="*/ 946637 h 1045024"/>
                  <a:gd name="connsiteX1" fmla="*/ 250198 w 1040427"/>
                  <a:gd name="connsiteY1" fmla="*/ 979947 h 1045024"/>
                  <a:gd name="connsiteX2" fmla="*/ 152760 w 1040427"/>
                  <a:gd name="connsiteY2" fmla="*/ 1044255 h 1045024"/>
                  <a:gd name="connsiteX3" fmla="*/ 64641 w 1040427"/>
                  <a:gd name="connsiteY3" fmla="*/ 932217 h 1045024"/>
                  <a:gd name="connsiteX4" fmla="*/ 28923 w 1040427"/>
                  <a:gd name="connsiteY4" fmla="*/ 1010798 h 1045024"/>
                  <a:gd name="connsiteX5" fmla="*/ 139 w 1040427"/>
                  <a:gd name="connsiteY5" fmla="*/ 391227 h 1045024"/>
                  <a:gd name="connsiteX6" fmla="*/ 562965 w 1040427"/>
                  <a:gd name="connsiteY6" fmla="*/ 78274 h 1045024"/>
                  <a:gd name="connsiteX7" fmla="*/ 439704 w 1040427"/>
                  <a:gd name="connsiteY7" fmla="*/ 140473 h 1045024"/>
                  <a:gd name="connsiteX8" fmla="*/ 311683 w 1040427"/>
                  <a:gd name="connsiteY8" fmla="*/ 71526 h 1045024"/>
                  <a:gd name="connsiteX9" fmla="*/ 216736 w 1040427"/>
                  <a:gd name="connsiteY9" fmla="*/ 10594 h 1045024"/>
                  <a:gd name="connsiteX10" fmla="*/ 504248 w 1040427"/>
                  <a:gd name="connsiteY10" fmla="*/ 9633 h 1045024"/>
                  <a:gd name="connsiteX11" fmla="*/ 794220 w 1040427"/>
                  <a:gd name="connsiteY11" fmla="*/ 26347 h 1045024"/>
                  <a:gd name="connsiteX12" fmla="*/ 1039104 w 1040427"/>
                  <a:gd name="connsiteY12" fmla="*/ 145450 h 1045024"/>
                  <a:gd name="connsiteX13" fmla="*/ 879931 w 1040427"/>
                  <a:gd name="connsiteY13" fmla="*/ 331215 h 1045024"/>
                  <a:gd name="connsiteX14" fmla="*/ 625759 w 1040427"/>
                  <a:gd name="connsiteY14" fmla="*/ 562242 h 1045024"/>
                  <a:gd name="connsiteX15" fmla="*/ 594789 w 1040427"/>
                  <a:gd name="connsiteY15" fmla="*/ 807534 h 1045024"/>
                  <a:gd name="connsiteX16" fmla="*/ 475810 w 1040427"/>
                  <a:gd name="connsiteY16" fmla="*/ 946637 h 1045024"/>
                  <a:gd name="connsiteX0" fmla="*/ 547606 w 1112223"/>
                  <a:gd name="connsiteY0" fmla="*/ 946637 h 1045024"/>
                  <a:gd name="connsiteX1" fmla="*/ 321994 w 1112223"/>
                  <a:gd name="connsiteY1" fmla="*/ 979947 h 1045024"/>
                  <a:gd name="connsiteX2" fmla="*/ 224556 w 1112223"/>
                  <a:gd name="connsiteY2" fmla="*/ 1044255 h 1045024"/>
                  <a:gd name="connsiteX3" fmla="*/ 136437 w 1112223"/>
                  <a:gd name="connsiteY3" fmla="*/ 932217 h 1045024"/>
                  <a:gd name="connsiteX4" fmla="*/ 996 w 1112223"/>
                  <a:gd name="connsiteY4" fmla="*/ 853527 h 1045024"/>
                  <a:gd name="connsiteX5" fmla="*/ 71935 w 1112223"/>
                  <a:gd name="connsiteY5" fmla="*/ 391227 h 1045024"/>
                  <a:gd name="connsiteX6" fmla="*/ 634761 w 1112223"/>
                  <a:gd name="connsiteY6" fmla="*/ 78274 h 1045024"/>
                  <a:gd name="connsiteX7" fmla="*/ 511500 w 1112223"/>
                  <a:gd name="connsiteY7" fmla="*/ 140473 h 1045024"/>
                  <a:gd name="connsiteX8" fmla="*/ 383479 w 1112223"/>
                  <a:gd name="connsiteY8" fmla="*/ 71526 h 1045024"/>
                  <a:gd name="connsiteX9" fmla="*/ 288532 w 1112223"/>
                  <a:gd name="connsiteY9" fmla="*/ 10594 h 1045024"/>
                  <a:gd name="connsiteX10" fmla="*/ 576044 w 1112223"/>
                  <a:gd name="connsiteY10" fmla="*/ 9633 h 1045024"/>
                  <a:gd name="connsiteX11" fmla="*/ 866016 w 1112223"/>
                  <a:gd name="connsiteY11" fmla="*/ 26347 h 1045024"/>
                  <a:gd name="connsiteX12" fmla="*/ 1110900 w 1112223"/>
                  <a:gd name="connsiteY12" fmla="*/ 145450 h 1045024"/>
                  <a:gd name="connsiteX13" fmla="*/ 951727 w 1112223"/>
                  <a:gd name="connsiteY13" fmla="*/ 331215 h 1045024"/>
                  <a:gd name="connsiteX14" fmla="*/ 697555 w 1112223"/>
                  <a:gd name="connsiteY14" fmla="*/ 562242 h 1045024"/>
                  <a:gd name="connsiteX15" fmla="*/ 666585 w 1112223"/>
                  <a:gd name="connsiteY15" fmla="*/ 807534 h 1045024"/>
                  <a:gd name="connsiteX16" fmla="*/ 547606 w 1112223"/>
                  <a:gd name="connsiteY16" fmla="*/ 946637 h 1045024"/>
                  <a:gd name="connsiteX0" fmla="*/ 549053 w 1113670"/>
                  <a:gd name="connsiteY0" fmla="*/ 946637 h 1045024"/>
                  <a:gd name="connsiteX1" fmla="*/ 323441 w 1113670"/>
                  <a:gd name="connsiteY1" fmla="*/ 979947 h 1045024"/>
                  <a:gd name="connsiteX2" fmla="*/ 226003 w 1113670"/>
                  <a:gd name="connsiteY2" fmla="*/ 1044255 h 1045024"/>
                  <a:gd name="connsiteX3" fmla="*/ 137884 w 1113670"/>
                  <a:gd name="connsiteY3" fmla="*/ 932217 h 1045024"/>
                  <a:gd name="connsiteX4" fmla="*/ 2443 w 1113670"/>
                  <a:gd name="connsiteY4" fmla="*/ 853527 h 1045024"/>
                  <a:gd name="connsiteX5" fmla="*/ 263330 w 1113670"/>
                  <a:gd name="connsiteY5" fmla="*/ 405524 h 1045024"/>
                  <a:gd name="connsiteX6" fmla="*/ 636208 w 1113670"/>
                  <a:gd name="connsiteY6" fmla="*/ 78274 h 1045024"/>
                  <a:gd name="connsiteX7" fmla="*/ 512947 w 1113670"/>
                  <a:gd name="connsiteY7" fmla="*/ 140473 h 1045024"/>
                  <a:gd name="connsiteX8" fmla="*/ 384926 w 1113670"/>
                  <a:gd name="connsiteY8" fmla="*/ 71526 h 1045024"/>
                  <a:gd name="connsiteX9" fmla="*/ 289979 w 1113670"/>
                  <a:gd name="connsiteY9" fmla="*/ 10594 h 1045024"/>
                  <a:gd name="connsiteX10" fmla="*/ 577491 w 1113670"/>
                  <a:gd name="connsiteY10" fmla="*/ 9633 h 1045024"/>
                  <a:gd name="connsiteX11" fmla="*/ 867463 w 1113670"/>
                  <a:gd name="connsiteY11" fmla="*/ 26347 h 1045024"/>
                  <a:gd name="connsiteX12" fmla="*/ 1112347 w 1113670"/>
                  <a:gd name="connsiteY12" fmla="*/ 145450 h 1045024"/>
                  <a:gd name="connsiteX13" fmla="*/ 953174 w 1113670"/>
                  <a:gd name="connsiteY13" fmla="*/ 331215 h 1045024"/>
                  <a:gd name="connsiteX14" fmla="*/ 699002 w 1113670"/>
                  <a:gd name="connsiteY14" fmla="*/ 562242 h 1045024"/>
                  <a:gd name="connsiteX15" fmla="*/ 668032 w 1113670"/>
                  <a:gd name="connsiteY15" fmla="*/ 807534 h 1045024"/>
                  <a:gd name="connsiteX16" fmla="*/ 549053 w 1113670"/>
                  <a:gd name="connsiteY16" fmla="*/ 946637 h 1045024"/>
                  <a:gd name="connsiteX0" fmla="*/ 572420 w 1137037"/>
                  <a:gd name="connsiteY0" fmla="*/ 946637 h 1045024"/>
                  <a:gd name="connsiteX1" fmla="*/ 346808 w 1137037"/>
                  <a:gd name="connsiteY1" fmla="*/ 979947 h 1045024"/>
                  <a:gd name="connsiteX2" fmla="*/ 249370 w 1137037"/>
                  <a:gd name="connsiteY2" fmla="*/ 1044255 h 1045024"/>
                  <a:gd name="connsiteX3" fmla="*/ 161251 w 1137037"/>
                  <a:gd name="connsiteY3" fmla="*/ 932217 h 1045024"/>
                  <a:gd name="connsiteX4" fmla="*/ 25810 w 1137037"/>
                  <a:gd name="connsiteY4" fmla="*/ 853527 h 1045024"/>
                  <a:gd name="connsiteX5" fmla="*/ 728325 w 1137037"/>
                  <a:gd name="connsiteY5" fmla="*/ 162467 h 1045024"/>
                  <a:gd name="connsiteX6" fmla="*/ 659575 w 1137037"/>
                  <a:gd name="connsiteY6" fmla="*/ 78274 h 1045024"/>
                  <a:gd name="connsiteX7" fmla="*/ 536314 w 1137037"/>
                  <a:gd name="connsiteY7" fmla="*/ 140473 h 1045024"/>
                  <a:gd name="connsiteX8" fmla="*/ 408293 w 1137037"/>
                  <a:gd name="connsiteY8" fmla="*/ 71526 h 1045024"/>
                  <a:gd name="connsiteX9" fmla="*/ 313346 w 1137037"/>
                  <a:gd name="connsiteY9" fmla="*/ 10594 h 1045024"/>
                  <a:gd name="connsiteX10" fmla="*/ 600858 w 1137037"/>
                  <a:gd name="connsiteY10" fmla="*/ 9633 h 1045024"/>
                  <a:gd name="connsiteX11" fmla="*/ 890830 w 1137037"/>
                  <a:gd name="connsiteY11" fmla="*/ 26347 h 1045024"/>
                  <a:gd name="connsiteX12" fmla="*/ 1135714 w 1137037"/>
                  <a:gd name="connsiteY12" fmla="*/ 145450 h 1045024"/>
                  <a:gd name="connsiteX13" fmla="*/ 976541 w 1137037"/>
                  <a:gd name="connsiteY13" fmla="*/ 331215 h 1045024"/>
                  <a:gd name="connsiteX14" fmla="*/ 722369 w 1137037"/>
                  <a:gd name="connsiteY14" fmla="*/ 562242 h 1045024"/>
                  <a:gd name="connsiteX15" fmla="*/ 691399 w 1137037"/>
                  <a:gd name="connsiteY15" fmla="*/ 807534 h 1045024"/>
                  <a:gd name="connsiteX16" fmla="*/ 572420 w 1137037"/>
                  <a:gd name="connsiteY16" fmla="*/ 946637 h 1045024"/>
                  <a:gd name="connsiteX0" fmla="*/ 446191 w 1010808"/>
                  <a:gd name="connsiteY0" fmla="*/ 946637 h 1045038"/>
                  <a:gd name="connsiteX1" fmla="*/ 220579 w 1010808"/>
                  <a:gd name="connsiteY1" fmla="*/ 979947 h 1045038"/>
                  <a:gd name="connsiteX2" fmla="*/ 123141 w 1010808"/>
                  <a:gd name="connsiteY2" fmla="*/ 1044255 h 1045038"/>
                  <a:gd name="connsiteX3" fmla="*/ 35022 w 1010808"/>
                  <a:gd name="connsiteY3" fmla="*/ 932217 h 1045038"/>
                  <a:gd name="connsiteX4" fmla="*/ 754346 w 1010808"/>
                  <a:gd name="connsiteY4" fmla="*/ 143420 h 1045038"/>
                  <a:gd name="connsiteX5" fmla="*/ 602096 w 1010808"/>
                  <a:gd name="connsiteY5" fmla="*/ 162467 h 1045038"/>
                  <a:gd name="connsiteX6" fmla="*/ 533346 w 1010808"/>
                  <a:gd name="connsiteY6" fmla="*/ 78274 h 1045038"/>
                  <a:gd name="connsiteX7" fmla="*/ 410085 w 1010808"/>
                  <a:gd name="connsiteY7" fmla="*/ 140473 h 1045038"/>
                  <a:gd name="connsiteX8" fmla="*/ 282064 w 1010808"/>
                  <a:gd name="connsiteY8" fmla="*/ 71526 h 1045038"/>
                  <a:gd name="connsiteX9" fmla="*/ 187117 w 1010808"/>
                  <a:gd name="connsiteY9" fmla="*/ 10594 h 1045038"/>
                  <a:gd name="connsiteX10" fmla="*/ 474629 w 1010808"/>
                  <a:gd name="connsiteY10" fmla="*/ 9633 h 1045038"/>
                  <a:gd name="connsiteX11" fmla="*/ 764601 w 1010808"/>
                  <a:gd name="connsiteY11" fmla="*/ 26347 h 1045038"/>
                  <a:gd name="connsiteX12" fmla="*/ 1009485 w 1010808"/>
                  <a:gd name="connsiteY12" fmla="*/ 145450 h 1045038"/>
                  <a:gd name="connsiteX13" fmla="*/ 850312 w 1010808"/>
                  <a:gd name="connsiteY13" fmla="*/ 331215 h 1045038"/>
                  <a:gd name="connsiteX14" fmla="*/ 596140 w 1010808"/>
                  <a:gd name="connsiteY14" fmla="*/ 562242 h 1045038"/>
                  <a:gd name="connsiteX15" fmla="*/ 565170 w 1010808"/>
                  <a:gd name="connsiteY15" fmla="*/ 807534 h 1045038"/>
                  <a:gd name="connsiteX16" fmla="*/ 446191 w 1010808"/>
                  <a:gd name="connsiteY16" fmla="*/ 946637 h 1045038"/>
                  <a:gd name="connsiteX0" fmla="*/ 357448 w 922065"/>
                  <a:gd name="connsiteY0" fmla="*/ 946637 h 1089868"/>
                  <a:gd name="connsiteX1" fmla="*/ 131836 w 922065"/>
                  <a:gd name="connsiteY1" fmla="*/ 979947 h 1089868"/>
                  <a:gd name="connsiteX2" fmla="*/ 34398 w 922065"/>
                  <a:gd name="connsiteY2" fmla="*/ 1044255 h 1089868"/>
                  <a:gd name="connsiteX3" fmla="*/ 729813 w 922065"/>
                  <a:gd name="connsiteY3" fmla="*/ 222112 h 1089868"/>
                  <a:gd name="connsiteX4" fmla="*/ 665603 w 922065"/>
                  <a:gd name="connsiteY4" fmla="*/ 143420 h 1089868"/>
                  <a:gd name="connsiteX5" fmla="*/ 513353 w 922065"/>
                  <a:gd name="connsiteY5" fmla="*/ 162467 h 1089868"/>
                  <a:gd name="connsiteX6" fmla="*/ 444603 w 922065"/>
                  <a:gd name="connsiteY6" fmla="*/ 78274 h 1089868"/>
                  <a:gd name="connsiteX7" fmla="*/ 321342 w 922065"/>
                  <a:gd name="connsiteY7" fmla="*/ 140473 h 1089868"/>
                  <a:gd name="connsiteX8" fmla="*/ 193321 w 922065"/>
                  <a:gd name="connsiteY8" fmla="*/ 71526 h 1089868"/>
                  <a:gd name="connsiteX9" fmla="*/ 98374 w 922065"/>
                  <a:gd name="connsiteY9" fmla="*/ 10594 h 1089868"/>
                  <a:gd name="connsiteX10" fmla="*/ 385886 w 922065"/>
                  <a:gd name="connsiteY10" fmla="*/ 9633 h 1089868"/>
                  <a:gd name="connsiteX11" fmla="*/ 675858 w 922065"/>
                  <a:gd name="connsiteY11" fmla="*/ 26347 h 1089868"/>
                  <a:gd name="connsiteX12" fmla="*/ 920742 w 922065"/>
                  <a:gd name="connsiteY12" fmla="*/ 145450 h 1089868"/>
                  <a:gd name="connsiteX13" fmla="*/ 761569 w 922065"/>
                  <a:gd name="connsiteY13" fmla="*/ 331215 h 1089868"/>
                  <a:gd name="connsiteX14" fmla="*/ 507397 w 922065"/>
                  <a:gd name="connsiteY14" fmla="*/ 562242 h 1089868"/>
                  <a:gd name="connsiteX15" fmla="*/ 476427 w 922065"/>
                  <a:gd name="connsiteY15" fmla="*/ 807534 h 1089868"/>
                  <a:gd name="connsiteX16" fmla="*/ 357448 w 922065"/>
                  <a:gd name="connsiteY16" fmla="*/ 946637 h 1089868"/>
                  <a:gd name="connsiteX0" fmla="*/ 357448 w 923628"/>
                  <a:gd name="connsiteY0" fmla="*/ 946637 h 1089868"/>
                  <a:gd name="connsiteX1" fmla="*/ 131836 w 923628"/>
                  <a:gd name="connsiteY1" fmla="*/ 979947 h 1089868"/>
                  <a:gd name="connsiteX2" fmla="*/ 34398 w 923628"/>
                  <a:gd name="connsiteY2" fmla="*/ 1044255 h 1089868"/>
                  <a:gd name="connsiteX3" fmla="*/ 729813 w 923628"/>
                  <a:gd name="connsiteY3" fmla="*/ 222112 h 1089868"/>
                  <a:gd name="connsiteX4" fmla="*/ 665603 w 923628"/>
                  <a:gd name="connsiteY4" fmla="*/ 143420 h 1089868"/>
                  <a:gd name="connsiteX5" fmla="*/ 513353 w 923628"/>
                  <a:gd name="connsiteY5" fmla="*/ 162467 h 1089868"/>
                  <a:gd name="connsiteX6" fmla="*/ 444603 w 923628"/>
                  <a:gd name="connsiteY6" fmla="*/ 78274 h 1089868"/>
                  <a:gd name="connsiteX7" fmla="*/ 321342 w 923628"/>
                  <a:gd name="connsiteY7" fmla="*/ 140473 h 1089868"/>
                  <a:gd name="connsiteX8" fmla="*/ 193321 w 923628"/>
                  <a:gd name="connsiteY8" fmla="*/ 71526 h 1089868"/>
                  <a:gd name="connsiteX9" fmla="*/ 98374 w 923628"/>
                  <a:gd name="connsiteY9" fmla="*/ 10594 h 1089868"/>
                  <a:gd name="connsiteX10" fmla="*/ 385886 w 923628"/>
                  <a:gd name="connsiteY10" fmla="*/ 9633 h 1089868"/>
                  <a:gd name="connsiteX11" fmla="*/ 675858 w 923628"/>
                  <a:gd name="connsiteY11" fmla="*/ 26347 h 1089868"/>
                  <a:gd name="connsiteX12" fmla="*/ 920742 w 923628"/>
                  <a:gd name="connsiteY12" fmla="*/ 145450 h 1089868"/>
                  <a:gd name="connsiteX13" fmla="*/ 507397 w 923628"/>
                  <a:gd name="connsiteY13" fmla="*/ 562242 h 1089868"/>
                  <a:gd name="connsiteX14" fmla="*/ 476427 w 923628"/>
                  <a:gd name="connsiteY14" fmla="*/ 807534 h 1089868"/>
                  <a:gd name="connsiteX15" fmla="*/ 357448 w 923628"/>
                  <a:gd name="connsiteY15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476427 w 924617"/>
                  <a:gd name="connsiteY13" fmla="*/ 807534 h 1089868"/>
                  <a:gd name="connsiteX14" fmla="*/ 357448 w 924617"/>
                  <a:gd name="connsiteY14" fmla="*/ 946637 h 1089868"/>
                  <a:gd name="connsiteX0" fmla="*/ 357448 w 924617"/>
                  <a:gd name="connsiteY0" fmla="*/ 946637 h 1089868"/>
                  <a:gd name="connsiteX1" fmla="*/ 131836 w 924617"/>
                  <a:gd name="connsiteY1" fmla="*/ 979947 h 1089868"/>
                  <a:gd name="connsiteX2" fmla="*/ 34398 w 924617"/>
                  <a:gd name="connsiteY2" fmla="*/ 1044255 h 1089868"/>
                  <a:gd name="connsiteX3" fmla="*/ 729813 w 924617"/>
                  <a:gd name="connsiteY3" fmla="*/ 222112 h 1089868"/>
                  <a:gd name="connsiteX4" fmla="*/ 665603 w 924617"/>
                  <a:gd name="connsiteY4" fmla="*/ 143420 h 1089868"/>
                  <a:gd name="connsiteX5" fmla="*/ 513353 w 924617"/>
                  <a:gd name="connsiteY5" fmla="*/ 162467 h 1089868"/>
                  <a:gd name="connsiteX6" fmla="*/ 444603 w 924617"/>
                  <a:gd name="connsiteY6" fmla="*/ 78274 h 1089868"/>
                  <a:gd name="connsiteX7" fmla="*/ 321342 w 924617"/>
                  <a:gd name="connsiteY7" fmla="*/ 140473 h 1089868"/>
                  <a:gd name="connsiteX8" fmla="*/ 193321 w 924617"/>
                  <a:gd name="connsiteY8" fmla="*/ 71526 h 1089868"/>
                  <a:gd name="connsiteX9" fmla="*/ 98374 w 924617"/>
                  <a:gd name="connsiteY9" fmla="*/ 10594 h 1089868"/>
                  <a:gd name="connsiteX10" fmla="*/ 385886 w 924617"/>
                  <a:gd name="connsiteY10" fmla="*/ 9633 h 1089868"/>
                  <a:gd name="connsiteX11" fmla="*/ 675858 w 924617"/>
                  <a:gd name="connsiteY11" fmla="*/ 26347 h 1089868"/>
                  <a:gd name="connsiteX12" fmla="*/ 920742 w 924617"/>
                  <a:gd name="connsiteY12" fmla="*/ 145450 h 1089868"/>
                  <a:gd name="connsiteX13" fmla="*/ 357448 w 924617"/>
                  <a:gd name="connsiteY13" fmla="*/ 946637 h 1089868"/>
                  <a:gd name="connsiteX0" fmla="*/ 938405 w 942280"/>
                  <a:gd name="connsiteY0" fmla="*/ 145450 h 1119344"/>
                  <a:gd name="connsiteX1" fmla="*/ 149499 w 942280"/>
                  <a:gd name="connsiteY1" fmla="*/ 979947 h 1119344"/>
                  <a:gd name="connsiteX2" fmla="*/ 52061 w 942280"/>
                  <a:gd name="connsiteY2" fmla="*/ 1044255 h 1119344"/>
                  <a:gd name="connsiteX3" fmla="*/ 747476 w 942280"/>
                  <a:gd name="connsiteY3" fmla="*/ 222112 h 1119344"/>
                  <a:gd name="connsiteX4" fmla="*/ 683266 w 942280"/>
                  <a:gd name="connsiteY4" fmla="*/ 143420 h 1119344"/>
                  <a:gd name="connsiteX5" fmla="*/ 531016 w 942280"/>
                  <a:gd name="connsiteY5" fmla="*/ 162467 h 1119344"/>
                  <a:gd name="connsiteX6" fmla="*/ 462266 w 942280"/>
                  <a:gd name="connsiteY6" fmla="*/ 78274 h 1119344"/>
                  <a:gd name="connsiteX7" fmla="*/ 339005 w 942280"/>
                  <a:gd name="connsiteY7" fmla="*/ 140473 h 1119344"/>
                  <a:gd name="connsiteX8" fmla="*/ 210984 w 942280"/>
                  <a:gd name="connsiteY8" fmla="*/ 71526 h 1119344"/>
                  <a:gd name="connsiteX9" fmla="*/ 116037 w 942280"/>
                  <a:gd name="connsiteY9" fmla="*/ 10594 h 1119344"/>
                  <a:gd name="connsiteX10" fmla="*/ 403549 w 942280"/>
                  <a:gd name="connsiteY10" fmla="*/ 9633 h 1119344"/>
                  <a:gd name="connsiteX11" fmla="*/ 693521 w 942280"/>
                  <a:gd name="connsiteY11" fmla="*/ 26347 h 1119344"/>
                  <a:gd name="connsiteX12" fmla="*/ 938405 w 942280"/>
                  <a:gd name="connsiteY12" fmla="*/ 145450 h 1119344"/>
                  <a:gd name="connsiteX0" fmla="*/ 887523 w 891398"/>
                  <a:gd name="connsiteY0" fmla="*/ 145450 h 1044431"/>
                  <a:gd name="connsiteX1" fmla="*/ 1179 w 891398"/>
                  <a:gd name="connsiteY1" fmla="*/ 1044255 h 1044431"/>
                  <a:gd name="connsiteX2" fmla="*/ 696594 w 891398"/>
                  <a:gd name="connsiteY2" fmla="*/ 222112 h 1044431"/>
                  <a:gd name="connsiteX3" fmla="*/ 632384 w 891398"/>
                  <a:gd name="connsiteY3" fmla="*/ 143420 h 1044431"/>
                  <a:gd name="connsiteX4" fmla="*/ 480134 w 891398"/>
                  <a:gd name="connsiteY4" fmla="*/ 162467 h 1044431"/>
                  <a:gd name="connsiteX5" fmla="*/ 411384 w 891398"/>
                  <a:gd name="connsiteY5" fmla="*/ 78274 h 1044431"/>
                  <a:gd name="connsiteX6" fmla="*/ 288123 w 891398"/>
                  <a:gd name="connsiteY6" fmla="*/ 140473 h 1044431"/>
                  <a:gd name="connsiteX7" fmla="*/ 160102 w 891398"/>
                  <a:gd name="connsiteY7" fmla="*/ 71526 h 1044431"/>
                  <a:gd name="connsiteX8" fmla="*/ 65155 w 891398"/>
                  <a:gd name="connsiteY8" fmla="*/ 10594 h 1044431"/>
                  <a:gd name="connsiteX9" fmla="*/ 352667 w 891398"/>
                  <a:gd name="connsiteY9" fmla="*/ 9633 h 1044431"/>
                  <a:gd name="connsiteX10" fmla="*/ 642639 w 891398"/>
                  <a:gd name="connsiteY10" fmla="*/ 26347 h 1044431"/>
                  <a:gd name="connsiteX11" fmla="*/ 887523 w 891398"/>
                  <a:gd name="connsiteY11" fmla="*/ 145450 h 1044431"/>
                  <a:gd name="connsiteX0" fmla="*/ 822368 w 826243"/>
                  <a:gd name="connsiteY0" fmla="*/ 145450 h 222113"/>
                  <a:gd name="connsiteX1" fmla="*/ 631439 w 826243"/>
                  <a:gd name="connsiteY1" fmla="*/ 222112 h 222113"/>
                  <a:gd name="connsiteX2" fmla="*/ 567229 w 826243"/>
                  <a:gd name="connsiteY2" fmla="*/ 143420 h 222113"/>
                  <a:gd name="connsiteX3" fmla="*/ 414979 w 826243"/>
                  <a:gd name="connsiteY3" fmla="*/ 162467 h 222113"/>
                  <a:gd name="connsiteX4" fmla="*/ 346229 w 826243"/>
                  <a:gd name="connsiteY4" fmla="*/ 78274 h 222113"/>
                  <a:gd name="connsiteX5" fmla="*/ 222968 w 826243"/>
                  <a:gd name="connsiteY5" fmla="*/ 140473 h 222113"/>
                  <a:gd name="connsiteX6" fmla="*/ 94947 w 826243"/>
                  <a:gd name="connsiteY6" fmla="*/ 71526 h 222113"/>
                  <a:gd name="connsiteX7" fmla="*/ 0 w 826243"/>
                  <a:gd name="connsiteY7" fmla="*/ 10594 h 222113"/>
                  <a:gd name="connsiteX8" fmla="*/ 287512 w 826243"/>
                  <a:gd name="connsiteY8" fmla="*/ 9633 h 222113"/>
                  <a:gd name="connsiteX9" fmla="*/ 577484 w 826243"/>
                  <a:gd name="connsiteY9" fmla="*/ 26347 h 222113"/>
                  <a:gd name="connsiteX10" fmla="*/ 822368 w 826243"/>
                  <a:gd name="connsiteY10" fmla="*/ 145450 h 222113"/>
                  <a:gd name="connsiteX0" fmla="*/ 822368 w 826684"/>
                  <a:gd name="connsiteY0" fmla="*/ 145450 h 207817"/>
                  <a:gd name="connsiteX1" fmla="*/ 721664 w 826684"/>
                  <a:gd name="connsiteY1" fmla="*/ 207815 h 207817"/>
                  <a:gd name="connsiteX2" fmla="*/ 567229 w 826684"/>
                  <a:gd name="connsiteY2" fmla="*/ 143420 h 207817"/>
                  <a:gd name="connsiteX3" fmla="*/ 414979 w 826684"/>
                  <a:gd name="connsiteY3" fmla="*/ 162467 h 207817"/>
                  <a:gd name="connsiteX4" fmla="*/ 346229 w 826684"/>
                  <a:gd name="connsiteY4" fmla="*/ 78274 h 207817"/>
                  <a:gd name="connsiteX5" fmla="*/ 222968 w 826684"/>
                  <a:gd name="connsiteY5" fmla="*/ 140473 h 207817"/>
                  <a:gd name="connsiteX6" fmla="*/ 94947 w 826684"/>
                  <a:gd name="connsiteY6" fmla="*/ 71526 h 207817"/>
                  <a:gd name="connsiteX7" fmla="*/ 0 w 826684"/>
                  <a:gd name="connsiteY7" fmla="*/ 10594 h 207817"/>
                  <a:gd name="connsiteX8" fmla="*/ 287512 w 826684"/>
                  <a:gd name="connsiteY8" fmla="*/ 9633 h 207817"/>
                  <a:gd name="connsiteX9" fmla="*/ 577484 w 826684"/>
                  <a:gd name="connsiteY9" fmla="*/ 26347 h 207817"/>
                  <a:gd name="connsiteX10" fmla="*/ 822368 w 826684"/>
                  <a:gd name="connsiteY10" fmla="*/ 145450 h 207817"/>
                  <a:gd name="connsiteX0" fmla="*/ 817101 w 821612"/>
                  <a:gd name="connsiteY0" fmla="*/ 114927 h 208075"/>
                  <a:gd name="connsiteX1" fmla="*/ 721664 w 821612"/>
                  <a:gd name="connsiteY1" fmla="*/ 207815 h 208075"/>
                  <a:gd name="connsiteX2" fmla="*/ 567229 w 821612"/>
                  <a:gd name="connsiteY2" fmla="*/ 143420 h 208075"/>
                  <a:gd name="connsiteX3" fmla="*/ 414979 w 821612"/>
                  <a:gd name="connsiteY3" fmla="*/ 162467 h 208075"/>
                  <a:gd name="connsiteX4" fmla="*/ 346229 w 821612"/>
                  <a:gd name="connsiteY4" fmla="*/ 78274 h 208075"/>
                  <a:gd name="connsiteX5" fmla="*/ 222968 w 821612"/>
                  <a:gd name="connsiteY5" fmla="*/ 140473 h 208075"/>
                  <a:gd name="connsiteX6" fmla="*/ 94947 w 821612"/>
                  <a:gd name="connsiteY6" fmla="*/ 71526 h 208075"/>
                  <a:gd name="connsiteX7" fmla="*/ 0 w 821612"/>
                  <a:gd name="connsiteY7" fmla="*/ 10594 h 208075"/>
                  <a:gd name="connsiteX8" fmla="*/ 287512 w 821612"/>
                  <a:gd name="connsiteY8" fmla="*/ 9633 h 208075"/>
                  <a:gd name="connsiteX9" fmla="*/ 577484 w 821612"/>
                  <a:gd name="connsiteY9" fmla="*/ 26347 h 208075"/>
                  <a:gd name="connsiteX10" fmla="*/ 817101 w 821612"/>
                  <a:gd name="connsiteY10" fmla="*/ 114927 h 208075"/>
                  <a:gd name="connsiteX0" fmla="*/ 817101 w 882697"/>
                  <a:gd name="connsiteY0" fmla="*/ 114927 h 172610"/>
                  <a:gd name="connsiteX1" fmla="*/ 865721 w 882697"/>
                  <a:gd name="connsiteY1" fmla="*/ 148918 h 172610"/>
                  <a:gd name="connsiteX2" fmla="*/ 567229 w 882697"/>
                  <a:gd name="connsiteY2" fmla="*/ 143420 h 172610"/>
                  <a:gd name="connsiteX3" fmla="*/ 414979 w 882697"/>
                  <a:gd name="connsiteY3" fmla="*/ 162467 h 172610"/>
                  <a:gd name="connsiteX4" fmla="*/ 346229 w 882697"/>
                  <a:gd name="connsiteY4" fmla="*/ 78274 h 172610"/>
                  <a:gd name="connsiteX5" fmla="*/ 222968 w 882697"/>
                  <a:gd name="connsiteY5" fmla="*/ 140473 h 172610"/>
                  <a:gd name="connsiteX6" fmla="*/ 94947 w 882697"/>
                  <a:gd name="connsiteY6" fmla="*/ 71526 h 172610"/>
                  <a:gd name="connsiteX7" fmla="*/ 0 w 882697"/>
                  <a:gd name="connsiteY7" fmla="*/ 10594 h 172610"/>
                  <a:gd name="connsiteX8" fmla="*/ 287512 w 882697"/>
                  <a:gd name="connsiteY8" fmla="*/ 9633 h 172610"/>
                  <a:gd name="connsiteX9" fmla="*/ 577484 w 882697"/>
                  <a:gd name="connsiteY9" fmla="*/ 26347 h 172610"/>
                  <a:gd name="connsiteX10" fmla="*/ 817101 w 882697"/>
                  <a:gd name="connsiteY10" fmla="*/ 114927 h 172610"/>
                  <a:gd name="connsiteX0" fmla="*/ 831267 w 887028"/>
                  <a:gd name="connsiteY0" fmla="*/ 71353 h 172610"/>
                  <a:gd name="connsiteX1" fmla="*/ 865721 w 887028"/>
                  <a:gd name="connsiteY1" fmla="*/ 148918 h 172610"/>
                  <a:gd name="connsiteX2" fmla="*/ 567229 w 887028"/>
                  <a:gd name="connsiteY2" fmla="*/ 143420 h 172610"/>
                  <a:gd name="connsiteX3" fmla="*/ 414979 w 887028"/>
                  <a:gd name="connsiteY3" fmla="*/ 162467 h 172610"/>
                  <a:gd name="connsiteX4" fmla="*/ 346229 w 887028"/>
                  <a:gd name="connsiteY4" fmla="*/ 78274 h 172610"/>
                  <a:gd name="connsiteX5" fmla="*/ 222968 w 887028"/>
                  <a:gd name="connsiteY5" fmla="*/ 140473 h 172610"/>
                  <a:gd name="connsiteX6" fmla="*/ 94947 w 887028"/>
                  <a:gd name="connsiteY6" fmla="*/ 71526 h 172610"/>
                  <a:gd name="connsiteX7" fmla="*/ 0 w 887028"/>
                  <a:gd name="connsiteY7" fmla="*/ 10594 h 172610"/>
                  <a:gd name="connsiteX8" fmla="*/ 287512 w 887028"/>
                  <a:gd name="connsiteY8" fmla="*/ 9633 h 172610"/>
                  <a:gd name="connsiteX9" fmla="*/ 577484 w 887028"/>
                  <a:gd name="connsiteY9" fmla="*/ 26347 h 172610"/>
                  <a:gd name="connsiteX10" fmla="*/ 831267 w 887028"/>
                  <a:gd name="connsiteY10" fmla="*/ 71353 h 172610"/>
                  <a:gd name="connsiteX0" fmla="*/ 831267 w 886844"/>
                  <a:gd name="connsiteY0" fmla="*/ 72636 h 173893"/>
                  <a:gd name="connsiteX1" fmla="*/ 865721 w 886844"/>
                  <a:gd name="connsiteY1" fmla="*/ 150201 h 173893"/>
                  <a:gd name="connsiteX2" fmla="*/ 567229 w 886844"/>
                  <a:gd name="connsiteY2" fmla="*/ 144703 h 173893"/>
                  <a:gd name="connsiteX3" fmla="*/ 414979 w 886844"/>
                  <a:gd name="connsiteY3" fmla="*/ 163750 h 173893"/>
                  <a:gd name="connsiteX4" fmla="*/ 346229 w 886844"/>
                  <a:gd name="connsiteY4" fmla="*/ 79557 h 173893"/>
                  <a:gd name="connsiteX5" fmla="*/ 222968 w 886844"/>
                  <a:gd name="connsiteY5" fmla="*/ 141756 h 173893"/>
                  <a:gd name="connsiteX6" fmla="*/ 94947 w 886844"/>
                  <a:gd name="connsiteY6" fmla="*/ 72809 h 173893"/>
                  <a:gd name="connsiteX7" fmla="*/ 0 w 886844"/>
                  <a:gd name="connsiteY7" fmla="*/ 11877 h 173893"/>
                  <a:gd name="connsiteX8" fmla="*/ 287512 w 886844"/>
                  <a:gd name="connsiteY8" fmla="*/ 10916 h 173893"/>
                  <a:gd name="connsiteX9" fmla="*/ 582346 w 886844"/>
                  <a:gd name="connsiteY9" fmla="*/ 55806 h 173893"/>
                  <a:gd name="connsiteX10" fmla="*/ 831267 w 886844"/>
                  <a:gd name="connsiteY10" fmla="*/ 72636 h 173893"/>
                  <a:gd name="connsiteX0" fmla="*/ 831267 w 886844"/>
                  <a:gd name="connsiteY0" fmla="*/ 72636 h 177078"/>
                  <a:gd name="connsiteX1" fmla="*/ 865721 w 886844"/>
                  <a:gd name="connsiteY1" fmla="*/ 150201 h 177078"/>
                  <a:gd name="connsiteX2" fmla="*/ 567229 w 886844"/>
                  <a:gd name="connsiteY2" fmla="*/ 144703 h 177078"/>
                  <a:gd name="connsiteX3" fmla="*/ 414979 w 886844"/>
                  <a:gd name="connsiteY3" fmla="*/ 163750 h 177078"/>
                  <a:gd name="connsiteX4" fmla="*/ 346229 w 886844"/>
                  <a:gd name="connsiteY4" fmla="*/ 79557 h 177078"/>
                  <a:gd name="connsiteX5" fmla="*/ 222968 w 886844"/>
                  <a:gd name="connsiteY5" fmla="*/ 141756 h 177078"/>
                  <a:gd name="connsiteX6" fmla="*/ 23782 w 886844"/>
                  <a:gd name="connsiteY6" fmla="*/ 177078 h 177078"/>
                  <a:gd name="connsiteX7" fmla="*/ 0 w 886844"/>
                  <a:gd name="connsiteY7" fmla="*/ 11877 h 177078"/>
                  <a:gd name="connsiteX8" fmla="*/ 287512 w 886844"/>
                  <a:gd name="connsiteY8" fmla="*/ 10916 h 177078"/>
                  <a:gd name="connsiteX9" fmla="*/ 582346 w 886844"/>
                  <a:gd name="connsiteY9" fmla="*/ 55806 h 177078"/>
                  <a:gd name="connsiteX10" fmla="*/ 831267 w 886844"/>
                  <a:gd name="connsiteY10" fmla="*/ 72636 h 177078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543447 w 863062"/>
                  <a:gd name="connsiteY2" fmla="*/ 134685 h 167060"/>
                  <a:gd name="connsiteX3" fmla="*/ 391197 w 863062"/>
                  <a:gd name="connsiteY3" fmla="*/ 153732 h 167060"/>
                  <a:gd name="connsiteX4" fmla="*/ 322447 w 863062"/>
                  <a:gd name="connsiteY4" fmla="*/ 69539 h 167060"/>
                  <a:gd name="connsiteX5" fmla="*/ 199186 w 863062"/>
                  <a:gd name="connsiteY5" fmla="*/ 131738 h 167060"/>
                  <a:gd name="connsiteX6" fmla="*/ 0 w 863062"/>
                  <a:gd name="connsiteY6" fmla="*/ 167060 h 167060"/>
                  <a:gd name="connsiteX7" fmla="*/ 61486 w 863062"/>
                  <a:gd name="connsiteY7" fmla="*/ 91029 h 167060"/>
                  <a:gd name="connsiteX8" fmla="*/ 263730 w 863062"/>
                  <a:gd name="connsiteY8" fmla="*/ 898 h 167060"/>
                  <a:gd name="connsiteX9" fmla="*/ 558564 w 863062"/>
                  <a:gd name="connsiteY9" fmla="*/ 45788 h 167060"/>
                  <a:gd name="connsiteX10" fmla="*/ 807485 w 863062"/>
                  <a:gd name="connsiteY10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63062"/>
                  <a:gd name="connsiteY0" fmla="*/ 62618 h 167060"/>
                  <a:gd name="connsiteX1" fmla="*/ 841939 w 863062"/>
                  <a:gd name="connsiteY1" fmla="*/ 140183 h 167060"/>
                  <a:gd name="connsiteX2" fmla="*/ 679340 w 863062"/>
                  <a:gd name="connsiteY2" fmla="*/ 135982 h 167060"/>
                  <a:gd name="connsiteX3" fmla="*/ 543447 w 863062"/>
                  <a:gd name="connsiteY3" fmla="*/ 134685 h 167060"/>
                  <a:gd name="connsiteX4" fmla="*/ 391197 w 863062"/>
                  <a:gd name="connsiteY4" fmla="*/ 153732 h 167060"/>
                  <a:gd name="connsiteX5" fmla="*/ 322447 w 863062"/>
                  <a:gd name="connsiteY5" fmla="*/ 69539 h 167060"/>
                  <a:gd name="connsiteX6" fmla="*/ 199186 w 863062"/>
                  <a:gd name="connsiteY6" fmla="*/ 131738 h 167060"/>
                  <a:gd name="connsiteX7" fmla="*/ 0 w 863062"/>
                  <a:gd name="connsiteY7" fmla="*/ 167060 h 167060"/>
                  <a:gd name="connsiteX8" fmla="*/ 61486 w 863062"/>
                  <a:gd name="connsiteY8" fmla="*/ 91029 h 167060"/>
                  <a:gd name="connsiteX9" fmla="*/ 263730 w 863062"/>
                  <a:gd name="connsiteY9" fmla="*/ 898 h 167060"/>
                  <a:gd name="connsiteX10" fmla="*/ 558564 w 863062"/>
                  <a:gd name="connsiteY10" fmla="*/ 45788 h 167060"/>
                  <a:gd name="connsiteX11" fmla="*/ 807485 w 863062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961"/>
                  <a:gd name="connsiteY0" fmla="*/ 62618 h 167060"/>
                  <a:gd name="connsiteX1" fmla="*/ 841939 w 852961"/>
                  <a:gd name="connsiteY1" fmla="*/ 140183 h 167060"/>
                  <a:gd name="connsiteX2" fmla="*/ 679837 w 852961"/>
                  <a:gd name="connsiteY2" fmla="*/ 152825 h 167060"/>
                  <a:gd name="connsiteX3" fmla="*/ 543447 w 852961"/>
                  <a:gd name="connsiteY3" fmla="*/ 134685 h 167060"/>
                  <a:gd name="connsiteX4" fmla="*/ 391197 w 852961"/>
                  <a:gd name="connsiteY4" fmla="*/ 153732 h 167060"/>
                  <a:gd name="connsiteX5" fmla="*/ 322447 w 852961"/>
                  <a:gd name="connsiteY5" fmla="*/ 69539 h 167060"/>
                  <a:gd name="connsiteX6" fmla="*/ 199186 w 852961"/>
                  <a:gd name="connsiteY6" fmla="*/ 131738 h 167060"/>
                  <a:gd name="connsiteX7" fmla="*/ 0 w 852961"/>
                  <a:gd name="connsiteY7" fmla="*/ 167060 h 167060"/>
                  <a:gd name="connsiteX8" fmla="*/ 61486 w 852961"/>
                  <a:gd name="connsiteY8" fmla="*/ 91029 h 167060"/>
                  <a:gd name="connsiteX9" fmla="*/ 263730 w 852961"/>
                  <a:gd name="connsiteY9" fmla="*/ 898 h 167060"/>
                  <a:gd name="connsiteX10" fmla="*/ 558564 w 852961"/>
                  <a:gd name="connsiteY10" fmla="*/ 45788 h 167060"/>
                  <a:gd name="connsiteX11" fmla="*/ 807485 w 852961"/>
                  <a:gd name="connsiteY11" fmla="*/ 62618 h 167060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2447 w 852638"/>
                  <a:gd name="connsiteY5" fmla="*/ 69539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68185"/>
                  <a:gd name="connsiteX1" fmla="*/ 841939 w 852638"/>
                  <a:gd name="connsiteY1" fmla="*/ 140183 h 168185"/>
                  <a:gd name="connsiteX2" fmla="*/ 684202 w 852638"/>
                  <a:gd name="connsiteY2" fmla="*/ 164158 h 168185"/>
                  <a:gd name="connsiteX3" fmla="*/ 543447 w 852638"/>
                  <a:gd name="connsiteY3" fmla="*/ 134685 h 168185"/>
                  <a:gd name="connsiteX4" fmla="*/ 391197 w 852638"/>
                  <a:gd name="connsiteY4" fmla="*/ 153732 h 168185"/>
                  <a:gd name="connsiteX5" fmla="*/ 329334 w 852638"/>
                  <a:gd name="connsiteY5" fmla="*/ 109454 h 168185"/>
                  <a:gd name="connsiteX6" fmla="*/ 199186 w 852638"/>
                  <a:gd name="connsiteY6" fmla="*/ 131738 h 168185"/>
                  <a:gd name="connsiteX7" fmla="*/ 0 w 852638"/>
                  <a:gd name="connsiteY7" fmla="*/ 167060 h 168185"/>
                  <a:gd name="connsiteX8" fmla="*/ 61486 w 852638"/>
                  <a:gd name="connsiteY8" fmla="*/ 91029 h 168185"/>
                  <a:gd name="connsiteX9" fmla="*/ 263730 w 852638"/>
                  <a:gd name="connsiteY9" fmla="*/ 898 h 168185"/>
                  <a:gd name="connsiteX10" fmla="*/ 558564 w 852638"/>
                  <a:gd name="connsiteY10" fmla="*/ 45788 h 168185"/>
                  <a:gd name="connsiteX11" fmla="*/ 807485 w 852638"/>
                  <a:gd name="connsiteY11" fmla="*/ 62618 h 168185"/>
                  <a:gd name="connsiteX0" fmla="*/ 807485 w 852638"/>
                  <a:gd name="connsiteY0" fmla="*/ 62618 h 198861"/>
                  <a:gd name="connsiteX1" fmla="*/ 841939 w 852638"/>
                  <a:gd name="connsiteY1" fmla="*/ 140183 h 198861"/>
                  <a:gd name="connsiteX2" fmla="*/ 684202 w 852638"/>
                  <a:gd name="connsiteY2" fmla="*/ 164158 h 198861"/>
                  <a:gd name="connsiteX3" fmla="*/ 543447 w 852638"/>
                  <a:gd name="connsiteY3" fmla="*/ 134685 h 198861"/>
                  <a:gd name="connsiteX4" fmla="*/ 410997 w 852638"/>
                  <a:gd name="connsiteY4" fmla="*/ 198658 h 198861"/>
                  <a:gd name="connsiteX5" fmla="*/ 329334 w 852638"/>
                  <a:gd name="connsiteY5" fmla="*/ 109454 h 198861"/>
                  <a:gd name="connsiteX6" fmla="*/ 199186 w 852638"/>
                  <a:gd name="connsiteY6" fmla="*/ 131738 h 198861"/>
                  <a:gd name="connsiteX7" fmla="*/ 0 w 852638"/>
                  <a:gd name="connsiteY7" fmla="*/ 167060 h 198861"/>
                  <a:gd name="connsiteX8" fmla="*/ 61486 w 852638"/>
                  <a:gd name="connsiteY8" fmla="*/ 91029 h 198861"/>
                  <a:gd name="connsiteX9" fmla="*/ 263730 w 852638"/>
                  <a:gd name="connsiteY9" fmla="*/ 898 h 198861"/>
                  <a:gd name="connsiteX10" fmla="*/ 558564 w 852638"/>
                  <a:gd name="connsiteY10" fmla="*/ 45788 h 198861"/>
                  <a:gd name="connsiteX11" fmla="*/ 807485 w 852638"/>
                  <a:gd name="connsiteY11" fmla="*/ 62618 h 198861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6"/>
                  <a:gd name="connsiteX1" fmla="*/ 841939 w 852638"/>
                  <a:gd name="connsiteY1" fmla="*/ 140183 h 198676"/>
                  <a:gd name="connsiteX2" fmla="*/ 684202 w 852638"/>
                  <a:gd name="connsiteY2" fmla="*/ 164158 h 198676"/>
                  <a:gd name="connsiteX3" fmla="*/ 543447 w 852638"/>
                  <a:gd name="connsiteY3" fmla="*/ 134685 h 198676"/>
                  <a:gd name="connsiteX4" fmla="*/ 410997 w 852638"/>
                  <a:gd name="connsiteY4" fmla="*/ 198658 h 198676"/>
                  <a:gd name="connsiteX5" fmla="*/ 327582 w 852638"/>
                  <a:gd name="connsiteY5" fmla="*/ 141197 h 198676"/>
                  <a:gd name="connsiteX6" fmla="*/ 199186 w 852638"/>
                  <a:gd name="connsiteY6" fmla="*/ 131738 h 198676"/>
                  <a:gd name="connsiteX7" fmla="*/ 0 w 852638"/>
                  <a:gd name="connsiteY7" fmla="*/ 167060 h 198676"/>
                  <a:gd name="connsiteX8" fmla="*/ 61486 w 852638"/>
                  <a:gd name="connsiteY8" fmla="*/ 91029 h 198676"/>
                  <a:gd name="connsiteX9" fmla="*/ 263730 w 852638"/>
                  <a:gd name="connsiteY9" fmla="*/ 898 h 198676"/>
                  <a:gd name="connsiteX10" fmla="*/ 558564 w 852638"/>
                  <a:gd name="connsiteY10" fmla="*/ 45788 h 198676"/>
                  <a:gd name="connsiteX11" fmla="*/ 807485 w 852638"/>
                  <a:gd name="connsiteY11" fmla="*/ 62618 h 198676"/>
                  <a:gd name="connsiteX0" fmla="*/ 807485 w 852638"/>
                  <a:gd name="connsiteY0" fmla="*/ 62618 h 198673"/>
                  <a:gd name="connsiteX1" fmla="*/ 841939 w 852638"/>
                  <a:gd name="connsiteY1" fmla="*/ 140183 h 198673"/>
                  <a:gd name="connsiteX2" fmla="*/ 684202 w 852638"/>
                  <a:gd name="connsiteY2" fmla="*/ 164158 h 198673"/>
                  <a:gd name="connsiteX3" fmla="*/ 543447 w 852638"/>
                  <a:gd name="connsiteY3" fmla="*/ 134685 h 198673"/>
                  <a:gd name="connsiteX4" fmla="*/ 410997 w 852638"/>
                  <a:gd name="connsiteY4" fmla="*/ 198658 h 198673"/>
                  <a:gd name="connsiteX5" fmla="*/ 327582 w 852638"/>
                  <a:gd name="connsiteY5" fmla="*/ 141197 h 198673"/>
                  <a:gd name="connsiteX6" fmla="*/ 176874 w 852638"/>
                  <a:gd name="connsiteY6" fmla="*/ 183984 h 198673"/>
                  <a:gd name="connsiteX7" fmla="*/ 0 w 852638"/>
                  <a:gd name="connsiteY7" fmla="*/ 167060 h 198673"/>
                  <a:gd name="connsiteX8" fmla="*/ 61486 w 852638"/>
                  <a:gd name="connsiteY8" fmla="*/ 91029 h 198673"/>
                  <a:gd name="connsiteX9" fmla="*/ 263730 w 852638"/>
                  <a:gd name="connsiteY9" fmla="*/ 898 h 198673"/>
                  <a:gd name="connsiteX10" fmla="*/ 558564 w 852638"/>
                  <a:gd name="connsiteY10" fmla="*/ 45788 h 198673"/>
                  <a:gd name="connsiteX11" fmla="*/ 807485 w 852638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974544 w 1019697"/>
                  <a:gd name="connsiteY0" fmla="*/ 62618 h 198673"/>
                  <a:gd name="connsiteX1" fmla="*/ 1008998 w 1019697"/>
                  <a:gd name="connsiteY1" fmla="*/ 140183 h 198673"/>
                  <a:gd name="connsiteX2" fmla="*/ 851261 w 1019697"/>
                  <a:gd name="connsiteY2" fmla="*/ 164158 h 198673"/>
                  <a:gd name="connsiteX3" fmla="*/ 710506 w 1019697"/>
                  <a:gd name="connsiteY3" fmla="*/ 134685 h 198673"/>
                  <a:gd name="connsiteX4" fmla="*/ 578056 w 1019697"/>
                  <a:gd name="connsiteY4" fmla="*/ 198658 h 198673"/>
                  <a:gd name="connsiteX5" fmla="*/ 494641 w 1019697"/>
                  <a:gd name="connsiteY5" fmla="*/ 141197 h 198673"/>
                  <a:gd name="connsiteX6" fmla="*/ 343933 w 1019697"/>
                  <a:gd name="connsiteY6" fmla="*/ 183984 h 198673"/>
                  <a:gd name="connsiteX7" fmla="*/ 0 w 1019697"/>
                  <a:gd name="connsiteY7" fmla="*/ 106616 h 198673"/>
                  <a:gd name="connsiteX8" fmla="*/ 228545 w 1019697"/>
                  <a:gd name="connsiteY8" fmla="*/ 91029 h 198673"/>
                  <a:gd name="connsiteX9" fmla="*/ 430789 w 1019697"/>
                  <a:gd name="connsiteY9" fmla="*/ 898 h 198673"/>
                  <a:gd name="connsiteX10" fmla="*/ 725623 w 1019697"/>
                  <a:gd name="connsiteY10" fmla="*/ 45788 h 198673"/>
                  <a:gd name="connsiteX11" fmla="*/ 974544 w 1019697"/>
                  <a:gd name="connsiteY11" fmla="*/ 62618 h 198673"/>
                  <a:gd name="connsiteX0" fmla="*/ 760694 w 805847"/>
                  <a:gd name="connsiteY0" fmla="*/ 62618 h 198673"/>
                  <a:gd name="connsiteX1" fmla="*/ 795148 w 805847"/>
                  <a:gd name="connsiteY1" fmla="*/ 140183 h 198673"/>
                  <a:gd name="connsiteX2" fmla="*/ 637411 w 805847"/>
                  <a:gd name="connsiteY2" fmla="*/ 164158 h 198673"/>
                  <a:gd name="connsiteX3" fmla="*/ 496656 w 805847"/>
                  <a:gd name="connsiteY3" fmla="*/ 134685 h 198673"/>
                  <a:gd name="connsiteX4" fmla="*/ 364206 w 805847"/>
                  <a:gd name="connsiteY4" fmla="*/ 198658 h 198673"/>
                  <a:gd name="connsiteX5" fmla="*/ 280791 w 805847"/>
                  <a:gd name="connsiteY5" fmla="*/ 141197 h 198673"/>
                  <a:gd name="connsiteX6" fmla="*/ 130083 w 805847"/>
                  <a:gd name="connsiteY6" fmla="*/ 183984 h 198673"/>
                  <a:gd name="connsiteX7" fmla="*/ 0 w 805847"/>
                  <a:gd name="connsiteY7" fmla="*/ 158927 h 198673"/>
                  <a:gd name="connsiteX8" fmla="*/ 14695 w 805847"/>
                  <a:gd name="connsiteY8" fmla="*/ 91029 h 198673"/>
                  <a:gd name="connsiteX9" fmla="*/ 216939 w 805847"/>
                  <a:gd name="connsiteY9" fmla="*/ 898 h 198673"/>
                  <a:gd name="connsiteX10" fmla="*/ 511773 w 805847"/>
                  <a:gd name="connsiteY10" fmla="*/ 45788 h 198673"/>
                  <a:gd name="connsiteX11" fmla="*/ 760694 w 805847"/>
                  <a:gd name="connsiteY11" fmla="*/ 62618 h 198673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721 h 240776"/>
                  <a:gd name="connsiteX1" fmla="*/ 795148 w 805847"/>
                  <a:gd name="connsiteY1" fmla="*/ 182286 h 240776"/>
                  <a:gd name="connsiteX2" fmla="*/ 637411 w 805847"/>
                  <a:gd name="connsiteY2" fmla="*/ 206261 h 240776"/>
                  <a:gd name="connsiteX3" fmla="*/ 496656 w 805847"/>
                  <a:gd name="connsiteY3" fmla="*/ 176788 h 240776"/>
                  <a:gd name="connsiteX4" fmla="*/ 364206 w 805847"/>
                  <a:gd name="connsiteY4" fmla="*/ 240761 h 240776"/>
                  <a:gd name="connsiteX5" fmla="*/ 280791 w 805847"/>
                  <a:gd name="connsiteY5" fmla="*/ 183300 h 240776"/>
                  <a:gd name="connsiteX6" fmla="*/ 130083 w 805847"/>
                  <a:gd name="connsiteY6" fmla="*/ 226087 h 240776"/>
                  <a:gd name="connsiteX7" fmla="*/ 0 w 805847"/>
                  <a:gd name="connsiteY7" fmla="*/ 201030 h 240776"/>
                  <a:gd name="connsiteX8" fmla="*/ 14695 w 805847"/>
                  <a:gd name="connsiteY8" fmla="*/ 133132 h 240776"/>
                  <a:gd name="connsiteX9" fmla="*/ 183103 w 805847"/>
                  <a:gd name="connsiteY9" fmla="*/ 514 h 240776"/>
                  <a:gd name="connsiteX10" fmla="*/ 511773 w 805847"/>
                  <a:gd name="connsiteY10" fmla="*/ 87891 h 240776"/>
                  <a:gd name="connsiteX11" fmla="*/ 760694 w 805847"/>
                  <a:gd name="connsiteY11" fmla="*/ 104721 h 240776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4695 w 805847"/>
                  <a:gd name="connsiteY8" fmla="*/ 132618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30083 w 805847"/>
                  <a:gd name="connsiteY6" fmla="*/ 225573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760694 w 805847"/>
                  <a:gd name="connsiteY0" fmla="*/ 104207 h 240262"/>
                  <a:gd name="connsiteX1" fmla="*/ 795148 w 805847"/>
                  <a:gd name="connsiteY1" fmla="*/ 181772 h 240262"/>
                  <a:gd name="connsiteX2" fmla="*/ 637411 w 805847"/>
                  <a:gd name="connsiteY2" fmla="*/ 205747 h 240262"/>
                  <a:gd name="connsiteX3" fmla="*/ 496656 w 805847"/>
                  <a:gd name="connsiteY3" fmla="*/ 176274 h 240262"/>
                  <a:gd name="connsiteX4" fmla="*/ 364206 w 805847"/>
                  <a:gd name="connsiteY4" fmla="*/ 240247 h 240262"/>
                  <a:gd name="connsiteX5" fmla="*/ 280791 w 805847"/>
                  <a:gd name="connsiteY5" fmla="*/ 182786 h 240262"/>
                  <a:gd name="connsiteX6" fmla="*/ 167097 w 805847"/>
                  <a:gd name="connsiteY6" fmla="*/ 235262 h 240262"/>
                  <a:gd name="connsiteX7" fmla="*/ 0 w 805847"/>
                  <a:gd name="connsiteY7" fmla="*/ 200516 h 240262"/>
                  <a:gd name="connsiteX8" fmla="*/ 167004 w 805847"/>
                  <a:gd name="connsiteY8" fmla="*/ 102921 h 240262"/>
                  <a:gd name="connsiteX9" fmla="*/ 183103 w 805847"/>
                  <a:gd name="connsiteY9" fmla="*/ 0 h 240262"/>
                  <a:gd name="connsiteX10" fmla="*/ 511773 w 805847"/>
                  <a:gd name="connsiteY10" fmla="*/ 87377 h 240262"/>
                  <a:gd name="connsiteX11" fmla="*/ 760694 w 805847"/>
                  <a:gd name="connsiteY11" fmla="*/ 104207 h 240262"/>
                  <a:gd name="connsiteX0" fmla="*/ 611768 w 656921"/>
                  <a:gd name="connsiteY0" fmla="*/ 104207 h 240262"/>
                  <a:gd name="connsiteX1" fmla="*/ 646222 w 656921"/>
                  <a:gd name="connsiteY1" fmla="*/ 181772 h 240262"/>
                  <a:gd name="connsiteX2" fmla="*/ 488485 w 656921"/>
                  <a:gd name="connsiteY2" fmla="*/ 205747 h 240262"/>
                  <a:gd name="connsiteX3" fmla="*/ 347730 w 656921"/>
                  <a:gd name="connsiteY3" fmla="*/ 176274 h 240262"/>
                  <a:gd name="connsiteX4" fmla="*/ 215280 w 656921"/>
                  <a:gd name="connsiteY4" fmla="*/ 240247 h 240262"/>
                  <a:gd name="connsiteX5" fmla="*/ 131865 w 656921"/>
                  <a:gd name="connsiteY5" fmla="*/ 182786 h 240262"/>
                  <a:gd name="connsiteX6" fmla="*/ 18171 w 656921"/>
                  <a:gd name="connsiteY6" fmla="*/ 235262 h 240262"/>
                  <a:gd name="connsiteX7" fmla="*/ 31456 w 656921"/>
                  <a:gd name="connsiteY7" fmla="*/ 165940 h 240262"/>
                  <a:gd name="connsiteX8" fmla="*/ 18078 w 656921"/>
                  <a:gd name="connsiteY8" fmla="*/ 102921 h 240262"/>
                  <a:gd name="connsiteX9" fmla="*/ 34177 w 656921"/>
                  <a:gd name="connsiteY9" fmla="*/ 0 h 240262"/>
                  <a:gd name="connsiteX10" fmla="*/ 362847 w 656921"/>
                  <a:gd name="connsiteY10" fmla="*/ 87377 h 240262"/>
                  <a:gd name="connsiteX11" fmla="*/ 611768 w 656921"/>
                  <a:gd name="connsiteY11" fmla="*/ 104207 h 240262"/>
                  <a:gd name="connsiteX0" fmla="*/ 636459 w 681612"/>
                  <a:gd name="connsiteY0" fmla="*/ 104207 h 240262"/>
                  <a:gd name="connsiteX1" fmla="*/ 670913 w 681612"/>
                  <a:gd name="connsiteY1" fmla="*/ 181772 h 240262"/>
                  <a:gd name="connsiteX2" fmla="*/ 513176 w 681612"/>
                  <a:gd name="connsiteY2" fmla="*/ 205747 h 240262"/>
                  <a:gd name="connsiteX3" fmla="*/ 372421 w 681612"/>
                  <a:gd name="connsiteY3" fmla="*/ 176274 h 240262"/>
                  <a:gd name="connsiteX4" fmla="*/ 239971 w 681612"/>
                  <a:gd name="connsiteY4" fmla="*/ 240247 h 240262"/>
                  <a:gd name="connsiteX5" fmla="*/ 156556 w 681612"/>
                  <a:gd name="connsiteY5" fmla="*/ 182786 h 240262"/>
                  <a:gd name="connsiteX6" fmla="*/ 42862 w 681612"/>
                  <a:gd name="connsiteY6" fmla="*/ 235262 h 240262"/>
                  <a:gd name="connsiteX7" fmla="*/ 0 w 681612"/>
                  <a:gd name="connsiteY7" fmla="*/ 175699 h 240262"/>
                  <a:gd name="connsiteX8" fmla="*/ 42769 w 681612"/>
                  <a:gd name="connsiteY8" fmla="*/ 102921 h 240262"/>
                  <a:gd name="connsiteX9" fmla="*/ 58868 w 681612"/>
                  <a:gd name="connsiteY9" fmla="*/ 0 h 240262"/>
                  <a:gd name="connsiteX10" fmla="*/ 387538 w 681612"/>
                  <a:gd name="connsiteY10" fmla="*/ 87377 h 240262"/>
                  <a:gd name="connsiteX11" fmla="*/ 636459 w 681612"/>
                  <a:gd name="connsiteY11" fmla="*/ 104207 h 240262"/>
                  <a:gd name="connsiteX0" fmla="*/ 636459 w 681612"/>
                  <a:gd name="connsiteY0" fmla="*/ 104207 h 246593"/>
                  <a:gd name="connsiteX1" fmla="*/ 670913 w 681612"/>
                  <a:gd name="connsiteY1" fmla="*/ 181772 h 246593"/>
                  <a:gd name="connsiteX2" fmla="*/ 513176 w 681612"/>
                  <a:gd name="connsiteY2" fmla="*/ 205747 h 246593"/>
                  <a:gd name="connsiteX3" fmla="*/ 372421 w 681612"/>
                  <a:gd name="connsiteY3" fmla="*/ 176274 h 246593"/>
                  <a:gd name="connsiteX4" fmla="*/ 239971 w 681612"/>
                  <a:gd name="connsiteY4" fmla="*/ 240247 h 246593"/>
                  <a:gd name="connsiteX5" fmla="*/ 156556 w 681612"/>
                  <a:gd name="connsiteY5" fmla="*/ 182786 h 246593"/>
                  <a:gd name="connsiteX6" fmla="*/ 70519 w 681612"/>
                  <a:gd name="connsiteY6" fmla="*/ 246577 h 246593"/>
                  <a:gd name="connsiteX7" fmla="*/ 0 w 681612"/>
                  <a:gd name="connsiteY7" fmla="*/ 175699 h 246593"/>
                  <a:gd name="connsiteX8" fmla="*/ 42769 w 681612"/>
                  <a:gd name="connsiteY8" fmla="*/ 102921 h 246593"/>
                  <a:gd name="connsiteX9" fmla="*/ 58868 w 681612"/>
                  <a:gd name="connsiteY9" fmla="*/ 0 h 246593"/>
                  <a:gd name="connsiteX10" fmla="*/ 387538 w 681612"/>
                  <a:gd name="connsiteY10" fmla="*/ 87377 h 246593"/>
                  <a:gd name="connsiteX11" fmla="*/ 636459 w 681612"/>
                  <a:gd name="connsiteY11" fmla="*/ 104207 h 246593"/>
                  <a:gd name="connsiteX0" fmla="*/ 637815 w 682968"/>
                  <a:gd name="connsiteY0" fmla="*/ 140568 h 282954"/>
                  <a:gd name="connsiteX1" fmla="*/ 672269 w 682968"/>
                  <a:gd name="connsiteY1" fmla="*/ 218133 h 282954"/>
                  <a:gd name="connsiteX2" fmla="*/ 514532 w 682968"/>
                  <a:gd name="connsiteY2" fmla="*/ 242108 h 282954"/>
                  <a:gd name="connsiteX3" fmla="*/ 373777 w 682968"/>
                  <a:gd name="connsiteY3" fmla="*/ 212635 h 282954"/>
                  <a:gd name="connsiteX4" fmla="*/ 241327 w 682968"/>
                  <a:gd name="connsiteY4" fmla="*/ 276608 h 282954"/>
                  <a:gd name="connsiteX5" fmla="*/ 157912 w 682968"/>
                  <a:gd name="connsiteY5" fmla="*/ 219147 h 282954"/>
                  <a:gd name="connsiteX6" fmla="*/ 71875 w 682968"/>
                  <a:gd name="connsiteY6" fmla="*/ 282938 h 282954"/>
                  <a:gd name="connsiteX7" fmla="*/ 1356 w 682968"/>
                  <a:gd name="connsiteY7" fmla="*/ 212060 h 282954"/>
                  <a:gd name="connsiteX8" fmla="*/ 44125 w 682968"/>
                  <a:gd name="connsiteY8" fmla="*/ 139282 h 282954"/>
                  <a:gd name="connsiteX9" fmla="*/ 28247 w 682968"/>
                  <a:gd name="connsiteY9" fmla="*/ 0 h 282954"/>
                  <a:gd name="connsiteX10" fmla="*/ 388894 w 682968"/>
                  <a:gd name="connsiteY10" fmla="*/ 123738 h 282954"/>
                  <a:gd name="connsiteX11" fmla="*/ 637815 w 682968"/>
                  <a:gd name="connsiteY11" fmla="*/ 140568 h 282954"/>
                  <a:gd name="connsiteX0" fmla="*/ 637815 w 682968"/>
                  <a:gd name="connsiteY0" fmla="*/ 140568 h 295298"/>
                  <a:gd name="connsiteX1" fmla="*/ 672269 w 682968"/>
                  <a:gd name="connsiteY1" fmla="*/ 218133 h 295298"/>
                  <a:gd name="connsiteX2" fmla="*/ 514532 w 682968"/>
                  <a:gd name="connsiteY2" fmla="*/ 242108 h 295298"/>
                  <a:gd name="connsiteX3" fmla="*/ 373777 w 682968"/>
                  <a:gd name="connsiteY3" fmla="*/ 212635 h 295298"/>
                  <a:gd name="connsiteX4" fmla="*/ 241327 w 682968"/>
                  <a:gd name="connsiteY4" fmla="*/ 276608 h 295298"/>
                  <a:gd name="connsiteX5" fmla="*/ 157912 w 682968"/>
                  <a:gd name="connsiteY5" fmla="*/ 219147 h 295298"/>
                  <a:gd name="connsiteX6" fmla="*/ 19387 w 682968"/>
                  <a:gd name="connsiteY6" fmla="*/ 295285 h 295298"/>
                  <a:gd name="connsiteX7" fmla="*/ 1356 w 682968"/>
                  <a:gd name="connsiteY7" fmla="*/ 212060 h 295298"/>
                  <a:gd name="connsiteX8" fmla="*/ 44125 w 682968"/>
                  <a:gd name="connsiteY8" fmla="*/ 139282 h 295298"/>
                  <a:gd name="connsiteX9" fmla="*/ 28247 w 682968"/>
                  <a:gd name="connsiteY9" fmla="*/ 0 h 295298"/>
                  <a:gd name="connsiteX10" fmla="*/ 388894 w 682968"/>
                  <a:gd name="connsiteY10" fmla="*/ 123738 h 295298"/>
                  <a:gd name="connsiteX11" fmla="*/ 637815 w 682968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58794 w 697637"/>
                  <a:gd name="connsiteY8" fmla="*/ 139282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52484 w 697637"/>
                  <a:gd name="connsiteY0" fmla="*/ 140568 h 295298"/>
                  <a:gd name="connsiteX1" fmla="*/ 686938 w 697637"/>
                  <a:gd name="connsiteY1" fmla="*/ 218133 h 295298"/>
                  <a:gd name="connsiteX2" fmla="*/ 529201 w 697637"/>
                  <a:gd name="connsiteY2" fmla="*/ 242108 h 295298"/>
                  <a:gd name="connsiteX3" fmla="*/ 388446 w 697637"/>
                  <a:gd name="connsiteY3" fmla="*/ 212635 h 295298"/>
                  <a:gd name="connsiteX4" fmla="*/ 255996 w 697637"/>
                  <a:gd name="connsiteY4" fmla="*/ 276608 h 295298"/>
                  <a:gd name="connsiteX5" fmla="*/ 172581 w 697637"/>
                  <a:gd name="connsiteY5" fmla="*/ 219147 h 295298"/>
                  <a:gd name="connsiteX6" fmla="*/ 34056 w 697637"/>
                  <a:gd name="connsiteY6" fmla="*/ 295285 h 295298"/>
                  <a:gd name="connsiteX7" fmla="*/ 16025 w 697637"/>
                  <a:gd name="connsiteY7" fmla="*/ 212060 h 295298"/>
                  <a:gd name="connsiteX8" fmla="*/ 29638 w 697637"/>
                  <a:gd name="connsiteY8" fmla="*/ 137900 h 295298"/>
                  <a:gd name="connsiteX9" fmla="*/ 42916 w 697637"/>
                  <a:gd name="connsiteY9" fmla="*/ 0 h 295298"/>
                  <a:gd name="connsiteX10" fmla="*/ 403563 w 697637"/>
                  <a:gd name="connsiteY10" fmla="*/ 123738 h 295298"/>
                  <a:gd name="connsiteX11" fmla="*/ 652484 w 697637"/>
                  <a:gd name="connsiteY11" fmla="*/ 140568 h 295298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73321 w 718474"/>
                  <a:gd name="connsiteY0" fmla="*/ 166452 h 321182"/>
                  <a:gd name="connsiteX1" fmla="*/ 707775 w 718474"/>
                  <a:gd name="connsiteY1" fmla="*/ 244017 h 321182"/>
                  <a:gd name="connsiteX2" fmla="*/ 550038 w 718474"/>
                  <a:gd name="connsiteY2" fmla="*/ 267992 h 321182"/>
                  <a:gd name="connsiteX3" fmla="*/ 409283 w 718474"/>
                  <a:gd name="connsiteY3" fmla="*/ 238519 h 321182"/>
                  <a:gd name="connsiteX4" fmla="*/ 276833 w 718474"/>
                  <a:gd name="connsiteY4" fmla="*/ 302492 h 321182"/>
                  <a:gd name="connsiteX5" fmla="*/ 193418 w 718474"/>
                  <a:gd name="connsiteY5" fmla="*/ 245031 h 321182"/>
                  <a:gd name="connsiteX6" fmla="*/ 54893 w 718474"/>
                  <a:gd name="connsiteY6" fmla="*/ 321169 h 321182"/>
                  <a:gd name="connsiteX7" fmla="*/ 36862 w 718474"/>
                  <a:gd name="connsiteY7" fmla="*/ 237944 h 321182"/>
                  <a:gd name="connsiteX8" fmla="*/ 50475 w 718474"/>
                  <a:gd name="connsiteY8" fmla="*/ 163784 h 321182"/>
                  <a:gd name="connsiteX9" fmla="*/ 27157 w 718474"/>
                  <a:gd name="connsiteY9" fmla="*/ 0 h 321182"/>
                  <a:gd name="connsiteX10" fmla="*/ 424400 w 718474"/>
                  <a:gd name="connsiteY10" fmla="*/ 149622 h 321182"/>
                  <a:gd name="connsiteX11" fmla="*/ 673321 w 718474"/>
                  <a:gd name="connsiteY11" fmla="*/ 166452 h 321182"/>
                  <a:gd name="connsiteX0" fmla="*/ 669370 w 714523"/>
                  <a:gd name="connsiteY0" fmla="*/ 176928 h 331658"/>
                  <a:gd name="connsiteX1" fmla="*/ 703824 w 714523"/>
                  <a:gd name="connsiteY1" fmla="*/ 254493 h 331658"/>
                  <a:gd name="connsiteX2" fmla="*/ 546087 w 714523"/>
                  <a:gd name="connsiteY2" fmla="*/ 278468 h 331658"/>
                  <a:gd name="connsiteX3" fmla="*/ 405332 w 714523"/>
                  <a:gd name="connsiteY3" fmla="*/ 248995 h 331658"/>
                  <a:gd name="connsiteX4" fmla="*/ 272882 w 714523"/>
                  <a:gd name="connsiteY4" fmla="*/ 312968 h 331658"/>
                  <a:gd name="connsiteX5" fmla="*/ 189467 w 714523"/>
                  <a:gd name="connsiteY5" fmla="*/ 255507 h 331658"/>
                  <a:gd name="connsiteX6" fmla="*/ 50942 w 714523"/>
                  <a:gd name="connsiteY6" fmla="*/ 331645 h 331658"/>
                  <a:gd name="connsiteX7" fmla="*/ 32911 w 714523"/>
                  <a:gd name="connsiteY7" fmla="*/ 248420 h 331658"/>
                  <a:gd name="connsiteX8" fmla="*/ 46524 w 714523"/>
                  <a:gd name="connsiteY8" fmla="*/ 174260 h 331658"/>
                  <a:gd name="connsiteX9" fmla="*/ 27824 w 714523"/>
                  <a:gd name="connsiteY9" fmla="*/ 0 h 331658"/>
                  <a:gd name="connsiteX10" fmla="*/ 420449 w 714523"/>
                  <a:gd name="connsiteY10" fmla="*/ 160098 h 331658"/>
                  <a:gd name="connsiteX11" fmla="*/ 669370 w 7145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2770 w 697923"/>
                  <a:gd name="connsiteY0" fmla="*/ 176928 h 331658"/>
                  <a:gd name="connsiteX1" fmla="*/ 687224 w 697923"/>
                  <a:gd name="connsiteY1" fmla="*/ 254493 h 331658"/>
                  <a:gd name="connsiteX2" fmla="*/ 529487 w 697923"/>
                  <a:gd name="connsiteY2" fmla="*/ 278468 h 331658"/>
                  <a:gd name="connsiteX3" fmla="*/ 388732 w 697923"/>
                  <a:gd name="connsiteY3" fmla="*/ 248995 h 331658"/>
                  <a:gd name="connsiteX4" fmla="*/ 256282 w 697923"/>
                  <a:gd name="connsiteY4" fmla="*/ 312968 h 331658"/>
                  <a:gd name="connsiteX5" fmla="*/ 172867 w 697923"/>
                  <a:gd name="connsiteY5" fmla="*/ 255507 h 331658"/>
                  <a:gd name="connsiteX6" fmla="*/ 34342 w 697923"/>
                  <a:gd name="connsiteY6" fmla="*/ 331645 h 331658"/>
                  <a:gd name="connsiteX7" fmla="*/ 16311 w 697923"/>
                  <a:gd name="connsiteY7" fmla="*/ 248420 h 331658"/>
                  <a:gd name="connsiteX8" fmla="*/ 29924 w 697923"/>
                  <a:gd name="connsiteY8" fmla="*/ 174260 h 331658"/>
                  <a:gd name="connsiteX9" fmla="*/ 11224 w 697923"/>
                  <a:gd name="connsiteY9" fmla="*/ 0 h 331658"/>
                  <a:gd name="connsiteX10" fmla="*/ 403849 w 697923"/>
                  <a:gd name="connsiteY10" fmla="*/ 160098 h 331658"/>
                  <a:gd name="connsiteX11" fmla="*/ 652770 w 697923"/>
                  <a:gd name="connsiteY11" fmla="*/ 176928 h 331658"/>
                  <a:gd name="connsiteX0" fmla="*/ 657645 w 702798"/>
                  <a:gd name="connsiteY0" fmla="*/ 176928 h 331658"/>
                  <a:gd name="connsiteX1" fmla="*/ 692099 w 702798"/>
                  <a:gd name="connsiteY1" fmla="*/ 254493 h 331658"/>
                  <a:gd name="connsiteX2" fmla="*/ 534362 w 702798"/>
                  <a:gd name="connsiteY2" fmla="*/ 278468 h 331658"/>
                  <a:gd name="connsiteX3" fmla="*/ 393607 w 702798"/>
                  <a:gd name="connsiteY3" fmla="*/ 248995 h 331658"/>
                  <a:gd name="connsiteX4" fmla="*/ 261157 w 702798"/>
                  <a:gd name="connsiteY4" fmla="*/ 312968 h 331658"/>
                  <a:gd name="connsiteX5" fmla="*/ 177742 w 702798"/>
                  <a:gd name="connsiteY5" fmla="*/ 255507 h 331658"/>
                  <a:gd name="connsiteX6" fmla="*/ 39217 w 702798"/>
                  <a:gd name="connsiteY6" fmla="*/ 331645 h 331658"/>
                  <a:gd name="connsiteX7" fmla="*/ 21186 w 702798"/>
                  <a:gd name="connsiteY7" fmla="*/ 248420 h 331658"/>
                  <a:gd name="connsiteX8" fmla="*/ 34799 w 702798"/>
                  <a:gd name="connsiteY8" fmla="*/ 174260 h 331658"/>
                  <a:gd name="connsiteX9" fmla="*/ 16099 w 702798"/>
                  <a:gd name="connsiteY9" fmla="*/ 0 h 331658"/>
                  <a:gd name="connsiteX10" fmla="*/ 408724 w 702798"/>
                  <a:gd name="connsiteY10" fmla="*/ 160098 h 331658"/>
                  <a:gd name="connsiteX11" fmla="*/ 657645 w 702798"/>
                  <a:gd name="connsiteY11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176928 h 331658"/>
                  <a:gd name="connsiteX1" fmla="*/ 686939 w 697638"/>
                  <a:gd name="connsiteY1" fmla="*/ 254493 h 331658"/>
                  <a:gd name="connsiteX2" fmla="*/ 529202 w 697638"/>
                  <a:gd name="connsiteY2" fmla="*/ 278468 h 331658"/>
                  <a:gd name="connsiteX3" fmla="*/ 388447 w 697638"/>
                  <a:gd name="connsiteY3" fmla="*/ 248995 h 331658"/>
                  <a:gd name="connsiteX4" fmla="*/ 255997 w 697638"/>
                  <a:gd name="connsiteY4" fmla="*/ 312968 h 331658"/>
                  <a:gd name="connsiteX5" fmla="*/ 172582 w 697638"/>
                  <a:gd name="connsiteY5" fmla="*/ 255507 h 331658"/>
                  <a:gd name="connsiteX6" fmla="*/ 34057 w 697638"/>
                  <a:gd name="connsiteY6" fmla="*/ 331645 h 331658"/>
                  <a:gd name="connsiteX7" fmla="*/ 16026 w 697638"/>
                  <a:gd name="connsiteY7" fmla="*/ 248420 h 331658"/>
                  <a:gd name="connsiteX8" fmla="*/ 10939 w 697638"/>
                  <a:gd name="connsiteY8" fmla="*/ 0 h 331658"/>
                  <a:gd name="connsiteX9" fmla="*/ 403564 w 697638"/>
                  <a:gd name="connsiteY9" fmla="*/ 160098 h 331658"/>
                  <a:gd name="connsiteX10" fmla="*/ 652485 w 697638"/>
                  <a:gd name="connsiteY10" fmla="*/ 176928 h 331658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62546 h 217276"/>
                  <a:gd name="connsiteX1" fmla="*/ 686939 w 697638"/>
                  <a:gd name="connsiteY1" fmla="*/ 140111 h 217276"/>
                  <a:gd name="connsiteX2" fmla="*/ 529202 w 697638"/>
                  <a:gd name="connsiteY2" fmla="*/ 164086 h 217276"/>
                  <a:gd name="connsiteX3" fmla="*/ 388447 w 697638"/>
                  <a:gd name="connsiteY3" fmla="*/ 134613 h 217276"/>
                  <a:gd name="connsiteX4" fmla="*/ 255997 w 697638"/>
                  <a:gd name="connsiteY4" fmla="*/ 198586 h 217276"/>
                  <a:gd name="connsiteX5" fmla="*/ 172582 w 697638"/>
                  <a:gd name="connsiteY5" fmla="*/ 141125 h 217276"/>
                  <a:gd name="connsiteX6" fmla="*/ 34057 w 697638"/>
                  <a:gd name="connsiteY6" fmla="*/ 217263 h 217276"/>
                  <a:gd name="connsiteX7" fmla="*/ 16026 w 697638"/>
                  <a:gd name="connsiteY7" fmla="*/ 134038 h 217276"/>
                  <a:gd name="connsiteX8" fmla="*/ 94935 w 697638"/>
                  <a:gd name="connsiteY8" fmla="*/ 0 h 217276"/>
                  <a:gd name="connsiteX9" fmla="*/ 403564 w 697638"/>
                  <a:gd name="connsiteY9" fmla="*/ 45716 h 217276"/>
                  <a:gd name="connsiteX10" fmla="*/ 652485 w 697638"/>
                  <a:gd name="connsiteY10" fmla="*/ 62546 h 217276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52485 w 697638"/>
                  <a:gd name="connsiteY0" fmla="*/ 16872 h 171602"/>
                  <a:gd name="connsiteX1" fmla="*/ 686939 w 697638"/>
                  <a:gd name="connsiteY1" fmla="*/ 94437 h 171602"/>
                  <a:gd name="connsiteX2" fmla="*/ 529202 w 697638"/>
                  <a:gd name="connsiteY2" fmla="*/ 118412 h 171602"/>
                  <a:gd name="connsiteX3" fmla="*/ 388447 w 697638"/>
                  <a:gd name="connsiteY3" fmla="*/ 88939 h 171602"/>
                  <a:gd name="connsiteX4" fmla="*/ 255997 w 697638"/>
                  <a:gd name="connsiteY4" fmla="*/ 152912 h 171602"/>
                  <a:gd name="connsiteX5" fmla="*/ 172582 w 697638"/>
                  <a:gd name="connsiteY5" fmla="*/ 95451 h 171602"/>
                  <a:gd name="connsiteX6" fmla="*/ 34057 w 697638"/>
                  <a:gd name="connsiteY6" fmla="*/ 171589 h 171602"/>
                  <a:gd name="connsiteX7" fmla="*/ 16026 w 697638"/>
                  <a:gd name="connsiteY7" fmla="*/ 88364 h 171602"/>
                  <a:gd name="connsiteX8" fmla="*/ 135312 w 697638"/>
                  <a:gd name="connsiteY8" fmla="*/ 2124 h 171602"/>
                  <a:gd name="connsiteX9" fmla="*/ 403564 w 697638"/>
                  <a:gd name="connsiteY9" fmla="*/ 42 h 171602"/>
                  <a:gd name="connsiteX10" fmla="*/ 652485 w 697638"/>
                  <a:gd name="connsiteY10" fmla="*/ 16872 h 171602"/>
                  <a:gd name="connsiteX0" fmla="*/ 644838 w 689991"/>
                  <a:gd name="connsiteY0" fmla="*/ 16872 h 171590"/>
                  <a:gd name="connsiteX1" fmla="*/ 679292 w 689991"/>
                  <a:gd name="connsiteY1" fmla="*/ 94437 h 171590"/>
                  <a:gd name="connsiteX2" fmla="*/ 521555 w 689991"/>
                  <a:gd name="connsiteY2" fmla="*/ 118412 h 171590"/>
                  <a:gd name="connsiteX3" fmla="*/ 380800 w 689991"/>
                  <a:gd name="connsiteY3" fmla="*/ 88939 h 171590"/>
                  <a:gd name="connsiteX4" fmla="*/ 248350 w 689991"/>
                  <a:gd name="connsiteY4" fmla="*/ 152912 h 171590"/>
                  <a:gd name="connsiteX5" fmla="*/ 164935 w 689991"/>
                  <a:gd name="connsiteY5" fmla="*/ 95451 h 171590"/>
                  <a:gd name="connsiteX6" fmla="*/ 26410 w 689991"/>
                  <a:gd name="connsiteY6" fmla="*/ 171589 h 171590"/>
                  <a:gd name="connsiteX7" fmla="*/ 18817 w 689991"/>
                  <a:gd name="connsiteY7" fmla="*/ 92999 h 171590"/>
                  <a:gd name="connsiteX8" fmla="*/ 127665 w 689991"/>
                  <a:gd name="connsiteY8" fmla="*/ 2124 h 171590"/>
                  <a:gd name="connsiteX9" fmla="*/ 395917 w 689991"/>
                  <a:gd name="connsiteY9" fmla="*/ 42 h 171590"/>
                  <a:gd name="connsiteX10" fmla="*/ 644838 w 689991"/>
                  <a:gd name="connsiteY10" fmla="*/ 16872 h 171590"/>
                  <a:gd name="connsiteX0" fmla="*/ 760178 w 805331"/>
                  <a:gd name="connsiteY0" fmla="*/ 16872 h 360121"/>
                  <a:gd name="connsiteX1" fmla="*/ 794632 w 805331"/>
                  <a:gd name="connsiteY1" fmla="*/ 94437 h 360121"/>
                  <a:gd name="connsiteX2" fmla="*/ 636895 w 805331"/>
                  <a:gd name="connsiteY2" fmla="*/ 118412 h 360121"/>
                  <a:gd name="connsiteX3" fmla="*/ 496140 w 805331"/>
                  <a:gd name="connsiteY3" fmla="*/ 88939 h 360121"/>
                  <a:gd name="connsiteX4" fmla="*/ 363690 w 805331"/>
                  <a:gd name="connsiteY4" fmla="*/ 152912 h 360121"/>
                  <a:gd name="connsiteX5" fmla="*/ 280275 w 805331"/>
                  <a:gd name="connsiteY5" fmla="*/ 95451 h 360121"/>
                  <a:gd name="connsiteX6" fmla="*/ 3194 w 805331"/>
                  <a:gd name="connsiteY6" fmla="*/ 360121 h 360121"/>
                  <a:gd name="connsiteX7" fmla="*/ 134157 w 805331"/>
                  <a:gd name="connsiteY7" fmla="*/ 92999 h 360121"/>
                  <a:gd name="connsiteX8" fmla="*/ 243005 w 805331"/>
                  <a:gd name="connsiteY8" fmla="*/ 2124 h 360121"/>
                  <a:gd name="connsiteX9" fmla="*/ 511257 w 805331"/>
                  <a:gd name="connsiteY9" fmla="*/ 42 h 360121"/>
                  <a:gd name="connsiteX10" fmla="*/ 760178 w 805331"/>
                  <a:gd name="connsiteY10" fmla="*/ 16872 h 360121"/>
                  <a:gd name="connsiteX0" fmla="*/ 758550 w 803703"/>
                  <a:gd name="connsiteY0" fmla="*/ 16872 h 363006"/>
                  <a:gd name="connsiteX1" fmla="*/ 793004 w 803703"/>
                  <a:gd name="connsiteY1" fmla="*/ 94437 h 363006"/>
                  <a:gd name="connsiteX2" fmla="*/ 635267 w 803703"/>
                  <a:gd name="connsiteY2" fmla="*/ 118412 h 363006"/>
                  <a:gd name="connsiteX3" fmla="*/ 494512 w 803703"/>
                  <a:gd name="connsiteY3" fmla="*/ 88939 h 363006"/>
                  <a:gd name="connsiteX4" fmla="*/ 362062 w 803703"/>
                  <a:gd name="connsiteY4" fmla="*/ 152912 h 363006"/>
                  <a:gd name="connsiteX5" fmla="*/ 229529 w 803703"/>
                  <a:gd name="connsiteY5" fmla="*/ 229743 h 363006"/>
                  <a:gd name="connsiteX6" fmla="*/ 1566 w 803703"/>
                  <a:gd name="connsiteY6" fmla="*/ 360121 h 363006"/>
                  <a:gd name="connsiteX7" fmla="*/ 132529 w 803703"/>
                  <a:gd name="connsiteY7" fmla="*/ 92999 h 363006"/>
                  <a:gd name="connsiteX8" fmla="*/ 241377 w 803703"/>
                  <a:gd name="connsiteY8" fmla="*/ 2124 h 363006"/>
                  <a:gd name="connsiteX9" fmla="*/ 509629 w 803703"/>
                  <a:gd name="connsiteY9" fmla="*/ 42 h 363006"/>
                  <a:gd name="connsiteX10" fmla="*/ 758550 w 803703"/>
                  <a:gd name="connsiteY10" fmla="*/ 16872 h 363006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494512 w 803703"/>
                  <a:gd name="connsiteY3" fmla="*/ 88939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37"/>
                  <a:gd name="connsiteX1" fmla="*/ 793004 w 803703"/>
                  <a:gd name="connsiteY1" fmla="*/ 94437 h 362837"/>
                  <a:gd name="connsiteX2" fmla="*/ 635267 w 803703"/>
                  <a:gd name="connsiteY2" fmla="*/ 118412 h 362837"/>
                  <a:gd name="connsiteX3" fmla="*/ 531644 w 803703"/>
                  <a:gd name="connsiteY3" fmla="*/ 220333 h 362837"/>
                  <a:gd name="connsiteX4" fmla="*/ 380738 w 803703"/>
                  <a:gd name="connsiteY4" fmla="*/ 205289 h 362837"/>
                  <a:gd name="connsiteX5" fmla="*/ 229529 w 803703"/>
                  <a:gd name="connsiteY5" fmla="*/ 229743 h 362837"/>
                  <a:gd name="connsiteX6" fmla="*/ 1566 w 803703"/>
                  <a:gd name="connsiteY6" fmla="*/ 360121 h 362837"/>
                  <a:gd name="connsiteX7" fmla="*/ 132529 w 803703"/>
                  <a:gd name="connsiteY7" fmla="*/ 92999 h 362837"/>
                  <a:gd name="connsiteX8" fmla="*/ 241377 w 803703"/>
                  <a:gd name="connsiteY8" fmla="*/ 2124 h 362837"/>
                  <a:gd name="connsiteX9" fmla="*/ 509629 w 803703"/>
                  <a:gd name="connsiteY9" fmla="*/ 42 h 362837"/>
                  <a:gd name="connsiteX10" fmla="*/ 758550 w 803703"/>
                  <a:gd name="connsiteY10" fmla="*/ 16872 h 362837"/>
                  <a:gd name="connsiteX0" fmla="*/ 758550 w 803703"/>
                  <a:gd name="connsiteY0" fmla="*/ 16872 h 362816"/>
                  <a:gd name="connsiteX1" fmla="*/ 793004 w 803703"/>
                  <a:gd name="connsiteY1" fmla="*/ 94437 h 362816"/>
                  <a:gd name="connsiteX2" fmla="*/ 635267 w 803703"/>
                  <a:gd name="connsiteY2" fmla="*/ 118412 h 362816"/>
                  <a:gd name="connsiteX3" fmla="*/ 531644 w 803703"/>
                  <a:gd name="connsiteY3" fmla="*/ 220333 h 362816"/>
                  <a:gd name="connsiteX4" fmla="*/ 381954 w 803703"/>
                  <a:gd name="connsiteY4" fmla="*/ 212333 h 362816"/>
                  <a:gd name="connsiteX5" fmla="*/ 229529 w 803703"/>
                  <a:gd name="connsiteY5" fmla="*/ 229743 h 362816"/>
                  <a:gd name="connsiteX6" fmla="*/ 1566 w 803703"/>
                  <a:gd name="connsiteY6" fmla="*/ 360121 h 362816"/>
                  <a:gd name="connsiteX7" fmla="*/ 132529 w 803703"/>
                  <a:gd name="connsiteY7" fmla="*/ 92999 h 362816"/>
                  <a:gd name="connsiteX8" fmla="*/ 241377 w 803703"/>
                  <a:gd name="connsiteY8" fmla="*/ 2124 h 362816"/>
                  <a:gd name="connsiteX9" fmla="*/ 509629 w 803703"/>
                  <a:gd name="connsiteY9" fmla="*/ 42 h 362816"/>
                  <a:gd name="connsiteX10" fmla="*/ 758550 w 803703"/>
                  <a:gd name="connsiteY10" fmla="*/ 16872 h 362816"/>
                  <a:gd name="connsiteX0" fmla="*/ 788540 w 833693"/>
                  <a:gd name="connsiteY0" fmla="*/ 16872 h 360329"/>
                  <a:gd name="connsiteX1" fmla="*/ 822994 w 833693"/>
                  <a:gd name="connsiteY1" fmla="*/ 94437 h 360329"/>
                  <a:gd name="connsiteX2" fmla="*/ 665257 w 833693"/>
                  <a:gd name="connsiteY2" fmla="*/ 118412 h 360329"/>
                  <a:gd name="connsiteX3" fmla="*/ 561634 w 833693"/>
                  <a:gd name="connsiteY3" fmla="*/ 220333 h 360329"/>
                  <a:gd name="connsiteX4" fmla="*/ 411944 w 833693"/>
                  <a:gd name="connsiteY4" fmla="*/ 212333 h 360329"/>
                  <a:gd name="connsiteX5" fmla="*/ 259519 w 833693"/>
                  <a:gd name="connsiteY5" fmla="*/ 229743 h 360329"/>
                  <a:gd name="connsiteX6" fmla="*/ 31556 w 833693"/>
                  <a:gd name="connsiteY6" fmla="*/ 360121 h 360329"/>
                  <a:gd name="connsiteX7" fmla="*/ 23376 w 833693"/>
                  <a:gd name="connsiteY7" fmla="*/ 250193 h 360329"/>
                  <a:gd name="connsiteX8" fmla="*/ 271367 w 833693"/>
                  <a:gd name="connsiteY8" fmla="*/ 2124 h 360329"/>
                  <a:gd name="connsiteX9" fmla="*/ 539619 w 833693"/>
                  <a:gd name="connsiteY9" fmla="*/ 42 h 360329"/>
                  <a:gd name="connsiteX10" fmla="*/ 788540 w 833693"/>
                  <a:gd name="connsiteY10" fmla="*/ 16872 h 360329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540 w 833693"/>
                  <a:gd name="connsiteY0" fmla="*/ 28980 h 372437"/>
                  <a:gd name="connsiteX1" fmla="*/ 822994 w 833693"/>
                  <a:gd name="connsiteY1" fmla="*/ 106545 h 372437"/>
                  <a:gd name="connsiteX2" fmla="*/ 665257 w 833693"/>
                  <a:gd name="connsiteY2" fmla="*/ 130520 h 372437"/>
                  <a:gd name="connsiteX3" fmla="*/ 561634 w 833693"/>
                  <a:gd name="connsiteY3" fmla="*/ 232441 h 372437"/>
                  <a:gd name="connsiteX4" fmla="*/ 411944 w 833693"/>
                  <a:gd name="connsiteY4" fmla="*/ 224441 h 372437"/>
                  <a:gd name="connsiteX5" fmla="*/ 259519 w 833693"/>
                  <a:gd name="connsiteY5" fmla="*/ 241851 h 372437"/>
                  <a:gd name="connsiteX6" fmla="*/ 31556 w 833693"/>
                  <a:gd name="connsiteY6" fmla="*/ 372229 h 372437"/>
                  <a:gd name="connsiteX7" fmla="*/ 23376 w 833693"/>
                  <a:gd name="connsiteY7" fmla="*/ 262301 h 372437"/>
                  <a:gd name="connsiteX8" fmla="*/ 171460 w 833693"/>
                  <a:gd name="connsiteY8" fmla="*/ 203301 h 372437"/>
                  <a:gd name="connsiteX9" fmla="*/ 539619 w 833693"/>
                  <a:gd name="connsiteY9" fmla="*/ 12150 h 372437"/>
                  <a:gd name="connsiteX10" fmla="*/ 788540 w 833693"/>
                  <a:gd name="connsiteY10" fmla="*/ 28980 h 372437"/>
                  <a:gd name="connsiteX0" fmla="*/ 788784 w 833937"/>
                  <a:gd name="connsiteY0" fmla="*/ 28980 h 372667"/>
                  <a:gd name="connsiteX1" fmla="*/ 823238 w 833937"/>
                  <a:gd name="connsiteY1" fmla="*/ 106545 h 372667"/>
                  <a:gd name="connsiteX2" fmla="*/ 665501 w 833937"/>
                  <a:gd name="connsiteY2" fmla="*/ 130520 h 372667"/>
                  <a:gd name="connsiteX3" fmla="*/ 561878 w 833937"/>
                  <a:gd name="connsiteY3" fmla="*/ 232441 h 372667"/>
                  <a:gd name="connsiteX4" fmla="*/ 412188 w 833937"/>
                  <a:gd name="connsiteY4" fmla="*/ 224441 h 372667"/>
                  <a:gd name="connsiteX5" fmla="*/ 259763 w 833937"/>
                  <a:gd name="connsiteY5" fmla="*/ 241851 h 372667"/>
                  <a:gd name="connsiteX6" fmla="*/ 31800 w 833937"/>
                  <a:gd name="connsiteY6" fmla="*/ 372229 h 372667"/>
                  <a:gd name="connsiteX7" fmla="*/ 23620 w 833937"/>
                  <a:gd name="connsiteY7" fmla="*/ 262301 h 372667"/>
                  <a:gd name="connsiteX8" fmla="*/ 171704 w 833937"/>
                  <a:gd name="connsiteY8" fmla="*/ 203301 h 372667"/>
                  <a:gd name="connsiteX9" fmla="*/ 539863 w 833937"/>
                  <a:gd name="connsiteY9" fmla="*/ 12150 h 372667"/>
                  <a:gd name="connsiteX10" fmla="*/ 788784 w 833937"/>
                  <a:gd name="connsiteY10" fmla="*/ 28980 h 372667"/>
                  <a:gd name="connsiteX0" fmla="*/ 800180 w 845333"/>
                  <a:gd name="connsiteY0" fmla="*/ 28980 h 372341"/>
                  <a:gd name="connsiteX1" fmla="*/ 834634 w 845333"/>
                  <a:gd name="connsiteY1" fmla="*/ 106545 h 372341"/>
                  <a:gd name="connsiteX2" fmla="*/ 676897 w 845333"/>
                  <a:gd name="connsiteY2" fmla="*/ 130520 h 372341"/>
                  <a:gd name="connsiteX3" fmla="*/ 573274 w 845333"/>
                  <a:gd name="connsiteY3" fmla="*/ 232441 h 372341"/>
                  <a:gd name="connsiteX4" fmla="*/ 423584 w 845333"/>
                  <a:gd name="connsiteY4" fmla="*/ 224441 h 372341"/>
                  <a:gd name="connsiteX5" fmla="*/ 271159 w 845333"/>
                  <a:gd name="connsiteY5" fmla="*/ 241851 h 372341"/>
                  <a:gd name="connsiteX6" fmla="*/ 43196 w 845333"/>
                  <a:gd name="connsiteY6" fmla="*/ 372229 h 372341"/>
                  <a:gd name="connsiteX7" fmla="*/ 35016 w 845333"/>
                  <a:gd name="connsiteY7" fmla="*/ 262301 h 372341"/>
                  <a:gd name="connsiteX8" fmla="*/ 183100 w 845333"/>
                  <a:gd name="connsiteY8" fmla="*/ 203301 h 372341"/>
                  <a:gd name="connsiteX9" fmla="*/ 551259 w 845333"/>
                  <a:gd name="connsiteY9" fmla="*/ 12150 h 372341"/>
                  <a:gd name="connsiteX10" fmla="*/ 800180 w 845333"/>
                  <a:gd name="connsiteY10" fmla="*/ 28980 h 372341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83524 w 828677"/>
                  <a:gd name="connsiteY0" fmla="*/ 28980 h 373365"/>
                  <a:gd name="connsiteX1" fmla="*/ 817978 w 828677"/>
                  <a:gd name="connsiteY1" fmla="*/ 106545 h 373365"/>
                  <a:gd name="connsiteX2" fmla="*/ 660241 w 828677"/>
                  <a:gd name="connsiteY2" fmla="*/ 130520 h 373365"/>
                  <a:gd name="connsiteX3" fmla="*/ 556618 w 828677"/>
                  <a:gd name="connsiteY3" fmla="*/ 232441 h 373365"/>
                  <a:gd name="connsiteX4" fmla="*/ 406928 w 828677"/>
                  <a:gd name="connsiteY4" fmla="*/ 224441 h 373365"/>
                  <a:gd name="connsiteX5" fmla="*/ 254503 w 828677"/>
                  <a:gd name="connsiteY5" fmla="*/ 241851 h 373365"/>
                  <a:gd name="connsiteX6" fmla="*/ 26540 w 828677"/>
                  <a:gd name="connsiteY6" fmla="*/ 372229 h 373365"/>
                  <a:gd name="connsiteX7" fmla="*/ 45898 w 828677"/>
                  <a:gd name="connsiteY7" fmla="*/ 296209 h 373365"/>
                  <a:gd name="connsiteX8" fmla="*/ 166444 w 828677"/>
                  <a:gd name="connsiteY8" fmla="*/ 203301 h 373365"/>
                  <a:gd name="connsiteX9" fmla="*/ 534603 w 828677"/>
                  <a:gd name="connsiteY9" fmla="*/ 12150 h 373365"/>
                  <a:gd name="connsiteX10" fmla="*/ 783524 w 828677"/>
                  <a:gd name="connsiteY10" fmla="*/ 28980 h 373365"/>
                  <a:gd name="connsiteX0" fmla="*/ 773100 w 818253"/>
                  <a:gd name="connsiteY0" fmla="*/ 31657 h 375790"/>
                  <a:gd name="connsiteX1" fmla="*/ 807554 w 818253"/>
                  <a:gd name="connsiteY1" fmla="*/ 109222 h 375790"/>
                  <a:gd name="connsiteX2" fmla="*/ 649817 w 818253"/>
                  <a:gd name="connsiteY2" fmla="*/ 133197 h 375790"/>
                  <a:gd name="connsiteX3" fmla="*/ 546194 w 818253"/>
                  <a:gd name="connsiteY3" fmla="*/ 235118 h 375790"/>
                  <a:gd name="connsiteX4" fmla="*/ 396504 w 818253"/>
                  <a:gd name="connsiteY4" fmla="*/ 227118 h 375790"/>
                  <a:gd name="connsiteX5" fmla="*/ 244079 w 818253"/>
                  <a:gd name="connsiteY5" fmla="*/ 244528 h 375790"/>
                  <a:gd name="connsiteX6" fmla="*/ 16116 w 818253"/>
                  <a:gd name="connsiteY6" fmla="*/ 374906 h 375790"/>
                  <a:gd name="connsiteX7" fmla="*/ 35474 w 818253"/>
                  <a:gd name="connsiteY7" fmla="*/ 298886 h 375790"/>
                  <a:gd name="connsiteX8" fmla="*/ 169522 w 818253"/>
                  <a:gd name="connsiteY8" fmla="*/ 242325 h 375790"/>
                  <a:gd name="connsiteX9" fmla="*/ 524179 w 818253"/>
                  <a:gd name="connsiteY9" fmla="*/ 14827 h 375790"/>
                  <a:gd name="connsiteX10" fmla="*/ 773100 w 818253"/>
                  <a:gd name="connsiteY10" fmla="*/ 31657 h 375790"/>
                  <a:gd name="connsiteX0" fmla="*/ 833595 w 878748"/>
                  <a:gd name="connsiteY0" fmla="*/ 31657 h 411609"/>
                  <a:gd name="connsiteX1" fmla="*/ 868049 w 878748"/>
                  <a:gd name="connsiteY1" fmla="*/ 109222 h 411609"/>
                  <a:gd name="connsiteX2" fmla="*/ 710312 w 878748"/>
                  <a:gd name="connsiteY2" fmla="*/ 133197 h 411609"/>
                  <a:gd name="connsiteX3" fmla="*/ 606689 w 878748"/>
                  <a:gd name="connsiteY3" fmla="*/ 235118 h 411609"/>
                  <a:gd name="connsiteX4" fmla="*/ 456999 w 878748"/>
                  <a:gd name="connsiteY4" fmla="*/ 227118 h 411609"/>
                  <a:gd name="connsiteX5" fmla="*/ 304574 w 878748"/>
                  <a:gd name="connsiteY5" fmla="*/ 244528 h 411609"/>
                  <a:gd name="connsiteX6" fmla="*/ 8137 w 878748"/>
                  <a:gd name="connsiteY6" fmla="*/ 410991 h 411609"/>
                  <a:gd name="connsiteX7" fmla="*/ 95969 w 878748"/>
                  <a:gd name="connsiteY7" fmla="*/ 298886 h 411609"/>
                  <a:gd name="connsiteX8" fmla="*/ 230017 w 878748"/>
                  <a:gd name="connsiteY8" fmla="*/ 242325 h 411609"/>
                  <a:gd name="connsiteX9" fmla="*/ 584674 w 878748"/>
                  <a:gd name="connsiteY9" fmla="*/ 14827 h 411609"/>
                  <a:gd name="connsiteX10" fmla="*/ 833595 w 878748"/>
                  <a:gd name="connsiteY10" fmla="*/ 31657 h 411609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57283 w 902436"/>
                  <a:gd name="connsiteY0" fmla="*/ 31657 h 417125"/>
                  <a:gd name="connsiteX1" fmla="*/ 891737 w 902436"/>
                  <a:gd name="connsiteY1" fmla="*/ 109222 h 417125"/>
                  <a:gd name="connsiteX2" fmla="*/ 734000 w 902436"/>
                  <a:gd name="connsiteY2" fmla="*/ 133197 h 417125"/>
                  <a:gd name="connsiteX3" fmla="*/ 630377 w 902436"/>
                  <a:gd name="connsiteY3" fmla="*/ 235118 h 417125"/>
                  <a:gd name="connsiteX4" fmla="*/ 480687 w 902436"/>
                  <a:gd name="connsiteY4" fmla="*/ 227118 h 417125"/>
                  <a:gd name="connsiteX5" fmla="*/ 328262 w 902436"/>
                  <a:gd name="connsiteY5" fmla="*/ 244528 h 417125"/>
                  <a:gd name="connsiteX6" fmla="*/ 31825 w 902436"/>
                  <a:gd name="connsiteY6" fmla="*/ 410991 h 417125"/>
                  <a:gd name="connsiteX7" fmla="*/ 119657 w 902436"/>
                  <a:gd name="connsiteY7" fmla="*/ 298886 h 417125"/>
                  <a:gd name="connsiteX8" fmla="*/ 253705 w 902436"/>
                  <a:gd name="connsiteY8" fmla="*/ 242325 h 417125"/>
                  <a:gd name="connsiteX9" fmla="*/ 608362 w 902436"/>
                  <a:gd name="connsiteY9" fmla="*/ 14827 h 417125"/>
                  <a:gd name="connsiteX10" fmla="*/ 857283 w 902436"/>
                  <a:gd name="connsiteY10" fmla="*/ 31657 h 417125"/>
                  <a:gd name="connsiteX0" fmla="*/ 832519 w 877672"/>
                  <a:gd name="connsiteY0" fmla="*/ 31657 h 410991"/>
                  <a:gd name="connsiteX1" fmla="*/ 866973 w 877672"/>
                  <a:gd name="connsiteY1" fmla="*/ 109222 h 410991"/>
                  <a:gd name="connsiteX2" fmla="*/ 709236 w 877672"/>
                  <a:gd name="connsiteY2" fmla="*/ 133197 h 410991"/>
                  <a:gd name="connsiteX3" fmla="*/ 605613 w 877672"/>
                  <a:gd name="connsiteY3" fmla="*/ 235118 h 410991"/>
                  <a:gd name="connsiteX4" fmla="*/ 455923 w 877672"/>
                  <a:gd name="connsiteY4" fmla="*/ 227118 h 410991"/>
                  <a:gd name="connsiteX5" fmla="*/ 303498 w 877672"/>
                  <a:gd name="connsiteY5" fmla="*/ 244528 h 410991"/>
                  <a:gd name="connsiteX6" fmla="*/ 7061 w 877672"/>
                  <a:gd name="connsiteY6" fmla="*/ 410991 h 410991"/>
                  <a:gd name="connsiteX7" fmla="*/ 94893 w 877672"/>
                  <a:gd name="connsiteY7" fmla="*/ 298886 h 410991"/>
                  <a:gd name="connsiteX8" fmla="*/ 228941 w 877672"/>
                  <a:gd name="connsiteY8" fmla="*/ 242325 h 410991"/>
                  <a:gd name="connsiteX9" fmla="*/ 583598 w 877672"/>
                  <a:gd name="connsiteY9" fmla="*/ 14827 h 410991"/>
                  <a:gd name="connsiteX10" fmla="*/ 832519 w 877672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58891 w 904044"/>
                  <a:gd name="connsiteY0" fmla="*/ 31657 h 410991"/>
                  <a:gd name="connsiteX1" fmla="*/ 893345 w 904044"/>
                  <a:gd name="connsiteY1" fmla="*/ 109222 h 410991"/>
                  <a:gd name="connsiteX2" fmla="*/ 735608 w 904044"/>
                  <a:gd name="connsiteY2" fmla="*/ 133197 h 410991"/>
                  <a:gd name="connsiteX3" fmla="*/ 631985 w 904044"/>
                  <a:gd name="connsiteY3" fmla="*/ 235118 h 410991"/>
                  <a:gd name="connsiteX4" fmla="*/ 482295 w 904044"/>
                  <a:gd name="connsiteY4" fmla="*/ 227118 h 410991"/>
                  <a:gd name="connsiteX5" fmla="*/ 329870 w 904044"/>
                  <a:gd name="connsiteY5" fmla="*/ 244528 h 410991"/>
                  <a:gd name="connsiteX6" fmla="*/ 33433 w 904044"/>
                  <a:gd name="connsiteY6" fmla="*/ 410991 h 410991"/>
                  <a:gd name="connsiteX7" fmla="*/ 20535 w 904044"/>
                  <a:gd name="connsiteY7" fmla="*/ 357506 h 410991"/>
                  <a:gd name="connsiteX8" fmla="*/ 255313 w 904044"/>
                  <a:gd name="connsiteY8" fmla="*/ 242325 h 410991"/>
                  <a:gd name="connsiteX9" fmla="*/ 609970 w 904044"/>
                  <a:gd name="connsiteY9" fmla="*/ 14827 h 410991"/>
                  <a:gd name="connsiteX10" fmla="*/ 858891 w 904044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1657 h 410991"/>
                  <a:gd name="connsiteX1" fmla="*/ 879761 w 890460"/>
                  <a:gd name="connsiteY1" fmla="*/ 109222 h 410991"/>
                  <a:gd name="connsiteX2" fmla="*/ 722024 w 890460"/>
                  <a:gd name="connsiteY2" fmla="*/ 133197 h 410991"/>
                  <a:gd name="connsiteX3" fmla="*/ 618401 w 890460"/>
                  <a:gd name="connsiteY3" fmla="*/ 235118 h 410991"/>
                  <a:gd name="connsiteX4" fmla="*/ 468711 w 890460"/>
                  <a:gd name="connsiteY4" fmla="*/ 227118 h 410991"/>
                  <a:gd name="connsiteX5" fmla="*/ 316286 w 890460"/>
                  <a:gd name="connsiteY5" fmla="*/ 244528 h 410991"/>
                  <a:gd name="connsiteX6" fmla="*/ 19849 w 890460"/>
                  <a:gd name="connsiteY6" fmla="*/ 410991 h 410991"/>
                  <a:gd name="connsiteX7" fmla="*/ 6951 w 890460"/>
                  <a:gd name="connsiteY7" fmla="*/ 357506 h 410991"/>
                  <a:gd name="connsiteX8" fmla="*/ 241729 w 890460"/>
                  <a:gd name="connsiteY8" fmla="*/ 242325 h 410991"/>
                  <a:gd name="connsiteX9" fmla="*/ 596386 w 890460"/>
                  <a:gd name="connsiteY9" fmla="*/ 14827 h 410991"/>
                  <a:gd name="connsiteX10" fmla="*/ 845307 w 890460"/>
                  <a:gd name="connsiteY10" fmla="*/ 31657 h 410991"/>
                  <a:gd name="connsiteX0" fmla="*/ 845307 w 890460"/>
                  <a:gd name="connsiteY0" fmla="*/ 33073 h 412407"/>
                  <a:gd name="connsiteX1" fmla="*/ 879761 w 890460"/>
                  <a:gd name="connsiteY1" fmla="*/ 110638 h 412407"/>
                  <a:gd name="connsiteX2" fmla="*/ 722024 w 890460"/>
                  <a:gd name="connsiteY2" fmla="*/ 134613 h 412407"/>
                  <a:gd name="connsiteX3" fmla="*/ 618401 w 890460"/>
                  <a:gd name="connsiteY3" fmla="*/ 236534 h 412407"/>
                  <a:gd name="connsiteX4" fmla="*/ 468711 w 890460"/>
                  <a:gd name="connsiteY4" fmla="*/ 228534 h 412407"/>
                  <a:gd name="connsiteX5" fmla="*/ 316286 w 890460"/>
                  <a:gd name="connsiteY5" fmla="*/ 245944 h 412407"/>
                  <a:gd name="connsiteX6" fmla="*/ 19849 w 890460"/>
                  <a:gd name="connsiteY6" fmla="*/ 412407 h 412407"/>
                  <a:gd name="connsiteX7" fmla="*/ 6951 w 890460"/>
                  <a:gd name="connsiteY7" fmla="*/ 358922 h 412407"/>
                  <a:gd name="connsiteX8" fmla="*/ 242631 w 890460"/>
                  <a:gd name="connsiteY8" fmla="*/ 262931 h 412407"/>
                  <a:gd name="connsiteX9" fmla="*/ 596386 w 890460"/>
                  <a:gd name="connsiteY9" fmla="*/ 16243 h 412407"/>
                  <a:gd name="connsiteX10" fmla="*/ 845307 w 890460"/>
                  <a:gd name="connsiteY10" fmla="*/ 33073 h 412407"/>
                  <a:gd name="connsiteX0" fmla="*/ 845307 w 848010"/>
                  <a:gd name="connsiteY0" fmla="*/ 33073 h 412407"/>
                  <a:gd name="connsiteX1" fmla="*/ 722024 w 848010"/>
                  <a:gd name="connsiteY1" fmla="*/ 134613 h 412407"/>
                  <a:gd name="connsiteX2" fmla="*/ 618401 w 848010"/>
                  <a:gd name="connsiteY2" fmla="*/ 236534 h 412407"/>
                  <a:gd name="connsiteX3" fmla="*/ 468711 w 848010"/>
                  <a:gd name="connsiteY3" fmla="*/ 228534 h 412407"/>
                  <a:gd name="connsiteX4" fmla="*/ 316286 w 848010"/>
                  <a:gd name="connsiteY4" fmla="*/ 245944 h 412407"/>
                  <a:gd name="connsiteX5" fmla="*/ 19849 w 848010"/>
                  <a:gd name="connsiteY5" fmla="*/ 412407 h 412407"/>
                  <a:gd name="connsiteX6" fmla="*/ 6951 w 848010"/>
                  <a:gd name="connsiteY6" fmla="*/ 358922 h 412407"/>
                  <a:gd name="connsiteX7" fmla="*/ 242631 w 848010"/>
                  <a:gd name="connsiteY7" fmla="*/ 262931 h 412407"/>
                  <a:gd name="connsiteX8" fmla="*/ 596386 w 848010"/>
                  <a:gd name="connsiteY8" fmla="*/ 16243 h 412407"/>
                  <a:gd name="connsiteX9" fmla="*/ 845307 w 848010"/>
                  <a:gd name="connsiteY9" fmla="*/ 33073 h 412407"/>
                  <a:gd name="connsiteX0" fmla="*/ 596386 w 722172"/>
                  <a:gd name="connsiteY0" fmla="*/ 2892 h 399056"/>
                  <a:gd name="connsiteX1" fmla="*/ 722024 w 722172"/>
                  <a:gd name="connsiteY1" fmla="*/ 121262 h 399056"/>
                  <a:gd name="connsiteX2" fmla="*/ 618401 w 722172"/>
                  <a:gd name="connsiteY2" fmla="*/ 223183 h 399056"/>
                  <a:gd name="connsiteX3" fmla="*/ 468711 w 722172"/>
                  <a:gd name="connsiteY3" fmla="*/ 215183 h 399056"/>
                  <a:gd name="connsiteX4" fmla="*/ 316286 w 722172"/>
                  <a:gd name="connsiteY4" fmla="*/ 232593 h 399056"/>
                  <a:gd name="connsiteX5" fmla="*/ 19849 w 722172"/>
                  <a:gd name="connsiteY5" fmla="*/ 399056 h 399056"/>
                  <a:gd name="connsiteX6" fmla="*/ 6951 w 722172"/>
                  <a:gd name="connsiteY6" fmla="*/ 345571 h 399056"/>
                  <a:gd name="connsiteX7" fmla="*/ 242631 w 722172"/>
                  <a:gd name="connsiteY7" fmla="*/ 249580 h 399056"/>
                  <a:gd name="connsiteX8" fmla="*/ 596386 w 722172"/>
                  <a:gd name="connsiteY8" fmla="*/ 2892 h 399056"/>
                  <a:gd name="connsiteX0" fmla="*/ 242631 w 739358"/>
                  <a:gd name="connsiteY0" fmla="*/ 128473 h 277949"/>
                  <a:gd name="connsiteX1" fmla="*/ 722024 w 739358"/>
                  <a:gd name="connsiteY1" fmla="*/ 155 h 277949"/>
                  <a:gd name="connsiteX2" fmla="*/ 618401 w 739358"/>
                  <a:gd name="connsiteY2" fmla="*/ 102076 h 277949"/>
                  <a:gd name="connsiteX3" fmla="*/ 468711 w 739358"/>
                  <a:gd name="connsiteY3" fmla="*/ 94076 h 277949"/>
                  <a:gd name="connsiteX4" fmla="*/ 316286 w 739358"/>
                  <a:gd name="connsiteY4" fmla="*/ 111486 h 277949"/>
                  <a:gd name="connsiteX5" fmla="*/ 19849 w 739358"/>
                  <a:gd name="connsiteY5" fmla="*/ 277949 h 277949"/>
                  <a:gd name="connsiteX6" fmla="*/ 6951 w 739358"/>
                  <a:gd name="connsiteY6" fmla="*/ 224464 h 277949"/>
                  <a:gd name="connsiteX7" fmla="*/ 242631 w 739358"/>
                  <a:gd name="connsiteY7" fmla="*/ 128473 h 277949"/>
                  <a:gd name="connsiteX0" fmla="*/ 242631 w 618680"/>
                  <a:gd name="connsiteY0" fmla="*/ 96949 h 246425"/>
                  <a:gd name="connsiteX1" fmla="*/ 498554 w 618680"/>
                  <a:gd name="connsiteY1" fmla="*/ 216 h 246425"/>
                  <a:gd name="connsiteX2" fmla="*/ 618401 w 618680"/>
                  <a:gd name="connsiteY2" fmla="*/ 70552 h 246425"/>
                  <a:gd name="connsiteX3" fmla="*/ 468711 w 618680"/>
                  <a:gd name="connsiteY3" fmla="*/ 62552 h 246425"/>
                  <a:gd name="connsiteX4" fmla="*/ 316286 w 618680"/>
                  <a:gd name="connsiteY4" fmla="*/ 79962 h 246425"/>
                  <a:gd name="connsiteX5" fmla="*/ 19849 w 618680"/>
                  <a:gd name="connsiteY5" fmla="*/ 246425 h 246425"/>
                  <a:gd name="connsiteX6" fmla="*/ 6951 w 618680"/>
                  <a:gd name="connsiteY6" fmla="*/ 192940 h 246425"/>
                  <a:gd name="connsiteX7" fmla="*/ 242631 w 618680"/>
                  <a:gd name="connsiteY7" fmla="*/ 96949 h 246425"/>
                  <a:gd name="connsiteX0" fmla="*/ 242631 w 545936"/>
                  <a:gd name="connsiteY0" fmla="*/ 96933 h 246409"/>
                  <a:gd name="connsiteX1" fmla="*/ 498554 w 545936"/>
                  <a:gd name="connsiteY1" fmla="*/ 200 h 246409"/>
                  <a:gd name="connsiteX2" fmla="*/ 543850 w 545936"/>
                  <a:gd name="connsiteY2" fmla="*/ 71401 h 246409"/>
                  <a:gd name="connsiteX3" fmla="*/ 468711 w 545936"/>
                  <a:gd name="connsiteY3" fmla="*/ 62536 h 246409"/>
                  <a:gd name="connsiteX4" fmla="*/ 316286 w 545936"/>
                  <a:gd name="connsiteY4" fmla="*/ 79946 h 246409"/>
                  <a:gd name="connsiteX5" fmla="*/ 19849 w 545936"/>
                  <a:gd name="connsiteY5" fmla="*/ 246409 h 246409"/>
                  <a:gd name="connsiteX6" fmla="*/ 6951 w 545936"/>
                  <a:gd name="connsiteY6" fmla="*/ 192924 h 246409"/>
                  <a:gd name="connsiteX7" fmla="*/ 242631 w 545936"/>
                  <a:gd name="connsiteY7" fmla="*/ 96933 h 246409"/>
                  <a:gd name="connsiteX0" fmla="*/ 242631 w 546177"/>
                  <a:gd name="connsiteY0" fmla="*/ 96936 h 246412"/>
                  <a:gd name="connsiteX1" fmla="*/ 498554 w 546177"/>
                  <a:gd name="connsiteY1" fmla="*/ 203 h 246412"/>
                  <a:gd name="connsiteX2" fmla="*/ 543850 w 546177"/>
                  <a:gd name="connsiteY2" fmla="*/ 71404 h 246412"/>
                  <a:gd name="connsiteX3" fmla="*/ 465247 w 546177"/>
                  <a:gd name="connsiteY3" fmla="*/ 70395 h 246412"/>
                  <a:gd name="connsiteX4" fmla="*/ 316286 w 546177"/>
                  <a:gd name="connsiteY4" fmla="*/ 79949 h 246412"/>
                  <a:gd name="connsiteX5" fmla="*/ 19849 w 546177"/>
                  <a:gd name="connsiteY5" fmla="*/ 246412 h 246412"/>
                  <a:gd name="connsiteX6" fmla="*/ 6951 w 546177"/>
                  <a:gd name="connsiteY6" fmla="*/ 192927 h 246412"/>
                  <a:gd name="connsiteX7" fmla="*/ 242631 w 546177"/>
                  <a:gd name="connsiteY7" fmla="*/ 96936 h 246412"/>
                  <a:gd name="connsiteX0" fmla="*/ 242631 w 546441"/>
                  <a:gd name="connsiteY0" fmla="*/ 82476 h 231952"/>
                  <a:gd name="connsiteX1" fmla="*/ 373344 w 546441"/>
                  <a:gd name="connsiteY1" fmla="*/ 249 h 231952"/>
                  <a:gd name="connsiteX2" fmla="*/ 543850 w 546441"/>
                  <a:gd name="connsiteY2" fmla="*/ 56944 h 231952"/>
                  <a:gd name="connsiteX3" fmla="*/ 465247 w 546441"/>
                  <a:gd name="connsiteY3" fmla="*/ 55935 h 231952"/>
                  <a:gd name="connsiteX4" fmla="*/ 316286 w 546441"/>
                  <a:gd name="connsiteY4" fmla="*/ 65489 h 231952"/>
                  <a:gd name="connsiteX5" fmla="*/ 19849 w 546441"/>
                  <a:gd name="connsiteY5" fmla="*/ 231952 h 231952"/>
                  <a:gd name="connsiteX6" fmla="*/ 6951 w 546441"/>
                  <a:gd name="connsiteY6" fmla="*/ 178467 h 231952"/>
                  <a:gd name="connsiteX7" fmla="*/ 242631 w 546441"/>
                  <a:gd name="connsiteY7" fmla="*/ 82476 h 231952"/>
                  <a:gd name="connsiteX0" fmla="*/ 242631 w 554261"/>
                  <a:gd name="connsiteY0" fmla="*/ 83520 h 232996"/>
                  <a:gd name="connsiteX1" fmla="*/ 373344 w 554261"/>
                  <a:gd name="connsiteY1" fmla="*/ 1293 h 232996"/>
                  <a:gd name="connsiteX2" fmla="*/ 551900 w 554261"/>
                  <a:gd name="connsiteY2" fmla="*/ 34824 h 232996"/>
                  <a:gd name="connsiteX3" fmla="*/ 465247 w 554261"/>
                  <a:gd name="connsiteY3" fmla="*/ 56979 h 232996"/>
                  <a:gd name="connsiteX4" fmla="*/ 316286 w 554261"/>
                  <a:gd name="connsiteY4" fmla="*/ 66533 h 232996"/>
                  <a:gd name="connsiteX5" fmla="*/ 19849 w 554261"/>
                  <a:gd name="connsiteY5" fmla="*/ 232996 h 232996"/>
                  <a:gd name="connsiteX6" fmla="*/ 6951 w 554261"/>
                  <a:gd name="connsiteY6" fmla="*/ 179511 h 232996"/>
                  <a:gd name="connsiteX7" fmla="*/ 242631 w 554261"/>
                  <a:gd name="connsiteY7" fmla="*/ 83520 h 232996"/>
                  <a:gd name="connsiteX0" fmla="*/ 242631 w 558613"/>
                  <a:gd name="connsiteY0" fmla="*/ 83513 h 232989"/>
                  <a:gd name="connsiteX1" fmla="*/ 373344 w 558613"/>
                  <a:gd name="connsiteY1" fmla="*/ 1286 h 232989"/>
                  <a:gd name="connsiteX2" fmla="*/ 551900 w 558613"/>
                  <a:gd name="connsiteY2" fmla="*/ 34817 h 232989"/>
                  <a:gd name="connsiteX3" fmla="*/ 501151 w 558613"/>
                  <a:gd name="connsiteY3" fmla="*/ 55569 h 232989"/>
                  <a:gd name="connsiteX4" fmla="*/ 316286 w 558613"/>
                  <a:gd name="connsiteY4" fmla="*/ 66526 h 232989"/>
                  <a:gd name="connsiteX5" fmla="*/ 19849 w 558613"/>
                  <a:gd name="connsiteY5" fmla="*/ 232989 h 232989"/>
                  <a:gd name="connsiteX6" fmla="*/ 6951 w 558613"/>
                  <a:gd name="connsiteY6" fmla="*/ 179504 h 232989"/>
                  <a:gd name="connsiteX7" fmla="*/ 242631 w 558613"/>
                  <a:gd name="connsiteY7" fmla="*/ 83513 h 232989"/>
                  <a:gd name="connsiteX0" fmla="*/ 242631 w 543337"/>
                  <a:gd name="connsiteY0" fmla="*/ 85934 h 235410"/>
                  <a:gd name="connsiteX1" fmla="*/ 373344 w 543337"/>
                  <a:gd name="connsiteY1" fmla="*/ 3707 h 235410"/>
                  <a:gd name="connsiteX2" fmla="*/ 534217 w 543337"/>
                  <a:gd name="connsiteY2" fmla="*/ 18546 h 235410"/>
                  <a:gd name="connsiteX3" fmla="*/ 501151 w 543337"/>
                  <a:gd name="connsiteY3" fmla="*/ 57990 h 235410"/>
                  <a:gd name="connsiteX4" fmla="*/ 316286 w 543337"/>
                  <a:gd name="connsiteY4" fmla="*/ 68947 h 235410"/>
                  <a:gd name="connsiteX5" fmla="*/ 19849 w 543337"/>
                  <a:gd name="connsiteY5" fmla="*/ 235410 h 235410"/>
                  <a:gd name="connsiteX6" fmla="*/ 6951 w 543337"/>
                  <a:gd name="connsiteY6" fmla="*/ 181925 h 235410"/>
                  <a:gd name="connsiteX7" fmla="*/ 242631 w 543337"/>
                  <a:gd name="connsiteY7" fmla="*/ 85934 h 235410"/>
                  <a:gd name="connsiteX0" fmla="*/ 242631 w 543263"/>
                  <a:gd name="connsiteY0" fmla="*/ 85934 h 235410"/>
                  <a:gd name="connsiteX1" fmla="*/ 373344 w 543263"/>
                  <a:gd name="connsiteY1" fmla="*/ 3707 h 235410"/>
                  <a:gd name="connsiteX2" fmla="*/ 534217 w 543263"/>
                  <a:gd name="connsiteY2" fmla="*/ 18546 h 235410"/>
                  <a:gd name="connsiteX3" fmla="*/ 501151 w 543263"/>
                  <a:gd name="connsiteY3" fmla="*/ 57990 h 235410"/>
                  <a:gd name="connsiteX4" fmla="*/ 318718 w 543263"/>
                  <a:gd name="connsiteY4" fmla="*/ 83036 h 235410"/>
                  <a:gd name="connsiteX5" fmla="*/ 19849 w 543263"/>
                  <a:gd name="connsiteY5" fmla="*/ 235410 h 235410"/>
                  <a:gd name="connsiteX6" fmla="*/ 6951 w 543263"/>
                  <a:gd name="connsiteY6" fmla="*/ 181925 h 235410"/>
                  <a:gd name="connsiteX7" fmla="*/ 242631 w 543263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246368 w 547000"/>
                  <a:gd name="connsiteY7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43064 w 547000"/>
                  <a:gd name="connsiteY7" fmla="*/ 175505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4423 w 547000"/>
                  <a:gd name="connsiteY7" fmla="*/ 167332 h 235410"/>
                  <a:gd name="connsiteX8" fmla="*/ 246368 w 547000"/>
                  <a:gd name="connsiteY8" fmla="*/ 85934 h 235410"/>
                  <a:gd name="connsiteX0" fmla="*/ 246368 w 547000"/>
                  <a:gd name="connsiteY0" fmla="*/ 85934 h 235410"/>
                  <a:gd name="connsiteX1" fmla="*/ 377081 w 547000"/>
                  <a:gd name="connsiteY1" fmla="*/ 3707 h 235410"/>
                  <a:gd name="connsiteX2" fmla="*/ 537954 w 547000"/>
                  <a:gd name="connsiteY2" fmla="*/ 18546 h 235410"/>
                  <a:gd name="connsiteX3" fmla="*/ 504888 w 547000"/>
                  <a:gd name="connsiteY3" fmla="*/ 57990 h 235410"/>
                  <a:gd name="connsiteX4" fmla="*/ 322455 w 547000"/>
                  <a:gd name="connsiteY4" fmla="*/ 83036 h 235410"/>
                  <a:gd name="connsiteX5" fmla="*/ 23586 w 547000"/>
                  <a:gd name="connsiteY5" fmla="*/ 235410 h 235410"/>
                  <a:gd name="connsiteX6" fmla="*/ 3982 w 547000"/>
                  <a:gd name="connsiteY6" fmla="*/ 170999 h 235410"/>
                  <a:gd name="connsiteX7" fmla="*/ 33207 w 547000"/>
                  <a:gd name="connsiteY7" fmla="*/ 160288 h 235410"/>
                  <a:gd name="connsiteX8" fmla="*/ 246368 w 547000"/>
                  <a:gd name="connsiteY8" fmla="*/ 85934 h 235410"/>
                  <a:gd name="connsiteX0" fmla="*/ 246368 w 546915"/>
                  <a:gd name="connsiteY0" fmla="*/ 85934 h 235410"/>
                  <a:gd name="connsiteX1" fmla="*/ 377081 w 546915"/>
                  <a:gd name="connsiteY1" fmla="*/ 3707 h 235410"/>
                  <a:gd name="connsiteX2" fmla="*/ 537954 w 546915"/>
                  <a:gd name="connsiteY2" fmla="*/ 18546 h 235410"/>
                  <a:gd name="connsiteX3" fmla="*/ 504888 w 546915"/>
                  <a:gd name="connsiteY3" fmla="*/ 57990 h 235410"/>
                  <a:gd name="connsiteX4" fmla="*/ 325291 w 546915"/>
                  <a:gd name="connsiteY4" fmla="*/ 99472 h 235410"/>
                  <a:gd name="connsiteX5" fmla="*/ 23586 w 546915"/>
                  <a:gd name="connsiteY5" fmla="*/ 235410 h 235410"/>
                  <a:gd name="connsiteX6" fmla="*/ 3982 w 546915"/>
                  <a:gd name="connsiteY6" fmla="*/ 170999 h 235410"/>
                  <a:gd name="connsiteX7" fmla="*/ 33207 w 546915"/>
                  <a:gd name="connsiteY7" fmla="*/ 160288 h 235410"/>
                  <a:gd name="connsiteX8" fmla="*/ 246368 w 546915"/>
                  <a:gd name="connsiteY8" fmla="*/ 85934 h 235410"/>
                  <a:gd name="connsiteX0" fmla="*/ 246368 w 547171"/>
                  <a:gd name="connsiteY0" fmla="*/ 85934 h 235410"/>
                  <a:gd name="connsiteX1" fmla="*/ 377081 w 547171"/>
                  <a:gd name="connsiteY1" fmla="*/ 3707 h 235410"/>
                  <a:gd name="connsiteX2" fmla="*/ 537954 w 547171"/>
                  <a:gd name="connsiteY2" fmla="*/ 18546 h 235410"/>
                  <a:gd name="connsiteX3" fmla="*/ 504888 w 547171"/>
                  <a:gd name="connsiteY3" fmla="*/ 57990 h 235410"/>
                  <a:gd name="connsiteX4" fmla="*/ 316834 w 547171"/>
                  <a:gd name="connsiteY4" fmla="*/ 120290 h 235410"/>
                  <a:gd name="connsiteX5" fmla="*/ 23586 w 547171"/>
                  <a:gd name="connsiteY5" fmla="*/ 235410 h 235410"/>
                  <a:gd name="connsiteX6" fmla="*/ 3982 w 547171"/>
                  <a:gd name="connsiteY6" fmla="*/ 170999 h 235410"/>
                  <a:gd name="connsiteX7" fmla="*/ 33207 w 547171"/>
                  <a:gd name="connsiteY7" fmla="*/ 160288 h 235410"/>
                  <a:gd name="connsiteX8" fmla="*/ 246368 w 547171"/>
                  <a:gd name="connsiteY8" fmla="*/ 85934 h 235410"/>
                  <a:gd name="connsiteX0" fmla="*/ 255504 w 547171"/>
                  <a:gd name="connsiteY0" fmla="*/ 112693 h 237154"/>
                  <a:gd name="connsiteX1" fmla="*/ 377081 w 547171"/>
                  <a:gd name="connsiteY1" fmla="*/ 5451 h 237154"/>
                  <a:gd name="connsiteX2" fmla="*/ 537954 w 547171"/>
                  <a:gd name="connsiteY2" fmla="*/ 20290 h 237154"/>
                  <a:gd name="connsiteX3" fmla="*/ 504888 w 547171"/>
                  <a:gd name="connsiteY3" fmla="*/ 59734 h 237154"/>
                  <a:gd name="connsiteX4" fmla="*/ 316834 w 547171"/>
                  <a:gd name="connsiteY4" fmla="*/ 122034 h 237154"/>
                  <a:gd name="connsiteX5" fmla="*/ 23586 w 547171"/>
                  <a:gd name="connsiteY5" fmla="*/ 237154 h 237154"/>
                  <a:gd name="connsiteX6" fmla="*/ 3982 w 547171"/>
                  <a:gd name="connsiteY6" fmla="*/ 172743 h 237154"/>
                  <a:gd name="connsiteX7" fmla="*/ 33207 w 547171"/>
                  <a:gd name="connsiteY7" fmla="*/ 162032 h 237154"/>
                  <a:gd name="connsiteX8" fmla="*/ 255504 w 547171"/>
                  <a:gd name="connsiteY8" fmla="*/ 112693 h 237154"/>
                  <a:gd name="connsiteX0" fmla="*/ 255504 w 546614"/>
                  <a:gd name="connsiteY0" fmla="*/ 93884 h 218345"/>
                  <a:gd name="connsiteX1" fmla="*/ 384688 w 546614"/>
                  <a:gd name="connsiteY1" fmla="*/ 16758 h 218345"/>
                  <a:gd name="connsiteX2" fmla="*/ 537954 w 546614"/>
                  <a:gd name="connsiteY2" fmla="*/ 1481 h 218345"/>
                  <a:gd name="connsiteX3" fmla="*/ 504888 w 546614"/>
                  <a:gd name="connsiteY3" fmla="*/ 40925 h 218345"/>
                  <a:gd name="connsiteX4" fmla="*/ 316834 w 546614"/>
                  <a:gd name="connsiteY4" fmla="*/ 103225 h 218345"/>
                  <a:gd name="connsiteX5" fmla="*/ 23586 w 546614"/>
                  <a:gd name="connsiteY5" fmla="*/ 218345 h 218345"/>
                  <a:gd name="connsiteX6" fmla="*/ 3982 w 546614"/>
                  <a:gd name="connsiteY6" fmla="*/ 153934 h 218345"/>
                  <a:gd name="connsiteX7" fmla="*/ 33207 w 546614"/>
                  <a:gd name="connsiteY7" fmla="*/ 143223 h 218345"/>
                  <a:gd name="connsiteX8" fmla="*/ 255504 w 546614"/>
                  <a:gd name="connsiteY8" fmla="*/ 93884 h 218345"/>
                  <a:gd name="connsiteX0" fmla="*/ 255504 w 546264"/>
                  <a:gd name="connsiteY0" fmla="*/ 92540 h 217001"/>
                  <a:gd name="connsiteX1" fmla="*/ 389459 w 546264"/>
                  <a:gd name="connsiteY1" fmla="*/ 29095 h 217001"/>
                  <a:gd name="connsiteX2" fmla="*/ 537954 w 546264"/>
                  <a:gd name="connsiteY2" fmla="*/ 137 h 217001"/>
                  <a:gd name="connsiteX3" fmla="*/ 504888 w 546264"/>
                  <a:gd name="connsiteY3" fmla="*/ 39581 h 217001"/>
                  <a:gd name="connsiteX4" fmla="*/ 316834 w 546264"/>
                  <a:gd name="connsiteY4" fmla="*/ 101881 h 217001"/>
                  <a:gd name="connsiteX5" fmla="*/ 23586 w 546264"/>
                  <a:gd name="connsiteY5" fmla="*/ 217001 h 217001"/>
                  <a:gd name="connsiteX6" fmla="*/ 3982 w 546264"/>
                  <a:gd name="connsiteY6" fmla="*/ 152590 h 217001"/>
                  <a:gd name="connsiteX7" fmla="*/ 33207 w 546264"/>
                  <a:gd name="connsiteY7" fmla="*/ 141879 h 217001"/>
                  <a:gd name="connsiteX8" fmla="*/ 255504 w 546264"/>
                  <a:gd name="connsiteY8" fmla="*/ 92540 h 217001"/>
                  <a:gd name="connsiteX0" fmla="*/ 253884 w 546264"/>
                  <a:gd name="connsiteY0" fmla="*/ 83138 h 216990"/>
                  <a:gd name="connsiteX1" fmla="*/ 389459 w 546264"/>
                  <a:gd name="connsiteY1" fmla="*/ 29084 h 216990"/>
                  <a:gd name="connsiteX2" fmla="*/ 537954 w 546264"/>
                  <a:gd name="connsiteY2" fmla="*/ 126 h 216990"/>
                  <a:gd name="connsiteX3" fmla="*/ 504888 w 546264"/>
                  <a:gd name="connsiteY3" fmla="*/ 39570 h 216990"/>
                  <a:gd name="connsiteX4" fmla="*/ 316834 w 546264"/>
                  <a:gd name="connsiteY4" fmla="*/ 101870 h 216990"/>
                  <a:gd name="connsiteX5" fmla="*/ 23586 w 546264"/>
                  <a:gd name="connsiteY5" fmla="*/ 216990 h 216990"/>
                  <a:gd name="connsiteX6" fmla="*/ 3982 w 546264"/>
                  <a:gd name="connsiteY6" fmla="*/ 152579 h 216990"/>
                  <a:gd name="connsiteX7" fmla="*/ 33207 w 546264"/>
                  <a:gd name="connsiteY7" fmla="*/ 141868 h 216990"/>
                  <a:gd name="connsiteX8" fmla="*/ 253884 w 546264"/>
                  <a:gd name="connsiteY8" fmla="*/ 83138 h 216990"/>
                  <a:gd name="connsiteX0" fmla="*/ 253884 w 669092"/>
                  <a:gd name="connsiteY0" fmla="*/ 591557 h 725409"/>
                  <a:gd name="connsiteX1" fmla="*/ 389459 w 669092"/>
                  <a:gd name="connsiteY1" fmla="*/ 537503 h 725409"/>
                  <a:gd name="connsiteX2" fmla="*/ 667073 w 669092"/>
                  <a:gd name="connsiteY2" fmla="*/ 5 h 725409"/>
                  <a:gd name="connsiteX3" fmla="*/ 504888 w 669092"/>
                  <a:gd name="connsiteY3" fmla="*/ 547989 h 725409"/>
                  <a:gd name="connsiteX4" fmla="*/ 316834 w 669092"/>
                  <a:gd name="connsiteY4" fmla="*/ 610289 h 725409"/>
                  <a:gd name="connsiteX5" fmla="*/ 23586 w 669092"/>
                  <a:gd name="connsiteY5" fmla="*/ 725409 h 725409"/>
                  <a:gd name="connsiteX6" fmla="*/ 3982 w 669092"/>
                  <a:gd name="connsiteY6" fmla="*/ 660998 h 725409"/>
                  <a:gd name="connsiteX7" fmla="*/ 33207 w 669092"/>
                  <a:gd name="connsiteY7" fmla="*/ 650287 h 725409"/>
                  <a:gd name="connsiteX8" fmla="*/ 253884 w 669092"/>
                  <a:gd name="connsiteY8" fmla="*/ 591557 h 725409"/>
                  <a:gd name="connsiteX0" fmla="*/ 253884 w 667296"/>
                  <a:gd name="connsiteY0" fmla="*/ 592554 h 726406"/>
                  <a:gd name="connsiteX1" fmla="*/ 469892 w 667296"/>
                  <a:gd name="connsiteY1" fmla="*/ 418112 h 726406"/>
                  <a:gd name="connsiteX2" fmla="*/ 667073 w 667296"/>
                  <a:gd name="connsiteY2" fmla="*/ 1002 h 726406"/>
                  <a:gd name="connsiteX3" fmla="*/ 504888 w 667296"/>
                  <a:gd name="connsiteY3" fmla="*/ 548986 h 726406"/>
                  <a:gd name="connsiteX4" fmla="*/ 316834 w 667296"/>
                  <a:gd name="connsiteY4" fmla="*/ 611286 h 726406"/>
                  <a:gd name="connsiteX5" fmla="*/ 23586 w 667296"/>
                  <a:gd name="connsiteY5" fmla="*/ 726406 h 726406"/>
                  <a:gd name="connsiteX6" fmla="*/ 3982 w 667296"/>
                  <a:gd name="connsiteY6" fmla="*/ 661995 h 726406"/>
                  <a:gd name="connsiteX7" fmla="*/ 33207 w 667296"/>
                  <a:gd name="connsiteY7" fmla="*/ 651284 h 726406"/>
                  <a:gd name="connsiteX8" fmla="*/ 253884 w 667296"/>
                  <a:gd name="connsiteY8" fmla="*/ 592554 h 726406"/>
                  <a:gd name="connsiteX0" fmla="*/ 253884 w 676803"/>
                  <a:gd name="connsiteY0" fmla="*/ 600241 h 734093"/>
                  <a:gd name="connsiteX1" fmla="*/ 469892 w 676803"/>
                  <a:gd name="connsiteY1" fmla="*/ 425799 h 734093"/>
                  <a:gd name="connsiteX2" fmla="*/ 667073 w 676803"/>
                  <a:gd name="connsiteY2" fmla="*/ 8689 h 734093"/>
                  <a:gd name="connsiteX3" fmla="*/ 632040 w 676803"/>
                  <a:gd name="connsiteY3" fmla="*/ 175484 h 734093"/>
                  <a:gd name="connsiteX4" fmla="*/ 504888 w 676803"/>
                  <a:gd name="connsiteY4" fmla="*/ 556673 h 734093"/>
                  <a:gd name="connsiteX5" fmla="*/ 316834 w 676803"/>
                  <a:gd name="connsiteY5" fmla="*/ 618973 h 734093"/>
                  <a:gd name="connsiteX6" fmla="*/ 23586 w 676803"/>
                  <a:gd name="connsiteY6" fmla="*/ 734093 h 734093"/>
                  <a:gd name="connsiteX7" fmla="*/ 3982 w 676803"/>
                  <a:gd name="connsiteY7" fmla="*/ 669682 h 734093"/>
                  <a:gd name="connsiteX8" fmla="*/ 33207 w 676803"/>
                  <a:gd name="connsiteY8" fmla="*/ 658971 h 734093"/>
                  <a:gd name="connsiteX9" fmla="*/ 253884 w 676803"/>
                  <a:gd name="connsiteY9" fmla="*/ 600241 h 734093"/>
                  <a:gd name="connsiteX0" fmla="*/ 253884 w 695624"/>
                  <a:gd name="connsiteY0" fmla="*/ 606442 h 740294"/>
                  <a:gd name="connsiteX1" fmla="*/ 469892 w 695624"/>
                  <a:gd name="connsiteY1" fmla="*/ 432000 h 740294"/>
                  <a:gd name="connsiteX2" fmla="*/ 667073 w 695624"/>
                  <a:gd name="connsiteY2" fmla="*/ 14890 h 740294"/>
                  <a:gd name="connsiteX3" fmla="*/ 677432 w 695624"/>
                  <a:gd name="connsiteY3" fmla="*/ 137520 h 740294"/>
                  <a:gd name="connsiteX4" fmla="*/ 504888 w 695624"/>
                  <a:gd name="connsiteY4" fmla="*/ 562874 h 740294"/>
                  <a:gd name="connsiteX5" fmla="*/ 316834 w 695624"/>
                  <a:gd name="connsiteY5" fmla="*/ 625174 h 740294"/>
                  <a:gd name="connsiteX6" fmla="*/ 23586 w 695624"/>
                  <a:gd name="connsiteY6" fmla="*/ 740294 h 740294"/>
                  <a:gd name="connsiteX7" fmla="*/ 3982 w 695624"/>
                  <a:gd name="connsiteY7" fmla="*/ 675883 h 740294"/>
                  <a:gd name="connsiteX8" fmla="*/ 33207 w 695624"/>
                  <a:gd name="connsiteY8" fmla="*/ 665172 h 740294"/>
                  <a:gd name="connsiteX9" fmla="*/ 253884 w 695624"/>
                  <a:gd name="connsiteY9" fmla="*/ 606442 h 740294"/>
                  <a:gd name="connsiteX0" fmla="*/ 253884 w 690540"/>
                  <a:gd name="connsiteY0" fmla="*/ 594004 h 727856"/>
                  <a:gd name="connsiteX1" fmla="*/ 469892 w 690540"/>
                  <a:gd name="connsiteY1" fmla="*/ 419562 h 727856"/>
                  <a:gd name="connsiteX2" fmla="*/ 576075 w 690540"/>
                  <a:gd name="connsiteY2" fmla="*/ 207995 h 727856"/>
                  <a:gd name="connsiteX3" fmla="*/ 667073 w 690540"/>
                  <a:gd name="connsiteY3" fmla="*/ 2452 h 727856"/>
                  <a:gd name="connsiteX4" fmla="*/ 677432 w 690540"/>
                  <a:gd name="connsiteY4" fmla="*/ 125082 h 727856"/>
                  <a:gd name="connsiteX5" fmla="*/ 504888 w 690540"/>
                  <a:gd name="connsiteY5" fmla="*/ 550436 h 727856"/>
                  <a:gd name="connsiteX6" fmla="*/ 316834 w 690540"/>
                  <a:gd name="connsiteY6" fmla="*/ 612736 h 727856"/>
                  <a:gd name="connsiteX7" fmla="*/ 23586 w 690540"/>
                  <a:gd name="connsiteY7" fmla="*/ 727856 h 727856"/>
                  <a:gd name="connsiteX8" fmla="*/ 3982 w 690540"/>
                  <a:gd name="connsiteY8" fmla="*/ 663445 h 727856"/>
                  <a:gd name="connsiteX9" fmla="*/ 33207 w 690540"/>
                  <a:gd name="connsiteY9" fmla="*/ 652734 h 727856"/>
                  <a:gd name="connsiteX10" fmla="*/ 253884 w 690540"/>
                  <a:gd name="connsiteY10" fmla="*/ 594004 h 727856"/>
                  <a:gd name="connsiteX0" fmla="*/ 253884 w 689576"/>
                  <a:gd name="connsiteY0" fmla="*/ 594363 h 728215"/>
                  <a:gd name="connsiteX1" fmla="*/ 469892 w 689576"/>
                  <a:gd name="connsiteY1" fmla="*/ 419921 h 728215"/>
                  <a:gd name="connsiteX2" fmla="*/ 601495 w 689576"/>
                  <a:gd name="connsiteY2" fmla="*/ 216028 h 728215"/>
                  <a:gd name="connsiteX3" fmla="*/ 667073 w 689576"/>
                  <a:gd name="connsiteY3" fmla="*/ 2811 h 728215"/>
                  <a:gd name="connsiteX4" fmla="*/ 677432 w 689576"/>
                  <a:gd name="connsiteY4" fmla="*/ 125441 h 728215"/>
                  <a:gd name="connsiteX5" fmla="*/ 504888 w 689576"/>
                  <a:gd name="connsiteY5" fmla="*/ 550795 h 728215"/>
                  <a:gd name="connsiteX6" fmla="*/ 316834 w 689576"/>
                  <a:gd name="connsiteY6" fmla="*/ 613095 h 728215"/>
                  <a:gd name="connsiteX7" fmla="*/ 23586 w 689576"/>
                  <a:gd name="connsiteY7" fmla="*/ 728215 h 728215"/>
                  <a:gd name="connsiteX8" fmla="*/ 3982 w 689576"/>
                  <a:gd name="connsiteY8" fmla="*/ 663804 h 728215"/>
                  <a:gd name="connsiteX9" fmla="*/ 33207 w 689576"/>
                  <a:gd name="connsiteY9" fmla="*/ 653093 h 728215"/>
                  <a:gd name="connsiteX10" fmla="*/ 253884 w 689576"/>
                  <a:gd name="connsiteY10" fmla="*/ 594363 h 728215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4888 w 699331"/>
                  <a:gd name="connsiteY5" fmla="*/ 549064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699331"/>
                  <a:gd name="connsiteY0" fmla="*/ 592632 h 726484"/>
                  <a:gd name="connsiteX1" fmla="*/ 469892 w 699331"/>
                  <a:gd name="connsiteY1" fmla="*/ 418190 h 726484"/>
                  <a:gd name="connsiteX2" fmla="*/ 601495 w 699331"/>
                  <a:gd name="connsiteY2" fmla="*/ 214297 h 726484"/>
                  <a:gd name="connsiteX3" fmla="*/ 667073 w 699331"/>
                  <a:gd name="connsiteY3" fmla="*/ 1080 h 726484"/>
                  <a:gd name="connsiteX4" fmla="*/ 689314 w 699331"/>
                  <a:gd name="connsiteY4" fmla="*/ 150666 h 726484"/>
                  <a:gd name="connsiteX5" fmla="*/ 502365 w 699331"/>
                  <a:gd name="connsiteY5" fmla="*/ 520482 h 726484"/>
                  <a:gd name="connsiteX6" fmla="*/ 316834 w 699331"/>
                  <a:gd name="connsiteY6" fmla="*/ 611364 h 726484"/>
                  <a:gd name="connsiteX7" fmla="*/ 23586 w 699331"/>
                  <a:gd name="connsiteY7" fmla="*/ 726484 h 726484"/>
                  <a:gd name="connsiteX8" fmla="*/ 3982 w 699331"/>
                  <a:gd name="connsiteY8" fmla="*/ 662073 h 726484"/>
                  <a:gd name="connsiteX9" fmla="*/ 33207 w 699331"/>
                  <a:gd name="connsiteY9" fmla="*/ 651362 h 726484"/>
                  <a:gd name="connsiteX10" fmla="*/ 253884 w 699331"/>
                  <a:gd name="connsiteY10" fmla="*/ 592632 h 726484"/>
                  <a:gd name="connsiteX0" fmla="*/ 253884 w 702973"/>
                  <a:gd name="connsiteY0" fmla="*/ 591575 h 725427"/>
                  <a:gd name="connsiteX1" fmla="*/ 469892 w 702973"/>
                  <a:gd name="connsiteY1" fmla="*/ 417133 h 725427"/>
                  <a:gd name="connsiteX2" fmla="*/ 601495 w 702973"/>
                  <a:gd name="connsiteY2" fmla="*/ 213240 h 725427"/>
                  <a:gd name="connsiteX3" fmla="*/ 667073 w 702973"/>
                  <a:gd name="connsiteY3" fmla="*/ 23 h 725427"/>
                  <a:gd name="connsiteX4" fmla="*/ 693549 w 702973"/>
                  <a:gd name="connsiteY4" fmla="*/ 202078 h 725427"/>
                  <a:gd name="connsiteX5" fmla="*/ 502365 w 702973"/>
                  <a:gd name="connsiteY5" fmla="*/ 519425 h 725427"/>
                  <a:gd name="connsiteX6" fmla="*/ 316834 w 702973"/>
                  <a:gd name="connsiteY6" fmla="*/ 610307 h 725427"/>
                  <a:gd name="connsiteX7" fmla="*/ 23586 w 702973"/>
                  <a:gd name="connsiteY7" fmla="*/ 725427 h 725427"/>
                  <a:gd name="connsiteX8" fmla="*/ 3982 w 702973"/>
                  <a:gd name="connsiteY8" fmla="*/ 661016 h 725427"/>
                  <a:gd name="connsiteX9" fmla="*/ 33207 w 702973"/>
                  <a:gd name="connsiteY9" fmla="*/ 650305 h 725427"/>
                  <a:gd name="connsiteX10" fmla="*/ 253884 w 702973"/>
                  <a:gd name="connsiteY10" fmla="*/ 591575 h 725427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02365 w 704357"/>
                  <a:gd name="connsiteY5" fmla="*/ 5159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6834 w 704357"/>
                  <a:gd name="connsiteY6" fmla="*/ 606832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  <a:gd name="connsiteX0" fmla="*/ 253884 w 704357"/>
                  <a:gd name="connsiteY0" fmla="*/ 588100 h 721952"/>
                  <a:gd name="connsiteX1" fmla="*/ 469892 w 704357"/>
                  <a:gd name="connsiteY1" fmla="*/ 413658 h 721952"/>
                  <a:gd name="connsiteX2" fmla="*/ 601495 w 704357"/>
                  <a:gd name="connsiteY2" fmla="*/ 209765 h 721952"/>
                  <a:gd name="connsiteX3" fmla="*/ 674901 w 704357"/>
                  <a:gd name="connsiteY3" fmla="*/ 24 h 721952"/>
                  <a:gd name="connsiteX4" fmla="*/ 693549 w 704357"/>
                  <a:gd name="connsiteY4" fmla="*/ 198603 h 721952"/>
                  <a:gd name="connsiteX5" fmla="*/ 518428 w 704357"/>
                  <a:gd name="connsiteY5" fmla="*/ 525250 h 721952"/>
                  <a:gd name="connsiteX6" fmla="*/ 318049 w 704357"/>
                  <a:gd name="connsiteY6" fmla="*/ 613877 h 721952"/>
                  <a:gd name="connsiteX7" fmla="*/ 23586 w 704357"/>
                  <a:gd name="connsiteY7" fmla="*/ 721952 h 721952"/>
                  <a:gd name="connsiteX8" fmla="*/ 3982 w 704357"/>
                  <a:gd name="connsiteY8" fmla="*/ 657541 h 721952"/>
                  <a:gd name="connsiteX9" fmla="*/ 33207 w 704357"/>
                  <a:gd name="connsiteY9" fmla="*/ 646830 h 721952"/>
                  <a:gd name="connsiteX10" fmla="*/ 253884 w 704357"/>
                  <a:gd name="connsiteY10" fmla="*/ 588100 h 72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4357" h="721952">
                    <a:moveTo>
                      <a:pt x="253884" y="588100"/>
                    </a:moveTo>
                    <a:cubicBezTo>
                      <a:pt x="332155" y="553121"/>
                      <a:pt x="411957" y="476714"/>
                      <a:pt x="469892" y="413658"/>
                    </a:cubicBezTo>
                    <a:cubicBezTo>
                      <a:pt x="527827" y="350602"/>
                      <a:pt x="568632" y="279283"/>
                      <a:pt x="601495" y="209765"/>
                    </a:cubicBezTo>
                    <a:cubicBezTo>
                      <a:pt x="634358" y="140247"/>
                      <a:pt x="659559" y="1884"/>
                      <a:pt x="674901" y="24"/>
                    </a:cubicBezTo>
                    <a:cubicBezTo>
                      <a:pt x="690243" y="-1836"/>
                      <a:pt x="720580" y="107272"/>
                      <a:pt x="693549" y="198603"/>
                    </a:cubicBezTo>
                    <a:cubicBezTo>
                      <a:pt x="666518" y="289934"/>
                      <a:pt x="581011" y="456038"/>
                      <a:pt x="518428" y="525250"/>
                    </a:cubicBezTo>
                    <a:cubicBezTo>
                      <a:pt x="455845" y="594462"/>
                      <a:pt x="400523" y="581093"/>
                      <a:pt x="318049" y="613877"/>
                    </a:cubicBezTo>
                    <a:cubicBezTo>
                      <a:pt x="235575" y="646661"/>
                      <a:pt x="119090" y="687825"/>
                      <a:pt x="23586" y="721952"/>
                    </a:cubicBezTo>
                    <a:cubicBezTo>
                      <a:pt x="-7992" y="679672"/>
                      <a:pt x="-154" y="694454"/>
                      <a:pt x="3982" y="657541"/>
                    </a:cubicBezTo>
                    <a:cubicBezTo>
                      <a:pt x="7228" y="647557"/>
                      <a:pt x="-7191" y="661008"/>
                      <a:pt x="33207" y="646830"/>
                    </a:cubicBezTo>
                    <a:cubicBezTo>
                      <a:pt x="79279" y="665524"/>
                      <a:pt x="175613" y="623079"/>
                      <a:pt x="253884" y="588100"/>
                    </a:cubicBez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6" name="Freeform 14">
                <a:extLst>
                  <a:ext uri="{FF2B5EF4-FFF2-40B4-BE49-F238E27FC236}">
                    <a16:creationId xmlns="" xmlns:a16="http://schemas.microsoft.com/office/drawing/2014/main" id="{8EFD5AFC-05EA-4F6A-A16F-B3BAE6C6A7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36865" y="4394632"/>
                <a:ext cx="491891" cy="202884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1045"/>
                  <a:gd name="connsiteY0" fmla="*/ 0 h 10158"/>
                  <a:gd name="connsiteX1" fmla="*/ 11045 w 11045"/>
                  <a:gd name="connsiteY1" fmla="*/ 10158 h 10158"/>
                  <a:gd name="connsiteX0" fmla="*/ 0 w 11418"/>
                  <a:gd name="connsiteY0" fmla="*/ 0 h 10475"/>
                  <a:gd name="connsiteX1" fmla="*/ 11418 w 11418"/>
                  <a:gd name="connsiteY1" fmla="*/ 10475 h 10475"/>
                  <a:gd name="connsiteX0" fmla="*/ 0 w 11418"/>
                  <a:gd name="connsiteY0" fmla="*/ 26 h 10501"/>
                  <a:gd name="connsiteX1" fmla="*/ 11418 w 11418"/>
                  <a:gd name="connsiteY1" fmla="*/ 10501 h 10501"/>
                  <a:gd name="connsiteX0" fmla="*/ 0 w 11418"/>
                  <a:gd name="connsiteY0" fmla="*/ 14 h 10489"/>
                  <a:gd name="connsiteX1" fmla="*/ 11418 w 11418"/>
                  <a:gd name="connsiteY1" fmla="*/ 10489 h 10489"/>
                  <a:gd name="connsiteX0" fmla="*/ 0 w 11567"/>
                  <a:gd name="connsiteY0" fmla="*/ 17 h 9066"/>
                  <a:gd name="connsiteX1" fmla="*/ 11567 w 11567"/>
                  <a:gd name="connsiteY1" fmla="*/ 9066 h 9066"/>
                  <a:gd name="connsiteX0" fmla="*/ 0 w 10000"/>
                  <a:gd name="connsiteY0" fmla="*/ 1185 h 11166"/>
                  <a:gd name="connsiteX1" fmla="*/ 10000 w 10000"/>
                  <a:gd name="connsiteY1" fmla="*/ 11166 h 1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1166">
                    <a:moveTo>
                      <a:pt x="0" y="1185"/>
                    </a:moveTo>
                    <a:cubicBezTo>
                      <a:pt x="6771" y="-3592"/>
                      <a:pt x="7473" y="7365"/>
                      <a:pt x="10000" y="11166"/>
                    </a:cubicBezTo>
                  </a:path>
                </a:pathLst>
              </a:custGeom>
              <a:noFill/>
              <a:ln w="3810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67" name="Picture 12">
                <a:extLst>
                  <a:ext uri="{FF2B5EF4-FFF2-40B4-BE49-F238E27FC236}">
                    <a16:creationId xmlns="" xmlns:a16="http://schemas.microsoft.com/office/drawing/2014/main" id="{D1305905-38C3-4EBC-B011-524AA4A22266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5597315">
                <a:off x="6584974" y="4373527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68" name="Vrije vorm 105">
                <a:extLst>
                  <a:ext uri="{FF2B5EF4-FFF2-40B4-BE49-F238E27FC236}">
                    <a16:creationId xmlns="" xmlns:a16="http://schemas.microsoft.com/office/drawing/2014/main" id="{B260B1D1-4449-4B13-8734-C500A92B5602}"/>
                  </a:ext>
                </a:extLst>
              </p:cNvPr>
              <p:cNvSpPr/>
              <p:nvPr/>
            </p:nvSpPr>
            <p:spPr bwMode="auto">
              <a:xfrm>
                <a:off x="5545189" y="4814718"/>
                <a:ext cx="306119" cy="358062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35831 w 935831"/>
                  <a:gd name="connsiteY0" fmla="*/ 230981 h 370904"/>
                  <a:gd name="connsiteX1" fmla="*/ 709612 w 935831"/>
                  <a:gd name="connsiteY1" fmla="*/ 185738 h 370904"/>
                  <a:gd name="connsiteX2" fmla="*/ 590550 w 935831"/>
                  <a:gd name="connsiteY2" fmla="*/ 204786 h 370904"/>
                  <a:gd name="connsiteX3" fmla="*/ 435770 w 935831"/>
                  <a:gd name="connsiteY3" fmla="*/ 326230 h 370904"/>
                  <a:gd name="connsiteX4" fmla="*/ 161926 w 935831"/>
                  <a:gd name="connsiteY4" fmla="*/ 369093 h 370904"/>
                  <a:gd name="connsiteX5" fmla="*/ 0 w 935831"/>
                  <a:gd name="connsiteY5" fmla="*/ 273843 h 370904"/>
                  <a:gd name="connsiteX6" fmla="*/ 190500 w 935831"/>
                  <a:gd name="connsiteY6" fmla="*/ 0 h 370904"/>
                  <a:gd name="connsiteX7" fmla="*/ 397670 w 935831"/>
                  <a:gd name="connsiteY7" fmla="*/ 90487 h 370904"/>
                  <a:gd name="connsiteX8" fmla="*/ 935831 w 935831"/>
                  <a:gd name="connsiteY8" fmla="*/ 230981 h 370904"/>
                  <a:gd name="connsiteX0" fmla="*/ 397670 w 709612"/>
                  <a:gd name="connsiteY0" fmla="*/ 90487 h 370904"/>
                  <a:gd name="connsiteX1" fmla="*/ 709612 w 709612"/>
                  <a:gd name="connsiteY1" fmla="*/ 185738 h 370904"/>
                  <a:gd name="connsiteX2" fmla="*/ 590550 w 709612"/>
                  <a:gd name="connsiteY2" fmla="*/ 204786 h 370904"/>
                  <a:gd name="connsiteX3" fmla="*/ 435770 w 709612"/>
                  <a:gd name="connsiteY3" fmla="*/ 326230 h 370904"/>
                  <a:gd name="connsiteX4" fmla="*/ 161926 w 709612"/>
                  <a:gd name="connsiteY4" fmla="*/ 369093 h 370904"/>
                  <a:gd name="connsiteX5" fmla="*/ 0 w 709612"/>
                  <a:gd name="connsiteY5" fmla="*/ 273843 h 370904"/>
                  <a:gd name="connsiteX6" fmla="*/ 190500 w 709612"/>
                  <a:gd name="connsiteY6" fmla="*/ 0 h 370904"/>
                  <a:gd name="connsiteX7" fmla="*/ 397670 w 709612"/>
                  <a:gd name="connsiteY7" fmla="*/ 90487 h 370904"/>
                  <a:gd name="connsiteX0" fmla="*/ 397670 w 710829"/>
                  <a:gd name="connsiteY0" fmla="*/ 90487 h 370702"/>
                  <a:gd name="connsiteX1" fmla="*/ 709612 w 710829"/>
                  <a:gd name="connsiteY1" fmla="*/ 185738 h 370702"/>
                  <a:gd name="connsiteX2" fmla="*/ 278606 w 710829"/>
                  <a:gd name="connsiteY2" fmla="*/ 230980 h 370702"/>
                  <a:gd name="connsiteX3" fmla="*/ 435770 w 710829"/>
                  <a:gd name="connsiteY3" fmla="*/ 326230 h 370702"/>
                  <a:gd name="connsiteX4" fmla="*/ 161926 w 710829"/>
                  <a:gd name="connsiteY4" fmla="*/ 369093 h 370702"/>
                  <a:gd name="connsiteX5" fmla="*/ 0 w 710829"/>
                  <a:gd name="connsiteY5" fmla="*/ 273843 h 370702"/>
                  <a:gd name="connsiteX6" fmla="*/ 190500 w 710829"/>
                  <a:gd name="connsiteY6" fmla="*/ 0 h 370702"/>
                  <a:gd name="connsiteX7" fmla="*/ 397670 w 710829"/>
                  <a:gd name="connsiteY7" fmla="*/ 90487 h 370702"/>
                  <a:gd name="connsiteX0" fmla="*/ 397670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397670 w 437479"/>
                  <a:gd name="connsiteY7" fmla="*/ 90487 h 370702"/>
                  <a:gd name="connsiteX0" fmla="*/ 252414 w 437479"/>
                  <a:gd name="connsiteY0" fmla="*/ 90487 h 370702"/>
                  <a:gd name="connsiteX1" fmla="*/ 290512 w 437479"/>
                  <a:gd name="connsiteY1" fmla="*/ 166688 h 370702"/>
                  <a:gd name="connsiteX2" fmla="*/ 278606 w 437479"/>
                  <a:gd name="connsiteY2" fmla="*/ 230980 h 370702"/>
                  <a:gd name="connsiteX3" fmla="*/ 435770 w 437479"/>
                  <a:gd name="connsiteY3" fmla="*/ 326230 h 370702"/>
                  <a:gd name="connsiteX4" fmla="*/ 161926 w 437479"/>
                  <a:gd name="connsiteY4" fmla="*/ 369093 h 370702"/>
                  <a:gd name="connsiteX5" fmla="*/ 0 w 437479"/>
                  <a:gd name="connsiteY5" fmla="*/ 273843 h 370702"/>
                  <a:gd name="connsiteX6" fmla="*/ 190500 w 437479"/>
                  <a:gd name="connsiteY6" fmla="*/ 0 h 370702"/>
                  <a:gd name="connsiteX7" fmla="*/ 252414 w 437479"/>
                  <a:gd name="connsiteY7" fmla="*/ 90487 h 370702"/>
                  <a:gd name="connsiteX0" fmla="*/ 252414 w 437479"/>
                  <a:gd name="connsiteY0" fmla="*/ 97631 h 377846"/>
                  <a:gd name="connsiteX1" fmla="*/ 290512 w 437479"/>
                  <a:gd name="connsiteY1" fmla="*/ 173832 h 377846"/>
                  <a:gd name="connsiteX2" fmla="*/ 278606 w 437479"/>
                  <a:gd name="connsiteY2" fmla="*/ 238124 h 377846"/>
                  <a:gd name="connsiteX3" fmla="*/ 435770 w 437479"/>
                  <a:gd name="connsiteY3" fmla="*/ 333374 h 377846"/>
                  <a:gd name="connsiteX4" fmla="*/ 161926 w 437479"/>
                  <a:gd name="connsiteY4" fmla="*/ 376237 h 377846"/>
                  <a:gd name="connsiteX5" fmla="*/ 0 w 437479"/>
                  <a:gd name="connsiteY5" fmla="*/ 280987 h 377846"/>
                  <a:gd name="connsiteX6" fmla="*/ 202407 w 437479"/>
                  <a:gd name="connsiteY6" fmla="*/ 0 h 377846"/>
                  <a:gd name="connsiteX7" fmla="*/ 252414 w 437479"/>
                  <a:gd name="connsiteY7" fmla="*/ 97631 h 377846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629"/>
                  <a:gd name="connsiteY0" fmla="*/ 97631 h 376319"/>
                  <a:gd name="connsiteX1" fmla="*/ 347662 w 494629"/>
                  <a:gd name="connsiteY1" fmla="*/ 173832 h 376319"/>
                  <a:gd name="connsiteX2" fmla="*/ 335756 w 494629"/>
                  <a:gd name="connsiteY2" fmla="*/ 238124 h 376319"/>
                  <a:gd name="connsiteX3" fmla="*/ 492920 w 494629"/>
                  <a:gd name="connsiteY3" fmla="*/ 333374 h 376319"/>
                  <a:gd name="connsiteX4" fmla="*/ 219076 w 494629"/>
                  <a:gd name="connsiteY4" fmla="*/ 376237 h 376319"/>
                  <a:gd name="connsiteX5" fmla="*/ 0 w 494629"/>
                  <a:gd name="connsiteY5" fmla="*/ 323850 h 376319"/>
                  <a:gd name="connsiteX6" fmla="*/ 259557 w 494629"/>
                  <a:gd name="connsiteY6" fmla="*/ 0 h 376319"/>
                  <a:gd name="connsiteX7" fmla="*/ 309564 w 494629"/>
                  <a:gd name="connsiteY7" fmla="*/ 97631 h 376319"/>
                  <a:gd name="connsiteX0" fmla="*/ 309564 w 494048"/>
                  <a:gd name="connsiteY0" fmla="*/ 97631 h 337223"/>
                  <a:gd name="connsiteX1" fmla="*/ 347662 w 494048"/>
                  <a:gd name="connsiteY1" fmla="*/ 173832 h 337223"/>
                  <a:gd name="connsiteX2" fmla="*/ 335756 w 494048"/>
                  <a:gd name="connsiteY2" fmla="*/ 238124 h 337223"/>
                  <a:gd name="connsiteX3" fmla="*/ 492920 w 494048"/>
                  <a:gd name="connsiteY3" fmla="*/ 333374 h 337223"/>
                  <a:gd name="connsiteX4" fmla="*/ 242889 w 494048"/>
                  <a:gd name="connsiteY4" fmla="*/ 319087 h 337223"/>
                  <a:gd name="connsiteX5" fmla="*/ 0 w 494048"/>
                  <a:gd name="connsiteY5" fmla="*/ 323850 h 337223"/>
                  <a:gd name="connsiteX6" fmla="*/ 259557 w 494048"/>
                  <a:gd name="connsiteY6" fmla="*/ 0 h 337223"/>
                  <a:gd name="connsiteX7" fmla="*/ 309564 w 494048"/>
                  <a:gd name="connsiteY7" fmla="*/ 97631 h 337223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242889 w 366839"/>
                  <a:gd name="connsiteY4" fmla="*/ 319087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66839"/>
                  <a:gd name="connsiteY0" fmla="*/ 97631 h 323850"/>
                  <a:gd name="connsiteX1" fmla="*/ 347662 w 366839"/>
                  <a:gd name="connsiteY1" fmla="*/ 173832 h 323850"/>
                  <a:gd name="connsiteX2" fmla="*/ 335756 w 366839"/>
                  <a:gd name="connsiteY2" fmla="*/ 238124 h 323850"/>
                  <a:gd name="connsiteX3" fmla="*/ 247651 w 366839"/>
                  <a:gd name="connsiteY3" fmla="*/ 264318 h 323850"/>
                  <a:gd name="connsiteX4" fmla="*/ 147639 w 366839"/>
                  <a:gd name="connsiteY4" fmla="*/ 309562 h 323850"/>
                  <a:gd name="connsiteX5" fmla="*/ 0 w 366839"/>
                  <a:gd name="connsiteY5" fmla="*/ 323850 h 323850"/>
                  <a:gd name="connsiteX6" fmla="*/ 259557 w 366839"/>
                  <a:gd name="connsiteY6" fmla="*/ 0 h 323850"/>
                  <a:gd name="connsiteX7" fmla="*/ 309564 w 366839"/>
                  <a:gd name="connsiteY7" fmla="*/ 97631 h 323850"/>
                  <a:gd name="connsiteX0" fmla="*/ 309564 w 371715"/>
                  <a:gd name="connsiteY0" fmla="*/ 97631 h 323850"/>
                  <a:gd name="connsiteX1" fmla="*/ 347662 w 371715"/>
                  <a:gd name="connsiteY1" fmla="*/ 173832 h 323850"/>
                  <a:gd name="connsiteX2" fmla="*/ 247650 w 371715"/>
                  <a:gd name="connsiteY2" fmla="*/ 207168 h 323850"/>
                  <a:gd name="connsiteX3" fmla="*/ 247651 w 371715"/>
                  <a:gd name="connsiteY3" fmla="*/ 264318 h 323850"/>
                  <a:gd name="connsiteX4" fmla="*/ 147639 w 371715"/>
                  <a:gd name="connsiteY4" fmla="*/ 309562 h 323850"/>
                  <a:gd name="connsiteX5" fmla="*/ 0 w 371715"/>
                  <a:gd name="connsiteY5" fmla="*/ 323850 h 323850"/>
                  <a:gd name="connsiteX6" fmla="*/ 259557 w 371715"/>
                  <a:gd name="connsiteY6" fmla="*/ 0 h 323850"/>
                  <a:gd name="connsiteX7" fmla="*/ 309564 w 371715"/>
                  <a:gd name="connsiteY7" fmla="*/ 97631 h 323850"/>
                  <a:gd name="connsiteX0" fmla="*/ 309564 w 390349"/>
                  <a:gd name="connsiteY0" fmla="*/ 97631 h 323850"/>
                  <a:gd name="connsiteX1" fmla="*/ 381000 w 390349"/>
                  <a:gd name="connsiteY1" fmla="*/ 176214 h 323850"/>
                  <a:gd name="connsiteX2" fmla="*/ 247650 w 390349"/>
                  <a:gd name="connsiteY2" fmla="*/ 207168 h 323850"/>
                  <a:gd name="connsiteX3" fmla="*/ 247651 w 390349"/>
                  <a:gd name="connsiteY3" fmla="*/ 264318 h 323850"/>
                  <a:gd name="connsiteX4" fmla="*/ 147639 w 390349"/>
                  <a:gd name="connsiteY4" fmla="*/ 309562 h 323850"/>
                  <a:gd name="connsiteX5" fmla="*/ 0 w 390349"/>
                  <a:gd name="connsiteY5" fmla="*/ 323850 h 323850"/>
                  <a:gd name="connsiteX6" fmla="*/ 259557 w 390349"/>
                  <a:gd name="connsiteY6" fmla="*/ 0 h 323850"/>
                  <a:gd name="connsiteX7" fmla="*/ 309564 w 390349"/>
                  <a:gd name="connsiteY7" fmla="*/ 97631 h 323850"/>
                  <a:gd name="connsiteX0" fmla="*/ 309564 w 354424"/>
                  <a:gd name="connsiteY0" fmla="*/ 97631 h 323850"/>
                  <a:gd name="connsiteX1" fmla="*/ 295275 w 354424"/>
                  <a:gd name="connsiteY1" fmla="*/ 176214 h 323850"/>
                  <a:gd name="connsiteX2" fmla="*/ 247650 w 354424"/>
                  <a:gd name="connsiteY2" fmla="*/ 207168 h 323850"/>
                  <a:gd name="connsiteX3" fmla="*/ 247651 w 354424"/>
                  <a:gd name="connsiteY3" fmla="*/ 264318 h 323850"/>
                  <a:gd name="connsiteX4" fmla="*/ 147639 w 354424"/>
                  <a:gd name="connsiteY4" fmla="*/ 309562 h 323850"/>
                  <a:gd name="connsiteX5" fmla="*/ 0 w 354424"/>
                  <a:gd name="connsiteY5" fmla="*/ 323850 h 323850"/>
                  <a:gd name="connsiteX6" fmla="*/ 259557 w 354424"/>
                  <a:gd name="connsiteY6" fmla="*/ 0 h 323850"/>
                  <a:gd name="connsiteX7" fmla="*/ 309564 w 354424"/>
                  <a:gd name="connsiteY7" fmla="*/ 97631 h 323850"/>
                  <a:gd name="connsiteX0" fmla="*/ 271464 w 325908"/>
                  <a:gd name="connsiteY0" fmla="*/ 97631 h 323850"/>
                  <a:gd name="connsiteX1" fmla="*/ 295275 w 325908"/>
                  <a:gd name="connsiteY1" fmla="*/ 176214 h 323850"/>
                  <a:gd name="connsiteX2" fmla="*/ 247650 w 325908"/>
                  <a:gd name="connsiteY2" fmla="*/ 207168 h 323850"/>
                  <a:gd name="connsiteX3" fmla="*/ 247651 w 325908"/>
                  <a:gd name="connsiteY3" fmla="*/ 264318 h 323850"/>
                  <a:gd name="connsiteX4" fmla="*/ 147639 w 325908"/>
                  <a:gd name="connsiteY4" fmla="*/ 309562 h 323850"/>
                  <a:gd name="connsiteX5" fmla="*/ 0 w 325908"/>
                  <a:gd name="connsiteY5" fmla="*/ 323850 h 323850"/>
                  <a:gd name="connsiteX6" fmla="*/ 259557 w 325908"/>
                  <a:gd name="connsiteY6" fmla="*/ 0 h 323850"/>
                  <a:gd name="connsiteX7" fmla="*/ 271464 w 325908"/>
                  <a:gd name="connsiteY7" fmla="*/ 97631 h 323850"/>
                  <a:gd name="connsiteX0" fmla="*/ 271464 w 314484"/>
                  <a:gd name="connsiteY0" fmla="*/ 97631 h 323850"/>
                  <a:gd name="connsiteX1" fmla="*/ 254794 w 314484"/>
                  <a:gd name="connsiteY1" fmla="*/ 173833 h 323850"/>
                  <a:gd name="connsiteX2" fmla="*/ 247650 w 314484"/>
                  <a:gd name="connsiteY2" fmla="*/ 207168 h 323850"/>
                  <a:gd name="connsiteX3" fmla="*/ 247651 w 314484"/>
                  <a:gd name="connsiteY3" fmla="*/ 264318 h 323850"/>
                  <a:gd name="connsiteX4" fmla="*/ 147639 w 314484"/>
                  <a:gd name="connsiteY4" fmla="*/ 309562 h 323850"/>
                  <a:gd name="connsiteX5" fmla="*/ 0 w 314484"/>
                  <a:gd name="connsiteY5" fmla="*/ 323850 h 323850"/>
                  <a:gd name="connsiteX6" fmla="*/ 259557 w 314484"/>
                  <a:gd name="connsiteY6" fmla="*/ 0 h 323850"/>
                  <a:gd name="connsiteX7" fmla="*/ 271464 w 314484"/>
                  <a:gd name="connsiteY7" fmla="*/ 97631 h 323850"/>
                  <a:gd name="connsiteX0" fmla="*/ 271464 w 315272"/>
                  <a:gd name="connsiteY0" fmla="*/ 97631 h 323850"/>
                  <a:gd name="connsiteX1" fmla="*/ 254794 w 315272"/>
                  <a:gd name="connsiteY1" fmla="*/ 173833 h 323850"/>
                  <a:gd name="connsiteX2" fmla="*/ 223838 w 315272"/>
                  <a:gd name="connsiteY2" fmla="*/ 214312 h 323850"/>
                  <a:gd name="connsiteX3" fmla="*/ 247651 w 315272"/>
                  <a:gd name="connsiteY3" fmla="*/ 264318 h 323850"/>
                  <a:gd name="connsiteX4" fmla="*/ 147639 w 315272"/>
                  <a:gd name="connsiteY4" fmla="*/ 309562 h 323850"/>
                  <a:gd name="connsiteX5" fmla="*/ 0 w 315272"/>
                  <a:gd name="connsiteY5" fmla="*/ 323850 h 323850"/>
                  <a:gd name="connsiteX6" fmla="*/ 259557 w 315272"/>
                  <a:gd name="connsiteY6" fmla="*/ 0 h 323850"/>
                  <a:gd name="connsiteX7" fmla="*/ 271464 w 315272"/>
                  <a:gd name="connsiteY7" fmla="*/ 97631 h 323850"/>
                  <a:gd name="connsiteX0" fmla="*/ 271464 w 271464"/>
                  <a:gd name="connsiteY0" fmla="*/ 97631 h 323850"/>
                  <a:gd name="connsiteX1" fmla="*/ 254794 w 271464"/>
                  <a:gd name="connsiteY1" fmla="*/ 173833 h 323850"/>
                  <a:gd name="connsiteX2" fmla="*/ 223838 w 271464"/>
                  <a:gd name="connsiteY2" fmla="*/ 214312 h 323850"/>
                  <a:gd name="connsiteX3" fmla="*/ 247651 w 271464"/>
                  <a:gd name="connsiteY3" fmla="*/ 264318 h 323850"/>
                  <a:gd name="connsiteX4" fmla="*/ 147639 w 271464"/>
                  <a:gd name="connsiteY4" fmla="*/ 309562 h 323850"/>
                  <a:gd name="connsiteX5" fmla="*/ 0 w 271464"/>
                  <a:gd name="connsiteY5" fmla="*/ 323850 h 323850"/>
                  <a:gd name="connsiteX6" fmla="*/ 259557 w 271464"/>
                  <a:gd name="connsiteY6" fmla="*/ 0 h 323850"/>
                  <a:gd name="connsiteX7" fmla="*/ 271464 w 271464"/>
                  <a:gd name="connsiteY7" fmla="*/ 97631 h 323850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47639 w 271464"/>
                  <a:gd name="connsiteY4" fmla="*/ 211931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247651 w 271464"/>
                  <a:gd name="connsiteY3" fmla="*/ 166687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271464 w 271464"/>
                  <a:gd name="connsiteY0" fmla="*/ 0 h 226219"/>
                  <a:gd name="connsiteX1" fmla="*/ 254794 w 271464"/>
                  <a:gd name="connsiteY1" fmla="*/ 76202 h 226219"/>
                  <a:gd name="connsiteX2" fmla="*/ 223838 w 271464"/>
                  <a:gd name="connsiteY2" fmla="*/ 116681 h 226219"/>
                  <a:gd name="connsiteX3" fmla="*/ 169070 w 271464"/>
                  <a:gd name="connsiteY3" fmla="*/ 150018 h 226219"/>
                  <a:gd name="connsiteX4" fmla="*/ 123826 w 271464"/>
                  <a:gd name="connsiteY4" fmla="*/ 176212 h 226219"/>
                  <a:gd name="connsiteX5" fmla="*/ 0 w 271464"/>
                  <a:gd name="connsiteY5" fmla="*/ 226219 h 226219"/>
                  <a:gd name="connsiteX6" fmla="*/ 66676 w 271464"/>
                  <a:gd name="connsiteY6" fmla="*/ 102394 h 226219"/>
                  <a:gd name="connsiteX7" fmla="*/ 271464 w 271464"/>
                  <a:gd name="connsiteY7" fmla="*/ 0 h 226219"/>
                  <a:gd name="connsiteX0" fmla="*/ 66676 w 254794"/>
                  <a:gd name="connsiteY0" fmla="*/ 26192 h 150017"/>
                  <a:gd name="connsiteX1" fmla="*/ 254794 w 254794"/>
                  <a:gd name="connsiteY1" fmla="*/ 0 h 150017"/>
                  <a:gd name="connsiteX2" fmla="*/ 223838 w 254794"/>
                  <a:gd name="connsiteY2" fmla="*/ 40479 h 150017"/>
                  <a:gd name="connsiteX3" fmla="*/ 169070 w 254794"/>
                  <a:gd name="connsiteY3" fmla="*/ 73816 h 150017"/>
                  <a:gd name="connsiteX4" fmla="*/ 123826 w 254794"/>
                  <a:gd name="connsiteY4" fmla="*/ 100010 h 150017"/>
                  <a:gd name="connsiteX5" fmla="*/ 0 w 254794"/>
                  <a:gd name="connsiteY5" fmla="*/ 150017 h 150017"/>
                  <a:gd name="connsiteX6" fmla="*/ 66676 w 254794"/>
                  <a:gd name="connsiteY6" fmla="*/ 26192 h 150017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140725 w 328843"/>
                  <a:gd name="connsiteY6" fmla="*/ 26192 h 735082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85310 w 328843"/>
                  <a:gd name="connsiteY6" fmla="*/ 303191 h 735082"/>
                  <a:gd name="connsiteX7" fmla="*/ 140725 w 328843"/>
                  <a:gd name="connsiteY7" fmla="*/ 26192 h 735082"/>
                  <a:gd name="connsiteX0" fmla="*/ 140725 w 328843"/>
                  <a:gd name="connsiteY0" fmla="*/ 26192 h 735082"/>
                  <a:gd name="connsiteX1" fmla="*/ 328843 w 328843"/>
                  <a:gd name="connsiteY1" fmla="*/ 0 h 735082"/>
                  <a:gd name="connsiteX2" fmla="*/ 297887 w 328843"/>
                  <a:gd name="connsiteY2" fmla="*/ 40479 h 735082"/>
                  <a:gd name="connsiteX3" fmla="*/ 243119 w 328843"/>
                  <a:gd name="connsiteY3" fmla="*/ 73816 h 735082"/>
                  <a:gd name="connsiteX4" fmla="*/ 197875 w 328843"/>
                  <a:gd name="connsiteY4" fmla="*/ 100010 h 735082"/>
                  <a:gd name="connsiteX5" fmla="*/ 0 w 328843"/>
                  <a:gd name="connsiteY5" fmla="*/ 735082 h 735082"/>
                  <a:gd name="connsiteX6" fmla="*/ 47091 w 328843"/>
                  <a:gd name="connsiteY6" fmla="*/ 300823 h 735082"/>
                  <a:gd name="connsiteX7" fmla="*/ 140725 w 328843"/>
                  <a:gd name="connsiteY7" fmla="*/ 26192 h 735082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43119 w 328843"/>
                  <a:gd name="connsiteY3" fmla="*/ 180270 h 841536"/>
                  <a:gd name="connsiteX4" fmla="*/ 197875 w 328843"/>
                  <a:gd name="connsiteY4" fmla="*/ 206464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43119 w 328843"/>
                  <a:gd name="connsiteY3" fmla="*/ 180270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97887 w 328843"/>
                  <a:gd name="connsiteY2" fmla="*/ 146933 h 841536"/>
                  <a:gd name="connsiteX3" fmla="*/ 238341 w 328843"/>
                  <a:gd name="connsiteY3" fmla="*/ 568733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238341 w 328843"/>
                  <a:gd name="connsiteY3" fmla="*/ 568733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195344 w 328843"/>
                  <a:gd name="connsiteY3" fmla="*/ 542678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59668 w 328843"/>
                  <a:gd name="connsiteY2" fmla="*/ 286685 h 841536"/>
                  <a:gd name="connsiteX3" fmla="*/ 152347 w 328843"/>
                  <a:gd name="connsiteY3" fmla="*/ 518991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28843"/>
                  <a:gd name="connsiteY0" fmla="*/ 0 h 841536"/>
                  <a:gd name="connsiteX1" fmla="*/ 328843 w 328843"/>
                  <a:gd name="connsiteY1" fmla="*/ 106454 h 841536"/>
                  <a:gd name="connsiteX2" fmla="*/ 226226 w 328843"/>
                  <a:gd name="connsiteY2" fmla="*/ 258261 h 841536"/>
                  <a:gd name="connsiteX3" fmla="*/ 152347 w 328843"/>
                  <a:gd name="connsiteY3" fmla="*/ 518991 h 841536"/>
                  <a:gd name="connsiteX4" fmla="*/ 147712 w 328843"/>
                  <a:gd name="connsiteY4" fmla="*/ 796265 h 841536"/>
                  <a:gd name="connsiteX5" fmla="*/ 0 w 328843"/>
                  <a:gd name="connsiteY5" fmla="*/ 841536 h 841536"/>
                  <a:gd name="connsiteX6" fmla="*/ 47091 w 328843"/>
                  <a:gd name="connsiteY6" fmla="*/ 407277 h 841536"/>
                  <a:gd name="connsiteX7" fmla="*/ 157446 w 328843"/>
                  <a:gd name="connsiteY7" fmla="*/ 0 h 841536"/>
                  <a:gd name="connsiteX0" fmla="*/ 157446 w 312122"/>
                  <a:gd name="connsiteY0" fmla="*/ 0 h 841536"/>
                  <a:gd name="connsiteX1" fmla="*/ 312122 w 312122"/>
                  <a:gd name="connsiteY1" fmla="*/ 33025 h 841536"/>
                  <a:gd name="connsiteX2" fmla="*/ 226226 w 312122"/>
                  <a:gd name="connsiteY2" fmla="*/ 258261 h 841536"/>
                  <a:gd name="connsiteX3" fmla="*/ 152347 w 312122"/>
                  <a:gd name="connsiteY3" fmla="*/ 518991 h 841536"/>
                  <a:gd name="connsiteX4" fmla="*/ 147712 w 312122"/>
                  <a:gd name="connsiteY4" fmla="*/ 796265 h 841536"/>
                  <a:gd name="connsiteX5" fmla="*/ 0 w 312122"/>
                  <a:gd name="connsiteY5" fmla="*/ 841536 h 841536"/>
                  <a:gd name="connsiteX6" fmla="*/ 47091 w 312122"/>
                  <a:gd name="connsiteY6" fmla="*/ 407277 h 841536"/>
                  <a:gd name="connsiteX7" fmla="*/ 157446 w 312122"/>
                  <a:gd name="connsiteY7" fmla="*/ 0 h 841536"/>
                  <a:gd name="connsiteX0" fmla="*/ 157446 w 313367"/>
                  <a:gd name="connsiteY0" fmla="*/ 28726 h 870262"/>
                  <a:gd name="connsiteX1" fmla="*/ 312122 w 313367"/>
                  <a:gd name="connsiteY1" fmla="*/ 61751 h 870262"/>
                  <a:gd name="connsiteX2" fmla="*/ 226226 w 313367"/>
                  <a:gd name="connsiteY2" fmla="*/ 286987 h 870262"/>
                  <a:gd name="connsiteX3" fmla="*/ 152347 w 313367"/>
                  <a:gd name="connsiteY3" fmla="*/ 547717 h 870262"/>
                  <a:gd name="connsiteX4" fmla="*/ 147712 w 313367"/>
                  <a:gd name="connsiteY4" fmla="*/ 824991 h 870262"/>
                  <a:gd name="connsiteX5" fmla="*/ 0 w 313367"/>
                  <a:gd name="connsiteY5" fmla="*/ 870262 h 870262"/>
                  <a:gd name="connsiteX6" fmla="*/ 47091 w 313367"/>
                  <a:gd name="connsiteY6" fmla="*/ 436003 h 870262"/>
                  <a:gd name="connsiteX7" fmla="*/ 157446 w 313367"/>
                  <a:gd name="connsiteY7" fmla="*/ 28726 h 870262"/>
                  <a:gd name="connsiteX0" fmla="*/ 157446 w 323215"/>
                  <a:gd name="connsiteY0" fmla="*/ 26277 h 867813"/>
                  <a:gd name="connsiteX1" fmla="*/ 312122 w 323215"/>
                  <a:gd name="connsiteY1" fmla="*/ 59302 h 867813"/>
                  <a:gd name="connsiteX2" fmla="*/ 226226 w 323215"/>
                  <a:gd name="connsiteY2" fmla="*/ 284538 h 867813"/>
                  <a:gd name="connsiteX3" fmla="*/ 152347 w 323215"/>
                  <a:gd name="connsiteY3" fmla="*/ 545268 h 867813"/>
                  <a:gd name="connsiteX4" fmla="*/ 147712 w 323215"/>
                  <a:gd name="connsiteY4" fmla="*/ 822542 h 867813"/>
                  <a:gd name="connsiteX5" fmla="*/ 0 w 323215"/>
                  <a:gd name="connsiteY5" fmla="*/ 867813 h 867813"/>
                  <a:gd name="connsiteX6" fmla="*/ 47091 w 323215"/>
                  <a:gd name="connsiteY6" fmla="*/ 433554 h 867813"/>
                  <a:gd name="connsiteX7" fmla="*/ 157446 w 323215"/>
                  <a:gd name="connsiteY7" fmla="*/ 26277 h 867813"/>
                  <a:gd name="connsiteX0" fmla="*/ 150280 w 313602"/>
                  <a:gd name="connsiteY0" fmla="*/ 36444 h 849556"/>
                  <a:gd name="connsiteX1" fmla="*/ 312122 w 313602"/>
                  <a:gd name="connsiteY1" fmla="*/ 41045 h 849556"/>
                  <a:gd name="connsiteX2" fmla="*/ 226226 w 313602"/>
                  <a:gd name="connsiteY2" fmla="*/ 266281 h 849556"/>
                  <a:gd name="connsiteX3" fmla="*/ 152347 w 313602"/>
                  <a:gd name="connsiteY3" fmla="*/ 527011 h 849556"/>
                  <a:gd name="connsiteX4" fmla="*/ 147712 w 313602"/>
                  <a:gd name="connsiteY4" fmla="*/ 804285 h 849556"/>
                  <a:gd name="connsiteX5" fmla="*/ 0 w 313602"/>
                  <a:gd name="connsiteY5" fmla="*/ 849556 h 849556"/>
                  <a:gd name="connsiteX6" fmla="*/ 47091 w 313602"/>
                  <a:gd name="connsiteY6" fmla="*/ 415297 h 849556"/>
                  <a:gd name="connsiteX7" fmla="*/ 150280 w 313602"/>
                  <a:gd name="connsiteY7" fmla="*/ 36444 h 849556"/>
                  <a:gd name="connsiteX0" fmla="*/ 150280 w 334533"/>
                  <a:gd name="connsiteY0" fmla="*/ 37935 h 851047"/>
                  <a:gd name="connsiteX1" fmla="*/ 312122 w 334533"/>
                  <a:gd name="connsiteY1" fmla="*/ 42536 h 851047"/>
                  <a:gd name="connsiteX2" fmla="*/ 226226 w 334533"/>
                  <a:gd name="connsiteY2" fmla="*/ 267772 h 851047"/>
                  <a:gd name="connsiteX3" fmla="*/ 152347 w 334533"/>
                  <a:gd name="connsiteY3" fmla="*/ 528502 h 851047"/>
                  <a:gd name="connsiteX4" fmla="*/ 147712 w 334533"/>
                  <a:gd name="connsiteY4" fmla="*/ 805776 h 851047"/>
                  <a:gd name="connsiteX5" fmla="*/ 0 w 334533"/>
                  <a:gd name="connsiteY5" fmla="*/ 851047 h 851047"/>
                  <a:gd name="connsiteX6" fmla="*/ 47091 w 334533"/>
                  <a:gd name="connsiteY6" fmla="*/ 416788 h 851047"/>
                  <a:gd name="connsiteX7" fmla="*/ 150280 w 334533"/>
                  <a:gd name="connsiteY7" fmla="*/ 37935 h 851047"/>
                  <a:gd name="connsiteX0" fmla="*/ 150280 w 341262"/>
                  <a:gd name="connsiteY0" fmla="*/ 34313 h 847425"/>
                  <a:gd name="connsiteX1" fmla="*/ 312122 w 341262"/>
                  <a:gd name="connsiteY1" fmla="*/ 38914 h 847425"/>
                  <a:gd name="connsiteX2" fmla="*/ 226226 w 341262"/>
                  <a:gd name="connsiteY2" fmla="*/ 264150 h 847425"/>
                  <a:gd name="connsiteX3" fmla="*/ 152347 w 341262"/>
                  <a:gd name="connsiteY3" fmla="*/ 524880 h 847425"/>
                  <a:gd name="connsiteX4" fmla="*/ 147712 w 341262"/>
                  <a:gd name="connsiteY4" fmla="*/ 802154 h 847425"/>
                  <a:gd name="connsiteX5" fmla="*/ 0 w 341262"/>
                  <a:gd name="connsiteY5" fmla="*/ 847425 h 847425"/>
                  <a:gd name="connsiteX6" fmla="*/ 47091 w 341262"/>
                  <a:gd name="connsiteY6" fmla="*/ 413166 h 847425"/>
                  <a:gd name="connsiteX7" fmla="*/ 150280 w 341262"/>
                  <a:gd name="connsiteY7" fmla="*/ 34313 h 847425"/>
                  <a:gd name="connsiteX0" fmla="*/ 150280 w 341262"/>
                  <a:gd name="connsiteY0" fmla="*/ 34313 h 847425"/>
                  <a:gd name="connsiteX1" fmla="*/ 312122 w 341262"/>
                  <a:gd name="connsiteY1" fmla="*/ 38914 h 847425"/>
                  <a:gd name="connsiteX2" fmla="*/ 226226 w 341262"/>
                  <a:gd name="connsiteY2" fmla="*/ 264150 h 847425"/>
                  <a:gd name="connsiteX3" fmla="*/ 152347 w 341262"/>
                  <a:gd name="connsiteY3" fmla="*/ 524880 h 847425"/>
                  <a:gd name="connsiteX4" fmla="*/ 147712 w 341262"/>
                  <a:gd name="connsiteY4" fmla="*/ 802154 h 847425"/>
                  <a:gd name="connsiteX5" fmla="*/ 0 w 341262"/>
                  <a:gd name="connsiteY5" fmla="*/ 847425 h 847425"/>
                  <a:gd name="connsiteX6" fmla="*/ 47091 w 341262"/>
                  <a:gd name="connsiteY6" fmla="*/ 413166 h 847425"/>
                  <a:gd name="connsiteX7" fmla="*/ 150280 w 341262"/>
                  <a:gd name="connsiteY7" fmla="*/ 34313 h 847425"/>
                  <a:gd name="connsiteX0" fmla="*/ 150280 w 341262"/>
                  <a:gd name="connsiteY0" fmla="*/ 34313 h 869783"/>
                  <a:gd name="connsiteX1" fmla="*/ 312122 w 341262"/>
                  <a:gd name="connsiteY1" fmla="*/ 38914 h 869783"/>
                  <a:gd name="connsiteX2" fmla="*/ 226226 w 341262"/>
                  <a:gd name="connsiteY2" fmla="*/ 264150 h 869783"/>
                  <a:gd name="connsiteX3" fmla="*/ 152347 w 341262"/>
                  <a:gd name="connsiteY3" fmla="*/ 524880 h 869783"/>
                  <a:gd name="connsiteX4" fmla="*/ 147712 w 341262"/>
                  <a:gd name="connsiteY4" fmla="*/ 802154 h 869783"/>
                  <a:gd name="connsiteX5" fmla="*/ 0 w 341262"/>
                  <a:gd name="connsiteY5" fmla="*/ 847425 h 869783"/>
                  <a:gd name="connsiteX6" fmla="*/ 47091 w 341262"/>
                  <a:gd name="connsiteY6" fmla="*/ 413166 h 869783"/>
                  <a:gd name="connsiteX7" fmla="*/ 150280 w 341262"/>
                  <a:gd name="connsiteY7" fmla="*/ 34313 h 869783"/>
                  <a:gd name="connsiteX0" fmla="*/ 107223 w 315277"/>
                  <a:gd name="connsiteY0" fmla="*/ 148126 h 832055"/>
                  <a:gd name="connsiteX1" fmla="*/ 312122 w 315277"/>
                  <a:gd name="connsiteY1" fmla="*/ 1186 h 832055"/>
                  <a:gd name="connsiteX2" fmla="*/ 226226 w 315277"/>
                  <a:gd name="connsiteY2" fmla="*/ 226422 h 832055"/>
                  <a:gd name="connsiteX3" fmla="*/ 152347 w 315277"/>
                  <a:gd name="connsiteY3" fmla="*/ 487152 h 832055"/>
                  <a:gd name="connsiteX4" fmla="*/ 147712 w 315277"/>
                  <a:gd name="connsiteY4" fmla="*/ 764426 h 832055"/>
                  <a:gd name="connsiteX5" fmla="*/ 0 w 315277"/>
                  <a:gd name="connsiteY5" fmla="*/ 809697 h 832055"/>
                  <a:gd name="connsiteX6" fmla="*/ 47091 w 315277"/>
                  <a:gd name="connsiteY6" fmla="*/ 375438 h 832055"/>
                  <a:gd name="connsiteX7" fmla="*/ 107223 w 315277"/>
                  <a:gd name="connsiteY7" fmla="*/ 148126 h 832055"/>
                  <a:gd name="connsiteX0" fmla="*/ 107223 w 232122"/>
                  <a:gd name="connsiteY0" fmla="*/ 27596 h 711525"/>
                  <a:gd name="connsiteX1" fmla="*/ 214049 w 232122"/>
                  <a:gd name="connsiteY1" fmla="*/ 39301 h 711525"/>
                  <a:gd name="connsiteX2" fmla="*/ 226226 w 232122"/>
                  <a:gd name="connsiteY2" fmla="*/ 105892 h 711525"/>
                  <a:gd name="connsiteX3" fmla="*/ 152347 w 232122"/>
                  <a:gd name="connsiteY3" fmla="*/ 366622 h 711525"/>
                  <a:gd name="connsiteX4" fmla="*/ 147712 w 232122"/>
                  <a:gd name="connsiteY4" fmla="*/ 643896 h 711525"/>
                  <a:gd name="connsiteX5" fmla="*/ 0 w 232122"/>
                  <a:gd name="connsiteY5" fmla="*/ 689167 h 711525"/>
                  <a:gd name="connsiteX6" fmla="*/ 47091 w 232122"/>
                  <a:gd name="connsiteY6" fmla="*/ 254908 h 711525"/>
                  <a:gd name="connsiteX7" fmla="*/ 107223 w 232122"/>
                  <a:gd name="connsiteY7" fmla="*/ 27596 h 711525"/>
                  <a:gd name="connsiteX0" fmla="*/ 107223 w 232122"/>
                  <a:gd name="connsiteY0" fmla="*/ 27596 h 729351"/>
                  <a:gd name="connsiteX1" fmla="*/ 214049 w 232122"/>
                  <a:gd name="connsiteY1" fmla="*/ 39301 h 729351"/>
                  <a:gd name="connsiteX2" fmla="*/ 226226 w 232122"/>
                  <a:gd name="connsiteY2" fmla="*/ 105892 h 729351"/>
                  <a:gd name="connsiteX3" fmla="*/ 152347 w 232122"/>
                  <a:gd name="connsiteY3" fmla="*/ 366622 h 729351"/>
                  <a:gd name="connsiteX4" fmla="*/ 200336 w 232122"/>
                  <a:gd name="connsiteY4" fmla="*/ 698357 h 729351"/>
                  <a:gd name="connsiteX5" fmla="*/ 0 w 232122"/>
                  <a:gd name="connsiteY5" fmla="*/ 689167 h 729351"/>
                  <a:gd name="connsiteX6" fmla="*/ 47091 w 232122"/>
                  <a:gd name="connsiteY6" fmla="*/ 254908 h 729351"/>
                  <a:gd name="connsiteX7" fmla="*/ 107223 w 232122"/>
                  <a:gd name="connsiteY7" fmla="*/ 27596 h 729351"/>
                  <a:gd name="connsiteX0" fmla="*/ 107223 w 231138"/>
                  <a:gd name="connsiteY0" fmla="*/ 27596 h 729351"/>
                  <a:gd name="connsiteX1" fmla="*/ 214049 w 231138"/>
                  <a:gd name="connsiteY1" fmla="*/ 39301 h 729351"/>
                  <a:gd name="connsiteX2" fmla="*/ 226226 w 231138"/>
                  <a:gd name="connsiteY2" fmla="*/ 105892 h 729351"/>
                  <a:gd name="connsiteX3" fmla="*/ 165796 w 231138"/>
                  <a:gd name="connsiteY3" fmla="*/ 292965 h 729351"/>
                  <a:gd name="connsiteX4" fmla="*/ 152347 w 231138"/>
                  <a:gd name="connsiteY4" fmla="*/ 366622 h 729351"/>
                  <a:gd name="connsiteX5" fmla="*/ 200336 w 231138"/>
                  <a:gd name="connsiteY5" fmla="*/ 698357 h 729351"/>
                  <a:gd name="connsiteX6" fmla="*/ 0 w 231138"/>
                  <a:gd name="connsiteY6" fmla="*/ 689167 h 729351"/>
                  <a:gd name="connsiteX7" fmla="*/ 47091 w 231138"/>
                  <a:gd name="connsiteY7" fmla="*/ 254908 h 729351"/>
                  <a:gd name="connsiteX8" fmla="*/ 107223 w 231138"/>
                  <a:gd name="connsiteY8" fmla="*/ 27596 h 729351"/>
                  <a:gd name="connsiteX0" fmla="*/ 107223 w 235428"/>
                  <a:gd name="connsiteY0" fmla="*/ 27596 h 729351"/>
                  <a:gd name="connsiteX1" fmla="*/ 214049 w 235428"/>
                  <a:gd name="connsiteY1" fmla="*/ 39301 h 729351"/>
                  <a:gd name="connsiteX2" fmla="*/ 226226 w 235428"/>
                  <a:gd name="connsiteY2" fmla="*/ 105892 h 729351"/>
                  <a:gd name="connsiteX3" fmla="*/ 230381 w 235428"/>
                  <a:gd name="connsiteY3" fmla="*/ 321379 h 729351"/>
                  <a:gd name="connsiteX4" fmla="*/ 152347 w 235428"/>
                  <a:gd name="connsiteY4" fmla="*/ 366622 h 729351"/>
                  <a:gd name="connsiteX5" fmla="*/ 200336 w 235428"/>
                  <a:gd name="connsiteY5" fmla="*/ 698357 h 729351"/>
                  <a:gd name="connsiteX6" fmla="*/ 0 w 235428"/>
                  <a:gd name="connsiteY6" fmla="*/ 689167 h 729351"/>
                  <a:gd name="connsiteX7" fmla="*/ 47091 w 235428"/>
                  <a:gd name="connsiteY7" fmla="*/ 254908 h 729351"/>
                  <a:gd name="connsiteX8" fmla="*/ 107223 w 235428"/>
                  <a:gd name="connsiteY8" fmla="*/ 27596 h 729351"/>
                  <a:gd name="connsiteX0" fmla="*/ 107223 w 235428"/>
                  <a:gd name="connsiteY0" fmla="*/ 27596 h 731769"/>
                  <a:gd name="connsiteX1" fmla="*/ 214049 w 235428"/>
                  <a:gd name="connsiteY1" fmla="*/ 39301 h 731769"/>
                  <a:gd name="connsiteX2" fmla="*/ 226226 w 235428"/>
                  <a:gd name="connsiteY2" fmla="*/ 105892 h 731769"/>
                  <a:gd name="connsiteX3" fmla="*/ 230381 w 235428"/>
                  <a:gd name="connsiteY3" fmla="*/ 321379 h 731769"/>
                  <a:gd name="connsiteX4" fmla="*/ 159523 w 235428"/>
                  <a:gd name="connsiteY4" fmla="*/ 418714 h 731769"/>
                  <a:gd name="connsiteX5" fmla="*/ 200336 w 235428"/>
                  <a:gd name="connsiteY5" fmla="*/ 698357 h 731769"/>
                  <a:gd name="connsiteX6" fmla="*/ 0 w 235428"/>
                  <a:gd name="connsiteY6" fmla="*/ 689167 h 731769"/>
                  <a:gd name="connsiteX7" fmla="*/ 47091 w 235428"/>
                  <a:gd name="connsiteY7" fmla="*/ 254908 h 731769"/>
                  <a:gd name="connsiteX8" fmla="*/ 107223 w 235428"/>
                  <a:gd name="connsiteY8" fmla="*/ 27596 h 731769"/>
                  <a:gd name="connsiteX0" fmla="*/ 107223 w 280047"/>
                  <a:gd name="connsiteY0" fmla="*/ 27596 h 731769"/>
                  <a:gd name="connsiteX1" fmla="*/ 214049 w 280047"/>
                  <a:gd name="connsiteY1" fmla="*/ 39301 h 731769"/>
                  <a:gd name="connsiteX2" fmla="*/ 226226 w 280047"/>
                  <a:gd name="connsiteY2" fmla="*/ 105892 h 731769"/>
                  <a:gd name="connsiteX3" fmla="*/ 278222 w 280047"/>
                  <a:gd name="connsiteY3" fmla="*/ 364000 h 731769"/>
                  <a:gd name="connsiteX4" fmla="*/ 159523 w 280047"/>
                  <a:gd name="connsiteY4" fmla="*/ 418714 h 731769"/>
                  <a:gd name="connsiteX5" fmla="*/ 200336 w 280047"/>
                  <a:gd name="connsiteY5" fmla="*/ 698357 h 731769"/>
                  <a:gd name="connsiteX6" fmla="*/ 0 w 280047"/>
                  <a:gd name="connsiteY6" fmla="*/ 689167 h 731769"/>
                  <a:gd name="connsiteX7" fmla="*/ 47091 w 280047"/>
                  <a:gd name="connsiteY7" fmla="*/ 254908 h 731769"/>
                  <a:gd name="connsiteX8" fmla="*/ 107223 w 280047"/>
                  <a:gd name="connsiteY8" fmla="*/ 27596 h 731769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47091 w 294122"/>
                  <a:gd name="connsiteY7" fmla="*/ 254908 h 722370"/>
                  <a:gd name="connsiteX8" fmla="*/ 107223 w 294122"/>
                  <a:gd name="connsiteY8" fmla="*/ 27596 h 722370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23171 w 294122"/>
                  <a:gd name="connsiteY7" fmla="*/ 406449 h 722370"/>
                  <a:gd name="connsiteX8" fmla="*/ 107223 w 294122"/>
                  <a:gd name="connsiteY8" fmla="*/ 27596 h 722370"/>
                  <a:gd name="connsiteX0" fmla="*/ 107223 w 294122"/>
                  <a:gd name="connsiteY0" fmla="*/ 27596 h 722370"/>
                  <a:gd name="connsiteX1" fmla="*/ 214049 w 294122"/>
                  <a:gd name="connsiteY1" fmla="*/ 39301 h 722370"/>
                  <a:gd name="connsiteX2" fmla="*/ 226226 w 294122"/>
                  <a:gd name="connsiteY2" fmla="*/ 105892 h 722370"/>
                  <a:gd name="connsiteX3" fmla="*/ 278222 w 294122"/>
                  <a:gd name="connsiteY3" fmla="*/ 364000 h 722370"/>
                  <a:gd name="connsiteX4" fmla="*/ 288692 w 294122"/>
                  <a:gd name="connsiteY4" fmla="*/ 574990 h 722370"/>
                  <a:gd name="connsiteX5" fmla="*/ 200336 w 294122"/>
                  <a:gd name="connsiteY5" fmla="*/ 698357 h 722370"/>
                  <a:gd name="connsiteX6" fmla="*/ 0 w 294122"/>
                  <a:gd name="connsiteY6" fmla="*/ 689167 h 722370"/>
                  <a:gd name="connsiteX7" fmla="*/ 23171 w 294122"/>
                  <a:gd name="connsiteY7" fmla="*/ 408817 h 722370"/>
                  <a:gd name="connsiteX8" fmla="*/ 107223 w 294122"/>
                  <a:gd name="connsiteY8" fmla="*/ 27596 h 722370"/>
                  <a:gd name="connsiteX0" fmla="*/ 116791 w 294122"/>
                  <a:gd name="connsiteY0" fmla="*/ 377896 h 700920"/>
                  <a:gd name="connsiteX1" fmla="*/ 214049 w 294122"/>
                  <a:gd name="connsiteY1" fmla="*/ 17851 h 700920"/>
                  <a:gd name="connsiteX2" fmla="*/ 226226 w 294122"/>
                  <a:gd name="connsiteY2" fmla="*/ 84442 h 700920"/>
                  <a:gd name="connsiteX3" fmla="*/ 278222 w 294122"/>
                  <a:gd name="connsiteY3" fmla="*/ 342550 h 700920"/>
                  <a:gd name="connsiteX4" fmla="*/ 288692 w 294122"/>
                  <a:gd name="connsiteY4" fmla="*/ 553540 h 700920"/>
                  <a:gd name="connsiteX5" fmla="*/ 200336 w 294122"/>
                  <a:gd name="connsiteY5" fmla="*/ 676907 h 700920"/>
                  <a:gd name="connsiteX6" fmla="*/ 0 w 294122"/>
                  <a:gd name="connsiteY6" fmla="*/ 667717 h 700920"/>
                  <a:gd name="connsiteX7" fmla="*/ 23171 w 294122"/>
                  <a:gd name="connsiteY7" fmla="*/ 387367 h 700920"/>
                  <a:gd name="connsiteX8" fmla="*/ 116791 w 294122"/>
                  <a:gd name="connsiteY8" fmla="*/ 377896 h 700920"/>
                  <a:gd name="connsiteX0" fmla="*/ 116791 w 294122"/>
                  <a:gd name="connsiteY0" fmla="*/ 377896 h 700920"/>
                  <a:gd name="connsiteX1" fmla="*/ 214049 w 294122"/>
                  <a:gd name="connsiteY1" fmla="*/ 17851 h 700920"/>
                  <a:gd name="connsiteX2" fmla="*/ 226226 w 294122"/>
                  <a:gd name="connsiteY2" fmla="*/ 84442 h 700920"/>
                  <a:gd name="connsiteX3" fmla="*/ 278222 w 294122"/>
                  <a:gd name="connsiteY3" fmla="*/ 342550 h 700920"/>
                  <a:gd name="connsiteX4" fmla="*/ 288692 w 294122"/>
                  <a:gd name="connsiteY4" fmla="*/ 553540 h 700920"/>
                  <a:gd name="connsiteX5" fmla="*/ 200336 w 294122"/>
                  <a:gd name="connsiteY5" fmla="*/ 676907 h 700920"/>
                  <a:gd name="connsiteX6" fmla="*/ 0 w 294122"/>
                  <a:gd name="connsiteY6" fmla="*/ 667717 h 700920"/>
                  <a:gd name="connsiteX7" fmla="*/ 23171 w 294122"/>
                  <a:gd name="connsiteY7" fmla="*/ 387367 h 700920"/>
                  <a:gd name="connsiteX8" fmla="*/ 116791 w 294122"/>
                  <a:gd name="connsiteY8" fmla="*/ 377896 h 700920"/>
                  <a:gd name="connsiteX0" fmla="*/ 157455 w 294122"/>
                  <a:gd name="connsiteY0" fmla="*/ 375360 h 700752"/>
                  <a:gd name="connsiteX1" fmla="*/ 214049 w 294122"/>
                  <a:gd name="connsiteY1" fmla="*/ 17683 h 700752"/>
                  <a:gd name="connsiteX2" fmla="*/ 226226 w 294122"/>
                  <a:gd name="connsiteY2" fmla="*/ 84274 h 700752"/>
                  <a:gd name="connsiteX3" fmla="*/ 278222 w 294122"/>
                  <a:gd name="connsiteY3" fmla="*/ 342382 h 700752"/>
                  <a:gd name="connsiteX4" fmla="*/ 288692 w 294122"/>
                  <a:gd name="connsiteY4" fmla="*/ 553372 h 700752"/>
                  <a:gd name="connsiteX5" fmla="*/ 200336 w 294122"/>
                  <a:gd name="connsiteY5" fmla="*/ 676739 h 700752"/>
                  <a:gd name="connsiteX6" fmla="*/ 0 w 294122"/>
                  <a:gd name="connsiteY6" fmla="*/ 667549 h 700752"/>
                  <a:gd name="connsiteX7" fmla="*/ 23171 w 294122"/>
                  <a:gd name="connsiteY7" fmla="*/ 387199 h 700752"/>
                  <a:gd name="connsiteX8" fmla="*/ 157455 w 294122"/>
                  <a:gd name="connsiteY8" fmla="*/ 375360 h 700752"/>
                  <a:gd name="connsiteX0" fmla="*/ 157455 w 294122"/>
                  <a:gd name="connsiteY0" fmla="*/ 375360 h 700752"/>
                  <a:gd name="connsiteX1" fmla="*/ 214049 w 294122"/>
                  <a:gd name="connsiteY1" fmla="*/ 17683 h 700752"/>
                  <a:gd name="connsiteX2" fmla="*/ 226226 w 294122"/>
                  <a:gd name="connsiteY2" fmla="*/ 84274 h 700752"/>
                  <a:gd name="connsiteX3" fmla="*/ 278222 w 294122"/>
                  <a:gd name="connsiteY3" fmla="*/ 342382 h 700752"/>
                  <a:gd name="connsiteX4" fmla="*/ 288692 w 294122"/>
                  <a:gd name="connsiteY4" fmla="*/ 553372 h 700752"/>
                  <a:gd name="connsiteX5" fmla="*/ 200336 w 294122"/>
                  <a:gd name="connsiteY5" fmla="*/ 676739 h 700752"/>
                  <a:gd name="connsiteX6" fmla="*/ 0 w 294122"/>
                  <a:gd name="connsiteY6" fmla="*/ 667549 h 700752"/>
                  <a:gd name="connsiteX7" fmla="*/ 23171 w 294122"/>
                  <a:gd name="connsiteY7" fmla="*/ 387199 h 700752"/>
                  <a:gd name="connsiteX8" fmla="*/ 157455 w 294122"/>
                  <a:gd name="connsiteY8" fmla="*/ 375360 h 700752"/>
                  <a:gd name="connsiteX0" fmla="*/ 157455 w 294122"/>
                  <a:gd name="connsiteY0" fmla="*/ 291206 h 616598"/>
                  <a:gd name="connsiteX1" fmla="*/ 226226 w 294122"/>
                  <a:gd name="connsiteY1" fmla="*/ 120 h 616598"/>
                  <a:gd name="connsiteX2" fmla="*/ 278222 w 294122"/>
                  <a:gd name="connsiteY2" fmla="*/ 258228 h 616598"/>
                  <a:gd name="connsiteX3" fmla="*/ 288692 w 294122"/>
                  <a:gd name="connsiteY3" fmla="*/ 469218 h 616598"/>
                  <a:gd name="connsiteX4" fmla="*/ 200336 w 294122"/>
                  <a:gd name="connsiteY4" fmla="*/ 592585 h 616598"/>
                  <a:gd name="connsiteX5" fmla="*/ 0 w 294122"/>
                  <a:gd name="connsiteY5" fmla="*/ 583395 h 616598"/>
                  <a:gd name="connsiteX6" fmla="*/ 23171 w 294122"/>
                  <a:gd name="connsiteY6" fmla="*/ 303045 h 616598"/>
                  <a:gd name="connsiteX7" fmla="*/ 157455 w 294122"/>
                  <a:gd name="connsiteY7" fmla="*/ 291206 h 616598"/>
                  <a:gd name="connsiteX0" fmla="*/ 157455 w 296921"/>
                  <a:gd name="connsiteY0" fmla="*/ 41673 h 367065"/>
                  <a:gd name="connsiteX1" fmla="*/ 278222 w 296921"/>
                  <a:gd name="connsiteY1" fmla="*/ 8695 h 367065"/>
                  <a:gd name="connsiteX2" fmla="*/ 288692 w 296921"/>
                  <a:gd name="connsiteY2" fmla="*/ 219685 h 367065"/>
                  <a:gd name="connsiteX3" fmla="*/ 200336 w 296921"/>
                  <a:gd name="connsiteY3" fmla="*/ 343052 h 367065"/>
                  <a:gd name="connsiteX4" fmla="*/ 0 w 296921"/>
                  <a:gd name="connsiteY4" fmla="*/ 333862 h 367065"/>
                  <a:gd name="connsiteX5" fmla="*/ 23171 w 296921"/>
                  <a:gd name="connsiteY5" fmla="*/ 53512 h 367065"/>
                  <a:gd name="connsiteX6" fmla="*/ 157455 w 296921"/>
                  <a:gd name="connsiteY6" fmla="*/ 41673 h 367065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3171 w 306056"/>
                  <a:gd name="connsiteY5" fmla="*/ 53665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30348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6056"/>
                  <a:gd name="connsiteY0" fmla="*/ 41826 h 367089"/>
                  <a:gd name="connsiteX1" fmla="*/ 278222 w 306056"/>
                  <a:gd name="connsiteY1" fmla="*/ 8848 h 367089"/>
                  <a:gd name="connsiteX2" fmla="*/ 300652 w 306056"/>
                  <a:gd name="connsiteY2" fmla="*/ 222206 h 367089"/>
                  <a:gd name="connsiteX3" fmla="*/ 200336 w 306056"/>
                  <a:gd name="connsiteY3" fmla="*/ 343205 h 367089"/>
                  <a:gd name="connsiteX4" fmla="*/ 0 w 306056"/>
                  <a:gd name="connsiteY4" fmla="*/ 334015 h 367089"/>
                  <a:gd name="connsiteX5" fmla="*/ 25564 w 306056"/>
                  <a:gd name="connsiteY5" fmla="*/ 11044 h 367089"/>
                  <a:gd name="connsiteX6" fmla="*/ 157455 w 306056"/>
                  <a:gd name="connsiteY6" fmla="*/ 41826 h 367089"/>
                  <a:gd name="connsiteX0" fmla="*/ 157455 w 307504"/>
                  <a:gd name="connsiteY0" fmla="*/ 30782 h 356045"/>
                  <a:gd name="connsiteX1" fmla="*/ 283006 w 307504"/>
                  <a:gd name="connsiteY1" fmla="*/ 30953 h 356045"/>
                  <a:gd name="connsiteX2" fmla="*/ 300652 w 307504"/>
                  <a:gd name="connsiteY2" fmla="*/ 211162 h 356045"/>
                  <a:gd name="connsiteX3" fmla="*/ 200336 w 307504"/>
                  <a:gd name="connsiteY3" fmla="*/ 332161 h 356045"/>
                  <a:gd name="connsiteX4" fmla="*/ 0 w 307504"/>
                  <a:gd name="connsiteY4" fmla="*/ 322971 h 356045"/>
                  <a:gd name="connsiteX5" fmla="*/ 25564 w 307504"/>
                  <a:gd name="connsiteY5" fmla="*/ 0 h 356045"/>
                  <a:gd name="connsiteX6" fmla="*/ 157455 w 307504"/>
                  <a:gd name="connsiteY6" fmla="*/ 30782 h 35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7504" h="356045">
                    <a:moveTo>
                      <a:pt x="157455" y="30782"/>
                    </a:moveTo>
                    <a:cubicBezTo>
                      <a:pt x="199963" y="23313"/>
                      <a:pt x="259140" y="890"/>
                      <a:pt x="283006" y="30953"/>
                    </a:cubicBezTo>
                    <a:cubicBezTo>
                      <a:pt x="306872" y="61016"/>
                      <a:pt x="314430" y="160961"/>
                      <a:pt x="300652" y="211162"/>
                    </a:cubicBezTo>
                    <a:cubicBezTo>
                      <a:pt x="286874" y="261363"/>
                      <a:pt x="250445" y="313526"/>
                      <a:pt x="200336" y="332161"/>
                    </a:cubicBezTo>
                    <a:cubicBezTo>
                      <a:pt x="150227" y="350796"/>
                      <a:pt x="99977" y="379117"/>
                      <a:pt x="0" y="322971"/>
                    </a:cubicBezTo>
                    <a:lnTo>
                      <a:pt x="25564" y="0"/>
                    </a:lnTo>
                    <a:lnTo>
                      <a:pt x="157455" y="30782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69" name="Freeform 13">
                <a:extLst>
                  <a:ext uri="{FF2B5EF4-FFF2-40B4-BE49-F238E27FC236}">
                    <a16:creationId xmlns="" xmlns:a16="http://schemas.microsoft.com/office/drawing/2014/main" id="{5417F108-E2E2-4574-8308-BA94228CBC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48363" y="4022175"/>
                <a:ext cx="290512" cy="1430338"/>
              </a:xfrm>
              <a:custGeom>
                <a:avLst/>
                <a:gdLst>
                  <a:gd name="T0" fmla="*/ 2147483647 w 2573"/>
                  <a:gd name="T1" fmla="*/ 2147483647 h 9500"/>
                  <a:gd name="T2" fmla="*/ 2147483647 w 2573"/>
                  <a:gd name="T3" fmla="*/ 2147483647 h 9500"/>
                  <a:gd name="T4" fmla="*/ 2147483647 w 2573"/>
                  <a:gd name="T5" fmla="*/ 2147483647 h 9500"/>
                  <a:gd name="T6" fmla="*/ 2147483647 w 2573"/>
                  <a:gd name="T7" fmla="*/ 0 h 95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3" h="9500">
                    <a:moveTo>
                      <a:pt x="135" y="9500"/>
                    </a:moveTo>
                    <a:cubicBezTo>
                      <a:pt x="118" y="8989"/>
                      <a:pt x="-80" y="7483"/>
                      <a:pt x="36" y="6439"/>
                    </a:cubicBezTo>
                    <a:cubicBezTo>
                      <a:pt x="151" y="5393"/>
                      <a:pt x="373" y="4329"/>
                      <a:pt x="796" y="3256"/>
                    </a:cubicBezTo>
                    <a:cubicBezTo>
                      <a:pt x="1219" y="2183"/>
                      <a:pt x="1512" y="1334"/>
                      <a:pt x="2573" y="0"/>
                    </a:cubicBezTo>
                  </a:path>
                </a:pathLst>
              </a:custGeom>
              <a:noFill/>
              <a:ln w="38100" cap="flat" cmpd="sng">
                <a:solidFill>
                  <a:srgbClr val="FFFF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70" name="Freeform 49">
                <a:extLst>
                  <a:ext uri="{FF2B5EF4-FFF2-40B4-BE49-F238E27FC236}">
                    <a16:creationId xmlns="" xmlns:a16="http://schemas.microsoft.com/office/drawing/2014/main" id="{9E03DDD8-20A4-4C4C-B6DD-A1EF39ABC8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21077348">
                <a:off x="5362923" y="4702546"/>
                <a:ext cx="521372" cy="89995"/>
              </a:xfrm>
              <a:custGeom>
                <a:avLst/>
                <a:gdLst>
                  <a:gd name="T0" fmla="*/ 0 w 19255"/>
                  <a:gd name="T1" fmla="*/ 1062034 h 80198"/>
                  <a:gd name="T2" fmla="*/ 310492 w 19255"/>
                  <a:gd name="T3" fmla="*/ 1037984 h 80198"/>
                  <a:gd name="T4" fmla="*/ 628539 w 19255"/>
                  <a:gd name="T5" fmla="*/ 663235 h 80198"/>
                  <a:gd name="T6" fmla="*/ 986743 w 19255"/>
                  <a:gd name="T7" fmla="*/ 351112 h 80198"/>
                  <a:gd name="T8" fmla="*/ 188883 w 19255"/>
                  <a:gd name="T9" fmla="*/ 0 h 801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0 w 19286"/>
                  <a:gd name="connsiteY0" fmla="*/ 79485 h 80198"/>
                  <a:gd name="connsiteX1" fmla="*/ 6000 w 19286"/>
                  <a:gd name="connsiteY1" fmla="*/ 77685 h 80198"/>
                  <a:gd name="connsiteX2" fmla="*/ 12146 w 19286"/>
                  <a:gd name="connsiteY2" fmla="*/ 49638 h 80198"/>
                  <a:gd name="connsiteX3" fmla="*/ 19068 w 19286"/>
                  <a:gd name="connsiteY3" fmla="*/ 26278 h 80198"/>
                  <a:gd name="connsiteX4" fmla="*/ 16259 w 19286"/>
                  <a:gd name="connsiteY4" fmla="*/ 10931 h 80198"/>
                  <a:gd name="connsiteX5" fmla="*/ 3650 w 19286"/>
                  <a:gd name="connsiteY5" fmla="*/ 0 h 80198"/>
                  <a:gd name="connsiteX0" fmla="*/ 0 w 19706"/>
                  <a:gd name="connsiteY0" fmla="*/ 79485 h 80198"/>
                  <a:gd name="connsiteX1" fmla="*/ 6000 w 19706"/>
                  <a:gd name="connsiteY1" fmla="*/ 77685 h 80198"/>
                  <a:gd name="connsiteX2" fmla="*/ 12146 w 19706"/>
                  <a:gd name="connsiteY2" fmla="*/ 49638 h 80198"/>
                  <a:gd name="connsiteX3" fmla="*/ 19068 w 19706"/>
                  <a:gd name="connsiteY3" fmla="*/ 26278 h 80198"/>
                  <a:gd name="connsiteX4" fmla="*/ 19081 w 19706"/>
                  <a:gd name="connsiteY4" fmla="*/ 19010 h 80198"/>
                  <a:gd name="connsiteX5" fmla="*/ 16259 w 19706"/>
                  <a:gd name="connsiteY5" fmla="*/ 10931 h 80198"/>
                  <a:gd name="connsiteX6" fmla="*/ 3650 w 19706"/>
                  <a:gd name="connsiteY6" fmla="*/ 0 h 80198"/>
                  <a:gd name="connsiteX0" fmla="*/ 0 w 20474"/>
                  <a:gd name="connsiteY0" fmla="*/ 79485 h 80198"/>
                  <a:gd name="connsiteX1" fmla="*/ 6000 w 20474"/>
                  <a:gd name="connsiteY1" fmla="*/ 77685 h 80198"/>
                  <a:gd name="connsiteX2" fmla="*/ 12146 w 20474"/>
                  <a:gd name="connsiteY2" fmla="*/ 49638 h 80198"/>
                  <a:gd name="connsiteX3" fmla="*/ 19068 w 20474"/>
                  <a:gd name="connsiteY3" fmla="*/ 26278 h 80198"/>
                  <a:gd name="connsiteX4" fmla="*/ 20308 w 20474"/>
                  <a:gd name="connsiteY4" fmla="*/ 9743 h 80198"/>
                  <a:gd name="connsiteX5" fmla="*/ 16259 w 20474"/>
                  <a:gd name="connsiteY5" fmla="*/ 10931 h 80198"/>
                  <a:gd name="connsiteX6" fmla="*/ 3650 w 20474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743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6259 w 20432"/>
                  <a:gd name="connsiteY5" fmla="*/ 1093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0432"/>
                  <a:gd name="connsiteY0" fmla="*/ 79485 h 80198"/>
                  <a:gd name="connsiteX1" fmla="*/ 6000 w 20432"/>
                  <a:gd name="connsiteY1" fmla="*/ 77685 h 80198"/>
                  <a:gd name="connsiteX2" fmla="*/ 12146 w 20432"/>
                  <a:gd name="connsiteY2" fmla="*/ 49638 h 80198"/>
                  <a:gd name="connsiteX3" fmla="*/ 18700 w 20432"/>
                  <a:gd name="connsiteY3" fmla="*/ 25090 h 80198"/>
                  <a:gd name="connsiteX4" fmla="*/ 20308 w 20432"/>
                  <a:gd name="connsiteY4" fmla="*/ 9030 h 80198"/>
                  <a:gd name="connsiteX5" fmla="*/ 15032 w 20432"/>
                  <a:gd name="connsiteY5" fmla="*/ 5941 h 80198"/>
                  <a:gd name="connsiteX6" fmla="*/ 3650 w 20432"/>
                  <a:gd name="connsiteY6" fmla="*/ 0 h 80198"/>
                  <a:gd name="connsiteX0" fmla="*/ 0 w 21808"/>
                  <a:gd name="connsiteY0" fmla="*/ 79485 h 80198"/>
                  <a:gd name="connsiteX1" fmla="*/ 6000 w 21808"/>
                  <a:gd name="connsiteY1" fmla="*/ 77685 h 80198"/>
                  <a:gd name="connsiteX2" fmla="*/ 12146 w 21808"/>
                  <a:gd name="connsiteY2" fmla="*/ 49638 h 80198"/>
                  <a:gd name="connsiteX3" fmla="*/ 21429 w 21808"/>
                  <a:gd name="connsiteY3" fmla="*/ 25626 h 80198"/>
                  <a:gd name="connsiteX4" fmla="*/ 20308 w 21808"/>
                  <a:gd name="connsiteY4" fmla="*/ 9030 h 80198"/>
                  <a:gd name="connsiteX5" fmla="*/ 15032 w 21808"/>
                  <a:gd name="connsiteY5" fmla="*/ 5941 h 80198"/>
                  <a:gd name="connsiteX6" fmla="*/ 3650 w 21808"/>
                  <a:gd name="connsiteY6" fmla="*/ 0 h 80198"/>
                  <a:gd name="connsiteX0" fmla="*/ 0 w 24553"/>
                  <a:gd name="connsiteY0" fmla="*/ 79485 h 80198"/>
                  <a:gd name="connsiteX1" fmla="*/ 6000 w 24553"/>
                  <a:gd name="connsiteY1" fmla="*/ 77685 h 80198"/>
                  <a:gd name="connsiteX2" fmla="*/ 12146 w 24553"/>
                  <a:gd name="connsiteY2" fmla="*/ 49638 h 80198"/>
                  <a:gd name="connsiteX3" fmla="*/ 21429 w 24553"/>
                  <a:gd name="connsiteY3" fmla="*/ 25626 h 80198"/>
                  <a:gd name="connsiteX4" fmla="*/ 24493 w 24553"/>
                  <a:gd name="connsiteY4" fmla="*/ 15822 h 80198"/>
                  <a:gd name="connsiteX5" fmla="*/ 15032 w 24553"/>
                  <a:gd name="connsiteY5" fmla="*/ 5941 h 80198"/>
                  <a:gd name="connsiteX6" fmla="*/ 3650 w 24553"/>
                  <a:gd name="connsiteY6" fmla="*/ 0 h 80198"/>
                  <a:gd name="connsiteX0" fmla="*/ 0 w 24553"/>
                  <a:gd name="connsiteY0" fmla="*/ 79485 h 80198"/>
                  <a:gd name="connsiteX1" fmla="*/ 6000 w 24553"/>
                  <a:gd name="connsiteY1" fmla="*/ 77685 h 80198"/>
                  <a:gd name="connsiteX2" fmla="*/ 12146 w 24553"/>
                  <a:gd name="connsiteY2" fmla="*/ 49638 h 80198"/>
                  <a:gd name="connsiteX3" fmla="*/ 21429 w 24553"/>
                  <a:gd name="connsiteY3" fmla="*/ 25626 h 80198"/>
                  <a:gd name="connsiteX4" fmla="*/ 24493 w 24553"/>
                  <a:gd name="connsiteY4" fmla="*/ 15822 h 80198"/>
                  <a:gd name="connsiteX5" fmla="*/ 15032 w 24553"/>
                  <a:gd name="connsiteY5" fmla="*/ 5941 h 80198"/>
                  <a:gd name="connsiteX6" fmla="*/ 3650 w 24553"/>
                  <a:gd name="connsiteY6" fmla="*/ 0 h 80198"/>
                  <a:gd name="connsiteX0" fmla="*/ 0 w 26858"/>
                  <a:gd name="connsiteY0" fmla="*/ 79128 h 80229"/>
                  <a:gd name="connsiteX1" fmla="*/ 8305 w 26858"/>
                  <a:gd name="connsiteY1" fmla="*/ 77685 h 80229"/>
                  <a:gd name="connsiteX2" fmla="*/ 14451 w 26858"/>
                  <a:gd name="connsiteY2" fmla="*/ 49638 h 80229"/>
                  <a:gd name="connsiteX3" fmla="*/ 23734 w 26858"/>
                  <a:gd name="connsiteY3" fmla="*/ 25626 h 80229"/>
                  <a:gd name="connsiteX4" fmla="*/ 26798 w 26858"/>
                  <a:gd name="connsiteY4" fmla="*/ 15822 h 80229"/>
                  <a:gd name="connsiteX5" fmla="*/ 17337 w 26858"/>
                  <a:gd name="connsiteY5" fmla="*/ 5941 h 80229"/>
                  <a:gd name="connsiteX6" fmla="*/ 5955 w 26858"/>
                  <a:gd name="connsiteY6" fmla="*/ 0 h 80229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58"/>
                  <a:gd name="connsiteY0" fmla="*/ 79128 h 80410"/>
                  <a:gd name="connsiteX1" fmla="*/ 8305 w 26858"/>
                  <a:gd name="connsiteY1" fmla="*/ 77685 h 80410"/>
                  <a:gd name="connsiteX2" fmla="*/ 13905 w 26858"/>
                  <a:gd name="connsiteY2" fmla="*/ 47136 h 80410"/>
                  <a:gd name="connsiteX3" fmla="*/ 23734 w 26858"/>
                  <a:gd name="connsiteY3" fmla="*/ 25626 h 80410"/>
                  <a:gd name="connsiteX4" fmla="*/ 26798 w 26858"/>
                  <a:gd name="connsiteY4" fmla="*/ 15822 h 80410"/>
                  <a:gd name="connsiteX5" fmla="*/ 17337 w 26858"/>
                  <a:gd name="connsiteY5" fmla="*/ 5941 h 80410"/>
                  <a:gd name="connsiteX6" fmla="*/ 5955 w 26858"/>
                  <a:gd name="connsiteY6" fmla="*/ 0 h 80410"/>
                  <a:gd name="connsiteX0" fmla="*/ 0 w 26896"/>
                  <a:gd name="connsiteY0" fmla="*/ 79128 h 80410"/>
                  <a:gd name="connsiteX1" fmla="*/ 8305 w 26896"/>
                  <a:gd name="connsiteY1" fmla="*/ 77685 h 80410"/>
                  <a:gd name="connsiteX2" fmla="*/ 13905 w 26896"/>
                  <a:gd name="connsiteY2" fmla="*/ 47136 h 80410"/>
                  <a:gd name="connsiteX3" fmla="*/ 23734 w 26896"/>
                  <a:gd name="connsiteY3" fmla="*/ 25626 h 80410"/>
                  <a:gd name="connsiteX4" fmla="*/ 26798 w 26896"/>
                  <a:gd name="connsiteY4" fmla="*/ 15822 h 80410"/>
                  <a:gd name="connsiteX5" fmla="*/ 17337 w 26896"/>
                  <a:gd name="connsiteY5" fmla="*/ 5941 h 80410"/>
                  <a:gd name="connsiteX6" fmla="*/ 5955 w 26896"/>
                  <a:gd name="connsiteY6" fmla="*/ 0 h 80410"/>
                  <a:gd name="connsiteX0" fmla="*/ 0 w 27905"/>
                  <a:gd name="connsiteY0" fmla="*/ 79128 h 80410"/>
                  <a:gd name="connsiteX1" fmla="*/ 8305 w 27905"/>
                  <a:gd name="connsiteY1" fmla="*/ 77685 h 80410"/>
                  <a:gd name="connsiteX2" fmla="*/ 13905 w 27905"/>
                  <a:gd name="connsiteY2" fmla="*/ 47136 h 80410"/>
                  <a:gd name="connsiteX3" fmla="*/ 23734 w 27905"/>
                  <a:gd name="connsiteY3" fmla="*/ 25626 h 80410"/>
                  <a:gd name="connsiteX4" fmla="*/ 26798 w 27905"/>
                  <a:gd name="connsiteY4" fmla="*/ 15822 h 80410"/>
                  <a:gd name="connsiteX5" fmla="*/ 17337 w 27905"/>
                  <a:gd name="connsiteY5" fmla="*/ 5941 h 80410"/>
                  <a:gd name="connsiteX6" fmla="*/ 5955 w 27905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220"/>
                  <a:gd name="connsiteY0" fmla="*/ 79128 h 80410"/>
                  <a:gd name="connsiteX1" fmla="*/ 8305 w 27220"/>
                  <a:gd name="connsiteY1" fmla="*/ 77685 h 80410"/>
                  <a:gd name="connsiteX2" fmla="*/ 13905 w 27220"/>
                  <a:gd name="connsiteY2" fmla="*/ 47136 h 80410"/>
                  <a:gd name="connsiteX3" fmla="*/ 23734 w 27220"/>
                  <a:gd name="connsiteY3" fmla="*/ 25626 h 80410"/>
                  <a:gd name="connsiteX4" fmla="*/ 26798 w 27220"/>
                  <a:gd name="connsiteY4" fmla="*/ 15822 h 80410"/>
                  <a:gd name="connsiteX5" fmla="*/ 17337 w 27220"/>
                  <a:gd name="connsiteY5" fmla="*/ 5941 h 80410"/>
                  <a:gd name="connsiteX6" fmla="*/ 5955 w 27220"/>
                  <a:gd name="connsiteY6" fmla="*/ 0 h 80410"/>
                  <a:gd name="connsiteX0" fmla="*/ 0 w 27087"/>
                  <a:gd name="connsiteY0" fmla="*/ 79128 h 80410"/>
                  <a:gd name="connsiteX1" fmla="*/ 8305 w 27087"/>
                  <a:gd name="connsiteY1" fmla="*/ 77685 h 80410"/>
                  <a:gd name="connsiteX2" fmla="*/ 13905 w 27087"/>
                  <a:gd name="connsiteY2" fmla="*/ 47136 h 80410"/>
                  <a:gd name="connsiteX3" fmla="*/ 23734 w 27087"/>
                  <a:gd name="connsiteY3" fmla="*/ 25626 h 80410"/>
                  <a:gd name="connsiteX4" fmla="*/ 26798 w 27087"/>
                  <a:gd name="connsiteY4" fmla="*/ 15822 h 80410"/>
                  <a:gd name="connsiteX5" fmla="*/ 17701 w 27087"/>
                  <a:gd name="connsiteY5" fmla="*/ 1651 h 80410"/>
                  <a:gd name="connsiteX6" fmla="*/ 5955 w 27087"/>
                  <a:gd name="connsiteY6" fmla="*/ 0 h 80410"/>
                  <a:gd name="connsiteX0" fmla="*/ 0 w 27087"/>
                  <a:gd name="connsiteY0" fmla="*/ 78159 h 79441"/>
                  <a:gd name="connsiteX1" fmla="*/ 8305 w 27087"/>
                  <a:gd name="connsiteY1" fmla="*/ 76716 h 79441"/>
                  <a:gd name="connsiteX2" fmla="*/ 13905 w 27087"/>
                  <a:gd name="connsiteY2" fmla="*/ 46167 h 79441"/>
                  <a:gd name="connsiteX3" fmla="*/ 23734 w 27087"/>
                  <a:gd name="connsiteY3" fmla="*/ 24657 h 79441"/>
                  <a:gd name="connsiteX4" fmla="*/ 26798 w 27087"/>
                  <a:gd name="connsiteY4" fmla="*/ 14853 h 79441"/>
                  <a:gd name="connsiteX5" fmla="*/ 17701 w 27087"/>
                  <a:gd name="connsiteY5" fmla="*/ 682 h 79441"/>
                  <a:gd name="connsiteX6" fmla="*/ 5530 w 27087"/>
                  <a:gd name="connsiteY6" fmla="*/ 997 h 79441"/>
                  <a:gd name="connsiteX0" fmla="*/ 0 w 27087"/>
                  <a:gd name="connsiteY0" fmla="*/ 78031 h 79313"/>
                  <a:gd name="connsiteX1" fmla="*/ 8305 w 27087"/>
                  <a:gd name="connsiteY1" fmla="*/ 76588 h 79313"/>
                  <a:gd name="connsiteX2" fmla="*/ 13905 w 27087"/>
                  <a:gd name="connsiteY2" fmla="*/ 46039 h 79313"/>
                  <a:gd name="connsiteX3" fmla="*/ 23734 w 27087"/>
                  <a:gd name="connsiteY3" fmla="*/ 24529 h 79313"/>
                  <a:gd name="connsiteX4" fmla="*/ 26798 w 27087"/>
                  <a:gd name="connsiteY4" fmla="*/ 14725 h 79313"/>
                  <a:gd name="connsiteX5" fmla="*/ 17701 w 27087"/>
                  <a:gd name="connsiteY5" fmla="*/ 554 h 79313"/>
                  <a:gd name="connsiteX6" fmla="*/ 5530 w 27087"/>
                  <a:gd name="connsiteY6" fmla="*/ 869 h 79313"/>
                  <a:gd name="connsiteX0" fmla="*/ 0 w 27926"/>
                  <a:gd name="connsiteY0" fmla="*/ 77162 h 78444"/>
                  <a:gd name="connsiteX1" fmla="*/ 8305 w 27926"/>
                  <a:gd name="connsiteY1" fmla="*/ 75719 h 78444"/>
                  <a:gd name="connsiteX2" fmla="*/ 13905 w 27926"/>
                  <a:gd name="connsiteY2" fmla="*/ 45170 h 78444"/>
                  <a:gd name="connsiteX3" fmla="*/ 23734 w 27926"/>
                  <a:gd name="connsiteY3" fmla="*/ 23660 h 78444"/>
                  <a:gd name="connsiteX4" fmla="*/ 26798 w 27926"/>
                  <a:gd name="connsiteY4" fmla="*/ 13856 h 78444"/>
                  <a:gd name="connsiteX5" fmla="*/ 5530 w 27926"/>
                  <a:gd name="connsiteY5" fmla="*/ 0 h 78444"/>
                  <a:gd name="connsiteX0" fmla="*/ 0 w 23876"/>
                  <a:gd name="connsiteY0" fmla="*/ 77162 h 78444"/>
                  <a:gd name="connsiteX1" fmla="*/ 8305 w 23876"/>
                  <a:gd name="connsiteY1" fmla="*/ 75719 h 78444"/>
                  <a:gd name="connsiteX2" fmla="*/ 13905 w 23876"/>
                  <a:gd name="connsiteY2" fmla="*/ 45170 h 78444"/>
                  <a:gd name="connsiteX3" fmla="*/ 23734 w 23876"/>
                  <a:gd name="connsiteY3" fmla="*/ 23660 h 78444"/>
                  <a:gd name="connsiteX4" fmla="*/ 5530 w 23876"/>
                  <a:gd name="connsiteY4" fmla="*/ 0 h 78444"/>
                  <a:gd name="connsiteX0" fmla="*/ 0 w 13944"/>
                  <a:gd name="connsiteY0" fmla="*/ 77162 h 78444"/>
                  <a:gd name="connsiteX1" fmla="*/ 8305 w 13944"/>
                  <a:gd name="connsiteY1" fmla="*/ 75719 h 78444"/>
                  <a:gd name="connsiteX2" fmla="*/ 13905 w 13944"/>
                  <a:gd name="connsiteY2" fmla="*/ 45170 h 78444"/>
                  <a:gd name="connsiteX3" fmla="*/ 5530 w 13944"/>
                  <a:gd name="connsiteY3" fmla="*/ 0 h 78444"/>
                  <a:gd name="connsiteX0" fmla="*/ 11704 w 11778"/>
                  <a:gd name="connsiteY0" fmla="*/ 74678 h 77610"/>
                  <a:gd name="connsiteX1" fmla="*/ 2775 w 11778"/>
                  <a:gd name="connsiteY1" fmla="*/ 75719 h 77610"/>
                  <a:gd name="connsiteX2" fmla="*/ 8375 w 11778"/>
                  <a:gd name="connsiteY2" fmla="*/ 45170 h 77610"/>
                  <a:gd name="connsiteX3" fmla="*/ 0 w 11778"/>
                  <a:gd name="connsiteY3" fmla="*/ 0 h 77610"/>
                  <a:gd name="connsiteX0" fmla="*/ 11704 w 11789"/>
                  <a:gd name="connsiteY0" fmla="*/ 74678 h 74678"/>
                  <a:gd name="connsiteX1" fmla="*/ 4056 w 11789"/>
                  <a:gd name="connsiteY1" fmla="*/ 57620 h 74678"/>
                  <a:gd name="connsiteX2" fmla="*/ 8375 w 11789"/>
                  <a:gd name="connsiteY2" fmla="*/ 45170 h 74678"/>
                  <a:gd name="connsiteX3" fmla="*/ 0 w 11789"/>
                  <a:gd name="connsiteY3" fmla="*/ 0 h 74678"/>
                  <a:gd name="connsiteX0" fmla="*/ 11704 w 11803"/>
                  <a:gd name="connsiteY0" fmla="*/ 74678 h 74678"/>
                  <a:gd name="connsiteX1" fmla="*/ 4056 w 11803"/>
                  <a:gd name="connsiteY1" fmla="*/ 57620 h 74678"/>
                  <a:gd name="connsiteX2" fmla="*/ 923 w 11803"/>
                  <a:gd name="connsiteY2" fmla="*/ 44815 h 74678"/>
                  <a:gd name="connsiteX3" fmla="*/ 0 w 11803"/>
                  <a:gd name="connsiteY3" fmla="*/ 0 h 74678"/>
                  <a:gd name="connsiteX0" fmla="*/ 16711 w 16810"/>
                  <a:gd name="connsiteY0" fmla="*/ 34222 h 34222"/>
                  <a:gd name="connsiteX1" fmla="*/ 9063 w 16810"/>
                  <a:gd name="connsiteY1" fmla="*/ 17164 h 34222"/>
                  <a:gd name="connsiteX2" fmla="*/ 5930 w 16810"/>
                  <a:gd name="connsiteY2" fmla="*/ 4359 h 34222"/>
                  <a:gd name="connsiteX3" fmla="*/ 0 w 16810"/>
                  <a:gd name="connsiteY3" fmla="*/ 0 h 34222"/>
                  <a:gd name="connsiteX0" fmla="*/ 17293 w 17392"/>
                  <a:gd name="connsiteY0" fmla="*/ 34222 h 34222"/>
                  <a:gd name="connsiteX1" fmla="*/ 9645 w 17392"/>
                  <a:gd name="connsiteY1" fmla="*/ 17164 h 34222"/>
                  <a:gd name="connsiteX2" fmla="*/ 6512 w 17392"/>
                  <a:gd name="connsiteY2" fmla="*/ 4359 h 34222"/>
                  <a:gd name="connsiteX3" fmla="*/ 0 w 17392"/>
                  <a:gd name="connsiteY3" fmla="*/ 0 h 34222"/>
                  <a:gd name="connsiteX0" fmla="*/ 21951 w 22050"/>
                  <a:gd name="connsiteY0" fmla="*/ 30118 h 30118"/>
                  <a:gd name="connsiteX1" fmla="*/ 14303 w 22050"/>
                  <a:gd name="connsiteY1" fmla="*/ 13060 h 30118"/>
                  <a:gd name="connsiteX2" fmla="*/ 11170 w 22050"/>
                  <a:gd name="connsiteY2" fmla="*/ 255 h 30118"/>
                  <a:gd name="connsiteX3" fmla="*/ 0 w 22050"/>
                  <a:gd name="connsiteY3" fmla="*/ 509 h 30118"/>
                  <a:gd name="connsiteX0" fmla="*/ 21951 w 22050"/>
                  <a:gd name="connsiteY0" fmla="*/ 30844 h 30844"/>
                  <a:gd name="connsiteX1" fmla="*/ 14303 w 22050"/>
                  <a:gd name="connsiteY1" fmla="*/ 13786 h 30844"/>
                  <a:gd name="connsiteX2" fmla="*/ 11170 w 22050"/>
                  <a:gd name="connsiteY2" fmla="*/ 981 h 30844"/>
                  <a:gd name="connsiteX3" fmla="*/ 0 w 22050"/>
                  <a:gd name="connsiteY3" fmla="*/ 1235 h 30844"/>
                  <a:gd name="connsiteX0" fmla="*/ 21951 w 22033"/>
                  <a:gd name="connsiteY0" fmla="*/ 32916 h 32916"/>
                  <a:gd name="connsiteX1" fmla="*/ 14303 w 22033"/>
                  <a:gd name="connsiteY1" fmla="*/ 15858 h 32916"/>
                  <a:gd name="connsiteX2" fmla="*/ 20253 w 22033"/>
                  <a:gd name="connsiteY2" fmla="*/ 569 h 32916"/>
                  <a:gd name="connsiteX3" fmla="*/ 0 w 22033"/>
                  <a:gd name="connsiteY3" fmla="*/ 3307 h 32916"/>
                  <a:gd name="connsiteX0" fmla="*/ 21951 w 23669"/>
                  <a:gd name="connsiteY0" fmla="*/ 32983 h 32983"/>
                  <a:gd name="connsiteX1" fmla="*/ 23619 w 23669"/>
                  <a:gd name="connsiteY1" fmla="*/ 16990 h 32983"/>
                  <a:gd name="connsiteX2" fmla="*/ 20253 w 23669"/>
                  <a:gd name="connsiteY2" fmla="*/ 636 h 32983"/>
                  <a:gd name="connsiteX3" fmla="*/ 0 w 23669"/>
                  <a:gd name="connsiteY3" fmla="*/ 3374 h 32983"/>
                  <a:gd name="connsiteX0" fmla="*/ 30102 w 30216"/>
                  <a:gd name="connsiteY0" fmla="*/ 43984 h 43984"/>
                  <a:gd name="connsiteX1" fmla="*/ 23619 w 30216"/>
                  <a:gd name="connsiteY1" fmla="*/ 16990 h 43984"/>
                  <a:gd name="connsiteX2" fmla="*/ 20253 w 30216"/>
                  <a:gd name="connsiteY2" fmla="*/ 636 h 43984"/>
                  <a:gd name="connsiteX3" fmla="*/ 0 w 30216"/>
                  <a:gd name="connsiteY3" fmla="*/ 3374 h 43984"/>
                  <a:gd name="connsiteX0" fmla="*/ 30102 w 30208"/>
                  <a:gd name="connsiteY0" fmla="*/ 45285 h 45285"/>
                  <a:gd name="connsiteX1" fmla="*/ 23619 w 30208"/>
                  <a:gd name="connsiteY1" fmla="*/ 18291 h 45285"/>
                  <a:gd name="connsiteX2" fmla="*/ 23397 w 30208"/>
                  <a:gd name="connsiteY2" fmla="*/ 517 h 45285"/>
                  <a:gd name="connsiteX3" fmla="*/ 0 w 30208"/>
                  <a:gd name="connsiteY3" fmla="*/ 4675 h 45285"/>
                  <a:gd name="connsiteX0" fmla="*/ 30102 w 30249"/>
                  <a:gd name="connsiteY0" fmla="*/ 45305 h 45305"/>
                  <a:gd name="connsiteX1" fmla="*/ 25599 w 30249"/>
                  <a:gd name="connsiteY1" fmla="*/ 18666 h 45305"/>
                  <a:gd name="connsiteX2" fmla="*/ 23397 w 30249"/>
                  <a:gd name="connsiteY2" fmla="*/ 537 h 45305"/>
                  <a:gd name="connsiteX3" fmla="*/ 0 w 30249"/>
                  <a:gd name="connsiteY3" fmla="*/ 4695 h 45305"/>
                  <a:gd name="connsiteX0" fmla="*/ 30102 w 30226"/>
                  <a:gd name="connsiteY0" fmla="*/ 45667 h 45667"/>
                  <a:gd name="connsiteX1" fmla="*/ 24667 w 30226"/>
                  <a:gd name="connsiteY1" fmla="*/ 25061 h 45667"/>
                  <a:gd name="connsiteX2" fmla="*/ 23397 w 30226"/>
                  <a:gd name="connsiteY2" fmla="*/ 899 h 45667"/>
                  <a:gd name="connsiteX3" fmla="*/ 0 w 30226"/>
                  <a:gd name="connsiteY3" fmla="*/ 5057 h 45667"/>
                  <a:gd name="connsiteX0" fmla="*/ 30917 w 31028"/>
                  <a:gd name="connsiteY0" fmla="*/ 44248 h 44248"/>
                  <a:gd name="connsiteX1" fmla="*/ 24667 w 31028"/>
                  <a:gd name="connsiteY1" fmla="*/ 25061 h 44248"/>
                  <a:gd name="connsiteX2" fmla="*/ 23397 w 31028"/>
                  <a:gd name="connsiteY2" fmla="*/ 899 h 44248"/>
                  <a:gd name="connsiteX3" fmla="*/ 0 w 31028"/>
                  <a:gd name="connsiteY3" fmla="*/ 5057 h 44248"/>
                  <a:gd name="connsiteX0" fmla="*/ 30917 w 30917"/>
                  <a:gd name="connsiteY0" fmla="*/ 44248 h 44248"/>
                  <a:gd name="connsiteX1" fmla="*/ 24667 w 30917"/>
                  <a:gd name="connsiteY1" fmla="*/ 25061 h 44248"/>
                  <a:gd name="connsiteX2" fmla="*/ 23397 w 30917"/>
                  <a:gd name="connsiteY2" fmla="*/ 899 h 44248"/>
                  <a:gd name="connsiteX3" fmla="*/ 0 w 30917"/>
                  <a:gd name="connsiteY3" fmla="*/ 5057 h 44248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397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926 h 49926"/>
                  <a:gd name="connsiteX1" fmla="*/ 24667 w 31033"/>
                  <a:gd name="connsiteY1" fmla="*/ 25061 h 49926"/>
                  <a:gd name="connsiteX2" fmla="*/ 23979 w 31033"/>
                  <a:gd name="connsiteY2" fmla="*/ 899 h 49926"/>
                  <a:gd name="connsiteX3" fmla="*/ 0 w 31033"/>
                  <a:gd name="connsiteY3" fmla="*/ 5057 h 49926"/>
                  <a:gd name="connsiteX0" fmla="*/ 31033 w 31033"/>
                  <a:gd name="connsiteY0" fmla="*/ 49545 h 49545"/>
                  <a:gd name="connsiteX1" fmla="*/ 24667 w 31033"/>
                  <a:gd name="connsiteY1" fmla="*/ 24680 h 49545"/>
                  <a:gd name="connsiteX2" fmla="*/ 23979 w 31033"/>
                  <a:gd name="connsiteY2" fmla="*/ 518 h 49545"/>
                  <a:gd name="connsiteX3" fmla="*/ 0 w 31033"/>
                  <a:gd name="connsiteY3" fmla="*/ 4676 h 49545"/>
                  <a:gd name="connsiteX0" fmla="*/ 31033 w 31033"/>
                  <a:gd name="connsiteY0" fmla="*/ 47929 h 47929"/>
                  <a:gd name="connsiteX1" fmla="*/ 24667 w 31033"/>
                  <a:gd name="connsiteY1" fmla="*/ 23064 h 47929"/>
                  <a:gd name="connsiteX2" fmla="*/ 24328 w 31033"/>
                  <a:gd name="connsiteY2" fmla="*/ 676 h 47929"/>
                  <a:gd name="connsiteX3" fmla="*/ 0 w 31033"/>
                  <a:gd name="connsiteY3" fmla="*/ 3060 h 47929"/>
                  <a:gd name="connsiteX0" fmla="*/ 31033 w 31033"/>
                  <a:gd name="connsiteY0" fmla="*/ 47929 h 47929"/>
                  <a:gd name="connsiteX1" fmla="*/ 24667 w 31033"/>
                  <a:gd name="connsiteY1" fmla="*/ 23064 h 47929"/>
                  <a:gd name="connsiteX2" fmla="*/ 23979 w 31033"/>
                  <a:gd name="connsiteY2" fmla="*/ 676 h 47929"/>
                  <a:gd name="connsiteX3" fmla="*/ 0 w 31033"/>
                  <a:gd name="connsiteY3" fmla="*/ 3060 h 47929"/>
                  <a:gd name="connsiteX0" fmla="*/ 34119 w 34119"/>
                  <a:gd name="connsiteY0" fmla="*/ 47348 h 47348"/>
                  <a:gd name="connsiteX1" fmla="*/ 27753 w 34119"/>
                  <a:gd name="connsiteY1" fmla="*/ 22483 h 47348"/>
                  <a:gd name="connsiteX2" fmla="*/ 27065 w 34119"/>
                  <a:gd name="connsiteY2" fmla="*/ 95 h 47348"/>
                  <a:gd name="connsiteX3" fmla="*/ 0 w 34119"/>
                  <a:gd name="connsiteY3" fmla="*/ 37666 h 47348"/>
                  <a:gd name="connsiteX0" fmla="*/ 34119 w 34119"/>
                  <a:gd name="connsiteY0" fmla="*/ 24882 h 24882"/>
                  <a:gd name="connsiteX1" fmla="*/ 27753 w 34119"/>
                  <a:gd name="connsiteY1" fmla="*/ 17 h 24882"/>
                  <a:gd name="connsiteX2" fmla="*/ 14262 w 34119"/>
                  <a:gd name="connsiteY2" fmla="*/ 20480 h 24882"/>
                  <a:gd name="connsiteX3" fmla="*/ 0 w 34119"/>
                  <a:gd name="connsiteY3" fmla="*/ 15200 h 24882"/>
                  <a:gd name="connsiteX0" fmla="*/ 34119 w 34119"/>
                  <a:gd name="connsiteY0" fmla="*/ 9735 h 9735"/>
                  <a:gd name="connsiteX1" fmla="*/ 25581 w 34119"/>
                  <a:gd name="connsiteY1" fmla="*/ 1592 h 9735"/>
                  <a:gd name="connsiteX2" fmla="*/ 14262 w 34119"/>
                  <a:gd name="connsiteY2" fmla="*/ 5333 h 9735"/>
                  <a:gd name="connsiteX3" fmla="*/ 0 w 34119"/>
                  <a:gd name="connsiteY3" fmla="*/ 53 h 9735"/>
                  <a:gd name="connsiteX0" fmla="*/ 10000 w 10000"/>
                  <a:gd name="connsiteY0" fmla="*/ 10000 h 10000"/>
                  <a:gd name="connsiteX1" fmla="*/ 7498 w 10000"/>
                  <a:gd name="connsiteY1" fmla="*/ 1635 h 10000"/>
                  <a:gd name="connsiteX2" fmla="*/ 4180 w 10000"/>
                  <a:gd name="connsiteY2" fmla="*/ 5478 h 10000"/>
                  <a:gd name="connsiteX3" fmla="*/ 0 w 10000"/>
                  <a:gd name="connsiteY3" fmla="*/ 54 h 10000"/>
                  <a:gd name="connsiteX0" fmla="*/ 10000 w 10000"/>
                  <a:gd name="connsiteY0" fmla="*/ 10000 h 10000"/>
                  <a:gd name="connsiteX1" fmla="*/ 7498 w 10000"/>
                  <a:gd name="connsiteY1" fmla="*/ 1277 h 10000"/>
                  <a:gd name="connsiteX2" fmla="*/ 4180 w 10000"/>
                  <a:gd name="connsiteY2" fmla="*/ 5478 h 10000"/>
                  <a:gd name="connsiteX3" fmla="*/ 0 w 10000"/>
                  <a:gd name="connsiteY3" fmla="*/ 54 h 10000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1286 w 10000"/>
                  <a:gd name="connsiteY3" fmla="*/ 4162 h 11096"/>
                  <a:gd name="connsiteX4" fmla="*/ 0 w 10000"/>
                  <a:gd name="connsiteY4" fmla="*/ 1150 h 11096"/>
                  <a:gd name="connsiteX0" fmla="*/ 10000 w 10000"/>
                  <a:gd name="connsiteY0" fmla="*/ 11096 h 11096"/>
                  <a:gd name="connsiteX1" fmla="*/ 7532 w 10000"/>
                  <a:gd name="connsiteY1" fmla="*/ 942 h 11096"/>
                  <a:gd name="connsiteX2" fmla="*/ 4180 w 10000"/>
                  <a:gd name="connsiteY2" fmla="*/ 6574 h 11096"/>
                  <a:gd name="connsiteX3" fmla="*/ 0 w 10000"/>
                  <a:gd name="connsiteY3" fmla="*/ 1150 h 11096"/>
                  <a:gd name="connsiteX0" fmla="*/ 10369 w 10369"/>
                  <a:gd name="connsiteY0" fmla="*/ 11096 h 11096"/>
                  <a:gd name="connsiteX1" fmla="*/ 7901 w 10369"/>
                  <a:gd name="connsiteY1" fmla="*/ 942 h 11096"/>
                  <a:gd name="connsiteX2" fmla="*/ 4549 w 10369"/>
                  <a:gd name="connsiteY2" fmla="*/ 6574 h 11096"/>
                  <a:gd name="connsiteX3" fmla="*/ 0 w 10369"/>
                  <a:gd name="connsiteY3" fmla="*/ 1508 h 11096"/>
                  <a:gd name="connsiteX0" fmla="*/ 10369 w 10369"/>
                  <a:gd name="connsiteY0" fmla="*/ 10762 h 10762"/>
                  <a:gd name="connsiteX1" fmla="*/ 7901 w 10369"/>
                  <a:gd name="connsiteY1" fmla="*/ 608 h 10762"/>
                  <a:gd name="connsiteX2" fmla="*/ 0 w 10369"/>
                  <a:gd name="connsiteY2" fmla="*/ 1174 h 10762"/>
                  <a:gd name="connsiteX0" fmla="*/ 10369 w 10369"/>
                  <a:gd name="connsiteY0" fmla="*/ 9588 h 9588"/>
                  <a:gd name="connsiteX1" fmla="*/ 0 w 10369"/>
                  <a:gd name="connsiteY1" fmla="*/ 0 h 9588"/>
                  <a:gd name="connsiteX0" fmla="*/ 4959 w 4959"/>
                  <a:gd name="connsiteY0" fmla="*/ 4775 h 4775"/>
                  <a:gd name="connsiteX1" fmla="*/ 0 w 4959"/>
                  <a:gd name="connsiteY1" fmla="*/ 0 h 4775"/>
                  <a:gd name="connsiteX0" fmla="*/ 10000 w 10000"/>
                  <a:gd name="connsiteY0" fmla="*/ 10000 h 10000"/>
                  <a:gd name="connsiteX1" fmla="*/ 4312 w 10000"/>
                  <a:gd name="connsiteY1" fmla="*/ 5483 h 10000"/>
                  <a:gd name="connsiteX2" fmla="*/ 0 w 10000"/>
                  <a:gd name="connsiteY2" fmla="*/ 0 h 10000"/>
                  <a:gd name="connsiteX0" fmla="*/ 10000 w 10000"/>
                  <a:gd name="connsiteY0" fmla="*/ 10000 h 10000"/>
                  <a:gd name="connsiteX1" fmla="*/ 0 w 10000"/>
                  <a:gd name="connsiteY1" fmla="*/ 0 h 10000"/>
                  <a:gd name="connsiteX0" fmla="*/ 9479 w 9479"/>
                  <a:gd name="connsiteY0" fmla="*/ 16253 h 16253"/>
                  <a:gd name="connsiteX1" fmla="*/ 0 w 9479"/>
                  <a:gd name="connsiteY1" fmla="*/ 0 h 16253"/>
                  <a:gd name="connsiteX0" fmla="*/ 10481 w 10481"/>
                  <a:gd name="connsiteY0" fmla="*/ 14329 h 14329"/>
                  <a:gd name="connsiteX1" fmla="*/ 0 w 10481"/>
                  <a:gd name="connsiteY1" fmla="*/ 0 h 14329"/>
                  <a:gd name="connsiteX0" fmla="*/ 13437 w 13437"/>
                  <a:gd name="connsiteY0" fmla="*/ 18176 h 18176"/>
                  <a:gd name="connsiteX1" fmla="*/ 0 w 13437"/>
                  <a:gd name="connsiteY1" fmla="*/ 0 h 1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37" h="18176">
                    <a:moveTo>
                      <a:pt x="13437" y="18176"/>
                    </a:moveTo>
                    <a:lnTo>
                      <a:pt x="0" y="0"/>
                    </a:lnTo>
                  </a:path>
                </a:pathLst>
              </a:custGeom>
              <a:noFill/>
              <a:ln w="50800" cmpd="sng">
                <a:solidFill>
                  <a:srgbClr val="FF00FF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71" name="Picture 12">
                <a:extLst>
                  <a:ext uri="{FF2B5EF4-FFF2-40B4-BE49-F238E27FC236}">
                    <a16:creationId xmlns="" xmlns:a16="http://schemas.microsoft.com/office/drawing/2014/main" id="{602392B8-27CC-43EC-A549-4C9263BA95CF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015170">
                <a:off x="5514623" y="5214991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72" name="Picture 12">
                <a:extLst>
                  <a:ext uri="{FF2B5EF4-FFF2-40B4-BE49-F238E27FC236}">
                    <a16:creationId xmlns="" xmlns:a16="http://schemas.microsoft.com/office/drawing/2014/main" id="{2F93C3AA-F842-4621-BEAF-EF500578C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960104">
                <a:off x="5537463" y="4697317"/>
                <a:ext cx="144463" cy="110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5" name="Groep 48">
                <a:extLst>
                  <a:ext uri="{FF2B5EF4-FFF2-40B4-BE49-F238E27FC236}">
                    <a16:creationId xmlns="" xmlns:a16="http://schemas.microsoft.com/office/drawing/2014/main" id="{671D8AA3-76C4-4C6A-A04C-943246D2022D}"/>
                  </a:ext>
                </a:extLst>
              </p:cNvPr>
              <p:cNvGrpSpPr/>
              <p:nvPr/>
            </p:nvGrpSpPr>
            <p:grpSpPr>
              <a:xfrm>
                <a:off x="5364096" y="4058857"/>
                <a:ext cx="195010" cy="1450690"/>
                <a:chOff x="-259284" y="3300256"/>
                <a:chExt cx="195010" cy="1450690"/>
              </a:xfrm>
            </p:grpSpPr>
            <p:sp>
              <p:nvSpPr>
                <p:cNvPr id="323" name="Line 6">
                  <a:extLst>
                    <a:ext uri="{FF2B5EF4-FFF2-40B4-BE49-F238E27FC236}">
                      <a16:creationId xmlns="" xmlns:a16="http://schemas.microsoft.com/office/drawing/2014/main" id="{7B7C2334-FA09-4B0B-82DE-A5272A3851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0886" y="4402998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4" name="Line 8">
                  <a:extLst>
                    <a:ext uri="{FF2B5EF4-FFF2-40B4-BE49-F238E27FC236}">
                      <a16:creationId xmlns="" xmlns:a16="http://schemas.microsoft.com/office/drawing/2014/main" id="{5B97A92C-8C3A-4C8B-9DAD-0BD3F52D6B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39721" y="46072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5" name="Line 11">
                  <a:extLst>
                    <a:ext uri="{FF2B5EF4-FFF2-40B4-BE49-F238E27FC236}">
                      <a16:creationId xmlns="" xmlns:a16="http://schemas.microsoft.com/office/drawing/2014/main" id="{0AE2368D-D2C0-4BF5-B202-3BD8F4D20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9284" y="417547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6" name="Line 12">
                  <a:extLst>
                    <a:ext uri="{FF2B5EF4-FFF2-40B4-BE49-F238E27FC236}">
                      <a16:creationId xmlns="" xmlns:a16="http://schemas.microsoft.com/office/drawing/2014/main" id="{EBB97142-F318-42B9-85AF-76138856D4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51435" y="397668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7" name="Line 13">
                  <a:extLst>
                    <a:ext uri="{FF2B5EF4-FFF2-40B4-BE49-F238E27FC236}">
                      <a16:creationId xmlns="" xmlns:a16="http://schemas.microsoft.com/office/drawing/2014/main" id="{DCB2BF44-4A72-4631-B11E-063AE25086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220388" y="375108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8" name="Line 14">
                  <a:extLst>
                    <a:ext uri="{FF2B5EF4-FFF2-40B4-BE49-F238E27FC236}">
                      <a16:creationId xmlns="" xmlns:a16="http://schemas.microsoft.com/office/drawing/2014/main" id="{C4F716EB-19B8-43F7-808B-99867E59E3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65205" y="353909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9" name="Line 15">
                  <a:extLst>
                    <a:ext uri="{FF2B5EF4-FFF2-40B4-BE49-F238E27FC236}">
                      <a16:creationId xmlns="" xmlns:a16="http://schemas.microsoft.com/office/drawing/2014/main" id="{87316D44-CF52-4C79-830D-756EC4816A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-105552" y="3300256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pic>
            <p:nvPicPr>
              <p:cNvPr id="274" name="Picture 12">
                <a:extLst>
                  <a:ext uri="{FF2B5EF4-FFF2-40B4-BE49-F238E27FC236}">
                    <a16:creationId xmlns="" xmlns:a16="http://schemas.microsoft.com/office/drawing/2014/main" id="{7F55D0B7-45C1-4B78-BA02-E9696DB91AA6}"/>
                  </a:ext>
                </a:extLst>
              </p:cNvPr>
              <p:cNvPicPr preferRelativeResize="0"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800000">
                <a:off x="5848084" y="4943775"/>
                <a:ext cx="72000" cy="54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6" name="Groep 31">
                <a:extLst>
                  <a:ext uri="{FF2B5EF4-FFF2-40B4-BE49-F238E27FC236}">
                    <a16:creationId xmlns="" xmlns:a16="http://schemas.microsoft.com/office/drawing/2014/main" id="{857F7F27-B3EE-4B1A-8E36-E87A0E288CC6}"/>
                  </a:ext>
                </a:extLst>
              </p:cNvPr>
              <p:cNvGrpSpPr/>
              <p:nvPr/>
            </p:nvGrpSpPr>
            <p:grpSpPr>
              <a:xfrm>
                <a:off x="5789491" y="843930"/>
                <a:ext cx="2041064" cy="2930975"/>
                <a:chOff x="1594084" y="728024"/>
                <a:chExt cx="2041064" cy="2930975"/>
              </a:xfrm>
            </p:grpSpPr>
            <p:sp>
              <p:nvSpPr>
                <p:cNvPr id="308" name="Line 16">
                  <a:extLst>
                    <a:ext uri="{FF2B5EF4-FFF2-40B4-BE49-F238E27FC236}">
                      <a16:creationId xmlns="" xmlns:a16="http://schemas.microsoft.com/office/drawing/2014/main" id="{BD3F4D2F-CFF1-4605-910A-4353BD17AC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1594084" y="3515347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09" name="Line 18">
                  <a:extLst>
                    <a:ext uri="{FF2B5EF4-FFF2-40B4-BE49-F238E27FC236}">
                      <a16:creationId xmlns="" xmlns:a16="http://schemas.microsoft.com/office/drawing/2014/main" id="{DAFDFA99-3209-46B0-8655-056297AF6C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1761288" y="3296516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0" name="Line 19">
                  <a:extLst>
                    <a:ext uri="{FF2B5EF4-FFF2-40B4-BE49-F238E27FC236}">
                      <a16:creationId xmlns="" xmlns:a16="http://schemas.microsoft.com/office/drawing/2014/main" id="{31FEE6D4-DE42-416F-A184-1377BE131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1941841" y="309171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1" name="Line 20">
                  <a:extLst>
                    <a:ext uri="{FF2B5EF4-FFF2-40B4-BE49-F238E27FC236}">
                      <a16:creationId xmlns="" xmlns:a16="http://schemas.microsoft.com/office/drawing/2014/main" id="{76468C9C-2175-48DD-B0A8-49BC9600C4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110755" y="2895017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2" name="Line 22">
                  <a:extLst>
                    <a:ext uri="{FF2B5EF4-FFF2-40B4-BE49-F238E27FC236}">
                      <a16:creationId xmlns="" xmlns:a16="http://schemas.microsoft.com/office/drawing/2014/main" id="{65D0DF7B-1D4F-4617-8F0C-C5AED582DA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252881" y="271418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3" name="Line 23">
                  <a:extLst>
                    <a:ext uri="{FF2B5EF4-FFF2-40B4-BE49-F238E27FC236}">
                      <a16:creationId xmlns="" xmlns:a16="http://schemas.microsoft.com/office/drawing/2014/main" id="{59CEC6AC-46D0-47BB-9855-B686454AE9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383721" y="251671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4" name="Line 24">
                  <a:extLst>
                    <a:ext uri="{FF2B5EF4-FFF2-40B4-BE49-F238E27FC236}">
                      <a16:creationId xmlns="" xmlns:a16="http://schemas.microsoft.com/office/drawing/2014/main" id="{0F60983D-79EC-4663-86B6-8CA2412BC8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519755" y="233616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5" name="Line 25">
                  <a:extLst>
                    <a:ext uri="{FF2B5EF4-FFF2-40B4-BE49-F238E27FC236}">
                      <a16:creationId xmlns="" xmlns:a16="http://schemas.microsoft.com/office/drawing/2014/main" id="{0DDF647B-52F0-40BE-A61F-C3D6A2E3EF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658805" y="2158455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6" name="Line 27">
                  <a:extLst>
                    <a:ext uri="{FF2B5EF4-FFF2-40B4-BE49-F238E27FC236}">
                      <a16:creationId xmlns="" xmlns:a16="http://schemas.microsoft.com/office/drawing/2014/main" id="{0F6B3938-C1C9-4C78-B719-8210124808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875599" y="184602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7" name="Line 28">
                  <a:extLst>
                    <a:ext uri="{FF2B5EF4-FFF2-40B4-BE49-F238E27FC236}">
                      <a16:creationId xmlns="" xmlns:a16="http://schemas.microsoft.com/office/drawing/2014/main" id="{65573F4A-5533-4BFA-B69D-90A72B287D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2977760" y="1672863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8" name="Line 29">
                  <a:extLst>
                    <a:ext uri="{FF2B5EF4-FFF2-40B4-BE49-F238E27FC236}">
                      <a16:creationId xmlns="" xmlns:a16="http://schemas.microsoft.com/office/drawing/2014/main" id="{A4DBBB7C-FD4C-4733-B67D-454E2C5BB0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103617" y="148601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19" name="Line 30">
                  <a:extLst>
                    <a:ext uri="{FF2B5EF4-FFF2-40B4-BE49-F238E27FC236}">
                      <a16:creationId xmlns="" xmlns:a16="http://schemas.microsoft.com/office/drawing/2014/main" id="{56C0679A-B476-4D71-9690-63361F6A1E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211004" y="1299000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0" name="Line 31">
                  <a:extLst>
                    <a:ext uri="{FF2B5EF4-FFF2-40B4-BE49-F238E27FC236}">
                      <a16:creationId xmlns="" xmlns:a16="http://schemas.microsoft.com/office/drawing/2014/main" id="{3CD9872E-8298-4C57-91BA-BA9CD04F38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323173" y="1113601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1" name="Line 32">
                  <a:extLst>
                    <a:ext uri="{FF2B5EF4-FFF2-40B4-BE49-F238E27FC236}">
                      <a16:creationId xmlns="" xmlns:a16="http://schemas.microsoft.com/office/drawing/2014/main" id="{E26A2D0C-B012-4A23-9580-6A69B3150F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431024" y="914757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22" name="Line 36">
                  <a:extLst>
                    <a:ext uri="{FF2B5EF4-FFF2-40B4-BE49-F238E27FC236}">
                      <a16:creationId xmlns="" xmlns:a16="http://schemas.microsoft.com/office/drawing/2014/main" id="{BDCB7C9F-6CA1-4AFA-8E0F-6FD30C4B7B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934632" flipV="1">
                  <a:off x="3593870" y="728024"/>
                  <a:ext cx="41278" cy="14365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76" name="Freeform 18">
                <a:extLst>
                  <a:ext uri="{FF2B5EF4-FFF2-40B4-BE49-F238E27FC236}">
                    <a16:creationId xmlns="" xmlns:a16="http://schemas.microsoft.com/office/drawing/2014/main" id="{89D92886-5A9C-4D7F-BA47-8964254E69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843450" y="915575"/>
                <a:ext cx="369887" cy="300038"/>
              </a:xfrm>
              <a:custGeom>
                <a:avLst/>
                <a:gdLst>
                  <a:gd name="T0" fmla="*/ 0 w 10331"/>
                  <a:gd name="T1" fmla="*/ 2147483647 h 18713"/>
                  <a:gd name="T2" fmla="*/ 2147483647 w 10331"/>
                  <a:gd name="T3" fmla="*/ 2147483647 h 18713"/>
                  <a:gd name="T4" fmla="*/ 2147483647 w 10331"/>
                  <a:gd name="T5" fmla="*/ 2147483647 h 18713"/>
                  <a:gd name="T6" fmla="*/ 2147483647 w 10331"/>
                  <a:gd name="T7" fmla="*/ 2147483647 h 18713"/>
                  <a:gd name="T8" fmla="*/ 2147483647 w 10331"/>
                  <a:gd name="T9" fmla="*/ 2147483647 h 18713"/>
                  <a:gd name="T10" fmla="*/ 2147483647 w 10331"/>
                  <a:gd name="T11" fmla="*/ 2147483647 h 18713"/>
                  <a:gd name="T12" fmla="*/ 2147483647 w 10331"/>
                  <a:gd name="T13" fmla="*/ 2147483647 h 18713"/>
                  <a:gd name="T14" fmla="*/ 2147483647 w 10331"/>
                  <a:gd name="T15" fmla="*/ 2147483647 h 18713"/>
                  <a:gd name="T16" fmla="*/ 2147483647 w 10331"/>
                  <a:gd name="T17" fmla="*/ 2147483647 h 18713"/>
                  <a:gd name="T18" fmla="*/ 0 w 10331"/>
                  <a:gd name="T19" fmla="*/ 2147483647 h 187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31" h="18713">
                    <a:moveTo>
                      <a:pt x="0" y="9509"/>
                    </a:moveTo>
                    <a:cubicBezTo>
                      <a:pt x="1283" y="11465"/>
                      <a:pt x="1431" y="15322"/>
                      <a:pt x="2664" y="18713"/>
                    </a:cubicBezTo>
                    <a:cubicBezTo>
                      <a:pt x="4493" y="14074"/>
                      <a:pt x="5439" y="9033"/>
                      <a:pt x="6140" y="8444"/>
                    </a:cubicBezTo>
                    <a:cubicBezTo>
                      <a:pt x="6442" y="7932"/>
                      <a:pt x="7173" y="6632"/>
                      <a:pt x="7863" y="6108"/>
                    </a:cubicBezTo>
                    <a:cubicBezTo>
                      <a:pt x="8555" y="5591"/>
                      <a:pt x="10315" y="8255"/>
                      <a:pt x="10288" y="5307"/>
                    </a:cubicBezTo>
                    <a:cubicBezTo>
                      <a:pt x="10388" y="2101"/>
                      <a:pt x="10276" y="2519"/>
                      <a:pt x="10329" y="464"/>
                    </a:cubicBezTo>
                    <a:cubicBezTo>
                      <a:pt x="10041" y="-375"/>
                      <a:pt x="9355" y="159"/>
                      <a:pt x="8561" y="272"/>
                    </a:cubicBezTo>
                    <a:cubicBezTo>
                      <a:pt x="7767" y="386"/>
                      <a:pt x="6638" y="257"/>
                      <a:pt x="5565" y="1145"/>
                    </a:cubicBezTo>
                    <a:cubicBezTo>
                      <a:pt x="4492" y="2033"/>
                      <a:pt x="3049" y="4206"/>
                      <a:pt x="2121" y="5600"/>
                    </a:cubicBezTo>
                    <a:cubicBezTo>
                      <a:pt x="1194" y="6994"/>
                      <a:pt x="707" y="8206"/>
                      <a:pt x="0" y="9509"/>
                    </a:cubicBezTo>
                    <a:close/>
                  </a:path>
                </a:pathLst>
              </a:custGeom>
              <a:solidFill>
                <a:srgbClr val="005C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77" name="Freeform 18">
                <a:extLst>
                  <a:ext uri="{FF2B5EF4-FFF2-40B4-BE49-F238E27FC236}">
                    <a16:creationId xmlns="" xmlns:a16="http://schemas.microsoft.com/office/drawing/2014/main" id="{2F67D361-DE34-449C-9C02-A5D70DE594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418922" y="1194974"/>
                <a:ext cx="472154" cy="902567"/>
              </a:xfrm>
              <a:custGeom>
                <a:avLst/>
                <a:gdLst>
                  <a:gd name="T0" fmla="*/ 2147483647 w 9937"/>
                  <a:gd name="T1" fmla="*/ 2147483647 h 10000"/>
                  <a:gd name="T2" fmla="*/ 2147483647 w 9937"/>
                  <a:gd name="T3" fmla="*/ 2147483647 h 10000"/>
                  <a:gd name="T4" fmla="*/ 2147483647 w 9937"/>
                  <a:gd name="T5" fmla="*/ 2147483647 h 10000"/>
                  <a:gd name="T6" fmla="*/ 2147483647 w 9937"/>
                  <a:gd name="T7" fmla="*/ 2147483647 h 10000"/>
                  <a:gd name="T8" fmla="*/ 2147483647 w 9937"/>
                  <a:gd name="T9" fmla="*/ 2147483647 h 10000"/>
                  <a:gd name="T10" fmla="*/ 2147483647 w 9937"/>
                  <a:gd name="T11" fmla="*/ 2147483647 h 10000"/>
                  <a:gd name="T12" fmla="*/ 2147483647 w 9937"/>
                  <a:gd name="T13" fmla="*/ 2147483647 h 10000"/>
                  <a:gd name="T14" fmla="*/ 2147483647 w 9937"/>
                  <a:gd name="T15" fmla="*/ 2147483647 h 10000"/>
                  <a:gd name="T16" fmla="*/ 2147483647 w 9937"/>
                  <a:gd name="T17" fmla="*/ 2147483647 h 10000"/>
                  <a:gd name="T18" fmla="*/ 2147483647 w 9937"/>
                  <a:gd name="T19" fmla="*/ 2147483647 h 10000"/>
                  <a:gd name="T20" fmla="*/ 2147483647 w 9937"/>
                  <a:gd name="T21" fmla="*/ 2147483647 h 10000"/>
                  <a:gd name="T22" fmla="*/ 2147483647 w 9937"/>
                  <a:gd name="T23" fmla="*/ 2147483647 h 10000"/>
                  <a:gd name="T24" fmla="*/ 2147483647 w 9937"/>
                  <a:gd name="T25" fmla="*/ 2147483647 h 10000"/>
                  <a:gd name="T26" fmla="*/ 2147483647 w 9937"/>
                  <a:gd name="T27" fmla="*/ 2147483647 h 10000"/>
                  <a:gd name="T28" fmla="*/ 2147483647 w 9937"/>
                  <a:gd name="T29" fmla="*/ 2147483647 h 10000"/>
                  <a:gd name="T30" fmla="*/ 2147483647 w 9937"/>
                  <a:gd name="T31" fmla="*/ 2147483647 h 10000"/>
                  <a:gd name="T32" fmla="*/ 2147483647 w 9937"/>
                  <a:gd name="T33" fmla="*/ 2147483647 h 10000"/>
                  <a:gd name="T34" fmla="*/ 2147483647 w 9937"/>
                  <a:gd name="T35" fmla="*/ 2147483647 h 10000"/>
                  <a:gd name="T36" fmla="*/ 2147483647 w 9937"/>
                  <a:gd name="T37" fmla="*/ 2147483647 h 10000"/>
                  <a:gd name="T38" fmla="*/ 2147483647 w 9937"/>
                  <a:gd name="T39" fmla="*/ 2147483647 h 1000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connsiteX0" fmla="*/ 3786 w 9889"/>
                  <a:gd name="connsiteY0" fmla="*/ 9663 h 10000"/>
                  <a:gd name="connsiteX1" fmla="*/ 5584 w 9889"/>
                  <a:gd name="connsiteY1" fmla="*/ 8789 h 10000"/>
                  <a:gd name="connsiteX2" fmla="*/ 7954 w 9889"/>
                  <a:gd name="connsiteY2" fmla="*/ 7249 h 10000"/>
                  <a:gd name="connsiteX3" fmla="*/ 8618 w 9889"/>
                  <a:gd name="connsiteY3" fmla="*/ 6433 h 10000"/>
                  <a:gd name="connsiteX4" fmla="*/ 9076 w 9889"/>
                  <a:gd name="connsiteY4" fmla="*/ 5729 h 10000"/>
                  <a:gd name="connsiteX5" fmla="*/ 9706 w 9889"/>
                  <a:gd name="connsiteY5" fmla="*/ 5241 h 10000"/>
                  <a:gd name="connsiteX6" fmla="*/ 9832 w 9889"/>
                  <a:gd name="connsiteY6" fmla="*/ 4467 h 10000"/>
                  <a:gd name="connsiteX7" fmla="*/ 9129 w 9889"/>
                  <a:gd name="connsiteY7" fmla="*/ 3719 h 10000"/>
                  <a:gd name="connsiteX8" fmla="*/ 8200 w 9889"/>
                  <a:gd name="connsiteY8" fmla="*/ 2581 h 10000"/>
                  <a:gd name="connsiteX9" fmla="*/ 8309 w 9889"/>
                  <a:gd name="connsiteY9" fmla="*/ 1831 h 10000"/>
                  <a:gd name="connsiteX10" fmla="*/ 8655 w 9889"/>
                  <a:gd name="connsiteY10" fmla="*/ 1150 h 10000"/>
                  <a:gd name="connsiteX11" fmla="*/ 7335 w 9889"/>
                  <a:gd name="connsiteY11" fmla="*/ 6 h 10000"/>
                  <a:gd name="connsiteX12" fmla="*/ 6364 w 9889"/>
                  <a:gd name="connsiteY12" fmla="*/ 856 h 10000"/>
                  <a:gd name="connsiteX13" fmla="*/ 3667 w 9889"/>
                  <a:gd name="connsiteY13" fmla="*/ 3931 h 10000"/>
                  <a:gd name="connsiteX14" fmla="*/ 278 w 9889"/>
                  <a:gd name="connsiteY14" fmla="*/ 6961 h 10000"/>
                  <a:gd name="connsiteX15" fmla="*/ 237 w 9889"/>
                  <a:gd name="connsiteY15" fmla="*/ 7957 h 10000"/>
                  <a:gd name="connsiteX16" fmla="*/ 284 w 9889"/>
                  <a:gd name="connsiteY16" fmla="*/ 9067 h 10000"/>
                  <a:gd name="connsiteX17" fmla="*/ 1330 w 9889"/>
                  <a:gd name="connsiteY17" fmla="*/ 9817 h 10000"/>
                  <a:gd name="connsiteX18" fmla="*/ 2106 w 9889"/>
                  <a:gd name="connsiteY18" fmla="*/ 9985 h 10000"/>
                  <a:gd name="connsiteX19" fmla="*/ 3786 w 9889"/>
                  <a:gd name="connsiteY19" fmla="*/ 9663 h 10000"/>
                  <a:gd name="connsiteX0" fmla="*/ 3828 w 9999"/>
                  <a:gd name="connsiteY0" fmla="*/ 9663 h 10000"/>
                  <a:gd name="connsiteX1" fmla="*/ 5647 w 9999"/>
                  <a:gd name="connsiteY1" fmla="*/ 8789 h 10000"/>
                  <a:gd name="connsiteX2" fmla="*/ 8043 w 9999"/>
                  <a:gd name="connsiteY2" fmla="*/ 7249 h 10000"/>
                  <a:gd name="connsiteX3" fmla="*/ 8715 w 9999"/>
                  <a:gd name="connsiteY3" fmla="*/ 6433 h 10000"/>
                  <a:gd name="connsiteX4" fmla="*/ 9178 w 9999"/>
                  <a:gd name="connsiteY4" fmla="*/ 5729 h 10000"/>
                  <a:gd name="connsiteX5" fmla="*/ 9815 w 9999"/>
                  <a:gd name="connsiteY5" fmla="*/ 5241 h 10000"/>
                  <a:gd name="connsiteX6" fmla="*/ 9942 w 9999"/>
                  <a:gd name="connsiteY6" fmla="*/ 4467 h 10000"/>
                  <a:gd name="connsiteX7" fmla="*/ 9231 w 9999"/>
                  <a:gd name="connsiteY7" fmla="*/ 3719 h 10000"/>
                  <a:gd name="connsiteX8" fmla="*/ 8292 w 9999"/>
                  <a:gd name="connsiteY8" fmla="*/ 2581 h 10000"/>
                  <a:gd name="connsiteX9" fmla="*/ 8402 w 9999"/>
                  <a:gd name="connsiteY9" fmla="*/ 1831 h 10000"/>
                  <a:gd name="connsiteX10" fmla="*/ 8752 w 9999"/>
                  <a:gd name="connsiteY10" fmla="*/ 1150 h 10000"/>
                  <a:gd name="connsiteX11" fmla="*/ 7417 w 9999"/>
                  <a:gd name="connsiteY11" fmla="*/ 6 h 10000"/>
                  <a:gd name="connsiteX12" fmla="*/ 6435 w 9999"/>
                  <a:gd name="connsiteY12" fmla="*/ 856 h 10000"/>
                  <a:gd name="connsiteX13" fmla="*/ 3708 w 9999"/>
                  <a:gd name="connsiteY13" fmla="*/ 3931 h 10000"/>
                  <a:gd name="connsiteX14" fmla="*/ 880 w 9999"/>
                  <a:gd name="connsiteY14" fmla="*/ 6430 h 10000"/>
                  <a:gd name="connsiteX15" fmla="*/ 240 w 9999"/>
                  <a:gd name="connsiteY15" fmla="*/ 7957 h 10000"/>
                  <a:gd name="connsiteX16" fmla="*/ 287 w 9999"/>
                  <a:gd name="connsiteY16" fmla="*/ 9067 h 10000"/>
                  <a:gd name="connsiteX17" fmla="*/ 1345 w 9999"/>
                  <a:gd name="connsiteY17" fmla="*/ 9817 h 10000"/>
                  <a:gd name="connsiteX18" fmla="*/ 2130 w 9999"/>
                  <a:gd name="connsiteY18" fmla="*/ 9985 h 10000"/>
                  <a:gd name="connsiteX19" fmla="*/ 3828 w 9999"/>
                  <a:gd name="connsiteY19" fmla="*/ 9663 h 10000"/>
                  <a:gd name="connsiteX0" fmla="*/ 3828 w 10000"/>
                  <a:gd name="connsiteY0" fmla="*/ 9663 h 10000"/>
                  <a:gd name="connsiteX1" fmla="*/ 5648 w 10000"/>
                  <a:gd name="connsiteY1" fmla="*/ 8789 h 10000"/>
                  <a:gd name="connsiteX2" fmla="*/ 8044 w 10000"/>
                  <a:gd name="connsiteY2" fmla="*/ 7249 h 10000"/>
                  <a:gd name="connsiteX3" fmla="*/ 8716 w 10000"/>
                  <a:gd name="connsiteY3" fmla="*/ 6433 h 10000"/>
                  <a:gd name="connsiteX4" fmla="*/ 9179 w 10000"/>
                  <a:gd name="connsiteY4" fmla="*/ 5729 h 10000"/>
                  <a:gd name="connsiteX5" fmla="*/ 9816 w 10000"/>
                  <a:gd name="connsiteY5" fmla="*/ 5241 h 10000"/>
                  <a:gd name="connsiteX6" fmla="*/ 9943 w 10000"/>
                  <a:gd name="connsiteY6" fmla="*/ 4467 h 10000"/>
                  <a:gd name="connsiteX7" fmla="*/ 9232 w 10000"/>
                  <a:gd name="connsiteY7" fmla="*/ 3719 h 10000"/>
                  <a:gd name="connsiteX8" fmla="*/ 8293 w 10000"/>
                  <a:gd name="connsiteY8" fmla="*/ 2581 h 10000"/>
                  <a:gd name="connsiteX9" fmla="*/ 8403 w 10000"/>
                  <a:gd name="connsiteY9" fmla="*/ 1831 h 10000"/>
                  <a:gd name="connsiteX10" fmla="*/ 8753 w 10000"/>
                  <a:gd name="connsiteY10" fmla="*/ 1150 h 10000"/>
                  <a:gd name="connsiteX11" fmla="*/ 7418 w 10000"/>
                  <a:gd name="connsiteY11" fmla="*/ 6 h 10000"/>
                  <a:gd name="connsiteX12" fmla="*/ 6436 w 10000"/>
                  <a:gd name="connsiteY12" fmla="*/ 856 h 10000"/>
                  <a:gd name="connsiteX13" fmla="*/ 3708 w 10000"/>
                  <a:gd name="connsiteY13" fmla="*/ 3931 h 10000"/>
                  <a:gd name="connsiteX14" fmla="*/ 880 w 10000"/>
                  <a:gd name="connsiteY14" fmla="*/ 6430 h 10000"/>
                  <a:gd name="connsiteX15" fmla="*/ 240 w 10000"/>
                  <a:gd name="connsiteY15" fmla="*/ 7957 h 10000"/>
                  <a:gd name="connsiteX16" fmla="*/ 287 w 10000"/>
                  <a:gd name="connsiteY16" fmla="*/ 9067 h 10000"/>
                  <a:gd name="connsiteX17" fmla="*/ 1345 w 10000"/>
                  <a:gd name="connsiteY17" fmla="*/ 9817 h 10000"/>
                  <a:gd name="connsiteX18" fmla="*/ 2130 w 10000"/>
                  <a:gd name="connsiteY18" fmla="*/ 9985 h 10000"/>
                  <a:gd name="connsiteX19" fmla="*/ 3828 w 10000"/>
                  <a:gd name="connsiteY19" fmla="*/ 9663 h 10000"/>
                  <a:gd name="connsiteX0" fmla="*/ 3628 w 9800"/>
                  <a:gd name="connsiteY0" fmla="*/ 9663 h 10000"/>
                  <a:gd name="connsiteX1" fmla="*/ 5448 w 9800"/>
                  <a:gd name="connsiteY1" fmla="*/ 8789 h 10000"/>
                  <a:gd name="connsiteX2" fmla="*/ 7844 w 9800"/>
                  <a:gd name="connsiteY2" fmla="*/ 7249 h 10000"/>
                  <a:gd name="connsiteX3" fmla="*/ 8516 w 9800"/>
                  <a:gd name="connsiteY3" fmla="*/ 6433 h 10000"/>
                  <a:gd name="connsiteX4" fmla="*/ 8979 w 9800"/>
                  <a:gd name="connsiteY4" fmla="*/ 5729 h 10000"/>
                  <a:gd name="connsiteX5" fmla="*/ 9616 w 9800"/>
                  <a:gd name="connsiteY5" fmla="*/ 5241 h 10000"/>
                  <a:gd name="connsiteX6" fmla="*/ 9743 w 9800"/>
                  <a:gd name="connsiteY6" fmla="*/ 4467 h 10000"/>
                  <a:gd name="connsiteX7" fmla="*/ 9032 w 9800"/>
                  <a:gd name="connsiteY7" fmla="*/ 3719 h 10000"/>
                  <a:gd name="connsiteX8" fmla="*/ 8093 w 9800"/>
                  <a:gd name="connsiteY8" fmla="*/ 2581 h 10000"/>
                  <a:gd name="connsiteX9" fmla="*/ 8203 w 9800"/>
                  <a:gd name="connsiteY9" fmla="*/ 1831 h 10000"/>
                  <a:gd name="connsiteX10" fmla="*/ 8553 w 9800"/>
                  <a:gd name="connsiteY10" fmla="*/ 1150 h 10000"/>
                  <a:gd name="connsiteX11" fmla="*/ 7218 w 9800"/>
                  <a:gd name="connsiteY11" fmla="*/ 6 h 10000"/>
                  <a:gd name="connsiteX12" fmla="*/ 6236 w 9800"/>
                  <a:gd name="connsiteY12" fmla="*/ 856 h 10000"/>
                  <a:gd name="connsiteX13" fmla="*/ 3508 w 9800"/>
                  <a:gd name="connsiteY13" fmla="*/ 3931 h 10000"/>
                  <a:gd name="connsiteX14" fmla="*/ 680 w 9800"/>
                  <a:gd name="connsiteY14" fmla="*/ 6430 h 10000"/>
                  <a:gd name="connsiteX15" fmla="*/ 1008 w 9800"/>
                  <a:gd name="connsiteY15" fmla="*/ 7522 h 10000"/>
                  <a:gd name="connsiteX16" fmla="*/ 87 w 9800"/>
                  <a:gd name="connsiteY16" fmla="*/ 9067 h 10000"/>
                  <a:gd name="connsiteX17" fmla="*/ 1145 w 9800"/>
                  <a:gd name="connsiteY17" fmla="*/ 9817 h 10000"/>
                  <a:gd name="connsiteX18" fmla="*/ 1930 w 9800"/>
                  <a:gd name="connsiteY18" fmla="*/ 9985 h 10000"/>
                  <a:gd name="connsiteX19" fmla="*/ 3628 w 9800"/>
                  <a:gd name="connsiteY19" fmla="*/ 9663 h 10000"/>
                  <a:gd name="connsiteX0" fmla="*/ 3031 w 9330"/>
                  <a:gd name="connsiteY0" fmla="*/ 9663 h 10000"/>
                  <a:gd name="connsiteX1" fmla="*/ 4888 w 9330"/>
                  <a:gd name="connsiteY1" fmla="*/ 8789 h 10000"/>
                  <a:gd name="connsiteX2" fmla="*/ 7333 w 9330"/>
                  <a:gd name="connsiteY2" fmla="*/ 7249 h 10000"/>
                  <a:gd name="connsiteX3" fmla="*/ 8019 w 9330"/>
                  <a:gd name="connsiteY3" fmla="*/ 6433 h 10000"/>
                  <a:gd name="connsiteX4" fmla="*/ 8491 w 9330"/>
                  <a:gd name="connsiteY4" fmla="*/ 5729 h 10000"/>
                  <a:gd name="connsiteX5" fmla="*/ 9141 w 9330"/>
                  <a:gd name="connsiteY5" fmla="*/ 5241 h 10000"/>
                  <a:gd name="connsiteX6" fmla="*/ 9271 w 9330"/>
                  <a:gd name="connsiteY6" fmla="*/ 4467 h 10000"/>
                  <a:gd name="connsiteX7" fmla="*/ 8545 w 9330"/>
                  <a:gd name="connsiteY7" fmla="*/ 3719 h 10000"/>
                  <a:gd name="connsiteX8" fmla="*/ 7587 w 9330"/>
                  <a:gd name="connsiteY8" fmla="*/ 2581 h 10000"/>
                  <a:gd name="connsiteX9" fmla="*/ 7699 w 9330"/>
                  <a:gd name="connsiteY9" fmla="*/ 1831 h 10000"/>
                  <a:gd name="connsiteX10" fmla="*/ 8057 w 9330"/>
                  <a:gd name="connsiteY10" fmla="*/ 1150 h 10000"/>
                  <a:gd name="connsiteX11" fmla="*/ 6694 w 9330"/>
                  <a:gd name="connsiteY11" fmla="*/ 6 h 10000"/>
                  <a:gd name="connsiteX12" fmla="*/ 5692 w 9330"/>
                  <a:gd name="connsiteY12" fmla="*/ 856 h 10000"/>
                  <a:gd name="connsiteX13" fmla="*/ 2909 w 9330"/>
                  <a:gd name="connsiteY13" fmla="*/ 3931 h 10000"/>
                  <a:gd name="connsiteX14" fmla="*/ 23 w 9330"/>
                  <a:gd name="connsiteY14" fmla="*/ 6430 h 10000"/>
                  <a:gd name="connsiteX15" fmla="*/ 358 w 9330"/>
                  <a:gd name="connsiteY15" fmla="*/ 7522 h 10000"/>
                  <a:gd name="connsiteX16" fmla="*/ 1394 w 9330"/>
                  <a:gd name="connsiteY16" fmla="*/ 8753 h 10000"/>
                  <a:gd name="connsiteX17" fmla="*/ 497 w 9330"/>
                  <a:gd name="connsiteY17" fmla="*/ 9817 h 10000"/>
                  <a:gd name="connsiteX18" fmla="*/ 1298 w 9330"/>
                  <a:gd name="connsiteY18" fmla="*/ 9985 h 10000"/>
                  <a:gd name="connsiteX19" fmla="*/ 3031 w 9330"/>
                  <a:gd name="connsiteY19" fmla="*/ 9663 h 10000"/>
                  <a:gd name="connsiteX0" fmla="*/ 3248 w 9999"/>
                  <a:gd name="connsiteY0" fmla="*/ 9663 h 9883"/>
                  <a:gd name="connsiteX1" fmla="*/ 5238 w 9999"/>
                  <a:gd name="connsiteY1" fmla="*/ 8789 h 9883"/>
                  <a:gd name="connsiteX2" fmla="*/ 7859 w 9999"/>
                  <a:gd name="connsiteY2" fmla="*/ 7249 h 9883"/>
                  <a:gd name="connsiteX3" fmla="*/ 8594 w 9999"/>
                  <a:gd name="connsiteY3" fmla="*/ 6433 h 9883"/>
                  <a:gd name="connsiteX4" fmla="*/ 9100 w 9999"/>
                  <a:gd name="connsiteY4" fmla="*/ 5729 h 9883"/>
                  <a:gd name="connsiteX5" fmla="*/ 9796 w 9999"/>
                  <a:gd name="connsiteY5" fmla="*/ 5241 h 9883"/>
                  <a:gd name="connsiteX6" fmla="*/ 9936 w 9999"/>
                  <a:gd name="connsiteY6" fmla="*/ 4467 h 9883"/>
                  <a:gd name="connsiteX7" fmla="*/ 9158 w 9999"/>
                  <a:gd name="connsiteY7" fmla="*/ 3719 h 9883"/>
                  <a:gd name="connsiteX8" fmla="*/ 8131 w 9999"/>
                  <a:gd name="connsiteY8" fmla="*/ 2581 h 9883"/>
                  <a:gd name="connsiteX9" fmla="*/ 8251 w 9999"/>
                  <a:gd name="connsiteY9" fmla="*/ 1831 h 9883"/>
                  <a:gd name="connsiteX10" fmla="*/ 8635 w 9999"/>
                  <a:gd name="connsiteY10" fmla="*/ 1150 h 9883"/>
                  <a:gd name="connsiteX11" fmla="*/ 7174 w 9999"/>
                  <a:gd name="connsiteY11" fmla="*/ 6 h 9883"/>
                  <a:gd name="connsiteX12" fmla="*/ 6100 w 9999"/>
                  <a:gd name="connsiteY12" fmla="*/ 856 h 9883"/>
                  <a:gd name="connsiteX13" fmla="*/ 3117 w 9999"/>
                  <a:gd name="connsiteY13" fmla="*/ 3931 h 9883"/>
                  <a:gd name="connsiteX14" fmla="*/ 24 w 9999"/>
                  <a:gd name="connsiteY14" fmla="*/ 6430 h 9883"/>
                  <a:gd name="connsiteX15" fmla="*/ 383 w 9999"/>
                  <a:gd name="connsiteY15" fmla="*/ 7522 h 9883"/>
                  <a:gd name="connsiteX16" fmla="*/ 1493 w 9999"/>
                  <a:gd name="connsiteY16" fmla="*/ 8753 h 9883"/>
                  <a:gd name="connsiteX17" fmla="*/ 532 w 9999"/>
                  <a:gd name="connsiteY17" fmla="*/ 9817 h 9883"/>
                  <a:gd name="connsiteX18" fmla="*/ 3248 w 9999"/>
                  <a:gd name="connsiteY18" fmla="*/ 9663 h 9883"/>
                  <a:gd name="connsiteX0" fmla="*/ 3248 w 10000"/>
                  <a:gd name="connsiteY0" fmla="*/ 9777 h 9777"/>
                  <a:gd name="connsiteX1" fmla="*/ 5239 w 10000"/>
                  <a:gd name="connsiteY1" fmla="*/ 8893 h 9777"/>
                  <a:gd name="connsiteX2" fmla="*/ 7860 w 10000"/>
                  <a:gd name="connsiteY2" fmla="*/ 7335 h 9777"/>
                  <a:gd name="connsiteX3" fmla="*/ 8595 w 10000"/>
                  <a:gd name="connsiteY3" fmla="*/ 6509 h 9777"/>
                  <a:gd name="connsiteX4" fmla="*/ 9101 w 10000"/>
                  <a:gd name="connsiteY4" fmla="*/ 5797 h 9777"/>
                  <a:gd name="connsiteX5" fmla="*/ 9797 w 10000"/>
                  <a:gd name="connsiteY5" fmla="*/ 5303 h 9777"/>
                  <a:gd name="connsiteX6" fmla="*/ 9937 w 10000"/>
                  <a:gd name="connsiteY6" fmla="*/ 4520 h 9777"/>
                  <a:gd name="connsiteX7" fmla="*/ 9159 w 10000"/>
                  <a:gd name="connsiteY7" fmla="*/ 3763 h 9777"/>
                  <a:gd name="connsiteX8" fmla="*/ 8132 w 10000"/>
                  <a:gd name="connsiteY8" fmla="*/ 2612 h 9777"/>
                  <a:gd name="connsiteX9" fmla="*/ 8252 w 10000"/>
                  <a:gd name="connsiteY9" fmla="*/ 1853 h 9777"/>
                  <a:gd name="connsiteX10" fmla="*/ 8636 w 10000"/>
                  <a:gd name="connsiteY10" fmla="*/ 1164 h 9777"/>
                  <a:gd name="connsiteX11" fmla="*/ 7175 w 10000"/>
                  <a:gd name="connsiteY11" fmla="*/ 6 h 9777"/>
                  <a:gd name="connsiteX12" fmla="*/ 6101 w 10000"/>
                  <a:gd name="connsiteY12" fmla="*/ 866 h 9777"/>
                  <a:gd name="connsiteX13" fmla="*/ 3117 w 10000"/>
                  <a:gd name="connsiteY13" fmla="*/ 3978 h 9777"/>
                  <a:gd name="connsiteX14" fmla="*/ 24 w 10000"/>
                  <a:gd name="connsiteY14" fmla="*/ 6506 h 9777"/>
                  <a:gd name="connsiteX15" fmla="*/ 383 w 10000"/>
                  <a:gd name="connsiteY15" fmla="*/ 7611 h 9777"/>
                  <a:gd name="connsiteX16" fmla="*/ 1493 w 10000"/>
                  <a:gd name="connsiteY16" fmla="*/ 8857 h 9777"/>
                  <a:gd name="connsiteX17" fmla="*/ 3248 w 10000"/>
                  <a:gd name="connsiteY17" fmla="*/ 9777 h 9777"/>
                  <a:gd name="connsiteX0" fmla="*/ 3399 w 10000"/>
                  <a:gd name="connsiteY0" fmla="*/ 9475 h 9475"/>
                  <a:gd name="connsiteX1" fmla="*/ 5239 w 10000"/>
                  <a:gd name="connsiteY1" fmla="*/ 9096 h 9475"/>
                  <a:gd name="connsiteX2" fmla="*/ 7860 w 10000"/>
                  <a:gd name="connsiteY2" fmla="*/ 7502 h 9475"/>
                  <a:gd name="connsiteX3" fmla="*/ 8595 w 10000"/>
                  <a:gd name="connsiteY3" fmla="*/ 6657 h 9475"/>
                  <a:gd name="connsiteX4" fmla="*/ 9101 w 10000"/>
                  <a:gd name="connsiteY4" fmla="*/ 5929 h 9475"/>
                  <a:gd name="connsiteX5" fmla="*/ 9797 w 10000"/>
                  <a:gd name="connsiteY5" fmla="*/ 5424 h 9475"/>
                  <a:gd name="connsiteX6" fmla="*/ 9937 w 10000"/>
                  <a:gd name="connsiteY6" fmla="*/ 4623 h 9475"/>
                  <a:gd name="connsiteX7" fmla="*/ 9159 w 10000"/>
                  <a:gd name="connsiteY7" fmla="*/ 3849 h 9475"/>
                  <a:gd name="connsiteX8" fmla="*/ 8132 w 10000"/>
                  <a:gd name="connsiteY8" fmla="*/ 2672 h 9475"/>
                  <a:gd name="connsiteX9" fmla="*/ 8252 w 10000"/>
                  <a:gd name="connsiteY9" fmla="*/ 1895 h 9475"/>
                  <a:gd name="connsiteX10" fmla="*/ 8636 w 10000"/>
                  <a:gd name="connsiteY10" fmla="*/ 1191 h 9475"/>
                  <a:gd name="connsiteX11" fmla="*/ 7175 w 10000"/>
                  <a:gd name="connsiteY11" fmla="*/ 6 h 9475"/>
                  <a:gd name="connsiteX12" fmla="*/ 6101 w 10000"/>
                  <a:gd name="connsiteY12" fmla="*/ 886 h 9475"/>
                  <a:gd name="connsiteX13" fmla="*/ 3117 w 10000"/>
                  <a:gd name="connsiteY13" fmla="*/ 4069 h 9475"/>
                  <a:gd name="connsiteX14" fmla="*/ 24 w 10000"/>
                  <a:gd name="connsiteY14" fmla="*/ 6654 h 9475"/>
                  <a:gd name="connsiteX15" fmla="*/ 383 w 10000"/>
                  <a:gd name="connsiteY15" fmla="*/ 7785 h 9475"/>
                  <a:gd name="connsiteX16" fmla="*/ 1493 w 10000"/>
                  <a:gd name="connsiteY16" fmla="*/ 9059 h 9475"/>
                  <a:gd name="connsiteX17" fmla="*/ 3399 w 10000"/>
                  <a:gd name="connsiteY17" fmla="*/ 9475 h 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000" h="9475">
                    <a:moveTo>
                      <a:pt x="3399" y="9475"/>
                    </a:moveTo>
                    <a:cubicBezTo>
                      <a:pt x="4183" y="9298"/>
                      <a:pt x="4496" y="9425"/>
                      <a:pt x="5239" y="9096"/>
                    </a:cubicBezTo>
                    <a:cubicBezTo>
                      <a:pt x="5982" y="8767"/>
                      <a:pt x="7302" y="7907"/>
                      <a:pt x="7860" y="7502"/>
                    </a:cubicBezTo>
                    <a:cubicBezTo>
                      <a:pt x="8420" y="7095"/>
                      <a:pt x="8279" y="6894"/>
                      <a:pt x="8595" y="6657"/>
                    </a:cubicBezTo>
                    <a:cubicBezTo>
                      <a:pt x="8913" y="6405"/>
                      <a:pt x="8786" y="6169"/>
                      <a:pt x="9101" y="5929"/>
                    </a:cubicBezTo>
                    <a:cubicBezTo>
                      <a:pt x="9415" y="5705"/>
                      <a:pt x="9364" y="5661"/>
                      <a:pt x="9797" y="5424"/>
                    </a:cubicBezTo>
                    <a:cubicBezTo>
                      <a:pt x="10030" y="4923"/>
                      <a:pt x="10042" y="4886"/>
                      <a:pt x="9937" y="4623"/>
                    </a:cubicBezTo>
                    <a:cubicBezTo>
                      <a:pt x="9831" y="4361"/>
                      <a:pt x="9461" y="4175"/>
                      <a:pt x="9159" y="3849"/>
                    </a:cubicBezTo>
                    <a:cubicBezTo>
                      <a:pt x="8860" y="3524"/>
                      <a:pt x="8284" y="2996"/>
                      <a:pt x="8132" y="2672"/>
                    </a:cubicBezTo>
                    <a:cubicBezTo>
                      <a:pt x="7981" y="2345"/>
                      <a:pt x="7988" y="2049"/>
                      <a:pt x="8252" y="1895"/>
                    </a:cubicBezTo>
                    <a:cubicBezTo>
                      <a:pt x="8480" y="1744"/>
                      <a:pt x="8816" y="1504"/>
                      <a:pt x="8636" y="1191"/>
                    </a:cubicBezTo>
                    <a:cubicBezTo>
                      <a:pt x="8454" y="876"/>
                      <a:pt x="7598" y="57"/>
                      <a:pt x="7175" y="6"/>
                    </a:cubicBezTo>
                    <a:cubicBezTo>
                      <a:pt x="6753" y="-45"/>
                      <a:pt x="6777" y="209"/>
                      <a:pt x="6101" y="886"/>
                    </a:cubicBezTo>
                    <a:cubicBezTo>
                      <a:pt x="5426" y="1562"/>
                      <a:pt x="5171" y="3047"/>
                      <a:pt x="3117" y="4069"/>
                    </a:cubicBezTo>
                    <a:cubicBezTo>
                      <a:pt x="355" y="5855"/>
                      <a:pt x="2074" y="5331"/>
                      <a:pt x="24" y="6654"/>
                    </a:cubicBezTo>
                    <a:cubicBezTo>
                      <a:pt x="-112" y="7276"/>
                      <a:pt x="385" y="6971"/>
                      <a:pt x="383" y="7785"/>
                    </a:cubicBezTo>
                    <a:cubicBezTo>
                      <a:pt x="32" y="8322"/>
                      <a:pt x="1076" y="8540"/>
                      <a:pt x="1493" y="9059"/>
                    </a:cubicBezTo>
                    <a:cubicBezTo>
                      <a:pt x="1971" y="9428"/>
                      <a:pt x="2775" y="9469"/>
                      <a:pt x="3399" y="9475"/>
                    </a:cubicBezTo>
                    <a:close/>
                  </a:path>
                </a:pathLst>
              </a:custGeom>
              <a:solidFill>
                <a:srgbClr val="005C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78" name="Vrije vorm 202">
                <a:extLst>
                  <a:ext uri="{FF2B5EF4-FFF2-40B4-BE49-F238E27FC236}">
                    <a16:creationId xmlns="" xmlns:a16="http://schemas.microsoft.com/office/drawing/2014/main" id="{416012DC-5496-4D6D-B1EE-EEDC635AB57C}"/>
                  </a:ext>
                </a:extLst>
              </p:cNvPr>
              <p:cNvSpPr/>
              <p:nvPr/>
            </p:nvSpPr>
            <p:spPr bwMode="auto">
              <a:xfrm>
                <a:off x="7210037" y="2022063"/>
                <a:ext cx="187325" cy="215900"/>
              </a:xfrm>
              <a:custGeom>
                <a:avLst/>
                <a:gdLst>
                  <a:gd name="connsiteX0" fmla="*/ 881063 w 881063"/>
                  <a:gd name="connsiteY0" fmla="*/ 228600 h 261937"/>
                  <a:gd name="connsiteX1" fmla="*/ 671513 w 881063"/>
                  <a:gd name="connsiteY1" fmla="*/ 180975 h 261937"/>
                  <a:gd name="connsiteX2" fmla="*/ 481013 w 881063"/>
                  <a:gd name="connsiteY2" fmla="*/ 176212 h 261937"/>
                  <a:gd name="connsiteX3" fmla="*/ 300038 w 881063"/>
                  <a:gd name="connsiteY3" fmla="*/ 242887 h 261937"/>
                  <a:gd name="connsiteX4" fmla="*/ 152400 w 881063"/>
                  <a:gd name="connsiteY4" fmla="*/ 261937 h 261937"/>
                  <a:gd name="connsiteX5" fmla="*/ 0 w 881063"/>
                  <a:gd name="connsiteY5" fmla="*/ 209550 h 261937"/>
                  <a:gd name="connsiteX6" fmla="*/ 142875 w 881063"/>
                  <a:gd name="connsiteY6" fmla="*/ 0 h 261937"/>
                  <a:gd name="connsiteX7" fmla="*/ 881063 w 881063"/>
                  <a:gd name="connsiteY7" fmla="*/ 228600 h 261937"/>
                  <a:gd name="connsiteX0" fmla="*/ 928688 w 928688"/>
                  <a:gd name="connsiteY0" fmla="*/ 228600 h 273843"/>
                  <a:gd name="connsiteX1" fmla="*/ 719138 w 928688"/>
                  <a:gd name="connsiteY1" fmla="*/ 180975 h 273843"/>
                  <a:gd name="connsiteX2" fmla="*/ 528638 w 928688"/>
                  <a:gd name="connsiteY2" fmla="*/ 176212 h 273843"/>
                  <a:gd name="connsiteX3" fmla="*/ 347663 w 928688"/>
                  <a:gd name="connsiteY3" fmla="*/ 242887 h 273843"/>
                  <a:gd name="connsiteX4" fmla="*/ 200025 w 928688"/>
                  <a:gd name="connsiteY4" fmla="*/ 261937 h 273843"/>
                  <a:gd name="connsiteX5" fmla="*/ 0 w 928688"/>
                  <a:gd name="connsiteY5" fmla="*/ 273843 h 273843"/>
                  <a:gd name="connsiteX6" fmla="*/ 190500 w 928688"/>
                  <a:gd name="connsiteY6" fmla="*/ 0 h 273843"/>
                  <a:gd name="connsiteX7" fmla="*/ 928688 w 928688"/>
                  <a:gd name="connsiteY7" fmla="*/ 228600 h 273843"/>
                  <a:gd name="connsiteX0" fmla="*/ 928688 w 928688"/>
                  <a:gd name="connsiteY0" fmla="*/ 228600 h 292893"/>
                  <a:gd name="connsiteX1" fmla="*/ 719138 w 928688"/>
                  <a:gd name="connsiteY1" fmla="*/ 180975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928688 w 928688"/>
                  <a:gd name="connsiteY7" fmla="*/ 228600 h 292893"/>
                  <a:gd name="connsiteX0" fmla="*/ 928688 w 928688"/>
                  <a:gd name="connsiteY0" fmla="*/ 228600 h 292893"/>
                  <a:gd name="connsiteX1" fmla="*/ 716756 w 928688"/>
                  <a:gd name="connsiteY1" fmla="*/ 195263 h 292893"/>
                  <a:gd name="connsiteX2" fmla="*/ 528638 w 928688"/>
                  <a:gd name="connsiteY2" fmla="*/ 176212 h 292893"/>
                  <a:gd name="connsiteX3" fmla="*/ 347663 w 928688"/>
                  <a:gd name="connsiteY3" fmla="*/ 242887 h 292893"/>
                  <a:gd name="connsiteX4" fmla="*/ 200025 w 928688"/>
                  <a:gd name="connsiteY4" fmla="*/ 292893 h 292893"/>
                  <a:gd name="connsiteX5" fmla="*/ 0 w 928688"/>
                  <a:gd name="connsiteY5" fmla="*/ 273843 h 292893"/>
                  <a:gd name="connsiteX6" fmla="*/ 190500 w 928688"/>
                  <a:gd name="connsiteY6" fmla="*/ 0 h 292893"/>
                  <a:gd name="connsiteX7" fmla="*/ 833438 w 928688"/>
                  <a:gd name="connsiteY7" fmla="*/ 200025 h 292893"/>
                  <a:gd name="connsiteX8" fmla="*/ 928688 w 928688"/>
                  <a:gd name="connsiteY8" fmla="*/ 228600 h 292893"/>
                  <a:gd name="connsiteX0" fmla="*/ 928688 w 933451"/>
                  <a:gd name="connsiteY0" fmla="*/ 228600 h 292893"/>
                  <a:gd name="connsiteX1" fmla="*/ 716756 w 933451"/>
                  <a:gd name="connsiteY1" fmla="*/ 195263 h 292893"/>
                  <a:gd name="connsiteX2" fmla="*/ 528638 w 933451"/>
                  <a:gd name="connsiteY2" fmla="*/ 176212 h 292893"/>
                  <a:gd name="connsiteX3" fmla="*/ 347663 w 933451"/>
                  <a:gd name="connsiteY3" fmla="*/ 242887 h 292893"/>
                  <a:gd name="connsiteX4" fmla="*/ 200025 w 933451"/>
                  <a:gd name="connsiteY4" fmla="*/ 292893 h 292893"/>
                  <a:gd name="connsiteX5" fmla="*/ 0 w 933451"/>
                  <a:gd name="connsiteY5" fmla="*/ 273843 h 292893"/>
                  <a:gd name="connsiteX6" fmla="*/ 190500 w 933451"/>
                  <a:gd name="connsiteY6" fmla="*/ 0 h 292893"/>
                  <a:gd name="connsiteX7" fmla="*/ 933451 w 933451"/>
                  <a:gd name="connsiteY7" fmla="*/ 183356 h 292893"/>
                  <a:gd name="connsiteX8" fmla="*/ 928688 w 933451"/>
                  <a:gd name="connsiteY8" fmla="*/ 228600 h 292893"/>
                  <a:gd name="connsiteX0" fmla="*/ 928688 w 1009651"/>
                  <a:gd name="connsiteY0" fmla="*/ 228600 h 292893"/>
                  <a:gd name="connsiteX1" fmla="*/ 716756 w 1009651"/>
                  <a:gd name="connsiteY1" fmla="*/ 195263 h 292893"/>
                  <a:gd name="connsiteX2" fmla="*/ 528638 w 1009651"/>
                  <a:gd name="connsiteY2" fmla="*/ 176212 h 292893"/>
                  <a:gd name="connsiteX3" fmla="*/ 347663 w 1009651"/>
                  <a:gd name="connsiteY3" fmla="*/ 242887 h 292893"/>
                  <a:gd name="connsiteX4" fmla="*/ 200025 w 1009651"/>
                  <a:gd name="connsiteY4" fmla="*/ 292893 h 292893"/>
                  <a:gd name="connsiteX5" fmla="*/ 0 w 1009651"/>
                  <a:gd name="connsiteY5" fmla="*/ 273843 h 292893"/>
                  <a:gd name="connsiteX6" fmla="*/ 190500 w 1009651"/>
                  <a:gd name="connsiteY6" fmla="*/ 0 h 292893"/>
                  <a:gd name="connsiteX7" fmla="*/ 1009651 w 1009651"/>
                  <a:gd name="connsiteY7" fmla="*/ 197643 h 292893"/>
                  <a:gd name="connsiteX8" fmla="*/ 928688 w 1009651"/>
                  <a:gd name="connsiteY8" fmla="*/ 228600 h 292893"/>
                  <a:gd name="connsiteX0" fmla="*/ 928688 w 947739"/>
                  <a:gd name="connsiteY0" fmla="*/ 228600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28688 w 947739"/>
                  <a:gd name="connsiteY8" fmla="*/ 228600 h 292893"/>
                  <a:gd name="connsiteX0" fmla="*/ 935831 w 947739"/>
                  <a:gd name="connsiteY0" fmla="*/ 230981 h 292893"/>
                  <a:gd name="connsiteX1" fmla="*/ 716756 w 947739"/>
                  <a:gd name="connsiteY1" fmla="*/ 195263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47663 w 947739"/>
                  <a:gd name="connsiteY3" fmla="*/ 242887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292893"/>
                  <a:gd name="connsiteX1" fmla="*/ 709612 w 947739"/>
                  <a:gd name="connsiteY1" fmla="*/ 185738 h 292893"/>
                  <a:gd name="connsiteX2" fmla="*/ 528638 w 947739"/>
                  <a:gd name="connsiteY2" fmla="*/ 176212 h 292893"/>
                  <a:gd name="connsiteX3" fmla="*/ 359570 w 947739"/>
                  <a:gd name="connsiteY3" fmla="*/ 283368 h 292893"/>
                  <a:gd name="connsiteX4" fmla="*/ 200025 w 947739"/>
                  <a:gd name="connsiteY4" fmla="*/ 292893 h 292893"/>
                  <a:gd name="connsiteX5" fmla="*/ 0 w 947739"/>
                  <a:gd name="connsiteY5" fmla="*/ 273843 h 292893"/>
                  <a:gd name="connsiteX6" fmla="*/ 190500 w 947739"/>
                  <a:gd name="connsiteY6" fmla="*/ 0 h 292893"/>
                  <a:gd name="connsiteX7" fmla="*/ 947739 w 947739"/>
                  <a:gd name="connsiteY7" fmla="*/ 180975 h 292893"/>
                  <a:gd name="connsiteX8" fmla="*/ 935831 w 947739"/>
                  <a:gd name="connsiteY8" fmla="*/ 230981 h 29289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01353"/>
                  <a:gd name="connsiteX1" fmla="*/ 709612 w 947739"/>
                  <a:gd name="connsiteY1" fmla="*/ 185738 h 301353"/>
                  <a:gd name="connsiteX2" fmla="*/ 528638 w 947739"/>
                  <a:gd name="connsiteY2" fmla="*/ 176212 h 301353"/>
                  <a:gd name="connsiteX3" fmla="*/ 359570 w 947739"/>
                  <a:gd name="connsiteY3" fmla="*/ 283368 h 301353"/>
                  <a:gd name="connsiteX4" fmla="*/ 200025 w 947739"/>
                  <a:gd name="connsiteY4" fmla="*/ 292893 h 301353"/>
                  <a:gd name="connsiteX5" fmla="*/ 0 w 947739"/>
                  <a:gd name="connsiteY5" fmla="*/ 273843 h 301353"/>
                  <a:gd name="connsiteX6" fmla="*/ 190500 w 947739"/>
                  <a:gd name="connsiteY6" fmla="*/ 0 h 301353"/>
                  <a:gd name="connsiteX7" fmla="*/ 947739 w 947739"/>
                  <a:gd name="connsiteY7" fmla="*/ 180975 h 301353"/>
                  <a:gd name="connsiteX8" fmla="*/ 935831 w 947739"/>
                  <a:gd name="connsiteY8" fmla="*/ 230981 h 301353"/>
                  <a:gd name="connsiteX0" fmla="*/ 935831 w 947739"/>
                  <a:gd name="connsiteY0" fmla="*/ 230981 h 366746"/>
                  <a:gd name="connsiteX1" fmla="*/ 709612 w 947739"/>
                  <a:gd name="connsiteY1" fmla="*/ 185738 h 366746"/>
                  <a:gd name="connsiteX2" fmla="*/ 528638 w 947739"/>
                  <a:gd name="connsiteY2" fmla="*/ 176212 h 366746"/>
                  <a:gd name="connsiteX3" fmla="*/ 359570 w 947739"/>
                  <a:gd name="connsiteY3" fmla="*/ 283368 h 366746"/>
                  <a:gd name="connsiteX4" fmla="*/ 176213 w 947739"/>
                  <a:gd name="connsiteY4" fmla="*/ 366712 h 366746"/>
                  <a:gd name="connsiteX5" fmla="*/ 0 w 947739"/>
                  <a:gd name="connsiteY5" fmla="*/ 273843 h 366746"/>
                  <a:gd name="connsiteX6" fmla="*/ 190500 w 947739"/>
                  <a:gd name="connsiteY6" fmla="*/ 0 h 366746"/>
                  <a:gd name="connsiteX7" fmla="*/ 947739 w 947739"/>
                  <a:gd name="connsiteY7" fmla="*/ 180975 h 366746"/>
                  <a:gd name="connsiteX8" fmla="*/ 935831 w 947739"/>
                  <a:gd name="connsiteY8" fmla="*/ 230981 h 366746"/>
                  <a:gd name="connsiteX0" fmla="*/ 935831 w 947739"/>
                  <a:gd name="connsiteY0" fmla="*/ 230981 h 367125"/>
                  <a:gd name="connsiteX1" fmla="*/ 709612 w 947739"/>
                  <a:gd name="connsiteY1" fmla="*/ 185738 h 367125"/>
                  <a:gd name="connsiteX2" fmla="*/ 528638 w 947739"/>
                  <a:gd name="connsiteY2" fmla="*/ 176212 h 367125"/>
                  <a:gd name="connsiteX3" fmla="*/ 411957 w 947739"/>
                  <a:gd name="connsiteY3" fmla="*/ 302418 h 367125"/>
                  <a:gd name="connsiteX4" fmla="*/ 176213 w 947739"/>
                  <a:gd name="connsiteY4" fmla="*/ 366712 h 367125"/>
                  <a:gd name="connsiteX5" fmla="*/ 0 w 947739"/>
                  <a:gd name="connsiteY5" fmla="*/ 273843 h 367125"/>
                  <a:gd name="connsiteX6" fmla="*/ 190500 w 947739"/>
                  <a:gd name="connsiteY6" fmla="*/ 0 h 367125"/>
                  <a:gd name="connsiteX7" fmla="*/ 947739 w 947739"/>
                  <a:gd name="connsiteY7" fmla="*/ 180975 h 367125"/>
                  <a:gd name="connsiteX8" fmla="*/ 935831 w 947739"/>
                  <a:gd name="connsiteY8" fmla="*/ 230981 h 367125"/>
                  <a:gd name="connsiteX0" fmla="*/ 935831 w 947739"/>
                  <a:gd name="connsiteY0" fmla="*/ 230981 h 367103"/>
                  <a:gd name="connsiteX1" fmla="*/ 709612 w 947739"/>
                  <a:gd name="connsiteY1" fmla="*/ 185738 h 367103"/>
                  <a:gd name="connsiteX2" fmla="*/ 547688 w 947739"/>
                  <a:gd name="connsiteY2" fmla="*/ 190499 h 367103"/>
                  <a:gd name="connsiteX3" fmla="*/ 411957 w 947739"/>
                  <a:gd name="connsiteY3" fmla="*/ 302418 h 367103"/>
                  <a:gd name="connsiteX4" fmla="*/ 176213 w 947739"/>
                  <a:gd name="connsiteY4" fmla="*/ 366712 h 367103"/>
                  <a:gd name="connsiteX5" fmla="*/ 0 w 947739"/>
                  <a:gd name="connsiteY5" fmla="*/ 273843 h 367103"/>
                  <a:gd name="connsiteX6" fmla="*/ 190500 w 947739"/>
                  <a:gd name="connsiteY6" fmla="*/ 0 h 367103"/>
                  <a:gd name="connsiteX7" fmla="*/ 947739 w 947739"/>
                  <a:gd name="connsiteY7" fmla="*/ 180975 h 367103"/>
                  <a:gd name="connsiteX8" fmla="*/ 935831 w 947739"/>
                  <a:gd name="connsiteY8" fmla="*/ 230981 h 367103"/>
                  <a:gd name="connsiteX0" fmla="*/ 935831 w 947739"/>
                  <a:gd name="connsiteY0" fmla="*/ 230981 h 367678"/>
                  <a:gd name="connsiteX1" fmla="*/ 709612 w 947739"/>
                  <a:gd name="connsiteY1" fmla="*/ 185738 h 367678"/>
                  <a:gd name="connsiteX2" fmla="*/ 547688 w 947739"/>
                  <a:gd name="connsiteY2" fmla="*/ 190499 h 367678"/>
                  <a:gd name="connsiteX3" fmla="*/ 423864 w 947739"/>
                  <a:gd name="connsiteY3" fmla="*/ 314324 h 367678"/>
                  <a:gd name="connsiteX4" fmla="*/ 176213 w 947739"/>
                  <a:gd name="connsiteY4" fmla="*/ 366712 h 367678"/>
                  <a:gd name="connsiteX5" fmla="*/ 0 w 947739"/>
                  <a:gd name="connsiteY5" fmla="*/ 273843 h 367678"/>
                  <a:gd name="connsiteX6" fmla="*/ 190500 w 947739"/>
                  <a:gd name="connsiteY6" fmla="*/ 0 h 367678"/>
                  <a:gd name="connsiteX7" fmla="*/ 947739 w 947739"/>
                  <a:gd name="connsiteY7" fmla="*/ 180975 h 367678"/>
                  <a:gd name="connsiteX8" fmla="*/ 935831 w 947739"/>
                  <a:gd name="connsiteY8" fmla="*/ 230981 h 367678"/>
                  <a:gd name="connsiteX0" fmla="*/ 935831 w 947739"/>
                  <a:gd name="connsiteY0" fmla="*/ 230981 h 370009"/>
                  <a:gd name="connsiteX1" fmla="*/ 709612 w 947739"/>
                  <a:gd name="connsiteY1" fmla="*/ 185738 h 370009"/>
                  <a:gd name="connsiteX2" fmla="*/ 547688 w 947739"/>
                  <a:gd name="connsiteY2" fmla="*/ 190499 h 370009"/>
                  <a:gd name="connsiteX3" fmla="*/ 423864 w 947739"/>
                  <a:gd name="connsiteY3" fmla="*/ 314324 h 370009"/>
                  <a:gd name="connsiteX4" fmla="*/ 161926 w 947739"/>
                  <a:gd name="connsiteY4" fmla="*/ 369093 h 370009"/>
                  <a:gd name="connsiteX5" fmla="*/ 0 w 947739"/>
                  <a:gd name="connsiteY5" fmla="*/ 273843 h 370009"/>
                  <a:gd name="connsiteX6" fmla="*/ 190500 w 947739"/>
                  <a:gd name="connsiteY6" fmla="*/ 0 h 370009"/>
                  <a:gd name="connsiteX7" fmla="*/ 947739 w 947739"/>
                  <a:gd name="connsiteY7" fmla="*/ 180975 h 370009"/>
                  <a:gd name="connsiteX8" fmla="*/ 935831 w 947739"/>
                  <a:gd name="connsiteY8" fmla="*/ 230981 h 370009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47688 w 947739"/>
                  <a:gd name="connsiteY2" fmla="*/ 190499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69205"/>
                  <a:gd name="connsiteX1" fmla="*/ 709612 w 947739"/>
                  <a:gd name="connsiteY1" fmla="*/ 185738 h 369205"/>
                  <a:gd name="connsiteX2" fmla="*/ 569119 w 947739"/>
                  <a:gd name="connsiteY2" fmla="*/ 195261 h 369205"/>
                  <a:gd name="connsiteX3" fmla="*/ 423864 w 947739"/>
                  <a:gd name="connsiteY3" fmla="*/ 314324 h 369205"/>
                  <a:gd name="connsiteX4" fmla="*/ 161926 w 947739"/>
                  <a:gd name="connsiteY4" fmla="*/ 369093 h 369205"/>
                  <a:gd name="connsiteX5" fmla="*/ 0 w 947739"/>
                  <a:gd name="connsiteY5" fmla="*/ 273843 h 369205"/>
                  <a:gd name="connsiteX6" fmla="*/ 190500 w 947739"/>
                  <a:gd name="connsiteY6" fmla="*/ 0 h 369205"/>
                  <a:gd name="connsiteX7" fmla="*/ 947739 w 947739"/>
                  <a:gd name="connsiteY7" fmla="*/ 180975 h 369205"/>
                  <a:gd name="connsiteX8" fmla="*/ 935831 w 947739"/>
                  <a:gd name="connsiteY8" fmla="*/ 230981 h 369205"/>
                  <a:gd name="connsiteX0" fmla="*/ 935831 w 947739"/>
                  <a:gd name="connsiteY0" fmla="*/ 230981 h 370990"/>
                  <a:gd name="connsiteX1" fmla="*/ 709612 w 947739"/>
                  <a:gd name="connsiteY1" fmla="*/ 185738 h 370990"/>
                  <a:gd name="connsiteX2" fmla="*/ 569119 w 947739"/>
                  <a:gd name="connsiteY2" fmla="*/ 195261 h 370990"/>
                  <a:gd name="connsiteX3" fmla="*/ 435770 w 947739"/>
                  <a:gd name="connsiteY3" fmla="*/ 326230 h 370990"/>
                  <a:gd name="connsiteX4" fmla="*/ 161926 w 947739"/>
                  <a:gd name="connsiteY4" fmla="*/ 369093 h 370990"/>
                  <a:gd name="connsiteX5" fmla="*/ 0 w 947739"/>
                  <a:gd name="connsiteY5" fmla="*/ 273843 h 370990"/>
                  <a:gd name="connsiteX6" fmla="*/ 190500 w 947739"/>
                  <a:gd name="connsiteY6" fmla="*/ 0 h 370990"/>
                  <a:gd name="connsiteX7" fmla="*/ 947739 w 947739"/>
                  <a:gd name="connsiteY7" fmla="*/ 180975 h 370990"/>
                  <a:gd name="connsiteX8" fmla="*/ 935831 w 947739"/>
                  <a:gd name="connsiteY8" fmla="*/ 230981 h 370990"/>
                  <a:gd name="connsiteX0" fmla="*/ 935831 w 947739"/>
                  <a:gd name="connsiteY0" fmla="*/ 230981 h 370904"/>
                  <a:gd name="connsiteX1" fmla="*/ 709612 w 947739"/>
                  <a:gd name="connsiteY1" fmla="*/ 185738 h 370904"/>
                  <a:gd name="connsiteX2" fmla="*/ 590550 w 947739"/>
                  <a:gd name="connsiteY2" fmla="*/ 204786 h 370904"/>
                  <a:gd name="connsiteX3" fmla="*/ 435770 w 947739"/>
                  <a:gd name="connsiteY3" fmla="*/ 326230 h 370904"/>
                  <a:gd name="connsiteX4" fmla="*/ 161926 w 947739"/>
                  <a:gd name="connsiteY4" fmla="*/ 369093 h 370904"/>
                  <a:gd name="connsiteX5" fmla="*/ 0 w 947739"/>
                  <a:gd name="connsiteY5" fmla="*/ 273843 h 370904"/>
                  <a:gd name="connsiteX6" fmla="*/ 190500 w 947739"/>
                  <a:gd name="connsiteY6" fmla="*/ 0 h 370904"/>
                  <a:gd name="connsiteX7" fmla="*/ 947739 w 947739"/>
                  <a:gd name="connsiteY7" fmla="*/ 180975 h 370904"/>
                  <a:gd name="connsiteX8" fmla="*/ 935831 w 947739"/>
                  <a:gd name="connsiteY8" fmla="*/ 230981 h 370904"/>
                  <a:gd name="connsiteX0" fmla="*/ 957262 w 969170"/>
                  <a:gd name="connsiteY0" fmla="*/ 230981 h 369194"/>
                  <a:gd name="connsiteX1" fmla="*/ 731043 w 969170"/>
                  <a:gd name="connsiteY1" fmla="*/ 185738 h 369194"/>
                  <a:gd name="connsiteX2" fmla="*/ 611981 w 969170"/>
                  <a:gd name="connsiteY2" fmla="*/ 204786 h 369194"/>
                  <a:gd name="connsiteX3" fmla="*/ 457201 w 969170"/>
                  <a:gd name="connsiteY3" fmla="*/ 326230 h 369194"/>
                  <a:gd name="connsiteX4" fmla="*/ 183357 w 969170"/>
                  <a:gd name="connsiteY4" fmla="*/ 369093 h 369194"/>
                  <a:gd name="connsiteX5" fmla="*/ 0 w 969170"/>
                  <a:gd name="connsiteY5" fmla="*/ 316706 h 369194"/>
                  <a:gd name="connsiteX6" fmla="*/ 211931 w 969170"/>
                  <a:gd name="connsiteY6" fmla="*/ 0 h 369194"/>
                  <a:gd name="connsiteX7" fmla="*/ 969170 w 969170"/>
                  <a:gd name="connsiteY7" fmla="*/ 180975 h 369194"/>
                  <a:gd name="connsiteX8" fmla="*/ 957262 w 969170"/>
                  <a:gd name="connsiteY8" fmla="*/ 230981 h 369194"/>
                  <a:gd name="connsiteX0" fmla="*/ 826293 w 838201"/>
                  <a:gd name="connsiteY0" fmla="*/ 230981 h 378694"/>
                  <a:gd name="connsiteX1" fmla="*/ 600074 w 838201"/>
                  <a:gd name="connsiteY1" fmla="*/ 185738 h 378694"/>
                  <a:gd name="connsiteX2" fmla="*/ 481012 w 838201"/>
                  <a:gd name="connsiteY2" fmla="*/ 204786 h 378694"/>
                  <a:gd name="connsiteX3" fmla="*/ 326232 w 838201"/>
                  <a:gd name="connsiteY3" fmla="*/ 326230 h 378694"/>
                  <a:gd name="connsiteX4" fmla="*/ 52388 w 838201"/>
                  <a:gd name="connsiteY4" fmla="*/ 369093 h 378694"/>
                  <a:gd name="connsiteX5" fmla="*/ 0 w 838201"/>
                  <a:gd name="connsiteY5" fmla="*/ 150019 h 378694"/>
                  <a:gd name="connsiteX6" fmla="*/ 80962 w 838201"/>
                  <a:gd name="connsiteY6" fmla="*/ 0 h 378694"/>
                  <a:gd name="connsiteX7" fmla="*/ 838201 w 838201"/>
                  <a:gd name="connsiteY7" fmla="*/ 180975 h 378694"/>
                  <a:gd name="connsiteX8" fmla="*/ 826293 w 838201"/>
                  <a:gd name="connsiteY8" fmla="*/ 230981 h 378694"/>
                  <a:gd name="connsiteX0" fmla="*/ 826293 w 838201"/>
                  <a:gd name="connsiteY0" fmla="*/ 230981 h 326248"/>
                  <a:gd name="connsiteX1" fmla="*/ 600074 w 838201"/>
                  <a:gd name="connsiteY1" fmla="*/ 185738 h 326248"/>
                  <a:gd name="connsiteX2" fmla="*/ 481012 w 838201"/>
                  <a:gd name="connsiteY2" fmla="*/ 204786 h 326248"/>
                  <a:gd name="connsiteX3" fmla="*/ 326232 w 838201"/>
                  <a:gd name="connsiteY3" fmla="*/ 326230 h 326248"/>
                  <a:gd name="connsiteX4" fmla="*/ 123826 w 838201"/>
                  <a:gd name="connsiteY4" fmla="*/ 195262 h 326248"/>
                  <a:gd name="connsiteX5" fmla="*/ 0 w 838201"/>
                  <a:gd name="connsiteY5" fmla="*/ 150019 h 326248"/>
                  <a:gd name="connsiteX6" fmla="*/ 80962 w 838201"/>
                  <a:gd name="connsiteY6" fmla="*/ 0 h 326248"/>
                  <a:gd name="connsiteX7" fmla="*/ 838201 w 838201"/>
                  <a:gd name="connsiteY7" fmla="*/ 180975 h 326248"/>
                  <a:gd name="connsiteX8" fmla="*/ 826293 w 838201"/>
                  <a:gd name="connsiteY8" fmla="*/ 230981 h 326248"/>
                  <a:gd name="connsiteX0" fmla="*/ 826293 w 826293"/>
                  <a:gd name="connsiteY0" fmla="*/ 230981 h 326248"/>
                  <a:gd name="connsiteX1" fmla="*/ 600074 w 826293"/>
                  <a:gd name="connsiteY1" fmla="*/ 185738 h 326248"/>
                  <a:gd name="connsiteX2" fmla="*/ 481012 w 826293"/>
                  <a:gd name="connsiteY2" fmla="*/ 204786 h 326248"/>
                  <a:gd name="connsiteX3" fmla="*/ 326232 w 826293"/>
                  <a:gd name="connsiteY3" fmla="*/ 326230 h 326248"/>
                  <a:gd name="connsiteX4" fmla="*/ 123826 w 826293"/>
                  <a:gd name="connsiteY4" fmla="*/ 195262 h 326248"/>
                  <a:gd name="connsiteX5" fmla="*/ 0 w 826293"/>
                  <a:gd name="connsiteY5" fmla="*/ 150019 h 326248"/>
                  <a:gd name="connsiteX6" fmla="*/ 80962 w 826293"/>
                  <a:gd name="connsiteY6" fmla="*/ 0 h 326248"/>
                  <a:gd name="connsiteX7" fmla="*/ 826293 w 826293"/>
                  <a:gd name="connsiteY7" fmla="*/ 230981 h 326248"/>
                  <a:gd name="connsiteX0" fmla="*/ 80962 w 600074"/>
                  <a:gd name="connsiteY0" fmla="*/ 0 h 326248"/>
                  <a:gd name="connsiteX1" fmla="*/ 600074 w 600074"/>
                  <a:gd name="connsiteY1" fmla="*/ 185738 h 326248"/>
                  <a:gd name="connsiteX2" fmla="*/ 481012 w 600074"/>
                  <a:gd name="connsiteY2" fmla="*/ 204786 h 326248"/>
                  <a:gd name="connsiteX3" fmla="*/ 326232 w 600074"/>
                  <a:gd name="connsiteY3" fmla="*/ 326230 h 326248"/>
                  <a:gd name="connsiteX4" fmla="*/ 123826 w 600074"/>
                  <a:gd name="connsiteY4" fmla="*/ 195262 h 326248"/>
                  <a:gd name="connsiteX5" fmla="*/ 0 w 600074"/>
                  <a:gd name="connsiteY5" fmla="*/ 150019 h 326248"/>
                  <a:gd name="connsiteX6" fmla="*/ 80962 w 600074"/>
                  <a:gd name="connsiteY6" fmla="*/ 0 h 326248"/>
                  <a:gd name="connsiteX0" fmla="*/ 80962 w 482221"/>
                  <a:gd name="connsiteY0" fmla="*/ 0 h 326249"/>
                  <a:gd name="connsiteX1" fmla="*/ 242887 w 482221"/>
                  <a:gd name="connsiteY1" fmla="*/ 150020 h 326249"/>
                  <a:gd name="connsiteX2" fmla="*/ 481012 w 482221"/>
                  <a:gd name="connsiteY2" fmla="*/ 204786 h 326249"/>
                  <a:gd name="connsiteX3" fmla="*/ 326232 w 482221"/>
                  <a:gd name="connsiteY3" fmla="*/ 326230 h 326249"/>
                  <a:gd name="connsiteX4" fmla="*/ 123826 w 482221"/>
                  <a:gd name="connsiteY4" fmla="*/ 195262 h 326249"/>
                  <a:gd name="connsiteX5" fmla="*/ 0 w 482221"/>
                  <a:gd name="connsiteY5" fmla="*/ 150019 h 326249"/>
                  <a:gd name="connsiteX6" fmla="*/ 80962 w 482221"/>
                  <a:gd name="connsiteY6" fmla="*/ 0 h 326249"/>
                  <a:gd name="connsiteX0" fmla="*/ 80962 w 482221"/>
                  <a:gd name="connsiteY0" fmla="*/ 0 h 326249"/>
                  <a:gd name="connsiteX1" fmla="*/ 242887 w 482221"/>
                  <a:gd name="connsiteY1" fmla="*/ 150020 h 326249"/>
                  <a:gd name="connsiteX2" fmla="*/ 481012 w 482221"/>
                  <a:gd name="connsiteY2" fmla="*/ 204786 h 326249"/>
                  <a:gd name="connsiteX3" fmla="*/ 326232 w 482221"/>
                  <a:gd name="connsiteY3" fmla="*/ 326230 h 326249"/>
                  <a:gd name="connsiteX4" fmla="*/ 123826 w 482221"/>
                  <a:gd name="connsiteY4" fmla="*/ 195262 h 326249"/>
                  <a:gd name="connsiteX5" fmla="*/ 0 w 482221"/>
                  <a:gd name="connsiteY5" fmla="*/ 150019 h 326249"/>
                  <a:gd name="connsiteX6" fmla="*/ 80962 w 482221"/>
                  <a:gd name="connsiteY6" fmla="*/ 0 h 326249"/>
                  <a:gd name="connsiteX0" fmla="*/ 80962 w 486762"/>
                  <a:gd name="connsiteY0" fmla="*/ 0 h 326252"/>
                  <a:gd name="connsiteX1" fmla="*/ 119062 w 486762"/>
                  <a:gd name="connsiteY1" fmla="*/ 88108 h 326252"/>
                  <a:gd name="connsiteX2" fmla="*/ 481012 w 486762"/>
                  <a:gd name="connsiteY2" fmla="*/ 204786 h 326252"/>
                  <a:gd name="connsiteX3" fmla="*/ 326232 w 486762"/>
                  <a:gd name="connsiteY3" fmla="*/ 326230 h 326252"/>
                  <a:gd name="connsiteX4" fmla="*/ 123826 w 486762"/>
                  <a:gd name="connsiteY4" fmla="*/ 195262 h 326252"/>
                  <a:gd name="connsiteX5" fmla="*/ 0 w 486762"/>
                  <a:gd name="connsiteY5" fmla="*/ 150019 h 326252"/>
                  <a:gd name="connsiteX6" fmla="*/ 80962 w 486762"/>
                  <a:gd name="connsiteY6" fmla="*/ 0 h 326252"/>
                  <a:gd name="connsiteX0" fmla="*/ 80962 w 326717"/>
                  <a:gd name="connsiteY0" fmla="*/ 0 h 326361"/>
                  <a:gd name="connsiteX1" fmla="*/ 119062 w 326717"/>
                  <a:gd name="connsiteY1" fmla="*/ 88108 h 326361"/>
                  <a:gd name="connsiteX2" fmla="*/ 178593 w 326717"/>
                  <a:gd name="connsiteY2" fmla="*/ 169067 h 326361"/>
                  <a:gd name="connsiteX3" fmla="*/ 326232 w 326717"/>
                  <a:gd name="connsiteY3" fmla="*/ 326230 h 326361"/>
                  <a:gd name="connsiteX4" fmla="*/ 123826 w 326717"/>
                  <a:gd name="connsiteY4" fmla="*/ 195262 h 326361"/>
                  <a:gd name="connsiteX5" fmla="*/ 0 w 326717"/>
                  <a:gd name="connsiteY5" fmla="*/ 150019 h 326361"/>
                  <a:gd name="connsiteX6" fmla="*/ 80962 w 326717"/>
                  <a:gd name="connsiteY6" fmla="*/ 0 h 326361"/>
                  <a:gd name="connsiteX0" fmla="*/ 80962 w 178610"/>
                  <a:gd name="connsiteY0" fmla="*/ 0 h 195787"/>
                  <a:gd name="connsiteX1" fmla="*/ 119062 w 178610"/>
                  <a:gd name="connsiteY1" fmla="*/ 88108 h 195787"/>
                  <a:gd name="connsiteX2" fmla="*/ 178593 w 178610"/>
                  <a:gd name="connsiteY2" fmla="*/ 169067 h 195787"/>
                  <a:gd name="connsiteX3" fmla="*/ 123826 w 178610"/>
                  <a:gd name="connsiteY3" fmla="*/ 195262 h 195787"/>
                  <a:gd name="connsiteX4" fmla="*/ 0 w 178610"/>
                  <a:gd name="connsiteY4" fmla="*/ 150019 h 195787"/>
                  <a:gd name="connsiteX5" fmla="*/ 80962 w 178610"/>
                  <a:gd name="connsiteY5" fmla="*/ 0 h 195787"/>
                  <a:gd name="connsiteX0" fmla="*/ 80962 w 178838"/>
                  <a:gd name="connsiteY0" fmla="*/ 0 h 195680"/>
                  <a:gd name="connsiteX1" fmla="*/ 104775 w 178838"/>
                  <a:gd name="connsiteY1" fmla="*/ 111920 h 195680"/>
                  <a:gd name="connsiteX2" fmla="*/ 178593 w 178838"/>
                  <a:gd name="connsiteY2" fmla="*/ 169067 h 195680"/>
                  <a:gd name="connsiteX3" fmla="*/ 123826 w 178838"/>
                  <a:gd name="connsiteY3" fmla="*/ 195262 h 195680"/>
                  <a:gd name="connsiteX4" fmla="*/ 0 w 178838"/>
                  <a:gd name="connsiteY4" fmla="*/ 150019 h 195680"/>
                  <a:gd name="connsiteX5" fmla="*/ 80962 w 178838"/>
                  <a:gd name="connsiteY5" fmla="*/ 0 h 195680"/>
                  <a:gd name="connsiteX0" fmla="*/ 80962 w 195000"/>
                  <a:gd name="connsiteY0" fmla="*/ 0 h 214535"/>
                  <a:gd name="connsiteX1" fmla="*/ 104775 w 195000"/>
                  <a:gd name="connsiteY1" fmla="*/ 111920 h 214535"/>
                  <a:gd name="connsiteX2" fmla="*/ 178593 w 195000"/>
                  <a:gd name="connsiteY2" fmla="*/ 169067 h 214535"/>
                  <a:gd name="connsiteX3" fmla="*/ 178595 w 195000"/>
                  <a:gd name="connsiteY3" fmla="*/ 214312 h 214535"/>
                  <a:gd name="connsiteX4" fmla="*/ 0 w 195000"/>
                  <a:gd name="connsiteY4" fmla="*/ 150019 h 214535"/>
                  <a:gd name="connsiteX5" fmla="*/ 80962 w 195000"/>
                  <a:gd name="connsiteY5" fmla="*/ 0 h 214535"/>
                  <a:gd name="connsiteX0" fmla="*/ 80962 w 186974"/>
                  <a:gd name="connsiteY0" fmla="*/ 0 h 214535"/>
                  <a:gd name="connsiteX1" fmla="*/ 104775 w 186974"/>
                  <a:gd name="connsiteY1" fmla="*/ 111920 h 214535"/>
                  <a:gd name="connsiteX2" fmla="*/ 152400 w 186974"/>
                  <a:gd name="connsiteY2" fmla="*/ 169067 h 214535"/>
                  <a:gd name="connsiteX3" fmla="*/ 178595 w 186974"/>
                  <a:gd name="connsiteY3" fmla="*/ 214312 h 214535"/>
                  <a:gd name="connsiteX4" fmla="*/ 0 w 186974"/>
                  <a:gd name="connsiteY4" fmla="*/ 150019 h 214535"/>
                  <a:gd name="connsiteX5" fmla="*/ 80962 w 186974"/>
                  <a:gd name="connsiteY5" fmla="*/ 0 h 214535"/>
                  <a:gd name="connsiteX0" fmla="*/ 80962 w 186974"/>
                  <a:gd name="connsiteY0" fmla="*/ 0 h 214535"/>
                  <a:gd name="connsiteX1" fmla="*/ 104775 w 186974"/>
                  <a:gd name="connsiteY1" fmla="*/ 111920 h 214535"/>
                  <a:gd name="connsiteX2" fmla="*/ 152400 w 186974"/>
                  <a:gd name="connsiteY2" fmla="*/ 169067 h 214535"/>
                  <a:gd name="connsiteX3" fmla="*/ 178595 w 186974"/>
                  <a:gd name="connsiteY3" fmla="*/ 214312 h 214535"/>
                  <a:gd name="connsiteX4" fmla="*/ 0 w 186974"/>
                  <a:gd name="connsiteY4" fmla="*/ 150019 h 214535"/>
                  <a:gd name="connsiteX5" fmla="*/ 80962 w 186974"/>
                  <a:gd name="connsiteY5" fmla="*/ 0 h 214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6974" h="214535">
                    <a:moveTo>
                      <a:pt x="80962" y="0"/>
                    </a:moveTo>
                    <a:cubicBezTo>
                      <a:pt x="93662" y="29369"/>
                      <a:pt x="92869" y="83742"/>
                      <a:pt x="104775" y="111920"/>
                    </a:cubicBezTo>
                    <a:cubicBezTo>
                      <a:pt x="116681" y="140098"/>
                      <a:pt x="140097" y="152002"/>
                      <a:pt x="152400" y="169067"/>
                    </a:cubicBezTo>
                    <a:cubicBezTo>
                      <a:pt x="164703" y="186132"/>
                      <a:pt x="203995" y="217487"/>
                      <a:pt x="178595" y="214312"/>
                    </a:cubicBezTo>
                    <a:cubicBezTo>
                      <a:pt x="153195" y="211137"/>
                      <a:pt x="51593" y="194071"/>
                      <a:pt x="0" y="150019"/>
                    </a:cubicBezTo>
                    <a:lnTo>
                      <a:pt x="80962" y="0"/>
                    </a:lnTo>
                    <a:close/>
                  </a:path>
                </a:pathLst>
              </a:custGeom>
              <a:solidFill>
                <a:srgbClr val="005C2A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79" name="Freeform 10">
                <a:extLst>
                  <a:ext uri="{FF2B5EF4-FFF2-40B4-BE49-F238E27FC236}">
                    <a16:creationId xmlns="" xmlns:a16="http://schemas.microsoft.com/office/drawing/2014/main" id="{A72489F9-CE03-434C-A6D7-97AC061F0D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83050" y="902875"/>
                <a:ext cx="1009650" cy="1292225"/>
              </a:xfrm>
              <a:custGeom>
                <a:avLst/>
                <a:gdLst>
                  <a:gd name="T0" fmla="*/ 0 w 10000"/>
                  <a:gd name="T1" fmla="*/ 2147483647 h 8803"/>
                  <a:gd name="T2" fmla="*/ 2147483647 w 10000"/>
                  <a:gd name="T3" fmla="*/ 2147483647 h 8803"/>
                  <a:gd name="T4" fmla="*/ 2147483647 w 10000"/>
                  <a:gd name="T5" fmla="*/ 2147483647 h 8803"/>
                  <a:gd name="T6" fmla="*/ 2147483647 w 10000"/>
                  <a:gd name="T7" fmla="*/ 2147483647 h 8803"/>
                  <a:gd name="T8" fmla="*/ 2147483647 w 10000"/>
                  <a:gd name="T9" fmla="*/ 2147483647 h 8803"/>
                  <a:gd name="T10" fmla="*/ 2147483647 w 10000"/>
                  <a:gd name="T11" fmla="*/ 0 h 88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00" h="8803">
                    <a:moveTo>
                      <a:pt x="0" y="8803"/>
                    </a:moveTo>
                    <a:cubicBezTo>
                      <a:pt x="3517" y="5087"/>
                      <a:pt x="1639" y="7095"/>
                      <a:pt x="2302" y="6359"/>
                    </a:cubicBezTo>
                    <a:cubicBezTo>
                      <a:pt x="2965" y="5623"/>
                      <a:pt x="3315" y="5187"/>
                      <a:pt x="3959" y="4364"/>
                    </a:cubicBezTo>
                    <a:cubicBezTo>
                      <a:pt x="4604" y="3541"/>
                      <a:pt x="5488" y="2120"/>
                      <a:pt x="6206" y="1446"/>
                    </a:cubicBezTo>
                    <a:cubicBezTo>
                      <a:pt x="6924" y="773"/>
                      <a:pt x="7643" y="536"/>
                      <a:pt x="8269" y="299"/>
                    </a:cubicBezTo>
                    <a:cubicBezTo>
                      <a:pt x="8895" y="62"/>
                      <a:pt x="9650" y="62"/>
                      <a:pt x="10000" y="0"/>
                    </a:cubicBezTo>
                  </a:path>
                </a:pathLst>
              </a:custGeom>
              <a:noFill/>
              <a:ln w="38100" cap="flat" cmpd="sng">
                <a:solidFill>
                  <a:srgbClr val="FFFF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80" name="Picture 12">
                <a:extLst>
                  <a:ext uri="{FF2B5EF4-FFF2-40B4-BE49-F238E27FC236}">
                    <a16:creationId xmlns="" xmlns:a16="http://schemas.microsoft.com/office/drawing/2014/main" id="{5EDBA390-9A11-48B7-A5E5-F3325AE1D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8360000">
                <a:off x="7734705" y="1102107"/>
                <a:ext cx="144463" cy="50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81" name="Vrije vorm 103">
                <a:extLst>
                  <a:ext uri="{FF2B5EF4-FFF2-40B4-BE49-F238E27FC236}">
                    <a16:creationId xmlns="" xmlns:a16="http://schemas.microsoft.com/office/drawing/2014/main" id="{B809FBB2-62D0-4552-B467-FB1A2AC0A2DF}"/>
                  </a:ext>
                </a:extLst>
              </p:cNvPr>
              <p:cNvSpPr/>
              <p:nvPr/>
            </p:nvSpPr>
            <p:spPr bwMode="auto">
              <a:xfrm>
                <a:off x="7153739" y="2199401"/>
                <a:ext cx="764959" cy="288292"/>
              </a:xfrm>
              <a:custGeom>
                <a:avLst/>
                <a:gdLst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190625 w 2724150"/>
                  <a:gd name="connsiteY25" fmla="*/ 2971800 h 4972050"/>
                  <a:gd name="connsiteX26" fmla="*/ 1400175 w 2724150"/>
                  <a:gd name="connsiteY26" fmla="*/ 3086100 h 4972050"/>
                  <a:gd name="connsiteX27" fmla="*/ 1371600 w 2724150"/>
                  <a:gd name="connsiteY27" fmla="*/ 3143250 h 4972050"/>
                  <a:gd name="connsiteX28" fmla="*/ 1133475 w 2724150"/>
                  <a:gd name="connsiteY28" fmla="*/ 3038475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79500 w 2724150"/>
                  <a:gd name="connsiteY25" fmla="*/ 294005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90625 w 2724150"/>
                  <a:gd name="connsiteY26" fmla="*/ 297180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09575 w 2724150"/>
                  <a:gd name="connsiteY21" fmla="*/ 2962275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14650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81075 w 2724150"/>
                  <a:gd name="connsiteY24" fmla="*/ 2905125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981075 w 2724150"/>
                  <a:gd name="connsiteY23" fmla="*/ 2905125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85850 w 2724150"/>
                  <a:gd name="connsiteY25" fmla="*/ 2908300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08075 w 2724150"/>
                  <a:gd name="connsiteY26" fmla="*/ 29654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38212 w 2724150"/>
                  <a:gd name="connsiteY24" fmla="*/ 2959894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21543 w 2724150"/>
                  <a:gd name="connsiteY24" fmla="*/ 2957513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076325 w 2724150"/>
                  <a:gd name="connsiteY25" fmla="*/ 2948781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196181 w 2724150"/>
                  <a:gd name="connsiteY26" fmla="*/ 3003550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724150 w 2724150"/>
                  <a:gd name="connsiteY6" fmla="*/ 0 h 4972050"/>
                  <a:gd name="connsiteX7" fmla="*/ 2543175 w 2724150"/>
                  <a:gd name="connsiteY7" fmla="*/ 9525 h 4972050"/>
                  <a:gd name="connsiteX8" fmla="*/ 2381250 w 2724150"/>
                  <a:gd name="connsiteY8" fmla="*/ 85725 h 4972050"/>
                  <a:gd name="connsiteX9" fmla="*/ 2238375 w 2724150"/>
                  <a:gd name="connsiteY9" fmla="*/ 238125 h 4972050"/>
                  <a:gd name="connsiteX10" fmla="*/ 2085975 w 2724150"/>
                  <a:gd name="connsiteY10" fmla="*/ 514350 h 4972050"/>
                  <a:gd name="connsiteX11" fmla="*/ 1905000 w 2724150"/>
                  <a:gd name="connsiteY11" fmla="*/ 838200 h 4972050"/>
                  <a:gd name="connsiteX12" fmla="*/ 1752600 w 2724150"/>
                  <a:gd name="connsiteY12" fmla="*/ 10763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71600 w 2724150"/>
                  <a:gd name="connsiteY28" fmla="*/ 3143250 h 4972050"/>
                  <a:gd name="connsiteX29" fmla="*/ 1133475 w 2724150"/>
                  <a:gd name="connsiteY29" fmla="*/ 3038475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724150 w 2724150"/>
                  <a:gd name="connsiteY7" fmla="*/ 0 h 4972050"/>
                  <a:gd name="connsiteX8" fmla="*/ 2543175 w 2724150"/>
                  <a:gd name="connsiteY8" fmla="*/ 9525 h 4972050"/>
                  <a:gd name="connsiteX9" fmla="*/ 2381250 w 2724150"/>
                  <a:gd name="connsiteY9" fmla="*/ 85725 h 4972050"/>
                  <a:gd name="connsiteX10" fmla="*/ 2238375 w 2724150"/>
                  <a:gd name="connsiteY10" fmla="*/ 238125 h 4972050"/>
                  <a:gd name="connsiteX11" fmla="*/ 2085975 w 2724150"/>
                  <a:gd name="connsiteY11" fmla="*/ 514350 h 4972050"/>
                  <a:gd name="connsiteX12" fmla="*/ 1905000 w 2724150"/>
                  <a:gd name="connsiteY12" fmla="*/ 838200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71600 w 2724150"/>
                  <a:gd name="connsiteY29" fmla="*/ 3143250 h 4972050"/>
                  <a:gd name="connsiteX30" fmla="*/ 1133475 w 2724150"/>
                  <a:gd name="connsiteY30" fmla="*/ 3038475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57475 w 2724150"/>
                  <a:gd name="connsiteY7" fmla="*/ 2962275 h 4972050"/>
                  <a:gd name="connsiteX8" fmla="*/ 2724150 w 2724150"/>
                  <a:gd name="connsiteY8" fmla="*/ 0 h 4972050"/>
                  <a:gd name="connsiteX9" fmla="*/ 2543175 w 2724150"/>
                  <a:gd name="connsiteY9" fmla="*/ 9525 h 4972050"/>
                  <a:gd name="connsiteX10" fmla="*/ 2381250 w 2724150"/>
                  <a:gd name="connsiteY10" fmla="*/ 85725 h 4972050"/>
                  <a:gd name="connsiteX11" fmla="*/ 2238375 w 2724150"/>
                  <a:gd name="connsiteY11" fmla="*/ 238125 h 4972050"/>
                  <a:gd name="connsiteX12" fmla="*/ 2085975 w 2724150"/>
                  <a:gd name="connsiteY12" fmla="*/ 514350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71600 w 2724150"/>
                  <a:gd name="connsiteY30" fmla="*/ 3143250 h 4972050"/>
                  <a:gd name="connsiteX31" fmla="*/ 1133475 w 2724150"/>
                  <a:gd name="connsiteY31" fmla="*/ 3038475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33475 w 2724150"/>
                  <a:gd name="connsiteY32" fmla="*/ 3038475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69181 w 2724150"/>
                  <a:gd name="connsiteY33" fmla="*/ 3045619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4425 w 2724150"/>
                  <a:gd name="connsiteY32" fmla="*/ 3195638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7750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93006 w 2724150"/>
                  <a:gd name="connsiteY32" fmla="*/ 31837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293019 w 2724150"/>
                  <a:gd name="connsiteY32" fmla="*/ 3200400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93019 w 2724150"/>
                  <a:gd name="connsiteY33" fmla="*/ 3200400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00163 w 2724150"/>
                  <a:gd name="connsiteY32" fmla="*/ 3293269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71600 w 2724150"/>
                  <a:gd name="connsiteY31" fmla="*/ 3143250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543175 w 2724150"/>
                  <a:gd name="connsiteY10" fmla="*/ 95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381250 w 2724150"/>
                  <a:gd name="connsiteY11" fmla="*/ 857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238375 w 2724150"/>
                  <a:gd name="connsiteY12" fmla="*/ 2381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085975 w 2724150"/>
                  <a:gd name="connsiteY13" fmla="*/ 514350 h 4972050"/>
                  <a:gd name="connsiteX14" fmla="*/ 1905000 w 2724150"/>
                  <a:gd name="connsiteY14" fmla="*/ 838200 h 4972050"/>
                  <a:gd name="connsiteX15" fmla="*/ 1752600 w 2724150"/>
                  <a:gd name="connsiteY15" fmla="*/ 1076325 h 4972050"/>
                  <a:gd name="connsiteX16" fmla="*/ 1628775 w 2724150"/>
                  <a:gd name="connsiteY16" fmla="*/ 1276350 h 4972050"/>
                  <a:gd name="connsiteX17" fmla="*/ 2486025 w 2724150"/>
                  <a:gd name="connsiteY17" fmla="*/ 1476375 h 4972050"/>
                  <a:gd name="connsiteX18" fmla="*/ 2447925 w 2724150"/>
                  <a:gd name="connsiteY18" fmla="*/ 1619250 h 4972050"/>
                  <a:gd name="connsiteX19" fmla="*/ 2209800 w 2724150"/>
                  <a:gd name="connsiteY19" fmla="*/ 1533525 h 4972050"/>
                  <a:gd name="connsiteX20" fmla="*/ 1581150 w 2724150"/>
                  <a:gd name="connsiteY20" fmla="*/ 1390650 h 4972050"/>
                  <a:gd name="connsiteX21" fmla="*/ 1285875 w 2724150"/>
                  <a:gd name="connsiteY21" fmla="*/ 1781175 h 4972050"/>
                  <a:gd name="connsiteX22" fmla="*/ 1009650 w 2724150"/>
                  <a:gd name="connsiteY22" fmla="*/ 2190750 h 4972050"/>
                  <a:gd name="connsiteX23" fmla="*/ 695325 w 2724150"/>
                  <a:gd name="connsiteY23" fmla="*/ 2581275 h 4972050"/>
                  <a:gd name="connsiteX24" fmla="*/ 414337 w 2724150"/>
                  <a:gd name="connsiteY24" fmla="*/ 2950369 h 4972050"/>
                  <a:gd name="connsiteX25" fmla="*/ 828675 w 2724150"/>
                  <a:gd name="connsiteY25" fmla="*/ 2924175 h 4972050"/>
                  <a:gd name="connsiteX26" fmla="*/ 897731 w 2724150"/>
                  <a:gd name="connsiteY26" fmla="*/ 2928937 h 4972050"/>
                  <a:gd name="connsiteX27" fmla="*/ 912018 w 2724150"/>
                  <a:gd name="connsiteY27" fmla="*/ 2986088 h 4972050"/>
                  <a:gd name="connsiteX28" fmla="*/ 1135856 w 2724150"/>
                  <a:gd name="connsiteY28" fmla="*/ 2965450 h 4972050"/>
                  <a:gd name="connsiteX29" fmla="*/ 1277144 w 2724150"/>
                  <a:gd name="connsiteY29" fmla="*/ 3034506 h 4972050"/>
                  <a:gd name="connsiteX30" fmla="*/ 1400175 w 2724150"/>
                  <a:gd name="connsiteY30" fmla="*/ 3086100 h 4972050"/>
                  <a:gd name="connsiteX31" fmla="*/ 1397794 w 2724150"/>
                  <a:gd name="connsiteY31" fmla="*/ 3167062 h 4972050"/>
                  <a:gd name="connsiteX32" fmla="*/ 1335882 w 2724150"/>
                  <a:gd name="connsiteY32" fmla="*/ 3276601 h 4972050"/>
                  <a:gd name="connsiteX33" fmla="*/ 1221581 w 2724150"/>
                  <a:gd name="connsiteY33" fmla="*/ 3305175 h 4972050"/>
                  <a:gd name="connsiteX34" fmla="*/ 1112044 w 2724150"/>
                  <a:gd name="connsiteY34" fmla="*/ 3298031 h 4972050"/>
                  <a:gd name="connsiteX35" fmla="*/ 1081088 w 2724150"/>
                  <a:gd name="connsiteY35" fmla="*/ 3209925 h 4972050"/>
                  <a:gd name="connsiteX36" fmla="*/ 1040606 w 2724150"/>
                  <a:gd name="connsiteY36" fmla="*/ 3040856 h 4972050"/>
                  <a:gd name="connsiteX37" fmla="*/ 304800 w 2724150"/>
                  <a:gd name="connsiteY37" fmla="*/ 3105150 h 4972050"/>
                  <a:gd name="connsiteX38" fmla="*/ 171450 w 2724150"/>
                  <a:gd name="connsiteY38" fmla="*/ 3352800 h 4972050"/>
                  <a:gd name="connsiteX39" fmla="*/ 104775 w 2724150"/>
                  <a:gd name="connsiteY39" fmla="*/ 3552825 h 4972050"/>
                  <a:gd name="connsiteX40" fmla="*/ 38100 w 2724150"/>
                  <a:gd name="connsiteY40" fmla="*/ 3810000 h 4972050"/>
                  <a:gd name="connsiteX41" fmla="*/ 0 w 2724150"/>
                  <a:gd name="connsiteY41" fmla="*/ 4057650 h 4972050"/>
                  <a:gd name="connsiteX42" fmla="*/ 0 w 2724150"/>
                  <a:gd name="connsiteY42" fmla="*/ 4333875 h 4972050"/>
                  <a:gd name="connsiteX43" fmla="*/ 28575 w 2724150"/>
                  <a:gd name="connsiteY4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905000 w 2724150"/>
                  <a:gd name="connsiteY13" fmla="*/ 838200 h 4972050"/>
                  <a:gd name="connsiteX14" fmla="*/ 1752600 w 2724150"/>
                  <a:gd name="connsiteY14" fmla="*/ 1076325 h 4972050"/>
                  <a:gd name="connsiteX15" fmla="*/ 1628775 w 2724150"/>
                  <a:gd name="connsiteY15" fmla="*/ 1276350 h 4972050"/>
                  <a:gd name="connsiteX16" fmla="*/ 2486025 w 2724150"/>
                  <a:gd name="connsiteY16" fmla="*/ 1476375 h 4972050"/>
                  <a:gd name="connsiteX17" fmla="*/ 2447925 w 2724150"/>
                  <a:gd name="connsiteY17" fmla="*/ 1619250 h 4972050"/>
                  <a:gd name="connsiteX18" fmla="*/ 2209800 w 2724150"/>
                  <a:gd name="connsiteY18" fmla="*/ 1533525 h 4972050"/>
                  <a:gd name="connsiteX19" fmla="*/ 1581150 w 2724150"/>
                  <a:gd name="connsiteY19" fmla="*/ 1390650 h 4972050"/>
                  <a:gd name="connsiteX20" fmla="*/ 1285875 w 2724150"/>
                  <a:gd name="connsiteY20" fmla="*/ 1781175 h 4972050"/>
                  <a:gd name="connsiteX21" fmla="*/ 1009650 w 2724150"/>
                  <a:gd name="connsiteY21" fmla="*/ 2190750 h 4972050"/>
                  <a:gd name="connsiteX22" fmla="*/ 695325 w 2724150"/>
                  <a:gd name="connsiteY22" fmla="*/ 2581275 h 4972050"/>
                  <a:gd name="connsiteX23" fmla="*/ 414337 w 2724150"/>
                  <a:gd name="connsiteY23" fmla="*/ 2950369 h 4972050"/>
                  <a:gd name="connsiteX24" fmla="*/ 828675 w 2724150"/>
                  <a:gd name="connsiteY24" fmla="*/ 2924175 h 4972050"/>
                  <a:gd name="connsiteX25" fmla="*/ 897731 w 2724150"/>
                  <a:gd name="connsiteY25" fmla="*/ 2928937 h 4972050"/>
                  <a:gd name="connsiteX26" fmla="*/ 912018 w 2724150"/>
                  <a:gd name="connsiteY26" fmla="*/ 2986088 h 4972050"/>
                  <a:gd name="connsiteX27" fmla="*/ 1135856 w 2724150"/>
                  <a:gd name="connsiteY27" fmla="*/ 2965450 h 4972050"/>
                  <a:gd name="connsiteX28" fmla="*/ 1277144 w 2724150"/>
                  <a:gd name="connsiteY28" fmla="*/ 3034506 h 4972050"/>
                  <a:gd name="connsiteX29" fmla="*/ 1400175 w 2724150"/>
                  <a:gd name="connsiteY29" fmla="*/ 3086100 h 4972050"/>
                  <a:gd name="connsiteX30" fmla="*/ 1397794 w 2724150"/>
                  <a:gd name="connsiteY30" fmla="*/ 3167062 h 4972050"/>
                  <a:gd name="connsiteX31" fmla="*/ 1335882 w 2724150"/>
                  <a:gd name="connsiteY31" fmla="*/ 3276601 h 4972050"/>
                  <a:gd name="connsiteX32" fmla="*/ 1221581 w 2724150"/>
                  <a:gd name="connsiteY32" fmla="*/ 3305175 h 4972050"/>
                  <a:gd name="connsiteX33" fmla="*/ 1112044 w 2724150"/>
                  <a:gd name="connsiteY33" fmla="*/ 3298031 h 4972050"/>
                  <a:gd name="connsiteX34" fmla="*/ 1081088 w 2724150"/>
                  <a:gd name="connsiteY34" fmla="*/ 3209925 h 4972050"/>
                  <a:gd name="connsiteX35" fmla="*/ 1040606 w 2724150"/>
                  <a:gd name="connsiteY35" fmla="*/ 3040856 h 4972050"/>
                  <a:gd name="connsiteX36" fmla="*/ 304800 w 2724150"/>
                  <a:gd name="connsiteY36" fmla="*/ 3105150 h 4972050"/>
                  <a:gd name="connsiteX37" fmla="*/ 171450 w 2724150"/>
                  <a:gd name="connsiteY37" fmla="*/ 3352800 h 4972050"/>
                  <a:gd name="connsiteX38" fmla="*/ 104775 w 2724150"/>
                  <a:gd name="connsiteY38" fmla="*/ 3552825 h 4972050"/>
                  <a:gd name="connsiteX39" fmla="*/ 38100 w 2724150"/>
                  <a:gd name="connsiteY39" fmla="*/ 3810000 h 4972050"/>
                  <a:gd name="connsiteX40" fmla="*/ 0 w 2724150"/>
                  <a:gd name="connsiteY40" fmla="*/ 4057650 h 4972050"/>
                  <a:gd name="connsiteX41" fmla="*/ 0 w 2724150"/>
                  <a:gd name="connsiteY41" fmla="*/ 4333875 h 4972050"/>
                  <a:gd name="connsiteX42" fmla="*/ 28575 w 2724150"/>
                  <a:gd name="connsiteY4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752600 w 2724150"/>
                  <a:gd name="connsiteY13" fmla="*/ 1076325 h 4972050"/>
                  <a:gd name="connsiteX14" fmla="*/ 1628775 w 2724150"/>
                  <a:gd name="connsiteY14" fmla="*/ 1276350 h 4972050"/>
                  <a:gd name="connsiteX15" fmla="*/ 2486025 w 2724150"/>
                  <a:gd name="connsiteY15" fmla="*/ 1476375 h 4972050"/>
                  <a:gd name="connsiteX16" fmla="*/ 2447925 w 2724150"/>
                  <a:gd name="connsiteY16" fmla="*/ 1619250 h 4972050"/>
                  <a:gd name="connsiteX17" fmla="*/ 2209800 w 2724150"/>
                  <a:gd name="connsiteY17" fmla="*/ 1533525 h 4972050"/>
                  <a:gd name="connsiteX18" fmla="*/ 1581150 w 2724150"/>
                  <a:gd name="connsiteY18" fmla="*/ 1390650 h 4972050"/>
                  <a:gd name="connsiteX19" fmla="*/ 1285875 w 2724150"/>
                  <a:gd name="connsiteY19" fmla="*/ 1781175 h 4972050"/>
                  <a:gd name="connsiteX20" fmla="*/ 1009650 w 2724150"/>
                  <a:gd name="connsiteY20" fmla="*/ 2190750 h 4972050"/>
                  <a:gd name="connsiteX21" fmla="*/ 695325 w 2724150"/>
                  <a:gd name="connsiteY21" fmla="*/ 2581275 h 4972050"/>
                  <a:gd name="connsiteX22" fmla="*/ 414337 w 2724150"/>
                  <a:gd name="connsiteY22" fmla="*/ 2950369 h 4972050"/>
                  <a:gd name="connsiteX23" fmla="*/ 828675 w 2724150"/>
                  <a:gd name="connsiteY23" fmla="*/ 2924175 h 4972050"/>
                  <a:gd name="connsiteX24" fmla="*/ 897731 w 2724150"/>
                  <a:gd name="connsiteY24" fmla="*/ 2928937 h 4972050"/>
                  <a:gd name="connsiteX25" fmla="*/ 912018 w 2724150"/>
                  <a:gd name="connsiteY25" fmla="*/ 2986088 h 4972050"/>
                  <a:gd name="connsiteX26" fmla="*/ 1135856 w 2724150"/>
                  <a:gd name="connsiteY26" fmla="*/ 2965450 h 4972050"/>
                  <a:gd name="connsiteX27" fmla="*/ 1277144 w 2724150"/>
                  <a:gd name="connsiteY27" fmla="*/ 3034506 h 4972050"/>
                  <a:gd name="connsiteX28" fmla="*/ 1400175 w 2724150"/>
                  <a:gd name="connsiteY28" fmla="*/ 3086100 h 4972050"/>
                  <a:gd name="connsiteX29" fmla="*/ 1397794 w 2724150"/>
                  <a:gd name="connsiteY29" fmla="*/ 3167062 h 4972050"/>
                  <a:gd name="connsiteX30" fmla="*/ 1335882 w 2724150"/>
                  <a:gd name="connsiteY30" fmla="*/ 3276601 h 4972050"/>
                  <a:gd name="connsiteX31" fmla="*/ 1221581 w 2724150"/>
                  <a:gd name="connsiteY31" fmla="*/ 3305175 h 4972050"/>
                  <a:gd name="connsiteX32" fmla="*/ 1112044 w 2724150"/>
                  <a:gd name="connsiteY32" fmla="*/ 3298031 h 4972050"/>
                  <a:gd name="connsiteX33" fmla="*/ 1081088 w 2724150"/>
                  <a:gd name="connsiteY33" fmla="*/ 3209925 h 4972050"/>
                  <a:gd name="connsiteX34" fmla="*/ 1040606 w 2724150"/>
                  <a:gd name="connsiteY34" fmla="*/ 3040856 h 4972050"/>
                  <a:gd name="connsiteX35" fmla="*/ 304800 w 2724150"/>
                  <a:gd name="connsiteY35" fmla="*/ 3105150 h 4972050"/>
                  <a:gd name="connsiteX36" fmla="*/ 171450 w 2724150"/>
                  <a:gd name="connsiteY36" fmla="*/ 3352800 h 4972050"/>
                  <a:gd name="connsiteX37" fmla="*/ 104775 w 2724150"/>
                  <a:gd name="connsiteY37" fmla="*/ 3552825 h 4972050"/>
                  <a:gd name="connsiteX38" fmla="*/ 38100 w 2724150"/>
                  <a:gd name="connsiteY38" fmla="*/ 3810000 h 4972050"/>
                  <a:gd name="connsiteX39" fmla="*/ 0 w 2724150"/>
                  <a:gd name="connsiteY39" fmla="*/ 4057650 h 4972050"/>
                  <a:gd name="connsiteX40" fmla="*/ 0 w 2724150"/>
                  <a:gd name="connsiteY40" fmla="*/ 4333875 h 4972050"/>
                  <a:gd name="connsiteX41" fmla="*/ 28575 w 2724150"/>
                  <a:gd name="connsiteY4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1628775 w 2724150"/>
                  <a:gd name="connsiteY13" fmla="*/ 1276350 h 4972050"/>
                  <a:gd name="connsiteX14" fmla="*/ 2486025 w 2724150"/>
                  <a:gd name="connsiteY14" fmla="*/ 1476375 h 4972050"/>
                  <a:gd name="connsiteX15" fmla="*/ 2447925 w 2724150"/>
                  <a:gd name="connsiteY15" fmla="*/ 1619250 h 4972050"/>
                  <a:gd name="connsiteX16" fmla="*/ 2209800 w 2724150"/>
                  <a:gd name="connsiteY16" fmla="*/ 1533525 h 4972050"/>
                  <a:gd name="connsiteX17" fmla="*/ 1581150 w 2724150"/>
                  <a:gd name="connsiteY17" fmla="*/ 1390650 h 4972050"/>
                  <a:gd name="connsiteX18" fmla="*/ 1285875 w 2724150"/>
                  <a:gd name="connsiteY18" fmla="*/ 1781175 h 4972050"/>
                  <a:gd name="connsiteX19" fmla="*/ 1009650 w 2724150"/>
                  <a:gd name="connsiteY19" fmla="*/ 2190750 h 4972050"/>
                  <a:gd name="connsiteX20" fmla="*/ 695325 w 2724150"/>
                  <a:gd name="connsiteY20" fmla="*/ 2581275 h 4972050"/>
                  <a:gd name="connsiteX21" fmla="*/ 414337 w 2724150"/>
                  <a:gd name="connsiteY21" fmla="*/ 2950369 h 4972050"/>
                  <a:gd name="connsiteX22" fmla="*/ 828675 w 2724150"/>
                  <a:gd name="connsiteY22" fmla="*/ 2924175 h 4972050"/>
                  <a:gd name="connsiteX23" fmla="*/ 897731 w 2724150"/>
                  <a:gd name="connsiteY23" fmla="*/ 2928937 h 4972050"/>
                  <a:gd name="connsiteX24" fmla="*/ 912018 w 2724150"/>
                  <a:gd name="connsiteY24" fmla="*/ 2986088 h 4972050"/>
                  <a:gd name="connsiteX25" fmla="*/ 1135856 w 2724150"/>
                  <a:gd name="connsiteY25" fmla="*/ 2965450 h 4972050"/>
                  <a:gd name="connsiteX26" fmla="*/ 1277144 w 2724150"/>
                  <a:gd name="connsiteY26" fmla="*/ 3034506 h 4972050"/>
                  <a:gd name="connsiteX27" fmla="*/ 1400175 w 2724150"/>
                  <a:gd name="connsiteY27" fmla="*/ 3086100 h 4972050"/>
                  <a:gd name="connsiteX28" fmla="*/ 1397794 w 2724150"/>
                  <a:gd name="connsiteY28" fmla="*/ 3167062 h 4972050"/>
                  <a:gd name="connsiteX29" fmla="*/ 1335882 w 2724150"/>
                  <a:gd name="connsiteY29" fmla="*/ 3276601 h 4972050"/>
                  <a:gd name="connsiteX30" fmla="*/ 1221581 w 2724150"/>
                  <a:gd name="connsiteY30" fmla="*/ 3305175 h 4972050"/>
                  <a:gd name="connsiteX31" fmla="*/ 1112044 w 2724150"/>
                  <a:gd name="connsiteY31" fmla="*/ 3298031 h 4972050"/>
                  <a:gd name="connsiteX32" fmla="*/ 1081088 w 2724150"/>
                  <a:gd name="connsiteY32" fmla="*/ 3209925 h 4972050"/>
                  <a:gd name="connsiteX33" fmla="*/ 1040606 w 2724150"/>
                  <a:gd name="connsiteY33" fmla="*/ 3040856 h 4972050"/>
                  <a:gd name="connsiteX34" fmla="*/ 304800 w 2724150"/>
                  <a:gd name="connsiteY34" fmla="*/ 3105150 h 4972050"/>
                  <a:gd name="connsiteX35" fmla="*/ 171450 w 2724150"/>
                  <a:gd name="connsiteY35" fmla="*/ 3352800 h 4972050"/>
                  <a:gd name="connsiteX36" fmla="*/ 104775 w 2724150"/>
                  <a:gd name="connsiteY36" fmla="*/ 3552825 h 4972050"/>
                  <a:gd name="connsiteX37" fmla="*/ 38100 w 2724150"/>
                  <a:gd name="connsiteY37" fmla="*/ 3810000 h 4972050"/>
                  <a:gd name="connsiteX38" fmla="*/ 0 w 2724150"/>
                  <a:gd name="connsiteY38" fmla="*/ 4057650 h 4972050"/>
                  <a:gd name="connsiteX39" fmla="*/ 0 w 2724150"/>
                  <a:gd name="connsiteY39" fmla="*/ 4333875 h 4972050"/>
                  <a:gd name="connsiteX40" fmla="*/ 28575 w 2724150"/>
                  <a:gd name="connsiteY40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9800 w 2724150"/>
                  <a:gd name="connsiteY15" fmla="*/ 1533525 h 4972050"/>
                  <a:gd name="connsiteX16" fmla="*/ 1581150 w 2724150"/>
                  <a:gd name="connsiteY16" fmla="*/ 1390650 h 4972050"/>
                  <a:gd name="connsiteX17" fmla="*/ 1285875 w 2724150"/>
                  <a:gd name="connsiteY17" fmla="*/ 1781175 h 4972050"/>
                  <a:gd name="connsiteX18" fmla="*/ 1009650 w 2724150"/>
                  <a:gd name="connsiteY18" fmla="*/ 2190750 h 4972050"/>
                  <a:gd name="connsiteX19" fmla="*/ 695325 w 2724150"/>
                  <a:gd name="connsiteY19" fmla="*/ 2581275 h 4972050"/>
                  <a:gd name="connsiteX20" fmla="*/ 414337 w 2724150"/>
                  <a:gd name="connsiteY20" fmla="*/ 2950369 h 4972050"/>
                  <a:gd name="connsiteX21" fmla="*/ 828675 w 2724150"/>
                  <a:gd name="connsiteY21" fmla="*/ 2924175 h 4972050"/>
                  <a:gd name="connsiteX22" fmla="*/ 897731 w 2724150"/>
                  <a:gd name="connsiteY22" fmla="*/ 2928937 h 4972050"/>
                  <a:gd name="connsiteX23" fmla="*/ 912018 w 2724150"/>
                  <a:gd name="connsiteY23" fmla="*/ 2986088 h 4972050"/>
                  <a:gd name="connsiteX24" fmla="*/ 1135856 w 2724150"/>
                  <a:gd name="connsiteY24" fmla="*/ 2965450 h 4972050"/>
                  <a:gd name="connsiteX25" fmla="*/ 1277144 w 2724150"/>
                  <a:gd name="connsiteY25" fmla="*/ 3034506 h 4972050"/>
                  <a:gd name="connsiteX26" fmla="*/ 1400175 w 2724150"/>
                  <a:gd name="connsiteY26" fmla="*/ 3086100 h 4972050"/>
                  <a:gd name="connsiteX27" fmla="*/ 1397794 w 2724150"/>
                  <a:gd name="connsiteY27" fmla="*/ 3167062 h 4972050"/>
                  <a:gd name="connsiteX28" fmla="*/ 1335882 w 2724150"/>
                  <a:gd name="connsiteY28" fmla="*/ 3276601 h 4972050"/>
                  <a:gd name="connsiteX29" fmla="*/ 1221581 w 2724150"/>
                  <a:gd name="connsiteY29" fmla="*/ 3305175 h 4972050"/>
                  <a:gd name="connsiteX30" fmla="*/ 1112044 w 2724150"/>
                  <a:gd name="connsiteY30" fmla="*/ 3298031 h 4972050"/>
                  <a:gd name="connsiteX31" fmla="*/ 1081088 w 2724150"/>
                  <a:gd name="connsiteY31" fmla="*/ 3209925 h 4972050"/>
                  <a:gd name="connsiteX32" fmla="*/ 1040606 w 2724150"/>
                  <a:gd name="connsiteY32" fmla="*/ 3040856 h 4972050"/>
                  <a:gd name="connsiteX33" fmla="*/ 304800 w 2724150"/>
                  <a:gd name="connsiteY33" fmla="*/ 3105150 h 4972050"/>
                  <a:gd name="connsiteX34" fmla="*/ 171450 w 2724150"/>
                  <a:gd name="connsiteY34" fmla="*/ 3352800 h 4972050"/>
                  <a:gd name="connsiteX35" fmla="*/ 104775 w 2724150"/>
                  <a:gd name="connsiteY35" fmla="*/ 3552825 h 4972050"/>
                  <a:gd name="connsiteX36" fmla="*/ 38100 w 2724150"/>
                  <a:gd name="connsiteY36" fmla="*/ 3810000 h 4972050"/>
                  <a:gd name="connsiteX37" fmla="*/ 0 w 2724150"/>
                  <a:gd name="connsiteY37" fmla="*/ 4057650 h 4972050"/>
                  <a:gd name="connsiteX38" fmla="*/ 0 w 2724150"/>
                  <a:gd name="connsiteY38" fmla="*/ 4333875 h 4972050"/>
                  <a:gd name="connsiteX39" fmla="*/ 28575 w 2724150"/>
                  <a:gd name="connsiteY39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581150 w 2724150"/>
                  <a:gd name="connsiteY15" fmla="*/ 1390650 h 4972050"/>
                  <a:gd name="connsiteX16" fmla="*/ 1285875 w 2724150"/>
                  <a:gd name="connsiteY16" fmla="*/ 1781175 h 4972050"/>
                  <a:gd name="connsiteX17" fmla="*/ 1009650 w 2724150"/>
                  <a:gd name="connsiteY17" fmla="*/ 2190750 h 4972050"/>
                  <a:gd name="connsiteX18" fmla="*/ 695325 w 2724150"/>
                  <a:gd name="connsiteY18" fmla="*/ 2581275 h 4972050"/>
                  <a:gd name="connsiteX19" fmla="*/ 414337 w 2724150"/>
                  <a:gd name="connsiteY19" fmla="*/ 2950369 h 4972050"/>
                  <a:gd name="connsiteX20" fmla="*/ 828675 w 2724150"/>
                  <a:gd name="connsiteY20" fmla="*/ 2924175 h 4972050"/>
                  <a:gd name="connsiteX21" fmla="*/ 897731 w 2724150"/>
                  <a:gd name="connsiteY21" fmla="*/ 2928937 h 4972050"/>
                  <a:gd name="connsiteX22" fmla="*/ 912018 w 2724150"/>
                  <a:gd name="connsiteY22" fmla="*/ 2986088 h 4972050"/>
                  <a:gd name="connsiteX23" fmla="*/ 1135856 w 2724150"/>
                  <a:gd name="connsiteY23" fmla="*/ 2965450 h 4972050"/>
                  <a:gd name="connsiteX24" fmla="*/ 1277144 w 2724150"/>
                  <a:gd name="connsiteY24" fmla="*/ 3034506 h 4972050"/>
                  <a:gd name="connsiteX25" fmla="*/ 1400175 w 2724150"/>
                  <a:gd name="connsiteY25" fmla="*/ 3086100 h 4972050"/>
                  <a:gd name="connsiteX26" fmla="*/ 1397794 w 2724150"/>
                  <a:gd name="connsiteY26" fmla="*/ 3167062 h 4972050"/>
                  <a:gd name="connsiteX27" fmla="*/ 1335882 w 2724150"/>
                  <a:gd name="connsiteY27" fmla="*/ 3276601 h 4972050"/>
                  <a:gd name="connsiteX28" fmla="*/ 1221581 w 2724150"/>
                  <a:gd name="connsiteY28" fmla="*/ 3305175 h 4972050"/>
                  <a:gd name="connsiteX29" fmla="*/ 1112044 w 2724150"/>
                  <a:gd name="connsiteY29" fmla="*/ 3298031 h 4972050"/>
                  <a:gd name="connsiteX30" fmla="*/ 1081088 w 2724150"/>
                  <a:gd name="connsiteY30" fmla="*/ 3209925 h 4972050"/>
                  <a:gd name="connsiteX31" fmla="*/ 1040606 w 2724150"/>
                  <a:gd name="connsiteY31" fmla="*/ 3040856 h 4972050"/>
                  <a:gd name="connsiteX32" fmla="*/ 304800 w 2724150"/>
                  <a:gd name="connsiteY32" fmla="*/ 3105150 h 4972050"/>
                  <a:gd name="connsiteX33" fmla="*/ 171450 w 2724150"/>
                  <a:gd name="connsiteY33" fmla="*/ 3352800 h 4972050"/>
                  <a:gd name="connsiteX34" fmla="*/ 104775 w 2724150"/>
                  <a:gd name="connsiteY34" fmla="*/ 3552825 h 4972050"/>
                  <a:gd name="connsiteX35" fmla="*/ 38100 w 2724150"/>
                  <a:gd name="connsiteY35" fmla="*/ 3810000 h 4972050"/>
                  <a:gd name="connsiteX36" fmla="*/ 0 w 2724150"/>
                  <a:gd name="connsiteY36" fmla="*/ 4057650 h 4972050"/>
                  <a:gd name="connsiteX37" fmla="*/ 0 w 2724150"/>
                  <a:gd name="connsiteY37" fmla="*/ 4333875 h 4972050"/>
                  <a:gd name="connsiteX38" fmla="*/ 28575 w 2724150"/>
                  <a:gd name="connsiteY38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1285875 w 2724150"/>
                  <a:gd name="connsiteY15" fmla="*/ 17811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009650 w 2724150"/>
                  <a:gd name="connsiteY16" fmla="*/ 21907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695325 w 2724150"/>
                  <a:gd name="connsiteY17" fmla="*/ 25812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414337 w 2724150"/>
                  <a:gd name="connsiteY18" fmla="*/ 2950369 h 4972050"/>
                  <a:gd name="connsiteX19" fmla="*/ 828675 w 2724150"/>
                  <a:gd name="connsiteY19" fmla="*/ 2924175 h 4972050"/>
                  <a:gd name="connsiteX20" fmla="*/ 897731 w 2724150"/>
                  <a:gd name="connsiteY20" fmla="*/ 2928937 h 4972050"/>
                  <a:gd name="connsiteX21" fmla="*/ 912018 w 2724150"/>
                  <a:gd name="connsiteY21" fmla="*/ 2986088 h 4972050"/>
                  <a:gd name="connsiteX22" fmla="*/ 1135856 w 2724150"/>
                  <a:gd name="connsiteY22" fmla="*/ 2965450 h 4972050"/>
                  <a:gd name="connsiteX23" fmla="*/ 1277144 w 2724150"/>
                  <a:gd name="connsiteY23" fmla="*/ 3034506 h 4972050"/>
                  <a:gd name="connsiteX24" fmla="*/ 1400175 w 2724150"/>
                  <a:gd name="connsiteY24" fmla="*/ 3086100 h 4972050"/>
                  <a:gd name="connsiteX25" fmla="*/ 1397794 w 2724150"/>
                  <a:gd name="connsiteY25" fmla="*/ 3167062 h 4972050"/>
                  <a:gd name="connsiteX26" fmla="*/ 1335882 w 2724150"/>
                  <a:gd name="connsiteY26" fmla="*/ 3276601 h 4972050"/>
                  <a:gd name="connsiteX27" fmla="*/ 1221581 w 2724150"/>
                  <a:gd name="connsiteY27" fmla="*/ 3305175 h 4972050"/>
                  <a:gd name="connsiteX28" fmla="*/ 1112044 w 2724150"/>
                  <a:gd name="connsiteY28" fmla="*/ 3298031 h 4972050"/>
                  <a:gd name="connsiteX29" fmla="*/ 1081088 w 2724150"/>
                  <a:gd name="connsiteY29" fmla="*/ 3209925 h 4972050"/>
                  <a:gd name="connsiteX30" fmla="*/ 1040606 w 2724150"/>
                  <a:gd name="connsiteY30" fmla="*/ 3040856 h 4972050"/>
                  <a:gd name="connsiteX31" fmla="*/ 304800 w 2724150"/>
                  <a:gd name="connsiteY31" fmla="*/ 3105150 h 4972050"/>
                  <a:gd name="connsiteX32" fmla="*/ 171450 w 2724150"/>
                  <a:gd name="connsiteY32" fmla="*/ 3352800 h 4972050"/>
                  <a:gd name="connsiteX33" fmla="*/ 104775 w 2724150"/>
                  <a:gd name="connsiteY33" fmla="*/ 3552825 h 4972050"/>
                  <a:gd name="connsiteX34" fmla="*/ 38100 w 2724150"/>
                  <a:gd name="connsiteY34" fmla="*/ 3810000 h 4972050"/>
                  <a:gd name="connsiteX35" fmla="*/ 0 w 2724150"/>
                  <a:gd name="connsiteY35" fmla="*/ 4057650 h 4972050"/>
                  <a:gd name="connsiteX36" fmla="*/ 0 w 2724150"/>
                  <a:gd name="connsiteY36" fmla="*/ 4333875 h 4972050"/>
                  <a:gd name="connsiteX37" fmla="*/ 28575 w 2724150"/>
                  <a:gd name="connsiteY37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28675 w 2724150"/>
                  <a:gd name="connsiteY18" fmla="*/ 2924175 h 4972050"/>
                  <a:gd name="connsiteX19" fmla="*/ 897731 w 2724150"/>
                  <a:gd name="connsiteY19" fmla="*/ 2928937 h 4972050"/>
                  <a:gd name="connsiteX20" fmla="*/ 912018 w 2724150"/>
                  <a:gd name="connsiteY20" fmla="*/ 2986088 h 4972050"/>
                  <a:gd name="connsiteX21" fmla="*/ 1135856 w 2724150"/>
                  <a:gd name="connsiteY21" fmla="*/ 2965450 h 4972050"/>
                  <a:gd name="connsiteX22" fmla="*/ 1277144 w 2724150"/>
                  <a:gd name="connsiteY22" fmla="*/ 3034506 h 4972050"/>
                  <a:gd name="connsiteX23" fmla="*/ 1400175 w 2724150"/>
                  <a:gd name="connsiteY23" fmla="*/ 3086100 h 4972050"/>
                  <a:gd name="connsiteX24" fmla="*/ 1397794 w 2724150"/>
                  <a:gd name="connsiteY24" fmla="*/ 3167062 h 4972050"/>
                  <a:gd name="connsiteX25" fmla="*/ 1335882 w 2724150"/>
                  <a:gd name="connsiteY25" fmla="*/ 3276601 h 4972050"/>
                  <a:gd name="connsiteX26" fmla="*/ 1221581 w 2724150"/>
                  <a:gd name="connsiteY26" fmla="*/ 3305175 h 4972050"/>
                  <a:gd name="connsiteX27" fmla="*/ 1112044 w 2724150"/>
                  <a:gd name="connsiteY27" fmla="*/ 3298031 h 4972050"/>
                  <a:gd name="connsiteX28" fmla="*/ 1081088 w 2724150"/>
                  <a:gd name="connsiteY28" fmla="*/ 3209925 h 4972050"/>
                  <a:gd name="connsiteX29" fmla="*/ 1040606 w 2724150"/>
                  <a:gd name="connsiteY29" fmla="*/ 3040856 h 4972050"/>
                  <a:gd name="connsiteX30" fmla="*/ 304800 w 2724150"/>
                  <a:gd name="connsiteY30" fmla="*/ 3105150 h 4972050"/>
                  <a:gd name="connsiteX31" fmla="*/ 171450 w 2724150"/>
                  <a:gd name="connsiteY31" fmla="*/ 3352800 h 4972050"/>
                  <a:gd name="connsiteX32" fmla="*/ 104775 w 2724150"/>
                  <a:gd name="connsiteY32" fmla="*/ 3552825 h 4972050"/>
                  <a:gd name="connsiteX33" fmla="*/ 38100 w 2724150"/>
                  <a:gd name="connsiteY33" fmla="*/ 3810000 h 4972050"/>
                  <a:gd name="connsiteX34" fmla="*/ 0 w 2724150"/>
                  <a:gd name="connsiteY34" fmla="*/ 4057650 h 4972050"/>
                  <a:gd name="connsiteX35" fmla="*/ 0 w 2724150"/>
                  <a:gd name="connsiteY35" fmla="*/ 4333875 h 4972050"/>
                  <a:gd name="connsiteX36" fmla="*/ 28575 w 2724150"/>
                  <a:gd name="connsiteY36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912018 w 2724150"/>
                  <a:gd name="connsiteY19" fmla="*/ 2986088 h 4972050"/>
                  <a:gd name="connsiteX20" fmla="*/ 1135856 w 2724150"/>
                  <a:gd name="connsiteY20" fmla="*/ 2965450 h 4972050"/>
                  <a:gd name="connsiteX21" fmla="*/ 1277144 w 2724150"/>
                  <a:gd name="connsiteY21" fmla="*/ 3034506 h 4972050"/>
                  <a:gd name="connsiteX22" fmla="*/ 1400175 w 2724150"/>
                  <a:gd name="connsiteY22" fmla="*/ 3086100 h 4972050"/>
                  <a:gd name="connsiteX23" fmla="*/ 1397794 w 2724150"/>
                  <a:gd name="connsiteY23" fmla="*/ 3167062 h 4972050"/>
                  <a:gd name="connsiteX24" fmla="*/ 1335882 w 2724150"/>
                  <a:gd name="connsiteY24" fmla="*/ 3276601 h 4972050"/>
                  <a:gd name="connsiteX25" fmla="*/ 1221581 w 2724150"/>
                  <a:gd name="connsiteY25" fmla="*/ 3305175 h 4972050"/>
                  <a:gd name="connsiteX26" fmla="*/ 1112044 w 2724150"/>
                  <a:gd name="connsiteY26" fmla="*/ 3298031 h 4972050"/>
                  <a:gd name="connsiteX27" fmla="*/ 1081088 w 2724150"/>
                  <a:gd name="connsiteY27" fmla="*/ 3209925 h 4972050"/>
                  <a:gd name="connsiteX28" fmla="*/ 1040606 w 2724150"/>
                  <a:gd name="connsiteY28" fmla="*/ 3040856 h 4972050"/>
                  <a:gd name="connsiteX29" fmla="*/ 304800 w 2724150"/>
                  <a:gd name="connsiteY29" fmla="*/ 3105150 h 4972050"/>
                  <a:gd name="connsiteX30" fmla="*/ 171450 w 2724150"/>
                  <a:gd name="connsiteY30" fmla="*/ 3352800 h 4972050"/>
                  <a:gd name="connsiteX31" fmla="*/ 104775 w 2724150"/>
                  <a:gd name="connsiteY31" fmla="*/ 3552825 h 4972050"/>
                  <a:gd name="connsiteX32" fmla="*/ 38100 w 2724150"/>
                  <a:gd name="connsiteY32" fmla="*/ 3810000 h 4972050"/>
                  <a:gd name="connsiteX33" fmla="*/ 0 w 2724150"/>
                  <a:gd name="connsiteY33" fmla="*/ 4057650 h 4972050"/>
                  <a:gd name="connsiteX34" fmla="*/ 0 w 2724150"/>
                  <a:gd name="connsiteY34" fmla="*/ 4333875 h 4972050"/>
                  <a:gd name="connsiteX35" fmla="*/ 28575 w 2724150"/>
                  <a:gd name="connsiteY35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897731 w 2724150"/>
                  <a:gd name="connsiteY18" fmla="*/ 2928937 h 4972050"/>
                  <a:gd name="connsiteX19" fmla="*/ 1135856 w 2724150"/>
                  <a:gd name="connsiteY19" fmla="*/ 2965450 h 4972050"/>
                  <a:gd name="connsiteX20" fmla="*/ 1277144 w 2724150"/>
                  <a:gd name="connsiteY20" fmla="*/ 3034506 h 4972050"/>
                  <a:gd name="connsiteX21" fmla="*/ 1400175 w 2724150"/>
                  <a:gd name="connsiteY21" fmla="*/ 3086100 h 4972050"/>
                  <a:gd name="connsiteX22" fmla="*/ 1397794 w 2724150"/>
                  <a:gd name="connsiteY22" fmla="*/ 3167062 h 4972050"/>
                  <a:gd name="connsiteX23" fmla="*/ 1335882 w 2724150"/>
                  <a:gd name="connsiteY23" fmla="*/ 3276601 h 4972050"/>
                  <a:gd name="connsiteX24" fmla="*/ 1221581 w 2724150"/>
                  <a:gd name="connsiteY24" fmla="*/ 3305175 h 4972050"/>
                  <a:gd name="connsiteX25" fmla="*/ 1112044 w 2724150"/>
                  <a:gd name="connsiteY25" fmla="*/ 3298031 h 4972050"/>
                  <a:gd name="connsiteX26" fmla="*/ 1081088 w 2724150"/>
                  <a:gd name="connsiteY26" fmla="*/ 3209925 h 4972050"/>
                  <a:gd name="connsiteX27" fmla="*/ 1040606 w 2724150"/>
                  <a:gd name="connsiteY27" fmla="*/ 3040856 h 4972050"/>
                  <a:gd name="connsiteX28" fmla="*/ 304800 w 2724150"/>
                  <a:gd name="connsiteY28" fmla="*/ 3105150 h 4972050"/>
                  <a:gd name="connsiteX29" fmla="*/ 171450 w 2724150"/>
                  <a:gd name="connsiteY29" fmla="*/ 3352800 h 4972050"/>
                  <a:gd name="connsiteX30" fmla="*/ 104775 w 2724150"/>
                  <a:gd name="connsiteY30" fmla="*/ 3552825 h 4972050"/>
                  <a:gd name="connsiteX31" fmla="*/ 38100 w 2724150"/>
                  <a:gd name="connsiteY31" fmla="*/ 3810000 h 4972050"/>
                  <a:gd name="connsiteX32" fmla="*/ 0 w 2724150"/>
                  <a:gd name="connsiteY32" fmla="*/ 4057650 h 4972050"/>
                  <a:gd name="connsiteX33" fmla="*/ 0 w 2724150"/>
                  <a:gd name="connsiteY33" fmla="*/ 4333875 h 4972050"/>
                  <a:gd name="connsiteX34" fmla="*/ 28575 w 2724150"/>
                  <a:gd name="connsiteY34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135856 w 2724150"/>
                  <a:gd name="connsiteY18" fmla="*/ 2965450 h 4972050"/>
                  <a:gd name="connsiteX19" fmla="*/ 1277144 w 2724150"/>
                  <a:gd name="connsiteY19" fmla="*/ 3034506 h 4972050"/>
                  <a:gd name="connsiteX20" fmla="*/ 1400175 w 2724150"/>
                  <a:gd name="connsiteY20" fmla="*/ 3086100 h 4972050"/>
                  <a:gd name="connsiteX21" fmla="*/ 1397794 w 2724150"/>
                  <a:gd name="connsiteY21" fmla="*/ 3167062 h 4972050"/>
                  <a:gd name="connsiteX22" fmla="*/ 1335882 w 2724150"/>
                  <a:gd name="connsiteY22" fmla="*/ 3276601 h 4972050"/>
                  <a:gd name="connsiteX23" fmla="*/ 1221581 w 2724150"/>
                  <a:gd name="connsiteY23" fmla="*/ 3305175 h 4972050"/>
                  <a:gd name="connsiteX24" fmla="*/ 1112044 w 2724150"/>
                  <a:gd name="connsiteY24" fmla="*/ 3298031 h 4972050"/>
                  <a:gd name="connsiteX25" fmla="*/ 1081088 w 2724150"/>
                  <a:gd name="connsiteY25" fmla="*/ 3209925 h 4972050"/>
                  <a:gd name="connsiteX26" fmla="*/ 1040606 w 2724150"/>
                  <a:gd name="connsiteY26" fmla="*/ 3040856 h 4972050"/>
                  <a:gd name="connsiteX27" fmla="*/ 304800 w 2724150"/>
                  <a:gd name="connsiteY27" fmla="*/ 3105150 h 4972050"/>
                  <a:gd name="connsiteX28" fmla="*/ 171450 w 2724150"/>
                  <a:gd name="connsiteY28" fmla="*/ 3352800 h 4972050"/>
                  <a:gd name="connsiteX29" fmla="*/ 104775 w 2724150"/>
                  <a:gd name="connsiteY29" fmla="*/ 3552825 h 4972050"/>
                  <a:gd name="connsiteX30" fmla="*/ 38100 w 2724150"/>
                  <a:gd name="connsiteY30" fmla="*/ 3810000 h 4972050"/>
                  <a:gd name="connsiteX31" fmla="*/ 0 w 2724150"/>
                  <a:gd name="connsiteY31" fmla="*/ 4057650 h 4972050"/>
                  <a:gd name="connsiteX32" fmla="*/ 0 w 2724150"/>
                  <a:gd name="connsiteY32" fmla="*/ 4333875 h 4972050"/>
                  <a:gd name="connsiteX33" fmla="*/ 28575 w 2724150"/>
                  <a:gd name="connsiteY33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277144 w 2724150"/>
                  <a:gd name="connsiteY18" fmla="*/ 3034506 h 4972050"/>
                  <a:gd name="connsiteX19" fmla="*/ 1400175 w 2724150"/>
                  <a:gd name="connsiteY19" fmla="*/ 3086100 h 4972050"/>
                  <a:gd name="connsiteX20" fmla="*/ 1397794 w 2724150"/>
                  <a:gd name="connsiteY20" fmla="*/ 3167062 h 4972050"/>
                  <a:gd name="connsiteX21" fmla="*/ 1335882 w 2724150"/>
                  <a:gd name="connsiteY21" fmla="*/ 3276601 h 4972050"/>
                  <a:gd name="connsiteX22" fmla="*/ 1221581 w 2724150"/>
                  <a:gd name="connsiteY22" fmla="*/ 3305175 h 4972050"/>
                  <a:gd name="connsiteX23" fmla="*/ 1112044 w 2724150"/>
                  <a:gd name="connsiteY23" fmla="*/ 3298031 h 4972050"/>
                  <a:gd name="connsiteX24" fmla="*/ 1081088 w 2724150"/>
                  <a:gd name="connsiteY24" fmla="*/ 3209925 h 4972050"/>
                  <a:gd name="connsiteX25" fmla="*/ 1040606 w 2724150"/>
                  <a:gd name="connsiteY25" fmla="*/ 3040856 h 4972050"/>
                  <a:gd name="connsiteX26" fmla="*/ 304800 w 2724150"/>
                  <a:gd name="connsiteY26" fmla="*/ 3105150 h 4972050"/>
                  <a:gd name="connsiteX27" fmla="*/ 171450 w 2724150"/>
                  <a:gd name="connsiteY27" fmla="*/ 3352800 h 4972050"/>
                  <a:gd name="connsiteX28" fmla="*/ 104775 w 2724150"/>
                  <a:gd name="connsiteY28" fmla="*/ 3552825 h 4972050"/>
                  <a:gd name="connsiteX29" fmla="*/ 38100 w 2724150"/>
                  <a:gd name="connsiteY29" fmla="*/ 3810000 h 4972050"/>
                  <a:gd name="connsiteX30" fmla="*/ 0 w 2724150"/>
                  <a:gd name="connsiteY30" fmla="*/ 4057650 h 4972050"/>
                  <a:gd name="connsiteX31" fmla="*/ 0 w 2724150"/>
                  <a:gd name="connsiteY31" fmla="*/ 4333875 h 4972050"/>
                  <a:gd name="connsiteX32" fmla="*/ 28575 w 2724150"/>
                  <a:gd name="connsiteY32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397794 w 2724150"/>
                  <a:gd name="connsiteY19" fmla="*/ 31670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400175 w 2724150"/>
                  <a:gd name="connsiteY18" fmla="*/ 30861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05794 w 2724150"/>
                  <a:gd name="connsiteY19" fmla="*/ 31416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730375 w 2724150"/>
                  <a:gd name="connsiteY18" fmla="*/ 30480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339975 w 2724150"/>
                  <a:gd name="connsiteY12" fmla="*/ 10509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724150"/>
                  <a:gd name="connsiteY0" fmla="*/ 4543425 h 4972050"/>
                  <a:gd name="connsiteX1" fmla="*/ 352425 w 2724150"/>
                  <a:gd name="connsiteY1" fmla="*/ 4638675 h 4972050"/>
                  <a:gd name="connsiteX2" fmla="*/ 1200150 w 2724150"/>
                  <a:gd name="connsiteY2" fmla="*/ 4819650 h 4972050"/>
                  <a:gd name="connsiteX3" fmla="*/ 1514475 w 2724150"/>
                  <a:gd name="connsiteY3" fmla="*/ 4972050 h 4972050"/>
                  <a:gd name="connsiteX4" fmla="*/ 1762125 w 2724150"/>
                  <a:gd name="connsiteY4" fmla="*/ 4933950 h 4972050"/>
                  <a:gd name="connsiteX5" fmla="*/ 2628900 w 2724150"/>
                  <a:gd name="connsiteY5" fmla="*/ 4133850 h 4972050"/>
                  <a:gd name="connsiteX6" fmla="*/ 2647950 w 2724150"/>
                  <a:gd name="connsiteY6" fmla="*/ 3305175 h 4972050"/>
                  <a:gd name="connsiteX7" fmla="*/ 2647950 w 2724150"/>
                  <a:gd name="connsiteY7" fmla="*/ 3152775 h 4972050"/>
                  <a:gd name="connsiteX8" fmla="*/ 2657475 w 2724150"/>
                  <a:gd name="connsiteY8" fmla="*/ 2962275 h 4972050"/>
                  <a:gd name="connsiteX9" fmla="*/ 2724150 w 2724150"/>
                  <a:gd name="connsiteY9" fmla="*/ 0 h 4972050"/>
                  <a:gd name="connsiteX10" fmla="*/ 2606675 w 2724150"/>
                  <a:gd name="connsiteY10" fmla="*/ 403225 h 4972050"/>
                  <a:gd name="connsiteX11" fmla="*/ 2470150 w 2724150"/>
                  <a:gd name="connsiteY11" fmla="*/ 784225 h 4972050"/>
                  <a:gd name="connsiteX12" fmla="*/ 2517775 w 2724150"/>
                  <a:gd name="connsiteY12" fmla="*/ 1152525 h 4972050"/>
                  <a:gd name="connsiteX13" fmla="*/ 2486025 w 2724150"/>
                  <a:gd name="connsiteY13" fmla="*/ 1476375 h 4972050"/>
                  <a:gd name="connsiteX14" fmla="*/ 2447925 w 2724150"/>
                  <a:gd name="connsiteY14" fmla="*/ 1619250 h 4972050"/>
                  <a:gd name="connsiteX15" fmla="*/ 2200275 w 2724150"/>
                  <a:gd name="connsiteY15" fmla="*/ 2124075 h 4972050"/>
                  <a:gd name="connsiteX16" fmla="*/ 1924050 w 2724150"/>
                  <a:gd name="connsiteY16" fmla="*/ 2635250 h 4972050"/>
                  <a:gd name="connsiteX17" fmla="*/ 1749425 w 2724150"/>
                  <a:gd name="connsiteY17" fmla="*/ 2873375 h 4972050"/>
                  <a:gd name="connsiteX18" fmla="*/ 1958975 w 2724150"/>
                  <a:gd name="connsiteY18" fmla="*/ 3136900 h 4972050"/>
                  <a:gd name="connsiteX19" fmla="*/ 1956594 w 2724150"/>
                  <a:gd name="connsiteY19" fmla="*/ 3687762 h 4972050"/>
                  <a:gd name="connsiteX20" fmla="*/ 1335882 w 2724150"/>
                  <a:gd name="connsiteY20" fmla="*/ 3276601 h 4972050"/>
                  <a:gd name="connsiteX21" fmla="*/ 1221581 w 2724150"/>
                  <a:gd name="connsiteY21" fmla="*/ 3305175 h 4972050"/>
                  <a:gd name="connsiteX22" fmla="*/ 1112044 w 2724150"/>
                  <a:gd name="connsiteY22" fmla="*/ 3298031 h 4972050"/>
                  <a:gd name="connsiteX23" fmla="*/ 1081088 w 2724150"/>
                  <a:gd name="connsiteY23" fmla="*/ 3209925 h 4972050"/>
                  <a:gd name="connsiteX24" fmla="*/ 1040606 w 2724150"/>
                  <a:gd name="connsiteY24" fmla="*/ 3040856 h 4972050"/>
                  <a:gd name="connsiteX25" fmla="*/ 304800 w 2724150"/>
                  <a:gd name="connsiteY25" fmla="*/ 3105150 h 4972050"/>
                  <a:gd name="connsiteX26" fmla="*/ 171450 w 2724150"/>
                  <a:gd name="connsiteY26" fmla="*/ 3352800 h 4972050"/>
                  <a:gd name="connsiteX27" fmla="*/ 104775 w 2724150"/>
                  <a:gd name="connsiteY27" fmla="*/ 3552825 h 4972050"/>
                  <a:gd name="connsiteX28" fmla="*/ 38100 w 2724150"/>
                  <a:gd name="connsiteY28" fmla="*/ 3810000 h 4972050"/>
                  <a:gd name="connsiteX29" fmla="*/ 0 w 2724150"/>
                  <a:gd name="connsiteY29" fmla="*/ 4057650 h 4972050"/>
                  <a:gd name="connsiteX30" fmla="*/ 0 w 2724150"/>
                  <a:gd name="connsiteY30" fmla="*/ 4333875 h 4972050"/>
                  <a:gd name="connsiteX31" fmla="*/ 28575 w 2724150"/>
                  <a:gd name="connsiteY31" fmla="*/ 4543425 h 4972050"/>
                  <a:gd name="connsiteX0" fmla="*/ 28575 w 2657475"/>
                  <a:gd name="connsiteY0" fmla="*/ 4140200 h 4568825"/>
                  <a:gd name="connsiteX1" fmla="*/ 352425 w 2657475"/>
                  <a:gd name="connsiteY1" fmla="*/ 4235450 h 4568825"/>
                  <a:gd name="connsiteX2" fmla="*/ 1200150 w 2657475"/>
                  <a:gd name="connsiteY2" fmla="*/ 4416425 h 4568825"/>
                  <a:gd name="connsiteX3" fmla="*/ 1514475 w 2657475"/>
                  <a:gd name="connsiteY3" fmla="*/ 4568825 h 4568825"/>
                  <a:gd name="connsiteX4" fmla="*/ 1762125 w 2657475"/>
                  <a:gd name="connsiteY4" fmla="*/ 4530725 h 4568825"/>
                  <a:gd name="connsiteX5" fmla="*/ 2628900 w 2657475"/>
                  <a:gd name="connsiteY5" fmla="*/ 3730625 h 4568825"/>
                  <a:gd name="connsiteX6" fmla="*/ 2647950 w 2657475"/>
                  <a:gd name="connsiteY6" fmla="*/ 2901950 h 4568825"/>
                  <a:gd name="connsiteX7" fmla="*/ 2647950 w 2657475"/>
                  <a:gd name="connsiteY7" fmla="*/ 2749550 h 4568825"/>
                  <a:gd name="connsiteX8" fmla="*/ 2657475 w 2657475"/>
                  <a:gd name="connsiteY8" fmla="*/ 2559050 h 4568825"/>
                  <a:gd name="connsiteX9" fmla="*/ 2606675 w 2657475"/>
                  <a:gd name="connsiteY9" fmla="*/ 0 h 4568825"/>
                  <a:gd name="connsiteX10" fmla="*/ 2470150 w 2657475"/>
                  <a:gd name="connsiteY10" fmla="*/ 381000 h 4568825"/>
                  <a:gd name="connsiteX11" fmla="*/ 2517775 w 2657475"/>
                  <a:gd name="connsiteY11" fmla="*/ 749300 h 4568825"/>
                  <a:gd name="connsiteX12" fmla="*/ 2486025 w 2657475"/>
                  <a:gd name="connsiteY12" fmla="*/ 1073150 h 4568825"/>
                  <a:gd name="connsiteX13" fmla="*/ 2447925 w 2657475"/>
                  <a:gd name="connsiteY13" fmla="*/ 1216025 h 4568825"/>
                  <a:gd name="connsiteX14" fmla="*/ 2200275 w 2657475"/>
                  <a:gd name="connsiteY14" fmla="*/ 1720850 h 4568825"/>
                  <a:gd name="connsiteX15" fmla="*/ 1924050 w 2657475"/>
                  <a:gd name="connsiteY15" fmla="*/ 2232025 h 4568825"/>
                  <a:gd name="connsiteX16" fmla="*/ 1749425 w 2657475"/>
                  <a:gd name="connsiteY16" fmla="*/ 2470150 h 4568825"/>
                  <a:gd name="connsiteX17" fmla="*/ 1958975 w 2657475"/>
                  <a:gd name="connsiteY17" fmla="*/ 2733675 h 4568825"/>
                  <a:gd name="connsiteX18" fmla="*/ 1956594 w 2657475"/>
                  <a:gd name="connsiteY18" fmla="*/ 3284537 h 4568825"/>
                  <a:gd name="connsiteX19" fmla="*/ 1335882 w 2657475"/>
                  <a:gd name="connsiteY19" fmla="*/ 2873376 h 4568825"/>
                  <a:gd name="connsiteX20" fmla="*/ 1221581 w 2657475"/>
                  <a:gd name="connsiteY20" fmla="*/ 2901950 h 4568825"/>
                  <a:gd name="connsiteX21" fmla="*/ 1112044 w 2657475"/>
                  <a:gd name="connsiteY21" fmla="*/ 2894806 h 4568825"/>
                  <a:gd name="connsiteX22" fmla="*/ 1081088 w 2657475"/>
                  <a:gd name="connsiteY22" fmla="*/ 2806700 h 4568825"/>
                  <a:gd name="connsiteX23" fmla="*/ 1040606 w 2657475"/>
                  <a:gd name="connsiteY23" fmla="*/ 2637631 h 4568825"/>
                  <a:gd name="connsiteX24" fmla="*/ 304800 w 2657475"/>
                  <a:gd name="connsiteY24" fmla="*/ 2701925 h 4568825"/>
                  <a:gd name="connsiteX25" fmla="*/ 171450 w 2657475"/>
                  <a:gd name="connsiteY25" fmla="*/ 2949575 h 4568825"/>
                  <a:gd name="connsiteX26" fmla="*/ 104775 w 2657475"/>
                  <a:gd name="connsiteY26" fmla="*/ 3149600 h 4568825"/>
                  <a:gd name="connsiteX27" fmla="*/ 38100 w 2657475"/>
                  <a:gd name="connsiteY27" fmla="*/ 3406775 h 4568825"/>
                  <a:gd name="connsiteX28" fmla="*/ 0 w 2657475"/>
                  <a:gd name="connsiteY28" fmla="*/ 3654425 h 4568825"/>
                  <a:gd name="connsiteX29" fmla="*/ 0 w 2657475"/>
                  <a:gd name="connsiteY29" fmla="*/ 3930650 h 4568825"/>
                  <a:gd name="connsiteX30" fmla="*/ 28575 w 2657475"/>
                  <a:gd name="connsiteY30" fmla="*/ 4140200 h 4568825"/>
                  <a:gd name="connsiteX0" fmla="*/ 28575 w 2657475"/>
                  <a:gd name="connsiteY0" fmla="*/ 3759200 h 4187825"/>
                  <a:gd name="connsiteX1" fmla="*/ 352425 w 2657475"/>
                  <a:gd name="connsiteY1" fmla="*/ 3854450 h 4187825"/>
                  <a:gd name="connsiteX2" fmla="*/ 1200150 w 2657475"/>
                  <a:gd name="connsiteY2" fmla="*/ 4035425 h 4187825"/>
                  <a:gd name="connsiteX3" fmla="*/ 1514475 w 2657475"/>
                  <a:gd name="connsiteY3" fmla="*/ 4187825 h 4187825"/>
                  <a:gd name="connsiteX4" fmla="*/ 1762125 w 2657475"/>
                  <a:gd name="connsiteY4" fmla="*/ 4149725 h 4187825"/>
                  <a:gd name="connsiteX5" fmla="*/ 2628900 w 2657475"/>
                  <a:gd name="connsiteY5" fmla="*/ 3349625 h 4187825"/>
                  <a:gd name="connsiteX6" fmla="*/ 2647950 w 2657475"/>
                  <a:gd name="connsiteY6" fmla="*/ 2520950 h 4187825"/>
                  <a:gd name="connsiteX7" fmla="*/ 2647950 w 2657475"/>
                  <a:gd name="connsiteY7" fmla="*/ 2368550 h 4187825"/>
                  <a:gd name="connsiteX8" fmla="*/ 2657475 w 2657475"/>
                  <a:gd name="connsiteY8" fmla="*/ 2178050 h 4187825"/>
                  <a:gd name="connsiteX9" fmla="*/ 2470150 w 2657475"/>
                  <a:gd name="connsiteY9" fmla="*/ 0 h 4187825"/>
                  <a:gd name="connsiteX10" fmla="*/ 2517775 w 2657475"/>
                  <a:gd name="connsiteY10" fmla="*/ 368300 h 4187825"/>
                  <a:gd name="connsiteX11" fmla="*/ 2486025 w 2657475"/>
                  <a:gd name="connsiteY11" fmla="*/ 692150 h 4187825"/>
                  <a:gd name="connsiteX12" fmla="*/ 2447925 w 2657475"/>
                  <a:gd name="connsiteY12" fmla="*/ 835025 h 4187825"/>
                  <a:gd name="connsiteX13" fmla="*/ 2200275 w 2657475"/>
                  <a:gd name="connsiteY13" fmla="*/ 1339850 h 4187825"/>
                  <a:gd name="connsiteX14" fmla="*/ 1924050 w 2657475"/>
                  <a:gd name="connsiteY14" fmla="*/ 1851025 h 4187825"/>
                  <a:gd name="connsiteX15" fmla="*/ 1749425 w 2657475"/>
                  <a:gd name="connsiteY15" fmla="*/ 2089150 h 4187825"/>
                  <a:gd name="connsiteX16" fmla="*/ 1958975 w 2657475"/>
                  <a:gd name="connsiteY16" fmla="*/ 2352675 h 4187825"/>
                  <a:gd name="connsiteX17" fmla="*/ 1956594 w 2657475"/>
                  <a:gd name="connsiteY17" fmla="*/ 2903537 h 4187825"/>
                  <a:gd name="connsiteX18" fmla="*/ 1335882 w 2657475"/>
                  <a:gd name="connsiteY18" fmla="*/ 2492376 h 4187825"/>
                  <a:gd name="connsiteX19" fmla="*/ 1221581 w 2657475"/>
                  <a:gd name="connsiteY19" fmla="*/ 2520950 h 4187825"/>
                  <a:gd name="connsiteX20" fmla="*/ 1112044 w 2657475"/>
                  <a:gd name="connsiteY20" fmla="*/ 2513806 h 4187825"/>
                  <a:gd name="connsiteX21" fmla="*/ 1081088 w 2657475"/>
                  <a:gd name="connsiteY21" fmla="*/ 2425700 h 4187825"/>
                  <a:gd name="connsiteX22" fmla="*/ 1040606 w 2657475"/>
                  <a:gd name="connsiteY22" fmla="*/ 2256631 h 4187825"/>
                  <a:gd name="connsiteX23" fmla="*/ 304800 w 2657475"/>
                  <a:gd name="connsiteY23" fmla="*/ 2320925 h 4187825"/>
                  <a:gd name="connsiteX24" fmla="*/ 171450 w 2657475"/>
                  <a:gd name="connsiteY24" fmla="*/ 2568575 h 4187825"/>
                  <a:gd name="connsiteX25" fmla="*/ 104775 w 2657475"/>
                  <a:gd name="connsiteY25" fmla="*/ 2768600 h 4187825"/>
                  <a:gd name="connsiteX26" fmla="*/ 38100 w 2657475"/>
                  <a:gd name="connsiteY26" fmla="*/ 3025775 h 4187825"/>
                  <a:gd name="connsiteX27" fmla="*/ 0 w 2657475"/>
                  <a:gd name="connsiteY27" fmla="*/ 3273425 h 4187825"/>
                  <a:gd name="connsiteX28" fmla="*/ 0 w 2657475"/>
                  <a:gd name="connsiteY28" fmla="*/ 3549650 h 4187825"/>
                  <a:gd name="connsiteX29" fmla="*/ 28575 w 2657475"/>
                  <a:gd name="connsiteY29" fmla="*/ 3759200 h 4187825"/>
                  <a:gd name="connsiteX0" fmla="*/ 28575 w 2657475"/>
                  <a:gd name="connsiteY0" fmla="*/ 3390900 h 3819525"/>
                  <a:gd name="connsiteX1" fmla="*/ 352425 w 2657475"/>
                  <a:gd name="connsiteY1" fmla="*/ 3486150 h 3819525"/>
                  <a:gd name="connsiteX2" fmla="*/ 1200150 w 2657475"/>
                  <a:gd name="connsiteY2" fmla="*/ 3667125 h 3819525"/>
                  <a:gd name="connsiteX3" fmla="*/ 1514475 w 2657475"/>
                  <a:gd name="connsiteY3" fmla="*/ 3819525 h 3819525"/>
                  <a:gd name="connsiteX4" fmla="*/ 1762125 w 2657475"/>
                  <a:gd name="connsiteY4" fmla="*/ 3781425 h 3819525"/>
                  <a:gd name="connsiteX5" fmla="*/ 2628900 w 2657475"/>
                  <a:gd name="connsiteY5" fmla="*/ 2981325 h 3819525"/>
                  <a:gd name="connsiteX6" fmla="*/ 2647950 w 2657475"/>
                  <a:gd name="connsiteY6" fmla="*/ 2152650 h 3819525"/>
                  <a:gd name="connsiteX7" fmla="*/ 2647950 w 2657475"/>
                  <a:gd name="connsiteY7" fmla="*/ 2000250 h 3819525"/>
                  <a:gd name="connsiteX8" fmla="*/ 2657475 w 2657475"/>
                  <a:gd name="connsiteY8" fmla="*/ 1809750 h 3819525"/>
                  <a:gd name="connsiteX9" fmla="*/ 2517775 w 2657475"/>
                  <a:gd name="connsiteY9" fmla="*/ 0 h 3819525"/>
                  <a:gd name="connsiteX10" fmla="*/ 2486025 w 2657475"/>
                  <a:gd name="connsiteY10" fmla="*/ 323850 h 3819525"/>
                  <a:gd name="connsiteX11" fmla="*/ 2447925 w 2657475"/>
                  <a:gd name="connsiteY11" fmla="*/ 466725 h 3819525"/>
                  <a:gd name="connsiteX12" fmla="*/ 2200275 w 2657475"/>
                  <a:gd name="connsiteY12" fmla="*/ 971550 h 3819525"/>
                  <a:gd name="connsiteX13" fmla="*/ 1924050 w 2657475"/>
                  <a:gd name="connsiteY13" fmla="*/ 1482725 h 3819525"/>
                  <a:gd name="connsiteX14" fmla="*/ 1749425 w 2657475"/>
                  <a:gd name="connsiteY14" fmla="*/ 1720850 h 3819525"/>
                  <a:gd name="connsiteX15" fmla="*/ 1958975 w 2657475"/>
                  <a:gd name="connsiteY15" fmla="*/ 1984375 h 3819525"/>
                  <a:gd name="connsiteX16" fmla="*/ 1956594 w 2657475"/>
                  <a:gd name="connsiteY16" fmla="*/ 2535237 h 3819525"/>
                  <a:gd name="connsiteX17" fmla="*/ 1335882 w 2657475"/>
                  <a:gd name="connsiteY17" fmla="*/ 2124076 h 3819525"/>
                  <a:gd name="connsiteX18" fmla="*/ 1221581 w 2657475"/>
                  <a:gd name="connsiteY18" fmla="*/ 2152650 h 3819525"/>
                  <a:gd name="connsiteX19" fmla="*/ 1112044 w 2657475"/>
                  <a:gd name="connsiteY19" fmla="*/ 2145506 h 3819525"/>
                  <a:gd name="connsiteX20" fmla="*/ 1081088 w 2657475"/>
                  <a:gd name="connsiteY20" fmla="*/ 2057400 h 3819525"/>
                  <a:gd name="connsiteX21" fmla="*/ 1040606 w 2657475"/>
                  <a:gd name="connsiteY21" fmla="*/ 1888331 h 3819525"/>
                  <a:gd name="connsiteX22" fmla="*/ 304800 w 2657475"/>
                  <a:gd name="connsiteY22" fmla="*/ 1952625 h 3819525"/>
                  <a:gd name="connsiteX23" fmla="*/ 171450 w 2657475"/>
                  <a:gd name="connsiteY23" fmla="*/ 2200275 h 3819525"/>
                  <a:gd name="connsiteX24" fmla="*/ 104775 w 2657475"/>
                  <a:gd name="connsiteY24" fmla="*/ 2400300 h 3819525"/>
                  <a:gd name="connsiteX25" fmla="*/ 38100 w 2657475"/>
                  <a:gd name="connsiteY25" fmla="*/ 2657475 h 3819525"/>
                  <a:gd name="connsiteX26" fmla="*/ 0 w 2657475"/>
                  <a:gd name="connsiteY26" fmla="*/ 2905125 h 3819525"/>
                  <a:gd name="connsiteX27" fmla="*/ 0 w 2657475"/>
                  <a:gd name="connsiteY27" fmla="*/ 3181350 h 3819525"/>
                  <a:gd name="connsiteX28" fmla="*/ 28575 w 2657475"/>
                  <a:gd name="connsiteY28" fmla="*/ 3390900 h 3819525"/>
                  <a:gd name="connsiteX0" fmla="*/ 28575 w 2657475"/>
                  <a:gd name="connsiteY0" fmla="*/ 3067050 h 3495675"/>
                  <a:gd name="connsiteX1" fmla="*/ 352425 w 2657475"/>
                  <a:gd name="connsiteY1" fmla="*/ 3162300 h 3495675"/>
                  <a:gd name="connsiteX2" fmla="*/ 1200150 w 2657475"/>
                  <a:gd name="connsiteY2" fmla="*/ 3343275 h 3495675"/>
                  <a:gd name="connsiteX3" fmla="*/ 1514475 w 2657475"/>
                  <a:gd name="connsiteY3" fmla="*/ 3495675 h 3495675"/>
                  <a:gd name="connsiteX4" fmla="*/ 1762125 w 2657475"/>
                  <a:gd name="connsiteY4" fmla="*/ 3457575 h 3495675"/>
                  <a:gd name="connsiteX5" fmla="*/ 2628900 w 2657475"/>
                  <a:gd name="connsiteY5" fmla="*/ 2657475 h 3495675"/>
                  <a:gd name="connsiteX6" fmla="*/ 2647950 w 2657475"/>
                  <a:gd name="connsiteY6" fmla="*/ 1828800 h 3495675"/>
                  <a:gd name="connsiteX7" fmla="*/ 2647950 w 2657475"/>
                  <a:gd name="connsiteY7" fmla="*/ 1676400 h 3495675"/>
                  <a:gd name="connsiteX8" fmla="*/ 2657475 w 2657475"/>
                  <a:gd name="connsiteY8" fmla="*/ 1485900 h 3495675"/>
                  <a:gd name="connsiteX9" fmla="*/ 2486025 w 2657475"/>
                  <a:gd name="connsiteY9" fmla="*/ 0 h 3495675"/>
                  <a:gd name="connsiteX10" fmla="*/ 2447925 w 2657475"/>
                  <a:gd name="connsiteY10" fmla="*/ 142875 h 3495675"/>
                  <a:gd name="connsiteX11" fmla="*/ 2200275 w 2657475"/>
                  <a:gd name="connsiteY11" fmla="*/ 647700 h 3495675"/>
                  <a:gd name="connsiteX12" fmla="*/ 1924050 w 2657475"/>
                  <a:gd name="connsiteY12" fmla="*/ 1158875 h 3495675"/>
                  <a:gd name="connsiteX13" fmla="*/ 1749425 w 2657475"/>
                  <a:gd name="connsiteY13" fmla="*/ 1397000 h 3495675"/>
                  <a:gd name="connsiteX14" fmla="*/ 1958975 w 2657475"/>
                  <a:gd name="connsiteY14" fmla="*/ 1660525 h 3495675"/>
                  <a:gd name="connsiteX15" fmla="*/ 1956594 w 2657475"/>
                  <a:gd name="connsiteY15" fmla="*/ 2211387 h 3495675"/>
                  <a:gd name="connsiteX16" fmla="*/ 1335882 w 2657475"/>
                  <a:gd name="connsiteY16" fmla="*/ 1800226 h 3495675"/>
                  <a:gd name="connsiteX17" fmla="*/ 1221581 w 2657475"/>
                  <a:gd name="connsiteY17" fmla="*/ 1828800 h 3495675"/>
                  <a:gd name="connsiteX18" fmla="*/ 1112044 w 2657475"/>
                  <a:gd name="connsiteY18" fmla="*/ 1821656 h 3495675"/>
                  <a:gd name="connsiteX19" fmla="*/ 1081088 w 2657475"/>
                  <a:gd name="connsiteY19" fmla="*/ 1733550 h 3495675"/>
                  <a:gd name="connsiteX20" fmla="*/ 1040606 w 2657475"/>
                  <a:gd name="connsiteY20" fmla="*/ 1564481 h 3495675"/>
                  <a:gd name="connsiteX21" fmla="*/ 304800 w 2657475"/>
                  <a:gd name="connsiteY21" fmla="*/ 1628775 h 3495675"/>
                  <a:gd name="connsiteX22" fmla="*/ 171450 w 2657475"/>
                  <a:gd name="connsiteY22" fmla="*/ 1876425 h 3495675"/>
                  <a:gd name="connsiteX23" fmla="*/ 104775 w 2657475"/>
                  <a:gd name="connsiteY23" fmla="*/ 2076450 h 3495675"/>
                  <a:gd name="connsiteX24" fmla="*/ 38100 w 2657475"/>
                  <a:gd name="connsiteY24" fmla="*/ 2333625 h 3495675"/>
                  <a:gd name="connsiteX25" fmla="*/ 0 w 2657475"/>
                  <a:gd name="connsiteY25" fmla="*/ 2581275 h 3495675"/>
                  <a:gd name="connsiteX26" fmla="*/ 0 w 2657475"/>
                  <a:gd name="connsiteY26" fmla="*/ 2857500 h 3495675"/>
                  <a:gd name="connsiteX27" fmla="*/ 28575 w 2657475"/>
                  <a:gd name="connsiteY27" fmla="*/ 3067050 h 3495675"/>
                  <a:gd name="connsiteX0" fmla="*/ 28575 w 2657475"/>
                  <a:gd name="connsiteY0" fmla="*/ 2924175 h 3352800"/>
                  <a:gd name="connsiteX1" fmla="*/ 352425 w 2657475"/>
                  <a:gd name="connsiteY1" fmla="*/ 3019425 h 3352800"/>
                  <a:gd name="connsiteX2" fmla="*/ 1200150 w 2657475"/>
                  <a:gd name="connsiteY2" fmla="*/ 3200400 h 3352800"/>
                  <a:gd name="connsiteX3" fmla="*/ 1514475 w 2657475"/>
                  <a:gd name="connsiteY3" fmla="*/ 3352800 h 3352800"/>
                  <a:gd name="connsiteX4" fmla="*/ 1762125 w 2657475"/>
                  <a:gd name="connsiteY4" fmla="*/ 3314700 h 3352800"/>
                  <a:gd name="connsiteX5" fmla="*/ 2628900 w 2657475"/>
                  <a:gd name="connsiteY5" fmla="*/ 2514600 h 3352800"/>
                  <a:gd name="connsiteX6" fmla="*/ 2647950 w 2657475"/>
                  <a:gd name="connsiteY6" fmla="*/ 1685925 h 3352800"/>
                  <a:gd name="connsiteX7" fmla="*/ 2647950 w 2657475"/>
                  <a:gd name="connsiteY7" fmla="*/ 1533525 h 3352800"/>
                  <a:gd name="connsiteX8" fmla="*/ 2657475 w 2657475"/>
                  <a:gd name="connsiteY8" fmla="*/ 1343025 h 3352800"/>
                  <a:gd name="connsiteX9" fmla="*/ 2447925 w 2657475"/>
                  <a:gd name="connsiteY9" fmla="*/ 0 h 3352800"/>
                  <a:gd name="connsiteX10" fmla="*/ 2200275 w 2657475"/>
                  <a:gd name="connsiteY10" fmla="*/ 504825 h 3352800"/>
                  <a:gd name="connsiteX11" fmla="*/ 1924050 w 2657475"/>
                  <a:gd name="connsiteY11" fmla="*/ 1016000 h 3352800"/>
                  <a:gd name="connsiteX12" fmla="*/ 1749425 w 2657475"/>
                  <a:gd name="connsiteY12" fmla="*/ 1254125 h 3352800"/>
                  <a:gd name="connsiteX13" fmla="*/ 1958975 w 2657475"/>
                  <a:gd name="connsiteY13" fmla="*/ 1517650 h 3352800"/>
                  <a:gd name="connsiteX14" fmla="*/ 1956594 w 2657475"/>
                  <a:gd name="connsiteY14" fmla="*/ 2068512 h 3352800"/>
                  <a:gd name="connsiteX15" fmla="*/ 1335882 w 2657475"/>
                  <a:gd name="connsiteY15" fmla="*/ 1657351 h 3352800"/>
                  <a:gd name="connsiteX16" fmla="*/ 1221581 w 2657475"/>
                  <a:gd name="connsiteY16" fmla="*/ 1685925 h 3352800"/>
                  <a:gd name="connsiteX17" fmla="*/ 1112044 w 2657475"/>
                  <a:gd name="connsiteY17" fmla="*/ 1678781 h 3352800"/>
                  <a:gd name="connsiteX18" fmla="*/ 1081088 w 2657475"/>
                  <a:gd name="connsiteY18" fmla="*/ 1590675 h 3352800"/>
                  <a:gd name="connsiteX19" fmla="*/ 1040606 w 2657475"/>
                  <a:gd name="connsiteY19" fmla="*/ 1421606 h 3352800"/>
                  <a:gd name="connsiteX20" fmla="*/ 304800 w 2657475"/>
                  <a:gd name="connsiteY20" fmla="*/ 1485900 h 3352800"/>
                  <a:gd name="connsiteX21" fmla="*/ 171450 w 2657475"/>
                  <a:gd name="connsiteY21" fmla="*/ 1733550 h 3352800"/>
                  <a:gd name="connsiteX22" fmla="*/ 104775 w 2657475"/>
                  <a:gd name="connsiteY22" fmla="*/ 1933575 h 3352800"/>
                  <a:gd name="connsiteX23" fmla="*/ 38100 w 2657475"/>
                  <a:gd name="connsiteY23" fmla="*/ 2190750 h 3352800"/>
                  <a:gd name="connsiteX24" fmla="*/ 0 w 2657475"/>
                  <a:gd name="connsiteY24" fmla="*/ 2438400 h 3352800"/>
                  <a:gd name="connsiteX25" fmla="*/ 0 w 2657475"/>
                  <a:gd name="connsiteY25" fmla="*/ 2714625 h 3352800"/>
                  <a:gd name="connsiteX26" fmla="*/ 28575 w 2657475"/>
                  <a:gd name="connsiteY26" fmla="*/ 2924175 h 3352800"/>
                  <a:gd name="connsiteX0" fmla="*/ 28575 w 2657475"/>
                  <a:gd name="connsiteY0" fmla="*/ 2419350 h 2847975"/>
                  <a:gd name="connsiteX1" fmla="*/ 352425 w 2657475"/>
                  <a:gd name="connsiteY1" fmla="*/ 2514600 h 2847975"/>
                  <a:gd name="connsiteX2" fmla="*/ 1200150 w 2657475"/>
                  <a:gd name="connsiteY2" fmla="*/ 2695575 h 2847975"/>
                  <a:gd name="connsiteX3" fmla="*/ 1514475 w 2657475"/>
                  <a:gd name="connsiteY3" fmla="*/ 2847975 h 2847975"/>
                  <a:gd name="connsiteX4" fmla="*/ 1762125 w 2657475"/>
                  <a:gd name="connsiteY4" fmla="*/ 2809875 h 2847975"/>
                  <a:gd name="connsiteX5" fmla="*/ 2628900 w 2657475"/>
                  <a:gd name="connsiteY5" fmla="*/ 2009775 h 2847975"/>
                  <a:gd name="connsiteX6" fmla="*/ 2647950 w 2657475"/>
                  <a:gd name="connsiteY6" fmla="*/ 1181100 h 2847975"/>
                  <a:gd name="connsiteX7" fmla="*/ 2647950 w 2657475"/>
                  <a:gd name="connsiteY7" fmla="*/ 1028700 h 2847975"/>
                  <a:gd name="connsiteX8" fmla="*/ 2657475 w 2657475"/>
                  <a:gd name="connsiteY8" fmla="*/ 838200 h 2847975"/>
                  <a:gd name="connsiteX9" fmla="*/ 2200275 w 2657475"/>
                  <a:gd name="connsiteY9" fmla="*/ 0 h 2847975"/>
                  <a:gd name="connsiteX10" fmla="*/ 1924050 w 2657475"/>
                  <a:gd name="connsiteY10" fmla="*/ 511175 h 2847975"/>
                  <a:gd name="connsiteX11" fmla="*/ 1749425 w 2657475"/>
                  <a:gd name="connsiteY11" fmla="*/ 749300 h 2847975"/>
                  <a:gd name="connsiteX12" fmla="*/ 1958975 w 2657475"/>
                  <a:gd name="connsiteY12" fmla="*/ 1012825 h 2847975"/>
                  <a:gd name="connsiteX13" fmla="*/ 1956594 w 2657475"/>
                  <a:gd name="connsiteY13" fmla="*/ 1563687 h 2847975"/>
                  <a:gd name="connsiteX14" fmla="*/ 1335882 w 2657475"/>
                  <a:gd name="connsiteY14" fmla="*/ 1152526 h 2847975"/>
                  <a:gd name="connsiteX15" fmla="*/ 1221581 w 2657475"/>
                  <a:gd name="connsiteY15" fmla="*/ 1181100 h 2847975"/>
                  <a:gd name="connsiteX16" fmla="*/ 1112044 w 2657475"/>
                  <a:gd name="connsiteY16" fmla="*/ 1173956 h 2847975"/>
                  <a:gd name="connsiteX17" fmla="*/ 1081088 w 2657475"/>
                  <a:gd name="connsiteY17" fmla="*/ 1085850 h 2847975"/>
                  <a:gd name="connsiteX18" fmla="*/ 1040606 w 2657475"/>
                  <a:gd name="connsiteY18" fmla="*/ 916781 h 2847975"/>
                  <a:gd name="connsiteX19" fmla="*/ 304800 w 2657475"/>
                  <a:gd name="connsiteY19" fmla="*/ 981075 h 2847975"/>
                  <a:gd name="connsiteX20" fmla="*/ 171450 w 2657475"/>
                  <a:gd name="connsiteY20" fmla="*/ 1228725 h 2847975"/>
                  <a:gd name="connsiteX21" fmla="*/ 104775 w 2657475"/>
                  <a:gd name="connsiteY21" fmla="*/ 1428750 h 2847975"/>
                  <a:gd name="connsiteX22" fmla="*/ 38100 w 2657475"/>
                  <a:gd name="connsiteY22" fmla="*/ 1685925 h 2847975"/>
                  <a:gd name="connsiteX23" fmla="*/ 0 w 2657475"/>
                  <a:gd name="connsiteY23" fmla="*/ 1933575 h 2847975"/>
                  <a:gd name="connsiteX24" fmla="*/ 0 w 2657475"/>
                  <a:gd name="connsiteY24" fmla="*/ 2209800 h 2847975"/>
                  <a:gd name="connsiteX25" fmla="*/ 28575 w 2657475"/>
                  <a:gd name="connsiteY25" fmla="*/ 2419350 h 2847975"/>
                  <a:gd name="connsiteX0" fmla="*/ 28575 w 2657475"/>
                  <a:gd name="connsiteY0" fmla="*/ 1908175 h 2336800"/>
                  <a:gd name="connsiteX1" fmla="*/ 352425 w 2657475"/>
                  <a:gd name="connsiteY1" fmla="*/ 2003425 h 2336800"/>
                  <a:gd name="connsiteX2" fmla="*/ 1200150 w 2657475"/>
                  <a:gd name="connsiteY2" fmla="*/ 2184400 h 2336800"/>
                  <a:gd name="connsiteX3" fmla="*/ 1514475 w 2657475"/>
                  <a:gd name="connsiteY3" fmla="*/ 2336800 h 2336800"/>
                  <a:gd name="connsiteX4" fmla="*/ 1762125 w 2657475"/>
                  <a:gd name="connsiteY4" fmla="*/ 2298700 h 2336800"/>
                  <a:gd name="connsiteX5" fmla="*/ 2628900 w 2657475"/>
                  <a:gd name="connsiteY5" fmla="*/ 1498600 h 2336800"/>
                  <a:gd name="connsiteX6" fmla="*/ 2647950 w 2657475"/>
                  <a:gd name="connsiteY6" fmla="*/ 669925 h 2336800"/>
                  <a:gd name="connsiteX7" fmla="*/ 2647950 w 2657475"/>
                  <a:gd name="connsiteY7" fmla="*/ 517525 h 2336800"/>
                  <a:gd name="connsiteX8" fmla="*/ 2657475 w 2657475"/>
                  <a:gd name="connsiteY8" fmla="*/ 327025 h 2336800"/>
                  <a:gd name="connsiteX9" fmla="*/ 1924050 w 2657475"/>
                  <a:gd name="connsiteY9" fmla="*/ 0 h 2336800"/>
                  <a:gd name="connsiteX10" fmla="*/ 1749425 w 2657475"/>
                  <a:gd name="connsiteY10" fmla="*/ 238125 h 2336800"/>
                  <a:gd name="connsiteX11" fmla="*/ 1958975 w 2657475"/>
                  <a:gd name="connsiteY11" fmla="*/ 501650 h 2336800"/>
                  <a:gd name="connsiteX12" fmla="*/ 1956594 w 2657475"/>
                  <a:gd name="connsiteY12" fmla="*/ 1052512 h 2336800"/>
                  <a:gd name="connsiteX13" fmla="*/ 1335882 w 2657475"/>
                  <a:gd name="connsiteY13" fmla="*/ 641351 h 2336800"/>
                  <a:gd name="connsiteX14" fmla="*/ 1221581 w 2657475"/>
                  <a:gd name="connsiteY14" fmla="*/ 669925 h 2336800"/>
                  <a:gd name="connsiteX15" fmla="*/ 1112044 w 2657475"/>
                  <a:gd name="connsiteY15" fmla="*/ 662781 h 2336800"/>
                  <a:gd name="connsiteX16" fmla="*/ 1081088 w 2657475"/>
                  <a:gd name="connsiteY16" fmla="*/ 574675 h 2336800"/>
                  <a:gd name="connsiteX17" fmla="*/ 1040606 w 2657475"/>
                  <a:gd name="connsiteY17" fmla="*/ 405606 h 2336800"/>
                  <a:gd name="connsiteX18" fmla="*/ 304800 w 2657475"/>
                  <a:gd name="connsiteY18" fmla="*/ 469900 h 2336800"/>
                  <a:gd name="connsiteX19" fmla="*/ 171450 w 2657475"/>
                  <a:gd name="connsiteY19" fmla="*/ 717550 h 2336800"/>
                  <a:gd name="connsiteX20" fmla="*/ 104775 w 2657475"/>
                  <a:gd name="connsiteY20" fmla="*/ 917575 h 2336800"/>
                  <a:gd name="connsiteX21" fmla="*/ 38100 w 2657475"/>
                  <a:gd name="connsiteY21" fmla="*/ 1174750 h 2336800"/>
                  <a:gd name="connsiteX22" fmla="*/ 0 w 2657475"/>
                  <a:gd name="connsiteY22" fmla="*/ 1422400 h 2336800"/>
                  <a:gd name="connsiteX23" fmla="*/ 0 w 2657475"/>
                  <a:gd name="connsiteY23" fmla="*/ 1698625 h 2336800"/>
                  <a:gd name="connsiteX24" fmla="*/ 28575 w 2657475"/>
                  <a:gd name="connsiteY24" fmla="*/ 1908175 h 2336800"/>
                  <a:gd name="connsiteX0" fmla="*/ 28575 w 2657475"/>
                  <a:gd name="connsiteY0" fmla="*/ 1670050 h 2098675"/>
                  <a:gd name="connsiteX1" fmla="*/ 352425 w 2657475"/>
                  <a:gd name="connsiteY1" fmla="*/ 1765300 h 2098675"/>
                  <a:gd name="connsiteX2" fmla="*/ 1200150 w 2657475"/>
                  <a:gd name="connsiteY2" fmla="*/ 1946275 h 2098675"/>
                  <a:gd name="connsiteX3" fmla="*/ 1514475 w 2657475"/>
                  <a:gd name="connsiteY3" fmla="*/ 2098675 h 2098675"/>
                  <a:gd name="connsiteX4" fmla="*/ 1762125 w 2657475"/>
                  <a:gd name="connsiteY4" fmla="*/ 2060575 h 2098675"/>
                  <a:gd name="connsiteX5" fmla="*/ 2628900 w 2657475"/>
                  <a:gd name="connsiteY5" fmla="*/ 1260475 h 2098675"/>
                  <a:gd name="connsiteX6" fmla="*/ 2647950 w 2657475"/>
                  <a:gd name="connsiteY6" fmla="*/ 431800 h 2098675"/>
                  <a:gd name="connsiteX7" fmla="*/ 2647950 w 2657475"/>
                  <a:gd name="connsiteY7" fmla="*/ 279400 h 2098675"/>
                  <a:gd name="connsiteX8" fmla="*/ 2657475 w 2657475"/>
                  <a:gd name="connsiteY8" fmla="*/ 88900 h 2098675"/>
                  <a:gd name="connsiteX9" fmla="*/ 1749425 w 2657475"/>
                  <a:gd name="connsiteY9" fmla="*/ 0 h 2098675"/>
                  <a:gd name="connsiteX10" fmla="*/ 1958975 w 2657475"/>
                  <a:gd name="connsiteY10" fmla="*/ 263525 h 2098675"/>
                  <a:gd name="connsiteX11" fmla="*/ 1956594 w 2657475"/>
                  <a:gd name="connsiteY11" fmla="*/ 814387 h 2098675"/>
                  <a:gd name="connsiteX12" fmla="*/ 1335882 w 2657475"/>
                  <a:gd name="connsiteY12" fmla="*/ 403226 h 2098675"/>
                  <a:gd name="connsiteX13" fmla="*/ 1221581 w 2657475"/>
                  <a:gd name="connsiteY13" fmla="*/ 431800 h 2098675"/>
                  <a:gd name="connsiteX14" fmla="*/ 1112044 w 2657475"/>
                  <a:gd name="connsiteY14" fmla="*/ 424656 h 2098675"/>
                  <a:gd name="connsiteX15" fmla="*/ 1081088 w 2657475"/>
                  <a:gd name="connsiteY15" fmla="*/ 336550 h 2098675"/>
                  <a:gd name="connsiteX16" fmla="*/ 1040606 w 2657475"/>
                  <a:gd name="connsiteY16" fmla="*/ 167481 h 2098675"/>
                  <a:gd name="connsiteX17" fmla="*/ 304800 w 2657475"/>
                  <a:gd name="connsiteY17" fmla="*/ 231775 h 2098675"/>
                  <a:gd name="connsiteX18" fmla="*/ 171450 w 2657475"/>
                  <a:gd name="connsiteY18" fmla="*/ 479425 h 2098675"/>
                  <a:gd name="connsiteX19" fmla="*/ 104775 w 2657475"/>
                  <a:gd name="connsiteY19" fmla="*/ 679450 h 2098675"/>
                  <a:gd name="connsiteX20" fmla="*/ 38100 w 2657475"/>
                  <a:gd name="connsiteY20" fmla="*/ 936625 h 2098675"/>
                  <a:gd name="connsiteX21" fmla="*/ 0 w 2657475"/>
                  <a:gd name="connsiteY21" fmla="*/ 1184275 h 2098675"/>
                  <a:gd name="connsiteX22" fmla="*/ 0 w 2657475"/>
                  <a:gd name="connsiteY22" fmla="*/ 1460500 h 2098675"/>
                  <a:gd name="connsiteX23" fmla="*/ 28575 w 2657475"/>
                  <a:gd name="connsiteY23" fmla="*/ 1670050 h 2098675"/>
                  <a:gd name="connsiteX0" fmla="*/ 28575 w 2657475"/>
                  <a:gd name="connsiteY0" fmla="*/ 1581150 h 2009775"/>
                  <a:gd name="connsiteX1" fmla="*/ 352425 w 2657475"/>
                  <a:gd name="connsiteY1" fmla="*/ 1676400 h 2009775"/>
                  <a:gd name="connsiteX2" fmla="*/ 1200150 w 2657475"/>
                  <a:gd name="connsiteY2" fmla="*/ 1857375 h 2009775"/>
                  <a:gd name="connsiteX3" fmla="*/ 1514475 w 2657475"/>
                  <a:gd name="connsiteY3" fmla="*/ 2009775 h 2009775"/>
                  <a:gd name="connsiteX4" fmla="*/ 1762125 w 2657475"/>
                  <a:gd name="connsiteY4" fmla="*/ 1971675 h 2009775"/>
                  <a:gd name="connsiteX5" fmla="*/ 2628900 w 2657475"/>
                  <a:gd name="connsiteY5" fmla="*/ 1171575 h 2009775"/>
                  <a:gd name="connsiteX6" fmla="*/ 2647950 w 2657475"/>
                  <a:gd name="connsiteY6" fmla="*/ 342900 h 2009775"/>
                  <a:gd name="connsiteX7" fmla="*/ 2647950 w 2657475"/>
                  <a:gd name="connsiteY7" fmla="*/ 190500 h 2009775"/>
                  <a:gd name="connsiteX8" fmla="*/ 2657475 w 2657475"/>
                  <a:gd name="connsiteY8" fmla="*/ 0 h 2009775"/>
                  <a:gd name="connsiteX9" fmla="*/ 1958975 w 2657475"/>
                  <a:gd name="connsiteY9" fmla="*/ 174625 h 2009775"/>
                  <a:gd name="connsiteX10" fmla="*/ 1956594 w 2657475"/>
                  <a:gd name="connsiteY10" fmla="*/ 725487 h 2009775"/>
                  <a:gd name="connsiteX11" fmla="*/ 1335882 w 2657475"/>
                  <a:gd name="connsiteY11" fmla="*/ 314326 h 2009775"/>
                  <a:gd name="connsiteX12" fmla="*/ 1221581 w 2657475"/>
                  <a:gd name="connsiteY12" fmla="*/ 342900 h 2009775"/>
                  <a:gd name="connsiteX13" fmla="*/ 1112044 w 2657475"/>
                  <a:gd name="connsiteY13" fmla="*/ 335756 h 2009775"/>
                  <a:gd name="connsiteX14" fmla="*/ 1081088 w 2657475"/>
                  <a:gd name="connsiteY14" fmla="*/ 247650 h 2009775"/>
                  <a:gd name="connsiteX15" fmla="*/ 1040606 w 2657475"/>
                  <a:gd name="connsiteY15" fmla="*/ 78581 h 2009775"/>
                  <a:gd name="connsiteX16" fmla="*/ 304800 w 2657475"/>
                  <a:gd name="connsiteY16" fmla="*/ 142875 h 2009775"/>
                  <a:gd name="connsiteX17" fmla="*/ 171450 w 2657475"/>
                  <a:gd name="connsiteY17" fmla="*/ 390525 h 2009775"/>
                  <a:gd name="connsiteX18" fmla="*/ 104775 w 2657475"/>
                  <a:gd name="connsiteY18" fmla="*/ 590550 h 2009775"/>
                  <a:gd name="connsiteX19" fmla="*/ 38100 w 2657475"/>
                  <a:gd name="connsiteY19" fmla="*/ 847725 h 2009775"/>
                  <a:gd name="connsiteX20" fmla="*/ 0 w 2657475"/>
                  <a:gd name="connsiteY20" fmla="*/ 1095375 h 2009775"/>
                  <a:gd name="connsiteX21" fmla="*/ 0 w 2657475"/>
                  <a:gd name="connsiteY21" fmla="*/ 1371600 h 2009775"/>
                  <a:gd name="connsiteX22" fmla="*/ 28575 w 2657475"/>
                  <a:gd name="connsiteY22" fmla="*/ 1581150 h 2009775"/>
                  <a:gd name="connsiteX0" fmla="*/ 28575 w 2647950"/>
                  <a:gd name="connsiteY0" fmla="*/ 150256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21" fmla="*/ 28575 w 2647950"/>
                  <a:gd name="connsiteY21" fmla="*/ 150256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104775 w 2647950"/>
                  <a:gd name="connsiteY17" fmla="*/ 51196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365125 w 2647950"/>
                  <a:gd name="connsiteY17" fmla="*/ 5056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38100 w 2647950"/>
                  <a:gd name="connsiteY18" fmla="*/ 76914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0 w 2647950"/>
                  <a:gd name="connsiteY19" fmla="*/ 1016794 h 1931194"/>
                  <a:gd name="connsiteX20" fmla="*/ 0 w 2647950"/>
                  <a:gd name="connsiteY20" fmla="*/ 1293019 h 1931194"/>
                  <a:gd name="connsiteX0" fmla="*/ 0 w 2647950"/>
                  <a:gd name="connsiteY0" fmla="*/ 1293019 h 1931194"/>
                  <a:gd name="connsiteX1" fmla="*/ 352425 w 2647950"/>
                  <a:gd name="connsiteY1" fmla="*/ 1597819 h 1931194"/>
                  <a:gd name="connsiteX2" fmla="*/ 1200150 w 2647950"/>
                  <a:gd name="connsiteY2" fmla="*/ 1778794 h 1931194"/>
                  <a:gd name="connsiteX3" fmla="*/ 1514475 w 2647950"/>
                  <a:gd name="connsiteY3" fmla="*/ 1931194 h 1931194"/>
                  <a:gd name="connsiteX4" fmla="*/ 1762125 w 2647950"/>
                  <a:gd name="connsiteY4" fmla="*/ 1893094 h 1931194"/>
                  <a:gd name="connsiteX5" fmla="*/ 2628900 w 2647950"/>
                  <a:gd name="connsiteY5" fmla="*/ 1092994 h 1931194"/>
                  <a:gd name="connsiteX6" fmla="*/ 2647950 w 2647950"/>
                  <a:gd name="connsiteY6" fmla="*/ 264319 h 1931194"/>
                  <a:gd name="connsiteX7" fmla="*/ 2647950 w 2647950"/>
                  <a:gd name="connsiteY7" fmla="*/ 111919 h 1931194"/>
                  <a:gd name="connsiteX8" fmla="*/ 1958975 w 2647950"/>
                  <a:gd name="connsiteY8" fmla="*/ 96044 h 1931194"/>
                  <a:gd name="connsiteX9" fmla="*/ 1956594 w 2647950"/>
                  <a:gd name="connsiteY9" fmla="*/ 646906 h 1931194"/>
                  <a:gd name="connsiteX10" fmla="*/ 1335882 w 2647950"/>
                  <a:gd name="connsiteY10" fmla="*/ 235745 h 1931194"/>
                  <a:gd name="connsiteX11" fmla="*/ 1221581 w 2647950"/>
                  <a:gd name="connsiteY11" fmla="*/ 264319 h 1931194"/>
                  <a:gd name="connsiteX12" fmla="*/ 1112044 w 2647950"/>
                  <a:gd name="connsiteY12" fmla="*/ 257175 h 1931194"/>
                  <a:gd name="connsiteX13" fmla="*/ 1081088 w 2647950"/>
                  <a:gd name="connsiteY13" fmla="*/ 169069 h 1931194"/>
                  <a:gd name="connsiteX14" fmla="*/ 1040606 w 2647950"/>
                  <a:gd name="connsiteY14" fmla="*/ 0 h 1931194"/>
                  <a:gd name="connsiteX15" fmla="*/ 304800 w 2647950"/>
                  <a:gd name="connsiteY15" fmla="*/ 64294 h 1931194"/>
                  <a:gd name="connsiteX16" fmla="*/ 171450 w 2647950"/>
                  <a:gd name="connsiteY16" fmla="*/ 311944 h 1931194"/>
                  <a:gd name="connsiteX17" fmla="*/ 422275 w 2647950"/>
                  <a:gd name="connsiteY17" fmla="*/ 353219 h 1931194"/>
                  <a:gd name="connsiteX18" fmla="*/ 673100 w 2647950"/>
                  <a:gd name="connsiteY18" fmla="*/ 394494 h 1931194"/>
                  <a:gd name="connsiteX19" fmla="*/ 673100 w 2647950"/>
                  <a:gd name="connsiteY19" fmla="*/ 578644 h 1931194"/>
                  <a:gd name="connsiteX20" fmla="*/ 0 w 2647950"/>
                  <a:gd name="connsiteY20" fmla="*/ 12930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180975 w 2476500"/>
                  <a:gd name="connsiteY1" fmla="*/ 1597819 h 1931194"/>
                  <a:gd name="connsiteX2" fmla="*/ 1028700 w 2476500"/>
                  <a:gd name="connsiteY2" fmla="*/ 1778794 h 1931194"/>
                  <a:gd name="connsiteX3" fmla="*/ 1343025 w 2476500"/>
                  <a:gd name="connsiteY3" fmla="*/ 1931194 h 1931194"/>
                  <a:gd name="connsiteX4" fmla="*/ 1590675 w 2476500"/>
                  <a:gd name="connsiteY4" fmla="*/ 1893094 h 1931194"/>
                  <a:gd name="connsiteX5" fmla="*/ 2457450 w 2476500"/>
                  <a:gd name="connsiteY5" fmla="*/ 1092994 h 1931194"/>
                  <a:gd name="connsiteX6" fmla="*/ 2476500 w 2476500"/>
                  <a:gd name="connsiteY6" fmla="*/ 264319 h 1931194"/>
                  <a:gd name="connsiteX7" fmla="*/ 2476500 w 2476500"/>
                  <a:gd name="connsiteY7" fmla="*/ 111919 h 1931194"/>
                  <a:gd name="connsiteX8" fmla="*/ 1787525 w 2476500"/>
                  <a:gd name="connsiteY8" fmla="*/ 96044 h 1931194"/>
                  <a:gd name="connsiteX9" fmla="*/ 1785144 w 2476500"/>
                  <a:gd name="connsiteY9" fmla="*/ 646906 h 1931194"/>
                  <a:gd name="connsiteX10" fmla="*/ 1164432 w 2476500"/>
                  <a:gd name="connsiteY10" fmla="*/ 235745 h 1931194"/>
                  <a:gd name="connsiteX11" fmla="*/ 1050131 w 2476500"/>
                  <a:gd name="connsiteY11" fmla="*/ 264319 h 1931194"/>
                  <a:gd name="connsiteX12" fmla="*/ 940594 w 2476500"/>
                  <a:gd name="connsiteY12" fmla="*/ 257175 h 1931194"/>
                  <a:gd name="connsiteX13" fmla="*/ 909638 w 2476500"/>
                  <a:gd name="connsiteY13" fmla="*/ 169069 h 1931194"/>
                  <a:gd name="connsiteX14" fmla="*/ 869156 w 2476500"/>
                  <a:gd name="connsiteY14" fmla="*/ 0 h 1931194"/>
                  <a:gd name="connsiteX15" fmla="*/ 133350 w 2476500"/>
                  <a:gd name="connsiteY15" fmla="*/ 64294 h 1931194"/>
                  <a:gd name="connsiteX16" fmla="*/ 0 w 2476500"/>
                  <a:gd name="connsiteY16" fmla="*/ 311944 h 1931194"/>
                  <a:gd name="connsiteX17" fmla="*/ 250825 w 2476500"/>
                  <a:gd name="connsiteY17" fmla="*/ 353219 h 1931194"/>
                  <a:gd name="connsiteX18" fmla="*/ 501650 w 2476500"/>
                  <a:gd name="connsiteY18" fmla="*/ 394494 h 1931194"/>
                  <a:gd name="connsiteX19" fmla="*/ 501650 w 2476500"/>
                  <a:gd name="connsiteY19" fmla="*/ 578644 h 1931194"/>
                  <a:gd name="connsiteX20" fmla="*/ 933450 w 2476500"/>
                  <a:gd name="connsiteY20" fmla="*/ 492919 h 1931194"/>
                  <a:gd name="connsiteX0" fmla="*/ 933450 w 2476500"/>
                  <a:gd name="connsiteY0" fmla="*/ 492919 h 1931194"/>
                  <a:gd name="connsiteX1" fmla="*/ 255910 w 2476500"/>
                  <a:gd name="connsiteY1" fmla="*/ 146922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173360 w 2476500"/>
                  <a:gd name="connsiteY1" fmla="*/ 1361279 h 1931194"/>
                  <a:gd name="connsiteX2" fmla="*/ 180975 w 2476500"/>
                  <a:gd name="connsiteY2" fmla="*/ 1597819 h 1931194"/>
                  <a:gd name="connsiteX3" fmla="*/ 1028700 w 2476500"/>
                  <a:gd name="connsiteY3" fmla="*/ 1778794 h 1931194"/>
                  <a:gd name="connsiteX4" fmla="*/ 1343025 w 2476500"/>
                  <a:gd name="connsiteY4" fmla="*/ 1931194 h 1931194"/>
                  <a:gd name="connsiteX5" fmla="*/ 1590675 w 2476500"/>
                  <a:gd name="connsiteY5" fmla="*/ 1893094 h 1931194"/>
                  <a:gd name="connsiteX6" fmla="*/ 2457450 w 2476500"/>
                  <a:gd name="connsiteY6" fmla="*/ 1092994 h 1931194"/>
                  <a:gd name="connsiteX7" fmla="*/ 2476500 w 2476500"/>
                  <a:gd name="connsiteY7" fmla="*/ 264319 h 1931194"/>
                  <a:gd name="connsiteX8" fmla="*/ 2476500 w 2476500"/>
                  <a:gd name="connsiteY8" fmla="*/ 111919 h 1931194"/>
                  <a:gd name="connsiteX9" fmla="*/ 1787525 w 2476500"/>
                  <a:gd name="connsiteY9" fmla="*/ 96044 h 1931194"/>
                  <a:gd name="connsiteX10" fmla="*/ 1785144 w 2476500"/>
                  <a:gd name="connsiteY10" fmla="*/ 646906 h 1931194"/>
                  <a:gd name="connsiteX11" fmla="*/ 1164432 w 2476500"/>
                  <a:gd name="connsiteY11" fmla="*/ 235745 h 1931194"/>
                  <a:gd name="connsiteX12" fmla="*/ 1050131 w 2476500"/>
                  <a:gd name="connsiteY12" fmla="*/ 264319 h 1931194"/>
                  <a:gd name="connsiteX13" fmla="*/ 940594 w 2476500"/>
                  <a:gd name="connsiteY13" fmla="*/ 257175 h 1931194"/>
                  <a:gd name="connsiteX14" fmla="*/ 909638 w 2476500"/>
                  <a:gd name="connsiteY14" fmla="*/ 169069 h 1931194"/>
                  <a:gd name="connsiteX15" fmla="*/ 869156 w 2476500"/>
                  <a:gd name="connsiteY15" fmla="*/ 0 h 1931194"/>
                  <a:gd name="connsiteX16" fmla="*/ 133350 w 2476500"/>
                  <a:gd name="connsiteY16" fmla="*/ 64294 h 1931194"/>
                  <a:gd name="connsiteX17" fmla="*/ 0 w 2476500"/>
                  <a:gd name="connsiteY17" fmla="*/ 311944 h 1931194"/>
                  <a:gd name="connsiteX18" fmla="*/ 250825 w 2476500"/>
                  <a:gd name="connsiteY18" fmla="*/ 353219 h 1931194"/>
                  <a:gd name="connsiteX19" fmla="*/ 501650 w 2476500"/>
                  <a:gd name="connsiteY19" fmla="*/ 394494 h 1931194"/>
                  <a:gd name="connsiteX20" fmla="*/ 501650 w 2476500"/>
                  <a:gd name="connsiteY20" fmla="*/ 578644 h 1931194"/>
                  <a:gd name="connsiteX21" fmla="*/ 933450 w 2476500"/>
                  <a:gd name="connsiteY21" fmla="*/ 492919 h 1931194"/>
                  <a:gd name="connsiteX0" fmla="*/ 933450 w 2476500"/>
                  <a:gd name="connsiteY0" fmla="*/ 492919 h 1931194"/>
                  <a:gd name="connsiteX1" fmla="*/ 262260 w 2476500"/>
                  <a:gd name="connsiteY1" fmla="*/ 124697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168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357510 w 2476500"/>
                  <a:gd name="connsiteY1" fmla="*/ 1354929 h 1931194"/>
                  <a:gd name="connsiteX2" fmla="*/ 173360 w 2476500"/>
                  <a:gd name="connsiteY2" fmla="*/ 1361279 h 1931194"/>
                  <a:gd name="connsiteX3" fmla="*/ 180975 w 2476500"/>
                  <a:gd name="connsiteY3" fmla="*/ 1597819 h 1931194"/>
                  <a:gd name="connsiteX4" fmla="*/ 1028700 w 2476500"/>
                  <a:gd name="connsiteY4" fmla="*/ 1778794 h 1931194"/>
                  <a:gd name="connsiteX5" fmla="*/ 1343025 w 2476500"/>
                  <a:gd name="connsiteY5" fmla="*/ 1931194 h 1931194"/>
                  <a:gd name="connsiteX6" fmla="*/ 1590675 w 2476500"/>
                  <a:gd name="connsiteY6" fmla="*/ 1893094 h 1931194"/>
                  <a:gd name="connsiteX7" fmla="*/ 2457450 w 2476500"/>
                  <a:gd name="connsiteY7" fmla="*/ 1092994 h 1931194"/>
                  <a:gd name="connsiteX8" fmla="*/ 2476500 w 2476500"/>
                  <a:gd name="connsiteY8" fmla="*/ 264319 h 1931194"/>
                  <a:gd name="connsiteX9" fmla="*/ 2476500 w 2476500"/>
                  <a:gd name="connsiteY9" fmla="*/ 111919 h 1931194"/>
                  <a:gd name="connsiteX10" fmla="*/ 1787525 w 2476500"/>
                  <a:gd name="connsiteY10" fmla="*/ 96044 h 1931194"/>
                  <a:gd name="connsiteX11" fmla="*/ 1785144 w 2476500"/>
                  <a:gd name="connsiteY11" fmla="*/ 646906 h 1931194"/>
                  <a:gd name="connsiteX12" fmla="*/ 1164432 w 2476500"/>
                  <a:gd name="connsiteY12" fmla="*/ 235745 h 1931194"/>
                  <a:gd name="connsiteX13" fmla="*/ 1050131 w 2476500"/>
                  <a:gd name="connsiteY13" fmla="*/ 264319 h 1931194"/>
                  <a:gd name="connsiteX14" fmla="*/ 940594 w 2476500"/>
                  <a:gd name="connsiteY14" fmla="*/ 257175 h 1931194"/>
                  <a:gd name="connsiteX15" fmla="*/ 909638 w 2476500"/>
                  <a:gd name="connsiteY15" fmla="*/ 169069 h 1931194"/>
                  <a:gd name="connsiteX16" fmla="*/ 869156 w 2476500"/>
                  <a:gd name="connsiteY16" fmla="*/ 0 h 1931194"/>
                  <a:gd name="connsiteX17" fmla="*/ 133350 w 2476500"/>
                  <a:gd name="connsiteY17" fmla="*/ 64294 h 1931194"/>
                  <a:gd name="connsiteX18" fmla="*/ 0 w 2476500"/>
                  <a:gd name="connsiteY18" fmla="*/ 311944 h 1931194"/>
                  <a:gd name="connsiteX19" fmla="*/ 250825 w 2476500"/>
                  <a:gd name="connsiteY19" fmla="*/ 353219 h 1931194"/>
                  <a:gd name="connsiteX20" fmla="*/ 501650 w 2476500"/>
                  <a:gd name="connsiteY20" fmla="*/ 394494 h 1931194"/>
                  <a:gd name="connsiteX21" fmla="*/ 501650 w 2476500"/>
                  <a:gd name="connsiteY21" fmla="*/ 578644 h 1931194"/>
                  <a:gd name="connsiteX22" fmla="*/ 933450 w 2476500"/>
                  <a:gd name="connsiteY22" fmla="*/ 492919 h 1931194"/>
                  <a:gd name="connsiteX0" fmla="*/ 933450 w 2476500"/>
                  <a:gd name="connsiteY0" fmla="*/ 492919 h 1931194"/>
                  <a:gd name="connsiteX1" fmla="*/ 497210 w 2476500"/>
                  <a:gd name="connsiteY1" fmla="*/ 10310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471810 w 2476500"/>
                  <a:gd name="connsiteY1" fmla="*/ 1005679 h 1931194"/>
                  <a:gd name="connsiteX2" fmla="*/ 357510 w 2476500"/>
                  <a:gd name="connsiteY2" fmla="*/ 1354929 h 1931194"/>
                  <a:gd name="connsiteX3" fmla="*/ 173360 w 2476500"/>
                  <a:gd name="connsiteY3" fmla="*/ 1361279 h 1931194"/>
                  <a:gd name="connsiteX4" fmla="*/ 180975 w 2476500"/>
                  <a:gd name="connsiteY4" fmla="*/ 1597819 h 1931194"/>
                  <a:gd name="connsiteX5" fmla="*/ 1028700 w 2476500"/>
                  <a:gd name="connsiteY5" fmla="*/ 1778794 h 1931194"/>
                  <a:gd name="connsiteX6" fmla="*/ 1343025 w 2476500"/>
                  <a:gd name="connsiteY6" fmla="*/ 1931194 h 1931194"/>
                  <a:gd name="connsiteX7" fmla="*/ 1590675 w 2476500"/>
                  <a:gd name="connsiteY7" fmla="*/ 1893094 h 1931194"/>
                  <a:gd name="connsiteX8" fmla="*/ 2457450 w 2476500"/>
                  <a:gd name="connsiteY8" fmla="*/ 1092994 h 1931194"/>
                  <a:gd name="connsiteX9" fmla="*/ 2476500 w 2476500"/>
                  <a:gd name="connsiteY9" fmla="*/ 264319 h 1931194"/>
                  <a:gd name="connsiteX10" fmla="*/ 2476500 w 2476500"/>
                  <a:gd name="connsiteY10" fmla="*/ 111919 h 1931194"/>
                  <a:gd name="connsiteX11" fmla="*/ 1787525 w 2476500"/>
                  <a:gd name="connsiteY11" fmla="*/ 96044 h 1931194"/>
                  <a:gd name="connsiteX12" fmla="*/ 1785144 w 2476500"/>
                  <a:gd name="connsiteY12" fmla="*/ 646906 h 1931194"/>
                  <a:gd name="connsiteX13" fmla="*/ 1164432 w 2476500"/>
                  <a:gd name="connsiteY13" fmla="*/ 235745 h 1931194"/>
                  <a:gd name="connsiteX14" fmla="*/ 1050131 w 2476500"/>
                  <a:gd name="connsiteY14" fmla="*/ 264319 h 1931194"/>
                  <a:gd name="connsiteX15" fmla="*/ 940594 w 2476500"/>
                  <a:gd name="connsiteY15" fmla="*/ 257175 h 1931194"/>
                  <a:gd name="connsiteX16" fmla="*/ 909638 w 2476500"/>
                  <a:gd name="connsiteY16" fmla="*/ 169069 h 1931194"/>
                  <a:gd name="connsiteX17" fmla="*/ 869156 w 2476500"/>
                  <a:gd name="connsiteY17" fmla="*/ 0 h 1931194"/>
                  <a:gd name="connsiteX18" fmla="*/ 133350 w 2476500"/>
                  <a:gd name="connsiteY18" fmla="*/ 64294 h 1931194"/>
                  <a:gd name="connsiteX19" fmla="*/ 0 w 2476500"/>
                  <a:gd name="connsiteY19" fmla="*/ 311944 h 1931194"/>
                  <a:gd name="connsiteX20" fmla="*/ 250825 w 2476500"/>
                  <a:gd name="connsiteY20" fmla="*/ 353219 h 1931194"/>
                  <a:gd name="connsiteX21" fmla="*/ 501650 w 2476500"/>
                  <a:gd name="connsiteY21" fmla="*/ 394494 h 1931194"/>
                  <a:gd name="connsiteX22" fmla="*/ 501650 w 2476500"/>
                  <a:gd name="connsiteY22" fmla="*/ 578644 h 1931194"/>
                  <a:gd name="connsiteX23" fmla="*/ 933450 w 2476500"/>
                  <a:gd name="connsiteY23" fmla="*/ 492919 h 1931194"/>
                  <a:gd name="connsiteX0" fmla="*/ 933450 w 2476500"/>
                  <a:gd name="connsiteY0" fmla="*/ 492919 h 1931194"/>
                  <a:gd name="connsiteX1" fmla="*/ 662310 w 2476500"/>
                  <a:gd name="connsiteY1" fmla="*/ 78977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687710 w 2476500"/>
                  <a:gd name="connsiteY1" fmla="*/ 821529 h 1931194"/>
                  <a:gd name="connsiteX2" fmla="*/ 471810 w 2476500"/>
                  <a:gd name="connsiteY2" fmla="*/ 1005679 h 1931194"/>
                  <a:gd name="connsiteX3" fmla="*/ 357510 w 2476500"/>
                  <a:gd name="connsiteY3" fmla="*/ 1354929 h 1931194"/>
                  <a:gd name="connsiteX4" fmla="*/ 173360 w 2476500"/>
                  <a:gd name="connsiteY4" fmla="*/ 1361279 h 1931194"/>
                  <a:gd name="connsiteX5" fmla="*/ 180975 w 2476500"/>
                  <a:gd name="connsiteY5" fmla="*/ 1597819 h 1931194"/>
                  <a:gd name="connsiteX6" fmla="*/ 1028700 w 2476500"/>
                  <a:gd name="connsiteY6" fmla="*/ 1778794 h 1931194"/>
                  <a:gd name="connsiteX7" fmla="*/ 1343025 w 2476500"/>
                  <a:gd name="connsiteY7" fmla="*/ 1931194 h 1931194"/>
                  <a:gd name="connsiteX8" fmla="*/ 1590675 w 2476500"/>
                  <a:gd name="connsiteY8" fmla="*/ 1893094 h 1931194"/>
                  <a:gd name="connsiteX9" fmla="*/ 2457450 w 2476500"/>
                  <a:gd name="connsiteY9" fmla="*/ 1092994 h 1931194"/>
                  <a:gd name="connsiteX10" fmla="*/ 2476500 w 2476500"/>
                  <a:gd name="connsiteY10" fmla="*/ 264319 h 1931194"/>
                  <a:gd name="connsiteX11" fmla="*/ 2476500 w 2476500"/>
                  <a:gd name="connsiteY11" fmla="*/ 111919 h 1931194"/>
                  <a:gd name="connsiteX12" fmla="*/ 1787525 w 2476500"/>
                  <a:gd name="connsiteY12" fmla="*/ 96044 h 1931194"/>
                  <a:gd name="connsiteX13" fmla="*/ 1785144 w 2476500"/>
                  <a:gd name="connsiteY13" fmla="*/ 646906 h 1931194"/>
                  <a:gd name="connsiteX14" fmla="*/ 1164432 w 2476500"/>
                  <a:gd name="connsiteY14" fmla="*/ 235745 h 1931194"/>
                  <a:gd name="connsiteX15" fmla="*/ 1050131 w 2476500"/>
                  <a:gd name="connsiteY15" fmla="*/ 264319 h 1931194"/>
                  <a:gd name="connsiteX16" fmla="*/ 940594 w 2476500"/>
                  <a:gd name="connsiteY16" fmla="*/ 257175 h 1931194"/>
                  <a:gd name="connsiteX17" fmla="*/ 909638 w 2476500"/>
                  <a:gd name="connsiteY17" fmla="*/ 169069 h 1931194"/>
                  <a:gd name="connsiteX18" fmla="*/ 869156 w 2476500"/>
                  <a:gd name="connsiteY18" fmla="*/ 0 h 1931194"/>
                  <a:gd name="connsiteX19" fmla="*/ 133350 w 2476500"/>
                  <a:gd name="connsiteY19" fmla="*/ 64294 h 1931194"/>
                  <a:gd name="connsiteX20" fmla="*/ 0 w 2476500"/>
                  <a:gd name="connsiteY20" fmla="*/ 311944 h 1931194"/>
                  <a:gd name="connsiteX21" fmla="*/ 250825 w 2476500"/>
                  <a:gd name="connsiteY21" fmla="*/ 353219 h 1931194"/>
                  <a:gd name="connsiteX22" fmla="*/ 501650 w 2476500"/>
                  <a:gd name="connsiteY22" fmla="*/ 394494 h 1931194"/>
                  <a:gd name="connsiteX23" fmla="*/ 501650 w 2476500"/>
                  <a:gd name="connsiteY23" fmla="*/ 578644 h 1931194"/>
                  <a:gd name="connsiteX24" fmla="*/ 933450 w 2476500"/>
                  <a:gd name="connsiteY24" fmla="*/ 492919 h 1931194"/>
                  <a:gd name="connsiteX0" fmla="*/ 933450 w 2476500"/>
                  <a:gd name="connsiteY0" fmla="*/ 492919 h 1931194"/>
                  <a:gd name="connsiteX1" fmla="*/ 833760 w 2476500"/>
                  <a:gd name="connsiteY1" fmla="*/ 65007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57510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71810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33697 w 2476500"/>
                  <a:gd name="connsiteY4" fmla="*/ 1354929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00360 w 2476500"/>
                  <a:gd name="connsiteY4" fmla="*/ 1369216 h 1931194"/>
                  <a:gd name="connsiteX5" fmla="*/ 173360 w 2476500"/>
                  <a:gd name="connsiteY5" fmla="*/ 1361279 h 1931194"/>
                  <a:gd name="connsiteX6" fmla="*/ 180975 w 2476500"/>
                  <a:gd name="connsiteY6" fmla="*/ 1597819 h 1931194"/>
                  <a:gd name="connsiteX7" fmla="*/ 1028700 w 2476500"/>
                  <a:gd name="connsiteY7" fmla="*/ 1778794 h 1931194"/>
                  <a:gd name="connsiteX8" fmla="*/ 1343025 w 2476500"/>
                  <a:gd name="connsiteY8" fmla="*/ 1931194 h 1931194"/>
                  <a:gd name="connsiteX9" fmla="*/ 1590675 w 2476500"/>
                  <a:gd name="connsiteY9" fmla="*/ 1893094 h 1931194"/>
                  <a:gd name="connsiteX10" fmla="*/ 2457450 w 2476500"/>
                  <a:gd name="connsiteY10" fmla="*/ 1092994 h 1931194"/>
                  <a:gd name="connsiteX11" fmla="*/ 2476500 w 2476500"/>
                  <a:gd name="connsiteY11" fmla="*/ 264319 h 1931194"/>
                  <a:gd name="connsiteX12" fmla="*/ 2476500 w 2476500"/>
                  <a:gd name="connsiteY12" fmla="*/ 111919 h 1931194"/>
                  <a:gd name="connsiteX13" fmla="*/ 1787525 w 2476500"/>
                  <a:gd name="connsiteY13" fmla="*/ 96044 h 1931194"/>
                  <a:gd name="connsiteX14" fmla="*/ 1785144 w 2476500"/>
                  <a:gd name="connsiteY14" fmla="*/ 646906 h 1931194"/>
                  <a:gd name="connsiteX15" fmla="*/ 1164432 w 2476500"/>
                  <a:gd name="connsiteY15" fmla="*/ 235745 h 1931194"/>
                  <a:gd name="connsiteX16" fmla="*/ 1050131 w 2476500"/>
                  <a:gd name="connsiteY16" fmla="*/ 264319 h 1931194"/>
                  <a:gd name="connsiteX17" fmla="*/ 940594 w 2476500"/>
                  <a:gd name="connsiteY17" fmla="*/ 257175 h 1931194"/>
                  <a:gd name="connsiteX18" fmla="*/ 909638 w 2476500"/>
                  <a:gd name="connsiteY18" fmla="*/ 169069 h 1931194"/>
                  <a:gd name="connsiteX19" fmla="*/ 869156 w 2476500"/>
                  <a:gd name="connsiteY19" fmla="*/ 0 h 1931194"/>
                  <a:gd name="connsiteX20" fmla="*/ 133350 w 2476500"/>
                  <a:gd name="connsiteY20" fmla="*/ 64294 h 1931194"/>
                  <a:gd name="connsiteX21" fmla="*/ 0 w 2476500"/>
                  <a:gd name="connsiteY21" fmla="*/ 311944 h 1931194"/>
                  <a:gd name="connsiteX22" fmla="*/ 250825 w 2476500"/>
                  <a:gd name="connsiteY22" fmla="*/ 353219 h 1931194"/>
                  <a:gd name="connsiteX23" fmla="*/ 501650 w 2476500"/>
                  <a:gd name="connsiteY23" fmla="*/ 394494 h 1931194"/>
                  <a:gd name="connsiteX24" fmla="*/ 501650 w 2476500"/>
                  <a:gd name="connsiteY24" fmla="*/ 578644 h 1931194"/>
                  <a:gd name="connsiteX25" fmla="*/ 933450 w 2476500"/>
                  <a:gd name="connsiteY25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64654 w 2476500"/>
                  <a:gd name="connsiteY4" fmla="*/ 1202529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7710 w 2476500"/>
                  <a:gd name="connsiteY2" fmla="*/ 821529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300360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501650 w 2476500"/>
                  <a:gd name="connsiteY25" fmla="*/ 578644 h 1931194"/>
                  <a:gd name="connsiteX26" fmla="*/ 933450 w 2476500"/>
                  <a:gd name="connsiteY26" fmla="*/ 492919 h 1931194"/>
                  <a:gd name="connsiteX0" fmla="*/ 933450 w 2476500"/>
                  <a:gd name="connsiteY0" fmla="*/ 4929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33450 w 2476500"/>
                  <a:gd name="connsiteY26" fmla="*/ 4929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08360 w 2476500"/>
                  <a:gd name="connsiteY1" fmla="*/ 643729 h 1931194"/>
                  <a:gd name="connsiteX2" fmla="*/ 680566 w 2476500"/>
                  <a:gd name="connsiteY2" fmla="*/ 819148 h 1931194"/>
                  <a:gd name="connsiteX3" fmla="*/ 462285 w 2476500"/>
                  <a:gd name="connsiteY3" fmla="*/ 1005679 h 1931194"/>
                  <a:gd name="connsiteX4" fmla="*/ 376561 w 2476500"/>
                  <a:gd name="connsiteY4" fmla="*/ 1204911 h 1931194"/>
                  <a:gd name="connsiteX5" fmla="*/ 295598 w 2476500"/>
                  <a:gd name="connsiteY5" fmla="*/ 1369216 h 1931194"/>
                  <a:gd name="connsiteX6" fmla="*/ 173360 w 2476500"/>
                  <a:gd name="connsiteY6" fmla="*/ 1361279 h 1931194"/>
                  <a:gd name="connsiteX7" fmla="*/ 180975 w 2476500"/>
                  <a:gd name="connsiteY7" fmla="*/ 1597819 h 1931194"/>
                  <a:gd name="connsiteX8" fmla="*/ 1028700 w 2476500"/>
                  <a:gd name="connsiteY8" fmla="*/ 1778794 h 1931194"/>
                  <a:gd name="connsiteX9" fmla="*/ 1343025 w 2476500"/>
                  <a:gd name="connsiteY9" fmla="*/ 1931194 h 1931194"/>
                  <a:gd name="connsiteX10" fmla="*/ 1590675 w 2476500"/>
                  <a:gd name="connsiteY10" fmla="*/ 1893094 h 1931194"/>
                  <a:gd name="connsiteX11" fmla="*/ 2457450 w 2476500"/>
                  <a:gd name="connsiteY11" fmla="*/ 1092994 h 1931194"/>
                  <a:gd name="connsiteX12" fmla="*/ 2476500 w 2476500"/>
                  <a:gd name="connsiteY12" fmla="*/ 264319 h 1931194"/>
                  <a:gd name="connsiteX13" fmla="*/ 2476500 w 2476500"/>
                  <a:gd name="connsiteY13" fmla="*/ 111919 h 1931194"/>
                  <a:gd name="connsiteX14" fmla="*/ 1787525 w 2476500"/>
                  <a:gd name="connsiteY14" fmla="*/ 96044 h 1931194"/>
                  <a:gd name="connsiteX15" fmla="*/ 1785144 w 2476500"/>
                  <a:gd name="connsiteY15" fmla="*/ 646906 h 1931194"/>
                  <a:gd name="connsiteX16" fmla="*/ 1164432 w 2476500"/>
                  <a:gd name="connsiteY16" fmla="*/ 235745 h 1931194"/>
                  <a:gd name="connsiteX17" fmla="*/ 1050131 w 2476500"/>
                  <a:gd name="connsiteY17" fmla="*/ 264319 h 1931194"/>
                  <a:gd name="connsiteX18" fmla="*/ 940594 w 2476500"/>
                  <a:gd name="connsiteY18" fmla="*/ 257175 h 1931194"/>
                  <a:gd name="connsiteX19" fmla="*/ 909638 w 2476500"/>
                  <a:gd name="connsiteY19" fmla="*/ 169069 h 1931194"/>
                  <a:gd name="connsiteX20" fmla="*/ 869156 w 2476500"/>
                  <a:gd name="connsiteY20" fmla="*/ 0 h 1931194"/>
                  <a:gd name="connsiteX21" fmla="*/ 133350 w 2476500"/>
                  <a:gd name="connsiteY21" fmla="*/ 64294 h 1931194"/>
                  <a:gd name="connsiteX22" fmla="*/ 0 w 2476500"/>
                  <a:gd name="connsiteY22" fmla="*/ 311944 h 1931194"/>
                  <a:gd name="connsiteX23" fmla="*/ 250825 w 2476500"/>
                  <a:gd name="connsiteY23" fmla="*/ 353219 h 1931194"/>
                  <a:gd name="connsiteX24" fmla="*/ 501650 w 2476500"/>
                  <a:gd name="connsiteY24" fmla="*/ 394494 h 1931194"/>
                  <a:gd name="connsiteX25" fmla="*/ 620713 w 2476500"/>
                  <a:gd name="connsiteY25" fmla="*/ 340519 h 1931194"/>
                  <a:gd name="connsiteX26" fmla="*/ 985837 w 2476500"/>
                  <a:gd name="connsiteY26" fmla="*/ 454819 h 1931194"/>
                  <a:gd name="connsiteX0" fmla="*/ 985837 w 2476500"/>
                  <a:gd name="connsiteY0" fmla="*/ 454819 h 1931194"/>
                  <a:gd name="connsiteX1" fmla="*/ 886148 w 2476500"/>
                  <a:gd name="connsiteY1" fmla="*/ 569117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6167 w 2476500"/>
                  <a:gd name="connsiteY1" fmla="*/ 642935 h 1931194"/>
                  <a:gd name="connsiteX2" fmla="*/ 808360 w 2476500"/>
                  <a:gd name="connsiteY2" fmla="*/ 643729 h 1931194"/>
                  <a:gd name="connsiteX3" fmla="*/ 680566 w 2476500"/>
                  <a:gd name="connsiteY3" fmla="*/ 819148 h 1931194"/>
                  <a:gd name="connsiteX4" fmla="*/ 462285 w 2476500"/>
                  <a:gd name="connsiteY4" fmla="*/ 1005679 h 1931194"/>
                  <a:gd name="connsiteX5" fmla="*/ 376561 w 2476500"/>
                  <a:gd name="connsiteY5" fmla="*/ 1204911 h 1931194"/>
                  <a:gd name="connsiteX6" fmla="*/ 295598 w 2476500"/>
                  <a:gd name="connsiteY6" fmla="*/ 1369216 h 1931194"/>
                  <a:gd name="connsiteX7" fmla="*/ 173360 w 2476500"/>
                  <a:gd name="connsiteY7" fmla="*/ 1361279 h 1931194"/>
                  <a:gd name="connsiteX8" fmla="*/ 180975 w 2476500"/>
                  <a:gd name="connsiteY8" fmla="*/ 1597819 h 1931194"/>
                  <a:gd name="connsiteX9" fmla="*/ 1028700 w 2476500"/>
                  <a:gd name="connsiteY9" fmla="*/ 1778794 h 1931194"/>
                  <a:gd name="connsiteX10" fmla="*/ 1343025 w 2476500"/>
                  <a:gd name="connsiteY10" fmla="*/ 1931194 h 1931194"/>
                  <a:gd name="connsiteX11" fmla="*/ 1590675 w 2476500"/>
                  <a:gd name="connsiteY11" fmla="*/ 1893094 h 1931194"/>
                  <a:gd name="connsiteX12" fmla="*/ 2457450 w 2476500"/>
                  <a:gd name="connsiteY12" fmla="*/ 1092994 h 1931194"/>
                  <a:gd name="connsiteX13" fmla="*/ 2476500 w 2476500"/>
                  <a:gd name="connsiteY13" fmla="*/ 264319 h 1931194"/>
                  <a:gd name="connsiteX14" fmla="*/ 2476500 w 2476500"/>
                  <a:gd name="connsiteY14" fmla="*/ 111919 h 1931194"/>
                  <a:gd name="connsiteX15" fmla="*/ 1787525 w 2476500"/>
                  <a:gd name="connsiteY15" fmla="*/ 96044 h 1931194"/>
                  <a:gd name="connsiteX16" fmla="*/ 1785144 w 2476500"/>
                  <a:gd name="connsiteY16" fmla="*/ 646906 h 1931194"/>
                  <a:gd name="connsiteX17" fmla="*/ 1164432 w 2476500"/>
                  <a:gd name="connsiteY17" fmla="*/ 235745 h 1931194"/>
                  <a:gd name="connsiteX18" fmla="*/ 1050131 w 2476500"/>
                  <a:gd name="connsiteY18" fmla="*/ 264319 h 1931194"/>
                  <a:gd name="connsiteX19" fmla="*/ 940594 w 2476500"/>
                  <a:gd name="connsiteY19" fmla="*/ 257175 h 1931194"/>
                  <a:gd name="connsiteX20" fmla="*/ 909638 w 2476500"/>
                  <a:gd name="connsiteY20" fmla="*/ 169069 h 1931194"/>
                  <a:gd name="connsiteX21" fmla="*/ 869156 w 2476500"/>
                  <a:gd name="connsiteY21" fmla="*/ 0 h 1931194"/>
                  <a:gd name="connsiteX22" fmla="*/ 133350 w 2476500"/>
                  <a:gd name="connsiteY22" fmla="*/ 64294 h 1931194"/>
                  <a:gd name="connsiteX23" fmla="*/ 0 w 2476500"/>
                  <a:gd name="connsiteY23" fmla="*/ 311944 h 1931194"/>
                  <a:gd name="connsiteX24" fmla="*/ 250825 w 2476500"/>
                  <a:gd name="connsiteY24" fmla="*/ 353219 h 1931194"/>
                  <a:gd name="connsiteX25" fmla="*/ 501650 w 2476500"/>
                  <a:gd name="connsiteY25" fmla="*/ 394494 h 1931194"/>
                  <a:gd name="connsiteX26" fmla="*/ 620713 w 2476500"/>
                  <a:gd name="connsiteY26" fmla="*/ 340519 h 1931194"/>
                  <a:gd name="connsiteX27" fmla="*/ 985837 w 2476500"/>
                  <a:gd name="connsiteY27" fmla="*/ 454819 h 1931194"/>
                  <a:gd name="connsiteX0" fmla="*/ 985837 w 2476500"/>
                  <a:gd name="connsiteY0" fmla="*/ 454819 h 1931194"/>
                  <a:gd name="connsiteX1" fmla="*/ 1033785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85837 w 2476500"/>
                  <a:gd name="connsiteY0" fmla="*/ 454819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85837 w 2476500"/>
                  <a:gd name="connsiteY28" fmla="*/ 454819 h 1931194"/>
                  <a:gd name="connsiteX0" fmla="*/ 990600 w 2476500"/>
                  <a:gd name="connsiteY0" fmla="*/ 450056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90600 w 2476500"/>
                  <a:gd name="connsiteY28" fmla="*/ 450056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5144 w 2476500"/>
                  <a:gd name="connsiteY17" fmla="*/ 646906 h 1931194"/>
                  <a:gd name="connsiteX18" fmla="*/ 1164432 w 2476500"/>
                  <a:gd name="connsiteY18" fmla="*/ 235745 h 1931194"/>
                  <a:gd name="connsiteX19" fmla="*/ 1050131 w 2476500"/>
                  <a:gd name="connsiteY19" fmla="*/ 264319 h 1931194"/>
                  <a:gd name="connsiteX20" fmla="*/ 940594 w 2476500"/>
                  <a:gd name="connsiteY20" fmla="*/ 257175 h 1931194"/>
                  <a:gd name="connsiteX21" fmla="*/ 909638 w 2476500"/>
                  <a:gd name="connsiteY21" fmla="*/ 169069 h 1931194"/>
                  <a:gd name="connsiteX22" fmla="*/ 869156 w 2476500"/>
                  <a:gd name="connsiteY22" fmla="*/ 0 h 1931194"/>
                  <a:gd name="connsiteX23" fmla="*/ 133350 w 2476500"/>
                  <a:gd name="connsiteY23" fmla="*/ 64294 h 1931194"/>
                  <a:gd name="connsiteX24" fmla="*/ 0 w 2476500"/>
                  <a:gd name="connsiteY24" fmla="*/ 311944 h 1931194"/>
                  <a:gd name="connsiteX25" fmla="*/ 250825 w 2476500"/>
                  <a:gd name="connsiteY25" fmla="*/ 353219 h 1931194"/>
                  <a:gd name="connsiteX26" fmla="*/ 501650 w 2476500"/>
                  <a:gd name="connsiteY26" fmla="*/ 394494 h 1931194"/>
                  <a:gd name="connsiteX27" fmla="*/ 620713 w 2476500"/>
                  <a:gd name="connsiteY27" fmla="*/ 340519 h 1931194"/>
                  <a:gd name="connsiteX28" fmla="*/ 962025 w 2476500"/>
                  <a:gd name="connsiteY28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787525 w 2476500"/>
                  <a:gd name="connsiteY16" fmla="*/ 9604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330325 w 2476500"/>
                  <a:gd name="connsiteY16" fmla="*/ 149384 h 1931194"/>
                  <a:gd name="connsiteX17" fmla="*/ 1782450 w 2476500"/>
                  <a:gd name="connsiteY17" fmla="*/ 490059 h 1931194"/>
                  <a:gd name="connsiteX18" fmla="*/ 1785144 w 2476500"/>
                  <a:gd name="connsiteY18" fmla="*/ 646906 h 1931194"/>
                  <a:gd name="connsiteX19" fmla="*/ 1164432 w 2476500"/>
                  <a:gd name="connsiteY19" fmla="*/ 235745 h 1931194"/>
                  <a:gd name="connsiteX20" fmla="*/ 1050131 w 2476500"/>
                  <a:gd name="connsiteY20" fmla="*/ 264319 h 1931194"/>
                  <a:gd name="connsiteX21" fmla="*/ 940594 w 2476500"/>
                  <a:gd name="connsiteY21" fmla="*/ 257175 h 1931194"/>
                  <a:gd name="connsiteX22" fmla="*/ 909638 w 2476500"/>
                  <a:gd name="connsiteY22" fmla="*/ 169069 h 1931194"/>
                  <a:gd name="connsiteX23" fmla="*/ 869156 w 2476500"/>
                  <a:gd name="connsiteY23" fmla="*/ 0 h 1931194"/>
                  <a:gd name="connsiteX24" fmla="*/ 133350 w 2476500"/>
                  <a:gd name="connsiteY24" fmla="*/ 64294 h 1931194"/>
                  <a:gd name="connsiteX25" fmla="*/ 0 w 2476500"/>
                  <a:gd name="connsiteY25" fmla="*/ 311944 h 1931194"/>
                  <a:gd name="connsiteX26" fmla="*/ 250825 w 2476500"/>
                  <a:gd name="connsiteY26" fmla="*/ 353219 h 1931194"/>
                  <a:gd name="connsiteX27" fmla="*/ 501650 w 2476500"/>
                  <a:gd name="connsiteY27" fmla="*/ 394494 h 1931194"/>
                  <a:gd name="connsiteX28" fmla="*/ 620713 w 2476500"/>
                  <a:gd name="connsiteY28" fmla="*/ 340519 h 1931194"/>
                  <a:gd name="connsiteX29" fmla="*/ 962025 w 2476500"/>
                  <a:gd name="connsiteY29" fmla="*/ 433388 h 1931194"/>
                  <a:gd name="connsiteX0" fmla="*/ 962025 w 2476500"/>
                  <a:gd name="connsiteY0" fmla="*/ 433388 h 1931194"/>
                  <a:gd name="connsiteX1" fmla="*/ 1105223 w 2476500"/>
                  <a:gd name="connsiteY1" fmla="*/ 552448 h 1931194"/>
                  <a:gd name="connsiteX2" fmla="*/ 1036167 w 2476500"/>
                  <a:gd name="connsiteY2" fmla="*/ 642935 h 1931194"/>
                  <a:gd name="connsiteX3" fmla="*/ 808360 w 2476500"/>
                  <a:gd name="connsiteY3" fmla="*/ 643729 h 1931194"/>
                  <a:gd name="connsiteX4" fmla="*/ 680566 w 2476500"/>
                  <a:gd name="connsiteY4" fmla="*/ 819148 h 1931194"/>
                  <a:gd name="connsiteX5" fmla="*/ 462285 w 2476500"/>
                  <a:gd name="connsiteY5" fmla="*/ 1005679 h 1931194"/>
                  <a:gd name="connsiteX6" fmla="*/ 376561 w 2476500"/>
                  <a:gd name="connsiteY6" fmla="*/ 1204911 h 1931194"/>
                  <a:gd name="connsiteX7" fmla="*/ 295598 w 2476500"/>
                  <a:gd name="connsiteY7" fmla="*/ 1369216 h 1931194"/>
                  <a:gd name="connsiteX8" fmla="*/ 173360 w 2476500"/>
                  <a:gd name="connsiteY8" fmla="*/ 1361279 h 1931194"/>
                  <a:gd name="connsiteX9" fmla="*/ 180975 w 2476500"/>
                  <a:gd name="connsiteY9" fmla="*/ 1597819 h 1931194"/>
                  <a:gd name="connsiteX10" fmla="*/ 1028700 w 2476500"/>
                  <a:gd name="connsiteY10" fmla="*/ 1778794 h 1931194"/>
                  <a:gd name="connsiteX11" fmla="*/ 1343025 w 2476500"/>
                  <a:gd name="connsiteY11" fmla="*/ 1931194 h 1931194"/>
                  <a:gd name="connsiteX12" fmla="*/ 1590675 w 2476500"/>
                  <a:gd name="connsiteY12" fmla="*/ 1893094 h 1931194"/>
                  <a:gd name="connsiteX13" fmla="*/ 2457450 w 2476500"/>
                  <a:gd name="connsiteY13" fmla="*/ 1092994 h 1931194"/>
                  <a:gd name="connsiteX14" fmla="*/ 2476500 w 2476500"/>
                  <a:gd name="connsiteY14" fmla="*/ 264319 h 1931194"/>
                  <a:gd name="connsiteX15" fmla="*/ 2476500 w 2476500"/>
                  <a:gd name="connsiteY15" fmla="*/ 111919 h 1931194"/>
                  <a:gd name="connsiteX16" fmla="*/ 1500510 w 2476500"/>
                  <a:gd name="connsiteY16" fmla="*/ 139539 h 1931194"/>
                  <a:gd name="connsiteX17" fmla="*/ 1330325 w 2476500"/>
                  <a:gd name="connsiteY17" fmla="*/ 149384 h 1931194"/>
                  <a:gd name="connsiteX18" fmla="*/ 1782450 w 2476500"/>
                  <a:gd name="connsiteY18" fmla="*/ 490059 h 1931194"/>
                  <a:gd name="connsiteX19" fmla="*/ 1785144 w 2476500"/>
                  <a:gd name="connsiteY19" fmla="*/ 646906 h 1931194"/>
                  <a:gd name="connsiteX20" fmla="*/ 1164432 w 2476500"/>
                  <a:gd name="connsiteY20" fmla="*/ 235745 h 1931194"/>
                  <a:gd name="connsiteX21" fmla="*/ 1050131 w 2476500"/>
                  <a:gd name="connsiteY21" fmla="*/ 264319 h 1931194"/>
                  <a:gd name="connsiteX22" fmla="*/ 940594 w 2476500"/>
                  <a:gd name="connsiteY22" fmla="*/ 257175 h 1931194"/>
                  <a:gd name="connsiteX23" fmla="*/ 909638 w 2476500"/>
                  <a:gd name="connsiteY23" fmla="*/ 169069 h 1931194"/>
                  <a:gd name="connsiteX24" fmla="*/ 869156 w 2476500"/>
                  <a:gd name="connsiteY24" fmla="*/ 0 h 1931194"/>
                  <a:gd name="connsiteX25" fmla="*/ 133350 w 2476500"/>
                  <a:gd name="connsiteY25" fmla="*/ 64294 h 1931194"/>
                  <a:gd name="connsiteX26" fmla="*/ 0 w 2476500"/>
                  <a:gd name="connsiteY26" fmla="*/ 311944 h 1931194"/>
                  <a:gd name="connsiteX27" fmla="*/ 250825 w 2476500"/>
                  <a:gd name="connsiteY27" fmla="*/ 353219 h 1931194"/>
                  <a:gd name="connsiteX28" fmla="*/ 501650 w 2476500"/>
                  <a:gd name="connsiteY28" fmla="*/ 394494 h 1931194"/>
                  <a:gd name="connsiteX29" fmla="*/ 620713 w 2476500"/>
                  <a:gd name="connsiteY29" fmla="*/ 340519 h 1931194"/>
                  <a:gd name="connsiteX30" fmla="*/ 962025 w 2476500"/>
                  <a:gd name="connsiteY30" fmla="*/ 433388 h 1931194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982350 w 2476500"/>
                  <a:gd name="connsiteY16" fmla="*/ 0 h 1997395"/>
                  <a:gd name="connsiteX17" fmla="*/ 1330325 w 2476500"/>
                  <a:gd name="connsiteY17" fmla="*/ 215585 h 1997395"/>
                  <a:gd name="connsiteX18" fmla="*/ 1782450 w 2476500"/>
                  <a:gd name="connsiteY18" fmla="*/ 556260 h 1997395"/>
                  <a:gd name="connsiteX19" fmla="*/ 1785144 w 2476500"/>
                  <a:gd name="connsiteY19" fmla="*/ 713107 h 1997395"/>
                  <a:gd name="connsiteX20" fmla="*/ 1164432 w 2476500"/>
                  <a:gd name="connsiteY20" fmla="*/ 301946 h 1997395"/>
                  <a:gd name="connsiteX21" fmla="*/ 1050131 w 2476500"/>
                  <a:gd name="connsiteY21" fmla="*/ 330520 h 1997395"/>
                  <a:gd name="connsiteX22" fmla="*/ 940594 w 2476500"/>
                  <a:gd name="connsiteY22" fmla="*/ 323376 h 1997395"/>
                  <a:gd name="connsiteX23" fmla="*/ 909638 w 2476500"/>
                  <a:gd name="connsiteY23" fmla="*/ 235270 h 1997395"/>
                  <a:gd name="connsiteX24" fmla="*/ 869156 w 2476500"/>
                  <a:gd name="connsiteY24" fmla="*/ 66201 h 1997395"/>
                  <a:gd name="connsiteX25" fmla="*/ 133350 w 2476500"/>
                  <a:gd name="connsiteY25" fmla="*/ 130495 h 1997395"/>
                  <a:gd name="connsiteX26" fmla="*/ 0 w 2476500"/>
                  <a:gd name="connsiteY26" fmla="*/ 378145 h 1997395"/>
                  <a:gd name="connsiteX27" fmla="*/ 250825 w 2476500"/>
                  <a:gd name="connsiteY27" fmla="*/ 419420 h 1997395"/>
                  <a:gd name="connsiteX28" fmla="*/ 501650 w 2476500"/>
                  <a:gd name="connsiteY28" fmla="*/ 460695 h 1997395"/>
                  <a:gd name="connsiteX29" fmla="*/ 620713 w 2476500"/>
                  <a:gd name="connsiteY29" fmla="*/ 406720 h 1997395"/>
                  <a:gd name="connsiteX30" fmla="*/ 962025 w 2476500"/>
                  <a:gd name="connsiteY30" fmla="*/ 499589 h 1997395"/>
                  <a:gd name="connsiteX0" fmla="*/ 962025 w 2476500"/>
                  <a:gd name="connsiteY0" fmla="*/ 499589 h 1997395"/>
                  <a:gd name="connsiteX1" fmla="*/ 1105223 w 2476500"/>
                  <a:gd name="connsiteY1" fmla="*/ 618649 h 1997395"/>
                  <a:gd name="connsiteX2" fmla="*/ 1036167 w 2476500"/>
                  <a:gd name="connsiteY2" fmla="*/ 709136 h 1997395"/>
                  <a:gd name="connsiteX3" fmla="*/ 808360 w 2476500"/>
                  <a:gd name="connsiteY3" fmla="*/ 709930 h 1997395"/>
                  <a:gd name="connsiteX4" fmla="*/ 680566 w 2476500"/>
                  <a:gd name="connsiteY4" fmla="*/ 885349 h 1997395"/>
                  <a:gd name="connsiteX5" fmla="*/ 462285 w 2476500"/>
                  <a:gd name="connsiteY5" fmla="*/ 1071880 h 1997395"/>
                  <a:gd name="connsiteX6" fmla="*/ 376561 w 2476500"/>
                  <a:gd name="connsiteY6" fmla="*/ 1271112 h 1997395"/>
                  <a:gd name="connsiteX7" fmla="*/ 295598 w 2476500"/>
                  <a:gd name="connsiteY7" fmla="*/ 1435417 h 1997395"/>
                  <a:gd name="connsiteX8" fmla="*/ 173360 w 2476500"/>
                  <a:gd name="connsiteY8" fmla="*/ 1427480 h 1997395"/>
                  <a:gd name="connsiteX9" fmla="*/ 180975 w 2476500"/>
                  <a:gd name="connsiteY9" fmla="*/ 1664020 h 1997395"/>
                  <a:gd name="connsiteX10" fmla="*/ 1028700 w 2476500"/>
                  <a:gd name="connsiteY10" fmla="*/ 1844995 h 1997395"/>
                  <a:gd name="connsiteX11" fmla="*/ 1343025 w 2476500"/>
                  <a:gd name="connsiteY11" fmla="*/ 1997395 h 1997395"/>
                  <a:gd name="connsiteX12" fmla="*/ 1590675 w 2476500"/>
                  <a:gd name="connsiteY12" fmla="*/ 1959295 h 1997395"/>
                  <a:gd name="connsiteX13" fmla="*/ 2457450 w 2476500"/>
                  <a:gd name="connsiteY13" fmla="*/ 1159195 h 1997395"/>
                  <a:gd name="connsiteX14" fmla="*/ 2476500 w 2476500"/>
                  <a:gd name="connsiteY14" fmla="*/ 330520 h 1997395"/>
                  <a:gd name="connsiteX15" fmla="*/ 2476500 w 2476500"/>
                  <a:gd name="connsiteY15" fmla="*/ 178120 h 1997395"/>
                  <a:gd name="connsiteX16" fmla="*/ 1741810 w 2476500"/>
                  <a:gd name="connsiteY16" fmla="*/ 87631 h 1997395"/>
                  <a:gd name="connsiteX17" fmla="*/ 982350 w 2476500"/>
                  <a:gd name="connsiteY17" fmla="*/ 0 h 1997395"/>
                  <a:gd name="connsiteX18" fmla="*/ 1330325 w 2476500"/>
                  <a:gd name="connsiteY18" fmla="*/ 215585 h 1997395"/>
                  <a:gd name="connsiteX19" fmla="*/ 1782450 w 2476500"/>
                  <a:gd name="connsiteY19" fmla="*/ 556260 h 1997395"/>
                  <a:gd name="connsiteX20" fmla="*/ 1785144 w 2476500"/>
                  <a:gd name="connsiteY20" fmla="*/ 713107 h 1997395"/>
                  <a:gd name="connsiteX21" fmla="*/ 1164432 w 2476500"/>
                  <a:gd name="connsiteY21" fmla="*/ 301946 h 1997395"/>
                  <a:gd name="connsiteX22" fmla="*/ 1050131 w 2476500"/>
                  <a:gd name="connsiteY22" fmla="*/ 330520 h 1997395"/>
                  <a:gd name="connsiteX23" fmla="*/ 940594 w 2476500"/>
                  <a:gd name="connsiteY23" fmla="*/ 323376 h 1997395"/>
                  <a:gd name="connsiteX24" fmla="*/ 909638 w 2476500"/>
                  <a:gd name="connsiteY24" fmla="*/ 235270 h 1997395"/>
                  <a:gd name="connsiteX25" fmla="*/ 869156 w 2476500"/>
                  <a:gd name="connsiteY25" fmla="*/ 66201 h 1997395"/>
                  <a:gd name="connsiteX26" fmla="*/ 133350 w 2476500"/>
                  <a:gd name="connsiteY26" fmla="*/ 130495 h 1997395"/>
                  <a:gd name="connsiteX27" fmla="*/ 0 w 2476500"/>
                  <a:gd name="connsiteY27" fmla="*/ 378145 h 1997395"/>
                  <a:gd name="connsiteX28" fmla="*/ 250825 w 2476500"/>
                  <a:gd name="connsiteY28" fmla="*/ 419420 h 1997395"/>
                  <a:gd name="connsiteX29" fmla="*/ 501650 w 2476500"/>
                  <a:gd name="connsiteY29" fmla="*/ 460695 h 1997395"/>
                  <a:gd name="connsiteX30" fmla="*/ 620713 w 2476500"/>
                  <a:gd name="connsiteY30" fmla="*/ 406720 h 1997395"/>
                  <a:gd name="connsiteX31" fmla="*/ 962025 w 2476500"/>
                  <a:gd name="connsiteY31" fmla="*/ 499589 h 1997395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89758 h 2087564"/>
                  <a:gd name="connsiteX1" fmla="*/ 1105223 w 2476500"/>
                  <a:gd name="connsiteY1" fmla="*/ 708818 h 2087564"/>
                  <a:gd name="connsiteX2" fmla="*/ 1036167 w 2476500"/>
                  <a:gd name="connsiteY2" fmla="*/ 799305 h 2087564"/>
                  <a:gd name="connsiteX3" fmla="*/ 808360 w 2476500"/>
                  <a:gd name="connsiteY3" fmla="*/ 800099 h 2087564"/>
                  <a:gd name="connsiteX4" fmla="*/ 680566 w 2476500"/>
                  <a:gd name="connsiteY4" fmla="*/ 975518 h 2087564"/>
                  <a:gd name="connsiteX5" fmla="*/ 462285 w 2476500"/>
                  <a:gd name="connsiteY5" fmla="*/ 1162049 h 2087564"/>
                  <a:gd name="connsiteX6" fmla="*/ 376561 w 2476500"/>
                  <a:gd name="connsiteY6" fmla="*/ 1361281 h 2087564"/>
                  <a:gd name="connsiteX7" fmla="*/ 295598 w 2476500"/>
                  <a:gd name="connsiteY7" fmla="*/ 1525586 h 2087564"/>
                  <a:gd name="connsiteX8" fmla="*/ 173360 w 2476500"/>
                  <a:gd name="connsiteY8" fmla="*/ 1517649 h 2087564"/>
                  <a:gd name="connsiteX9" fmla="*/ 180975 w 2476500"/>
                  <a:gd name="connsiteY9" fmla="*/ 1754189 h 2087564"/>
                  <a:gd name="connsiteX10" fmla="*/ 1028700 w 2476500"/>
                  <a:gd name="connsiteY10" fmla="*/ 1935164 h 2087564"/>
                  <a:gd name="connsiteX11" fmla="*/ 1343025 w 2476500"/>
                  <a:gd name="connsiteY11" fmla="*/ 2087564 h 2087564"/>
                  <a:gd name="connsiteX12" fmla="*/ 1590675 w 2476500"/>
                  <a:gd name="connsiteY12" fmla="*/ 2049464 h 2087564"/>
                  <a:gd name="connsiteX13" fmla="*/ 2457450 w 2476500"/>
                  <a:gd name="connsiteY13" fmla="*/ 1249364 h 2087564"/>
                  <a:gd name="connsiteX14" fmla="*/ 2476500 w 2476500"/>
                  <a:gd name="connsiteY14" fmla="*/ 420689 h 2087564"/>
                  <a:gd name="connsiteX15" fmla="*/ 2476500 w 2476500"/>
                  <a:gd name="connsiteY15" fmla="*/ 268289 h 2087564"/>
                  <a:gd name="connsiteX16" fmla="*/ 878210 w 2476500"/>
                  <a:gd name="connsiteY16" fmla="*/ 0 h 2087564"/>
                  <a:gd name="connsiteX17" fmla="*/ 982350 w 2476500"/>
                  <a:gd name="connsiteY17" fmla="*/ 90169 h 2087564"/>
                  <a:gd name="connsiteX18" fmla="*/ 1330325 w 2476500"/>
                  <a:gd name="connsiteY18" fmla="*/ 305754 h 2087564"/>
                  <a:gd name="connsiteX19" fmla="*/ 1782450 w 2476500"/>
                  <a:gd name="connsiteY19" fmla="*/ 646429 h 2087564"/>
                  <a:gd name="connsiteX20" fmla="*/ 1785144 w 2476500"/>
                  <a:gd name="connsiteY20" fmla="*/ 803276 h 2087564"/>
                  <a:gd name="connsiteX21" fmla="*/ 1164432 w 2476500"/>
                  <a:gd name="connsiteY21" fmla="*/ 392115 h 2087564"/>
                  <a:gd name="connsiteX22" fmla="*/ 1050131 w 2476500"/>
                  <a:gd name="connsiteY22" fmla="*/ 420689 h 2087564"/>
                  <a:gd name="connsiteX23" fmla="*/ 940594 w 2476500"/>
                  <a:gd name="connsiteY23" fmla="*/ 413545 h 2087564"/>
                  <a:gd name="connsiteX24" fmla="*/ 909638 w 2476500"/>
                  <a:gd name="connsiteY24" fmla="*/ 325439 h 2087564"/>
                  <a:gd name="connsiteX25" fmla="*/ 869156 w 2476500"/>
                  <a:gd name="connsiteY25" fmla="*/ 156370 h 2087564"/>
                  <a:gd name="connsiteX26" fmla="*/ 133350 w 2476500"/>
                  <a:gd name="connsiteY26" fmla="*/ 220664 h 2087564"/>
                  <a:gd name="connsiteX27" fmla="*/ 0 w 2476500"/>
                  <a:gd name="connsiteY27" fmla="*/ 468314 h 2087564"/>
                  <a:gd name="connsiteX28" fmla="*/ 250825 w 2476500"/>
                  <a:gd name="connsiteY28" fmla="*/ 509589 h 2087564"/>
                  <a:gd name="connsiteX29" fmla="*/ 501650 w 2476500"/>
                  <a:gd name="connsiteY29" fmla="*/ 550864 h 2087564"/>
                  <a:gd name="connsiteX30" fmla="*/ 620713 w 2476500"/>
                  <a:gd name="connsiteY30" fmla="*/ 496889 h 2087564"/>
                  <a:gd name="connsiteX31" fmla="*/ 962025 w 2476500"/>
                  <a:gd name="connsiteY31" fmla="*/ 589758 h 2087564"/>
                  <a:gd name="connsiteX0" fmla="*/ 962025 w 2476500"/>
                  <a:gd name="connsiteY0" fmla="*/ 596882 h 2094688"/>
                  <a:gd name="connsiteX1" fmla="*/ 1105223 w 2476500"/>
                  <a:gd name="connsiteY1" fmla="*/ 715942 h 2094688"/>
                  <a:gd name="connsiteX2" fmla="*/ 1036167 w 2476500"/>
                  <a:gd name="connsiteY2" fmla="*/ 806429 h 2094688"/>
                  <a:gd name="connsiteX3" fmla="*/ 808360 w 2476500"/>
                  <a:gd name="connsiteY3" fmla="*/ 807223 h 2094688"/>
                  <a:gd name="connsiteX4" fmla="*/ 680566 w 2476500"/>
                  <a:gd name="connsiteY4" fmla="*/ 982642 h 2094688"/>
                  <a:gd name="connsiteX5" fmla="*/ 462285 w 2476500"/>
                  <a:gd name="connsiteY5" fmla="*/ 1169173 h 2094688"/>
                  <a:gd name="connsiteX6" fmla="*/ 376561 w 2476500"/>
                  <a:gd name="connsiteY6" fmla="*/ 1368405 h 2094688"/>
                  <a:gd name="connsiteX7" fmla="*/ 295598 w 2476500"/>
                  <a:gd name="connsiteY7" fmla="*/ 1532710 h 2094688"/>
                  <a:gd name="connsiteX8" fmla="*/ 173360 w 2476500"/>
                  <a:gd name="connsiteY8" fmla="*/ 1524773 h 2094688"/>
                  <a:gd name="connsiteX9" fmla="*/ 180975 w 2476500"/>
                  <a:gd name="connsiteY9" fmla="*/ 1761313 h 2094688"/>
                  <a:gd name="connsiteX10" fmla="*/ 1028700 w 2476500"/>
                  <a:gd name="connsiteY10" fmla="*/ 1942288 h 2094688"/>
                  <a:gd name="connsiteX11" fmla="*/ 1343025 w 2476500"/>
                  <a:gd name="connsiteY11" fmla="*/ 2094688 h 2094688"/>
                  <a:gd name="connsiteX12" fmla="*/ 1590675 w 2476500"/>
                  <a:gd name="connsiteY12" fmla="*/ 2056588 h 2094688"/>
                  <a:gd name="connsiteX13" fmla="*/ 2457450 w 2476500"/>
                  <a:gd name="connsiteY13" fmla="*/ 1256488 h 2094688"/>
                  <a:gd name="connsiteX14" fmla="*/ 2476500 w 2476500"/>
                  <a:gd name="connsiteY14" fmla="*/ 427813 h 2094688"/>
                  <a:gd name="connsiteX15" fmla="*/ 2476500 w 2476500"/>
                  <a:gd name="connsiteY15" fmla="*/ 275413 h 2094688"/>
                  <a:gd name="connsiteX16" fmla="*/ 878210 w 2476500"/>
                  <a:gd name="connsiteY16" fmla="*/ 7124 h 2094688"/>
                  <a:gd name="connsiteX17" fmla="*/ 982350 w 2476500"/>
                  <a:gd name="connsiteY17" fmla="*/ 97293 h 2094688"/>
                  <a:gd name="connsiteX18" fmla="*/ 1330325 w 2476500"/>
                  <a:gd name="connsiteY18" fmla="*/ 312878 h 2094688"/>
                  <a:gd name="connsiteX19" fmla="*/ 1782450 w 2476500"/>
                  <a:gd name="connsiteY19" fmla="*/ 653553 h 2094688"/>
                  <a:gd name="connsiteX20" fmla="*/ 1785144 w 2476500"/>
                  <a:gd name="connsiteY20" fmla="*/ 810400 h 2094688"/>
                  <a:gd name="connsiteX21" fmla="*/ 1164432 w 2476500"/>
                  <a:gd name="connsiteY21" fmla="*/ 399239 h 2094688"/>
                  <a:gd name="connsiteX22" fmla="*/ 1050131 w 2476500"/>
                  <a:gd name="connsiteY22" fmla="*/ 427813 h 2094688"/>
                  <a:gd name="connsiteX23" fmla="*/ 940594 w 2476500"/>
                  <a:gd name="connsiteY23" fmla="*/ 420669 h 2094688"/>
                  <a:gd name="connsiteX24" fmla="*/ 909638 w 2476500"/>
                  <a:gd name="connsiteY24" fmla="*/ 332563 h 2094688"/>
                  <a:gd name="connsiteX25" fmla="*/ 869156 w 2476500"/>
                  <a:gd name="connsiteY25" fmla="*/ 163494 h 2094688"/>
                  <a:gd name="connsiteX26" fmla="*/ 133350 w 2476500"/>
                  <a:gd name="connsiteY26" fmla="*/ 227788 h 2094688"/>
                  <a:gd name="connsiteX27" fmla="*/ 0 w 2476500"/>
                  <a:gd name="connsiteY27" fmla="*/ 475438 h 2094688"/>
                  <a:gd name="connsiteX28" fmla="*/ 250825 w 2476500"/>
                  <a:gd name="connsiteY28" fmla="*/ 516713 h 2094688"/>
                  <a:gd name="connsiteX29" fmla="*/ 501650 w 2476500"/>
                  <a:gd name="connsiteY29" fmla="*/ 557988 h 2094688"/>
                  <a:gd name="connsiteX30" fmla="*/ 620713 w 2476500"/>
                  <a:gd name="connsiteY30" fmla="*/ 504013 h 2094688"/>
                  <a:gd name="connsiteX31" fmla="*/ 962025 w 2476500"/>
                  <a:gd name="connsiteY31" fmla="*/ 596882 h 2094688"/>
                  <a:gd name="connsiteX0" fmla="*/ 962025 w 2476500"/>
                  <a:gd name="connsiteY0" fmla="*/ 506433 h 2004239"/>
                  <a:gd name="connsiteX1" fmla="*/ 1105223 w 2476500"/>
                  <a:gd name="connsiteY1" fmla="*/ 625493 h 2004239"/>
                  <a:gd name="connsiteX2" fmla="*/ 1036167 w 2476500"/>
                  <a:gd name="connsiteY2" fmla="*/ 715980 h 2004239"/>
                  <a:gd name="connsiteX3" fmla="*/ 808360 w 2476500"/>
                  <a:gd name="connsiteY3" fmla="*/ 716774 h 2004239"/>
                  <a:gd name="connsiteX4" fmla="*/ 680566 w 2476500"/>
                  <a:gd name="connsiteY4" fmla="*/ 892193 h 2004239"/>
                  <a:gd name="connsiteX5" fmla="*/ 462285 w 2476500"/>
                  <a:gd name="connsiteY5" fmla="*/ 1078724 h 2004239"/>
                  <a:gd name="connsiteX6" fmla="*/ 376561 w 2476500"/>
                  <a:gd name="connsiteY6" fmla="*/ 1277956 h 2004239"/>
                  <a:gd name="connsiteX7" fmla="*/ 295598 w 2476500"/>
                  <a:gd name="connsiteY7" fmla="*/ 1442261 h 2004239"/>
                  <a:gd name="connsiteX8" fmla="*/ 173360 w 2476500"/>
                  <a:gd name="connsiteY8" fmla="*/ 1434324 h 2004239"/>
                  <a:gd name="connsiteX9" fmla="*/ 180975 w 2476500"/>
                  <a:gd name="connsiteY9" fmla="*/ 1670864 h 2004239"/>
                  <a:gd name="connsiteX10" fmla="*/ 1028700 w 2476500"/>
                  <a:gd name="connsiteY10" fmla="*/ 1851839 h 2004239"/>
                  <a:gd name="connsiteX11" fmla="*/ 1343025 w 2476500"/>
                  <a:gd name="connsiteY11" fmla="*/ 2004239 h 2004239"/>
                  <a:gd name="connsiteX12" fmla="*/ 1590675 w 2476500"/>
                  <a:gd name="connsiteY12" fmla="*/ 1966139 h 2004239"/>
                  <a:gd name="connsiteX13" fmla="*/ 2457450 w 2476500"/>
                  <a:gd name="connsiteY13" fmla="*/ 1166039 h 2004239"/>
                  <a:gd name="connsiteX14" fmla="*/ 2476500 w 2476500"/>
                  <a:gd name="connsiteY14" fmla="*/ 337364 h 2004239"/>
                  <a:gd name="connsiteX15" fmla="*/ 2476500 w 2476500"/>
                  <a:gd name="connsiteY15" fmla="*/ 184964 h 2004239"/>
                  <a:gd name="connsiteX16" fmla="*/ 713110 w 2476500"/>
                  <a:gd name="connsiteY16" fmla="*/ 18275 h 2004239"/>
                  <a:gd name="connsiteX17" fmla="*/ 982350 w 2476500"/>
                  <a:gd name="connsiteY17" fmla="*/ 6844 h 2004239"/>
                  <a:gd name="connsiteX18" fmla="*/ 1330325 w 2476500"/>
                  <a:gd name="connsiteY18" fmla="*/ 222429 h 2004239"/>
                  <a:gd name="connsiteX19" fmla="*/ 1782450 w 2476500"/>
                  <a:gd name="connsiteY19" fmla="*/ 563104 h 2004239"/>
                  <a:gd name="connsiteX20" fmla="*/ 1785144 w 2476500"/>
                  <a:gd name="connsiteY20" fmla="*/ 719951 h 2004239"/>
                  <a:gd name="connsiteX21" fmla="*/ 1164432 w 2476500"/>
                  <a:gd name="connsiteY21" fmla="*/ 308790 h 2004239"/>
                  <a:gd name="connsiteX22" fmla="*/ 1050131 w 2476500"/>
                  <a:gd name="connsiteY22" fmla="*/ 337364 h 2004239"/>
                  <a:gd name="connsiteX23" fmla="*/ 940594 w 2476500"/>
                  <a:gd name="connsiteY23" fmla="*/ 330220 h 2004239"/>
                  <a:gd name="connsiteX24" fmla="*/ 909638 w 2476500"/>
                  <a:gd name="connsiteY24" fmla="*/ 242114 h 2004239"/>
                  <a:gd name="connsiteX25" fmla="*/ 869156 w 2476500"/>
                  <a:gd name="connsiteY25" fmla="*/ 73045 h 2004239"/>
                  <a:gd name="connsiteX26" fmla="*/ 133350 w 2476500"/>
                  <a:gd name="connsiteY26" fmla="*/ 137339 h 2004239"/>
                  <a:gd name="connsiteX27" fmla="*/ 0 w 2476500"/>
                  <a:gd name="connsiteY27" fmla="*/ 384989 h 2004239"/>
                  <a:gd name="connsiteX28" fmla="*/ 250825 w 2476500"/>
                  <a:gd name="connsiteY28" fmla="*/ 426264 h 2004239"/>
                  <a:gd name="connsiteX29" fmla="*/ 501650 w 2476500"/>
                  <a:gd name="connsiteY29" fmla="*/ 467539 h 2004239"/>
                  <a:gd name="connsiteX30" fmla="*/ 620713 w 2476500"/>
                  <a:gd name="connsiteY30" fmla="*/ 413564 h 2004239"/>
                  <a:gd name="connsiteX31" fmla="*/ 962025 w 2476500"/>
                  <a:gd name="connsiteY31" fmla="*/ 506433 h 2004239"/>
                  <a:gd name="connsiteX0" fmla="*/ 962025 w 2476500"/>
                  <a:gd name="connsiteY0" fmla="*/ 517033 h 2014839"/>
                  <a:gd name="connsiteX1" fmla="*/ 1105223 w 2476500"/>
                  <a:gd name="connsiteY1" fmla="*/ 636093 h 2014839"/>
                  <a:gd name="connsiteX2" fmla="*/ 1036167 w 2476500"/>
                  <a:gd name="connsiteY2" fmla="*/ 726580 h 2014839"/>
                  <a:gd name="connsiteX3" fmla="*/ 808360 w 2476500"/>
                  <a:gd name="connsiteY3" fmla="*/ 727374 h 2014839"/>
                  <a:gd name="connsiteX4" fmla="*/ 680566 w 2476500"/>
                  <a:gd name="connsiteY4" fmla="*/ 902793 h 2014839"/>
                  <a:gd name="connsiteX5" fmla="*/ 462285 w 2476500"/>
                  <a:gd name="connsiteY5" fmla="*/ 1089324 h 2014839"/>
                  <a:gd name="connsiteX6" fmla="*/ 376561 w 2476500"/>
                  <a:gd name="connsiteY6" fmla="*/ 1288556 h 2014839"/>
                  <a:gd name="connsiteX7" fmla="*/ 295598 w 2476500"/>
                  <a:gd name="connsiteY7" fmla="*/ 1452861 h 2014839"/>
                  <a:gd name="connsiteX8" fmla="*/ 173360 w 2476500"/>
                  <a:gd name="connsiteY8" fmla="*/ 1444924 h 2014839"/>
                  <a:gd name="connsiteX9" fmla="*/ 180975 w 2476500"/>
                  <a:gd name="connsiteY9" fmla="*/ 1681464 h 2014839"/>
                  <a:gd name="connsiteX10" fmla="*/ 1028700 w 2476500"/>
                  <a:gd name="connsiteY10" fmla="*/ 1862439 h 2014839"/>
                  <a:gd name="connsiteX11" fmla="*/ 1343025 w 2476500"/>
                  <a:gd name="connsiteY11" fmla="*/ 2014839 h 2014839"/>
                  <a:gd name="connsiteX12" fmla="*/ 1590675 w 2476500"/>
                  <a:gd name="connsiteY12" fmla="*/ 1976739 h 2014839"/>
                  <a:gd name="connsiteX13" fmla="*/ 2457450 w 2476500"/>
                  <a:gd name="connsiteY13" fmla="*/ 1176639 h 2014839"/>
                  <a:gd name="connsiteX14" fmla="*/ 2476500 w 2476500"/>
                  <a:gd name="connsiteY14" fmla="*/ 347964 h 2014839"/>
                  <a:gd name="connsiteX15" fmla="*/ 2476500 w 2476500"/>
                  <a:gd name="connsiteY15" fmla="*/ 195564 h 2014839"/>
                  <a:gd name="connsiteX16" fmla="*/ 713110 w 2476500"/>
                  <a:gd name="connsiteY16" fmla="*/ 28875 h 2014839"/>
                  <a:gd name="connsiteX17" fmla="*/ 982350 w 2476500"/>
                  <a:gd name="connsiteY17" fmla="*/ 17444 h 2014839"/>
                  <a:gd name="connsiteX18" fmla="*/ 1330325 w 2476500"/>
                  <a:gd name="connsiteY18" fmla="*/ 233029 h 2014839"/>
                  <a:gd name="connsiteX19" fmla="*/ 1782450 w 2476500"/>
                  <a:gd name="connsiteY19" fmla="*/ 573704 h 2014839"/>
                  <a:gd name="connsiteX20" fmla="*/ 1785144 w 2476500"/>
                  <a:gd name="connsiteY20" fmla="*/ 730551 h 2014839"/>
                  <a:gd name="connsiteX21" fmla="*/ 1164432 w 2476500"/>
                  <a:gd name="connsiteY21" fmla="*/ 319390 h 2014839"/>
                  <a:gd name="connsiteX22" fmla="*/ 1050131 w 2476500"/>
                  <a:gd name="connsiteY22" fmla="*/ 347964 h 2014839"/>
                  <a:gd name="connsiteX23" fmla="*/ 940594 w 2476500"/>
                  <a:gd name="connsiteY23" fmla="*/ 340820 h 2014839"/>
                  <a:gd name="connsiteX24" fmla="*/ 909638 w 2476500"/>
                  <a:gd name="connsiteY24" fmla="*/ 252714 h 2014839"/>
                  <a:gd name="connsiteX25" fmla="*/ 869156 w 2476500"/>
                  <a:gd name="connsiteY25" fmla="*/ 83645 h 2014839"/>
                  <a:gd name="connsiteX26" fmla="*/ 133350 w 2476500"/>
                  <a:gd name="connsiteY26" fmla="*/ 147939 h 2014839"/>
                  <a:gd name="connsiteX27" fmla="*/ 0 w 2476500"/>
                  <a:gd name="connsiteY27" fmla="*/ 395589 h 2014839"/>
                  <a:gd name="connsiteX28" fmla="*/ 250825 w 2476500"/>
                  <a:gd name="connsiteY28" fmla="*/ 436864 h 2014839"/>
                  <a:gd name="connsiteX29" fmla="*/ 501650 w 2476500"/>
                  <a:gd name="connsiteY29" fmla="*/ 478139 h 2014839"/>
                  <a:gd name="connsiteX30" fmla="*/ 620713 w 2476500"/>
                  <a:gd name="connsiteY30" fmla="*/ 424164 h 2014839"/>
                  <a:gd name="connsiteX31" fmla="*/ 962025 w 2476500"/>
                  <a:gd name="connsiteY31" fmla="*/ 517033 h 2014839"/>
                  <a:gd name="connsiteX0" fmla="*/ 962025 w 2476500"/>
                  <a:gd name="connsiteY0" fmla="*/ 524707 h 2022513"/>
                  <a:gd name="connsiteX1" fmla="*/ 1105223 w 2476500"/>
                  <a:gd name="connsiteY1" fmla="*/ 643767 h 2022513"/>
                  <a:gd name="connsiteX2" fmla="*/ 1036167 w 2476500"/>
                  <a:gd name="connsiteY2" fmla="*/ 734254 h 2022513"/>
                  <a:gd name="connsiteX3" fmla="*/ 808360 w 2476500"/>
                  <a:gd name="connsiteY3" fmla="*/ 735048 h 2022513"/>
                  <a:gd name="connsiteX4" fmla="*/ 680566 w 2476500"/>
                  <a:gd name="connsiteY4" fmla="*/ 910467 h 2022513"/>
                  <a:gd name="connsiteX5" fmla="*/ 462285 w 2476500"/>
                  <a:gd name="connsiteY5" fmla="*/ 1096998 h 2022513"/>
                  <a:gd name="connsiteX6" fmla="*/ 376561 w 2476500"/>
                  <a:gd name="connsiteY6" fmla="*/ 1296230 h 2022513"/>
                  <a:gd name="connsiteX7" fmla="*/ 295598 w 2476500"/>
                  <a:gd name="connsiteY7" fmla="*/ 1460535 h 2022513"/>
                  <a:gd name="connsiteX8" fmla="*/ 173360 w 2476500"/>
                  <a:gd name="connsiteY8" fmla="*/ 1452598 h 2022513"/>
                  <a:gd name="connsiteX9" fmla="*/ 180975 w 2476500"/>
                  <a:gd name="connsiteY9" fmla="*/ 1689138 h 2022513"/>
                  <a:gd name="connsiteX10" fmla="*/ 1028700 w 2476500"/>
                  <a:gd name="connsiteY10" fmla="*/ 1870113 h 2022513"/>
                  <a:gd name="connsiteX11" fmla="*/ 1343025 w 2476500"/>
                  <a:gd name="connsiteY11" fmla="*/ 2022513 h 2022513"/>
                  <a:gd name="connsiteX12" fmla="*/ 1590675 w 2476500"/>
                  <a:gd name="connsiteY12" fmla="*/ 1984413 h 2022513"/>
                  <a:gd name="connsiteX13" fmla="*/ 2457450 w 2476500"/>
                  <a:gd name="connsiteY13" fmla="*/ 1184313 h 2022513"/>
                  <a:gd name="connsiteX14" fmla="*/ 2476500 w 2476500"/>
                  <a:gd name="connsiteY14" fmla="*/ 355638 h 2022513"/>
                  <a:gd name="connsiteX15" fmla="*/ 2476500 w 2476500"/>
                  <a:gd name="connsiteY15" fmla="*/ 203238 h 2022513"/>
                  <a:gd name="connsiteX16" fmla="*/ 862335 w 2476500"/>
                  <a:gd name="connsiteY16" fmla="*/ 7974 h 2022513"/>
                  <a:gd name="connsiteX17" fmla="*/ 713110 w 2476500"/>
                  <a:gd name="connsiteY17" fmla="*/ 36549 h 2022513"/>
                  <a:gd name="connsiteX18" fmla="*/ 982350 w 2476500"/>
                  <a:gd name="connsiteY18" fmla="*/ 25118 h 2022513"/>
                  <a:gd name="connsiteX19" fmla="*/ 1330325 w 2476500"/>
                  <a:gd name="connsiteY19" fmla="*/ 240703 h 2022513"/>
                  <a:gd name="connsiteX20" fmla="*/ 1782450 w 2476500"/>
                  <a:gd name="connsiteY20" fmla="*/ 581378 h 2022513"/>
                  <a:gd name="connsiteX21" fmla="*/ 1785144 w 2476500"/>
                  <a:gd name="connsiteY21" fmla="*/ 738225 h 2022513"/>
                  <a:gd name="connsiteX22" fmla="*/ 1164432 w 2476500"/>
                  <a:gd name="connsiteY22" fmla="*/ 327064 h 2022513"/>
                  <a:gd name="connsiteX23" fmla="*/ 1050131 w 2476500"/>
                  <a:gd name="connsiteY23" fmla="*/ 355638 h 2022513"/>
                  <a:gd name="connsiteX24" fmla="*/ 940594 w 2476500"/>
                  <a:gd name="connsiteY24" fmla="*/ 348494 h 2022513"/>
                  <a:gd name="connsiteX25" fmla="*/ 909638 w 2476500"/>
                  <a:gd name="connsiteY25" fmla="*/ 260388 h 2022513"/>
                  <a:gd name="connsiteX26" fmla="*/ 869156 w 2476500"/>
                  <a:gd name="connsiteY26" fmla="*/ 91319 h 2022513"/>
                  <a:gd name="connsiteX27" fmla="*/ 133350 w 2476500"/>
                  <a:gd name="connsiteY27" fmla="*/ 155613 h 2022513"/>
                  <a:gd name="connsiteX28" fmla="*/ 0 w 2476500"/>
                  <a:gd name="connsiteY28" fmla="*/ 403263 h 2022513"/>
                  <a:gd name="connsiteX29" fmla="*/ 250825 w 2476500"/>
                  <a:gd name="connsiteY29" fmla="*/ 444538 h 2022513"/>
                  <a:gd name="connsiteX30" fmla="*/ 501650 w 2476500"/>
                  <a:gd name="connsiteY30" fmla="*/ 485813 h 2022513"/>
                  <a:gd name="connsiteX31" fmla="*/ 620713 w 2476500"/>
                  <a:gd name="connsiteY31" fmla="*/ 431838 h 2022513"/>
                  <a:gd name="connsiteX32" fmla="*/ 962025 w 2476500"/>
                  <a:gd name="connsiteY32" fmla="*/ 524707 h 2022513"/>
                  <a:gd name="connsiteX0" fmla="*/ 962025 w 2476500"/>
                  <a:gd name="connsiteY0" fmla="*/ 560072 h 2057878"/>
                  <a:gd name="connsiteX1" fmla="*/ 1105223 w 2476500"/>
                  <a:gd name="connsiteY1" fmla="*/ 679132 h 2057878"/>
                  <a:gd name="connsiteX2" fmla="*/ 1036167 w 2476500"/>
                  <a:gd name="connsiteY2" fmla="*/ 769619 h 2057878"/>
                  <a:gd name="connsiteX3" fmla="*/ 808360 w 2476500"/>
                  <a:gd name="connsiteY3" fmla="*/ 770413 h 2057878"/>
                  <a:gd name="connsiteX4" fmla="*/ 680566 w 2476500"/>
                  <a:gd name="connsiteY4" fmla="*/ 945832 h 2057878"/>
                  <a:gd name="connsiteX5" fmla="*/ 462285 w 2476500"/>
                  <a:gd name="connsiteY5" fmla="*/ 1132363 h 2057878"/>
                  <a:gd name="connsiteX6" fmla="*/ 376561 w 2476500"/>
                  <a:gd name="connsiteY6" fmla="*/ 1331595 h 2057878"/>
                  <a:gd name="connsiteX7" fmla="*/ 295598 w 2476500"/>
                  <a:gd name="connsiteY7" fmla="*/ 1495900 h 2057878"/>
                  <a:gd name="connsiteX8" fmla="*/ 173360 w 2476500"/>
                  <a:gd name="connsiteY8" fmla="*/ 1487963 h 2057878"/>
                  <a:gd name="connsiteX9" fmla="*/ 180975 w 2476500"/>
                  <a:gd name="connsiteY9" fmla="*/ 1724503 h 2057878"/>
                  <a:gd name="connsiteX10" fmla="*/ 1028700 w 2476500"/>
                  <a:gd name="connsiteY10" fmla="*/ 1905478 h 2057878"/>
                  <a:gd name="connsiteX11" fmla="*/ 1343025 w 2476500"/>
                  <a:gd name="connsiteY11" fmla="*/ 2057878 h 2057878"/>
                  <a:gd name="connsiteX12" fmla="*/ 1590675 w 2476500"/>
                  <a:gd name="connsiteY12" fmla="*/ 2019778 h 2057878"/>
                  <a:gd name="connsiteX13" fmla="*/ 2457450 w 2476500"/>
                  <a:gd name="connsiteY13" fmla="*/ 1219678 h 2057878"/>
                  <a:gd name="connsiteX14" fmla="*/ 2476500 w 2476500"/>
                  <a:gd name="connsiteY14" fmla="*/ 391003 h 2057878"/>
                  <a:gd name="connsiteX15" fmla="*/ 2476500 w 2476500"/>
                  <a:gd name="connsiteY15" fmla="*/ 238603 h 2057878"/>
                  <a:gd name="connsiteX16" fmla="*/ 713110 w 2476500"/>
                  <a:gd name="connsiteY16" fmla="*/ 5239 h 2057878"/>
                  <a:gd name="connsiteX17" fmla="*/ 713110 w 2476500"/>
                  <a:gd name="connsiteY17" fmla="*/ 71914 h 2057878"/>
                  <a:gd name="connsiteX18" fmla="*/ 982350 w 2476500"/>
                  <a:gd name="connsiteY18" fmla="*/ 60483 h 2057878"/>
                  <a:gd name="connsiteX19" fmla="*/ 1330325 w 2476500"/>
                  <a:gd name="connsiteY19" fmla="*/ 276068 h 2057878"/>
                  <a:gd name="connsiteX20" fmla="*/ 1782450 w 2476500"/>
                  <a:gd name="connsiteY20" fmla="*/ 616743 h 2057878"/>
                  <a:gd name="connsiteX21" fmla="*/ 1785144 w 2476500"/>
                  <a:gd name="connsiteY21" fmla="*/ 773590 h 2057878"/>
                  <a:gd name="connsiteX22" fmla="*/ 1164432 w 2476500"/>
                  <a:gd name="connsiteY22" fmla="*/ 362429 h 2057878"/>
                  <a:gd name="connsiteX23" fmla="*/ 1050131 w 2476500"/>
                  <a:gd name="connsiteY23" fmla="*/ 391003 h 2057878"/>
                  <a:gd name="connsiteX24" fmla="*/ 940594 w 2476500"/>
                  <a:gd name="connsiteY24" fmla="*/ 383859 h 2057878"/>
                  <a:gd name="connsiteX25" fmla="*/ 909638 w 2476500"/>
                  <a:gd name="connsiteY25" fmla="*/ 295753 h 2057878"/>
                  <a:gd name="connsiteX26" fmla="*/ 869156 w 2476500"/>
                  <a:gd name="connsiteY26" fmla="*/ 126684 h 2057878"/>
                  <a:gd name="connsiteX27" fmla="*/ 133350 w 2476500"/>
                  <a:gd name="connsiteY27" fmla="*/ 190978 h 2057878"/>
                  <a:gd name="connsiteX28" fmla="*/ 0 w 2476500"/>
                  <a:gd name="connsiteY28" fmla="*/ 438628 h 2057878"/>
                  <a:gd name="connsiteX29" fmla="*/ 250825 w 2476500"/>
                  <a:gd name="connsiteY29" fmla="*/ 479903 h 2057878"/>
                  <a:gd name="connsiteX30" fmla="*/ 501650 w 2476500"/>
                  <a:gd name="connsiteY30" fmla="*/ 521178 h 2057878"/>
                  <a:gd name="connsiteX31" fmla="*/ 620713 w 2476500"/>
                  <a:gd name="connsiteY31" fmla="*/ 467203 h 2057878"/>
                  <a:gd name="connsiteX32" fmla="*/ 962025 w 2476500"/>
                  <a:gd name="connsiteY32" fmla="*/ 560072 h 2057878"/>
                  <a:gd name="connsiteX0" fmla="*/ 962025 w 2476500"/>
                  <a:gd name="connsiteY0" fmla="*/ 554833 h 2052639"/>
                  <a:gd name="connsiteX1" fmla="*/ 1105223 w 2476500"/>
                  <a:gd name="connsiteY1" fmla="*/ 673893 h 2052639"/>
                  <a:gd name="connsiteX2" fmla="*/ 1036167 w 2476500"/>
                  <a:gd name="connsiteY2" fmla="*/ 764380 h 2052639"/>
                  <a:gd name="connsiteX3" fmla="*/ 808360 w 2476500"/>
                  <a:gd name="connsiteY3" fmla="*/ 765174 h 2052639"/>
                  <a:gd name="connsiteX4" fmla="*/ 680566 w 2476500"/>
                  <a:gd name="connsiteY4" fmla="*/ 940593 h 2052639"/>
                  <a:gd name="connsiteX5" fmla="*/ 462285 w 2476500"/>
                  <a:gd name="connsiteY5" fmla="*/ 1127124 h 2052639"/>
                  <a:gd name="connsiteX6" fmla="*/ 376561 w 2476500"/>
                  <a:gd name="connsiteY6" fmla="*/ 1326356 h 2052639"/>
                  <a:gd name="connsiteX7" fmla="*/ 295598 w 2476500"/>
                  <a:gd name="connsiteY7" fmla="*/ 1490661 h 2052639"/>
                  <a:gd name="connsiteX8" fmla="*/ 173360 w 2476500"/>
                  <a:gd name="connsiteY8" fmla="*/ 1482724 h 2052639"/>
                  <a:gd name="connsiteX9" fmla="*/ 180975 w 2476500"/>
                  <a:gd name="connsiteY9" fmla="*/ 1719264 h 2052639"/>
                  <a:gd name="connsiteX10" fmla="*/ 1028700 w 2476500"/>
                  <a:gd name="connsiteY10" fmla="*/ 1900239 h 2052639"/>
                  <a:gd name="connsiteX11" fmla="*/ 1343025 w 2476500"/>
                  <a:gd name="connsiteY11" fmla="*/ 2052639 h 2052639"/>
                  <a:gd name="connsiteX12" fmla="*/ 1590675 w 2476500"/>
                  <a:gd name="connsiteY12" fmla="*/ 2014539 h 2052639"/>
                  <a:gd name="connsiteX13" fmla="*/ 2457450 w 2476500"/>
                  <a:gd name="connsiteY13" fmla="*/ 1214439 h 2052639"/>
                  <a:gd name="connsiteX14" fmla="*/ 2476500 w 2476500"/>
                  <a:gd name="connsiteY14" fmla="*/ 385764 h 2052639"/>
                  <a:gd name="connsiteX15" fmla="*/ 2476500 w 2476500"/>
                  <a:gd name="connsiteY15" fmla="*/ 233364 h 2052639"/>
                  <a:gd name="connsiteX16" fmla="*/ 713110 w 2476500"/>
                  <a:gd name="connsiteY16" fmla="*/ 0 h 2052639"/>
                  <a:gd name="connsiteX17" fmla="*/ 713110 w 2476500"/>
                  <a:gd name="connsiteY17" fmla="*/ 66675 h 2052639"/>
                  <a:gd name="connsiteX18" fmla="*/ 982350 w 2476500"/>
                  <a:gd name="connsiteY18" fmla="*/ 55244 h 2052639"/>
                  <a:gd name="connsiteX19" fmla="*/ 1330325 w 2476500"/>
                  <a:gd name="connsiteY19" fmla="*/ 270829 h 2052639"/>
                  <a:gd name="connsiteX20" fmla="*/ 1782450 w 2476500"/>
                  <a:gd name="connsiteY20" fmla="*/ 611504 h 2052639"/>
                  <a:gd name="connsiteX21" fmla="*/ 1785144 w 2476500"/>
                  <a:gd name="connsiteY21" fmla="*/ 768351 h 2052639"/>
                  <a:gd name="connsiteX22" fmla="*/ 1164432 w 2476500"/>
                  <a:gd name="connsiteY22" fmla="*/ 357190 h 2052639"/>
                  <a:gd name="connsiteX23" fmla="*/ 1050131 w 2476500"/>
                  <a:gd name="connsiteY23" fmla="*/ 385764 h 2052639"/>
                  <a:gd name="connsiteX24" fmla="*/ 940594 w 2476500"/>
                  <a:gd name="connsiteY24" fmla="*/ 378620 h 2052639"/>
                  <a:gd name="connsiteX25" fmla="*/ 909638 w 2476500"/>
                  <a:gd name="connsiteY25" fmla="*/ 290514 h 2052639"/>
                  <a:gd name="connsiteX26" fmla="*/ 869156 w 2476500"/>
                  <a:gd name="connsiteY26" fmla="*/ 121445 h 2052639"/>
                  <a:gd name="connsiteX27" fmla="*/ 133350 w 2476500"/>
                  <a:gd name="connsiteY27" fmla="*/ 185739 h 2052639"/>
                  <a:gd name="connsiteX28" fmla="*/ 0 w 2476500"/>
                  <a:gd name="connsiteY28" fmla="*/ 433389 h 2052639"/>
                  <a:gd name="connsiteX29" fmla="*/ 250825 w 2476500"/>
                  <a:gd name="connsiteY29" fmla="*/ 474664 h 2052639"/>
                  <a:gd name="connsiteX30" fmla="*/ 501650 w 2476500"/>
                  <a:gd name="connsiteY30" fmla="*/ 515939 h 2052639"/>
                  <a:gd name="connsiteX31" fmla="*/ 620713 w 2476500"/>
                  <a:gd name="connsiteY31" fmla="*/ 461964 h 2052639"/>
                  <a:gd name="connsiteX32" fmla="*/ 962025 w 2476500"/>
                  <a:gd name="connsiteY32" fmla="*/ 554833 h 2052639"/>
                  <a:gd name="connsiteX0" fmla="*/ 962025 w 2476500"/>
                  <a:gd name="connsiteY0" fmla="*/ 555854 h 2053660"/>
                  <a:gd name="connsiteX1" fmla="*/ 1105223 w 2476500"/>
                  <a:gd name="connsiteY1" fmla="*/ 674914 h 2053660"/>
                  <a:gd name="connsiteX2" fmla="*/ 1036167 w 2476500"/>
                  <a:gd name="connsiteY2" fmla="*/ 765401 h 2053660"/>
                  <a:gd name="connsiteX3" fmla="*/ 808360 w 2476500"/>
                  <a:gd name="connsiteY3" fmla="*/ 766195 h 2053660"/>
                  <a:gd name="connsiteX4" fmla="*/ 680566 w 2476500"/>
                  <a:gd name="connsiteY4" fmla="*/ 941614 h 2053660"/>
                  <a:gd name="connsiteX5" fmla="*/ 462285 w 2476500"/>
                  <a:gd name="connsiteY5" fmla="*/ 1128145 h 2053660"/>
                  <a:gd name="connsiteX6" fmla="*/ 376561 w 2476500"/>
                  <a:gd name="connsiteY6" fmla="*/ 1327377 h 2053660"/>
                  <a:gd name="connsiteX7" fmla="*/ 295598 w 2476500"/>
                  <a:gd name="connsiteY7" fmla="*/ 1491682 h 2053660"/>
                  <a:gd name="connsiteX8" fmla="*/ 173360 w 2476500"/>
                  <a:gd name="connsiteY8" fmla="*/ 1483745 h 2053660"/>
                  <a:gd name="connsiteX9" fmla="*/ 180975 w 2476500"/>
                  <a:gd name="connsiteY9" fmla="*/ 1720285 h 2053660"/>
                  <a:gd name="connsiteX10" fmla="*/ 1028700 w 2476500"/>
                  <a:gd name="connsiteY10" fmla="*/ 1901260 h 2053660"/>
                  <a:gd name="connsiteX11" fmla="*/ 1343025 w 2476500"/>
                  <a:gd name="connsiteY11" fmla="*/ 2053660 h 2053660"/>
                  <a:gd name="connsiteX12" fmla="*/ 1590675 w 2476500"/>
                  <a:gd name="connsiteY12" fmla="*/ 2015560 h 2053660"/>
                  <a:gd name="connsiteX13" fmla="*/ 2457450 w 2476500"/>
                  <a:gd name="connsiteY13" fmla="*/ 1215460 h 2053660"/>
                  <a:gd name="connsiteX14" fmla="*/ 2476500 w 2476500"/>
                  <a:gd name="connsiteY14" fmla="*/ 386785 h 2053660"/>
                  <a:gd name="connsiteX15" fmla="*/ 2476500 w 2476500"/>
                  <a:gd name="connsiteY15" fmla="*/ 234385 h 2053660"/>
                  <a:gd name="connsiteX16" fmla="*/ 713110 w 2476500"/>
                  <a:gd name="connsiteY16" fmla="*/ 1021 h 2053660"/>
                  <a:gd name="connsiteX17" fmla="*/ 713110 w 2476500"/>
                  <a:gd name="connsiteY17" fmla="*/ 67696 h 2053660"/>
                  <a:gd name="connsiteX18" fmla="*/ 982350 w 2476500"/>
                  <a:gd name="connsiteY18" fmla="*/ 56265 h 2053660"/>
                  <a:gd name="connsiteX19" fmla="*/ 1330325 w 2476500"/>
                  <a:gd name="connsiteY19" fmla="*/ 271850 h 2053660"/>
                  <a:gd name="connsiteX20" fmla="*/ 1782450 w 2476500"/>
                  <a:gd name="connsiteY20" fmla="*/ 612525 h 2053660"/>
                  <a:gd name="connsiteX21" fmla="*/ 1785144 w 2476500"/>
                  <a:gd name="connsiteY21" fmla="*/ 769372 h 2053660"/>
                  <a:gd name="connsiteX22" fmla="*/ 1164432 w 2476500"/>
                  <a:gd name="connsiteY22" fmla="*/ 358211 h 2053660"/>
                  <a:gd name="connsiteX23" fmla="*/ 1050131 w 2476500"/>
                  <a:gd name="connsiteY23" fmla="*/ 386785 h 2053660"/>
                  <a:gd name="connsiteX24" fmla="*/ 940594 w 2476500"/>
                  <a:gd name="connsiteY24" fmla="*/ 379641 h 2053660"/>
                  <a:gd name="connsiteX25" fmla="*/ 909638 w 2476500"/>
                  <a:gd name="connsiteY25" fmla="*/ 291535 h 2053660"/>
                  <a:gd name="connsiteX26" fmla="*/ 869156 w 2476500"/>
                  <a:gd name="connsiteY26" fmla="*/ 122466 h 2053660"/>
                  <a:gd name="connsiteX27" fmla="*/ 133350 w 2476500"/>
                  <a:gd name="connsiteY27" fmla="*/ 186760 h 2053660"/>
                  <a:gd name="connsiteX28" fmla="*/ 0 w 2476500"/>
                  <a:gd name="connsiteY28" fmla="*/ 434410 h 2053660"/>
                  <a:gd name="connsiteX29" fmla="*/ 250825 w 2476500"/>
                  <a:gd name="connsiteY29" fmla="*/ 475685 h 2053660"/>
                  <a:gd name="connsiteX30" fmla="*/ 501650 w 2476500"/>
                  <a:gd name="connsiteY30" fmla="*/ 516960 h 2053660"/>
                  <a:gd name="connsiteX31" fmla="*/ 620713 w 2476500"/>
                  <a:gd name="connsiteY31" fmla="*/ 462985 h 2053660"/>
                  <a:gd name="connsiteX32" fmla="*/ 962025 w 2476500"/>
                  <a:gd name="connsiteY32" fmla="*/ 555854 h 2053660"/>
                  <a:gd name="connsiteX0" fmla="*/ 962025 w 2476500"/>
                  <a:gd name="connsiteY0" fmla="*/ 566480 h 2064286"/>
                  <a:gd name="connsiteX1" fmla="*/ 1105223 w 2476500"/>
                  <a:gd name="connsiteY1" fmla="*/ 685540 h 2064286"/>
                  <a:gd name="connsiteX2" fmla="*/ 1036167 w 2476500"/>
                  <a:gd name="connsiteY2" fmla="*/ 776027 h 2064286"/>
                  <a:gd name="connsiteX3" fmla="*/ 808360 w 2476500"/>
                  <a:gd name="connsiteY3" fmla="*/ 776821 h 2064286"/>
                  <a:gd name="connsiteX4" fmla="*/ 680566 w 2476500"/>
                  <a:gd name="connsiteY4" fmla="*/ 952240 h 2064286"/>
                  <a:gd name="connsiteX5" fmla="*/ 462285 w 2476500"/>
                  <a:gd name="connsiteY5" fmla="*/ 1138771 h 2064286"/>
                  <a:gd name="connsiteX6" fmla="*/ 376561 w 2476500"/>
                  <a:gd name="connsiteY6" fmla="*/ 1338003 h 2064286"/>
                  <a:gd name="connsiteX7" fmla="*/ 295598 w 2476500"/>
                  <a:gd name="connsiteY7" fmla="*/ 1502308 h 2064286"/>
                  <a:gd name="connsiteX8" fmla="*/ 173360 w 2476500"/>
                  <a:gd name="connsiteY8" fmla="*/ 1494371 h 2064286"/>
                  <a:gd name="connsiteX9" fmla="*/ 180975 w 2476500"/>
                  <a:gd name="connsiteY9" fmla="*/ 1730911 h 2064286"/>
                  <a:gd name="connsiteX10" fmla="*/ 1028700 w 2476500"/>
                  <a:gd name="connsiteY10" fmla="*/ 1911886 h 2064286"/>
                  <a:gd name="connsiteX11" fmla="*/ 1343025 w 2476500"/>
                  <a:gd name="connsiteY11" fmla="*/ 2064286 h 2064286"/>
                  <a:gd name="connsiteX12" fmla="*/ 1590675 w 2476500"/>
                  <a:gd name="connsiteY12" fmla="*/ 2026186 h 2064286"/>
                  <a:gd name="connsiteX13" fmla="*/ 2457450 w 2476500"/>
                  <a:gd name="connsiteY13" fmla="*/ 1226086 h 2064286"/>
                  <a:gd name="connsiteX14" fmla="*/ 2476500 w 2476500"/>
                  <a:gd name="connsiteY14" fmla="*/ 397411 h 2064286"/>
                  <a:gd name="connsiteX15" fmla="*/ 2476500 w 2476500"/>
                  <a:gd name="connsiteY15" fmla="*/ 245011 h 2064286"/>
                  <a:gd name="connsiteX16" fmla="*/ 976635 w 2476500"/>
                  <a:gd name="connsiteY16" fmla="*/ 24347 h 2064286"/>
                  <a:gd name="connsiteX17" fmla="*/ 713110 w 2476500"/>
                  <a:gd name="connsiteY17" fmla="*/ 11647 h 2064286"/>
                  <a:gd name="connsiteX18" fmla="*/ 713110 w 2476500"/>
                  <a:gd name="connsiteY18" fmla="*/ 78322 h 2064286"/>
                  <a:gd name="connsiteX19" fmla="*/ 982350 w 2476500"/>
                  <a:gd name="connsiteY19" fmla="*/ 66891 h 2064286"/>
                  <a:gd name="connsiteX20" fmla="*/ 1330325 w 2476500"/>
                  <a:gd name="connsiteY20" fmla="*/ 282476 h 2064286"/>
                  <a:gd name="connsiteX21" fmla="*/ 1782450 w 2476500"/>
                  <a:gd name="connsiteY21" fmla="*/ 623151 h 2064286"/>
                  <a:gd name="connsiteX22" fmla="*/ 1785144 w 2476500"/>
                  <a:gd name="connsiteY22" fmla="*/ 779998 h 2064286"/>
                  <a:gd name="connsiteX23" fmla="*/ 1164432 w 2476500"/>
                  <a:gd name="connsiteY23" fmla="*/ 368837 h 2064286"/>
                  <a:gd name="connsiteX24" fmla="*/ 1050131 w 2476500"/>
                  <a:gd name="connsiteY24" fmla="*/ 397411 h 2064286"/>
                  <a:gd name="connsiteX25" fmla="*/ 940594 w 2476500"/>
                  <a:gd name="connsiteY25" fmla="*/ 390267 h 2064286"/>
                  <a:gd name="connsiteX26" fmla="*/ 909638 w 2476500"/>
                  <a:gd name="connsiteY26" fmla="*/ 302161 h 2064286"/>
                  <a:gd name="connsiteX27" fmla="*/ 869156 w 2476500"/>
                  <a:gd name="connsiteY27" fmla="*/ 133092 h 2064286"/>
                  <a:gd name="connsiteX28" fmla="*/ 133350 w 2476500"/>
                  <a:gd name="connsiteY28" fmla="*/ 197386 h 2064286"/>
                  <a:gd name="connsiteX29" fmla="*/ 0 w 2476500"/>
                  <a:gd name="connsiteY29" fmla="*/ 445036 h 2064286"/>
                  <a:gd name="connsiteX30" fmla="*/ 250825 w 2476500"/>
                  <a:gd name="connsiteY30" fmla="*/ 486311 h 2064286"/>
                  <a:gd name="connsiteX31" fmla="*/ 501650 w 2476500"/>
                  <a:gd name="connsiteY31" fmla="*/ 527586 h 2064286"/>
                  <a:gd name="connsiteX32" fmla="*/ 620713 w 2476500"/>
                  <a:gd name="connsiteY32" fmla="*/ 473611 h 2064286"/>
                  <a:gd name="connsiteX33" fmla="*/ 962025 w 2476500"/>
                  <a:gd name="connsiteY33" fmla="*/ 566480 h 2064286"/>
                  <a:gd name="connsiteX0" fmla="*/ 962025 w 2476500"/>
                  <a:gd name="connsiteY0" fmla="*/ 586146 h 2083952"/>
                  <a:gd name="connsiteX1" fmla="*/ 1105223 w 2476500"/>
                  <a:gd name="connsiteY1" fmla="*/ 705206 h 2083952"/>
                  <a:gd name="connsiteX2" fmla="*/ 1036167 w 2476500"/>
                  <a:gd name="connsiteY2" fmla="*/ 795693 h 2083952"/>
                  <a:gd name="connsiteX3" fmla="*/ 808360 w 2476500"/>
                  <a:gd name="connsiteY3" fmla="*/ 796487 h 2083952"/>
                  <a:gd name="connsiteX4" fmla="*/ 680566 w 2476500"/>
                  <a:gd name="connsiteY4" fmla="*/ 971906 h 2083952"/>
                  <a:gd name="connsiteX5" fmla="*/ 462285 w 2476500"/>
                  <a:gd name="connsiteY5" fmla="*/ 1158437 h 2083952"/>
                  <a:gd name="connsiteX6" fmla="*/ 376561 w 2476500"/>
                  <a:gd name="connsiteY6" fmla="*/ 1357669 h 2083952"/>
                  <a:gd name="connsiteX7" fmla="*/ 295598 w 2476500"/>
                  <a:gd name="connsiteY7" fmla="*/ 1521974 h 2083952"/>
                  <a:gd name="connsiteX8" fmla="*/ 173360 w 2476500"/>
                  <a:gd name="connsiteY8" fmla="*/ 1514037 h 2083952"/>
                  <a:gd name="connsiteX9" fmla="*/ 180975 w 2476500"/>
                  <a:gd name="connsiteY9" fmla="*/ 1750577 h 2083952"/>
                  <a:gd name="connsiteX10" fmla="*/ 1028700 w 2476500"/>
                  <a:gd name="connsiteY10" fmla="*/ 1931552 h 2083952"/>
                  <a:gd name="connsiteX11" fmla="*/ 1343025 w 2476500"/>
                  <a:gd name="connsiteY11" fmla="*/ 2083952 h 2083952"/>
                  <a:gd name="connsiteX12" fmla="*/ 1590675 w 2476500"/>
                  <a:gd name="connsiteY12" fmla="*/ 2045852 h 2083952"/>
                  <a:gd name="connsiteX13" fmla="*/ 2457450 w 2476500"/>
                  <a:gd name="connsiteY13" fmla="*/ 1245752 h 2083952"/>
                  <a:gd name="connsiteX14" fmla="*/ 2476500 w 2476500"/>
                  <a:gd name="connsiteY14" fmla="*/ 417077 h 2083952"/>
                  <a:gd name="connsiteX15" fmla="*/ 2476500 w 2476500"/>
                  <a:gd name="connsiteY15" fmla="*/ 264677 h 2083952"/>
                  <a:gd name="connsiteX16" fmla="*/ 1002035 w 2476500"/>
                  <a:gd name="connsiteY16" fmla="*/ 15438 h 2083952"/>
                  <a:gd name="connsiteX17" fmla="*/ 713110 w 2476500"/>
                  <a:gd name="connsiteY17" fmla="*/ 31313 h 2083952"/>
                  <a:gd name="connsiteX18" fmla="*/ 713110 w 2476500"/>
                  <a:gd name="connsiteY18" fmla="*/ 97988 h 2083952"/>
                  <a:gd name="connsiteX19" fmla="*/ 982350 w 2476500"/>
                  <a:gd name="connsiteY19" fmla="*/ 86557 h 2083952"/>
                  <a:gd name="connsiteX20" fmla="*/ 1330325 w 2476500"/>
                  <a:gd name="connsiteY20" fmla="*/ 302142 h 2083952"/>
                  <a:gd name="connsiteX21" fmla="*/ 1782450 w 2476500"/>
                  <a:gd name="connsiteY21" fmla="*/ 642817 h 2083952"/>
                  <a:gd name="connsiteX22" fmla="*/ 1785144 w 2476500"/>
                  <a:gd name="connsiteY22" fmla="*/ 799664 h 2083952"/>
                  <a:gd name="connsiteX23" fmla="*/ 1164432 w 2476500"/>
                  <a:gd name="connsiteY23" fmla="*/ 388503 h 2083952"/>
                  <a:gd name="connsiteX24" fmla="*/ 1050131 w 2476500"/>
                  <a:gd name="connsiteY24" fmla="*/ 417077 h 2083952"/>
                  <a:gd name="connsiteX25" fmla="*/ 940594 w 2476500"/>
                  <a:gd name="connsiteY25" fmla="*/ 409933 h 2083952"/>
                  <a:gd name="connsiteX26" fmla="*/ 909638 w 2476500"/>
                  <a:gd name="connsiteY26" fmla="*/ 321827 h 2083952"/>
                  <a:gd name="connsiteX27" fmla="*/ 869156 w 2476500"/>
                  <a:gd name="connsiteY27" fmla="*/ 152758 h 2083952"/>
                  <a:gd name="connsiteX28" fmla="*/ 133350 w 2476500"/>
                  <a:gd name="connsiteY28" fmla="*/ 217052 h 2083952"/>
                  <a:gd name="connsiteX29" fmla="*/ 0 w 2476500"/>
                  <a:gd name="connsiteY29" fmla="*/ 464702 h 2083952"/>
                  <a:gd name="connsiteX30" fmla="*/ 250825 w 2476500"/>
                  <a:gd name="connsiteY30" fmla="*/ 505977 h 2083952"/>
                  <a:gd name="connsiteX31" fmla="*/ 501650 w 2476500"/>
                  <a:gd name="connsiteY31" fmla="*/ 547252 h 2083952"/>
                  <a:gd name="connsiteX32" fmla="*/ 620713 w 2476500"/>
                  <a:gd name="connsiteY32" fmla="*/ 493277 h 2083952"/>
                  <a:gd name="connsiteX33" fmla="*/ 962025 w 2476500"/>
                  <a:gd name="connsiteY33" fmla="*/ 586146 h 2083952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002035 w 2476500"/>
                  <a:gd name="connsiteY16" fmla="*/ 0 h 2068514"/>
                  <a:gd name="connsiteX17" fmla="*/ 713110 w 2476500"/>
                  <a:gd name="connsiteY17" fmla="*/ 15875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30325 w 2476500"/>
                  <a:gd name="connsiteY20" fmla="*/ 286704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920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30325 w 2476500"/>
                  <a:gd name="connsiteY21" fmla="*/ 286704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3110 w 2476500"/>
                  <a:gd name="connsiteY18" fmla="*/ 15875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57450 w 2476500"/>
                  <a:gd name="connsiteY13" fmla="*/ 1230314 h 2068514"/>
                  <a:gd name="connsiteX14" fmla="*/ 2476500 w 2476500"/>
                  <a:gd name="connsiteY14" fmla="*/ 401639 h 2068514"/>
                  <a:gd name="connsiteX15" fmla="*/ 2476500 w 2476500"/>
                  <a:gd name="connsiteY15" fmla="*/ 249239 h 2068514"/>
                  <a:gd name="connsiteX16" fmla="*/ 1389385 w 2476500"/>
                  <a:gd name="connsiteY16" fmla="*/ 180975 h 2068514"/>
                  <a:gd name="connsiteX17" fmla="*/ 1002035 w 2476500"/>
                  <a:gd name="connsiteY17" fmla="*/ 0 h 2068514"/>
                  <a:gd name="connsiteX18" fmla="*/ 710729 w 2476500"/>
                  <a:gd name="connsiteY18" fmla="*/ 18256 h 2068514"/>
                  <a:gd name="connsiteX19" fmla="*/ 713110 w 2476500"/>
                  <a:gd name="connsiteY19" fmla="*/ 82550 h 2068514"/>
                  <a:gd name="connsiteX20" fmla="*/ 982350 w 2476500"/>
                  <a:gd name="connsiteY20" fmla="*/ 71119 h 2068514"/>
                  <a:gd name="connsiteX21" fmla="*/ 1349375 w 2476500"/>
                  <a:gd name="connsiteY21" fmla="*/ 272417 h 2068514"/>
                  <a:gd name="connsiteX22" fmla="*/ 1782450 w 2476500"/>
                  <a:gd name="connsiteY22" fmla="*/ 627379 h 2068514"/>
                  <a:gd name="connsiteX23" fmla="*/ 1785144 w 2476500"/>
                  <a:gd name="connsiteY23" fmla="*/ 784226 h 2068514"/>
                  <a:gd name="connsiteX24" fmla="*/ 1164432 w 2476500"/>
                  <a:gd name="connsiteY24" fmla="*/ 373065 h 2068514"/>
                  <a:gd name="connsiteX25" fmla="*/ 1050131 w 2476500"/>
                  <a:gd name="connsiteY25" fmla="*/ 401639 h 2068514"/>
                  <a:gd name="connsiteX26" fmla="*/ 940594 w 2476500"/>
                  <a:gd name="connsiteY26" fmla="*/ 394495 h 2068514"/>
                  <a:gd name="connsiteX27" fmla="*/ 909638 w 2476500"/>
                  <a:gd name="connsiteY27" fmla="*/ 306389 h 2068514"/>
                  <a:gd name="connsiteX28" fmla="*/ 869156 w 2476500"/>
                  <a:gd name="connsiteY28" fmla="*/ 137320 h 2068514"/>
                  <a:gd name="connsiteX29" fmla="*/ 133350 w 2476500"/>
                  <a:gd name="connsiteY29" fmla="*/ 201614 h 2068514"/>
                  <a:gd name="connsiteX30" fmla="*/ 0 w 2476500"/>
                  <a:gd name="connsiteY30" fmla="*/ 449264 h 2068514"/>
                  <a:gd name="connsiteX31" fmla="*/ 250825 w 2476500"/>
                  <a:gd name="connsiteY31" fmla="*/ 490539 h 2068514"/>
                  <a:gd name="connsiteX32" fmla="*/ 501650 w 2476500"/>
                  <a:gd name="connsiteY32" fmla="*/ 531814 h 2068514"/>
                  <a:gd name="connsiteX33" fmla="*/ 620713 w 2476500"/>
                  <a:gd name="connsiteY33" fmla="*/ 477839 h 2068514"/>
                  <a:gd name="connsiteX34" fmla="*/ 962025 w 2476500"/>
                  <a:gd name="connsiteY34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1590675 w 2476500"/>
                  <a:gd name="connsiteY12" fmla="*/ 2030414 h 2068514"/>
                  <a:gd name="connsiteX13" fmla="*/ 2476500 w 2476500"/>
                  <a:gd name="connsiteY13" fmla="*/ 401639 h 2068514"/>
                  <a:gd name="connsiteX14" fmla="*/ 2476500 w 2476500"/>
                  <a:gd name="connsiteY14" fmla="*/ 249239 h 2068514"/>
                  <a:gd name="connsiteX15" fmla="*/ 1389385 w 2476500"/>
                  <a:gd name="connsiteY15" fmla="*/ 180975 h 2068514"/>
                  <a:gd name="connsiteX16" fmla="*/ 1002035 w 2476500"/>
                  <a:gd name="connsiteY16" fmla="*/ 0 h 2068514"/>
                  <a:gd name="connsiteX17" fmla="*/ 710729 w 2476500"/>
                  <a:gd name="connsiteY17" fmla="*/ 18256 h 2068514"/>
                  <a:gd name="connsiteX18" fmla="*/ 713110 w 2476500"/>
                  <a:gd name="connsiteY18" fmla="*/ 82550 h 2068514"/>
                  <a:gd name="connsiteX19" fmla="*/ 982350 w 2476500"/>
                  <a:gd name="connsiteY19" fmla="*/ 71119 h 2068514"/>
                  <a:gd name="connsiteX20" fmla="*/ 1349375 w 2476500"/>
                  <a:gd name="connsiteY20" fmla="*/ 272417 h 2068514"/>
                  <a:gd name="connsiteX21" fmla="*/ 1782450 w 2476500"/>
                  <a:gd name="connsiteY21" fmla="*/ 627379 h 2068514"/>
                  <a:gd name="connsiteX22" fmla="*/ 1785144 w 2476500"/>
                  <a:gd name="connsiteY22" fmla="*/ 784226 h 2068514"/>
                  <a:gd name="connsiteX23" fmla="*/ 1164432 w 2476500"/>
                  <a:gd name="connsiteY23" fmla="*/ 373065 h 2068514"/>
                  <a:gd name="connsiteX24" fmla="*/ 1050131 w 2476500"/>
                  <a:gd name="connsiteY24" fmla="*/ 401639 h 2068514"/>
                  <a:gd name="connsiteX25" fmla="*/ 940594 w 2476500"/>
                  <a:gd name="connsiteY25" fmla="*/ 394495 h 2068514"/>
                  <a:gd name="connsiteX26" fmla="*/ 909638 w 2476500"/>
                  <a:gd name="connsiteY26" fmla="*/ 306389 h 2068514"/>
                  <a:gd name="connsiteX27" fmla="*/ 869156 w 2476500"/>
                  <a:gd name="connsiteY27" fmla="*/ 137320 h 2068514"/>
                  <a:gd name="connsiteX28" fmla="*/ 133350 w 2476500"/>
                  <a:gd name="connsiteY28" fmla="*/ 201614 h 2068514"/>
                  <a:gd name="connsiteX29" fmla="*/ 0 w 2476500"/>
                  <a:gd name="connsiteY29" fmla="*/ 449264 h 2068514"/>
                  <a:gd name="connsiteX30" fmla="*/ 250825 w 2476500"/>
                  <a:gd name="connsiteY30" fmla="*/ 490539 h 2068514"/>
                  <a:gd name="connsiteX31" fmla="*/ 501650 w 2476500"/>
                  <a:gd name="connsiteY31" fmla="*/ 531814 h 2068514"/>
                  <a:gd name="connsiteX32" fmla="*/ 620713 w 2476500"/>
                  <a:gd name="connsiteY32" fmla="*/ 477839 h 2068514"/>
                  <a:gd name="connsiteX33" fmla="*/ 962025 w 2476500"/>
                  <a:gd name="connsiteY33" fmla="*/ 570708 h 2068514"/>
                  <a:gd name="connsiteX0" fmla="*/ 962025 w 2476500"/>
                  <a:gd name="connsiteY0" fmla="*/ 570708 h 2068514"/>
                  <a:gd name="connsiteX1" fmla="*/ 1105223 w 2476500"/>
                  <a:gd name="connsiteY1" fmla="*/ 689768 h 2068514"/>
                  <a:gd name="connsiteX2" fmla="*/ 1036167 w 2476500"/>
                  <a:gd name="connsiteY2" fmla="*/ 780255 h 2068514"/>
                  <a:gd name="connsiteX3" fmla="*/ 808360 w 2476500"/>
                  <a:gd name="connsiteY3" fmla="*/ 781049 h 2068514"/>
                  <a:gd name="connsiteX4" fmla="*/ 680566 w 2476500"/>
                  <a:gd name="connsiteY4" fmla="*/ 956468 h 2068514"/>
                  <a:gd name="connsiteX5" fmla="*/ 462285 w 2476500"/>
                  <a:gd name="connsiteY5" fmla="*/ 1142999 h 2068514"/>
                  <a:gd name="connsiteX6" fmla="*/ 376561 w 2476500"/>
                  <a:gd name="connsiteY6" fmla="*/ 1342231 h 2068514"/>
                  <a:gd name="connsiteX7" fmla="*/ 295598 w 2476500"/>
                  <a:gd name="connsiteY7" fmla="*/ 1506536 h 2068514"/>
                  <a:gd name="connsiteX8" fmla="*/ 173360 w 2476500"/>
                  <a:gd name="connsiteY8" fmla="*/ 1498599 h 2068514"/>
                  <a:gd name="connsiteX9" fmla="*/ 180975 w 2476500"/>
                  <a:gd name="connsiteY9" fmla="*/ 1735139 h 2068514"/>
                  <a:gd name="connsiteX10" fmla="*/ 1028700 w 2476500"/>
                  <a:gd name="connsiteY10" fmla="*/ 1916114 h 2068514"/>
                  <a:gd name="connsiteX11" fmla="*/ 1343025 w 2476500"/>
                  <a:gd name="connsiteY11" fmla="*/ 2068514 h 2068514"/>
                  <a:gd name="connsiteX12" fmla="*/ 2476500 w 2476500"/>
                  <a:gd name="connsiteY12" fmla="*/ 401639 h 2068514"/>
                  <a:gd name="connsiteX13" fmla="*/ 2476500 w 2476500"/>
                  <a:gd name="connsiteY13" fmla="*/ 249239 h 2068514"/>
                  <a:gd name="connsiteX14" fmla="*/ 1389385 w 2476500"/>
                  <a:gd name="connsiteY14" fmla="*/ 180975 h 2068514"/>
                  <a:gd name="connsiteX15" fmla="*/ 1002035 w 2476500"/>
                  <a:gd name="connsiteY15" fmla="*/ 0 h 2068514"/>
                  <a:gd name="connsiteX16" fmla="*/ 710729 w 2476500"/>
                  <a:gd name="connsiteY16" fmla="*/ 18256 h 2068514"/>
                  <a:gd name="connsiteX17" fmla="*/ 713110 w 2476500"/>
                  <a:gd name="connsiteY17" fmla="*/ 82550 h 2068514"/>
                  <a:gd name="connsiteX18" fmla="*/ 982350 w 2476500"/>
                  <a:gd name="connsiteY18" fmla="*/ 71119 h 2068514"/>
                  <a:gd name="connsiteX19" fmla="*/ 1349375 w 2476500"/>
                  <a:gd name="connsiteY19" fmla="*/ 272417 h 2068514"/>
                  <a:gd name="connsiteX20" fmla="*/ 1782450 w 2476500"/>
                  <a:gd name="connsiteY20" fmla="*/ 627379 h 2068514"/>
                  <a:gd name="connsiteX21" fmla="*/ 1785144 w 2476500"/>
                  <a:gd name="connsiteY21" fmla="*/ 784226 h 2068514"/>
                  <a:gd name="connsiteX22" fmla="*/ 1164432 w 2476500"/>
                  <a:gd name="connsiteY22" fmla="*/ 373065 h 2068514"/>
                  <a:gd name="connsiteX23" fmla="*/ 1050131 w 2476500"/>
                  <a:gd name="connsiteY23" fmla="*/ 401639 h 2068514"/>
                  <a:gd name="connsiteX24" fmla="*/ 940594 w 2476500"/>
                  <a:gd name="connsiteY24" fmla="*/ 394495 h 2068514"/>
                  <a:gd name="connsiteX25" fmla="*/ 909638 w 2476500"/>
                  <a:gd name="connsiteY25" fmla="*/ 306389 h 2068514"/>
                  <a:gd name="connsiteX26" fmla="*/ 869156 w 2476500"/>
                  <a:gd name="connsiteY26" fmla="*/ 137320 h 2068514"/>
                  <a:gd name="connsiteX27" fmla="*/ 133350 w 2476500"/>
                  <a:gd name="connsiteY27" fmla="*/ 201614 h 2068514"/>
                  <a:gd name="connsiteX28" fmla="*/ 0 w 2476500"/>
                  <a:gd name="connsiteY28" fmla="*/ 449264 h 2068514"/>
                  <a:gd name="connsiteX29" fmla="*/ 250825 w 2476500"/>
                  <a:gd name="connsiteY29" fmla="*/ 490539 h 2068514"/>
                  <a:gd name="connsiteX30" fmla="*/ 501650 w 2476500"/>
                  <a:gd name="connsiteY30" fmla="*/ 531814 h 2068514"/>
                  <a:gd name="connsiteX31" fmla="*/ 620713 w 2476500"/>
                  <a:gd name="connsiteY31" fmla="*/ 477839 h 2068514"/>
                  <a:gd name="connsiteX32" fmla="*/ 962025 w 2476500"/>
                  <a:gd name="connsiteY32" fmla="*/ 570708 h 2068514"/>
                  <a:gd name="connsiteX0" fmla="*/ 962025 w 2476500"/>
                  <a:gd name="connsiteY0" fmla="*/ 570708 h 1916114"/>
                  <a:gd name="connsiteX1" fmla="*/ 1105223 w 2476500"/>
                  <a:gd name="connsiteY1" fmla="*/ 689768 h 1916114"/>
                  <a:gd name="connsiteX2" fmla="*/ 1036167 w 2476500"/>
                  <a:gd name="connsiteY2" fmla="*/ 780255 h 1916114"/>
                  <a:gd name="connsiteX3" fmla="*/ 808360 w 2476500"/>
                  <a:gd name="connsiteY3" fmla="*/ 781049 h 1916114"/>
                  <a:gd name="connsiteX4" fmla="*/ 680566 w 2476500"/>
                  <a:gd name="connsiteY4" fmla="*/ 956468 h 1916114"/>
                  <a:gd name="connsiteX5" fmla="*/ 462285 w 2476500"/>
                  <a:gd name="connsiteY5" fmla="*/ 1142999 h 1916114"/>
                  <a:gd name="connsiteX6" fmla="*/ 376561 w 2476500"/>
                  <a:gd name="connsiteY6" fmla="*/ 1342231 h 1916114"/>
                  <a:gd name="connsiteX7" fmla="*/ 295598 w 2476500"/>
                  <a:gd name="connsiteY7" fmla="*/ 1506536 h 1916114"/>
                  <a:gd name="connsiteX8" fmla="*/ 173360 w 2476500"/>
                  <a:gd name="connsiteY8" fmla="*/ 1498599 h 1916114"/>
                  <a:gd name="connsiteX9" fmla="*/ 180975 w 2476500"/>
                  <a:gd name="connsiteY9" fmla="*/ 1735139 h 1916114"/>
                  <a:gd name="connsiteX10" fmla="*/ 1028700 w 2476500"/>
                  <a:gd name="connsiteY10" fmla="*/ 1916114 h 1916114"/>
                  <a:gd name="connsiteX11" fmla="*/ 2476500 w 2476500"/>
                  <a:gd name="connsiteY11" fmla="*/ 401639 h 1916114"/>
                  <a:gd name="connsiteX12" fmla="*/ 2476500 w 2476500"/>
                  <a:gd name="connsiteY12" fmla="*/ 249239 h 1916114"/>
                  <a:gd name="connsiteX13" fmla="*/ 1389385 w 2476500"/>
                  <a:gd name="connsiteY13" fmla="*/ 180975 h 1916114"/>
                  <a:gd name="connsiteX14" fmla="*/ 1002035 w 2476500"/>
                  <a:gd name="connsiteY14" fmla="*/ 0 h 1916114"/>
                  <a:gd name="connsiteX15" fmla="*/ 710729 w 2476500"/>
                  <a:gd name="connsiteY15" fmla="*/ 18256 h 1916114"/>
                  <a:gd name="connsiteX16" fmla="*/ 713110 w 2476500"/>
                  <a:gd name="connsiteY16" fmla="*/ 82550 h 1916114"/>
                  <a:gd name="connsiteX17" fmla="*/ 982350 w 2476500"/>
                  <a:gd name="connsiteY17" fmla="*/ 71119 h 1916114"/>
                  <a:gd name="connsiteX18" fmla="*/ 1349375 w 2476500"/>
                  <a:gd name="connsiteY18" fmla="*/ 272417 h 1916114"/>
                  <a:gd name="connsiteX19" fmla="*/ 1782450 w 2476500"/>
                  <a:gd name="connsiteY19" fmla="*/ 627379 h 1916114"/>
                  <a:gd name="connsiteX20" fmla="*/ 1785144 w 2476500"/>
                  <a:gd name="connsiteY20" fmla="*/ 784226 h 1916114"/>
                  <a:gd name="connsiteX21" fmla="*/ 1164432 w 2476500"/>
                  <a:gd name="connsiteY21" fmla="*/ 373065 h 1916114"/>
                  <a:gd name="connsiteX22" fmla="*/ 1050131 w 2476500"/>
                  <a:gd name="connsiteY22" fmla="*/ 401639 h 1916114"/>
                  <a:gd name="connsiteX23" fmla="*/ 940594 w 2476500"/>
                  <a:gd name="connsiteY23" fmla="*/ 394495 h 1916114"/>
                  <a:gd name="connsiteX24" fmla="*/ 909638 w 2476500"/>
                  <a:gd name="connsiteY24" fmla="*/ 306389 h 1916114"/>
                  <a:gd name="connsiteX25" fmla="*/ 869156 w 2476500"/>
                  <a:gd name="connsiteY25" fmla="*/ 137320 h 1916114"/>
                  <a:gd name="connsiteX26" fmla="*/ 133350 w 2476500"/>
                  <a:gd name="connsiteY26" fmla="*/ 201614 h 1916114"/>
                  <a:gd name="connsiteX27" fmla="*/ 0 w 2476500"/>
                  <a:gd name="connsiteY27" fmla="*/ 449264 h 1916114"/>
                  <a:gd name="connsiteX28" fmla="*/ 250825 w 2476500"/>
                  <a:gd name="connsiteY28" fmla="*/ 490539 h 1916114"/>
                  <a:gd name="connsiteX29" fmla="*/ 501650 w 2476500"/>
                  <a:gd name="connsiteY29" fmla="*/ 531814 h 1916114"/>
                  <a:gd name="connsiteX30" fmla="*/ 620713 w 2476500"/>
                  <a:gd name="connsiteY30" fmla="*/ 477839 h 1916114"/>
                  <a:gd name="connsiteX31" fmla="*/ 962025 w 2476500"/>
                  <a:gd name="connsiteY31" fmla="*/ 570708 h 1916114"/>
                  <a:gd name="connsiteX0" fmla="*/ 962025 w 2476500"/>
                  <a:gd name="connsiteY0" fmla="*/ 570708 h 1735139"/>
                  <a:gd name="connsiteX1" fmla="*/ 1105223 w 2476500"/>
                  <a:gd name="connsiteY1" fmla="*/ 689768 h 1735139"/>
                  <a:gd name="connsiteX2" fmla="*/ 1036167 w 2476500"/>
                  <a:gd name="connsiteY2" fmla="*/ 780255 h 1735139"/>
                  <a:gd name="connsiteX3" fmla="*/ 808360 w 2476500"/>
                  <a:gd name="connsiteY3" fmla="*/ 781049 h 1735139"/>
                  <a:gd name="connsiteX4" fmla="*/ 680566 w 2476500"/>
                  <a:gd name="connsiteY4" fmla="*/ 956468 h 1735139"/>
                  <a:gd name="connsiteX5" fmla="*/ 462285 w 2476500"/>
                  <a:gd name="connsiteY5" fmla="*/ 1142999 h 1735139"/>
                  <a:gd name="connsiteX6" fmla="*/ 376561 w 2476500"/>
                  <a:gd name="connsiteY6" fmla="*/ 1342231 h 1735139"/>
                  <a:gd name="connsiteX7" fmla="*/ 295598 w 2476500"/>
                  <a:gd name="connsiteY7" fmla="*/ 1506536 h 1735139"/>
                  <a:gd name="connsiteX8" fmla="*/ 173360 w 2476500"/>
                  <a:gd name="connsiteY8" fmla="*/ 1498599 h 1735139"/>
                  <a:gd name="connsiteX9" fmla="*/ 180975 w 2476500"/>
                  <a:gd name="connsiteY9" fmla="*/ 1735139 h 1735139"/>
                  <a:gd name="connsiteX10" fmla="*/ 2476500 w 2476500"/>
                  <a:gd name="connsiteY10" fmla="*/ 401639 h 1735139"/>
                  <a:gd name="connsiteX11" fmla="*/ 2476500 w 2476500"/>
                  <a:gd name="connsiteY11" fmla="*/ 249239 h 1735139"/>
                  <a:gd name="connsiteX12" fmla="*/ 1389385 w 2476500"/>
                  <a:gd name="connsiteY12" fmla="*/ 180975 h 1735139"/>
                  <a:gd name="connsiteX13" fmla="*/ 1002035 w 2476500"/>
                  <a:gd name="connsiteY13" fmla="*/ 0 h 1735139"/>
                  <a:gd name="connsiteX14" fmla="*/ 710729 w 2476500"/>
                  <a:gd name="connsiteY14" fmla="*/ 18256 h 1735139"/>
                  <a:gd name="connsiteX15" fmla="*/ 713110 w 2476500"/>
                  <a:gd name="connsiteY15" fmla="*/ 82550 h 1735139"/>
                  <a:gd name="connsiteX16" fmla="*/ 982350 w 2476500"/>
                  <a:gd name="connsiteY16" fmla="*/ 71119 h 1735139"/>
                  <a:gd name="connsiteX17" fmla="*/ 1349375 w 2476500"/>
                  <a:gd name="connsiteY17" fmla="*/ 272417 h 1735139"/>
                  <a:gd name="connsiteX18" fmla="*/ 1782450 w 2476500"/>
                  <a:gd name="connsiteY18" fmla="*/ 627379 h 1735139"/>
                  <a:gd name="connsiteX19" fmla="*/ 1785144 w 2476500"/>
                  <a:gd name="connsiteY19" fmla="*/ 784226 h 1735139"/>
                  <a:gd name="connsiteX20" fmla="*/ 1164432 w 2476500"/>
                  <a:gd name="connsiteY20" fmla="*/ 373065 h 1735139"/>
                  <a:gd name="connsiteX21" fmla="*/ 1050131 w 2476500"/>
                  <a:gd name="connsiteY21" fmla="*/ 401639 h 1735139"/>
                  <a:gd name="connsiteX22" fmla="*/ 940594 w 2476500"/>
                  <a:gd name="connsiteY22" fmla="*/ 394495 h 1735139"/>
                  <a:gd name="connsiteX23" fmla="*/ 909638 w 2476500"/>
                  <a:gd name="connsiteY23" fmla="*/ 306389 h 1735139"/>
                  <a:gd name="connsiteX24" fmla="*/ 869156 w 2476500"/>
                  <a:gd name="connsiteY24" fmla="*/ 137320 h 1735139"/>
                  <a:gd name="connsiteX25" fmla="*/ 133350 w 2476500"/>
                  <a:gd name="connsiteY25" fmla="*/ 201614 h 1735139"/>
                  <a:gd name="connsiteX26" fmla="*/ 0 w 2476500"/>
                  <a:gd name="connsiteY26" fmla="*/ 449264 h 1735139"/>
                  <a:gd name="connsiteX27" fmla="*/ 250825 w 2476500"/>
                  <a:gd name="connsiteY27" fmla="*/ 490539 h 1735139"/>
                  <a:gd name="connsiteX28" fmla="*/ 501650 w 2476500"/>
                  <a:gd name="connsiteY28" fmla="*/ 531814 h 1735139"/>
                  <a:gd name="connsiteX29" fmla="*/ 620713 w 2476500"/>
                  <a:gd name="connsiteY29" fmla="*/ 477839 h 1735139"/>
                  <a:gd name="connsiteX30" fmla="*/ 962025 w 2476500"/>
                  <a:gd name="connsiteY30" fmla="*/ 570708 h 1735139"/>
                  <a:gd name="connsiteX0" fmla="*/ 962025 w 2476500"/>
                  <a:gd name="connsiteY0" fmla="*/ 570708 h 1506536"/>
                  <a:gd name="connsiteX1" fmla="*/ 1105223 w 2476500"/>
                  <a:gd name="connsiteY1" fmla="*/ 689768 h 1506536"/>
                  <a:gd name="connsiteX2" fmla="*/ 1036167 w 2476500"/>
                  <a:gd name="connsiteY2" fmla="*/ 780255 h 1506536"/>
                  <a:gd name="connsiteX3" fmla="*/ 808360 w 2476500"/>
                  <a:gd name="connsiteY3" fmla="*/ 781049 h 1506536"/>
                  <a:gd name="connsiteX4" fmla="*/ 680566 w 2476500"/>
                  <a:gd name="connsiteY4" fmla="*/ 956468 h 1506536"/>
                  <a:gd name="connsiteX5" fmla="*/ 462285 w 2476500"/>
                  <a:gd name="connsiteY5" fmla="*/ 1142999 h 1506536"/>
                  <a:gd name="connsiteX6" fmla="*/ 376561 w 2476500"/>
                  <a:gd name="connsiteY6" fmla="*/ 1342231 h 1506536"/>
                  <a:gd name="connsiteX7" fmla="*/ 295598 w 2476500"/>
                  <a:gd name="connsiteY7" fmla="*/ 1506536 h 1506536"/>
                  <a:gd name="connsiteX8" fmla="*/ 173360 w 2476500"/>
                  <a:gd name="connsiteY8" fmla="*/ 1498599 h 1506536"/>
                  <a:gd name="connsiteX9" fmla="*/ 2476500 w 2476500"/>
                  <a:gd name="connsiteY9" fmla="*/ 401639 h 1506536"/>
                  <a:gd name="connsiteX10" fmla="*/ 2476500 w 2476500"/>
                  <a:gd name="connsiteY10" fmla="*/ 249239 h 1506536"/>
                  <a:gd name="connsiteX11" fmla="*/ 1389385 w 2476500"/>
                  <a:gd name="connsiteY11" fmla="*/ 180975 h 1506536"/>
                  <a:gd name="connsiteX12" fmla="*/ 1002035 w 2476500"/>
                  <a:gd name="connsiteY12" fmla="*/ 0 h 1506536"/>
                  <a:gd name="connsiteX13" fmla="*/ 710729 w 2476500"/>
                  <a:gd name="connsiteY13" fmla="*/ 18256 h 1506536"/>
                  <a:gd name="connsiteX14" fmla="*/ 713110 w 2476500"/>
                  <a:gd name="connsiteY14" fmla="*/ 82550 h 1506536"/>
                  <a:gd name="connsiteX15" fmla="*/ 982350 w 2476500"/>
                  <a:gd name="connsiteY15" fmla="*/ 71119 h 1506536"/>
                  <a:gd name="connsiteX16" fmla="*/ 1349375 w 2476500"/>
                  <a:gd name="connsiteY16" fmla="*/ 272417 h 1506536"/>
                  <a:gd name="connsiteX17" fmla="*/ 1782450 w 2476500"/>
                  <a:gd name="connsiteY17" fmla="*/ 627379 h 1506536"/>
                  <a:gd name="connsiteX18" fmla="*/ 1785144 w 2476500"/>
                  <a:gd name="connsiteY18" fmla="*/ 784226 h 1506536"/>
                  <a:gd name="connsiteX19" fmla="*/ 1164432 w 2476500"/>
                  <a:gd name="connsiteY19" fmla="*/ 373065 h 1506536"/>
                  <a:gd name="connsiteX20" fmla="*/ 1050131 w 2476500"/>
                  <a:gd name="connsiteY20" fmla="*/ 401639 h 1506536"/>
                  <a:gd name="connsiteX21" fmla="*/ 940594 w 2476500"/>
                  <a:gd name="connsiteY21" fmla="*/ 394495 h 1506536"/>
                  <a:gd name="connsiteX22" fmla="*/ 909638 w 2476500"/>
                  <a:gd name="connsiteY22" fmla="*/ 306389 h 1506536"/>
                  <a:gd name="connsiteX23" fmla="*/ 869156 w 2476500"/>
                  <a:gd name="connsiteY23" fmla="*/ 137320 h 1506536"/>
                  <a:gd name="connsiteX24" fmla="*/ 133350 w 2476500"/>
                  <a:gd name="connsiteY24" fmla="*/ 201614 h 1506536"/>
                  <a:gd name="connsiteX25" fmla="*/ 0 w 2476500"/>
                  <a:gd name="connsiteY25" fmla="*/ 449264 h 1506536"/>
                  <a:gd name="connsiteX26" fmla="*/ 250825 w 2476500"/>
                  <a:gd name="connsiteY26" fmla="*/ 490539 h 1506536"/>
                  <a:gd name="connsiteX27" fmla="*/ 501650 w 2476500"/>
                  <a:gd name="connsiteY27" fmla="*/ 531814 h 1506536"/>
                  <a:gd name="connsiteX28" fmla="*/ 620713 w 2476500"/>
                  <a:gd name="connsiteY28" fmla="*/ 477839 h 1506536"/>
                  <a:gd name="connsiteX29" fmla="*/ 962025 w 2476500"/>
                  <a:gd name="connsiteY29" fmla="*/ 570708 h 1506536"/>
                  <a:gd name="connsiteX0" fmla="*/ 962025 w 2476500"/>
                  <a:gd name="connsiteY0" fmla="*/ 570708 h 1506536"/>
                  <a:gd name="connsiteX1" fmla="*/ 1105223 w 2476500"/>
                  <a:gd name="connsiteY1" fmla="*/ 689768 h 1506536"/>
                  <a:gd name="connsiteX2" fmla="*/ 1036167 w 2476500"/>
                  <a:gd name="connsiteY2" fmla="*/ 780255 h 1506536"/>
                  <a:gd name="connsiteX3" fmla="*/ 808360 w 2476500"/>
                  <a:gd name="connsiteY3" fmla="*/ 781049 h 1506536"/>
                  <a:gd name="connsiteX4" fmla="*/ 680566 w 2476500"/>
                  <a:gd name="connsiteY4" fmla="*/ 956468 h 1506536"/>
                  <a:gd name="connsiteX5" fmla="*/ 462285 w 2476500"/>
                  <a:gd name="connsiteY5" fmla="*/ 1142999 h 1506536"/>
                  <a:gd name="connsiteX6" fmla="*/ 376561 w 2476500"/>
                  <a:gd name="connsiteY6" fmla="*/ 1342231 h 1506536"/>
                  <a:gd name="connsiteX7" fmla="*/ 295598 w 2476500"/>
                  <a:gd name="connsiteY7" fmla="*/ 1506536 h 1506536"/>
                  <a:gd name="connsiteX8" fmla="*/ 2476500 w 2476500"/>
                  <a:gd name="connsiteY8" fmla="*/ 401639 h 1506536"/>
                  <a:gd name="connsiteX9" fmla="*/ 2476500 w 2476500"/>
                  <a:gd name="connsiteY9" fmla="*/ 249239 h 1506536"/>
                  <a:gd name="connsiteX10" fmla="*/ 1389385 w 2476500"/>
                  <a:gd name="connsiteY10" fmla="*/ 180975 h 1506536"/>
                  <a:gd name="connsiteX11" fmla="*/ 1002035 w 2476500"/>
                  <a:gd name="connsiteY11" fmla="*/ 0 h 1506536"/>
                  <a:gd name="connsiteX12" fmla="*/ 710729 w 2476500"/>
                  <a:gd name="connsiteY12" fmla="*/ 18256 h 1506536"/>
                  <a:gd name="connsiteX13" fmla="*/ 713110 w 2476500"/>
                  <a:gd name="connsiteY13" fmla="*/ 82550 h 1506536"/>
                  <a:gd name="connsiteX14" fmla="*/ 982350 w 2476500"/>
                  <a:gd name="connsiteY14" fmla="*/ 71119 h 1506536"/>
                  <a:gd name="connsiteX15" fmla="*/ 1349375 w 2476500"/>
                  <a:gd name="connsiteY15" fmla="*/ 272417 h 1506536"/>
                  <a:gd name="connsiteX16" fmla="*/ 1782450 w 2476500"/>
                  <a:gd name="connsiteY16" fmla="*/ 627379 h 1506536"/>
                  <a:gd name="connsiteX17" fmla="*/ 1785144 w 2476500"/>
                  <a:gd name="connsiteY17" fmla="*/ 784226 h 1506536"/>
                  <a:gd name="connsiteX18" fmla="*/ 1164432 w 2476500"/>
                  <a:gd name="connsiteY18" fmla="*/ 373065 h 1506536"/>
                  <a:gd name="connsiteX19" fmla="*/ 1050131 w 2476500"/>
                  <a:gd name="connsiteY19" fmla="*/ 401639 h 1506536"/>
                  <a:gd name="connsiteX20" fmla="*/ 940594 w 2476500"/>
                  <a:gd name="connsiteY20" fmla="*/ 394495 h 1506536"/>
                  <a:gd name="connsiteX21" fmla="*/ 909638 w 2476500"/>
                  <a:gd name="connsiteY21" fmla="*/ 306389 h 1506536"/>
                  <a:gd name="connsiteX22" fmla="*/ 869156 w 2476500"/>
                  <a:gd name="connsiteY22" fmla="*/ 137320 h 1506536"/>
                  <a:gd name="connsiteX23" fmla="*/ 133350 w 2476500"/>
                  <a:gd name="connsiteY23" fmla="*/ 201614 h 1506536"/>
                  <a:gd name="connsiteX24" fmla="*/ 0 w 2476500"/>
                  <a:gd name="connsiteY24" fmla="*/ 449264 h 1506536"/>
                  <a:gd name="connsiteX25" fmla="*/ 250825 w 2476500"/>
                  <a:gd name="connsiteY25" fmla="*/ 490539 h 1506536"/>
                  <a:gd name="connsiteX26" fmla="*/ 501650 w 2476500"/>
                  <a:gd name="connsiteY26" fmla="*/ 531814 h 1506536"/>
                  <a:gd name="connsiteX27" fmla="*/ 620713 w 2476500"/>
                  <a:gd name="connsiteY27" fmla="*/ 477839 h 1506536"/>
                  <a:gd name="connsiteX28" fmla="*/ 962025 w 2476500"/>
                  <a:gd name="connsiteY28" fmla="*/ 570708 h 1506536"/>
                  <a:gd name="connsiteX0" fmla="*/ 962025 w 2476500"/>
                  <a:gd name="connsiteY0" fmla="*/ 570708 h 1375375"/>
                  <a:gd name="connsiteX1" fmla="*/ 1105223 w 2476500"/>
                  <a:gd name="connsiteY1" fmla="*/ 689768 h 1375375"/>
                  <a:gd name="connsiteX2" fmla="*/ 1036167 w 2476500"/>
                  <a:gd name="connsiteY2" fmla="*/ 780255 h 1375375"/>
                  <a:gd name="connsiteX3" fmla="*/ 808360 w 2476500"/>
                  <a:gd name="connsiteY3" fmla="*/ 781049 h 1375375"/>
                  <a:gd name="connsiteX4" fmla="*/ 680566 w 2476500"/>
                  <a:gd name="connsiteY4" fmla="*/ 956468 h 1375375"/>
                  <a:gd name="connsiteX5" fmla="*/ 462285 w 2476500"/>
                  <a:gd name="connsiteY5" fmla="*/ 1142999 h 1375375"/>
                  <a:gd name="connsiteX6" fmla="*/ 376561 w 2476500"/>
                  <a:gd name="connsiteY6" fmla="*/ 1342231 h 1375375"/>
                  <a:gd name="connsiteX7" fmla="*/ 2476500 w 2476500"/>
                  <a:gd name="connsiteY7" fmla="*/ 401639 h 1375375"/>
                  <a:gd name="connsiteX8" fmla="*/ 2476500 w 2476500"/>
                  <a:gd name="connsiteY8" fmla="*/ 249239 h 1375375"/>
                  <a:gd name="connsiteX9" fmla="*/ 1389385 w 2476500"/>
                  <a:gd name="connsiteY9" fmla="*/ 180975 h 1375375"/>
                  <a:gd name="connsiteX10" fmla="*/ 1002035 w 2476500"/>
                  <a:gd name="connsiteY10" fmla="*/ 0 h 1375375"/>
                  <a:gd name="connsiteX11" fmla="*/ 710729 w 2476500"/>
                  <a:gd name="connsiteY11" fmla="*/ 18256 h 1375375"/>
                  <a:gd name="connsiteX12" fmla="*/ 713110 w 2476500"/>
                  <a:gd name="connsiteY12" fmla="*/ 82550 h 1375375"/>
                  <a:gd name="connsiteX13" fmla="*/ 982350 w 2476500"/>
                  <a:gd name="connsiteY13" fmla="*/ 71119 h 1375375"/>
                  <a:gd name="connsiteX14" fmla="*/ 1349375 w 2476500"/>
                  <a:gd name="connsiteY14" fmla="*/ 272417 h 1375375"/>
                  <a:gd name="connsiteX15" fmla="*/ 1782450 w 2476500"/>
                  <a:gd name="connsiteY15" fmla="*/ 627379 h 1375375"/>
                  <a:gd name="connsiteX16" fmla="*/ 1785144 w 2476500"/>
                  <a:gd name="connsiteY16" fmla="*/ 784226 h 1375375"/>
                  <a:gd name="connsiteX17" fmla="*/ 1164432 w 2476500"/>
                  <a:gd name="connsiteY17" fmla="*/ 373065 h 1375375"/>
                  <a:gd name="connsiteX18" fmla="*/ 1050131 w 2476500"/>
                  <a:gd name="connsiteY18" fmla="*/ 401639 h 1375375"/>
                  <a:gd name="connsiteX19" fmla="*/ 940594 w 2476500"/>
                  <a:gd name="connsiteY19" fmla="*/ 394495 h 1375375"/>
                  <a:gd name="connsiteX20" fmla="*/ 909638 w 2476500"/>
                  <a:gd name="connsiteY20" fmla="*/ 306389 h 1375375"/>
                  <a:gd name="connsiteX21" fmla="*/ 869156 w 2476500"/>
                  <a:gd name="connsiteY21" fmla="*/ 137320 h 1375375"/>
                  <a:gd name="connsiteX22" fmla="*/ 133350 w 2476500"/>
                  <a:gd name="connsiteY22" fmla="*/ 201614 h 1375375"/>
                  <a:gd name="connsiteX23" fmla="*/ 0 w 2476500"/>
                  <a:gd name="connsiteY23" fmla="*/ 449264 h 1375375"/>
                  <a:gd name="connsiteX24" fmla="*/ 250825 w 2476500"/>
                  <a:gd name="connsiteY24" fmla="*/ 490539 h 1375375"/>
                  <a:gd name="connsiteX25" fmla="*/ 501650 w 2476500"/>
                  <a:gd name="connsiteY25" fmla="*/ 531814 h 1375375"/>
                  <a:gd name="connsiteX26" fmla="*/ 620713 w 2476500"/>
                  <a:gd name="connsiteY26" fmla="*/ 477839 h 1375375"/>
                  <a:gd name="connsiteX27" fmla="*/ 962025 w 2476500"/>
                  <a:gd name="connsiteY27" fmla="*/ 570708 h 1375375"/>
                  <a:gd name="connsiteX0" fmla="*/ 962025 w 2476500"/>
                  <a:gd name="connsiteY0" fmla="*/ 570708 h 1142999"/>
                  <a:gd name="connsiteX1" fmla="*/ 1105223 w 2476500"/>
                  <a:gd name="connsiteY1" fmla="*/ 689768 h 1142999"/>
                  <a:gd name="connsiteX2" fmla="*/ 1036167 w 2476500"/>
                  <a:gd name="connsiteY2" fmla="*/ 780255 h 1142999"/>
                  <a:gd name="connsiteX3" fmla="*/ 808360 w 2476500"/>
                  <a:gd name="connsiteY3" fmla="*/ 781049 h 1142999"/>
                  <a:gd name="connsiteX4" fmla="*/ 680566 w 2476500"/>
                  <a:gd name="connsiteY4" fmla="*/ 956468 h 1142999"/>
                  <a:gd name="connsiteX5" fmla="*/ 462285 w 2476500"/>
                  <a:gd name="connsiteY5" fmla="*/ 1142999 h 1142999"/>
                  <a:gd name="connsiteX6" fmla="*/ 2476500 w 2476500"/>
                  <a:gd name="connsiteY6" fmla="*/ 401639 h 1142999"/>
                  <a:gd name="connsiteX7" fmla="*/ 2476500 w 2476500"/>
                  <a:gd name="connsiteY7" fmla="*/ 249239 h 1142999"/>
                  <a:gd name="connsiteX8" fmla="*/ 1389385 w 2476500"/>
                  <a:gd name="connsiteY8" fmla="*/ 180975 h 1142999"/>
                  <a:gd name="connsiteX9" fmla="*/ 1002035 w 2476500"/>
                  <a:gd name="connsiteY9" fmla="*/ 0 h 1142999"/>
                  <a:gd name="connsiteX10" fmla="*/ 710729 w 2476500"/>
                  <a:gd name="connsiteY10" fmla="*/ 18256 h 1142999"/>
                  <a:gd name="connsiteX11" fmla="*/ 713110 w 2476500"/>
                  <a:gd name="connsiteY11" fmla="*/ 82550 h 1142999"/>
                  <a:gd name="connsiteX12" fmla="*/ 982350 w 2476500"/>
                  <a:gd name="connsiteY12" fmla="*/ 71119 h 1142999"/>
                  <a:gd name="connsiteX13" fmla="*/ 1349375 w 2476500"/>
                  <a:gd name="connsiteY13" fmla="*/ 272417 h 1142999"/>
                  <a:gd name="connsiteX14" fmla="*/ 1782450 w 2476500"/>
                  <a:gd name="connsiteY14" fmla="*/ 627379 h 1142999"/>
                  <a:gd name="connsiteX15" fmla="*/ 1785144 w 2476500"/>
                  <a:gd name="connsiteY15" fmla="*/ 784226 h 1142999"/>
                  <a:gd name="connsiteX16" fmla="*/ 1164432 w 2476500"/>
                  <a:gd name="connsiteY16" fmla="*/ 373065 h 1142999"/>
                  <a:gd name="connsiteX17" fmla="*/ 1050131 w 2476500"/>
                  <a:gd name="connsiteY17" fmla="*/ 401639 h 1142999"/>
                  <a:gd name="connsiteX18" fmla="*/ 940594 w 2476500"/>
                  <a:gd name="connsiteY18" fmla="*/ 394495 h 1142999"/>
                  <a:gd name="connsiteX19" fmla="*/ 909638 w 2476500"/>
                  <a:gd name="connsiteY19" fmla="*/ 306389 h 1142999"/>
                  <a:gd name="connsiteX20" fmla="*/ 869156 w 2476500"/>
                  <a:gd name="connsiteY20" fmla="*/ 137320 h 1142999"/>
                  <a:gd name="connsiteX21" fmla="*/ 133350 w 2476500"/>
                  <a:gd name="connsiteY21" fmla="*/ 201614 h 1142999"/>
                  <a:gd name="connsiteX22" fmla="*/ 0 w 2476500"/>
                  <a:gd name="connsiteY22" fmla="*/ 449264 h 1142999"/>
                  <a:gd name="connsiteX23" fmla="*/ 250825 w 2476500"/>
                  <a:gd name="connsiteY23" fmla="*/ 490539 h 1142999"/>
                  <a:gd name="connsiteX24" fmla="*/ 501650 w 2476500"/>
                  <a:gd name="connsiteY24" fmla="*/ 531814 h 1142999"/>
                  <a:gd name="connsiteX25" fmla="*/ 620713 w 2476500"/>
                  <a:gd name="connsiteY25" fmla="*/ 477839 h 1142999"/>
                  <a:gd name="connsiteX26" fmla="*/ 962025 w 2476500"/>
                  <a:gd name="connsiteY26" fmla="*/ 570708 h 1142999"/>
                  <a:gd name="connsiteX0" fmla="*/ 962025 w 2476500"/>
                  <a:gd name="connsiteY0" fmla="*/ 570708 h 956468"/>
                  <a:gd name="connsiteX1" fmla="*/ 1105223 w 2476500"/>
                  <a:gd name="connsiteY1" fmla="*/ 689768 h 956468"/>
                  <a:gd name="connsiteX2" fmla="*/ 1036167 w 2476500"/>
                  <a:gd name="connsiteY2" fmla="*/ 780255 h 956468"/>
                  <a:gd name="connsiteX3" fmla="*/ 808360 w 2476500"/>
                  <a:gd name="connsiteY3" fmla="*/ 781049 h 956468"/>
                  <a:gd name="connsiteX4" fmla="*/ 680566 w 2476500"/>
                  <a:gd name="connsiteY4" fmla="*/ 956468 h 956468"/>
                  <a:gd name="connsiteX5" fmla="*/ 2476500 w 2476500"/>
                  <a:gd name="connsiteY5" fmla="*/ 401639 h 956468"/>
                  <a:gd name="connsiteX6" fmla="*/ 2476500 w 2476500"/>
                  <a:gd name="connsiteY6" fmla="*/ 249239 h 956468"/>
                  <a:gd name="connsiteX7" fmla="*/ 1389385 w 2476500"/>
                  <a:gd name="connsiteY7" fmla="*/ 180975 h 956468"/>
                  <a:gd name="connsiteX8" fmla="*/ 1002035 w 2476500"/>
                  <a:gd name="connsiteY8" fmla="*/ 0 h 956468"/>
                  <a:gd name="connsiteX9" fmla="*/ 710729 w 2476500"/>
                  <a:gd name="connsiteY9" fmla="*/ 18256 h 956468"/>
                  <a:gd name="connsiteX10" fmla="*/ 713110 w 2476500"/>
                  <a:gd name="connsiteY10" fmla="*/ 82550 h 956468"/>
                  <a:gd name="connsiteX11" fmla="*/ 982350 w 2476500"/>
                  <a:gd name="connsiteY11" fmla="*/ 71119 h 956468"/>
                  <a:gd name="connsiteX12" fmla="*/ 1349375 w 2476500"/>
                  <a:gd name="connsiteY12" fmla="*/ 272417 h 956468"/>
                  <a:gd name="connsiteX13" fmla="*/ 1782450 w 2476500"/>
                  <a:gd name="connsiteY13" fmla="*/ 627379 h 956468"/>
                  <a:gd name="connsiteX14" fmla="*/ 1785144 w 2476500"/>
                  <a:gd name="connsiteY14" fmla="*/ 784226 h 956468"/>
                  <a:gd name="connsiteX15" fmla="*/ 1164432 w 2476500"/>
                  <a:gd name="connsiteY15" fmla="*/ 373065 h 956468"/>
                  <a:gd name="connsiteX16" fmla="*/ 1050131 w 2476500"/>
                  <a:gd name="connsiteY16" fmla="*/ 401639 h 956468"/>
                  <a:gd name="connsiteX17" fmla="*/ 940594 w 2476500"/>
                  <a:gd name="connsiteY17" fmla="*/ 394495 h 956468"/>
                  <a:gd name="connsiteX18" fmla="*/ 909638 w 2476500"/>
                  <a:gd name="connsiteY18" fmla="*/ 306389 h 956468"/>
                  <a:gd name="connsiteX19" fmla="*/ 869156 w 2476500"/>
                  <a:gd name="connsiteY19" fmla="*/ 137320 h 956468"/>
                  <a:gd name="connsiteX20" fmla="*/ 133350 w 2476500"/>
                  <a:gd name="connsiteY20" fmla="*/ 201614 h 956468"/>
                  <a:gd name="connsiteX21" fmla="*/ 0 w 2476500"/>
                  <a:gd name="connsiteY21" fmla="*/ 449264 h 956468"/>
                  <a:gd name="connsiteX22" fmla="*/ 250825 w 2476500"/>
                  <a:gd name="connsiteY22" fmla="*/ 490539 h 956468"/>
                  <a:gd name="connsiteX23" fmla="*/ 501650 w 2476500"/>
                  <a:gd name="connsiteY23" fmla="*/ 531814 h 956468"/>
                  <a:gd name="connsiteX24" fmla="*/ 620713 w 2476500"/>
                  <a:gd name="connsiteY24" fmla="*/ 477839 h 956468"/>
                  <a:gd name="connsiteX25" fmla="*/ 962025 w 2476500"/>
                  <a:gd name="connsiteY25" fmla="*/ 570708 h 956468"/>
                  <a:gd name="connsiteX0" fmla="*/ 962025 w 2476500"/>
                  <a:gd name="connsiteY0" fmla="*/ 570708 h 812541"/>
                  <a:gd name="connsiteX1" fmla="*/ 1105223 w 2476500"/>
                  <a:gd name="connsiteY1" fmla="*/ 689768 h 812541"/>
                  <a:gd name="connsiteX2" fmla="*/ 1036167 w 2476500"/>
                  <a:gd name="connsiteY2" fmla="*/ 780255 h 812541"/>
                  <a:gd name="connsiteX3" fmla="*/ 808360 w 2476500"/>
                  <a:gd name="connsiteY3" fmla="*/ 781049 h 812541"/>
                  <a:gd name="connsiteX4" fmla="*/ 2476500 w 2476500"/>
                  <a:gd name="connsiteY4" fmla="*/ 401639 h 812541"/>
                  <a:gd name="connsiteX5" fmla="*/ 2476500 w 2476500"/>
                  <a:gd name="connsiteY5" fmla="*/ 249239 h 812541"/>
                  <a:gd name="connsiteX6" fmla="*/ 1389385 w 2476500"/>
                  <a:gd name="connsiteY6" fmla="*/ 180975 h 812541"/>
                  <a:gd name="connsiteX7" fmla="*/ 1002035 w 2476500"/>
                  <a:gd name="connsiteY7" fmla="*/ 0 h 812541"/>
                  <a:gd name="connsiteX8" fmla="*/ 710729 w 2476500"/>
                  <a:gd name="connsiteY8" fmla="*/ 18256 h 812541"/>
                  <a:gd name="connsiteX9" fmla="*/ 713110 w 2476500"/>
                  <a:gd name="connsiteY9" fmla="*/ 82550 h 812541"/>
                  <a:gd name="connsiteX10" fmla="*/ 982350 w 2476500"/>
                  <a:gd name="connsiteY10" fmla="*/ 71119 h 812541"/>
                  <a:gd name="connsiteX11" fmla="*/ 1349375 w 2476500"/>
                  <a:gd name="connsiteY11" fmla="*/ 272417 h 812541"/>
                  <a:gd name="connsiteX12" fmla="*/ 1782450 w 2476500"/>
                  <a:gd name="connsiteY12" fmla="*/ 627379 h 812541"/>
                  <a:gd name="connsiteX13" fmla="*/ 1785144 w 2476500"/>
                  <a:gd name="connsiteY13" fmla="*/ 784226 h 812541"/>
                  <a:gd name="connsiteX14" fmla="*/ 1164432 w 2476500"/>
                  <a:gd name="connsiteY14" fmla="*/ 373065 h 812541"/>
                  <a:gd name="connsiteX15" fmla="*/ 1050131 w 2476500"/>
                  <a:gd name="connsiteY15" fmla="*/ 401639 h 812541"/>
                  <a:gd name="connsiteX16" fmla="*/ 940594 w 2476500"/>
                  <a:gd name="connsiteY16" fmla="*/ 394495 h 812541"/>
                  <a:gd name="connsiteX17" fmla="*/ 909638 w 2476500"/>
                  <a:gd name="connsiteY17" fmla="*/ 306389 h 812541"/>
                  <a:gd name="connsiteX18" fmla="*/ 869156 w 2476500"/>
                  <a:gd name="connsiteY18" fmla="*/ 137320 h 812541"/>
                  <a:gd name="connsiteX19" fmla="*/ 133350 w 2476500"/>
                  <a:gd name="connsiteY19" fmla="*/ 201614 h 812541"/>
                  <a:gd name="connsiteX20" fmla="*/ 0 w 2476500"/>
                  <a:gd name="connsiteY20" fmla="*/ 449264 h 812541"/>
                  <a:gd name="connsiteX21" fmla="*/ 250825 w 2476500"/>
                  <a:gd name="connsiteY21" fmla="*/ 490539 h 812541"/>
                  <a:gd name="connsiteX22" fmla="*/ 501650 w 2476500"/>
                  <a:gd name="connsiteY22" fmla="*/ 531814 h 812541"/>
                  <a:gd name="connsiteX23" fmla="*/ 620713 w 2476500"/>
                  <a:gd name="connsiteY23" fmla="*/ 477839 h 812541"/>
                  <a:gd name="connsiteX24" fmla="*/ 962025 w 2476500"/>
                  <a:gd name="connsiteY24" fmla="*/ 570708 h 812541"/>
                  <a:gd name="connsiteX0" fmla="*/ 962025 w 2476500"/>
                  <a:gd name="connsiteY0" fmla="*/ 570708 h 793754"/>
                  <a:gd name="connsiteX1" fmla="*/ 1105223 w 2476500"/>
                  <a:gd name="connsiteY1" fmla="*/ 689768 h 793754"/>
                  <a:gd name="connsiteX2" fmla="*/ 1036167 w 2476500"/>
                  <a:gd name="connsiteY2" fmla="*/ 780255 h 793754"/>
                  <a:gd name="connsiteX3" fmla="*/ 2476500 w 2476500"/>
                  <a:gd name="connsiteY3" fmla="*/ 401639 h 793754"/>
                  <a:gd name="connsiteX4" fmla="*/ 2476500 w 2476500"/>
                  <a:gd name="connsiteY4" fmla="*/ 249239 h 793754"/>
                  <a:gd name="connsiteX5" fmla="*/ 1389385 w 2476500"/>
                  <a:gd name="connsiteY5" fmla="*/ 180975 h 793754"/>
                  <a:gd name="connsiteX6" fmla="*/ 1002035 w 2476500"/>
                  <a:gd name="connsiteY6" fmla="*/ 0 h 793754"/>
                  <a:gd name="connsiteX7" fmla="*/ 710729 w 2476500"/>
                  <a:gd name="connsiteY7" fmla="*/ 18256 h 793754"/>
                  <a:gd name="connsiteX8" fmla="*/ 713110 w 2476500"/>
                  <a:gd name="connsiteY8" fmla="*/ 82550 h 793754"/>
                  <a:gd name="connsiteX9" fmla="*/ 982350 w 2476500"/>
                  <a:gd name="connsiteY9" fmla="*/ 71119 h 793754"/>
                  <a:gd name="connsiteX10" fmla="*/ 1349375 w 2476500"/>
                  <a:gd name="connsiteY10" fmla="*/ 272417 h 793754"/>
                  <a:gd name="connsiteX11" fmla="*/ 1782450 w 2476500"/>
                  <a:gd name="connsiteY11" fmla="*/ 627379 h 793754"/>
                  <a:gd name="connsiteX12" fmla="*/ 1785144 w 2476500"/>
                  <a:gd name="connsiteY12" fmla="*/ 784226 h 793754"/>
                  <a:gd name="connsiteX13" fmla="*/ 1164432 w 2476500"/>
                  <a:gd name="connsiteY13" fmla="*/ 373065 h 793754"/>
                  <a:gd name="connsiteX14" fmla="*/ 1050131 w 2476500"/>
                  <a:gd name="connsiteY14" fmla="*/ 401639 h 793754"/>
                  <a:gd name="connsiteX15" fmla="*/ 940594 w 2476500"/>
                  <a:gd name="connsiteY15" fmla="*/ 394495 h 793754"/>
                  <a:gd name="connsiteX16" fmla="*/ 909638 w 2476500"/>
                  <a:gd name="connsiteY16" fmla="*/ 306389 h 793754"/>
                  <a:gd name="connsiteX17" fmla="*/ 869156 w 2476500"/>
                  <a:gd name="connsiteY17" fmla="*/ 137320 h 793754"/>
                  <a:gd name="connsiteX18" fmla="*/ 133350 w 2476500"/>
                  <a:gd name="connsiteY18" fmla="*/ 201614 h 793754"/>
                  <a:gd name="connsiteX19" fmla="*/ 0 w 2476500"/>
                  <a:gd name="connsiteY19" fmla="*/ 449264 h 793754"/>
                  <a:gd name="connsiteX20" fmla="*/ 250825 w 2476500"/>
                  <a:gd name="connsiteY20" fmla="*/ 490539 h 793754"/>
                  <a:gd name="connsiteX21" fmla="*/ 501650 w 2476500"/>
                  <a:gd name="connsiteY21" fmla="*/ 531814 h 793754"/>
                  <a:gd name="connsiteX22" fmla="*/ 620713 w 2476500"/>
                  <a:gd name="connsiteY22" fmla="*/ 477839 h 793754"/>
                  <a:gd name="connsiteX23" fmla="*/ 962025 w 2476500"/>
                  <a:gd name="connsiteY23" fmla="*/ 570708 h 793754"/>
                  <a:gd name="connsiteX0" fmla="*/ 962025 w 2476500"/>
                  <a:gd name="connsiteY0" fmla="*/ 570708 h 793754"/>
                  <a:gd name="connsiteX1" fmla="*/ 1105223 w 2476500"/>
                  <a:gd name="connsiteY1" fmla="*/ 689768 h 793754"/>
                  <a:gd name="connsiteX2" fmla="*/ 2476500 w 2476500"/>
                  <a:gd name="connsiteY2" fmla="*/ 401639 h 793754"/>
                  <a:gd name="connsiteX3" fmla="*/ 2476500 w 2476500"/>
                  <a:gd name="connsiteY3" fmla="*/ 249239 h 793754"/>
                  <a:gd name="connsiteX4" fmla="*/ 1389385 w 2476500"/>
                  <a:gd name="connsiteY4" fmla="*/ 180975 h 793754"/>
                  <a:gd name="connsiteX5" fmla="*/ 1002035 w 2476500"/>
                  <a:gd name="connsiteY5" fmla="*/ 0 h 793754"/>
                  <a:gd name="connsiteX6" fmla="*/ 710729 w 2476500"/>
                  <a:gd name="connsiteY6" fmla="*/ 18256 h 793754"/>
                  <a:gd name="connsiteX7" fmla="*/ 713110 w 2476500"/>
                  <a:gd name="connsiteY7" fmla="*/ 82550 h 793754"/>
                  <a:gd name="connsiteX8" fmla="*/ 982350 w 2476500"/>
                  <a:gd name="connsiteY8" fmla="*/ 71119 h 793754"/>
                  <a:gd name="connsiteX9" fmla="*/ 1349375 w 2476500"/>
                  <a:gd name="connsiteY9" fmla="*/ 272417 h 793754"/>
                  <a:gd name="connsiteX10" fmla="*/ 1782450 w 2476500"/>
                  <a:gd name="connsiteY10" fmla="*/ 627379 h 793754"/>
                  <a:gd name="connsiteX11" fmla="*/ 1785144 w 2476500"/>
                  <a:gd name="connsiteY11" fmla="*/ 784226 h 793754"/>
                  <a:gd name="connsiteX12" fmla="*/ 1164432 w 2476500"/>
                  <a:gd name="connsiteY12" fmla="*/ 373065 h 793754"/>
                  <a:gd name="connsiteX13" fmla="*/ 1050131 w 2476500"/>
                  <a:gd name="connsiteY13" fmla="*/ 401639 h 793754"/>
                  <a:gd name="connsiteX14" fmla="*/ 940594 w 2476500"/>
                  <a:gd name="connsiteY14" fmla="*/ 394495 h 793754"/>
                  <a:gd name="connsiteX15" fmla="*/ 909638 w 2476500"/>
                  <a:gd name="connsiteY15" fmla="*/ 306389 h 793754"/>
                  <a:gd name="connsiteX16" fmla="*/ 869156 w 2476500"/>
                  <a:gd name="connsiteY16" fmla="*/ 137320 h 793754"/>
                  <a:gd name="connsiteX17" fmla="*/ 133350 w 2476500"/>
                  <a:gd name="connsiteY17" fmla="*/ 201614 h 793754"/>
                  <a:gd name="connsiteX18" fmla="*/ 0 w 2476500"/>
                  <a:gd name="connsiteY18" fmla="*/ 449264 h 793754"/>
                  <a:gd name="connsiteX19" fmla="*/ 250825 w 2476500"/>
                  <a:gd name="connsiteY19" fmla="*/ 490539 h 793754"/>
                  <a:gd name="connsiteX20" fmla="*/ 501650 w 2476500"/>
                  <a:gd name="connsiteY20" fmla="*/ 531814 h 793754"/>
                  <a:gd name="connsiteX21" fmla="*/ 620713 w 2476500"/>
                  <a:gd name="connsiteY21" fmla="*/ 477839 h 793754"/>
                  <a:gd name="connsiteX22" fmla="*/ 962025 w 2476500"/>
                  <a:gd name="connsiteY22" fmla="*/ 570708 h 793754"/>
                  <a:gd name="connsiteX0" fmla="*/ 962025 w 2476500"/>
                  <a:gd name="connsiteY0" fmla="*/ 570708 h 793754"/>
                  <a:gd name="connsiteX1" fmla="*/ 2476500 w 2476500"/>
                  <a:gd name="connsiteY1" fmla="*/ 401639 h 793754"/>
                  <a:gd name="connsiteX2" fmla="*/ 2476500 w 2476500"/>
                  <a:gd name="connsiteY2" fmla="*/ 249239 h 793754"/>
                  <a:gd name="connsiteX3" fmla="*/ 1389385 w 2476500"/>
                  <a:gd name="connsiteY3" fmla="*/ 180975 h 793754"/>
                  <a:gd name="connsiteX4" fmla="*/ 1002035 w 2476500"/>
                  <a:gd name="connsiteY4" fmla="*/ 0 h 793754"/>
                  <a:gd name="connsiteX5" fmla="*/ 710729 w 2476500"/>
                  <a:gd name="connsiteY5" fmla="*/ 18256 h 793754"/>
                  <a:gd name="connsiteX6" fmla="*/ 713110 w 2476500"/>
                  <a:gd name="connsiteY6" fmla="*/ 82550 h 793754"/>
                  <a:gd name="connsiteX7" fmla="*/ 982350 w 2476500"/>
                  <a:gd name="connsiteY7" fmla="*/ 71119 h 793754"/>
                  <a:gd name="connsiteX8" fmla="*/ 1349375 w 2476500"/>
                  <a:gd name="connsiteY8" fmla="*/ 272417 h 793754"/>
                  <a:gd name="connsiteX9" fmla="*/ 1782450 w 2476500"/>
                  <a:gd name="connsiteY9" fmla="*/ 627379 h 793754"/>
                  <a:gd name="connsiteX10" fmla="*/ 1785144 w 2476500"/>
                  <a:gd name="connsiteY10" fmla="*/ 784226 h 793754"/>
                  <a:gd name="connsiteX11" fmla="*/ 1164432 w 2476500"/>
                  <a:gd name="connsiteY11" fmla="*/ 373065 h 793754"/>
                  <a:gd name="connsiteX12" fmla="*/ 1050131 w 2476500"/>
                  <a:gd name="connsiteY12" fmla="*/ 401639 h 793754"/>
                  <a:gd name="connsiteX13" fmla="*/ 940594 w 2476500"/>
                  <a:gd name="connsiteY13" fmla="*/ 394495 h 793754"/>
                  <a:gd name="connsiteX14" fmla="*/ 909638 w 2476500"/>
                  <a:gd name="connsiteY14" fmla="*/ 306389 h 793754"/>
                  <a:gd name="connsiteX15" fmla="*/ 869156 w 2476500"/>
                  <a:gd name="connsiteY15" fmla="*/ 137320 h 793754"/>
                  <a:gd name="connsiteX16" fmla="*/ 133350 w 2476500"/>
                  <a:gd name="connsiteY16" fmla="*/ 201614 h 793754"/>
                  <a:gd name="connsiteX17" fmla="*/ 0 w 2476500"/>
                  <a:gd name="connsiteY17" fmla="*/ 449264 h 793754"/>
                  <a:gd name="connsiteX18" fmla="*/ 250825 w 2476500"/>
                  <a:gd name="connsiteY18" fmla="*/ 490539 h 793754"/>
                  <a:gd name="connsiteX19" fmla="*/ 501650 w 2476500"/>
                  <a:gd name="connsiteY19" fmla="*/ 531814 h 793754"/>
                  <a:gd name="connsiteX20" fmla="*/ 620713 w 2476500"/>
                  <a:gd name="connsiteY20" fmla="*/ 477839 h 793754"/>
                  <a:gd name="connsiteX21" fmla="*/ 962025 w 2476500"/>
                  <a:gd name="connsiteY21" fmla="*/ 570708 h 793754"/>
                  <a:gd name="connsiteX0" fmla="*/ 620713 w 2476500"/>
                  <a:gd name="connsiteY0" fmla="*/ 477839 h 793754"/>
                  <a:gd name="connsiteX1" fmla="*/ 2476500 w 2476500"/>
                  <a:gd name="connsiteY1" fmla="*/ 401639 h 793754"/>
                  <a:gd name="connsiteX2" fmla="*/ 2476500 w 2476500"/>
                  <a:gd name="connsiteY2" fmla="*/ 249239 h 793754"/>
                  <a:gd name="connsiteX3" fmla="*/ 1389385 w 2476500"/>
                  <a:gd name="connsiteY3" fmla="*/ 180975 h 793754"/>
                  <a:gd name="connsiteX4" fmla="*/ 1002035 w 2476500"/>
                  <a:gd name="connsiteY4" fmla="*/ 0 h 793754"/>
                  <a:gd name="connsiteX5" fmla="*/ 710729 w 2476500"/>
                  <a:gd name="connsiteY5" fmla="*/ 18256 h 793754"/>
                  <a:gd name="connsiteX6" fmla="*/ 713110 w 2476500"/>
                  <a:gd name="connsiteY6" fmla="*/ 82550 h 793754"/>
                  <a:gd name="connsiteX7" fmla="*/ 982350 w 2476500"/>
                  <a:gd name="connsiteY7" fmla="*/ 71119 h 793754"/>
                  <a:gd name="connsiteX8" fmla="*/ 1349375 w 2476500"/>
                  <a:gd name="connsiteY8" fmla="*/ 272417 h 793754"/>
                  <a:gd name="connsiteX9" fmla="*/ 1782450 w 2476500"/>
                  <a:gd name="connsiteY9" fmla="*/ 627379 h 793754"/>
                  <a:gd name="connsiteX10" fmla="*/ 1785144 w 2476500"/>
                  <a:gd name="connsiteY10" fmla="*/ 784226 h 793754"/>
                  <a:gd name="connsiteX11" fmla="*/ 1164432 w 2476500"/>
                  <a:gd name="connsiteY11" fmla="*/ 373065 h 793754"/>
                  <a:gd name="connsiteX12" fmla="*/ 1050131 w 2476500"/>
                  <a:gd name="connsiteY12" fmla="*/ 401639 h 793754"/>
                  <a:gd name="connsiteX13" fmla="*/ 940594 w 2476500"/>
                  <a:gd name="connsiteY13" fmla="*/ 394495 h 793754"/>
                  <a:gd name="connsiteX14" fmla="*/ 909638 w 2476500"/>
                  <a:gd name="connsiteY14" fmla="*/ 306389 h 793754"/>
                  <a:gd name="connsiteX15" fmla="*/ 869156 w 2476500"/>
                  <a:gd name="connsiteY15" fmla="*/ 137320 h 793754"/>
                  <a:gd name="connsiteX16" fmla="*/ 133350 w 2476500"/>
                  <a:gd name="connsiteY16" fmla="*/ 201614 h 793754"/>
                  <a:gd name="connsiteX17" fmla="*/ 0 w 2476500"/>
                  <a:gd name="connsiteY17" fmla="*/ 449264 h 793754"/>
                  <a:gd name="connsiteX18" fmla="*/ 250825 w 2476500"/>
                  <a:gd name="connsiteY18" fmla="*/ 490539 h 793754"/>
                  <a:gd name="connsiteX19" fmla="*/ 501650 w 2476500"/>
                  <a:gd name="connsiteY19" fmla="*/ 531814 h 793754"/>
                  <a:gd name="connsiteX20" fmla="*/ 620713 w 2476500"/>
                  <a:gd name="connsiteY20" fmla="*/ 477839 h 793754"/>
                  <a:gd name="connsiteX0" fmla="*/ 501650 w 2476500"/>
                  <a:gd name="connsiteY0" fmla="*/ 531814 h 793754"/>
                  <a:gd name="connsiteX1" fmla="*/ 2476500 w 2476500"/>
                  <a:gd name="connsiteY1" fmla="*/ 401639 h 793754"/>
                  <a:gd name="connsiteX2" fmla="*/ 2476500 w 2476500"/>
                  <a:gd name="connsiteY2" fmla="*/ 249239 h 793754"/>
                  <a:gd name="connsiteX3" fmla="*/ 1389385 w 2476500"/>
                  <a:gd name="connsiteY3" fmla="*/ 180975 h 793754"/>
                  <a:gd name="connsiteX4" fmla="*/ 1002035 w 2476500"/>
                  <a:gd name="connsiteY4" fmla="*/ 0 h 793754"/>
                  <a:gd name="connsiteX5" fmla="*/ 710729 w 2476500"/>
                  <a:gd name="connsiteY5" fmla="*/ 18256 h 793754"/>
                  <a:gd name="connsiteX6" fmla="*/ 713110 w 2476500"/>
                  <a:gd name="connsiteY6" fmla="*/ 82550 h 793754"/>
                  <a:gd name="connsiteX7" fmla="*/ 982350 w 2476500"/>
                  <a:gd name="connsiteY7" fmla="*/ 71119 h 793754"/>
                  <a:gd name="connsiteX8" fmla="*/ 1349375 w 2476500"/>
                  <a:gd name="connsiteY8" fmla="*/ 272417 h 793754"/>
                  <a:gd name="connsiteX9" fmla="*/ 1782450 w 2476500"/>
                  <a:gd name="connsiteY9" fmla="*/ 627379 h 793754"/>
                  <a:gd name="connsiteX10" fmla="*/ 1785144 w 2476500"/>
                  <a:gd name="connsiteY10" fmla="*/ 784226 h 793754"/>
                  <a:gd name="connsiteX11" fmla="*/ 1164432 w 2476500"/>
                  <a:gd name="connsiteY11" fmla="*/ 373065 h 793754"/>
                  <a:gd name="connsiteX12" fmla="*/ 1050131 w 2476500"/>
                  <a:gd name="connsiteY12" fmla="*/ 401639 h 793754"/>
                  <a:gd name="connsiteX13" fmla="*/ 940594 w 2476500"/>
                  <a:gd name="connsiteY13" fmla="*/ 394495 h 793754"/>
                  <a:gd name="connsiteX14" fmla="*/ 909638 w 2476500"/>
                  <a:gd name="connsiteY14" fmla="*/ 306389 h 793754"/>
                  <a:gd name="connsiteX15" fmla="*/ 869156 w 2476500"/>
                  <a:gd name="connsiteY15" fmla="*/ 137320 h 793754"/>
                  <a:gd name="connsiteX16" fmla="*/ 133350 w 2476500"/>
                  <a:gd name="connsiteY16" fmla="*/ 201614 h 793754"/>
                  <a:gd name="connsiteX17" fmla="*/ 0 w 2476500"/>
                  <a:gd name="connsiteY17" fmla="*/ 449264 h 793754"/>
                  <a:gd name="connsiteX18" fmla="*/ 250825 w 2476500"/>
                  <a:gd name="connsiteY18" fmla="*/ 490539 h 793754"/>
                  <a:gd name="connsiteX19" fmla="*/ 501650 w 2476500"/>
                  <a:gd name="connsiteY19" fmla="*/ 531814 h 793754"/>
                  <a:gd name="connsiteX0" fmla="*/ 250825 w 2476500"/>
                  <a:gd name="connsiteY0" fmla="*/ 490539 h 793754"/>
                  <a:gd name="connsiteX1" fmla="*/ 2476500 w 2476500"/>
                  <a:gd name="connsiteY1" fmla="*/ 401639 h 793754"/>
                  <a:gd name="connsiteX2" fmla="*/ 2476500 w 2476500"/>
                  <a:gd name="connsiteY2" fmla="*/ 249239 h 793754"/>
                  <a:gd name="connsiteX3" fmla="*/ 1389385 w 2476500"/>
                  <a:gd name="connsiteY3" fmla="*/ 180975 h 793754"/>
                  <a:gd name="connsiteX4" fmla="*/ 1002035 w 2476500"/>
                  <a:gd name="connsiteY4" fmla="*/ 0 h 793754"/>
                  <a:gd name="connsiteX5" fmla="*/ 710729 w 2476500"/>
                  <a:gd name="connsiteY5" fmla="*/ 18256 h 793754"/>
                  <a:gd name="connsiteX6" fmla="*/ 713110 w 2476500"/>
                  <a:gd name="connsiteY6" fmla="*/ 82550 h 793754"/>
                  <a:gd name="connsiteX7" fmla="*/ 982350 w 2476500"/>
                  <a:gd name="connsiteY7" fmla="*/ 71119 h 793754"/>
                  <a:gd name="connsiteX8" fmla="*/ 1349375 w 2476500"/>
                  <a:gd name="connsiteY8" fmla="*/ 272417 h 793754"/>
                  <a:gd name="connsiteX9" fmla="*/ 1782450 w 2476500"/>
                  <a:gd name="connsiteY9" fmla="*/ 627379 h 793754"/>
                  <a:gd name="connsiteX10" fmla="*/ 1785144 w 2476500"/>
                  <a:gd name="connsiteY10" fmla="*/ 784226 h 793754"/>
                  <a:gd name="connsiteX11" fmla="*/ 1164432 w 2476500"/>
                  <a:gd name="connsiteY11" fmla="*/ 373065 h 793754"/>
                  <a:gd name="connsiteX12" fmla="*/ 1050131 w 2476500"/>
                  <a:gd name="connsiteY12" fmla="*/ 401639 h 793754"/>
                  <a:gd name="connsiteX13" fmla="*/ 940594 w 2476500"/>
                  <a:gd name="connsiteY13" fmla="*/ 394495 h 793754"/>
                  <a:gd name="connsiteX14" fmla="*/ 909638 w 2476500"/>
                  <a:gd name="connsiteY14" fmla="*/ 306389 h 793754"/>
                  <a:gd name="connsiteX15" fmla="*/ 869156 w 2476500"/>
                  <a:gd name="connsiteY15" fmla="*/ 137320 h 793754"/>
                  <a:gd name="connsiteX16" fmla="*/ 133350 w 2476500"/>
                  <a:gd name="connsiteY16" fmla="*/ 201614 h 793754"/>
                  <a:gd name="connsiteX17" fmla="*/ 0 w 2476500"/>
                  <a:gd name="connsiteY17" fmla="*/ 449264 h 793754"/>
                  <a:gd name="connsiteX18" fmla="*/ 250825 w 2476500"/>
                  <a:gd name="connsiteY18" fmla="*/ 490539 h 793754"/>
                  <a:gd name="connsiteX0" fmla="*/ 0 w 2476500"/>
                  <a:gd name="connsiteY0" fmla="*/ 449264 h 793754"/>
                  <a:gd name="connsiteX1" fmla="*/ 2476500 w 2476500"/>
                  <a:gd name="connsiteY1" fmla="*/ 401639 h 793754"/>
                  <a:gd name="connsiteX2" fmla="*/ 2476500 w 2476500"/>
                  <a:gd name="connsiteY2" fmla="*/ 249239 h 793754"/>
                  <a:gd name="connsiteX3" fmla="*/ 1389385 w 2476500"/>
                  <a:gd name="connsiteY3" fmla="*/ 180975 h 793754"/>
                  <a:gd name="connsiteX4" fmla="*/ 1002035 w 2476500"/>
                  <a:gd name="connsiteY4" fmla="*/ 0 h 793754"/>
                  <a:gd name="connsiteX5" fmla="*/ 710729 w 2476500"/>
                  <a:gd name="connsiteY5" fmla="*/ 18256 h 793754"/>
                  <a:gd name="connsiteX6" fmla="*/ 713110 w 2476500"/>
                  <a:gd name="connsiteY6" fmla="*/ 82550 h 793754"/>
                  <a:gd name="connsiteX7" fmla="*/ 982350 w 2476500"/>
                  <a:gd name="connsiteY7" fmla="*/ 71119 h 793754"/>
                  <a:gd name="connsiteX8" fmla="*/ 1349375 w 2476500"/>
                  <a:gd name="connsiteY8" fmla="*/ 272417 h 793754"/>
                  <a:gd name="connsiteX9" fmla="*/ 1782450 w 2476500"/>
                  <a:gd name="connsiteY9" fmla="*/ 627379 h 793754"/>
                  <a:gd name="connsiteX10" fmla="*/ 1785144 w 2476500"/>
                  <a:gd name="connsiteY10" fmla="*/ 784226 h 793754"/>
                  <a:gd name="connsiteX11" fmla="*/ 1164432 w 2476500"/>
                  <a:gd name="connsiteY11" fmla="*/ 373065 h 793754"/>
                  <a:gd name="connsiteX12" fmla="*/ 1050131 w 2476500"/>
                  <a:gd name="connsiteY12" fmla="*/ 401639 h 793754"/>
                  <a:gd name="connsiteX13" fmla="*/ 940594 w 2476500"/>
                  <a:gd name="connsiteY13" fmla="*/ 394495 h 793754"/>
                  <a:gd name="connsiteX14" fmla="*/ 909638 w 2476500"/>
                  <a:gd name="connsiteY14" fmla="*/ 306389 h 793754"/>
                  <a:gd name="connsiteX15" fmla="*/ 869156 w 2476500"/>
                  <a:gd name="connsiteY15" fmla="*/ 137320 h 793754"/>
                  <a:gd name="connsiteX16" fmla="*/ 133350 w 2476500"/>
                  <a:gd name="connsiteY16" fmla="*/ 201614 h 793754"/>
                  <a:gd name="connsiteX17" fmla="*/ 0 w 2476500"/>
                  <a:gd name="connsiteY17" fmla="*/ 449264 h 793754"/>
                  <a:gd name="connsiteX0" fmla="*/ 0 w 2343150"/>
                  <a:gd name="connsiteY0" fmla="*/ 201614 h 793754"/>
                  <a:gd name="connsiteX1" fmla="*/ 2343150 w 2343150"/>
                  <a:gd name="connsiteY1" fmla="*/ 401639 h 793754"/>
                  <a:gd name="connsiteX2" fmla="*/ 2343150 w 2343150"/>
                  <a:gd name="connsiteY2" fmla="*/ 249239 h 793754"/>
                  <a:gd name="connsiteX3" fmla="*/ 1256035 w 2343150"/>
                  <a:gd name="connsiteY3" fmla="*/ 180975 h 793754"/>
                  <a:gd name="connsiteX4" fmla="*/ 868685 w 2343150"/>
                  <a:gd name="connsiteY4" fmla="*/ 0 h 793754"/>
                  <a:gd name="connsiteX5" fmla="*/ 577379 w 2343150"/>
                  <a:gd name="connsiteY5" fmla="*/ 18256 h 793754"/>
                  <a:gd name="connsiteX6" fmla="*/ 579760 w 2343150"/>
                  <a:gd name="connsiteY6" fmla="*/ 82550 h 793754"/>
                  <a:gd name="connsiteX7" fmla="*/ 849000 w 2343150"/>
                  <a:gd name="connsiteY7" fmla="*/ 71119 h 793754"/>
                  <a:gd name="connsiteX8" fmla="*/ 1216025 w 2343150"/>
                  <a:gd name="connsiteY8" fmla="*/ 272417 h 793754"/>
                  <a:gd name="connsiteX9" fmla="*/ 1649100 w 2343150"/>
                  <a:gd name="connsiteY9" fmla="*/ 627379 h 793754"/>
                  <a:gd name="connsiteX10" fmla="*/ 1651794 w 2343150"/>
                  <a:gd name="connsiteY10" fmla="*/ 784226 h 793754"/>
                  <a:gd name="connsiteX11" fmla="*/ 1031082 w 2343150"/>
                  <a:gd name="connsiteY11" fmla="*/ 373065 h 793754"/>
                  <a:gd name="connsiteX12" fmla="*/ 916781 w 2343150"/>
                  <a:gd name="connsiteY12" fmla="*/ 401639 h 793754"/>
                  <a:gd name="connsiteX13" fmla="*/ 807244 w 2343150"/>
                  <a:gd name="connsiteY13" fmla="*/ 394495 h 793754"/>
                  <a:gd name="connsiteX14" fmla="*/ 776288 w 2343150"/>
                  <a:gd name="connsiteY14" fmla="*/ 306389 h 793754"/>
                  <a:gd name="connsiteX15" fmla="*/ 735806 w 2343150"/>
                  <a:gd name="connsiteY15" fmla="*/ 137320 h 793754"/>
                  <a:gd name="connsiteX16" fmla="*/ 0 w 2343150"/>
                  <a:gd name="connsiteY16" fmla="*/ 201614 h 793754"/>
                  <a:gd name="connsiteX0" fmla="*/ 167954 w 1775298"/>
                  <a:gd name="connsiteY0" fmla="*/ 137320 h 793754"/>
                  <a:gd name="connsiteX1" fmla="*/ 1775298 w 1775298"/>
                  <a:gd name="connsiteY1" fmla="*/ 401639 h 793754"/>
                  <a:gd name="connsiteX2" fmla="*/ 1775298 w 1775298"/>
                  <a:gd name="connsiteY2" fmla="*/ 249239 h 793754"/>
                  <a:gd name="connsiteX3" fmla="*/ 688183 w 1775298"/>
                  <a:gd name="connsiteY3" fmla="*/ 180975 h 793754"/>
                  <a:gd name="connsiteX4" fmla="*/ 300833 w 1775298"/>
                  <a:gd name="connsiteY4" fmla="*/ 0 h 793754"/>
                  <a:gd name="connsiteX5" fmla="*/ 9527 w 1775298"/>
                  <a:gd name="connsiteY5" fmla="*/ 18256 h 793754"/>
                  <a:gd name="connsiteX6" fmla="*/ 11908 w 1775298"/>
                  <a:gd name="connsiteY6" fmla="*/ 82550 h 793754"/>
                  <a:gd name="connsiteX7" fmla="*/ 281148 w 1775298"/>
                  <a:gd name="connsiteY7" fmla="*/ 71119 h 793754"/>
                  <a:gd name="connsiteX8" fmla="*/ 648173 w 1775298"/>
                  <a:gd name="connsiteY8" fmla="*/ 272417 h 793754"/>
                  <a:gd name="connsiteX9" fmla="*/ 1081248 w 1775298"/>
                  <a:gd name="connsiteY9" fmla="*/ 627379 h 793754"/>
                  <a:gd name="connsiteX10" fmla="*/ 1083942 w 1775298"/>
                  <a:gd name="connsiteY10" fmla="*/ 784226 h 793754"/>
                  <a:gd name="connsiteX11" fmla="*/ 463230 w 1775298"/>
                  <a:gd name="connsiteY11" fmla="*/ 373065 h 793754"/>
                  <a:gd name="connsiteX12" fmla="*/ 348929 w 1775298"/>
                  <a:gd name="connsiteY12" fmla="*/ 401639 h 793754"/>
                  <a:gd name="connsiteX13" fmla="*/ 239392 w 1775298"/>
                  <a:gd name="connsiteY13" fmla="*/ 394495 h 793754"/>
                  <a:gd name="connsiteX14" fmla="*/ 208436 w 1775298"/>
                  <a:gd name="connsiteY14" fmla="*/ 306389 h 793754"/>
                  <a:gd name="connsiteX15" fmla="*/ 167954 w 1775298"/>
                  <a:gd name="connsiteY15" fmla="*/ 137320 h 793754"/>
                  <a:gd name="connsiteX0" fmla="*/ 208436 w 1775298"/>
                  <a:gd name="connsiteY0" fmla="*/ 306389 h 793754"/>
                  <a:gd name="connsiteX1" fmla="*/ 1775298 w 1775298"/>
                  <a:gd name="connsiteY1" fmla="*/ 401639 h 793754"/>
                  <a:gd name="connsiteX2" fmla="*/ 1775298 w 1775298"/>
                  <a:gd name="connsiteY2" fmla="*/ 249239 h 793754"/>
                  <a:gd name="connsiteX3" fmla="*/ 688183 w 1775298"/>
                  <a:gd name="connsiteY3" fmla="*/ 180975 h 793754"/>
                  <a:gd name="connsiteX4" fmla="*/ 300833 w 1775298"/>
                  <a:gd name="connsiteY4" fmla="*/ 0 h 793754"/>
                  <a:gd name="connsiteX5" fmla="*/ 9527 w 1775298"/>
                  <a:gd name="connsiteY5" fmla="*/ 18256 h 793754"/>
                  <a:gd name="connsiteX6" fmla="*/ 11908 w 1775298"/>
                  <a:gd name="connsiteY6" fmla="*/ 82550 h 793754"/>
                  <a:gd name="connsiteX7" fmla="*/ 281148 w 1775298"/>
                  <a:gd name="connsiteY7" fmla="*/ 71119 h 793754"/>
                  <a:gd name="connsiteX8" fmla="*/ 648173 w 1775298"/>
                  <a:gd name="connsiteY8" fmla="*/ 272417 h 793754"/>
                  <a:gd name="connsiteX9" fmla="*/ 1081248 w 1775298"/>
                  <a:gd name="connsiteY9" fmla="*/ 627379 h 793754"/>
                  <a:gd name="connsiteX10" fmla="*/ 1083942 w 1775298"/>
                  <a:gd name="connsiteY10" fmla="*/ 784226 h 793754"/>
                  <a:gd name="connsiteX11" fmla="*/ 463230 w 1775298"/>
                  <a:gd name="connsiteY11" fmla="*/ 373065 h 793754"/>
                  <a:gd name="connsiteX12" fmla="*/ 348929 w 1775298"/>
                  <a:gd name="connsiteY12" fmla="*/ 401639 h 793754"/>
                  <a:gd name="connsiteX13" fmla="*/ 239392 w 1775298"/>
                  <a:gd name="connsiteY13" fmla="*/ 394495 h 793754"/>
                  <a:gd name="connsiteX14" fmla="*/ 208436 w 1775298"/>
                  <a:gd name="connsiteY14" fmla="*/ 306389 h 793754"/>
                  <a:gd name="connsiteX0" fmla="*/ 239392 w 1775298"/>
                  <a:gd name="connsiteY0" fmla="*/ 394495 h 793754"/>
                  <a:gd name="connsiteX1" fmla="*/ 1775298 w 1775298"/>
                  <a:gd name="connsiteY1" fmla="*/ 401639 h 793754"/>
                  <a:gd name="connsiteX2" fmla="*/ 1775298 w 1775298"/>
                  <a:gd name="connsiteY2" fmla="*/ 249239 h 793754"/>
                  <a:gd name="connsiteX3" fmla="*/ 688183 w 1775298"/>
                  <a:gd name="connsiteY3" fmla="*/ 180975 h 793754"/>
                  <a:gd name="connsiteX4" fmla="*/ 300833 w 1775298"/>
                  <a:gd name="connsiteY4" fmla="*/ 0 h 793754"/>
                  <a:gd name="connsiteX5" fmla="*/ 9527 w 1775298"/>
                  <a:gd name="connsiteY5" fmla="*/ 18256 h 793754"/>
                  <a:gd name="connsiteX6" fmla="*/ 11908 w 1775298"/>
                  <a:gd name="connsiteY6" fmla="*/ 82550 h 793754"/>
                  <a:gd name="connsiteX7" fmla="*/ 281148 w 1775298"/>
                  <a:gd name="connsiteY7" fmla="*/ 71119 h 793754"/>
                  <a:gd name="connsiteX8" fmla="*/ 648173 w 1775298"/>
                  <a:gd name="connsiteY8" fmla="*/ 272417 h 793754"/>
                  <a:gd name="connsiteX9" fmla="*/ 1081248 w 1775298"/>
                  <a:gd name="connsiteY9" fmla="*/ 627379 h 793754"/>
                  <a:gd name="connsiteX10" fmla="*/ 1083942 w 1775298"/>
                  <a:gd name="connsiteY10" fmla="*/ 784226 h 793754"/>
                  <a:gd name="connsiteX11" fmla="*/ 463230 w 1775298"/>
                  <a:gd name="connsiteY11" fmla="*/ 373065 h 793754"/>
                  <a:gd name="connsiteX12" fmla="*/ 348929 w 1775298"/>
                  <a:gd name="connsiteY12" fmla="*/ 401639 h 793754"/>
                  <a:gd name="connsiteX13" fmla="*/ 239392 w 1775298"/>
                  <a:gd name="connsiteY13" fmla="*/ 394495 h 793754"/>
                  <a:gd name="connsiteX0" fmla="*/ 348929 w 1775298"/>
                  <a:gd name="connsiteY0" fmla="*/ 401639 h 793754"/>
                  <a:gd name="connsiteX1" fmla="*/ 1775298 w 1775298"/>
                  <a:gd name="connsiteY1" fmla="*/ 401639 h 793754"/>
                  <a:gd name="connsiteX2" fmla="*/ 1775298 w 1775298"/>
                  <a:gd name="connsiteY2" fmla="*/ 249239 h 793754"/>
                  <a:gd name="connsiteX3" fmla="*/ 688183 w 1775298"/>
                  <a:gd name="connsiteY3" fmla="*/ 180975 h 793754"/>
                  <a:gd name="connsiteX4" fmla="*/ 300833 w 1775298"/>
                  <a:gd name="connsiteY4" fmla="*/ 0 h 793754"/>
                  <a:gd name="connsiteX5" fmla="*/ 9527 w 1775298"/>
                  <a:gd name="connsiteY5" fmla="*/ 18256 h 793754"/>
                  <a:gd name="connsiteX6" fmla="*/ 11908 w 1775298"/>
                  <a:gd name="connsiteY6" fmla="*/ 82550 h 793754"/>
                  <a:gd name="connsiteX7" fmla="*/ 281148 w 1775298"/>
                  <a:gd name="connsiteY7" fmla="*/ 71119 h 793754"/>
                  <a:gd name="connsiteX8" fmla="*/ 648173 w 1775298"/>
                  <a:gd name="connsiteY8" fmla="*/ 272417 h 793754"/>
                  <a:gd name="connsiteX9" fmla="*/ 1081248 w 1775298"/>
                  <a:gd name="connsiteY9" fmla="*/ 627379 h 793754"/>
                  <a:gd name="connsiteX10" fmla="*/ 1083942 w 1775298"/>
                  <a:gd name="connsiteY10" fmla="*/ 784226 h 793754"/>
                  <a:gd name="connsiteX11" fmla="*/ 463230 w 1775298"/>
                  <a:gd name="connsiteY11" fmla="*/ 373065 h 793754"/>
                  <a:gd name="connsiteX12" fmla="*/ 348929 w 1775298"/>
                  <a:gd name="connsiteY12" fmla="*/ 401639 h 793754"/>
                  <a:gd name="connsiteX0" fmla="*/ 463230 w 1775298"/>
                  <a:gd name="connsiteY0" fmla="*/ 373065 h 793754"/>
                  <a:gd name="connsiteX1" fmla="*/ 1775298 w 1775298"/>
                  <a:gd name="connsiteY1" fmla="*/ 401639 h 793754"/>
                  <a:gd name="connsiteX2" fmla="*/ 1775298 w 1775298"/>
                  <a:gd name="connsiteY2" fmla="*/ 249239 h 793754"/>
                  <a:gd name="connsiteX3" fmla="*/ 688183 w 1775298"/>
                  <a:gd name="connsiteY3" fmla="*/ 180975 h 793754"/>
                  <a:gd name="connsiteX4" fmla="*/ 300833 w 1775298"/>
                  <a:gd name="connsiteY4" fmla="*/ 0 h 793754"/>
                  <a:gd name="connsiteX5" fmla="*/ 9527 w 1775298"/>
                  <a:gd name="connsiteY5" fmla="*/ 18256 h 793754"/>
                  <a:gd name="connsiteX6" fmla="*/ 11908 w 1775298"/>
                  <a:gd name="connsiteY6" fmla="*/ 82550 h 793754"/>
                  <a:gd name="connsiteX7" fmla="*/ 281148 w 1775298"/>
                  <a:gd name="connsiteY7" fmla="*/ 71119 h 793754"/>
                  <a:gd name="connsiteX8" fmla="*/ 648173 w 1775298"/>
                  <a:gd name="connsiteY8" fmla="*/ 272417 h 793754"/>
                  <a:gd name="connsiteX9" fmla="*/ 1081248 w 1775298"/>
                  <a:gd name="connsiteY9" fmla="*/ 627379 h 793754"/>
                  <a:gd name="connsiteX10" fmla="*/ 1083942 w 1775298"/>
                  <a:gd name="connsiteY10" fmla="*/ 784226 h 793754"/>
                  <a:gd name="connsiteX11" fmla="*/ 463230 w 1775298"/>
                  <a:gd name="connsiteY11" fmla="*/ 373065 h 793754"/>
                  <a:gd name="connsiteX0" fmla="*/ 1083942 w 1775298"/>
                  <a:gd name="connsiteY0" fmla="*/ 784226 h 793754"/>
                  <a:gd name="connsiteX1" fmla="*/ 1775298 w 1775298"/>
                  <a:gd name="connsiteY1" fmla="*/ 401639 h 793754"/>
                  <a:gd name="connsiteX2" fmla="*/ 1775298 w 1775298"/>
                  <a:gd name="connsiteY2" fmla="*/ 249239 h 793754"/>
                  <a:gd name="connsiteX3" fmla="*/ 688183 w 1775298"/>
                  <a:gd name="connsiteY3" fmla="*/ 180975 h 793754"/>
                  <a:gd name="connsiteX4" fmla="*/ 300833 w 1775298"/>
                  <a:gd name="connsiteY4" fmla="*/ 0 h 793754"/>
                  <a:gd name="connsiteX5" fmla="*/ 9527 w 1775298"/>
                  <a:gd name="connsiteY5" fmla="*/ 18256 h 793754"/>
                  <a:gd name="connsiteX6" fmla="*/ 11908 w 1775298"/>
                  <a:gd name="connsiteY6" fmla="*/ 82550 h 793754"/>
                  <a:gd name="connsiteX7" fmla="*/ 281148 w 1775298"/>
                  <a:gd name="connsiteY7" fmla="*/ 71119 h 793754"/>
                  <a:gd name="connsiteX8" fmla="*/ 648173 w 1775298"/>
                  <a:gd name="connsiteY8" fmla="*/ 272417 h 793754"/>
                  <a:gd name="connsiteX9" fmla="*/ 1081248 w 1775298"/>
                  <a:gd name="connsiteY9" fmla="*/ 627379 h 793754"/>
                  <a:gd name="connsiteX10" fmla="*/ 1083942 w 1775298"/>
                  <a:gd name="connsiteY10" fmla="*/ 784226 h 793754"/>
                  <a:gd name="connsiteX0" fmla="*/ 1081248 w 1775298"/>
                  <a:gd name="connsiteY0" fmla="*/ 627379 h 629119"/>
                  <a:gd name="connsiteX1" fmla="*/ 1775298 w 1775298"/>
                  <a:gd name="connsiteY1" fmla="*/ 401639 h 629119"/>
                  <a:gd name="connsiteX2" fmla="*/ 1775298 w 1775298"/>
                  <a:gd name="connsiteY2" fmla="*/ 249239 h 629119"/>
                  <a:gd name="connsiteX3" fmla="*/ 688183 w 1775298"/>
                  <a:gd name="connsiteY3" fmla="*/ 180975 h 629119"/>
                  <a:gd name="connsiteX4" fmla="*/ 300833 w 1775298"/>
                  <a:gd name="connsiteY4" fmla="*/ 0 h 629119"/>
                  <a:gd name="connsiteX5" fmla="*/ 9527 w 1775298"/>
                  <a:gd name="connsiteY5" fmla="*/ 18256 h 629119"/>
                  <a:gd name="connsiteX6" fmla="*/ 11908 w 1775298"/>
                  <a:gd name="connsiteY6" fmla="*/ 82550 h 629119"/>
                  <a:gd name="connsiteX7" fmla="*/ 281148 w 1775298"/>
                  <a:gd name="connsiteY7" fmla="*/ 71119 h 629119"/>
                  <a:gd name="connsiteX8" fmla="*/ 648173 w 1775298"/>
                  <a:gd name="connsiteY8" fmla="*/ 272417 h 629119"/>
                  <a:gd name="connsiteX9" fmla="*/ 1081248 w 1775298"/>
                  <a:gd name="connsiteY9" fmla="*/ 627379 h 629119"/>
                  <a:gd name="connsiteX0" fmla="*/ 648173 w 1775298"/>
                  <a:gd name="connsiteY0" fmla="*/ 272417 h 401777"/>
                  <a:gd name="connsiteX1" fmla="*/ 1775298 w 1775298"/>
                  <a:gd name="connsiteY1" fmla="*/ 401639 h 401777"/>
                  <a:gd name="connsiteX2" fmla="*/ 1775298 w 1775298"/>
                  <a:gd name="connsiteY2" fmla="*/ 249239 h 401777"/>
                  <a:gd name="connsiteX3" fmla="*/ 688183 w 1775298"/>
                  <a:gd name="connsiteY3" fmla="*/ 180975 h 401777"/>
                  <a:gd name="connsiteX4" fmla="*/ 300833 w 1775298"/>
                  <a:gd name="connsiteY4" fmla="*/ 0 h 401777"/>
                  <a:gd name="connsiteX5" fmla="*/ 9527 w 1775298"/>
                  <a:gd name="connsiteY5" fmla="*/ 18256 h 401777"/>
                  <a:gd name="connsiteX6" fmla="*/ 11908 w 1775298"/>
                  <a:gd name="connsiteY6" fmla="*/ 82550 h 401777"/>
                  <a:gd name="connsiteX7" fmla="*/ 281148 w 1775298"/>
                  <a:gd name="connsiteY7" fmla="*/ 71119 h 401777"/>
                  <a:gd name="connsiteX8" fmla="*/ 648173 w 1775298"/>
                  <a:gd name="connsiteY8" fmla="*/ 272417 h 401777"/>
                  <a:gd name="connsiteX0" fmla="*/ 743913 w 1871038"/>
                  <a:gd name="connsiteY0" fmla="*/ 362111 h 491471"/>
                  <a:gd name="connsiteX1" fmla="*/ 1871038 w 1871038"/>
                  <a:gd name="connsiteY1" fmla="*/ 491333 h 491471"/>
                  <a:gd name="connsiteX2" fmla="*/ 1871038 w 1871038"/>
                  <a:gd name="connsiteY2" fmla="*/ 338933 h 491471"/>
                  <a:gd name="connsiteX3" fmla="*/ 783923 w 1871038"/>
                  <a:gd name="connsiteY3" fmla="*/ 270669 h 491471"/>
                  <a:gd name="connsiteX4" fmla="*/ 396573 w 1871038"/>
                  <a:gd name="connsiteY4" fmla="*/ 89694 h 491471"/>
                  <a:gd name="connsiteX5" fmla="*/ 492 w 1871038"/>
                  <a:gd name="connsiteY5" fmla="*/ 0 h 491471"/>
                  <a:gd name="connsiteX6" fmla="*/ 107648 w 1871038"/>
                  <a:gd name="connsiteY6" fmla="*/ 172244 h 491471"/>
                  <a:gd name="connsiteX7" fmla="*/ 376888 w 1871038"/>
                  <a:gd name="connsiteY7" fmla="*/ 160813 h 491471"/>
                  <a:gd name="connsiteX8" fmla="*/ 743913 w 1871038"/>
                  <a:gd name="connsiteY8" fmla="*/ 362111 h 491471"/>
                  <a:gd name="connsiteX0" fmla="*/ 784008 w 1911133"/>
                  <a:gd name="connsiteY0" fmla="*/ 362111 h 491471"/>
                  <a:gd name="connsiteX1" fmla="*/ 1911133 w 1911133"/>
                  <a:gd name="connsiteY1" fmla="*/ 491333 h 491471"/>
                  <a:gd name="connsiteX2" fmla="*/ 1911133 w 1911133"/>
                  <a:gd name="connsiteY2" fmla="*/ 338933 h 491471"/>
                  <a:gd name="connsiteX3" fmla="*/ 824018 w 1911133"/>
                  <a:gd name="connsiteY3" fmla="*/ 270669 h 491471"/>
                  <a:gd name="connsiteX4" fmla="*/ 436668 w 1911133"/>
                  <a:gd name="connsiteY4" fmla="*/ 89694 h 491471"/>
                  <a:gd name="connsiteX5" fmla="*/ 40587 w 1911133"/>
                  <a:gd name="connsiteY5" fmla="*/ 0 h 491471"/>
                  <a:gd name="connsiteX6" fmla="*/ 4868 w 1911133"/>
                  <a:gd name="connsiteY6" fmla="*/ 96044 h 491471"/>
                  <a:gd name="connsiteX7" fmla="*/ 416983 w 1911133"/>
                  <a:gd name="connsiteY7" fmla="*/ 160813 h 491471"/>
                  <a:gd name="connsiteX8" fmla="*/ 784008 w 1911133"/>
                  <a:gd name="connsiteY8" fmla="*/ 362111 h 491471"/>
                  <a:gd name="connsiteX0" fmla="*/ 784008 w 1911133"/>
                  <a:gd name="connsiteY0" fmla="*/ 362111 h 491471"/>
                  <a:gd name="connsiteX1" fmla="*/ 1911133 w 1911133"/>
                  <a:gd name="connsiteY1" fmla="*/ 491333 h 491471"/>
                  <a:gd name="connsiteX2" fmla="*/ 1911133 w 1911133"/>
                  <a:gd name="connsiteY2" fmla="*/ 338933 h 491471"/>
                  <a:gd name="connsiteX3" fmla="*/ 824018 w 1911133"/>
                  <a:gd name="connsiteY3" fmla="*/ 270669 h 491471"/>
                  <a:gd name="connsiteX4" fmla="*/ 436668 w 1911133"/>
                  <a:gd name="connsiteY4" fmla="*/ 89694 h 491471"/>
                  <a:gd name="connsiteX5" fmla="*/ 40587 w 1911133"/>
                  <a:gd name="connsiteY5" fmla="*/ 0 h 491471"/>
                  <a:gd name="connsiteX6" fmla="*/ 4868 w 1911133"/>
                  <a:gd name="connsiteY6" fmla="*/ 96044 h 491471"/>
                  <a:gd name="connsiteX7" fmla="*/ 401108 w 1911133"/>
                  <a:gd name="connsiteY7" fmla="*/ 205263 h 491471"/>
                  <a:gd name="connsiteX8" fmla="*/ 784008 w 1911133"/>
                  <a:gd name="connsiteY8" fmla="*/ 362111 h 491471"/>
                  <a:gd name="connsiteX0" fmla="*/ 825283 w 1911133"/>
                  <a:gd name="connsiteY0" fmla="*/ 324011 h 491427"/>
                  <a:gd name="connsiteX1" fmla="*/ 1911133 w 1911133"/>
                  <a:gd name="connsiteY1" fmla="*/ 491333 h 491427"/>
                  <a:gd name="connsiteX2" fmla="*/ 1911133 w 1911133"/>
                  <a:gd name="connsiteY2" fmla="*/ 338933 h 491427"/>
                  <a:gd name="connsiteX3" fmla="*/ 824018 w 1911133"/>
                  <a:gd name="connsiteY3" fmla="*/ 270669 h 491427"/>
                  <a:gd name="connsiteX4" fmla="*/ 436668 w 1911133"/>
                  <a:gd name="connsiteY4" fmla="*/ 89694 h 491427"/>
                  <a:gd name="connsiteX5" fmla="*/ 40587 w 1911133"/>
                  <a:gd name="connsiteY5" fmla="*/ 0 h 491427"/>
                  <a:gd name="connsiteX6" fmla="*/ 4868 w 1911133"/>
                  <a:gd name="connsiteY6" fmla="*/ 96044 h 491427"/>
                  <a:gd name="connsiteX7" fmla="*/ 401108 w 1911133"/>
                  <a:gd name="connsiteY7" fmla="*/ 205263 h 491427"/>
                  <a:gd name="connsiteX8" fmla="*/ 825283 w 1911133"/>
                  <a:gd name="connsiteY8" fmla="*/ 324011 h 491427"/>
                  <a:gd name="connsiteX0" fmla="*/ 825283 w 1911133"/>
                  <a:gd name="connsiteY0" fmla="*/ 324011 h 491427"/>
                  <a:gd name="connsiteX1" fmla="*/ 1911133 w 1911133"/>
                  <a:gd name="connsiteY1" fmla="*/ 491333 h 491427"/>
                  <a:gd name="connsiteX2" fmla="*/ 1911133 w 1911133"/>
                  <a:gd name="connsiteY2" fmla="*/ 338933 h 491427"/>
                  <a:gd name="connsiteX3" fmla="*/ 824018 w 1911133"/>
                  <a:gd name="connsiteY3" fmla="*/ 270669 h 491427"/>
                  <a:gd name="connsiteX4" fmla="*/ 436668 w 1911133"/>
                  <a:gd name="connsiteY4" fmla="*/ 89694 h 491427"/>
                  <a:gd name="connsiteX5" fmla="*/ 40587 w 1911133"/>
                  <a:gd name="connsiteY5" fmla="*/ 0 h 491427"/>
                  <a:gd name="connsiteX6" fmla="*/ 4868 w 1911133"/>
                  <a:gd name="connsiteY6" fmla="*/ 96044 h 491427"/>
                  <a:gd name="connsiteX7" fmla="*/ 401108 w 1911133"/>
                  <a:gd name="connsiteY7" fmla="*/ 205263 h 491427"/>
                  <a:gd name="connsiteX8" fmla="*/ 825283 w 1911133"/>
                  <a:gd name="connsiteY8" fmla="*/ 324011 h 491427"/>
                  <a:gd name="connsiteX0" fmla="*/ 825283 w 1911133"/>
                  <a:gd name="connsiteY0" fmla="*/ 324011 h 491427"/>
                  <a:gd name="connsiteX1" fmla="*/ 1911133 w 1911133"/>
                  <a:gd name="connsiteY1" fmla="*/ 491333 h 491427"/>
                  <a:gd name="connsiteX2" fmla="*/ 1911133 w 1911133"/>
                  <a:gd name="connsiteY2" fmla="*/ 338933 h 491427"/>
                  <a:gd name="connsiteX3" fmla="*/ 900218 w 1911133"/>
                  <a:gd name="connsiteY3" fmla="*/ 207169 h 491427"/>
                  <a:gd name="connsiteX4" fmla="*/ 436668 w 1911133"/>
                  <a:gd name="connsiteY4" fmla="*/ 89694 h 491427"/>
                  <a:gd name="connsiteX5" fmla="*/ 40587 w 1911133"/>
                  <a:gd name="connsiteY5" fmla="*/ 0 h 491427"/>
                  <a:gd name="connsiteX6" fmla="*/ 4868 w 1911133"/>
                  <a:gd name="connsiteY6" fmla="*/ 96044 h 491427"/>
                  <a:gd name="connsiteX7" fmla="*/ 401108 w 1911133"/>
                  <a:gd name="connsiteY7" fmla="*/ 205263 h 491427"/>
                  <a:gd name="connsiteX8" fmla="*/ 825283 w 1911133"/>
                  <a:gd name="connsiteY8" fmla="*/ 324011 h 491427"/>
                  <a:gd name="connsiteX0" fmla="*/ 825283 w 1911133"/>
                  <a:gd name="connsiteY0" fmla="*/ 324011 h 491427"/>
                  <a:gd name="connsiteX1" fmla="*/ 1911133 w 1911133"/>
                  <a:gd name="connsiteY1" fmla="*/ 491333 h 491427"/>
                  <a:gd name="connsiteX2" fmla="*/ 1911133 w 1911133"/>
                  <a:gd name="connsiteY2" fmla="*/ 338933 h 491427"/>
                  <a:gd name="connsiteX3" fmla="*/ 900218 w 1911133"/>
                  <a:gd name="connsiteY3" fmla="*/ 207169 h 491427"/>
                  <a:gd name="connsiteX4" fmla="*/ 436668 w 1911133"/>
                  <a:gd name="connsiteY4" fmla="*/ 89694 h 491427"/>
                  <a:gd name="connsiteX5" fmla="*/ 40587 w 1911133"/>
                  <a:gd name="connsiteY5" fmla="*/ 0 h 491427"/>
                  <a:gd name="connsiteX6" fmla="*/ 4868 w 1911133"/>
                  <a:gd name="connsiteY6" fmla="*/ 96044 h 491427"/>
                  <a:gd name="connsiteX7" fmla="*/ 401108 w 1911133"/>
                  <a:gd name="connsiteY7" fmla="*/ 205263 h 491427"/>
                  <a:gd name="connsiteX8" fmla="*/ 825283 w 1911133"/>
                  <a:gd name="connsiteY8" fmla="*/ 324011 h 491427"/>
                  <a:gd name="connsiteX0" fmla="*/ 825283 w 1911133"/>
                  <a:gd name="connsiteY0" fmla="*/ 324011 h 491427"/>
                  <a:gd name="connsiteX1" fmla="*/ 1911133 w 1911133"/>
                  <a:gd name="connsiteY1" fmla="*/ 491333 h 491427"/>
                  <a:gd name="connsiteX2" fmla="*/ 1911133 w 1911133"/>
                  <a:gd name="connsiteY2" fmla="*/ 338933 h 491427"/>
                  <a:gd name="connsiteX3" fmla="*/ 900218 w 1911133"/>
                  <a:gd name="connsiteY3" fmla="*/ 207169 h 491427"/>
                  <a:gd name="connsiteX4" fmla="*/ 436668 w 1911133"/>
                  <a:gd name="connsiteY4" fmla="*/ 89694 h 491427"/>
                  <a:gd name="connsiteX5" fmla="*/ 40587 w 1911133"/>
                  <a:gd name="connsiteY5" fmla="*/ 0 h 491427"/>
                  <a:gd name="connsiteX6" fmla="*/ 4868 w 1911133"/>
                  <a:gd name="connsiteY6" fmla="*/ 96044 h 491427"/>
                  <a:gd name="connsiteX7" fmla="*/ 401108 w 1911133"/>
                  <a:gd name="connsiteY7" fmla="*/ 205263 h 491427"/>
                  <a:gd name="connsiteX8" fmla="*/ 825283 w 1911133"/>
                  <a:gd name="connsiteY8" fmla="*/ 324011 h 491427"/>
                  <a:gd name="connsiteX0" fmla="*/ 825283 w 1911133"/>
                  <a:gd name="connsiteY0" fmla="*/ 324011 h 491427"/>
                  <a:gd name="connsiteX1" fmla="*/ 1911133 w 1911133"/>
                  <a:gd name="connsiteY1" fmla="*/ 491333 h 491427"/>
                  <a:gd name="connsiteX2" fmla="*/ 1911133 w 1911133"/>
                  <a:gd name="connsiteY2" fmla="*/ 338933 h 491427"/>
                  <a:gd name="connsiteX3" fmla="*/ 900218 w 1911133"/>
                  <a:gd name="connsiteY3" fmla="*/ 207169 h 491427"/>
                  <a:gd name="connsiteX4" fmla="*/ 436668 w 1911133"/>
                  <a:gd name="connsiteY4" fmla="*/ 89694 h 491427"/>
                  <a:gd name="connsiteX5" fmla="*/ 40587 w 1911133"/>
                  <a:gd name="connsiteY5" fmla="*/ 0 h 491427"/>
                  <a:gd name="connsiteX6" fmla="*/ 4868 w 1911133"/>
                  <a:gd name="connsiteY6" fmla="*/ 96044 h 491427"/>
                  <a:gd name="connsiteX7" fmla="*/ 401108 w 1911133"/>
                  <a:gd name="connsiteY7" fmla="*/ 205263 h 491427"/>
                  <a:gd name="connsiteX8" fmla="*/ 825283 w 1911133"/>
                  <a:gd name="connsiteY8" fmla="*/ 324011 h 491427"/>
                  <a:gd name="connsiteX0" fmla="*/ 825283 w 1911133"/>
                  <a:gd name="connsiteY0" fmla="*/ 324011 h 399658"/>
                  <a:gd name="connsiteX1" fmla="*/ 1215808 w 1911133"/>
                  <a:gd name="connsiteY1" fmla="*/ 399258 h 399658"/>
                  <a:gd name="connsiteX2" fmla="*/ 1911133 w 1911133"/>
                  <a:gd name="connsiteY2" fmla="*/ 338933 h 399658"/>
                  <a:gd name="connsiteX3" fmla="*/ 900218 w 1911133"/>
                  <a:gd name="connsiteY3" fmla="*/ 207169 h 399658"/>
                  <a:gd name="connsiteX4" fmla="*/ 436668 w 1911133"/>
                  <a:gd name="connsiteY4" fmla="*/ 89694 h 399658"/>
                  <a:gd name="connsiteX5" fmla="*/ 40587 w 1911133"/>
                  <a:gd name="connsiteY5" fmla="*/ 0 h 399658"/>
                  <a:gd name="connsiteX6" fmla="*/ 4868 w 1911133"/>
                  <a:gd name="connsiteY6" fmla="*/ 96044 h 399658"/>
                  <a:gd name="connsiteX7" fmla="*/ 401108 w 1911133"/>
                  <a:gd name="connsiteY7" fmla="*/ 205263 h 399658"/>
                  <a:gd name="connsiteX8" fmla="*/ 825283 w 1911133"/>
                  <a:gd name="connsiteY8" fmla="*/ 324011 h 399658"/>
                  <a:gd name="connsiteX0" fmla="*/ 825283 w 1215808"/>
                  <a:gd name="connsiteY0" fmla="*/ 324011 h 399658"/>
                  <a:gd name="connsiteX1" fmla="*/ 1215808 w 1215808"/>
                  <a:gd name="connsiteY1" fmla="*/ 399258 h 399658"/>
                  <a:gd name="connsiteX2" fmla="*/ 1187233 w 1215808"/>
                  <a:gd name="connsiteY2" fmla="*/ 246858 h 399658"/>
                  <a:gd name="connsiteX3" fmla="*/ 900218 w 1215808"/>
                  <a:gd name="connsiteY3" fmla="*/ 207169 h 399658"/>
                  <a:gd name="connsiteX4" fmla="*/ 436668 w 1215808"/>
                  <a:gd name="connsiteY4" fmla="*/ 89694 h 399658"/>
                  <a:gd name="connsiteX5" fmla="*/ 40587 w 1215808"/>
                  <a:gd name="connsiteY5" fmla="*/ 0 h 399658"/>
                  <a:gd name="connsiteX6" fmla="*/ 4868 w 1215808"/>
                  <a:gd name="connsiteY6" fmla="*/ 96044 h 399658"/>
                  <a:gd name="connsiteX7" fmla="*/ 401108 w 1215808"/>
                  <a:gd name="connsiteY7" fmla="*/ 205263 h 399658"/>
                  <a:gd name="connsiteX8" fmla="*/ 825283 w 1215808"/>
                  <a:gd name="connsiteY8" fmla="*/ 324011 h 399658"/>
                  <a:gd name="connsiteX0" fmla="*/ 825283 w 1187233"/>
                  <a:gd name="connsiteY0" fmla="*/ 324011 h 393416"/>
                  <a:gd name="connsiteX1" fmla="*/ 1139608 w 1187233"/>
                  <a:gd name="connsiteY1" fmla="*/ 392908 h 393416"/>
                  <a:gd name="connsiteX2" fmla="*/ 1187233 w 1187233"/>
                  <a:gd name="connsiteY2" fmla="*/ 246858 h 393416"/>
                  <a:gd name="connsiteX3" fmla="*/ 900218 w 1187233"/>
                  <a:gd name="connsiteY3" fmla="*/ 207169 h 393416"/>
                  <a:gd name="connsiteX4" fmla="*/ 436668 w 1187233"/>
                  <a:gd name="connsiteY4" fmla="*/ 89694 h 393416"/>
                  <a:gd name="connsiteX5" fmla="*/ 40587 w 1187233"/>
                  <a:gd name="connsiteY5" fmla="*/ 0 h 393416"/>
                  <a:gd name="connsiteX6" fmla="*/ 4868 w 1187233"/>
                  <a:gd name="connsiteY6" fmla="*/ 96044 h 393416"/>
                  <a:gd name="connsiteX7" fmla="*/ 401108 w 1187233"/>
                  <a:gd name="connsiteY7" fmla="*/ 205263 h 393416"/>
                  <a:gd name="connsiteX8" fmla="*/ 825283 w 1187233"/>
                  <a:gd name="connsiteY8" fmla="*/ 324011 h 393416"/>
                  <a:gd name="connsiteX0" fmla="*/ 825283 w 1187233"/>
                  <a:gd name="connsiteY0" fmla="*/ 324011 h 392908"/>
                  <a:gd name="connsiteX1" fmla="*/ 1139608 w 1187233"/>
                  <a:gd name="connsiteY1" fmla="*/ 392908 h 392908"/>
                  <a:gd name="connsiteX2" fmla="*/ 1187233 w 1187233"/>
                  <a:gd name="connsiteY2" fmla="*/ 246858 h 392908"/>
                  <a:gd name="connsiteX3" fmla="*/ 900218 w 1187233"/>
                  <a:gd name="connsiteY3" fmla="*/ 207169 h 392908"/>
                  <a:gd name="connsiteX4" fmla="*/ 436668 w 1187233"/>
                  <a:gd name="connsiteY4" fmla="*/ 89694 h 392908"/>
                  <a:gd name="connsiteX5" fmla="*/ 40587 w 1187233"/>
                  <a:gd name="connsiteY5" fmla="*/ 0 h 392908"/>
                  <a:gd name="connsiteX6" fmla="*/ 4868 w 1187233"/>
                  <a:gd name="connsiteY6" fmla="*/ 96044 h 392908"/>
                  <a:gd name="connsiteX7" fmla="*/ 401108 w 1187233"/>
                  <a:gd name="connsiteY7" fmla="*/ 205263 h 392908"/>
                  <a:gd name="connsiteX8" fmla="*/ 825283 w 1187233"/>
                  <a:gd name="connsiteY8" fmla="*/ 324011 h 392908"/>
                  <a:gd name="connsiteX0" fmla="*/ 831633 w 1187233"/>
                  <a:gd name="connsiteY0" fmla="*/ 314486 h 392908"/>
                  <a:gd name="connsiteX1" fmla="*/ 1139608 w 1187233"/>
                  <a:gd name="connsiteY1" fmla="*/ 392908 h 392908"/>
                  <a:gd name="connsiteX2" fmla="*/ 1187233 w 1187233"/>
                  <a:gd name="connsiteY2" fmla="*/ 246858 h 392908"/>
                  <a:gd name="connsiteX3" fmla="*/ 900218 w 1187233"/>
                  <a:gd name="connsiteY3" fmla="*/ 207169 h 392908"/>
                  <a:gd name="connsiteX4" fmla="*/ 436668 w 1187233"/>
                  <a:gd name="connsiteY4" fmla="*/ 89694 h 392908"/>
                  <a:gd name="connsiteX5" fmla="*/ 40587 w 1187233"/>
                  <a:gd name="connsiteY5" fmla="*/ 0 h 392908"/>
                  <a:gd name="connsiteX6" fmla="*/ 4868 w 1187233"/>
                  <a:gd name="connsiteY6" fmla="*/ 96044 h 392908"/>
                  <a:gd name="connsiteX7" fmla="*/ 401108 w 1187233"/>
                  <a:gd name="connsiteY7" fmla="*/ 205263 h 392908"/>
                  <a:gd name="connsiteX8" fmla="*/ 831633 w 1187233"/>
                  <a:gd name="connsiteY8" fmla="*/ 314486 h 392908"/>
                  <a:gd name="connsiteX0" fmla="*/ 831633 w 1187233"/>
                  <a:gd name="connsiteY0" fmla="*/ 314486 h 392908"/>
                  <a:gd name="connsiteX1" fmla="*/ 1139608 w 1187233"/>
                  <a:gd name="connsiteY1" fmla="*/ 392908 h 392908"/>
                  <a:gd name="connsiteX2" fmla="*/ 1187233 w 1187233"/>
                  <a:gd name="connsiteY2" fmla="*/ 246858 h 392908"/>
                  <a:gd name="connsiteX3" fmla="*/ 900218 w 1187233"/>
                  <a:gd name="connsiteY3" fmla="*/ 207169 h 392908"/>
                  <a:gd name="connsiteX4" fmla="*/ 436668 w 1187233"/>
                  <a:gd name="connsiteY4" fmla="*/ 89694 h 392908"/>
                  <a:gd name="connsiteX5" fmla="*/ 40587 w 1187233"/>
                  <a:gd name="connsiteY5" fmla="*/ 0 h 392908"/>
                  <a:gd name="connsiteX6" fmla="*/ 4868 w 1187233"/>
                  <a:gd name="connsiteY6" fmla="*/ 96044 h 392908"/>
                  <a:gd name="connsiteX7" fmla="*/ 401108 w 1187233"/>
                  <a:gd name="connsiteY7" fmla="*/ 205263 h 392908"/>
                  <a:gd name="connsiteX8" fmla="*/ 831633 w 1187233"/>
                  <a:gd name="connsiteY8" fmla="*/ 314486 h 392908"/>
                  <a:gd name="connsiteX0" fmla="*/ 831633 w 1187233"/>
                  <a:gd name="connsiteY0" fmla="*/ 314486 h 392908"/>
                  <a:gd name="connsiteX1" fmla="*/ 1139608 w 1187233"/>
                  <a:gd name="connsiteY1" fmla="*/ 392908 h 392908"/>
                  <a:gd name="connsiteX2" fmla="*/ 1187233 w 1187233"/>
                  <a:gd name="connsiteY2" fmla="*/ 246858 h 392908"/>
                  <a:gd name="connsiteX3" fmla="*/ 900218 w 1187233"/>
                  <a:gd name="connsiteY3" fmla="*/ 207169 h 392908"/>
                  <a:gd name="connsiteX4" fmla="*/ 436668 w 1187233"/>
                  <a:gd name="connsiteY4" fmla="*/ 89694 h 392908"/>
                  <a:gd name="connsiteX5" fmla="*/ 40587 w 1187233"/>
                  <a:gd name="connsiteY5" fmla="*/ 0 h 392908"/>
                  <a:gd name="connsiteX6" fmla="*/ 4868 w 1187233"/>
                  <a:gd name="connsiteY6" fmla="*/ 96044 h 392908"/>
                  <a:gd name="connsiteX7" fmla="*/ 401108 w 1187233"/>
                  <a:gd name="connsiteY7" fmla="*/ 205263 h 392908"/>
                  <a:gd name="connsiteX8" fmla="*/ 831633 w 1187233"/>
                  <a:gd name="connsiteY8" fmla="*/ 314486 h 392908"/>
                  <a:gd name="connsiteX0" fmla="*/ 831633 w 1187233"/>
                  <a:gd name="connsiteY0" fmla="*/ 314486 h 392908"/>
                  <a:gd name="connsiteX1" fmla="*/ 1139608 w 1187233"/>
                  <a:gd name="connsiteY1" fmla="*/ 392908 h 392908"/>
                  <a:gd name="connsiteX2" fmla="*/ 1187233 w 1187233"/>
                  <a:gd name="connsiteY2" fmla="*/ 246858 h 392908"/>
                  <a:gd name="connsiteX3" fmla="*/ 900218 w 1187233"/>
                  <a:gd name="connsiteY3" fmla="*/ 207169 h 392908"/>
                  <a:gd name="connsiteX4" fmla="*/ 436668 w 1187233"/>
                  <a:gd name="connsiteY4" fmla="*/ 89694 h 392908"/>
                  <a:gd name="connsiteX5" fmla="*/ 40587 w 1187233"/>
                  <a:gd name="connsiteY5" fmla="*/ 0 h 392908"/>
                  <a:gd name="connsiteX6" fmla="*/ 4868 w 1187233"/>
                  <a:gd name="connsiteY6" fmla="*/ 96044 h 392908"/>
                  <a:gd name="connsiteX7" fmla="*/ 401108 w 1187233"/>
                  <a:gd name="connsiteY7" fmla="*/ 205263 h 392908"/>
                  <a:gd name="connsiteX8" fmla="*/ 831633 w 1187233"/>
                  <a:gd name="connsiteY8" fmla="*/ 314486 h 392908"/>
                  <a:gd name="connsiteX0" fmla="*/ 762577 w 1187233"/>
                  <a:gd name="connsiteY0" fmla="*/ 288292 h 392908"/>
                  <a:gd name="connsiteX1" fmla="*/ 1139608 w 1187233"/>
                  <a:gd name="connsiteY1" fmla="*/ 392908 h 392908"/>
                  <a:gd name="connsiteX2" fmla="*/ 1187233 w 1187233"/>
                  <a:gd name="connsiteY2" fmla="*/ 246858 h 392908"/>
                  <a:gd name="connsiteX3" fmla="*/ 900218 w 1187233"/>
                  <a:gd name="connsiteY3" fmla="*/ 207169 h 392908"/>
                  <a:gd name="connsiteX4" fmla="*/ 436668 w 1187233"/>
                  <a:gd name="connsiteY4" fmla="*/ 89694 h 392908"/>
                  <a:gd name="connsiteX5" fmla="*/ 40587 w 1187233"/>
                  <a:gd name="connsiteY5" fmla="*/ 0 h 392908"/>
                  <a:gd name="connsiteX6" fmla="*/ 4868 w 1187233"/>
                  <a:gd name="connsiteY6" fmla="*/ 96044 h 392908"/>
                  <a:gd name="connsiteX7" fmla="*/ 401108 w 1187233"/>
                  <a:gd name="connsiteY7" fmla="*/ 205263 h 392908"/>
                  <a:gd name="connsiteX8" fmla="*/ 762577 w 1187233"/>
                  <a:gd name="connsiteY8" fmla="*/ 288292 h 392908"/>
                  <a:gd name="connsiteX0" fmla="*/ 762577 w 1187233"/>
                  <a:gd name="connsiteY0" fmla="*/ 288292 h 392908"/>
                  <a:gd name="connsiteX1" fmla="*/ 1139608 w 1187233"/>
                  <a:gd name="connsiteY1" fmla="*/ 392908 h 392908"/>
                  <a:gd name="connsiteX2" fmla="*/ 1187233 w 1187233"/>
                  <a:gd name="connsiteY2" fmla="*/ 246858 h 392908"/>
                  <a:gd name="connsiteX3" fmla="*/ 733530 w 1187233"/>
                  <a:gd name="connsiteY3" fmla="*/ 164307 h 392908"/>
                  <a:gd name="connsiteX4" fmla="*/ 436668 w 1187233"/>
                  <a:gd name="connsiteY4" fmla="*/ 89694 h 392908"/>
                  <a:gd name="connsiteX5" fmla="*/ 40587 w 1187233"/>
                  <a:gd name="connsiteY5" fmla="*/ 0 h 392908"/>
                  <a:gd name="connsiteX6" fmla="*/ 4868 w 1187233"/>
                  <a:gd name="connsiteY6" fmla="*/ 96044 h 392908"/>
                  <a:gd name="connsiteX7" fmla="*/ 401108 w 1187233"/>
                  <a:gd name="connsiteY7" fmla="*/ 205263 h 392908"/>
                  <a:gd name="connsiteX8" fmla="*/ 762577 w 1187233"/>
                  <a:gd name="connsiteY8" fmla="*/ 288292 h 392908"/>
                  <a:gd name="connsiteX0" fmla="*/ 762577 w 1139608"/>
                  <a:gd name="connsiteY0" fmla="*/ 288292 h 392908"/>
                  <a:gd name="connsiteX1" fmla="*/ 1139608 w 1139608"/>
                  <a:gd name="connsiteY1" fmla="*/ 392908 h 392908"/>
                  <a:gd name="connsiteX2" fmla="*/ 733530 w 1139608"/>
                  <a:gd name="connsiteY2" fmla="*/ 164307 h 392908"/>
                  <a:gd name="connsiteX3" fmla="*/ 436668 w 1139608"/>
                  <a:gd name="connsiteY3" fmla="*/ 89694 h 392908"/>
                  <a:gd name="connsiteX4" fmla="*/ 40587 w 1139608"/>
                  <a:gd name="connsiteY4" fmla="*/ 0 h 392908"/>
                  <a:gd name="connsiteX5" fmla="*/ 4868 w 1139608"/>
                  <a:gd name="connsiteY5" fmla="*/ 96044 h 392908"/>
                  <a:gd name="connsiteX6" fmla="*/ 401108 w 1139608"/>
                  <a:gd name="connsiteY6" fmla="*/ 205263 h 392908"/>
                  <a:gd name="connsiteX7" fmla="*/ 762577 w 1139608"/>
                  <a:gd name="connsiteY7" fmla="*/ 288292 h 392908"/>
                  <a:gd name="connsiteX0" fmla="*/ 762577 w 762577"/>
                  <a:gd name="connsiteY0" fmla="*/ 288292 h 288292"/>
                  <a:gd name="connsiteX1" fmla="*/ 733530 w 762577"/>
                  <a:gd name="connsiteY1" fmla="*/ 164307 h 288292"/>
                  <a:gd name="connsiteX2" fmla="*/ 436668 w 762577"/>
                  <a:gd name="connsiteY2" fmla="*/ 89694 h 288292"/>
                  <a:gd name="connsiteX3" fmla="*/ 40587 w 762577"/>
                  <a:gd name="connsiteY3" fmla="*/ 0 h 288292"/>
                  <a:gd name="connsiteX4" fmla="*/ 4868 w 762577"/>
                  <a:gd name="connsiteY4" fmla="*/ 96044 h 288292"/>
                  <a:gd name="connsiteX5" fmla="*/ 401108 w 762577"/>
                  <a:gd name="connsiteY5" fmla="*/ 205263 h 288292"/>
                  <a:gd name="connsiteX6" fmla="*/ 762577 w 762577"/>
                  <a:gd name="connsiteY6" fmla="*/ 288292 h 288292"/>
                  <a:gd name="connsiteX0" fmla="*/ 764959 w 764959"/>
                  <a:gd name="connsiteY0" fmla="*/ 288292 h 288292"/>
                  <a:gd name="connsiteX1" fmla="*/ 733530 w 764959"/>
                  <a:gd name="connsiteY1" fmla="*/ 164307 h 288292"/>
                  <a:gd name="connsiteX2" fmla="*/ 436668 w 764959"/>
                  <a:gd name="connsiteY2" fmla="*/ 89694 h 288292"/>
                  <a:gd name="connsiteX3" fmla="*/ 40587 w 764959"/>
                  <a:gd name="connsiteY3" fmla="*/ 0 h 288292"/>
                  <a:gd name="connsiteX4" fmla="*/ 4868 w 764959"/>
                  <a:gd name="connsiteY4" fmla="*/ 96044 h 288292"/>
                  <a:gd name="connsiteX5" fmla="*/ 401108 w 764959"/>
                  <a:gd name="connsiteY5" fmla="*/ 205263 h 288292"/>
                  <a:gd name="connsiteX6" fmla="*/ 764959 w 764959"/>
                  <a:gd name="connsiteY6" fmla="*/ 288292 h 288292"/>
                  <a:gd name="connsiteX0" fmla="*/ 764959 w 764959"/>
                  <a:gd name="connsiteY0" fmla="*/ 288292 h 288292"/>
                  <a:gd name="connsiteX1" fmla="*/ 709717 w 764959"/>
                  <a:gd name="connsiteY1" fmla="*/ 157163 h 288292"/>
                  <a:gd name="connsiteX2" fmla="*/ 436668 w 764959"/>
                  <a:gd name="connsiteY2" fmla="*/ 89694 h 288292"/>
                  <a:gd name="connsiteX3" fmla="*/ 40587 w 764959"/>
                  <a:gd name="connsiteY3" fmla="*/ 0 h 288292"/>
                  <a:gd name="connsiteX4" fmla="*/ 4868 w 764959"/>
                  <a:gd name="connsiteY4" fmla="*/ 96044 h 288292"/>
                  <a:gd name="connsiteX5" fmla="*/ 401108 w 764959"/>
                  <a:gd name="connsiteY5" fmla="*/ 205263 h 288292"/>
                  <a:gd name="connsiteX6" fmla="*/ 764959 w 764959"/>
                  <a:gd name="connsiteY6" fmla="*/ 288292 h 288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4959" h="288292">
                    <a:moveTo>
                      <a:pt x="764959" y="288292"/>
                    </a:moveTo>
                    <a:lnTo>
                      <a:pt x="709717" y="157163"/>
                    </a:lnTo>
                    <a:cubicBezTo>
                      <a:pt x="505248" y="96573"/>
                      <a:pt x="559699" y="116681"/>
                      <a:pt x="436668" y="89694"/>
                    </a:cubicBezTo>
                    <a:cubicBezTo>
                      <a:pt x="301520" y="61912"/>
                      <a:pt x="151183" y="2911"/>
                      <a:pt x="40587" y="0"/>
                    </a:cubicBezTo>
                    <a:cubicBezTo>
                      <a:pt x="32439" y="38894"/>
                      <a:pt x="-15134" y="93187"/>
                      <a:pt x="4868" y="96044"/>
                    </a:cubicBezTo>
                    <a:cubicBezTo>
                      <a:pt x="45931" y="135625"/>
                      <a:pt x="350520" y="181557"/>
                      <a:pt x="401108" y="205263"/>
                    </a:cubicBezTo>
                    <a:cubicBezTo>
                      <a:pt x="548850" y="245375"/>
                      <a:pt x="629917" y="241830"/>
                      <a:pt x="764959" y="288292"/>
                    </a:cubicBezTo>
                    <a:close/>
                  </a:path>
                </a:pathLst>
              </a:custGeom>
              <a:solidFill>
                <a:srgbClr val="4CADB4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2" name="Freeform 16">
                <a:extLst>
                  <a:ext uri="{FF2B5EF4-FFF2-40B4-BE49-F238E27FC236}">
                    <a16:creationId xmlns="" xmlns:a16="http://schemas.microsoft.com/office/drawing/2014/main" id="{5D0E791D-31C7-4F63-A791-C427B7203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7794222" y="2108282"/>
                <a:ext cx="809642" cy="668321"/>
              </a:xfrm>
              <a:custGeom>
                <a:avLst/>
                <a:gdLst>
                  <a:gd name="T0" fmla="*/ 2147483647 w 9509"/>
                  <a:gd name="T1" fmla="*/ 0 h 8520"/>
                  <a:gd name="T2" fmla="*/ 2147483647 w 9509"/>
                  <a:gd name="T3" fmla="*/ 2147483647 h 8520"/>
                  <a:gd name="T4" fmla="*/ 2147483647 w 9509"/>
                  <a:gd name="T5" fmla="*/ 2147483647 h 8520"/>
                  <a:gd name="T6" fmla="*/ 0 w 9509"/>
                  <a:gd name="T7" fmla="*/ 2147483647 h 8520"/>
                  <a:gd name="T8" fmla="*/ 0 60000 65536"/>
                  <a:gd name="T9" fmla="*/ 0 60000 65536"/>
                  <a:gd name="T10" fmla="*/ 0 60000 65536"/>
                  <a:gd name="T11" fmla="*/ 0 60000 65536"/>
                  <a:gd name="connsiteX0" fmla="*/ 9200 w 9200"/>
                  <a:gd name="connsiteY0" fmla="*/ 0 h 14498"/>
                  <a:gd name="connsiteX1" fmla="*/ 6612 w 9200"/>
                  <a:gd name="connsiteY1" fmla="*/ 8790 h 14498"/>
                  <a:gd name="connsiteX2" fmla="*/ 2497 w 9200"/>
                  <a:gd name="connsiteY2" fmla="*/ 6556 h 14498"/>
                  <a:gd name="connsiteX3" fmla="*/ 0 w 9200"/>
                  <a:gd name="connsiteY3" fmla="*/ 14498 h 14498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2714 w 10000"/>
                  <a:gd name="connsiteY2" fmla="*/ 4522 h 10000"/>
                  <a:gd name="connsiteX3" fmla="*/ 0 w 10000"/>
                  <a:gd name="connsiteY3" fmla="*/ 10000 h 10000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3985 w 10000"/>
                  <a:gd name="connsiteY2" fmla="*/ 4965 h 10000"/>
                  <a:gd name="connsiteX3" fmla="*/ 0 w 10000"/>
                  <a:gd name="connsiteY3" fmla="*/ 10000 h 10000"/>
                  <a:gd name="connsiteX0" fmla="*/ 8662 w 8662"/>
                  <a:gd name="connsiteY0" fmla="*/ 0 h 10332"/>
                  <a:gd name="connsiteX1" fmla="*/ 4712 w 8662"/>
                  <a:gd name="connsiteY1" fmla="*/ 1298 h 10332"/>
                  <a:gd name="connsiteX2" fmla="*/ 2647 w 8662"/>
                  <a:gd name="connsiteY2" fmla="*/ 4965 h 10332"/>
                  <a:gd name="connsiteX3" fmla="*/ 0 w 8662"/>
                  <a:gd name="connsiteY3" fmla="*/ 10332 h 10332"/>
                  <a:gd name="connsiteX0" fmla="*/ 10000 w 10000"/>
                  <a:gd name="connsiteY0" fmla="*/ 0 h 10000"/>
                  <a:gd name="connsiteX1" fmla="*/ 5440 w 10000"/>
                  <a:gd name="connsiteY1" fmla="*/ 1256 h 10000"/>
                  <a:gd name="connsiteX2" fmla="*/ 3056 w 10000"/>
                  <a:gd name="connsiteY2" fmla="*/ 4805 h 10000"/>
                  <a:gd name="connsiteX3" fmla="*/ 0 w 10000"/>
                  <a:gd name="connsiteY3" fmla="*/ 10000 h 10000"/>
                  <a:gd name="connsiteX0" fmla="*/ 9846 w 9846"/>
                  <a:gd name="connsiteY0" fmla="*/ 0 h 11287"/>
                  <a:gd name="connsiteX1" fmla="*/ 5286 w 9846"/>
                  <a:gd name="connsiteY1" fmla="*/ 1256 h 11287"/>
                  <a:gd name="connsiteX2" fmla="*/ 2902 w 9846"/>
                  <a:gd name="connsiteY2" fmla="*/ 4805 h 11287"/>
                  <a:gd name="connsiteX3" fmla="*/ 0 w 9846"/>
                  <a:gd name="connsiteY3" fmla="*/ 11287 h 11287"/>
                  <a:gd name="connsiteX0" fmla="*/ 10000 w 10000"/>
                  <a:gd name="connsiteY0" fmla="*/ 0 h 10000"/>
                  <a:gd name="connsiteX1" fmla="*/ 5369 w 10000"/>
                  <a:gd name="connsiteY1" fmla="*/ 1113 h 10000"/>
                  <a:gd name="connsiteX2" fmla="*/ 2947 w 10000"/>
                  <a:gd name="connsiteY2" fmla="*/ 4257 h 10000"/>
                  <a:gd name="connsiteX3" fmla="*/ 0 w 10000"/>
                  <a:gd name="connsiteY3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10000" y="0"/>
                    </a:moveTo>
                    <a:cubicBezTo>
                      <a:pt x="9160" y="601"/>
                      <a:pt x="6544" y="404"/>
                      <a:pt x="5369" y="1113"/>
                    </a:cubicBezTo>
                    <a:cubicBezTo>
                      <a:pt x="4194" y="1822"/>
                      <a:pt x="4527" y="3835"/>
                      <a:pt x="2947" y="4257"/>
                    </a:cubicBezTo>
                    <a:cubicBezTo>
                      <a:pt x="1367" y="4678"/>
                      <a:pt x="657" y="5785"/>
                      <a:pt x="0" y="1000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cxnSp>
            <p:nvCxnSpPr>
              <p:cNvPr id="283" name="Rechte verbindingslijn 125">
                <a:extLst>
                  <a:ext uri="{FF2B5EF4-FFF2-40B4-BE49-F238E27FC236}">
                    <a16:creationId xmlns="" xmlns:a16="http://schemas.microsoft.com/office/drawing/2014/main" id="{067CD0AC-0414-4C37-8F27-7FB08E1EEA07}"/>
                  </a:ext>
                </a:extLst>
              </p:cNvPr>
              <p:cNvCxnSpPr/>
              <p:nvPr/>
            </p:nvCxnSpPr>
            <p:spPr bwMode="auto">
              <a:xfrm>
                <a:off x="7000487" y="2148268"/>
                <a:ext cx="800100" cy="183930"/>
              </a:xfrm>
              <a:prstGeom prst="line">
                <a:avLst/>
              </a:prstGeom>
              <a:noFill/>
              <a:ln w="31750" cap="rnd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7" name="Group 180">
                <a:extLst>
                  <a:ext uri="{FF2B5EF4-FFF2-40B4-BE49-F238E27FC236}">
                    <a16:creationId xmlns="" xmlns:a16="http://schemas.microsoft.com/office/drawing/2014/main" id="{4C39B7A9-642A-4E34-A29E-F39F2142F4C6}"/>
                  </a:ext>
                </a:extLst>
              </p:cNvPr>
              <p:cNvGrpSpPr/>
              <p:nvPr/>
            </p:nvGrpSpPr>
            <p:grpSpPr>
              <a:xfrm>
                <a:off x="5942759" y="2257250"/>
                <a:ext cx="1981200" cy="1611313"/>
                <a:chOff x="1723832" y="2262562"/>
                <a:chExt cx="1981200" cy="1611313"/>
              </a:xfrm>
            </p:grpSpPr>
            <p:sp>
              <p:nvSpPr>
                <p:cNvPr id="297" name="Vrije vorm 73">
                  <a:extLst>
                    <a:ext uri="{FF2B5EF4-FFF2-40B4-BE49-F238E27FC236}">
                      <a16:creationId xmlns="" xmlns:a16="http://schemas.microsoft.com/office/drawing/2014/main" id="{4D53F79E-0644-4C9A-A37B-F192B9232F04}"/>
                    </a:ext>
                  </a:extLst>
                </p:cNvPr>
                <p:cNvSpPr/>
                <p:nvPr/>
              </p:nvSpPr>
              <p:spPr bwMode="auto">
                <a:xfrm>
                  <a:off x="1755073" y="2317579"/>
                  <a:ext cx="1943809" cy="1545849"/>
                </a:xfrm>
                <a:custGeom>
                  <a:avLst/>
                  <a:gdLst>
                    <a:gd name="connsiteX0" fmla="*/ 54321 w 443620"/>
                    <a:gd name="connsiteY0" fmla="*/ 1448554 h 1448554"/>
                    <a:gd name="connsiteX1" fmla="*/ 0 w 443620"/>
                    <a:gd name="connsiteY1" fmla="*/ 1448554 h 1448554"/>
                    <a:gd name="connsiteX2" fmla="*/ 54321 w 443620"/>
                    <a:gd name="connsiteY2" fmla="*/ 1249378 h 1448554"/>
                    <a:gd name="connsiteX3" fmla="*/ 54321 w 443620"/>
                    <a:gd name="connsiteY3" fmla="*/ 1041148 h 1448554"/>
                    <a:gd name="connsiteX4" fmla="*/ 81481 w 443620"/>
                    <a:gd name="connsiteY4" fmla="*/ 778598 h 1448554"/>
                    <a:gd name="connsiteX5" fmla="*/ 135802 w 443620"/>
                    <a:gd name="connsiteY5" fmla="*/ 543207 h 1448554"/>
                    <a:gd name="connsiteX6" fmla="*/ 244443 w 443620"/>
                    <a:gd name="connsiteY6" fmla="*/ 253497 h 1448554"/>
                    <a:gd name="connsiteX7" fmla="*/ 316871 w 443620"/>
                    <a:gd name="connsiteY7" fmla="*/ 72427 h 1448554"/>
                    <a:gd name="connsiteX8" fmla="*/ 353085 w 443620"/>
                    <a:gd name="connsiteY8" fmla="*/ 18106 h 1448554"/>
                    <a:gd name="connsiteX9" fmla="*/ 443620 w 443620"/>
                    <a:gd name="connsiteY9" fmla="*/ 0 h 1448554"/>
                    <a:gd name="connsiteX10" fmla="*/ 380245 w 443620"/>
                    <a:gd name="connsiteY10" fmla="*/ 144855 h 1448554"/>
                    <a:gd name="connsiteX11" fmla="*/ 316871 w 443620"/>
                    <a:gd name="connsiteY11" fmla="*/ 316871 h 1448554"/>
                    <a:gd name="connsiteX12" fmla="*/ 253497 w 443620"/>
                    <a:gd name="connsiteY12" fmla="*/ 479833 h 1448554"/>
                    <a:gd name="connsiteX13" fmla="*/ 181069 w 443620"/>
                    <a:gd name="connsiteY13" fmla="*/ 760491 h 1448554"/>
                    <a:gd name="connsiteX14" fmla="*/ 135802 w 443620"/>
                    <a:gd name="connsiteY14" fmla="*/ 1086415 h 1448554"/>
                    <a:gd name="connsiteX15" fmla="*/ 144855 w 443620"/>
                    <a:gd name="connsiteY15" fmla="*/ 1294645 h 1448554"/>
                    <a:gd name="connsiteX16" fmla="*/ 181069 w 443620"/>
                    <a:gd name="connsiteY16" fmla="*/ 1385180 h 1448554"/>
                    <a:gd name="connsiteX17" fmla="*/ 54321 w 443620"/>
                    <a:gd name="connsiteY17" fmla="*/ 1448554 h 1448554"/>
                    <a:gd name="connsiteX0" fmla="*/ 97183 w 443620"/>
                    <a:gd name="connsiteY0" fmla="*/ 1424742 h 1448554"/>
                    <a:gd name="connsiteX1" fmla="*/ 0 w 443620"/>
                    <a:gd name="connsiteY1" fmla="*/ 1448554 h 1448554"/>
                    <a:gd name="connsiteX2" fmla="*/ 54321 w 443620"/>
                    <a:gd name="connsiteY2" fmla="*/ 1249378 h 1448554"/>
                    <a:gd name="connsiteX3" fmla="*/ 54321 w 443620"/>
                    <a:gd name="connsiteY3" fmla="*/ 1041148 h 1448554"/>
                    <a:gd name="connsiteX4" fmla="*/ 81481 w 443620"/>
                    <a:gd name="connsiteY4" fmla="*/ 778598 h 1448554"/>
                    <a:gd name="connsiteX5" fmla="*/ 135802 w 443620"/>
                    <a:gd name="connsiteY5" fmla="*/ 543207 h 1448554"/>
                    <a:gd name="connsiteX6" fmla="*/ 244443 w 443620"/>
                    <a:gd name="connsiteY6" fmla="*/ 253497 h 1448554"/>
                    <a:gd name="connsiteX7" fmla="*/ 316871 w 443620"/>
                    <a:gd name="connsiteY7" fmla="*/ 72427 h 1448554"/>
                    <a:gd name="connsiteX8" fmla="*/ 353085 w 443620"/>
                    <a:gd name="connsiteY8" fmla="*/ 18106 h 1448554"/>
                    <a:gd name="connsiteX9" fmla="*/ 443620 w 443620"/>
                    <a:gd name="connsiteY9" fmla="*/ 0 h 1448554"/>
                    <a:gd name="connsiteX10" fmla="*/ 380245 w 443620"/>
                    <a:gd name="connsiteY10" fmla="*/ 144855 h 1448554"/>
                    <a:gd name="connsiteX11" fmla="*/ 316871 w 443620"/>
                    <a:gd name="connsiteY11" fmla="*/ 316871 h 1448554"/>
                    <a:gd name="connsiteX12" fmla="*/ 253497 w 443620"/>
                    <a:gd name="connsiteY12" fmla="*/ 479833 h 1448554"/>
                    <a:gd name="connsiteX13" fmla="*/ 181069 w 443620"/>
                    <a:gd name="connsiteY13" fmla="*/ 760491 h 1448554"/>
                    <a:gd name="connsiteX14" fmla="*/ 135802 w 443620"/>
                    <a:gd name="connsiteY14" fmla="*/ 1086415 h 1448554"/>
                    <a:gd name="connsiteX15" fmla="*/ 144855 w 443620"/>
                    <a:gd name="connsiteY15" fmla="*/ 1294645 h 1448554"/>
                    <a:gd name="connsiteX16" fmla="*/ 181069 w 443620"/>
                    <a:gd name="connsiteY16" fmla="*/ 1385180 h 1448554"/>
                    <a:gd name="connsiteX17" fmla="*/ 97183 w 443620"/>
                    <a:gd name="connsiteY17" fmla="*/ 1424742 h 1448554"/>
                    <a:gd name="connsiteX0" fmla="*/ 97183 w 443620"/>
                    <a:gd name="connsiteY0" fmla="*/ 1424742 h 1448554"/>
                    <a:gd name="connsiteX1" fmla="*/ 0 w 443620"/>
                    <a:gd name="connsiteY1" fmla="*/ 1448554 h 1448554"/>
                    <a:gd name="connsiteX2" fmla="*/ 54321 w 443620"/>
                    <a:gd name="connsiteY2" fmla="*/ 1249378 h 1448554"/>
                    <a:gd name="connsiteX3" fmla="*/ 54321 w 443620"/>
                    <a:gd name="connsiteY3" fmla="*/ 1041148 h 1448554"/>
                    <a:gd name="connsiteX4" fmla="*/ 81481 w 443620"/>
                    <a:gd name="connsiteY4" fmla="*/ 778598 h 1448554"/>
                    <a:gd name="connsiteX5" fmla="*/ 135802 w 443620"/>
                    <a:gd name="connsiteY5" fmla="*/ 543207 h 1448554"/>
                    <a:gd name="connsiteX6" fmla="*/ 244443 w 443620"/>
                    <a:gd name="connsiteY6" fmla="*/ 253497 h 1448554"/>
                    <a:gd name="connsiteX7" fmla="*/ 316871 w 443620"/>
                    <a:gd name="connsiteY7" fmla="*/ 72427 h 1448554"/>
                    <a:gd name="connsiteX8" fmla="*/ 353085 w 443620"/>
                    <a:gd name="connsiteY8" fmla="*/ 18106 h 1448554"/>
                    <a:gd name="connsiteX9" fmla="*/ 443620 w 443620"/>
                    <a:gd name="connsiteY9" fmla="*/ 0 h 1448554"/>
                    <a:gd name="connsiteX10" fmla="*/ 380245 w 443620"/>
                    <a:gd name="connsiteY10" fmla="*/ 144855 h 1448554"/>
                    <a:gd name="connsiteX11" fmla="*/ 316871 w 443620"/>
                    <a:gd name="connsiteY11" fmla="*/ 316871 h 1448554"/>
                    <a:gd name="connsiteX12" fmla="*/ 253497 w 443620"/>
                    <a:gd name="connsiteY12" fmla="*/ 479833 h 1448554"/>
                    <a:gd name="connsiteX13" fmla="*/ 181069 w 443620"/>
                    <a:gd name="connsiteY13" fmla="*/ 760491 h 1448554"/>
                    <a:gd name="connsiteX14" fmla="*/ 135802 w 443620"/>
                    <a:gd name="connsiteY14" fmla="*/ 1086415 h 1448554"/>
                    <a:gd name="connsiteX15" fmla="*/ 144855 w 443620"/>
                    <a:gd name="connsiteY15" fmla="*/ 1294645 h 1448554"/>
                    <a:gd name="connsiteX16" fmla="*/ 221551 w 443620"/>
                    <a:gd name="connsiteY16" fmla="*/ 1382798 h 1448554"/>
                    <a:gd name="connsiteX17" fmla="*/ 97183 w 443620"/>
                    <a:gd name="connsiteY17" fmla="*/ 1424742 h 1448554"/>
                    <a:gd name="connsiteX0" fmla="*/ 142427 w 443620"/>
                    <a:gd name="connsiteY0" fmla="*/ 1412835 h 1448554"/>
                    <a:gd name="connsiteX1" fmla="*/ 0 w 443620"/>
                    <a:gd name="connsiteY1" fmla="*/ 1448554 h 1448554"/>
                    <a:gd name="connsiteX2" fmla="*/ 54321 w 443620"/>
                    <a:gd name="connsiteY2" fmla="*/ 1249378 h 1448554"/>
                    <a:gd name="connsiteX3" fmla="*/ 54321 w 443620"/>
                    <a:gd name="connsiteY3" fmla="*/ 1041148 h 1448554"/>
                    <a:gd name="connsiteX4" fmla="*/ 81481 w 443620"/>
                    <a:gd name="connsiteY4" fmla="*/ 778598 h 1448554"/>
                    <a:gd name="connsiteX5" fmla="*/ 135802 w 443620"/>
                    <a:gd name="connsiteY5" fmla="*/ 543207 h 1448554"/>
                    <a:gd name="connsiteX6" fmla="*/ 244443 w 443620"/>
                    <a:gd name="connsiteY6" fmla="*/ 253497 h 1448554"/>
                    <a:gd name="connsiteX7" fmla="*/ 316871 w 443620"/>
                    <a:gd name="connsiteY7" fmla="*/ 72427 h 1448554"/>
                    <a:gd name="connsiteX8" fmla="*/ 353085 w 443620"/>
                    <a:gd name="connsiteY8" fmla="*/ 18106 h 1448554"/>
                    <a:gd name="connsiteX9" fmla="*/ 443620 w 443620"/>
                    <a:gd name="connsiteY9" fmla="*/ 0 h 1448554"/>
                    <a:gd name="connsiteX10" fmla="*/ 380245 w 443620"/>
                    <a:gd name="connsiteY10" fmla="*/ 144855 h 1448554"/>
                    <a:gd name="connsiteX11" fmla="*/ 316871 w 443620"/>
                    <a:gd name="connsiteY11" fmla="*/ 316871 h 1448554"/>
                    <a:gd name="connsiteX12" fmla="*/ 253497 w 443620"/>
                    <a:gd name="connsiteY12" fmla="*/ 479833 h 1448554"/>
                    <a:gd name="connsiteX13" fmla="*/ 181069 w 443620"/>
                    <a:gd name="connsiteY13" fmla="*/ 760491 h 1448554"/>
                    <a:gd name="connsiteX14" fmla="*/ 135802 w 443620"/>
                    <a:gd name="connsiteY14" fmla="*/ 1086415 h 1448554"/>
                    <a:gd name="connsiteX15" fmla="*/ 144855 w 443620"/>
                    <a:gd name="connsiteY15" fmla="*/ 1294645 h 1448554"/>
                    <a:gd name="connsiteX16" fmla="*/ 221551 w 443620"/>
                    <a:gd name="connsiteY16" fmla="*/ 1382798 h 1448554"/>
                    <a:gd name="connsiteX17" fmla="*/ 142427 w 443620"/>
                    <a:gd name="connsiteY17" fmla="*/ 1412835 h 1448554"/>
                    <a:gd name="connsiteX0" fmla="*/ 88106 w 389299"/>
                    <a:gd name="connsiteY0" fmla="*/ 1412835 h 1443791"/>
                    <a:gd name="connsiteX1" fmla="*/ 17117 w 389299"/>
                    <a:gd name="connsiteY1" fmla="*/ 1443791 h 1443791"/>
                    <a:gd name="connsiteX2" fmla="*/ 0 w 389299"/>
                    <a:gd name="connsiteY2" fmla="*/ 1249378 h 1443791"/>
                    <a:gd name="connsiteX3" fmla="*/ 0 w 389299"/>
                    <a:gd name="connsiteY3" fmla="*/ 1041148 h 1443791"/>
                    <a:gd name="connsiteX4" fmla="*/ 27160 w 389299"/>
                    <a:gd name="connsiteY4" fmla="*/ 778598 h 1443791"/>
                    <a:gd name="connsiteX5" fmla="*/ 81481 w 389299"/>
                    <a:gd name="connsiteY5" fmla="*/ 543207 h 1443791"/>
                    <a:gd name="connsiteX6" fmla="*/ 190122 w 389299"/>
                    <a:gd name="connsiteY6" fmla="*/ 253497 h 1443791"/>
                    <a:gd name="connsiteX7" fmla="*/ 262550 w 389299"/>
                    <a:gd name="connsiteY7" fmla="*/ 72427 h 1443791"/>
                    <a:gd name="connsiteX8" fmla="*/ 298764 w 389299"/>
                    <a:gd name="connsiteY8" fmla="*/ 18106 h 1443791"/>
                    <a:gd name="connsiteX9" fmla="*/ 389299 w 389299"/>
                    <a:gd name="connsiteY9" fmla="*/ 0 h 1443791"/>
                    <a:gd name="connsiteX10" fmla="*/ 325924 w 389299"/>
                    <a:gd name="connsiteY10" fmla="*/ 144855 h 1443791"/>
                    <a:gd name="connsiteX11" fmla="*/ 262550 w 389299"/>
                    <a:gd name="connsiteY11" fmla="*/ 316871 h 1443791"/>
                    <a:gd name="connsiteX12" fmla="*/ 199176 w 389299"/>
                    <a:gd name="connsiteY12" fmla="*/ 479833 h 1443791"/>
                    <a:gd name="connsiteX13" fmla="*/ 126748 w 389299"/>
                    <a:gd name="connsiteY13" fmla="*/ 760491 h 1443791"/>
                    <a:gd name="connsiteX14" fmla="*/ 81481 w 389299"/>
                    <a:gd name="connsiteY14" fmla="*/ 1086415 h 1443791"/>
                    <a:gd name="connsiteX15" fmla="*/ 90534 w 389299"/>
                    <a:gd name="connsiteY15" fmla="*/ 1294645 h 1443791"/>
                    <a:gd name="connsiteX16" fmla="*/ 167230 w 389299"/>
                    <a:gd name="connsiteY16" fmla="*/ 1382798 h 1443791"/>
                    <a:gd name="connsiteX17" fmla="*/ 88106 w 389299"/>
                    <a:gd name="connsiteY17" fmla="*/ 1412835 h 1443791"/>
                    <a:gd name="connsiteX0" fmla="*/ 88106 w 389299"/>
                    <a:gd name="connsiteY0" fmla="*/ 1412835 h 1422359"/>
                    <a:gd name="connsiteX1" fmla="*/ 7592 w 389299"/>
                    <a:gd name="connsiteY1" fmla="*/ 1422359 h 1422359"/>
                    <a:gd name="connsiteX2" fmla="*/ 0 w 389299"/>
                    <a:gd name="connsiteY2" fmla="*/ 1249378 h 1422359"/>
                    <a:gd name="connsiteX3" fmla="*/ 0 w 389299"/>
                    <a:gd name="connsiteY3" fmla="*/ 1041148 h 1422359"/>
                    <a:gd name="connsiteX4" fmla="*/ 27160 w 389299"/>
                    <a:gd name="connsiteY4" fmla="*/ 778598 h 1422359"/>
                    <a:gd name="connsiteX5" fmla="*/ 81481 w 389299"/>
                    <a:gd name="connsiteY5" fmla="*/ 543207 h 1422359"/>
                    <a:gd name="connsiteX6" fmla="*/ 190122 w 389299"/>
                    <a:gd name="connsiteY6" fmla="*/ 253497 h 1422359"/>
                    <a:gd name="connsiteX7" fmla="*/ 262550 w 389299"/>
                    <a:gd name="connsiteY7" fmla="*/ 72427 h 1422359"/>
                    <a:gd name="connsiteX8" fmla="*/ 298764 w 389299"/>
                    <a:gd name="connsiteY8" fmla="*/ 18106 h 1422359"/>
                    <a:gd name="connsiteX9" fmla="*/ 389299 w 389299"/>
                    <a:gd name="connsiteY9" fmla="*/ 0 h 1422359"/>
                    <a:gd name="connsiteX10" fmla="*/ 325924 w 389299"/>
                    <a:gd name="connsiteY10" fmla="*/ 144855 h 1422359"/>
                    <a:gd name="connsiteX11" fmla="*/ 262550 w 389299"/>
                    <a:gd name="connsiteY11" fmla="*/ 316871 h 1422359"/>
                    <a:gd name="connsiteX12" fmla="*/ 199176 w 389299"/>
                    <a:gd name="connsiteY12" fmla="*/ 479833 h 1422359"/>
                    <a:gd name="connsiteX13" fmla="*/ 126748 w 389299"/>
                    <a:gd name="connsiteY13" fmla="*/ 760491 h 1422359"/>
                    <a:gd name="connsiteX14" fmla="*/ 81481 w 389299"/>
                    <a:gd name="connsiteY14" fmla="*/ 1086415 h 1422359"/>
                    <a:gd name="connsiteX15" fmla="*/ 90534 w 389299"/>
                    <a:gd name="connsiteY15" fmla="*/ 1294645 h 1422359"/>
                    <a:gd name="connsiteX16" fmla="*/ 167230 w 389299"/>
                    <a:gd name="connsiteY16" fmla="*/ 1382798 h 1422359"/>
                    <a:gd name="connsiteX17" fmla="*/ 88106 w 389299"/>
                    <a:gd name="connsiteY17" fmla="*/ 1412835 h 1422359"/>
                    <a:gd name="connsiteX0" fmla="*/ 97631 w 398824"/>
                    <a:gd name="connsiteY0" fmla="*/ 1412835 h 1422359"/>
                    <a:gd name="connsiteX1" fmla="*/ 17117 w 398824"/>
                    <a:gd name="connsiteY1" fmla="*/ 1422359 h 1422359"/>
                    <a:gd name="connsiteX2" fmla="*/ 0 w 398824"/>
                    <a:gd name="connsiteY2" fmla="*/ 1242234 h 1422359"/>
                    <a:gd name="connsiteX3" fmla="*/ 9525 w 398824"/>
                    <a:gd name="connsiteY3" fmla="*/ 1041148 h 1422359"/>
                    <a:gd name="connsiteX4" fmla="*/ 36685 w 398824"/>
                    <a:gd name="connsiteY4" fmla="*/ 778598 h 1422359"/>
                    <a:gd name="connsiteX5" fmla="*/ 91006 w 398824"/>
                    <a:gd name="connsiteY5" fmla="*/ 543207 h 1422359"/>
                    <a:gd name="connsiteX6" fmla="*/ 199647 w 398824"/>
                    <a:gd name="connsiteY6" fmla="*/ 253497 h 1422359"/>
                    <a:gd name="connsiteX7" fmla="*/ 272075 w 398824"/>
                    <a:gd name="connsiteY7" fmla="*/ 72427 h 1422359"/>
                    <a:gd name="connsiteX8" fmla="*/ 308289 w 398824"/>
                    <a:gd name="connsiteY8" fmla="*/ 18106 h 1422359"/>
                    <a:gd name="connsiteX9" fmla="*/ 398824 w 398824"/>
                    <a:gd name="connsiteY9" fmla="*/ 0 h 1422359"/>
                    <a:gd name="connsiteX10" fmla="*/ 335449 w 398824"/>
                    <a:gd name="connsiteY10" fmla="*/ 144855 h 1422359"/>
                    <a:gd name="connsiteX11" fmla="*/ 272075 w 398824"/>
                    <a:gd name="connsiteY11" fmla="*/ 316871 h 1422359"/>
                    <a:gd name="connsiteX12" fmla="*/ 208701 w 398824"/>
                    <a:gd name="connsiteY12" fmla="*/ 479833 h 1422359"/>
                    <a:gd name="connsiteX13" fmla="*/ 136273 w 398824"/>
                    <a:gd name="connsiteY13" fmla="*/ 760491 h 1422359"/>
                    <a:gd name="connsiteX14" fmla="*/ 91006 w 398824"/>
                    <a:gd name="connsiteY14" fmla="*/ 1086415 h 1422359"/>
                    <a:gd name="connsiteX15" fmla="*/ 100059 w 398824"/>
                    <a:gd name="connsiteY15" fmla="*/ 1294645 h 1422359"/>
                    <a:gd name="connsiteX16" fmla="*/ 176755 w 398824"/>
                    <a:gd name="connsiteY16" fmla="*/ 1382798 h 1422359"/>
                    <a:gd name="connsiteX17" fmla="*/ 97631 w 398824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39066 w 401205"/>
                    <a:gd name="connsiteY4" fmla="*/ 778598 h 1422359"/>
                    <a:gd name="connsiteX5" fmla="*/ 93387 w 401205"/>
                    <a:gd name="connsiteY5" fmla="*/ 543207 h 1422359"/>
                    <a:gd name="connsiteX6" fmla="*/ 202028 w 401205"/>
                    <a:gd name="connsiteY6" fmla="*/ 253497 h 1422359"/>
                    <a:gd name="connsiteX7" fmla="*/ 274456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93387 w 401205"/>
                    <a:gd name="connsiteY5" fmla="*/ 543207 h 1422359"/>
                    <a:gd name="connsiteX6" fmla="*/ 202028 w 401205"/>
                    <a:gd name="connsiteY6" fmla="*/ 253497 h 1422359"/>
                    <a:gd name="connsiteX7" fmla="*/ 274456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81481 w 401205"/>
                    <a:gd name="connsiteY5" fmla="*/ 536063 h 1422359"/>
                    <a:gd name="connsiteX6" fmla="*/ 202028 w 401205"/>
                    <a:gd name="connsiteY6" fmla="*/ 253497 h 1422359"/>
                    <a:gd name="connsiteX7" fmla="*/ 274456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81481 w 401205"/>
                    <a:gd name="connsiteY5" fmla="*/ 536063 h 1422359"/>
                    <a:gd name="connsiteX6" fmla="*/ 175834 w 401205"/>
                    <a:gd name="connsiteY6" fmla="*/ 243972 h 1422359"/>
                    <a:gd name="connsiteX7" fmla="*/ 274456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81481 w 401205"/>
                    <a:gd name="connsiteY5" fmla="*/ 536063 h 1422359"/>
                    <a:gd name="connsiteX6" fmla="*/ 175834 w 401205"/>
                    <a:gd name="connsiteY6" fmla="*/ 243972 h 1422359"/>
                    <a:gd name="connsiteX7" fmla="*/ 262550 w 401205"/>
                    <a:gd name="connsiteY7" fmla="*/ 72427 h 1422359"/>
                    <a:gd name="connsiteX8" fmla="*/ 310670 w 401205"/>
                    <a:gd name="connsiteY8" fmla="*/ 18106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01205"/>
                    <a:gd name="connsiteY0" fmla="*/ 1412835 h 1422359"/>
                    <a:gd name="connsiteX1" fmla="*/ 19498 w 401205"/>
                    <a:gd name="connsiteY1" fmla="*/ 1422359 h 1422359"/>
                    <a:gd name="connsiteX2" fmla="*/ 2381 w 401205"/>
                    <a:gd name="connsiteY2" fmla="*/ 1242234 h 1422359"/>
                    <a:gd name="connsiteX3" fmla="*/ 0 w 401205"/>
                    <a:gd name="connsiteY3" fmla="*/ 1034004 h 1422359"/>
                    <a:gd name="connsiteX4" fmla="*/ 29541 w 401205"/>
                    <a:gd name="connsiteY4" fmla="*/ 776217 h 1422359"/>
                    <a:gd name="connsiteX5" fmla="*/ 81481 w 401205"/>
                    <a:gd name="connsiteY5" fmla="*/ 536063 h 1422359"/>
                    <a:gd name="connsiteX6" fmla="*/ 175834 w 401205"/>
                    <a:gd name="connsiteY6" fmla="*/ 243972 h 1422359"/>
                    <a:gd name="connsiteX7" fmla="*/ 262550 w 401205"/>
                    <a:gd name="connsiteY7" fmla="*/ 72427 h 1422359"/>
                    <a:gd name="connsiteX8" fmla="*/ 291620 w 401205"/>
                    <a:gd name="connsiteY8" fmla="*/ 1437 h 1422359"/>
                    <a:gd name="connsiteX9" fmla="*/ 401205 w 401205"/>
                    <a:gd name="connsiteY9" fmla="*/ 0 h 1422359"/>
                    <a:gd name="connsiteX10" fmla="*/ 337830 w 401205"/>
                    <a:gd name="connsiteY10" fmla="*/ 144855 h 1422359"/>
                    <a:gd name="connsiteX11" fmla="*/ 274456 w 401205"/>
                    <a:gd name="connsiteY11" fmla="*/ 316871 h 1422359"/>
                    <a:gd name="connsiteX12" fmla="*/ 211082 w 401205"/>
                    <a:gd name="connsiteY12" fmla="*/ 479833 h 1422359"/>
                    <a:gd name="connsiteX13" fmla="*/ 138654 w 401205"/>
                    <a:gd name="connsiteY13" fmla="*/ 760491 h 1422359"/>
                    <a:gd name="connsiteX14" fmla="*/ 93387 w 401205"/>
                    <a:gd name="connsiteY14" fmla="*/ 1086415 h 1422359"/>
                    <a:gd name="connsiteX15" fmla="*/ 102440 w 401205"/>
                    <a:gd name="connsiteY15" fmla="*/ 1294645 h 1422359"/>
                    <a:gd name="connsiteX16" fmla="*/ 179136 w 401205"/>
                    <a:gd name="connsiteY16" fmla="*/ 1382798 h 1422359"/>
                    <a:gd name="connsiteX17" fmla="*/ 100012 w 401205"/>
                    <a:gd name="connsiteY17" fmla="*/ 1412835 h 1422359"/>
                    <a:gd name="connsiteX0" fmla="*/ 100012 w 465499"/>
                    <a:gd name="connsiteY0" fmla="*/ 1422360 h 1431884"/>
                    <a:gd name="connsiteX1" fmla="*/ 19498 w 465499"/>
                    <a:gd name="connsiteY1" fmla="*/ 1431884 h 1431884"/>
                    <a:gd name="connsiteX2" fmla="*/ 2381 w 465499"/>
                    <a:gd name="connsiteY2" fmla="*/ 1251759 h 1431884"/>
                    <a:gd name="connsiteX3" fmla="*/ 0 w 465499"/>
                    <a:gd name="connsiteY3" fmla="*/ 1043529 h 1431884"/>
                    <a:gd name="connsiteX4" fmla="*/ 29541 w 465499"/>
                    <a:gd name="connsiteY4" fmla="*/ 785742 h 1431884"/>
                    <a:gd name="connsiteX5" fmla="*/ 81481 w 465499"/>
                    <a:gd name="connsiteY5" fmla="*/ 545588 h 1431884"/>
                    <a:gd name="connsiteX6" fmla="*/ 175834 w 465499"/>
                    <a:gd name="connsiteY6" fmla="*/ 253497 h 1431884"/>
                    <a:gd name="connsiteX7" fmla="*/ 262550 w 465499"/>
                    <a:gd name="connsiteY7" fmla="*/ 81952 h 1431884"/>
                    <a:gd name="connsiteX8" fmla="*/ 291620 w 465499"/>
                    <a:gd name="connsiteY8" fmla="*/ 10962 h 1431884"/>
                    <a:gd name="connsiteX9" fmla="*/ 465499 w 465499"/>
                    <a:gd name="connsiteY9" fmla="*/ 0 h 1431884"/>
                    <a:gd name="connsiteX10" fmla="*/ 337830 w 465499"/>
                    <a:gd name="connsiteY10" fmla="*/ 154380 h 1431884"/>
                    <a:gd name="connsiteX11" fmla="*/ 274456 w 465499"/>
                    <a:gd name="connsiteY11" fmla="*/ 326396 h 1431884"/>
                    <a:gd name="connsiteX12" fmla="*/ 211082 w 465499"/>
                    <a:gd name="connsiteY12" fmla="*/ 489358 h 1431884"/>
                    <a:gd name="connsiteX13" fmla="*/ 138654 w 465499"/>
                    <a:gd name="connsiteY13" fmla="*/ 770016 h 1431884"/>
                    <a:gd name="connsiteX14" fmla="*/ 93387 w 465499"/>
                    <a:gd name="connsiteY14" fmla="*/ 1095940 h 1431884"/>
                    <a:gd name="connsiteX15" fmla="*/ 102440 w 465499"/>
                    <a:gd name="connsiteY15" fmla="*/ 1304170 h 1431884"/>
                    <a:gd name="connsiteX16" fmla="*/ 179136 w 465499"/>
                    <a:gd name="connsiteY16" fmla="*/ 1392323 h 1431884"/>
                    <a:gd name="connsiteX17" fmla="*/ 100012 w 465499"/>
                    <a:gd name="connsiteY17" fmla="*/ 1422360 h 1431884"/>
                    <a:gd name="connsiteX0" fmla="*/ 100012 w 465499"/>
                    <a:gd name="connsiteY0" fmla="*/ 1422360 h 1431884"/>
                    <a:gd name="connsiteX1" fmla="*/ 19498 w 465499"/>
                    <a:gd name="connsiteY1" fmla="*/ 1431884 h 1431884"/>
                    <a:gd name="connsiteX2" fmla="*/ 2381 w 465499"/>
                    <a:gd name="connsiteY2" fmla="*/ 1251759 h 1431884"/>
                    <a:gd name="connsiteX3" fmla="*/ 0 w 465499"/>
                    <a:gd name="connsiteY3" fmla="*/ 1043529 h 1431884"/>
                    <a:gd name="connsiteX4" fmla="*/ 29541 w 465499"/>
                    <a:gd name="connsiteY4" fmla="*/ 785742 h 1431884"/>
                    <a:gd name="connsiteX5" fmla="*/ 81481 w 465499"/>
                    <a:gd name="connsiteY5" fmla="*/ 545588 h 1431884"/>
                    <a:gd name="connsiteX6" fmla="*/ 175834 w 465499"/>
                    <a:gd name="connsiteY6" fmla="*/ 253497 h 1431884"/>
                    <a:gd name="connsiteX7" fmla="*/ 262550 w 465499"/>
                    <a:gd name="connsiteY7" fmla="*/ 81952 h 1431884"/>
                    <a:gd name="connsiteX8" fmla="*/ 291620 w 465499"/>
                    <a:gd name="connsiteY8" fmla="*/ 10962 h 1431884"/>
                    <a:gd name="connsiteX9" fmla="*/ 465499 w 465499"/>
                    <a:gd name="connsiteY9" fmla="*/ 0 h 1431884"/>
                    <a:gd name="connsiteX10" fmla="*/ 392598 w 465499"/>
                    <a:gd name="connsiteY10" fmla="*/ 163905 h 1431884"/>
                    <a:gd name="connsiteX11" fmla="*/ 274456 w 465499"/>
                    <a:gd name="connsiteY11" fmla="*/ 326396 h 1431884"/>
                    <a:gd name="connsiteX12" fmla="*/ 211082 w 465499"/>
                    <a:gd name="connsiteY12" fmla="*/ 489358 h 1431884"/>
                    <a:gd name="connsiteX13" fmla="*/ 138654 w 465499"/>
                    <a:gd name="connsiteY13" fmla="*/ 770016 h 1431884"/>
                    <a:gd name="connsiteX14" fmla="*/ 93387 w 465499"/>
                    <a:gd name="connsiteY14" fmla="*/ 1095940 h 1431884"/>
                    <a:gd name="connsiteX15" fmla="*/ 102440 w 465499"/>
                    <a:gd name="connsiteY15" fmla="*/ 1304170 h 1431884"/>
                    <a:gd name="connsiteX16" fmla="*/ 179136 w 465499"/>
                    <a:gd name="connsiteY16" fmla="*/ 1392323 h 1431884"/>
                    <a:gd name="connsiteX17" fmla="*/ 100012 w 465499"/>
                    <a:gd name="connsiteY17" fmla="*/ 1422360 h 1431884"/>
                    <a:gd name="connsiteX0" fmla="*/ 100012 w 468505"/>
                    <a:gd name="connsiteY0" fmla="*/ 1422360 h 1431884"/>
                    <a:gd name="connsiteX1" fmla="*/ 19498 w 468505"/>
                    <a:gd name="connsiteY1" fmla="*/ 1431884 h 1431884"/>
                    <a:gd name="connsiteX2" fmla="*/ 2381 w 468505"/>
                    <a:gd name="connsiteY2" fmla="*/ 1251759 h 1431884"/>
                    <a:gd name="connsiteX3" fmla="*/ 0 w 468505"/>
                    <a:gd name="connsiteY3" fmla="*/ 1043529 h 1431884"/>
                    <a:gd name="connsiteX4" fmla="*/ 29541 w 468505"/>
                    <a:gd name="connsiteY4" fmla="*/ 785742 h 1431884"/>
                    <a:gd name="connsiteX5" fmla="*/ 81481 w 468505"/>
                    <a:gd name="connsiteY5" fmla="*/ 545588 h 1431884"/>
                    <a:gd name="connsiteX6" fmla="*/ 175834 w 468505"/>
                    <a:gd name="connsiteY6" fmla="*/ 253497 h 1431884"/>
                    <a:gd name="connsiteX7" fmla="*/ 262550 w 468505"/>
                    <a:gd name="connsiteY7" fmla="*/ 81952 h 1431884"/>
                    <a:gd name="connsiteX8" fmla="*/ 291620 w 468505"/>
                    <a:gd name="connsiteY8" fmla="*/ 10962 h 1431884"/>
                    <a:gd name="connsiteX9" fmla="*/ 465499 w 468505"/>
                    <a:gd name="connsiteY9" fmla="*/ 0 h 1431884"/>
                    <a:gd name="connsiteX10" fmla="*/ 392598 w 468505"/>
                    <a:gd name="connsiteY10" fmla="*/ 163905 h 1431884"/>
                    <a:gd name="connsiteX11" fmla="*/ 274456 w 468505"/>
                    <a:gd name="connsiteY11" fmla="*/ 326396 h 1431884"/>
                    <a:gd name="connsiteX12" fmla="*/ 211082 w 468505"/>
                    <a:gd name="connsiteY12" fmla="*/ 489358 h 1431884"/>
                    <a:gd name="connsiteX13" fmla="*/ 138654 w 468505"/>
                    <a:gd name="connsiteY13" fmla="*/ 770016 h 1431884"/>
                    <a:gd name="connsiteX14" fmla="*/ 93387 w 468505"/>
                    <a:gd name="connsiteY14" fmla="*/ 1095940 h 1431884"/>
                    <a:gd name="connsiteX15" fmla="*/ 102440 w 468505"/>
                    <a:gd name="connsiteY15" fmla="*/ 1304170 h 1431884"/>
                    <a:gd name="connsiteX16" fmla="*/ 179136 w 468505"/>
                    <a:gd name="connsiteY16" fmla="*/ 1392323 h 1431884"/>
                    <a:gd name="connsiteX17" fmla="*/ 100012 w 468505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11082 w 468058"/>
                    <a:gd name="connsiteY12" fmla="*/ 489358 h 1431884"/>
                    <a:gd name="connsiteX13" fmla="*/ 138654 w 468058"/>
                    <a:gd name="connsiteY13" fmla="*/ 770016 h 1431884"/>
                    <a:gd name="connsiteX14" fmla="*/ 93387 w 468058"/>
                    <a:gd name="connsiteY14" fmla="*/ 1095940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330144 w 468058"/>
                    <a:gd name="connsiteY12" fmla="*/ 508408 h 1431884"/>
                    <a:gd name="connsiteX13" fmla="*/ 138654 w 468058"/>
                    <a:gd name="connsiteY13" fmla="*/ 770016 h 1431884"/>
                    <a:gd name="connsiteX14" fmla="*/ 93387 w 468058"/>
                    <a:gd name="connsiteY14" fmla="*/ 1095940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330144 w 468058"/>
                    <a:gd name="connsiteY12" fmla="*/ 508408 h 1431884"/>
                    <a:gd name="connsiteX13" fmla="*/ 233904 w 468058"/>
                    <a:gd name="connsiteY13" fmla="*/ 770016 h 1431884"/>
                    <a:gd name="connsiteX14" fmla="*/ 93387 w 468058"/>
                    <a:gd name="connsiteY14" fmla="*/ 1095940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99188 w 468058"/>
                    <a:gd name="connsiteY12" fmla="*/ 501264 h 1431884"/>
                    <a:gd name="connsiteX13" fmla="*/ 233904 w 468058"/>
                    <a:gd name="connsiteY13" fmla="*/ 770016 h 1431884"/>
                    <a:gd name="connsiteX14" fmla="*/ 93387 w 468058"/>
                    <a:gd name="connsiteY14" fmla="*/ 1095940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99188 w 468058"/>
                    <a:gd name="connsiteY12" fmla="*/ 501264 h 1431884"/>
                    <a:gd name="connsiteX13" fmla="*/ 233904 w 468058"/>
                    <a:gd name="connsiteY13" fmla="*/ 770016 h 1431884"/>
                    <a:gd name="connsiteX14" fmla="*/ 186256 w 468058"/>
                    <a:gd name="connsiteY14" fmla="*/ 1091177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99188 w 468058"/>
                    <a:gd name="connsiteY12" fmla="*/ 501264 h 1431884"/>
                    <a:gd name="connsiteX13" fmla="*/ 207711 w 468058"/>
                    <a:gd name="connsiteY13" fmla="*/ 767635 h 1431884"/>
                    <a:gd name="connsiteX14" fmla="*/ 186256 w 468058"/>
                    <a:gd name="connsiteY14" fmla="*/ 1091177 h 1431884"/>
                    <a:gd name="connsiteX15" fmla="*/ 102440 w 468058"/>
                    <a:gd name="connsiteY15" fmla="*/ 1304170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058"/>
                    <a:gd name="connsiteY0" fmla="*/ 1422360 h 1431884"/>
                    <a:gd name="connsiteX1" fmla="*/ 19498 w 468058"/>
                    <a:gd name="connsiteY1" fmla="*/ 1431884 h 1431884"/>
                    <a:gd name="connsiteX2" fmla="*/ 2381 w 468058"/>
                    <a:gd name="connsiteY2" fmla="*/ 1251759 h 1431884"/>
                    <a:gd name="connsiteX3" fmla="*/ 0 w 468058"/>
                    <a:gd name="connsiteY3" fmla="*/ 1043529 h 1431884"/>
                    <a:gd name="connsiteX4" fmla="*/ 29541 w 468058"/>
                    <a:gd name="connsiteY4" fmla="*/ 785742 h 1431884"/>
                    <a:gd name="connsiteX5" fmla="*/ 81481 w 468058"/>
                    <a:gd name="connsiteY5" fmla="*/ 545588 h 1431884"/>
                    <a:gd name="connsiteX6" fmla="*/ 175834 w 468058"/>
                    <a:gd name="connsiteY6" fmla="*/ 253497 h 1431884"/>
                    <a:gd name="connsiteX7" fmla="*/ 262550 w 468058"/>
                    <a:gd name="connsiteY7" fmla="*/ 81952 h 1431884"/>
                    <a:gd name="connsiteX8" fmla="*/ 291620 w 468058"/>
                    <a:gd name="connsiteY8" fmla="*/ 10962 h 1431884"/>
                    <a:gd name="connsiteX9" fmla="*/ 465499 w 468058"/>
                    <a:gd name="connsiteY9" fmla="*/ 0 h 1431884"/>
                    <a:gd name="connsiteX10" fmla="*/ 392598 w 468058"/>
                    <a:gd name="connsiteY10" fmla="*/ 163905 h 1431884"/>
                    <a:gd name="connsiteX11" fmla="*/ 353037 w 468058"/>
                    <a:gd name="connsiteY11" fmla="*/ 331158 h 1431884"/>
                    <a:gd name="connsiteX12" fmla="*/ 299188 w 468058"/>
                    <a:gd name="connsiteY12" fmla="*/ 501264 h 1431884"/>
                    <a:gd name="connsiteX13" fmla="*/ 207711 w 468058"/>
                    <a:gd name="connsiteY13" fmla="*/ 767635 h 1431884"/>
                    <a:gd name="connsiteX14" fmla="*/ 186256 w 468058"/>
                    <a:gd name="connsiteY14" fmla="*/ 1091177 h 1431884"/>
                    <a:gd name="connsiteX15" fmla="*/ 178640 w 468058"/>
                    <a:gd name="connsiteY15" fmla="*/ 1289882 h 1431884"/>
                    <a:gd name="connsiteX16" fmla="*/ 179136 w 468058"/>
                    <a:gd name="connsiteY16" fmla="*/ 1392323 h 1431884"/>
                    <a:gd name="connsiteX17" fmla="*/ 100012 w 468058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31884"/>
                    <a:gd name="connsiteX1" fmla="*/ 19498 w 468142"/>
                    <a:gd name="connsiteY1" fmla="*/ 1431884 h 1431884"/>
                    <a:gd name="connsiteX2" fmla="*/ 2381 w 468142"/>
                    <a:gd name="connsiteY2" fmla="*/ 1251759 h 1431884"/>
                    <a:gd name="connsiteX3" fmla="*/ 0 w 468142"/>
                    <a:gd name="connsiteY3" fmla="*/ 1043529 h 1431884"/>
                    <a:gd name="connsiteX4" fmla="*/ 29541 w 468142"/>
                    <a:gd name="connsiteY4" fmla="*/ 785742 h 1431884"/>
                    <a:gd name="connsiteX5" fmla="*/ 81481 w 468142"/>
                    <a:gd name="connsiteY5" fmla="*/ 545588 h 1431884"/>
                    <a:gd name="connsiteX6" fmla="*/ 175834 w 468142"/>
                    <a:gd name="connsiteY6" fmla="*/ 253497 h 1431884"/>
                    <a:gd name="connsiteX7" fmla="*/ 262550 w 468142"/>
                    <a:gd name="connsiteY7" fmla="*/ 81952 h 1431884"/>
                    <a:gd name="connsiteX8" fmla="*/ 291620 w 468142"/>
                    <a:gd name="connsiteY8" fmla="*/ 10962 h 1431884"/>
                    <a:gd name="connsiteX9" fmla="*/ 465499 w 468142"/>
                    <a:gd name="connsiteY9" fmla="*/ 0 h 1431884"/>
                    <a:gd name="connsiteX10" fmla="*/ 392598 w 468142"/>
                    <a:gd name="connsiteY10" fmla="*/ 163905 h 1431884"/>
                    <a:gd name="connsiteX11" fmla="*/ 336369 w 468142"/>
                    <a:gd name="connsiteY11" fmla="*/ 331158 h 1431884"/>
                    <a:gd name="connsiteX12" fmla="*/ 299188 w 468142"/>
                    <a:gd name="connsiteY12" fmla="*/ 501264 h 1431884"/>
                    <a:gd name="connsiteX13" fmla="*/ 207711 w 468142"/>
                    <a:gd name="connsiteY13" fmla="*/ 767635 h 1431884"/>
                    <a:gd name="connsiteX14" fmla="*/ 186256 w 468142"/>
                    <a:gd name="connsiteY14" fmla="*/ 1091177 h 1431884"/>
                    <a:gd name="connsiteX15" fmla="*/ 178640 w 468142"/>
                    <a:gd name="connsiteY15" fmla="*/ 1289882 h 1431884"/>
                    <a:gd name="connsiteX16" fmla="*/ 179136 w 468142"/>
                    <a:gd name="connsiteY16" fmla="*/ 1392323 h 1431884"/>
                    <a:gd name="connsiteX17" fmla="*/ 100012 w 468142"/>
                    <a:gd name="connsiteY17" fmla="*/ 1422360 h 1431884"/>
                    <a:gd name="connsiteX0" fmla="*/ 100012 w 468142"/>
                    <a:gd name="connsiteY0" fmla="*/ 1422360 h 1444295"/>
                    <a:gd name="connsiteX1" fmla="*/ 19498 w 468142"/>
                    <a:gd name="connsiteY1" fmla="*/ 1431884 h 1444295"/>
                    <a:gd name="connsiteX2" fmla="*/ 2381 w 468142"/>
                    <a:gd name="connsiteY2" fmla="*/ 1251759 h 1444295"/>
                    <a:gd name="connsiteX3" fmla="*/ 0 w 468142"/>
                    <a:gd name="connsiteY3" fmla="*/ 1043529 h 1444295"/>
                    <a:gd name="connsiteX4" fmla="*/ 29541 w 468142"/>
                    <a:gd name="connsiteY4" fmla="*/ 785742 h 1444295"/>
                    <a:gd name="connsiteX5" fmla="*/ 81481 w 468142"/>
                    <a:gd name="connsiteY5" fmla="*/ 545588 h 1444295"/>
                    <a:gd name="connsiteX6" fmla="*/ 175834 w 468142"/>
                    <a:gd name="connsiteY6" fmla="*/ 253497 h 1444295"/>
                    <a:gd name="connsiteX7" fmla="*/ 262550 w 468142"/>
                    <a:gd name="connsiteY7" fmla="*/ 81952 h 1444295"/>
                    <a:gd name="connsiteX8" fmla="*/ 291620 w 468142"/>
                    <a:gd name="connsiteY8" fmla="*/ 10962 h 1444295"/>
                    <a:gd name="connsiteX9" fmla="*/ 465499 w 468142"/>
                    <a:gd name="connsiteY9" fmla="*/ 0 h 1444295"/>
                    <a:gd name="connsiteX10" fmla="*/ 392598 w 468142"/>
                    <a:gd name="connsiteY10" fmla="*/ 163905 h 1444295"/>
                    <a:gd name="connsiteX11" fmla="*/ 336369 w 468142"/>
                    <a:gd name="connsiteY11" fmla="*/ 331158 h 1444295"/>
                    <a:gd name="connsiteX12" fmla="*/ 299188 w 468142"/>
                    <a:gd name="connsiteY12" fmla="*/ 501264 h 1444295"/>
                    <a:gd name="connsiteX13" fmla="*/ 207711 w 468142"/>
                    <a:gd name="connsiteY13" fmla="*/ 767635 h 1444295"/>
                    <a:gd name="connsiteX14" fmla="*/ 186256 w 468142"/>
                    <a:gd name="connsiteY14" fmla="*/ 1091177 h 1444295"/>
                    <a:gd name="connsiteX15" fmla="*/ 178640 w 468142"/>
                    <a:gd name="connsiteY15" fmla="*/ 1289882 h 1444295"/>
                    <a:gd name="connsiteX16" fmla="*/ 179136 w 468142"/>
                    <a:gd name="connsiteY16" fmla="*/ 1392323 h 1444295"/>
                    <a:gd name="connsiteX17" fmla="*/ 100012 w 468142"/>
                    <a:gd name="connsiteY17" fmla="*/ 1422360 h 1444295"/>
                    <a:gd name="connsiteX0" fmla="*/ 100012 w 468142"/>
                    <a:gd name="connsiteY0" fmla="*/ 1422360 h 1444295"/>
                    <a:gd name="connsiteX1" fmla="*/ 19498 w 468142"/>
                    <a:gd name="connsiteY1" fmla="*/ 1431884 h 1444295"/>
                    <a:gd name="connsiteX2" fmla="*/ 2381 w 468142"/>
                    <a:gd name="connsiteY2" fmla="*/ 1251759 h 1444295"/>
                    <a:gd name="connsiteX3" fmla="*/ 0 w 468142"/>
                    <a:gd name="connsiteY3" fmla="*/ 1043529 h 1444295"/>
                    <a:gd name="connsiteX4" fmla="*/ 29541 w 468142"/>
                    <a:gd name="connsiteY4" fmla="*/ 785742 h 1444295"/>
                    <a:gd name="connsiteX5" fmla="*/ 81481 w 468142"/>
                    <a:gd name="connsiteY5" fmla="*/ 545588 h 1444295"/>
                    <a:gd name="connsiteX6" fmla="*/ 175834 w 468142"/>
                    <a:gd name="connsiteY6" fmla="*/ 253497 h 1444295"/>
                    <a:gd name="connsiteX7" fmla="*/ 262550 w 468142"/>
                    <a:gd name="connsiteY7" fmla="*/ 81952 h 1444295"/>
                    <a:gd name="connsiteX8" fmla="*/ 291620 w 468142"/>
                    <a:gd name="connsiteY8" fmla="*/ 10962 h 1444295"/>
                    <a:gd name="connsiteX9" fmla="*/ 465499 w 468142"/>
                    <a:gd name="connsiteY9" fmla="*/ 0 h 1444295"/>
                    <a:gd name="connsiteX10" fmla="*/ 392598 w 468142"/>
                    <a:gd name="connsiteY10" fmla="*/ 163905 h 1444295"/>
                    <a:gd name="connsiteX11" fmla="*/ 336369 w 468142"/>
                    <a:gd name="connsiteY11" fmla="*/ 331158 h 1444295"/>
                    <a:gd name="connsiteX12" fmla="*/ 272994 w 468142"/>
                    <a:gd name="connsiteY12" fmla="*/ 489358 h 1444295"/>
                    <a:gd name="connsiteX13" fmla="*/ 207711 w 468142"/>
                    <a:gd name="connsiteY13" fmla="*/ 767635 h 1444295"/>
                    <a:gd name="connsiteX14" fmla="*/ 186256 w 468142"/>
                    <a:gd name="connsiteY14" fmla="*/ 1091177 h 1444295"/>
                    <a:gd name="connsiteX15" fmla="*/ 178640 w 468142"/>
                    <a:gd name="connsiteY15" fmla="*/ 1289882 h 1444295"/>
                    <a:gd name="connsiteX16" fmla="*/ 179136 w 468142"/>
                    <a:gd name="connsiteY16" fmla="*/ 1392323 h 1444295"/>
                    <a:gd name="connsiteX17" fmla="*/ 100012 w 468142"/>
                    <a:gd name="connsiteY17" fmla="*/ 1422360 h 1444295"/>
                    <a:gd name="connsiteX0" fmla="*/ 100012 w 468218"/>
                    <a:gd name="connsiteY0" fmla="*/ 1422360 h 1444295"/>
                    <a:gd name="connsiteX1" fmla="*/ 19498 w 468218"/>
                    <a:gd name="connsiteY1" fmla="*/ 1431884 h 1444295"/>
                    <a:gd name="connsiteX2" fmla="*/ 2381 w 468218"/>
                    <a:gd name="connsiteY2" fmla="*/ 1251759 h 1444295"/>
                    <a:gd name="connsiteX3" fmla="*/ 0 w 468218"/>
                    <a:gd name="connsiteY3" fmla="*/ 1043529 h 1444295"/>
                    <a:gd name="connsiteX4" fmla="*/ 29541 w 468218"/>
                    <a:gd name="connsiteY4" fmla="*/ 785742 h 1444295"/>
                    <a:gd name="connsiteX5" fmla="*/ 81481 w 468218"/>
                    <a:gd name="connsiteY5" fmla="*/ 545588 h 1444295"/>
                    <a:gd name="connsiteX6" fmla="*/ 175834 w 468218"/>
                    <a:gd name="connsiteY6" fmla="*/ 253497 h 1444295"/>
                    <a:gd name="connsiteX7" fmla="*/ 262550 w 468218"/>
                    <a:gd name="connsiteY7" fmla="*/ 81952 h 1444295"/>
                    <a:gd name="connsiteX8" fmla="*/ 291620 w 468218"/>
                    <a:gd name="connsiteY8" fmla="*/ 10962 h 1444295"/>
                    <a:gd name="connsiteX9" fmla="*/ 465499 w 468218"/>
                    <a:gd name="connsiteY9" fmla="*/ 0 h 1444295"/>
                    <a:gd name="connsiteX10" fmla="*/ 392598 w 468218"/>
                    <a:gd name="connsiteY10" fmla="*/ 163905 h 1444295"/>
                    <a:gd name="connsiteX11" fmla="*/ 322082 w 468218"/>
                    <a:gd name="connsiteY11" fmla="*/ 321633 h 1444295"/>
                    <a:gd name="connsiteX12" fmla="*/ 272994 w 468218"/>
                    <a:gd name="connsiteY12" fmla="*/ 489358 h 1444295"/>
                    <a:gd name="connsiteX13" fmla="*/ 207711 w 468218"/>
                    <a:gd name="connsiteY13" fmla="*/ 767635 h 1444295"/>
                    <a:gd name="connsiteX14" fmla="*/ 186256 w 468218"/>
                    <a:gd name="connsiteY14" fmla="*/ 1091177 h 1444295"/>
                    <a:gd name="connsiteX15" fmla="*/ 178640 w 468218"/>
                    <a:gd name="connsiteY15" fmla="*/ 1289882 h 1444295"/>
                    <a:gd name="connsiteX16" fmla="*/ 179136 w 468218"/>
                    <a:gd name="connsiteY16" fmla="*/ 1392323 h 1444295"/>
                    <a:gd name="connsiteX17" fmla="*/ 100012 w 468218"/>
                    <a:gd name="connsiteY17" fmla="*/ 1422360 h 1444295"/>
                    <a:gd name="connsiteX0" fmla="*/ 100012 w 468218"/>
                    <a:gd name="connsiteY0" fmla="*/ 1422360 h 1444295"/>
                    <a:gd name="connsiteX1" fmla="*/ 19498 w 468218"/>
                    <a:gd name="connsiteY1" fmla="*/ 1431884 h 1444295"/>
                    <a:gd name="connsiteX2" fmla="*/ 2381 w 468218"/>
                    <a:gd name="connsiteY2" fmla="*/ 1251759 h 1444295"/>
                    <a:gd name="connsiteX3" fmla="*/ 0 w 468218"/>
                    <a:gd name="connsiteY3" fmla="*/ 1043529 h 1444295"/>
                    <a:gd name="connsiteX4" fmla="*/ 29541 w 468218"/>
                    <a:gd name="connsiteY4" fmla="*/ 785742 h 1444295"/>
                    <a:gd name="connsiteX5" fmla="*/ 81481 w 468218"/>
                    <a:gd name="connsiteY5" fmla="*/ 545588 h 1444295"/>
                    <a:gd name="connsiteX6" fmla="*/ 175834 w 468218"/>
                    <a:gd name="connsiteY6" fmla="*/ 253497 h 1444295"/>
                    <a:gd name="connsiteX7" fmla="*/ 262550 w 468218"/>
                    <a:gd name="connsiteY7" fmla="*/ 81952 h 1444295"/>
                    <a:gd name="connsiteX8" fmla="*/ 291620 w 468218"/>
                    <a:gd name="connsiteY8" fmla="*/ 10962 h 1444295"/>
                    <a:gd name="connsiteX9" fmla="*/ 465499 w 468218"/>
                    <a:gd name="connsiteY9" fmla="*/ 0 h 1444295"/>
                    <a:gd name="connsiteX10" fmla="*/ 392598 w 468218"/>
                    <a:gd name="connsiteY10" fmla="*/ 163905 h 1444295"/>
                    <a:gd name="connsiteX11" fmla="*/ 322082 w 468218"/>
                    <a:gd name="connsiteY11" fmla="*/ 321633 h 1444295"/>
                    <a:gd name="connsiteX12" fmla="*/ 272994 w 468218"/>
                    <a:gd name="connsiteY12" fmla="*/ 489358 h 1444295"/>
                    <a:gd name="connsiteX13" fmla="*/ 207711 w 468218"/>
                    <a:gd name="connsiteY13" fmla="*/ 767635 h 1444295"/>
                    <a:gd name="connsiteX14" fmla="*/ 179113 w 468218"/>
                    <a:gd name="connsiteY14" fmla="*/ 1057839 h 1444295"/>
                    <a:gd name="connsiteX15" fmla="*/ 178640 w 468218"/>
                    <a:gd name="connsiteY15" fmla="*/ 1289882 h 1444295"/>
                    <a:gd name="connsiteX16" fmla="*/ 179136 w 468218"/>
                    <a:gd name="connsiteY16" fmla="*/ 1392323 h 1444295"/>
                    <a:gd name="connsiteX17" fmla="*/ 100012 w 468218"/>
                    <a:gd name="connsiteY17" fmla="*/ 1422360 h 1444295"/>
                    <a:gd name="connsiteX0" fmla="*/ 83343 w 468218"/>
                    <a:gd name="connsiteY0" fmla="*/ 1427123 h 1445549"/>
                    <a:gd name="connsiteX1" fmla="*/ 19498 w 468218"/>
                    <a:gd name="connsiteY1" fmla="*/ 1431884 h 1445549"/>
                    <a:gd name="connsiteX2" fmla="*/ 2381 w 468218"/>
                    <a:gd name="connsiteY2" fmla="*/ 1251759 h 1445549"/>
                    <a:gd name="connsiteX3" fmla="*/ 0 w 468218"/>
                    <a:gd name="connsiteY3" fmla="*/ 1043529 h 1445549"/>
                    <a:gd name="connsiteX4" fmla="*/ 29541 w 468218"/>
                    <a:gd name="connsiteY4" fmla="*/ 785742 h 1445549"/>
                    <a:gd name="connsiteX5" fmla="*/ 81481 w 468218"/>
                    <a:gd name="connsiteY5" fmla="*/ 545588 h 1445549"/>
                    <a:gd name="connsiteX6" fmla="*/ 175834 w 468218"/>
                    <a:gd name="connsiteY6" fmla="*/ 253497 h 1445549"/>
                    <a:gd name="connsiteX7" fmla="*/ 262550 w 468218"/>
                    <a:gd name="connsiteY7" fmla="*/ 81952 h 1445549"/>
                    <a:gd name="connsiteX8" fmla="*/ 291620 w 468218"/>
                    <a:gd name="connsiteY8" fmla="*/ 10962 h 1445549"/>
                    <a:gd name="connsiteX9" fmla="*/ 465499 w 468218"/>
                    <a:gd name="connsiteY9" fmla="*/ 0 h 1445549"/>
                    <a:gd name="connsiteX10" fmla="*/ 392598 w 468218"/>
                    <a:gd name="connsiteY10" fmla="*/ 163905 h 1445549"/>
                    <a:gd name="connsiteX11" fmla="*/ 322082 w 468218"/>
                    <a:gd name="connsiteY11" fmla="*/ 321633 h 1445549"/>
                    <a:gd name="connsiteX12" fmla="*/ 272994 w 468218"/>
                    <a:gd name="connsiteY12" fmla="*/ 489358 h 1445549"/>
                    <a:gd name="connsiteX13" fmla="*/ 207711 w 468218"/>
                    <a:gd name="connsiteY13" fmla="*/ 767635 h 1445549"/>
                    <a:gd name="connsiteX14" fmla="*/ 179113 w 468218"/>
                    <a:gd name="connsiteY14" fmla="*/ 1057839 h 1445549"/>
                    <a:gd name="connsiteX15" fmla="*/ 178640 w 468218"/>
                    <a:gd name="connsiteY15" fmla="*/ 1289882 h 1445549"/>
                    <a:gd name="connsiteX16" fmla="*/ 179136 w 468218"/>
                    <a:gd name="connsiteY16" fmla="*/ 1392323 h 1445549"/>
                    <a:gd name="connsiteX17" fmla="*/ 83343 w 468218"/>
                    <a:gd name="connsiteY17" fmla="*/ 1427123 h 1445549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72994 w 468218"/>
                    <a:gd name="connsiteY12" fmla="*/ 489358 h 1444151"/>
                    <a:gd name="connsiteX13" fmla="*/ 207711 w 468218"/>
                    <a:gd name="connsiteY13" fmla="*/ 767635 h 1444151"/>
                    <a:gd name="connsiteX14" fmla="*/ 179113 w 468218"/>
                    <a:gd name="connsiteY14" fmla="*/ 1057839 h 1444151"/>
                    <a:gd name="connsiteX15" fmla="*/ 178640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72994 w 468218"/>
                    <a:gd name="connsiteY12" fmla="*/ 489358 h 1444151"/>
                    <a:gd name="connsiteX13" fmla="*/ 207711 w 468218"/>
                    <a:gd name="connsiteY13" fmla="*/ 767635 h 1444151"/>
                    <a:gd name="connsiteX14" fmla="*/ 179113 w 468218"/>
                    <a:gd name="connsiteY14" fmla="*/ 1057839 h 1444151"/>
                    <a:gd name="connsiteX15" fmla="*/ 116728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72994 w 468218"/>
                    <a:gd name="connsiteY12" fmla="*/ 489358 h 1444151"/>
                    <a:gd name="connsiteX13" fmla="*/ 207711 w 468218"/>
                    <a:gd name="connsiteY13" fmla="*/ 767635 h 1444151"/>
                    <a:gd name="connsiteX14" fmla="*/ 110057 w 468218"/>
                    <a:gd name="connsiteY14" fmla="*/ 1062601 h 1444151"/>
                    <a:gd name="connsiteX15" fmla="*/ 116728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72994 w 468218"/>
                    <a:gd name="connsiteY12" fmla="*/ 489358 h 1444151"/>
                    <a:gd name="connsiteX13" fmla="*/ 119605 w 468218"/>
                    <a:gd name="connsiteY13" fmla="*/ 758110 h 1444151"/>
                    <a:gd name="connsiteX14" fmla="*/ 110057 w 468218"/>
                    <a:gd name="connsiteY14" fmla="*/ 1062601 h 1444151"/>
                    <a:gd name="connsiteX15" fmla="*/ 116728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218"/>
                    <a:gd name="connsiteY0" fmla="*/ 1427123 h 1444151"/>
                    <a:gd name="connsiteX1" fmla="*/ 19498 w 468218"/>
                    <a:gd name="connsiteY1" fmla="*/ 1431884 h 1444151"/>
                    <a:gd name="connsiteX2" fmla="*/ 2381 w 468218"/>
                    <a:gd name="connsiteY2" fmla="*/ 1251759 h 1444151"/>
                    <a:gd name="connsiteX3" fmla="*/ 0 w 468218"/>
                    <a:gd name="connsiteY3" fmla="*/ 1043529 h 1444151"/>
                    <a:gd name="connsiteX4" fmla="*/ 29541 w 468218"/>
                    <a:gd name="connsiteY4" fmla="*/ 785742 h 1444151"/>
                    <a:gd name="connsiteX5" fmla="*/ 81481 w 468218"/>
                    <a:gd name="connsiteY5" fmla="*/ 545588 h 1444151"/>
                    <a:gd name="connsiteX6" fmla="*/ 175834 w 468218"/>
                    <a:gd name="connsiteY6" fmla="*/ 253497 h 1444151"/>
                    <a:gd name="connsiteX7" fmla="*/ 262550 w 468218"/>
                    <a:gd name="connsiteY7" fmla="*/ 81952 h 1444151"/>
                    <a:gd name="connsiteX8" fmla="*/ 291620 w 468218"/>
                    <a:gd name="connsiteY8" fmla="*/ 10962 h 1444151"/>
                    <a:gd name="connsiteX9" fmla="*/ 465499 w 468218"/>
                    <a:gd name="connsiteY9" fmla="*/ 0 h 1444151"/>
                    <a:gd name="connsiteX10" fmla="*/ 392598 w 468218"/>
                    <a:gd name="connsiteY10" fmla="*/ 163905 h 1444151"/>
                    <a:gd name="connsiteX11" fmla="*/ 322082 w 468218"/>
                    <a:gd name="connsiteY11" fmla="*/ 321633 h 1444151"/>
                    <a:gd name="connsiteX12" fmla="*/ 206319 w 468218"/>
                    <a:gd name="connsiteY12" fmla="*/ 451258 h 1444151"/>
                    <a:gd name="connsiteX13" fmla="*/ 119605 w 468218"/>
                    <a:gd name="connsiteY13" fmla="*/ 758110 h 1444151"/>
                    <a:gd name="connsiteX14" fmla="*/ 110057 w 468218"/>
                    <a:gd name="connsiteY14" fmla="*/ 1062601 h 1444151"/>
                    <a:gd name="connsiteX15" fmla="*/ 116728 w 468218"/>
                    <a:gd name="connsiteY15" fmla="*/ 1289882 h 1444151"/>
                    <a:gd name="connsiteX16" fmla="*/ 126749 w 468218"/>
                    <a:gd name="connsiteY16" fmla="*/ 1408992 h 1444151"/>
                    <a:gd name="connsiteX17" fmla="*/ 83343 w 468218"/>
                    <a:gd name="connsiteY17" fmla="*/ 1427123 h 1444151"/>
                    <a:gd name="connsiteX0" fmla="*/ 83343 w 468553"/>
                    <a:gd name="connsiteY0" fmla="*/ 1427123 h 1444151"/>
                    <a:gd name="connsiteX1" fmla="*/ 19498 w 468553"/>
                    <a:gd name="connsiteY1" fmla="*/ 1431884 h 1444151"/>
                    <a:gd name="connsiteX2" fmla="*/ 2381 w 468553"/>
                    <a:gd name="connsiteY2" fmla="*/ 1251759 h 1444151"/>
                    <a:gd name="connsiteX3" fmla="*/ 0 w 468553"/>
                    <a:gd name="connsiteY3" fmla="*/ 1043529 h 1444151"/>
                    <a:gd name="connsiteX4" fmla="*/ 29541 w 468553"/>
                    <a:gd name="connsiteY4" fmla="*/ 785742 h 1444151"/>
                    <a:gd name="connsiteX5" fmla="*/ 81481 w 468553"/>
                    <a:gd name="connsiteY5" fmla="*/ 545588 h 1444151"/>
                    <a:gd name="connsiteX6" fmla="*/ 175834 w 468553"/>
                    <a:gd name="connsiteY6" fmla="*/ 253497 h 1444151"/>
                    <a:gd name="connsiteX7" fmla="*/ 262550 w 468553"/>
                    <a:gd name="connsiteY7" fmla="*/ 81952 h 1444151"/>
                    <a:gd name="connsiteX8" fmla="*/ 291620 w 468553"/>
                    <a:gd name="connsiteY8" fmla="*/ 10962 h 1444151"/>
                    <a:gd name="connsiteX9" fmla="*/ 465499 w 468553"/>
                    <a:gd name="connsiteY9" fmla="*/ 0 h 1444151"/>
                    <a:gd name="connsiteX10" fmla="*/ 392598 w 468553"/>
                    <a:gd name="connsiteY10" fmla="*/ 163905 h 1444151"/>
                    <a:gd name="connsiteX11" fmla="*/ 267313 w 468553"/>
                    <a:gd name="connsiteY11" fmla="*/ 274008 h 1444151"/>
                    <a:gd name="connsiteX12" fmla="*/ 206319 w 468553"/>
                    <a:gd name="connsiteY12" fmla="*/ 451258 h 1444151"/>
                    <a:gd name="connsiteX13" fmla="*/ 119605 w 468553"/>
                    <a:gd name="connsiteY13" fmla="*/ 758110 h 1444151"/>
                    <a:gd name="connsiteX14" fmla="*/ 110057 w 468553"/>
                    <a:gd name="connsiteY14" fmla="*/ 1062601 h 1444151"/>
                    <a:gd name="connsiteX15" fmla="*/ 116728 w 468553"/>
                    <a:gd name="connsiteY15" fmla="*/ 1289882 h 1444151"/>
                    <a:gd name="connsiteX16" fmla="*/ 126749 w 468553"/>
                    <a:gd name="connsiteY16" fmla="*/ 1408992 h 1444151"/>
                    <a:gd name="connsiteX17" fmla="*/ 83343 w 468553"/>
                    <a:gd name="connsiteY17" fmla="*/ 1427123 h 1444151"/>
                    <a:gd name="connsiteX0" fmla="*/ 83343 w 467068"/>
                    <a:gd name="connsiteY0" fmla="*/ 1427123 h 1444151"/>
                    <a:gd name="connsiteX1" fmla="*/ 19498 w 467068"/>
                    <a:gd name="connsiteY1" fmla="*/ 1431884 h 1444151"/>
                    <a:gd name="connsiteX2" fmla="*/ 2381 w 467068"/>
                    <a:gd name="connsiteY2" fmla="*/ 1251759 h 1444151"/>
                    <a:gd name="connsiteX3" fmla="*/ 0 w 467068"/>
                    <a:gd name="connsiteY3" fmla="*/ 1043529 h 1444151"/>
                    <a:gd name="connsiteX4" fmla="*/ 29541 w 467068"/>
                    <a:gd name="connsiteY4" fmla="*/ 785742 h 1444151"/>
                    <a:gd name="connsiteX5" fmla="*/ 81481 w 467068"/>
                    <a:gd name="connsiteY5" fmla="*/ 545588 h 1444151"/>
                    <a:gd name="connsiteX6" fmla="*/ 175834 w 467068"/>
                    <a:gd name="connsiteY6" fmla="*/ 253497 h 1444151"/>
                    <a:gd name="connsiteX7" fmla="*/ 262550 w 467068"/>
                    <a:gd name="connsiteY7" fmla="*/ 81952 h 1444151"/>
                    <a:gd name="connsiteX8" fmla="*/ 291620 w 467068"/>
                    <a:gd name="connsiteY8" fmla="*/ 10962 h 1444151"/>
                    <a:gd name="connsiteX9" fmla="*/ 465499 w 467068"/>
                    <a:gd name="connsiteY9" fmla="*/ 0 h 1444151"/>
                    <a:gd name="connsiteX10" fmla="*/ 325923 w 467068"/>
                    <a:gd name="connsiteY10" fmla="*/ 147236 h 1444151"/>
                    <a:gd name="connsiteX11" fmla="*/ 267313 w 467068"/>
                    <a:gd name="connsiteY11" fmla="*/ 274008 h 1444151"/>
                    <a:gd name="connsiteX12" fmla="*/ 206319 w 467068"/>
                    <a:gd name="connsiteY12" fmla="*/ 451258 h 1444151"/>
                    <a:gd name="connsiteX13" fmla="*/ 119605 w 467068"/>
                    <a:gd name="connsiteY13" fmla="*/ 758110 h 1444151"/>
                    <a:gd name="connsiteX14" fmla="*/ 110057 w 467068"/>
                    <a:gd name="connsiteY14" fmla="*/ 1062601 h 1444151"/>
                    <a:gd name="connsiteX15" fmla="*/ 116728 w 467068"/>
                    <a:gd name="connsiteY15" fmla="*/ 1289882 h 1444151"/>
                    <a:gd name="connsiteX16" fmla="*/ 126749 w 467068"/>
                    <a:gd name="connsiteY16" fmla="*/ 1408992 h 1444151"/>
                    <a:gd name="connsiteX17" fmla="*/ 83343 w 467068"/>
                    <a:gd name="connsiteY17" fmla="*/ 1427123 h 1444151"/>
                    <a:gd name="connsiteX0" fmla="*/ 83343 w 389946"/>
                    <a:gd name="connsiteY0" fmla="*/ 1419979 h 1437007"/>
                    <a:gd name="connsiteX1" fmla="*/ 19498 w 389946"/>
                    <a:gd name="connsiteY1" fmla="*/ 1424740 h 1437007"/>
                    <a:gd name="connsiteX2" fmla="*/ 2381 w 389946"/>
                    <a:gd name="connsiteY2" fmla="*/ 1244615 h 1437007"/>
                    <a:gd name="connsiteX3" fmla="*/ 0 w 389946"/>
                    <a:gd name="connsiteY3" fmla="*/ 1036385 h 1437007"/>
                    <a:gd name="connsiteX4" fmla="*/ 29541 w 389946"/>
                    <a:gd name="connsiteY4" fmla="*/ 778598 h 1437007"/>
                    <a:gd name="connsiteX5" fmla="*/ 81481 w 389946"/>
                    <a:gd name="connsiteY5" fmla="*/ 538444 h 1437007"/>
                    <a:gd name="connsiteX6" fmla="*/ 175834 w 389946"/>
                    <a:gd name="connsiteY6" fmla="*/ 246353 h 1437007"/>
                    <a:gd name="connsiteX7" fmla="*/ 262550 w 389946"/>
                    <a:gd name="connsiteY7" fmla="*/ 74808 h 1437007"/>
                    <a:gd name="connsiteX8" fmla="*/ 291620 w 389946"/>
                    <a:gd name="connsiteY8" fmla="*/ 3818 h 1437007"/>
                    <a:gd name="connsiteX9" fmla="*/ 386918 w 389946"/>
                    <a:gd name="connsiteY9" fmla="*/ 0 h 1437007"/>
                    <a:gd name="connsiteX10" fmla="*/ 325923 w 389946"/>
                    <a:gd name="connsiteY10" fmla="*/ 140092 h 1437007"/>
                    <a:gd name="connsiteX11" fmla="*/ 267313 w 389946"/>
                    <a:gd name="connsiteY11" fmla="*/ 266864 h 1437007"/>
                    <a:gd name="connsiteX12" fmla="*/ 206319 w 389946"/>
                    <a:gd name="connsiteY12" fmla="*/ 444114 h 1437007"/>
                    <a:gd name="connsiteX13" fmla="*/ 119605 w 389946"/>
                    <a:gd name="connsiteY13" fmla="*/ 750966 h 1437007"/>
                    <a:gd name="connsiteX14" fmla="*/ 110057 w 389946"/>
                    <a:gd name="connsiteY14" fmla="*/ 1055457 h 1437007"/>
                    <a:gd name="connsiteX15" fmla="*/ 116728 w 389946"/>
                    <a:gd name="connsiteY15" fmla="*/ 1282738 h 1437007"/>
                    <a:gd name="connsiteX16" fmla="*/ 126749 w 389946"/>
                    <a:gd name="connsiteY16" fmla="*/ 1401848 h 1437007"/>
                    <a:gd name="connsiteX17" fmla="*/ 83343 w 389946"/>
                    <a:gd name="connsiteY17" fmla="*/ 1419979 h 1437007"/>
                    <a:gd name="connsiteX0" fmla="*/ 83343 w 389946"/>
                    <a:gd name="connsiteY0" fmla="*/ 1419979 h 1437007"/>
                    <a:gd name="connsiteX1" fmla="*/ 19498 w 389946"/>
                    <a:gd name="connsiteY1" fmla="*/ 1424740 h 1437007"/>
                    <a:gd name="connsiteX2" fmla="*/ 2381 w 389946"/>
                    <a:gd name="connsiteY2" fmla="*/ 1244615 h 1437007"/>
                    <a:gd name="connsiteX3" fmla="*/ 0 w 389946"/>
                    <a:gd name="connsiteY3" fmla="*/ 1036385 h 1437007"/>
                    <a:gd name="connsiteX4" fmla="*/ 29541 w 389946"/>
                    <a:gd name="connsiteY4" fmla="*/ 778598 h 1437007"/>
                    <a:gd name="connsiteX5" fmla="*/ 81481 w 389946"/>
                    <a:gd name="connsiteY5" fmla="*/ 538444 h 1437007"/>
                    <a:gd name="connsiteX6" fmla="*/ 175834 w 389946"/>
                    <a:gd name="connsiteY6" fmla="*/ 246353 h 1437007"/>
                    <a:gd name="connsiteX7" fmla="*/ 262550 w 389946"/>
                    <a:gd name="connsiteY7" fmla="*/ 74808 h 1437007"/>
                    <a:gd name="connsiteX8" fmla="*/ 291620 w 389946"/>
                    <a:gd name="connsiteY8" fmla="*/ 3818 h 1437007"/>
                    <a:gd name="connsiteX9" fmla="*/ 386918 w 389946"/>
                    <a:gd name="connsiteY9" fmla="*/ 0 h 1437007"/>
                    <a:gd name="connsiteX10" fmla="*/ 325923 w 389946"/>
                    <a:gd name="connsiteY10" fmla="*/ 140092 h 1437007"/>
                    <a:gd name="connsiteX11" fmla="*/ 267313 w 389946"/>
                    <a:gd name="connsiteY11" fmla="*/ 266864 h 1437007"/>
                    <a:gd name="connsiteX12" fmla="*/ 206319 w 389946"/>
                    <a:gd name="connsiteY12" fmla="*/ 444114 h 1437007"/>
                    <a:gd name="connsiteX13" fmla="*/ 119605 w 389946"/>
                    <a:gd name="connsiteY13" fmla="*/ 750966 h 1437007"/>
                    <a:gd name="connsiteX14" fmla="*/ 98151 w 389946"/>
                    <a:gd name="connsiteY14" fmla="*/ 1062601 h 1437007"/>
                    <a:gd name="connsiteX15" fmla="*/ 116728 w 389946"/>
                    <a:gd name="connsiteY15" fmla="*/ 1282738 h 1437007"/>
                    <a:gd name="connsiteX16" fmla="*/ 126749 w 389946"/>
                    <a:gd name="connsiteY16" fmla="*/ 1401848 h 1437007"/>
                    <a:gd name="connsiteX17" fmla="*/ 83343 w 389946"/>
                    <a:gd name="connsiteY17" fmla="*/ 1419979 h 1437007"/>
                    <a:gd name="connsiteX0" fmla="*/ 83343 w 389946"/>
                    <a:gd name="connsiteY0" fmla="*/ 1419979 h 1437007"/>
                    <a:gd name="connsiteX1" fmla="*/ 19498 w 389946"/>
                    <a:gd name="connsiteY1" fmla="*/ 1424740 h 1437007"/>
                    <a:gd name="connsiteX2" fmla="*/ 2381 w 389946"/>
                    <a:gd name="connsiteY2" fmla="*/ 1244615 h 1437007"/>
                    <a:gd name="connsiteX3" fmla="*/ 0 w 389946"/>
                    <a:gd name="connsiteY3" fmla="*/ 1036385 h 1437007"/>
                    <a:gd name="connsiteX4" fmla="*/ 29541 w 389946"/>
                    <a:gd name="connsiteY4" fmla="*/ 778598 h 1437007"/>
                    <a:gd name="connsiteX5" fmla="*/ 81481 w 389946"/>
                    <a:gd name="connsiteY5" fmla="*/ 538444 h 1437007"/>
                    <a:gd name="connsiteX6" fmla="*/ 175834 w 389946"/>
                    <a:gd name="connsiteY6" fmla="*/ 246353 h 1437007"/>
                    <a:gd name="connsiteX7" fmla="*/ 262550 w 389946"/>
                    <a:gd name="connsiteY7" fmla="*/ 74808 h 1437007"/>
                    <a:gd name="connsiteX8" fmla="*/ 291620 w 389946"/>
                    <a:gd name="connsiteY8" fmla="*/ 3818 h 1437007"/>
                    <a:gd name="connsiteX9" fmla="*/ 386918 w 389946"/>
                    <a:gd name="connsiteY9" fmla="*/ 0 h 1437007"/>
                    <a:gd name="connsiteX10" fmla="*/ 325923 w 389946"/>
                    <a:gd name="connsiteY10" fmla="*/ 140092 h 1437007"/>
                    <a:gd name="connsiteX11" fmla="*/ 267313 w 389946"/>
                    <a:gd name="connsiteY11" fmla="*/ 266864 h 1437007"/>
                    <a:gd name="connsiteX12" fmla="*/ 206319 w 389946"/>
                    <a:gd name="connsiteY12" fmla="*/ 444114 h 1437007"/>
                    <a:gd name="connsiteX13" fmla="*/ 126748 w 389946"/>
                    <a:gd name="connsiteY13" fmla="*/ 753347 h 1437007"/>
                    <a:gd name="connsiteX14" fmla="*/ 98151 w 389946"/>
                    <a:gd name="connsiteY14" fmla="*/ 1062601 h 1437007"/>
                    <a:gd name="connsiteX15" fmla="*/ 116728 w 389946"/>
                    <a:gd name="connsiteY15" fmla="*/ 1282738 h 1437007"/>
                    <a:gd name="connsiteX16" fmla="*/ 126749 w 389946"/>
                    <a:gd name="connsiteY16" fmla="*/ 1401848 h 1437007"/>
                    <a:gd name="connsiteX17" fmla="*/ 83343 w 389946"/>
                    <a:gd name="connsiteY17" fmla="*/ 1419979 h 1437007"/>
                    <a:gd name="connsiteX0" fmla="*/ 83343 w 389946"/>
                    <a:gd name="connsiteY0" fmla="*/ 1419979 h 1437007"/>
                    <a:gd name="connsiteX1" fmla="*/ 19498 w 389946"/>
                    <a:gd name="connsiteY1" fmla="*/ 1424740 h 1437007"/>
                    <a:gd name="connsiteX2" fmla="*/ 2381 w 389946"/>
                    <a:gd name="connsiteY2" fmla="*/ 1244615 h 1437007"/>
                    <a:gd name="connsiteX3" fmla="*/ 0 w 389946"/>
                    <a:gd name="connsiteY3" fmla="*/ 1036385 h 1437007"/>
                    <a:gd name="connsiteX4" fmla="*/ 29541 w 389946"/>
                    <a:gd name="connsiteY4" fmla="*/ 778598 h 1437007"/>
                    <a:gd name="connsiteX5" fmla="*/ 81481 w 389946"/>
                    <a:gd name="connsiteY5" fmla="*/ 538444 h 1437007"/>
                    <a:gd name="connsiteX6" fmla="*/ 175834 w 389946"/>
                    <a:gd name="connsiteY6" fmla="*/ 246353 h 1437007"/>
                    <a:gd name="connsiteX7" fmla="*/ 262550 w 389946"/>
                    <a:gd name="connsiteY7" fmla="*/ 74808 h 1437007"/>
                    <a:gd name="connsiteX8" fmla="*/ 291620 w 389946"/>
                    <a:gd name="connsiteY8" fmla="*/ 3818 h 1437007"/>
                    <a:gd name="connsiteX9" fmla="*/ 386918 w 389946"/>
                    <a:gd name="connsiteY9" fmla="*/ 0 h 1437007"/>
                    <a:gd name="connsiteX10" fmla="*/ 325923 w 389946"/>
                    <a:gd name="connsiteY10" fmla="*/ 140092 h 1437007"/>
                    <a:gd name="connsiteX11" fmla="*/ 267313 w 389946"/>
                    <a:gd name="connsiteY11" fmla="*/ 266864 h 1437007"/>
                    <a:gd name="connsiteX12" fmla="*/ 206319 w 389946"/>
                    <a:gd name="connsiteY12" fmla="*/ 444114 h 1437007"/>
                    <a:gd name="connsiteX13" fmla="*/ 126748 w 389946"/>
                    <a:gd name="connsiteY13" fmla="*/ 753347 h 1437007"/>
                    <a:gd name="connsiteX14" fmla="*/ 98151 w 389946"/>
                    <a:gd name="connsiteY14" fmla="*/ 1062601 h 1437007"/>
                    <a:gd name="connsiteX15" fmla="*/ 109584 w 389946"/>
                    <a:gd name="connsiteY15" fmla="*/ 1282738 h 1437007"/>
                    <a:gd name="connsiteX16" fmla="*/ 126749 w 389946"/>
                    <a:gd name="connsiteY16" fmla="*/ 1401848 h 1437007"/>
                    <a:gd name="connsiteX17" fmla="*/ 83343 w 389946"/>
                    <a:gd name="connsiteY17" fmla="*/ 1419979 h 1437007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759171 w 1146736"/>
                    <a:gd name="connsiteY2" fmla="*/ 1244615 h 1421598"/>
                    <a:gd name="connsiteX3" fmla="*/ 756790 w 1146736"/>
                    <a:gd name="connsiteY3" fmla="*/ 1036385 h 1421598"/>
                    <a:gd name="connsiteX4" fmla="*/ 786331 w 1146736"/>
                    <a:gd name="connsiteY4" fmla="*/ 7785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756790 w 1146736"/>
                    <a:gd name="connsiteY3" fmla="*/ 1036385 h 1421598"/>
                    <a:gd name="connsiteX4" fmla="*/ 786331 w 1146736"/>
                    <a:gd name="connsiteY4" fmla="*/ 7785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756790 w 1146736"/>
                    <a:gd name="connsiteY3" fmla="*/ 1036385 h 1421598"/>
                    <a:gd name="connsiteX4" fmla="*/ 786331 w 1146736"/>
                    <a:gd name="connsiteY4" fmla="*/ 7785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356740 w 1146736"/>
                    <a:gd name="connsiteY3" fmla="*/ 893510 h 1421598"/>
                    <a:gd name="connsiteX4" fmla="*/ 786331 w 1146736"/>
                    <a:gd name="connsiteY4" fmla="*/ 7785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356740 w 1146736"/>
                    <a:gd name="connsiteY3" fmla="*/ 893510 h 1421598"/>
                    <a:gd name="connsiteX4" fmla="*/ 548206 w 1146736"/>
                    <a:gd name="connsiteY4" fmla="*/ 664298 h 1421598"/>
                    <a:gd name="connsiteX5" fmla="*/ 838271 w 1146736"/>
                    <a:gd name="connsiteY5" fmla="*/ 538444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46736"/>
                    <a:gd name="connsiteY0" fmla="*/ 1419979 h 1421598"/>
                    <a:gd name="connsiteX1" fmla="*/ 0 w 1146736"/>
                    <a:gd name="connsiteY1" fmla="*/ 1358065 h 1421598"/>
                    <a:gd name="connsiteX2" fmla="*/ 173384 w 1146736"/>
                    <a:gd name="connsiteY2" fmla="*/ 1182702 h 1421598"/>
                    <a:gd name="connsiteX3" fmla="*/ 356740 w 1146736"/>
                    <a:gd name="connsiteY3" fmla="*/ 893510 h 1421598"/>
                    <a:gd name="connsiteX4" fmla="*/ 548206 w 1146736"/>
                    <a:gd name="connsiteY4" fmla="*/ 664298 h 1421598"/>
                    <a:gd name="connsiteX5" fmla="*/ 757309 w 1146736"/>
                    <a:gd name="connsiteY5" fmla="*/ 362232 h 1421598"/>
                    <a:gd name="connsiteX6" fmla="*/ 932624 w 1146736"/>
                    <a:gd name="connsiteY6" fmla="*/ 246353 h 1421598"/>
                    <a:gd name="connsiteX7" fmla="*/ 1019340 w 1146736"/>
                    <a:gd name="connsiteY7" fmla="*/ 74808 h 1421598"/>
                    <a:gd name="connsiteX8" fmla="*/ 1048410 w 1146736"/>
                    <a:gd name="connsiteY8" fmla="*/ 3818 h 1421598"/>
                    <a:gd name="connsiteX9" fmla="*/ 1143708 w 1146736"/>
                    <a:gd name="connsiteY9" fmla="*/ 0 h 1421598"/>
                    <a:gd name="connsiteX10" fmla="*/ 1082713 w 1146736"/>
                    <a:gd name="connsiteY10" fmla="*/ 140092 h 1421598"/>
                    <a:gd name="connsiteX11" fmla="*/ 1024103 w 1146736"/>
                    <a:gd name="connsiteY11" fmla="*/ 266864 h 1421598"/>
                    <a:gd name="connsiteX12" fmla="*/ 963109 w 1146736"/>
                    <a:gd name="connsiteY12" fmla="*/ 444114 h 1421598"/>
                    <a:gd name="connsiteX13" fmla="*/ 883538 w 1146736"/>
                    <a:gd name="connsiteY13" fmla="*/ 753347 h 1421598"/>
                    <a:gd name="connsiteX14" fmla="*/ 854941 w 1146736"/>
                    <a:gd name="connsiteY14" fmla="*/ 1062601 h 1421598"/>
                    <a:gd name="connsiteX15" fmla="*/ 866374 w 1146736"/>
                    <a:gd name="connsiteY15" fmla="*/ 1282738 h 1421598"/>
                    <a:gd name="connsiteX16" fmla="*/ 883539 w 1146736"/>
                    <a:gd name="connsiteY16" fmla="*/ 1401848 h 1421598"/>
                    <a:gd name="connsiteX17" fmla="*/ 840133 w 1146736"/>
                    <a:gd name="connsiteY17" fmla="*/ 1419979 h 1421598"/>
                    <a:gd name="connsiteX0" fmla="*/ 840133 w 1153185"/>
                    <a:gd name="connsiteY0" fmla="*/ 1592373 h 1593992"/>
                    <a:gd name="connsiteX1" fmla="*/ 0 w 1153185"/>
                    <a:gd name="connsiteY1" fmla="*/ 1530459 h 1593992"/>
                    <a:gd name="connsiteX2" fmla="*/ 173384 w 1153185"/>
                    <a:gd name="connsiteY2" fmla="*/ 1355096 h 1593992"/>
                    <a:gd name="connsiteX3" fmla="*/ 356740 w 1153185"/>
                    <a:gd name="connsiteY3" fmla="*/ 1065904 h 1593992"/>
                    <a:gd name="connsiteX4" fmla="*/ 548206 w 1153185"/>
                    <a:gd name="connsiteY4" fmla="*/ 836692 h 1593992"/>
                    <a:gd name="connsiteX5" fmla="*/ 757309 w 1153185"/>
                    <a:gd name="connsiteY5" fmla="*/ 534626 h 1593992"/>
                    <a:gd name="connsiteX6" fmla="*/ 932624 w 1153185"/>
                    <a:gd name="connsiteY6" fmla="*/ 418747 h 1593992"/>
                    <a:gd name="connsiteX7" fmla="*/ 1019340 w 1153185"/>
                    <a:gd name="connsiteY7" fmla="*/ 247202 h 1593992"/>
                    <a:gd name="connsiteX8" fmla="*/ 1153185 w 1153185"/>
                    <a:gd name="connsiteY8" fmla="*/ 0 h 1593992"/>
                    <a:gd name="connsiteX9" fmla="*/ 1143708 w 1153185"/>
                    <a:gd name="connsiteY9" fmla="*/ 172394 h 1593992"/>
                    <a:gd name="connsiteX10" fmla="*/ 1082713 w 1153185"/>
                    <a:gd name="connsiteY10" fmla="*/ 312486 h 1593992"/>
                    <a:gd name="connsiteX11" fmla="*/ 1024103 w 1153185"/>
                    <a:gd name="connsiteY11" fmla="*/ 439258 h 1593992"/>
                    <a:gd name="connsiteX12" fmla="*/ 963109 w 1153185"/>
                    <a:gd name="connsiteY12" fmla="*/ 616508 h 1593992"/>
                    <a:gd name="connsiteX13" fmla="*/ 883538 w 1153185"/>
                    <a:gd name="connsiteY13" fmla="*/ 925741 h 1593992"/>
                    <a:gd name="connsiteX14" fmla="*/ 854941 w 1153185"/>
                    <a:gd name="connsiteY14" fmla="*/ 1234995 h 1593992"/>
                    <a:gd name="connsiteX15" fmla="*/ 866374 w 1153185"/>
                    <a:gd name="connsiteY15" fmla="*/ 1455132 h 1593992"/>
                    <a:gd name="connsiteX16" fmla="*/ 883539 w 1153185"/>
                    <a:gd name="connsiteY16" fmla="*/ 1574242 h 1593992"/>
                    <a:gd name="connsiteX17" fmla="*/ 840133 w 1153185"/>
                    <a:gd name="connsiteY17" fmla="*/ 1592373 h 1593992"/>
                    <a:gd name="connsiteX0" fmla="*/ 840133 w 1153185"/>
                    <a:gd name="connsiteY0" fmla="*/ 1592373 h 1593992"/>
                    <a:gd name="connsiteX1" fmla="*/ 0 w 1153185"/>
                    <a:gd name="connsiteY1" fmla="*/ 1530459 h 1593992"/>
                    <a:gd name="connsiteX2" fmla="*/ 173384 w 1153185"/>
                    <a:gd name="connsiteY2" fmla="*/ 1355096 h 1593992"/>
                    <a:gd name="connsiteX3" fmla="*/ 356740 w 1153185"/>
                    <a:gd name="connsiteY3" fmla="*/ 1065904 h 1593992"/>
                    <a:gd name="connsiteX4" fmla="*/ 548206 w 1153185"/>
                    <a:gd name="connsiteY4" fmla="*/ 836692 h 1593992"/>
                    <a:gd name="connsiteX5" fmla="*/ 757309 w 1153185"/>
                    <a:gd name="connsiteY5" fmla="*/ 534626 h 1593992"/>
                    <a:gd name="connsiteX6" fmla="*/ 889761 w 1153185"/>
                    <a:gd name="connsiteY6" fmla="*/ 366360 h 1593992"/>
                    <a:gd name="connsiteX7" fmla="*/ 1019340 w 1153185"/>
                    <a:gd name="connsiteY7" fmla="*/ 247202 h 1593992"/>
                    <a:gd name="connsiteX8" fmla="*/ 1153185 w 1153185"/>
                    <a:gd name="connsiteY8" fmla="*/ 0 h 1593992"/>
                    <a:gd name="connsiteX9" fmla="*/ 1143708 w 1153185"/>
                    <a:gd name="connsiteY9" fmla="*/ 172394 h 1593992"/>
                    <a:gd name="connsiteX10" fmla="*/ 1082713 w 1153185"/>
                    <a:gd name="connsiteY10" fmla="*/ 312486 h 1593992"/>
                    <a:gd name="connsiteX11" fmla="*/ 1024103 w 1153185"/>
                    <a:gd name="connsiteY11" fmla="*/ 439258 h 1593992"/>
                    <a:gd name="connsiteX12" fmla="*/ 963109 w 1153185"/>
                    <a:gd name="connsiteY12" fmla="*/ 616508 h 1593992"/>
                    <a:gd name="connsiteX13" fmla="*/ 883538 w 1153185"/>
                    <a:gd name="connsiteY13" fmla="*/ 925741 h 1593992"/>
                    <a:gd name="connsiteX14" fmla="*/ 854941 w 1153185"/>
                    <a:gd name="connsiteY14" fmla="*/ 1234995 h 1593992"/>
                    <a:gd name="connsiteX15" fmla="*/ 866374 w 1153185"/>
                    <a:gd name="connsiteY15" fmla="*/ 1455132 h 1593992"/>
                    <a:gd name="connsiteX16" fmla="*/ 883539 w 1153185"/>
                    <a:gd name="connsiteY16" fmla="*/ 1574242 h 1593992"/>
                    <a:gd name="connsiteX17" fmla="*/ 840133 w 1153185"/>
                    <a:gd name="connsiteY17" fmla="*/ 1592373 h 1593992"/>
                    <a:gd name="connsiteX0" fmla="*/ 840133 w 1153185"/>
                    <a:gd name="connsiteY0" fmla="*/ 1592373 h 1593992"/>
                    <a:gd name="connsiteX1" fmla="*/ 0 w 1153185"/>
                    <a:gd name="connsiteY1" fmla="*/ 1530459 h 1593992"/>
                    <a:gd name="connsiteX2" fmla="*/ 173384 w 1153185"/>
                    <a:gd name="connsiteY2" fmla="*/ 1355096 h 1593992"/>
                    <a:gd name="connsiteX3" fmla="*/ 356740 w 1153185"/>
                    <a:gd name="connsiteY3" fmla="*/ 1065904 h 1593992"/>
                    <a:gd name="connsiteX4" fmla="*/ 548206 w 1153185"/>
                    <a:gd name="connsiteY4" fmla="*/ 836692 h 1593992"/>
                    <a:gd name="connsiteX5" fmla="*/ 757309 w 1153185"/>
                    <a:gd name="connsiteY5" fmla="*/ 534626 h 1593992"/>
                    <a:gd name="connsiteX6" fmla="*/ 889761 w 1153185"/>
                    <a:gd name="connsiteY6" fmla="*/ 366360 h 1593992"/>
                    <a:gd name="connsiteX7" fmla="*/ 1019340 w 1153185"/>
                    <a:gd name="connsiteY7" fmla="*/ 213864 h 1593992"/>
                    <a:gd name="connsiteX8" fmla="*/ 1153185 w 1153185"/>
                    <a:gd name="connsiteY8" fmla="*/ 0 h 1593992"/>
                    <a:gd name="connsiteX9" fmla="*/ 1143708 w 1153185"/>
                    <a:gd name="connsiteY9" fmla="*/ 172394 h 1593992"/>
                    <a:gd name="connsiteX10" fmla="*/ 1082713 w 1153185"/>
                    <a:gd name="connsiteY10" fmla="*/ 312486 h 1593992"/>
                    <a:gd name="connsiteX11" fmla="*/ 1024103 w 1153185"/>
                    <a:gd name="connsiteY11" fmla="*/ 439258 h 1593992"/>
                    <a:gd name="connsiteX12" fmla="*/ 963109 w 1153185"/>
                    <a:gd name="connsiteY12" fmla="*/ 616508 h 1593992"/>
                    <a:gd name="connsiteX13" fmla="*/ 883538 w 1153185"/>
                    <a:gd name="connsiteY13" fmla="*/ 925741 h 1593992"/>
                    <a:gd name="connsiteX14" fmla="*/ 854941 w 1153185"/>
                    <a:gd name="connsiteY14" fmla="*/ 1234995 h 1593992"/>
                    <a:gd name="connsiteX15" fmla="*/ 866374 w 1153185"/>
                    <a:gd name="connsiteY15" fmla="*/ 1455132 h 1593992"/>
                    <a:gd name="connsiteX16" fmla="*/ 883539 w 1153185"/>
                    <a:gd name="connsiteY16" fmla="*/ 1574242 h 1593992"/>
                    <a:gd name="connsiteX17" fmla="*/ 840133 w 1153185"/>
                    <a:gd name="connsiteY17" fmla="*/ 1592373 h 1593992"/>
                    <a:gd name="connsiteX0" fmla="*/ 840133 w 1153185"/>
                    <a:gd name="connsiteY0" fmla="*/ 1592373 h 1593992"/>
                    <a:gd name="connsiteX1" fmla="*/ 0 w 1153185"/>
                    <a:gd name="connsiteY1" fmla="*/ 1530459 h 1593992"/>
                    <a:gd name="connsiteX2" fmla="*/ 130522 w 1153185"/>
                    <a:gd name="connsiteY2" fmla="*/ 1345571 h 1593992"/>
                    <a:gd name="connsiteX3" fmla="*/ 356740 w 1153185"/>
                    <a:gd name="connsiteY3" fmla="*/ 1065904 h 1593992"/>
                    <a:gd name="connsiteX4" fmla="*/ 548206 w 1153185"/>
                    <a:gd name="connsiteY4" fmla="*/ 836692 h 1593992"/>
                    <a:gd name="connsiteX5" fmla="*/ 757309 w 1153185"/>
                    <a:gd name="connsiteY5" fmla="*/ 534626 h 1593992"/>
                    <a:gd name="connsiteX6" fmla="*/ 889761 w 1153185"/>
                    <a:gd name="connsiteY6" fmla="*/ 366360 h 1593992"/>
                    <a:gd name="connsiteX7" fmla="*/ 1019340 w 1153185"/>
                    <a:gd name="connsiteY7" fmla="*/ 213864 h 1593992"/>
                    <a:gd name="connsiteX8" fmla="*/ 1153185 w 1153185"/>
                    <a:gd name="connsiteY8" fmla="*/ 0 h 1593992"/>
                    <a:gd name="connsiteX9" fmla="*/ 1143708 w 1153185"/>
                    <a:gd name="connsiteY9" fmla="*/ 172394 h 1593992"/>
                    <a:gd name="connsiteX10" fmla="*/ 1082713 w 1153185"/>
                    <a:gd name="connsiteY10" fmla="*/ 312486 h 1593992"/>
                    <a:gd name="connsiteX11" fmla="*/ 1024103 w 1153185"/>
                    <a:gd name="connsiteY11" fmla="*/ 439258 h 1593992"/>
                    <a:gd name="connsiteX12" fmla="*/ 963109 w 1153185"/>
                    <a:gd name="connsiteY12" fmla="*/ 616508 h 1593992"/>
                    <a:gd name="connsiteX13" fmla="*/ 883538 w 1153185"/>
                    <a:gd name="connsiteY13" fmla="*/ 925741 h 1593992"/>
                    <a:gd name="connsiteX14" fmla="*/ 854941 w 1153185"/>
                    <a:gd name="connsiteY14" fmla="*/ 1234995 h 1593992"/>
                    <a:gd name="connsiteX15" fmla="*/ 866374 w 1153185"/>
                    <a:gd name="connsiteY15" fmla="*/ 1455132 h 1593992"/>
                    <a:gd name="connsiteX16" fmla="*/ 883539 w 1153185"/>
                    <a:gd name="connsiteY16" fmla="*/ 1574242 h 1593992"/>
                    <a:gd name="connsiteX17" fmla="*/ 840133 w 1153185"/>
                    <a:gd name="connsiteY17" fmla="*/ 1592373 h 1593992"/>
                    <a:gd name="connsiteX0" fmla="*/ 225771 w 1153185"/>
                    <a:gd name="connsiteY0" fmla="*/ 1530460 h 1574828"/>
                    <a:gd name="connsiteX1" fmla="*/ 0 w 1153185"/>
                    <a:gd name="connsiteY1" fmla="*/ 1530459 h 1574828"/>
                    <a:gd name="connsiteX2" fmla="*/ 130522 w 1153185"/>
                    <a:gd name="connsiteY2" fmla="*/ 1345571 h 1574828"/>
                    <a:gd name="connsiteX3" fmla="*/ 356740 w 1153185"/>
                    <a:gd name="connsiteY3" fmla="*/ 1065904 h 1574828"/>
                    <a:gd name="connsiteX4" fmla="*/ 548206 w 1153185"/>
                    <a:gd name="connsiteY4" fmla="*/ 836692 h 1574828"/>
                    <a:gd name="connsiteX5" fmla="*/ 757309 w 1153185"/>
                    <a:gd name="connsiteY5" fmla="*/ 534626 h 1574828"/>
                    <a:gd name="connsiteX6" fmla="*/ 889761 w 1153185"/>
                    <a:gd name="connsiteY6" fmla="*/ 366360 h 1574828"/>
                    <a:gd name="connsiteX7" fmla="*/ 1019340 w 1153185"/>
                    <a:gd name="connsiteY7" fmla="*/ 213864 h 1574828"/>
                    <a:gd name="connsiteX8" fmla="*/ 1153185 w 1153185"/>
                    <a:gd name="connsiteY8" fmla="*/ 0 h 1574828"/>
                    <a:gd name="connsiteX9" fmla="*/ 1143708 w 1153185"/>
                    <a:gd name="connsiteY9" fmla="*/ 172394 h 1574828"/>
                    <a:gd name="connsiteX10" fmla="*/ 1082713 w 1153185"/>
                    <a:gd name="connsiteY10" fmla="*/ 312486 h 1574828"/>
                    <a:gd name="connsiteX11" fmla="*/ 1024103 w 1153185"/>
                    <a:gd name="connsiteY11" fmla="*/ 439258 h 1574828"/>
                    <a:gd name="connsiteX12" fmla="*/ 963109 w 1153185"/>
                    <a:gd name="connsiteY12" fmla="*/ 616508 h 1574828"/>
                    <a:gd name="connsiteX13" fmla="*/ 883538 w 1153185"/>
                    <a:gd name="connsiteY13" fmla="*/ 925741 h 1574828"/>
                    <a:gd name="connsiteX14" fmla="*/ 854941 w 1153185"/>
                    <a:gd name="connsiteY14" fmla="*/ 1234995 h 1574828"/>
                    <a:gd name="connsiteX15" fmla="*/ 866374 w 1153185"/>
                    <a:gd name="connsiteY15" fmla="*/ 1455132 h 1574828"/>
                    <a:gd name="connsiteX16" fmla="*/ 883539 w 1153185"/>
                    <a:gd name="connsiteY16" fmla="*/ 1574242 h 1574828"/>
                    <a:gd name="connsiteX17" fmla="*/ 225771 w 1153185"/>
                    <a:gd name="connsiteY17" fmla="*/ 1530460 h 1574828"/>
                    <a:gd name="connsiteX0" fmla="*/ 225771 w 1153185"/>
                    <a:gd name="connsiteY0" fmla="*/ 1530460 h 1543420"/>
                    <a:gd name="connsiteX1" fmla="*/ 0 w 1153185"/>
                    <a:gd name="connsiteY1" fmla="*/ 1530459 h 1543420"/>
                    <a:gd name="connsiteX2" fmla="*/ 130522 w 1153185"/>
                    <a:gd name="connsiteY2" fmla="*/ 1345571 h 1543420"/>
                    <a:gd name="connsiteX3" fmla="*/ 356740 w 1153185"/>
                    <a:gd name="connsiteY3" fmla="*/ 1065904 h 1543420"/>
                    <a:gd name="connsiteX4" fmla="*/ 548206 w 1153185"/>
                    <a:gd name="connsiteY4" fmla="*/ 836692 h 1543420"/>
                    <a:gd name="connsiteX5" fmla="*/ 757309 w 1153185"/>
                    <a:gd name="connsiteY5" fmla="*/ 534626 h 1543420"/>
                    <a:gd name="connsiteX6" fmla="*/ 889761 w 1153185"/>
                    <a:gd name="connsiteY6" fmla="*/ 366360 h 1543420"/>
                    <a:gd name="connsiteX7" fmla="*/ 1019340 w 1153185"/>
                    <a:gd name="connsiteY7" fmla="*/ 213864 h 1543420"/>
                    <a:gd name="connsiteX8" fmla="*/ 1153185 w 1153185"/>
                    <a:gd name="connsiteY8" fmla="*/ 0 h 1543420"/>
                    <a:gd name="connsiteX9" fmla="*/ 1143708 w 1153185"/>
                    <a:gd name="connsiteY9" fmla="*/ 172394 h 1543420"/>
                    <a:gd name="connsiteX10" fmla="*/ 1082713 w 1153185"/>
                    <a:gd name="connsiteY10" fmla="*/ 312486 h 1543420"/>
                    <a:gd name="connsiteX11" fmla="*/ 1024103 w 1153185"/>
                    <a:gd name="connsiteY11" fmla="*/ 439258 h 1543420"/>
                    <a:gd name="connsiteX12" fmla="*/ 963109 w 1153185"/>
                    <a:gd name="connsiteY12" fmla="*/ 616508 h 1543420"/>
                    <a:gd name="connsiteX13" fmla="*/ 883538 w 1153185"/>
                    <a:gd name="connsiteY13" fmla="*/ 925741 h 1543420"/>
                    <a:gd name="connsiteX14" fmla="*/ 854941 w 1153185"/>
                    <a:gd name="connsiteY14" fmla="*/ 1234995 h 1543420"/>
                    <a:gd name="connsiteX15" fmla="*/ 866374 w 1153185"/>
                    <a:gd name="connsiteY15" fmla="*/ 1455132 h 1543420"/>
                    <a:gd name="connsiteX16" fmla="*/ 426339 w 1153185"/>
                    <a:gd name="connsiteY16" fmla="*/ 1521854 h 1543420"/>
                    <a:gd name="connsiteX17" fmla="*/ 225771 w 1153185"/>
                    <a:gd name="connsiteY17" fmla="*/ 1530460 h 1543420"/>
                    <a:gd name="connsiteX0" fmla="*/ 120996 w 1153185"/>
                    <a:gd name="connsiteY0" fmla="*/ 1530460 h 1543420"/>
                    <a:gd name="connsiteX1" fmla="*/ 0 w 1153185"/>
                    <a:gd name="connsiteY1" fmla="*/ 1530459 h 1543420"/>
                    <a:gd name="connsiteX2" fmla="*/ 130522 w 1153185"/>
                    <a:gd name="connsiteY2" fmla="*/ 1345571 h 1543420"/>
                    <a:gd name="connsiteX3" fmla="*/ 356740 w 1153185"/>
                    <a:gd name="connsiteY3" fmla="*/ 1065904 h 1543420"/>
                    <a:gd name="connsiteX4" fmla="*/ 548206 w 1153185"/>
                    <a:gd name="connsiteY4" fmla="*/ 836692 h 1543420"/>
                    <a:gd name="connsiteX5" fmla="*/ 757309 w 1153185"/>
                    <a:gd name="connsiteY5" fmla="*/ 534626 h 1543420"/>
                    <a:gd name="connsiteX6" fmla="*/ 889761 w 1153185"/>
                    <a:gd name="connsiteY6" fmla="*/ 366360 h 1543420"/>
                    <a:gd name="connsiteX7" fmla="*/ 1019340 w 1153185"/>
                    <a:gd name="connsiteY7" fmla="*/ 213864 h 1543420"/>
                    <a:gd name="connsiteX8" fmla="*/ 1153185 w 1153185"/>
                    <a:gd name="connsiteY8" fmla="*/ 0 h 1543420"/>
                    <a:gd name="connsiteX9" fmla="*/ 1143708 w 1153185"/>
                    <a:gd name="connsiteY9" fmla="*/ 172394 h 1543420"/>
                    <a:gd name="connsiteX10" fmla="*/ 1082713 w 1153185"/>
                    <a:gd name="connsiteY10" fmla="*/ 312486 h 1543420"/>
                    <a:gd name="connsiteX11" fmla="*/ 1024103 w 1153185"/>
                    <a:gd name="connsiteY11" fmla="*/ 439258 h 1543420"/>
                    <a:gd name="connsiteX12" fmla="*/ 963109 w 1153185"/>
                    <a:gd name="connsiteY12" fmla="*/ 616508 h 1543420"/>
                    <a:gd name="connsiteX13" fmla="*/ 883538 w 1153185"/>
                    <a:gd name="connsiteY13" fmla="*/ 925741 h 1543420"/>
                    <a:gd name="connsiteX14" fmla="*/ 854941 w 1153185"/>
                    <a:gd name="connsiteY14" fmla="*/ 1234995 h 1543420"/>
                    <a:gd name="connsiteX15" fmla="*/ 866374 w 1153185"/>
                    <a:gd name="connsiteY15" fmla="*/ 1455132 h 1543420"/>
                    <a:gd name="connsiteX16" fmla="*/ 426339 w 1153185"/>
                    <a:gd name="connsiteY16" fmla="*/ 1521854 h 1543420"/>
                    <a:gd name="connsiteX17" fmla="*/ 120996 w 1153185"/>
                    <a:gd name="connsiteY17" fmla="*/ 1530460 h 1543420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963109 w 1153185"/>
                    <a:gd name="connsiteY12" fmla="*/ 616508 h 1542888"/>
                    <a:gd name="connsiteX13" fmla="*/ 883538 w 1153185"/>
                    <a:gd name="connsiteY13" fmla="*/ 925741 h 1542888"/>
                    <a:gd name="connsiteX14" fmla="*/ 854941 w 1153185"/>
                    <a:gd name="connsiteY14" fmla="*/ 1234995 h 1542888"/>
                    <a:gd name="connsiteX15" fmla="*/ 866374 w 1153185"/>
                    <a:gd name="connsiteY15" fmla="*/ 1455132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963109 w 1153185"/>
                    <a:gd name="connsiteY12" fmla="*/ 616508 h 1542888"/>
                    <a:gd name="connsiteX13" fmla="*/ 883538 w 1153185"/>
                    <a:gd name="connsiteY13" fmla="*/ 925741 h 1542888"/>
                    <a:gd name="connsiteX14" fmla="*/ 854941 w 1153185"/>
                    <a:gd name="connsiteY14" fmla="*/ 1234995 h 1542888"/>
                    <a:gd name="connsiteX15" fmla="*/ 332974 w 1153185"/>
                    <a:gd name="connsiteY15" fmla="*/ 1431319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963109 w 1153185"/>
                    <a:gd name="connsiteY12" fmla="*/ 616508 h 1542888"/>
                    <a:gd name="connsiteX13" fmla="*/ 883538 w 1153185"/>
                    <a:gd name="connsiteY13" fmla="*/ 925741 h 1542888"/>
                    <a:gd name="connsiteX14" fmla="*/ 412029 w 1153185"/>
                    <a:gd name="connsiteY14" fmla="*/ 1234995 h 1542888"/>
                    <a:gd name="connsiteX15" fmla="*/ 332974 w 1153185"/>
                    <a:gd name="connsiteY15" fmla="*/ 1431319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963109 w 1153185"/>
                    <a:gd name="connsiteY12" fmla="*/ 616508 h 1542888"/>
                    <a:gd name="connsiteX13" fmla="*/ 645413 w 1153185"/>
                    <a:gd name="connsiteY13" fmla="*/ 920978 h 1542888"/>
                    <a:gd name="connsiteX14" fmla="*/ 412029 w 1153185"/>
                    <a:gd name="connsiteY14" fmla="*/ 1234995 h 1542888"/>
                    <a:gd name="connsiteX15" fmla="*/ 332974 w 1153185"/>
                    <a:gd name="connsiteY15" fmla="*/ 1431319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153185"/>
                    <a:gd name="connsiteY0" fmla="*/ 1530460 h 1542888"/>
                    <a:gd name="connsiteX1" fmla="*/ 0 w 1153185"/>
                    <a:gd name="connsiteY1" fmla="*/ 1530459 h 1542888"/>
                    <a:gd name="connsiteX2" fmla="*/ 130522 w 1153185"/>
                    <a:gd name="connsiteY2" fmla="*/ 1345571 h 1542888"/>
                    <a:gd name="connsiteX3" fmla="*/ 356740 w 1153185"/>
                    <a:gd name="connsiteY3" fmla="*/ 1065904 h 1542888"/>
                    <a:gd name="connsiteX4" fmla="*/ 548206 w 1153185"/>
                    <a:gd name="connsiteY4" fmla="*/ 836692 h 1542888"/>
                    <a:gd name="connsiteX5" fmla="*/ 757309 w 1153185"/>
                    <a:gd name="connsiteY5" fmla="*/ 534626 h 1542888"/>
                    <a:gd name="connsiteX6" fmla="*/ 889761 w 1153185"/>
                    <a:gd name="connsiteY6" fmla="*/ 366360 h 1542888"/>
                    <a:gd name="connsiteX7" fmla="*/ 1019340 w 1153185"/>
                    <a:gd name="connsiteY7" fmla="*/ 213864 h 1542888"/>
                    <a:gd name="connsiteX8" fmla="*/ 1153185 w 1153185"/>
                    <a:gd name="connsiteY8" fmla="*/ 0 h 1542888"/>
                    <a:gd name="connsiteX9" fmla="*/ 1143708 w 1153185"/>
                    <a:gd name="connsiteY9" fmla="*/ 172394 h 1542888"/>
                    <a:gd name="connsiteX10" fmla="*/ 1082713 w 1153185"/>
                    <a:gd name="connsiteY10" fmla="*/ 312486 h 1542888"/>
                    <a:gd name="connsiteX11" fmla="*/ 1024103 w 1153185"/>
                    <a:gd name="connsiteY11" fmla="*/ 439258 h 1542888"/>
                    <a:gd name="connsiteX12" fmla="*/ 829759 w 1153185"/>
                    <a:gd name="connsiteY12" fmla="*/ 635558 h 1542888"/>
                    <a:gd name="connsiteX13" fmla="*/ 645413 w 1153185"/>
                    <a:gd name="connsiteY13" fmla="*/ 920978 h 1542888"/>
                    <a:gd name="connsiteX14" fmla="*/ 412029 w 1153185"/>
                    <a:gd name="connsiteY14" fmla="*/ 1234995 h 1542888"/>
                    <a:gd name="connsiteX15" fmla="*/ 332974 w 1153185"/>
                    <a:gd name="connsiteY15" fmla="*/ 1431319 h 1542888"/>
                    <a:gd name="connsiteX16" fmla="*/ 212027 w 1153185"/>
                    <a:gd name="connsiteY16" fmla="*/ 1536141 h 1542888"/>
                    <a:gd name="connsiteX17" fmla="*/ 120996 w 1153185"/>
                    <a:gd name="connsiteY17" fmla="*/ 1530460 h 1542888"/>
                    <a:gd name="connsiteX0" fmla="*/ 120996 w 1264027"/>
                    <a:gd name="connsiteY0" fmla="*/ 1530460 h 1542888"/>
                    <a:gd name="connsiteX1" fmla="*/ 0 w 1264027"/>
                    <a:gd name="connsiteY1" fmla="*/ 1530459 h 1542888"/>
                    <a:gd name="connsiteX2" fmla="*/ 130522 w 1264027"/>
                    <a:gd name="connsiteY2" fmla="*/ 1345571 h 1542888"/>
                    <a:gd name="connsiteX3" fmla="*/ 356740 w 1264027"/>
                    <a:gd name="connsiteY3" fmla="*/ 1065904 h 1542888"/>
                    <a:gd name="connsiteX4" fmla="*/ 548206 w 1264027"/>
                    <a:gd name="connsiteY4" fmla="*/ 836692 h 1542888"/>
                    <a:gd name="connsiteX5" fmla="*/ 757309 w 1264027"/>
                    <a:gd name="connsiteY5" fmla="*/ 534626 h 1542888"/>
                    <a:gd name="connsiteX6" fmla="*/ 889761 w 1264027"/>
                    <a:gd name="connsiteY6" fmla="*/ 366360 h 1542888"/>
                    <a:gd name="connsiteX7" fmla="*/ 1019340 w 1264027"/>
                    <a:gd name="connsiteY7" fmla="*/ 213864 h 1542888"/>
                    <a:gd name="connsiteX8" fmla="*/ 1153185 w 1264027"/>
                    <a:gd name="connsiteY8" fmla="*/ 0 h 1542888"/>
                    <a:gd name="connsiteX9" fmla="*/ 1262771 w 1264027"/>
                    <a:gd name="connsiteY9" fmla="*/ 24756 h 1542888"/>
                    <a:gd name="connsiteX10" fmla="*/ 1082713 w 1264027"/>
                    <a:gd name="connsiteY10" fmla="*/ 312486 h 1542888"/>
                    <a:gd name="connsiteX11" fmla="*/ 1024103 w 1264027"/>
                    <a:gd name="connsiteY11" fmla="*/ 439258 h 1542888"/>
                    <a:gd name="connsiteX12" fmla="*/ 829759 w 1264027"/>
                    <a:gd name="connsiteY12" fmla="*/ 635558 h 1542888"/>
                    <a:gd name="connsiteX13" fmla="*/ 645413 w 1264027"/>
                    <a:gd name="connsiteY13" fmla="*/ 920978 h 1542888"/>
                    <a:gd name="connsiteX14" fmla="*/ 412029 w 1264027"/>
                    <a:gd name="connsiteY14" fmla="*/ 1234995 h 1542888"/>
                    <a:gd name="connsiteX15" fmla="*/ 332974 w 1264027"/>
                    <a:gd name="connsiteY15" fmla="*/ 1431319 h 1542888"/>
                    <a:gd name="connsiteX16" fmla="*/ 212027 w 1264027"/>
                    <a:gd name="connsiteY16" fmla="*/ 1536141 h 1542888"/>
                    <a:gd name="connsiteX17" fmla="*/ 120996 w 1264027"/>
                    <a:gd name="connsiteY17" fmla="*/ 1530460 h 1542888"/>
                    <a:gd name="connsiteX0" fmla="*/ 120996 w 1264333"/>
                    <a:gd name="connsiteY0" fmla="*/ 1530460 h 1542888"/>
                    <a:gd name="connsiteX1" fmla="*/ 0 w 1264333"/>
                    <a:gd name="connsiteY1" fmla="*/ 1530459 h 1542888"/>
                    <a:gd name="connsiteX2" fmla="*/ 130522 w 1264333"/>
                    <a:gd name="connsiteY2" fmla="*/ 1345571 h 1542888"/>
                    <a:gd name="connsiteX3" fmla="*/ 356740 w 1264333"/>
                    <a:gd name="connsiteY3" fmla="*/ 1065904 h 1542888"/>
                    <a:gd name="connsiteX4" fmla="*/ 548206 w 1264333"/>
                    <a:gd name="connsiteY4" fmla="*/ 836692 h 1542888"/>
                    <a:gd name="connsiteX5" fmla="*/ 757309 w 1264333"/>
                    <a:gd name="connsiteY5" fmla="*/ 534626 h 1542888"/>
                    <a:gd name="connsiteX6" fmla="*/ 889761 w 1264333"/>
                    <a:gd name="connsiteY6" fmla="*/ 366360 h 1542888"/>
                    <a:gd name="connsiteX7" fmla="*/ 1019340 w 1264333"/>
                    <a:gd name="connsiteY7" fmla="*/ 213864 h 1542888"/>
                    <a:gd name="connsiteX8" fmla="*/ 1153185 w 1264333"/>
                    <a:gd name="connsiteY8" fmla="*/ 0 h 1542888"/>
                    <a:gd name="connsiteX9" fmla="*/ 1262771 w 1264333"/>
                    <a:gd name="connsiteY9" fmla="*/ 24756 h 1542888"/>
                    <a:gd name="connsiteX10" fmla="*/ 1116051 w 1264333"/>
                    <a:gd name="connsiteY10" fmla="*/ 255336 h 1542888"/>
                    <a:gd name="connsiteX11" fmla="*/ 1024103 w 1264333"/>
                    <a:gd name="connsiteY11" fmla="*/ 439258 h 1542888"/>
                    <a:gd name="connsiteX12" fmla="*/ 829759 w 1264333"/>
                    <a:gd name="connsiteY12" fmla="*/ 635558 h 1542888"/>
                    <a:gd name="connsiteX13" fmla="*/ 645413 w 1264333"/>
                    <a:gd name="connsiteY13" fmla="*/ 920978 h 1542888"/>
                    <a:gd name="connsiteX14" fmla="*/ 412029 w 1264333"/>
                    <a:gd name="connsiteY14" fmla="*/ 1234995 h 1542888"/>
                    <a:gd name="connsiteX15" fmla="*/ 332974 w 1264333"/>
                    <a:gd name="connsiteY15" fmla="*/ 1431319 h 1542888"/>
                    <a:gd name="connsiteX16" fmla="*/ 212027 w 1264333"/>
                    <a:gd name="connsiteY16" fmla="*/ 1536141 h 1542888"/>
                    <a:gd name="connsiteX17" fmla="*/ 120996 w 1264333"/>
                    <a:gd name="connsiteY17" fmla="*/ 1530460 h 1542888"/>
                    <a:gd name="connsiteX0" fmla="*/ 120996 w 1264388"/>
                    <a:gd name="connsiteY0" fmla="*/ 1530460 h 1542888"/>
                    <a:gd name="connsiteX1" fmla="*/ 0 w 1264388"/>
                    <a:gd name="connsiteY1" fmla="*/ 1530459 h 1542888"/>
                    <a:gd name="connsiteX2" fmla="*/ 130522 w 1264388"/>
                    <a:gd name="connsiteY2" fmla="*/ 1345571 h 1542888"/>
                    <a:gd name="connsiteX3" fmla="*/ 356740 w 1264388"/>
                    <a:gd name="connsiteY3" fmla="*/ 1065904 h 1542888"/>
                    <a:gd name="connsiteX4" fmla="*/ 548206 w 1264388"/>
                    <a:gd name="connsiteY4" fmla="*/ 836692 h 1542888"/>
                    <a:gd name="connsiteX5" fmla="*/ 757309 w 1264388"/>
                    <a:gd name="connsiteY5" fmla="*/ 534626 h 1542888"/>
                    <a:gd name="connsiteX6" fmla="*/ 889761 w 1264388"/>
                    <a:gd name="connsiteY6" fmla="*/ 366360 h 1542888"/>
                    <a:gd name="connsiteX7" fmla="*/ 1019340 w 1264388"/>
                    <a:gd name="connsiteY7" fmla="*/ 213864 h 1542888"/>
                    <a:gd name="connsiteX8" fmla="*/ 1153185 w 1264388"/>
                    <a:gd name="connsiteY8" fmla="*/ 0 h 1542888"/>
                    <a:gd name="connsiteX9" fmla="*/ 1262771 w 1264388"/>
                    <a:gd name="connsiteY9" fmla="*/ 24756 h 1542888"/>
                    <a:gd name="connsiteX10" fmla="*/ 1116051 w 1264388"/>
                    <a:gd name="connsiteY10" fmla="*/ 255336 h 1542888"/>
                    <a:gd name="connsiteX11" fmla="*/ 995528 w 1264388"/>
                    <a:gd name="connsiteY11" fmla="*/ 424970 h 1542888"/>
                    <a:gd name="connsiteX12" fmla="*/ 829759 w 1264388"/>
                    <a:gd name="connsiteY12" fmla="*/ 635558 h 1542888"/>
                    <a:gd name="connsiteX13" fmla="*/ 645413 w 1264388"/>
                    <a:gd name="connsiteY13" fmla="*/ 920978 h 1542888"/>
                    <a:gd name="connsiteX14" fmla="*/ 412029 w 1264388"/>
                    <a:gd name="connsiteY14" fmla="*/ 1234995 h 1542888"/>
                    <a:gd name="connsiteX15" fmla="*/ 332974 w 1264388"/>
                    <a:gd name="connsiteY15" fmla="*/ 1431319 h 1542888"/>
                    <a:gd name="connsiteX16" fmla="*/ 212027 w 1264388"/>
                    <a:gd name="connsiteY16" fmla="*/ 1536141 h 1542888"/>
                    <a:gd name="connsiteX17" fmla="*/ 120996 w 1264388"/>
                    <a:gd name="connsiteY17" fmla="*/ 1530460 h 1542888"/>
                    <a:gd name="connsiteX0" fmla="*/ 120996 w 1264388"/>
                    <a:gd name="connsiteY0" fmla="*/ 1530460 h 1542888"/>
                    <a:gd name="connsiteX1" fmla="*/ 0 w 1264388"/>
                    <a:gd name="connsiteY1" fmla="*/ 1530459 h 1542888"/>
                    <a:gd name="connsiteX2" fmla="*/ 130522 w 1264388"/>
                    <a:gd name="connsiteY2" fmla="*/ 1345571 h 1542888"/>
                    <a:gd name="connsiteX3" fmla="*/ 356740 w 1264388"/>
                    <a:gd name="connsiteY3" fmla="*/ 1065904 h 1542888"/>
                    <a:gd name="connsiteX4" fmla="*/ 548206 w 1264388"/>
                    <a:gd name="connsiteY4" fmla="*/ 836692 h 1542888"/>
                    <a:gd name="connsiteX5" fmla="*/ 757309 w 1264388"/>
                    <a:gd name="connsiteY5" fmla="*/ 534626 h 1542888"/>
                    <a:gd name="connsiteX6" fmla="*/ 889761 w 1264388"/>
                    <a:gd name="connsiteY6" fmla="*/ 366360 h 1542888"/>
                    <a:gd name="connsiteX7" fmla="*/ 1019340 w 1264388"/>
                    <a:gd name="connsiteY7" fmla="*/ 213864 h 1542888"/>
                    <a:gd name="connsiteX8" fmla="*/ 1153185 w 1264388"/>
                    <a:gd name="connsiteY8" fmla="*/ 0 h 1542888"/>
                    <a:gd name="connsiteX9" fmla="*/ 1262771 w 1264388"/>
                    <a:gd name="connsiteY9" fmla="*/ 24756 h 1542888"/>
                    <a:gd name="connsiteX10" fmla="*/ 1116051 w 1264388"/>
                    <a:gd name="connsiteY10" fmla="*/ 255336 h 1542888"/>
                    <a:gd name="connsiteX11" fmla="*/ 995528 w 1264388"/>
                    <a:gd name="connsiteY11" fmla="*/ 424970 h 1542888"/>
                    <a:gd name="connsiteX12" fmla="*/ 829759 w 1264388"/>
                    <a:gd name="connsiteY12" fmla="*/ 635558 h 1542888"/>
                    <a:gd name="connsiteX13" fmla="*/ 645413 w 1264388"/>
                    <a:gd name="connsiteY13" fmla="*/ 920978 h 1542888"/>
                    <a:gd name="connsiteX14" fmla="*/ 412029 w 1264388"/>
                    <a:gd name="connsiteY14" fmla="*/ 1234995 h 1542888"/>
                    <a:gd name="connsiteX15" fmla="*/ 256774 w 1264388"/>
                    <a:gd name="connsiteY15" fmla="*/ 1407507 h 1542888"/>
                    <a:gd name="connsiteX16" fmla="*/ 212027 w 1264388"/>
                    <a:gd name="connsiteY16" fmla="*/ 1536141 h 1542888"/>
                    <a:gd name="connsiteX17" fmla="*/ 120996 w 1264388"/>
                    <a:gd name="connsiteY17" fmla="*/ 1530460 h 1542888"/>
                    <a:gd name="connsiteX0" fmla="*/ 120996 w 1264388"/>
                    <a:gd name="connsiteY0" fmla="*/ 1530460 h 1542888"/>
                    <a:gd name="connsiteX1" fmla="*/ 0 w 1264388"/>
                    <a:gd name="connsiteY1" fmla="*/ 1530459 h 1542888"/>
                    <a:gd name="connsiteX2" fmla="*/ 130522 w 1264388"/>
                    <a:gd name="connsiteY2" fmla="*/ 1345571 h 1542888"/>
                    <a:gd name="connsiteX3" fmla="*/ 356740 w 1264388"/>
                    <a:gd name="connsiteY3" fmla="*/ 1065904 h 1542888"/>
                    <a:gd name="connsiteX4" fmla="*/ 548206 w 1264388"/>
                    <a:gd name="connsiteY4" fmla="*/ 836692 h 1542888"/>
                    <a:gd name="connsiteX5" fmla="*/ 757309 w 1264388"/>
                    <a:gd name="connsiteY5" fmla="*/ 534626 h 1542888"/>
                    <a:gd name="connsiteX6" fmla="*/ 889761 w 1264388"/>
                    <a:gd name="connsiteY6" fmla="*/ 366360 h 1542888"/>
                    <a:gd name="connsiteX7" fmla="*/ 1019340 w 1264388"/>
                    <a:gd name="connsiteY7" fmla="*/ 213864 h 1542888"/>
                    <a:gd name="connsiteX8" fmla="*/ 1153185 w 1264388"/>
                    <a:gd name="connsiteY8" fmla="*/ 0 h 1542888"/>
                    <a:gd name="connsiteX9" fmla="*/ 1262771 w 1264388"/>
                    <a:gd name="connsiteY9" fmla="*/ 24756 h 1542888"/>
                    <a:gd name="connsiteX10" fmla="*/ 1116051 w 1264388"/>
                    <a:gd name="connsiteY10" fmla="*/ 255336 h 1542888"/>
                    <a:gd name="connsiteX11" fmla="*/ 995528 w 1264388"/>
                    <a:gd name="connsiteY11" fmla="*/ 424970 h 1542888"/>
                    <a:gd name="connsiteX12" fmla="*/ 829759 w 1264388"/>
                    <a:gd name="connsiteY12" fmla="*/ 635558 h 1542888"/>
                    <a:gd name="connsiteX13" fmla="*/ 645413 w 1264388"/>
                    <a:gd name="connsiteY13" fmla="*/ 920978 h 1542888"/>
                    <a:gd name="connsiteX14" fmla="*/ 364404 w 1264388"/>
                    <a:gd name="connsiteY14" fmla="*/ 1211182 h 1542888"/>
                    <a:gd name="connsiteX15" fmla="*/ 256774 w 1264388"/>
                    <a:gd name="connsiteY15" fmla="*/ 1407507 h 1542888"/>
                    <a:gd name="connsiteX16" fmla="*/ 212027 w 1264388"/>
                    <a:gd name="connsiteY16" fmla="*/ 1536141 h 1542888"/>
                    <a:gd name="connsiteX17" fmla="*/ 120996 w 1264388"/>
                    <a:gd name="connsiteY17" fmla="*/ 1530460 h 1542888"/>
                    <a:gd name="connsiteX0" fmla="*/ 97184 w 1264388"/>
                    <a:gd name="connsiteY0" fmla="*/ 1539985 h 1545849"/>
                    <a:gd name="connsiteX1" fmla="*/ 0 w 1264388"/>
                    <a:gd name="connsiteY1" fmla="*/ 1530459 h 1545849"/>
                    <a:gd name="connsiteX2" fmla="*/ 130522 w 1264388"/>
                    <a:gd name="connsiteY2" fmla="*/ 1345571 h 1545849"/>
                    <a:gd name="connsiteX3" fmla="*/ 356740 w 1264388"/>
                    <a:gd name="connsiteY3" fmla="*/ 1065904 h 1545849"/>
                    <a:gd name="connsiteX4" fmla="*/ 548206 w 1264388"/>
                    <a:gd name="connsiteY4" fmla="*/ 836692 h 1545849"/>
                    <a:gd name="connsiteX5" fmla="*/ 757309 w 1264388"/>
                    <a:gd name="connsiteY5" fmla="*/ 534626 h 1545849"/>
                    <a:gd name="connsiteX6" fmla="*/ 889761 w 1264388"/>
                    <a:gd name="connsiteY6" fmla="*/ 366360 h 1545849"/>
                    <a:gd name="connsiteX7" fmla="*/ 1019340 w 1264388"/>
                    <a:gd name="connsiteY7" fmla="*/ 213864 h 1545849"/>
                    <a:gd name="connsiteX8" fmla="*/ 1153185 w 1264388"/>
                    <a:gd name="connsiteY8" fmla="*/ 0 h 1545849"/>
                    <a:gd name="connsiteX9" fmla="*/ 1262771 w 1264388"/>
                    <a:gd name="connsiteY9" fmla="*/ 24756 h 1545849"/>
                    <a:gd name="connsiteX10" fmla="*/ 1116051 w 1264388"/>
                    <a:gd name="connsiteY10" fmla="*/ 255336 h 1545849"/>
                    <a:gd name="connsiteX11" fmla="*/ 995528 w 1264388"/>
                    <a:gd name="connsiteY11" fmla="*/ 424970 h 1545849"/>
                    <a:gd name="connsiteX12" fmla="*/ 829759 w 1264388"/>
                    <a:gd name="connsiteY12" fmla="*/ 635558 h 1545849"/>
                    <a:gd name="connsiteX13" fmla="*/ 645413 w 1264388"/>
                    <a:gd name="connsiteY13" fmla="*/ 920978 h 1545849"/>
                    <a:gd name="connsiteX14" fmla="*/ 364404 w 1264388"/>
                    <a:gd name="connsiteY14" fmla="*/ 1211182 h 1545849"/>
                    <a:gd name="connsiteX15" fmla="*/ 256774 w 1264388"/>
                    <a:gd name="connsiteY15" fmla="*/ 1407507 h 1545849"/>
                    <a:gd name="connsiteX16" fmla="*/ 212027 w 1264388"/>
                    <a:gd name="connsiteY16" fmla="*/ 1536141 h 1545849"/>
                    <a:gd name="connsiteX17" fmla="*/ 97184 w 1264388"/>
                    <a:gd name="connsiteY17" fmla="*/ 1539985 h 1545849"/>
                    <a:gd name="connsiteX0" fmla="*/ 97184 w 1264388"/>
                    <a:gd name="connsiteY0" fmla="*/ 1539985 h 1545849"/>
                    <a:gd name="connsiteX1" fmla="*/ 0 w 1264388"/>
                    <a:gd name="connsiteY1" fmla="*/ 1530459 h 1545849"/>
                    <a:gd name="connsiteX2" fmla="*/ 130522 w 1264388"/>
                    <a:gd name="connsiteY2" fmla="*/ 1345571 h 1545849"/>
                    <a:gd name="connsiteX3" fmla="*/ 356740 w 1264388"/>
                    <a:gd name="connsiteY3" fmla="*/ 1065904 h 1545849"/>
                    <a:gd name="connsiteX4" fmla="*/ 548206 w 1264388"/>
                    <a:gd name="connsiteY4" fmla="*/ 836692 h 1545849"/>
                    <a:gd name="connsiteX5" fmla="*/ 757309 w 1264388"/>
                    <a:gd name="connsiteY5" fmla="*/ 534626 h 1545849"/>
                    <a:gd name="connsiteX6" fmla="*/ 889761 w 1264388"/>
                    <a:gd name="connsiteY6" fmla="*/ 366360 h 1545849"/>
                    <a:gd name="connsiteX7" fmla="*/ 1019340 w 1264388"/>
                    <a:gd name="connsiteY7" fmla="*/ 213864 h 1545849"/>
                    <a:gd name="connsiteX8" fmla="*/ 1153185 w 1264388"/>
                    <a:gd name="connsiteY8" fmla="*/ 0 h 1545849"/>
                    <a:gd name="connsiteX9" fmla="*/ 1262771 w 1264388"/>
                    <a:gd name="connsiteY9" fmla="*/ 24756 h 1545849"/>
                    <a:gd name="connsiteX10" fmla="*/ 1116051 w 1264388"/>
                    <a:gd name="connsiteY10" fmla="*/ 255336 h 1545849"/>
                    <a:gd name="connsiteX11" fmla="*/ 995528 w 1264388"/>
                    <a:gd name="connsiteY11" fmla="*/ 424970 h 1545849"/>
                    <a:gd name="connsiteX12" fmla="*/ 829759 w 1264388"/>
                    <a:gd name="connsiteY12" fmla="*/ 635558 h 1545849"/>
                    <a:gd name="connsiteX13" fmla="*/ 645413 w 1264388"/>
                    <a:gd name="connsiteY13" fmla="*/ 920978 h 1545849"/>
                    <a:gd name="connsiteX14" fmla="*/ 364404 w 1264388"/>
                    <a:gd name="connsiteY14" fmla="*/ 1211182 h 1545849"/>
                    <a:gd name="connsiteX15" fmla="*/ 256774 w 1264388"/>
                    <a:gd name="connsiteY15" fmla="*/ 1407507 h 1545849"/>
                    <a:gd name="connsiteX16" fmla="*/ 192977 w 1264388"/>
                    <a:gd name="connsiteY16" fmla="*/ 1536141 h 1545849"/>
                    <a:gd name="connsiteX17" fmla="*/ 97184 w 126438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75790 w 1283438"/>
                    <a:gd name="connsiteY3" fmla="*/ 1065904 h 1545849"/>
                    <a:gd name="connsiteX4" fmla="*/ 567256 w 1283438"/>
                    <a:gd name="connsiteY4" fmla="*/ 836692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75790 w 1283438"/>
                    <a:gd name="connsiteY3" fmla="*/ 1065904 h 1545849"/>
                    <a:gd name="connsiteX4" fmla="*/ 567256 w 1283438"/>
                    <a:gd name="connsiteY4" fmla="*/ 836692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67256 w 1283438"/>
                    <a:gd name="connsiteY4" fmla="*/ 836692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38390 w 1283438"/>
                    <a:gd name="connsiteY7" fmla="*/ 213864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24102 w 1283438"/>
                    <a:gd name="connsiteY7" fmla="*/ 206720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3438"/>
                    <a:gd name="connsiteY0" fmla="*/ 1539985 h 1545849"/>
                    <a:gd name="connsiteX1" fmla="*/ 0 w 1283438"/>
                    <a:gd name="connsiteY1" fmla="*/ 1530459 h 1545849"/>
                    <a:gd name="connsiteX2" fmla="*/ 149572 w 1283438"/>
                    <a:gd name="connsiteY2" fmla="*/ 1345571 h 1545849"/>
                    <a:gd name="connsiteX3" fmla="*/ 363884 w 1283438"/>
                    <a:gd name="connsiteY3" fmla="*/ 1063523 h 1545849"/>
                    <a:gd name="connsiteX4" fmla="*/ 557731 w 1283438"/>
                    <a:gd name="connsiteY4" fmla="*/ 834310 h 1545849"/>
                    <a:gd name="connsiteX5" fmla="*/ 776359 w 1283438"/>
                    <a:gd name="connsiteY5" fmla="*/ 534626 h 1545849"/>
                    <a:gd name="connsiteX6" fmla="*/ 908811 w 1283438"/>
                    <a:gd name="connsiteY6" fmla="*/ 366360 h 1545849"/>
                    <a:gd name="connsiteX7" fmla="*/ 1024102 w 1283438"/>
                    <a:gd name="connsiteY7" fmla="*/ 206720 h 1545849"/>
                    <a:gd name="connsiteX8" fmla="*/ 1172235 w 1283438"/>
                    <a:gd name="connsiteY8" fmla="*/ 0 h 1545849"/>
                    <a:gd name="connsiteX9" fmla="*/ 1281821 w 1283438"/>
                    <a:gd name="connsiteY9" fmla="*/ 24756 h 1545849"/>
                    <a:gd name="connsiteX10" fmla="*/ 1135101 w 1283438"/>
                    <a:gd name="connsiteY10" fmla="*/ 255336 h 1545849"/>
                    <a:gd name="connsiteX11" fmla="*/ 1014578 w 1283438"/>
                    <a:gd name="connsiteY11" fmla="*/ 424970 h 1545849"/>
                    <a:gd name="connsiteX12" fmla="*/ 848809 w 1283438"/>
                    <a:gd name="connsiteY12" fmla="*/ 635558 h 1545849"/>
                    <a:gd name="connsiteX13" fmla="*/ 664463 w 1283438"/>
                    <a:gd name="connsiteY13" fmla="*/ 920978 h 1545849"/>
                    <a:gd name="connsiteX14" fmla="*/ 383454 w 1283438"/>
                    <a:gd name="connsiteY14" fmla="*/ 1211182 h 1545849"/>
                    <a:gd name="connsiteX15" fmla="*/ 275824 w 1283438"/>
                    <a:gd name="connsiteY15" fmla="*/ 1407507 h 1545849"/>
                    <a:gd name="connsiteX16" fmla="*/ 212027 w 1283438"/>
                    <a:gd name="connsiteY16" fmla="*/ 1536141 h 1545849"/>
                    <a:gd name="connsiteX17" fmla="*/ 116234 w 1283438"/>
                    <a:gd name="connsiteY17" fmla="*/ 1539985 h 1545849"/>
                    <a:gd name="connsiteX0" fmla="*/ 116234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64463 w 1281821"/>
                    <a:gd name="connsiteY13" fmla="*/ 920978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212027 w 1281821"/>
                    <a:gd name="connsiteY16" fmla="*/ 1536141 h 1545849"/>
                    <a:gd name="connsiteX17" fmla="*/ 116234 w 1281821"/>
                    <a:gd name="connsiteY17" fmla="*/ 1539985 h 1545849"/>
                    <a:gd name="connsiteX0" fmla="*/ 116234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212027 w 1281821"/>
                    <a:gd name="connsiteY16" fmla="*/ 1536141 h 1545849"/>
                    <a:gd name="connsiteX17" fmla="*/ 116234 w 1281821"/>
                    <a:gd name="connsiteY17" fmla="*/ 1539985 h 1545849"/>
                    <a:gd name="connsiteX0" fmla="*/ 82897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212027 w 1281821"/>
                    <a:gd name="connsiteY16" fmla="*/ 1536141 h 1545849"/>
                    <a:gd name="connsiteX17" fmla="*/ 82897 w 1281821"/>
                    <a:gd name="connsiteY17" fmla="*/ 1539985 h 1545849"/>
                    <a:gd name="connsiteX0" fmla="*/ 82897 w 1281821"/>
                    <a:gd name="connsiteY0" fmla="*/ 1539985 h 1545972"/>
                    <a:gd name="connsiteX1" fmla="*/ 0 w 1281821"/>
                    <a:gd name="connsiteY1" fmla="*/ 1530459 h 1545972"/>
                    <a:gd name="connsiteX2" fmla="*/ 149572 w 1281821"/>
                    <a:gd name="connsiteY2" fmla="*/ 1345571 h 1545972"/>
                    <a:gd name="connsiteX3" fmla="*/ 363884 w 1281821"/>
                    <a:gd name="connsiteY3" fmla="*/ 1063523 h 1545972"/>
                    <a:gd name="connsiteX4" fmla="*/ 557731 w 1281821"/>
                    <a:gd name="connsiteY4" fmla="*/ 834310 h 1545972"/>
                    <a:gd name="connsiteX5" fmla="*/ 776359 w 1281821"/>
                    <a:gd name="connsiteY5" fmla="*/ 534626 h 1545972"/>
                    <a:gd name="connsiteX6" fmla="*/ 908811 w 1281821"/>
                    <a:gd name="connsiteY6" fmla="*/ 366360 h 1545972"/>
                    <a:gd name="connsiteX7" fmla="*/ 1024102 w 1281821"/>
                    <a:gd name="connsiteY7" fmla="*/ 206720 h 1545972"/>
                    <a:gd name="connsiteX8" fmla="*/ 1172235 w 1281821"/>
                    <a:gd name="connsiteY8" fmla="*/ 0 h 1545972"/>
                    <a:gd name="connsiteX9" fmla="*/ 1281821 w 1281821"/>
                    <a:gd name="connsiteY9" fmla="*/ 24756 h 1545972"/>
                    <a:gd name="connsiteX10" fmla="*/ 1135101 w 1281821"/>
                    <a:gd name="connsiteY10" fmla="*/ 255336 h 1545972"/>
                    <a:gd name="connsiteX11" fmla="*/ 1014578 w 1281821"/>
                    <a:gd name="connsiteY11" fmla="*/ 424970 h 1545972"/>
                    <a:gd name="connsiteX12" fmla="*/ 848809 w 1281821"/>
                    <a:gd name="connsiteY12" fmla="*/ 635558 h 1545972"/>
                    <a:gd name="connsiteX13" fmla="*/ 645413 w 1281821"/>
                    <a:gd name="connsiteY13" fmla="*/ 904309 h 1545972"/>
                    <a:gd name="connsiteX14" fmla="*/ 383454 w 1281821"/>
                    <a:gd name="connsiteY14" fmla="*/ 1211182 h 1545972"/>
                    <a:gd name="connsiteX15" fmla="*/ 275824 w 1281821"/>
                    <a:gd name="connsiteY15" fmla="*/ 1407507 h 1545972"/>
                    <a:gd name="connsiteX16" fmla="*/ 145352 w 1281821"/>
                    <a:gd name="connsiteY16" fmla="*/ 1533760 h 1545972"/>
                    <a:gd name="connsiteX17" fmla="*/ 82897 w 1281821"/>
                    <a:gd name="connsiteY17" fmla="*/ 1539985 h 1545972"/>
                    <a:gd name="connsiteX0" fmla="*/ 56703 w 1281821"/>
                    <a:gd name="connsiteY0" fmla="*/ 1539985 h 1545972"/>
                    <a:gd name="connsiteX1" fmla="*/ 0 w 1281821"/>
                    <a:gd name="connsiteY1" fmla="*/ 1530459 h 1545972"/>
                    <a:gd name="connsiteX2" fmla="*/ 149572 w 1281821"/>
                    <a:gd name="connsiteY2" fmla="*/ 1345571 h 1545972"/>
                    <a:gd name="connsiteX3" fmla="*/ 363884 w 1281821"/>
                    <a:gd name="connsiteY3" fmla="*/ 1063523 h 1545972"/>
                    <a:gd name="connsiteX4" fmla="*/ 557731 w 1281821"/>
                    <a:gd name="connsiteY4" fmla="*/ 834310 h 1545972"/>
                    <a:gd name="connsiteX5" fmla="*/ 776359 w 1281821"/>
                    <a:gd name="connsiteY5" fmla="*/ 534626 h 1545972"/>
                    <a:gd name="connsiteX6" fmla="*/ 908811 w 1281821"/>
                    <a:gd name="connsiteY6" fmla="*/ 366360 h 1545972"/>
                    <a:gd name="connsiteX7" fmla="*/ 1024102 w 1281821"/>
                    <a:gd name="connsiteY7" fmla="*/ 206720 h 1545972"/>
                    <a:gd name="connsiteX8" fmla="*/ 1172235 w 1281821"/>
                    <a:gd name="connsiteY8" fmla="*/ 0 h 1545972"/>
                    <a:gd name="connsiteX9" fmla="*/ 1281821 w 1281821"/>
                    <a:gd name="connsiteY9" fmla="*/ 24756 h 1545972"/>
                    <a:gd name="connsiteX10" fmla="*/ 1135101 w 1281821"/>
                    <a:gd name="connsiteY10" fmla="*/ 255336 h 1545972"/>
                    <a:gd name="connsiteX11" fmla="*/ 1014578 w 1281821"/>
                    <a:gd name="connsiteY11" fmla="*/ 424970 h 1545972"/>
                    <a:gd name="connsiteX12" fmla="*/ 848809 w 1281821"/>
                    <a:gd name="connsiteY12" fmla="*/ 635558 h 1545972"/>
                    <a:gd name="connsiteX13" fmla="*/ 645413 w 1281821"/>
                    <a:gd name="connsiteY13" fmla="*/ 904309 h 1545972"/>
                    <a:gd name="connsiteX14" fmla="*/ 383454 w 1281821"/>
                    <a:gd name="connsiteY14" fmla="*/ 1211182 h 1545972"/>
                    <a:gd name="connsiteX15" fmla="*/ 275824 w 1281821"/>
                    <a:gd name="connsiteY15" fmla="*/ 1407507 h 1545972"/>
                    <a:gd name="connsiteX16" fmla="*/ 145352 w 1281821"/>
                    <a:gd name="connsiteY16" fmla="*/ 1533760 h 1545972"/>
                    <a:gd name="connsiteX17" fmla="*/ 56703 w 1281821"/>
                    <a:gd name="connsiteY17" fmla="*/ 1539985 h 1545972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75824 w 1281821"/>
                    <a:gd name="connsiteY15" fmla="*/ 1407507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383454 w 1281821"/>
                    <a:gd name="connsiteY14" fmla="*/ 1211182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45413 w 1281821"/>
                    <a:gd name="connsiteY13" fmla="*/ 904309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48809 w 1281821"/>
                    <a:gd name="connsiteY12" fmla="*/ 635558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4578 w 1281821"/>
                    <a:gd name="connsiteY11" fmla="*/ 424970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35101 w 1281821"/>
                    <a:gd name="connsiteY10" fmla="*/ 255336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225818 w 1281821"/>
                    <a:gd name="connsiteY15" fmla="*/ 1393219 h 1545849"/>
                    <a:gd name="connsiteX16" fmla="*/ 114395 w 1281821"/>
                    <a:gd name="connsiteY16" fmla="*/ 1536141 h 1545849"/>
                    <a:gd name="connsiteX17" fmla="*/ 56703 w 1281821"/>
                    <a:gd name="connsiteY17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40604 w 1281821"/>
                    <a:gd name="connsiteY14" fmla="*/ 1130219 h 1545849"/>
                    <a:gd name="connsiteX15" fmla="*/ 332297 w 1281821"/>
                    <a:gd name="connsiteY15" fmla="*/ 1262608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32297 w 1281821"/>
                    <a:gd name="connsiteY15" fmla="*/ 1262608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15628 w 1281821"/>
                    <a:gd name="connsiteY15" fmla="*/ 1231652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15628 w 1281821"/>
                    <a:gd name="connsiteY15" fmla="*/ 1231652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15628 w 1281821"/>
                    <a:gd name="connsiteY15" fmla="*/ 1231652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25818 w 1281821"/>
                    <a:gd name="connsiteY16" fmla="*/ 1393219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2011 w 1281821"/>
                    <a:gd name="connsiteY16" fmla="*/ 1357500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2011 w 1281821"/>
                    <a:gd name="connsiteY16" fmla="*/ 1357500 h 1545849"/>
                    <a:gd name="connsiteX17" fmla="*/ 114395 w 1281821"/>
                    <a:gd name="connsiteY17" fmla="*/ 1536141 h 1545849"/>
                    <a:gd name="connsiteX18" fmla="*/ 56703 w 1281821"/>
                    <a:gd name="connsiteY18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2011 w 1281821"/>
                    <a:gd name="connsiteY16" fmla="*/ 1357500 h 1545849"/>
                    <a:gd name="connsiteX17" fmla="*/ 208472 w 1281821"/>
                    <a:gd name="connsiteY17" fmla="*/ 1429296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08472 w 1281821"/>
                    <a:gd name="connsiteY17" fmla="*/ 1429296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650176 w 1281821"/>
                    <a:gd name="connsiteY13" fmla="*/ 868590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863096 w 1281821"/>
                    <a:gd name="connsiteY12" fmla="*/ 590314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74989 w 1281821"/>
                    <a:gd name="connsiteY12" fmla="*/ 730808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74989 w 1281821"/>
                    <a:gd name="connsiteY12" fmla="*/ 730808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74989 w 1281821"/>
                    <a:gd name="connsiteY12" fmla="*/ 730808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55939 w 1281821"/>
                    <a:gd name="connsiteY12" fmla="*/ 757002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19341 w 1281821"/>
                    <a:gd name="connsiteY11" fmla="*/ 389252 h 1545849"/>
                    <a:gd name="connsiteX12" fmla="*/ 755939 w 1281821"/>
                    <a:gd name="connsiteY12" fmla="*/ 757002 h 1545849"/>
                    <a:gd name="connsiteX13" fmla="*/ 750188 w 1281821"/>
                    <a:gd name="connsiteY13" fmla="*/ 1073377 h 1545849"/>
                    <a:gd name="connsiteX14" fmla="*/ 483467 w 1281821"/>
                    <a:gd name="connsiteY14" fmla="*/ 1349294 h 1545849"/>
                    <a:gd name="connsiteX15" fmla="*/ 320390 w 1281821"/>
                    <a:gd name="connsiteY15" fmla="*/ 1226889 h 1545849"/>
                    <a:gd name="connsiteX16" fmla="*/ 259155 w 1281821"/>
                    <a:gd name="connsiteY16" fmla="*/ 1236056 h 1545849"/>
                    <a:gd name="connsiteX17" fmla="*/ 251335 w 1281821"/>
                    <a:gd name="connsiteY17" fmla="*/ 1365002 h 1545849"/>
                    <a:gd name="connsiteX18" fmla="*/ 114395 w 1281821"/>
                    <a:gd name="connsiteY18" fmla="*/ 1536141 h 1545849"/>
                    <a:gd name="connsiteX19" fmla="*/ 56703 w 1281821"/>
                    <a:gd name="connsiteY19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147007 w 1281821"/>
                    <a:gd name="connsiteY10" fmla="*/ 20771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263689 w 1281821"/>
                    <a:gd name="connsiteY10" fmla="*/ 37916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281821"/>
                    <a:gd name="connsiteY0" fmla="*/ 1539985 h 1545849"/>
                    <a:gd name="connsiteX1" fmla="*/ 0 w 1281821"/>
                    <a:gd name="connsiteY1" fmla="*/ 1530459 h 1545849"/>
                    <a:gd name="connsiteX2" fmla="*/ 149572 w 1281821"/>
                    <a:gd name="connsiteY2" fmla="*/ 1345571 h 1545849"/>
                    <a:gd name="connsiteX3" fmla="*/ 363884 w 1281821"/>
                    <a:gd name="connsiteY3" fmla="*/ 1063523 h 1545849"/>
                    <a:gd name="connsiteX4" fmla="*/ 557731 w 1281821"/>
                    <a:gd name="connsiteY4" fmla="*/ 834310 h 1545849"/>
                    <a:gd name="connsiteX5" fmla="*/ 776359 w 1281821"/>
                    <a:gd name="connsiteY5" fmla="*/ 534626 h 1545849"/>
                    <a:gd name="connsiteX6" fmla="*/ 908811 w 1281821"/>
                    <a:gd name="connsiteY6" fmla="*/ 366360 h 1545849"/>
                    <a:gd name="connsiteX7" fmla="*/ 1024102 w 1281821"/>
                    <a:gd name="connsiteY7" fmla="*/ 206720 h 1545849"/>
                    <a:gd name="connsiteX8" fmla="*/ 1172235 w 1281821"/>
                    <a:gd name="connsiteY8" fmla="*/ 0 h 1545849"/>
                    <a:gd name="connsiteX9" fmla="*/ 1281821 w 1281821"/>
                    <a:gd name="connsiteY9" fmla="*/ 24756 h 1545849"/>
                    <a:gd name="connsiteX10" fmla="*/ 1263689 w 1281821"/>
                    <a:gd name="connsiteY10" fmla="*/ 379161 h 1545849"/>
                    <a:gd name="connsiteX11" fmla="*/ 1070484 w 1281821"/>
                    <a:gd name="connsiteY11" fmla="*/ 312489 h 1545849"/>
                    <a:gd name="connsiteX12" fmla="*/ 1019341 w 1281821"/>
                    <a:gd name="connsiteY12" fmla="*/ 389252 h 1545849"/>
                    <a:gd name="connsiteX13" fmla="*/ 755939 w 1281821"/>
                    <a:gd name="connsiteY13" fmla="*/ 757002 h 1545849"/>
                    <a:gd name="connsiteX14" fmla="*/ 750188 w 1281821"/>
                    <a:gd name="connsiteY14" fmla="*/ 1073377 h 1545849"/>
                    <a:gd name="connsiteX15" fmla="*/ 483467 w 1281821"/>
                    <a:gd name="connsiteY15" fmla="*/ 1349294 h 1545849"/>
                    <a:gd name="connsiteX16" fmla="*/ 320390 w 1281821"/>
                    <a:gd name="connsiteY16" fmla="*/ 1226889 h 1545849"/>
                    <a:gd name="connsiteX17" fmla="*/ 259155 w 1281821"/>
                    <a:gd name="connsiteY17" fmla="*/ 1236056 h 1545849"/>
                    <a:gd name="connsiteX18" fmla="*/ 251335 w 1281821"/>
                    <a:gd name="connsiteY18" fmla="*/ 1365002 h 1545849"/>
                    <a:gd name="connsiteX19" fmla="*/ 114395 w 1281821"/>
                    <a:gd name="connsiteY19" fmla="*/ 1536141 h 1545849"/>
                    <a:gd name="connsiteX20" fmla="*/ 56703 w 1281821"/>
                    <a:gd name="connsiteY20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263689 w 1970003"/>
                    <a:gd name="connsiteY10" fmla="*/ 379161 h 1545849"/>
                    <a:gd name="connsiteX11" fmla="*/ 1070484 w 1970003"/>
                    <a:gd name="connsiteY11" fmla="*/ 312489 h 1545849"/>
                    <a:gd name="connsiteX12" fmla="*/ 1019341 w 1970003"/>
                    <a:gd name="connsiteY12" fmla="*/ 389252 h 1545849"/>
                    <a:gd name="connsiteX13" fmla="*/ 755939 w 1970003"/>
                    <a:gd name="connsiteY13" fmla="*/ 757002 h 1545849"/>
                    <a:gd name="connsiteX14" fmla="*/ 750188 w 1970003"/>
                    <a:gd name="connsiteY14" fmla="*/ 1073377 h 1545849"/>
                    <a:gd name="connsiteX15" fmla="*/ 483467 w 1970003"/>
                    <a:gd name="connsiteY15" fmla="*/ 1349294 h 1545849"/>
                    <a:gd name="connsiteX16" fmla="*/ 320390 w 1970003"/>
                    <a:gd name="connsiteY16" fmla="*/ 1226889 h 1545849"/>
                    <a:gd name="connsiteX17" fmla="*/ 259155 w 1970003"/>
                    <a:gd name="connsiteY17" fmla="*/ 1236056 h 1545849"/>
                    <a:gd name="connsiteX18" fmla="*/ 251335 w 1970003"/>
                    <a:gd name="connsiteY18" fmla="*/ 1365002 h 1545849"/>
                    <a:gd name="connsiteX19" fmla="*/ 114395 w 1970003"/>
                    <a:gd name="connsiteY19" fmla="*/ 1536141 h 1545849"/>
                    <a:gd name="connsiteX20" fmla="*/ 56703 w 1970003"/>
                    <a:gd name="connsiteY20" fmla="*/ 1539985 h 1545849"/>
                    <a:gd name="connsiteX0" fmla="*/ 56703 w 2020776"/>
                    <a:gd name="connsiteY0" fmla="*/ 1539985 h 1545849"/>
                    <a:gd name="connsiteX1" fmla="*/ 0 w 2020776"/>
                    <a:gd name="connsiteY1" fmla="*/ 1530459 h 1545849"/>
                    <a:gd name="connsiteX2" fmla="*/ 149572 w 2020776"/>
                    <a:gd name="connsiteY2" fmla="*/ 1345571 h 1545849"/>
                    <a:gd name="connsiteX3" fmla="*/ 363884 w 2020776"/>
                    <a:gd name="connsiteY3" fmla="*/ 1063523 h 1545849"/>
                    <a:gd name="connsiteX4" fmla="*/ 557731 w 2020776"/>
                    <a:gd name="connsiteY4" fmla="*/ 834310 h 1545849"/>
                    <a:gd name="connsiteX5" fmla="*/ 776359 w 2020776"/>
                    <a:gd name="connsiteY5" fmla="*/ 534626 h 1545849"/>
                    <a:gd name="connsiteX6" fmla="*/ 908811 w 2020776"/>
                    <a:gd name="connsiteY6" fmla="*/ 366360 h 1545849"/>
                    <a:gd name="connsiteX7" fmla="*/ 1024102 w 2020776"/>
                    <a:gd name="connsiteY7" fmla="*/ 206720 h 1545849"/>
                    <a:gd name="connsiteX8" fmla="*/ 1172235 w 2020776"/>
                    <a:gd name="connsiteY8" fmla="*/ 0 h 1545849"/>
                    <a:gd name="connsiteX9" fmla="*/ 1970003 w 2020776"/>
                    <a:gd name="connsiteY9" fmla="*/ 191444 h 1545849"/>
                    <a:gd name="connsiteX10" fmla="*/ 1865822 w 2020776"/>
                    <a:gd name="connsiteY10" fmla="*/ 250577 h 1545849"/>
                    <a:gd name="connsiteX11" fmla="*/ 1263689 w 2020776"/>
                    <a:gd name="connsiteY11" fmla="*/ 379161 h 1545849"/>
                    <a:gd name="connsiteX12" fmla="*/ 1070484 w 2020776"/>
                    <a:gd name="connsiteY12" fmla="*/ 312489 h 1545849"/>
                    <a:gd name="connsiteX13" fmla="*/ 1019341 w 2020776"/>
                    <a:gd name="connsiteY13" fmla="*/ 389252 h 1545849"/>
                    <a:gd name="connsiteX14" fmla="*/ 755939 w 2020776"/>
                    <a:gd name="connsiteY14" fmla="*/ 757002 h 1545849"/>
                    <a:gd name="connsiteX15" fmla="*/ 750188 w 2020776"/>
                    <a:gd name="connsiteY15" fmla="*/ 1073377 h 1545849"/>
                    <a:gd name="connsiteX16" fmla="*/ 483467 w 2020776"/>
                    <a:gd name="connsiteY16" fmla="*/ 1349294 h 1545849"/>
                    <a:gd name="connsiteX17" fmla="*/ 320390 w 2020776"/>
                    <a:gd name="connsiteY17" fmla="*/ 1226889 h 1545849"/>
                    <a:gd name="connsiteX18" fmla="*/ 259155 w 2020776"/>
                    <a:gd name="connsiteY18" fmla="*/ 1236056 h 1545849"/>
                    <a:gd name="connsiteX19" fmla="*/ 251335 w 2020776"/>
                    <a:gd name="connsiteY19" fmla="*/ 1365002 h 1545849"/>
                    <a:gd name="connsiteX20" fmla="*/ 114395 w 2020776"/>
                    <a:gd name="connsiteY20" fmla="*/ 1536141 h 1545849"/>
                    <a:gd name="connsiteX21" fmla="*/ 56703 w 2020776"/>
                    <a:gd name="connsiteY21" fmla="*/ 1539985 h 1545849"/>
                    <a:gd name="connsiteX0" fmla="*/ 56703 w 2028108"/>
                    <a:gd name="connsiteY0" fmla="*/ 1539985 h 1545849"/>
                    <a:gd name="connsiteX1" fmla="*/ 0 w 2028108"/>
                    <a:gd name="connsiteY1" fmla="*/ 1530459 h 1545849"/>
                    <a:gd name="connsiteX2" fmla="*/ 149572 w 2028108"/>
                    <a:gd name="connsiteY2" fmla="*/ 1345571 h 1545849"/>
                    <a:gd name="connsiteX3" fmla="*/ 363884 w 2028108"/>
                    <a:gd name="connsiteY3" fmla="*/ 1063523 h 1545849"/>
                    <a:gd name="connsiteX4" fmla="*/ 557731 w 2028108"/>
                    <a:gd name="connsiteY4" fmla="*/ 834310 h 1545849"/>
                    <a:gd name="connsiteX5" fmla="*/ 776359 w 2028108"/>
                    <a:gd name="connsiteY5" fmla="*/ 534626 h 1545849"/>
                    <a:gd name="connsiteX6" fmla="*/ 908811 w 2028108"/>
                    <a:gd name="connsiteY6" fmla="*/ 366360 h 1545849"/>
                    <a:gd name="connsiteX7" fmla="*/ 1024102 w 2028108"/>
                    <a:gd name="connsiteY7" fmla="*/ 206720 h 1545849"/>
                    <a:gd name="connsiteX8" fmla="*/ 1172235 w 2028108"/>
                    <a:gd name="connsiteY8" fmla="*/ 0 h 1545849"/>
                    <a:gd name="connsiteX9" fmla="*/ 1970003 w 2028108"/>
                    <a:gd name="connsiteY9" fmla="*/ 191444 h 1545849"/>
                    <a:gd name="connsiteX10" fmla="*/ 1894397 w 2028108"/>
                    <a:gd name="connsiteY10" fmla="*/ 291058 h 1545849"/>
                    <a:gd name="connsiteX11" fmla="*/ 1263689 w 2028108"/>
                    <a:gd name="connsiteY11" fmla="*/ 379161 h 1545849"/>
                    <a:gd name="connsiteX12" fmla="*/ 1070484 w 2028108"/>
                    <a:gd name="connsiteY12" fmla="*/ 312489 h 1545849"/>
                    <a:gd name="connsiteX13" fmla="*/ 1019341 w 2028108"/>
                    <a:gd name="connsiteY13" fmla="*/ 389252 h 1545849"/>
                    <a:gd name="connsiteX14" fmla="*/ 755939 w 2028108"/>
                    <a:gd name="connsiteY14" fmla="*/ 757002 h 1545849"/>
                    <a:gd name="connsiteX15" fmla="*/ 750188 w 2028108"/>
                    <a:gd name="connsiteY15" fmla="*/ 1073377 h 1545849"/>
                    <a:gd name="connsiteX16" fmla="*/ 483467 w 2028108"/>
                    <a:gd name="connsiteY16" fmla="*/ 1349294 h 1545849"/>
                    <a:gd name="connsiteX17" fmla="*/ 320390 w 2028108"/>
                    <a:gd name="connsiteY17" fmla="*/ 1226889 h 1545849"/>
                    <a:gd name="connsiteX18" fmla="*/ 259155 w 2028108"/>
                    <a:gd name="connsiteY18" fmla="*/ 1236056 h 1545849"/>
                    <a:gd name="connsiteX19" fmla="*/ 251335 w 2028108"/>
                    <a:gd name="connsiteY19" fmla="*/ 1365002 h 1545849"/>
                    <a:gd name="connsiteX20" fmla="*/ 114395 w 2028108"/>
                    <a:gd name="connsiteY20" fmla="*/ 1536141 h 1545849"/>
                    <a:gd name="connsiteX21" fmla="*/ 56703 w 2028108"/>
                    <a:gd name="connsiteY21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894397 w 1970003"/>
                    <a:gd name="connsiteY10" fmla="*/ 291058 h 1545849"/>
                    <a:gd name="connsiteX11" fmla="*/ 1263689 w 1970003"/>
                    <a:gd name="connsiteY11" fmla="*/ 379161 h 1545849"/>
                    <a:gd name="connsiteX12" fmla="*/ 1070484 w 1970003"/>
                    <a:gd name="connsiteY12" fmla="*/ 312489 h 1545849"/>
                    <a:gd name="connsiteX13" fmla="*/ 1019341 w 1970003"/>
                    <a:gd name="connsiteY13" fmla="*/ 389252 h 1545849"/>
                    <a:gd name="connsiteX14" fmla="*/ 755939 w 1970003"/>
                    <a:gd name="connsiteY14" fmla="*/ 757002 h 1545849"/>
                    <a:gd name="connsiteX15" fmla="*/ 750188 w 1970003"/>
                    <a:gd name="connsiteY15" fmla="*/ 1073377 h 1545849"/>
                    <a:gd name="connsiteX16" fmla="*/ 483467 w 1970003"/>
                    <a:gd name="connsiteY16" fmla="*/ 1349294 h 1545849"/>
                    <a:gd name="connsiteX17" fmla="*/ 320390 w 1970003"/>
                    <a:gd name="connsiteY17" fmla="*/ 1226889 h 1545849"/>
                    <a:gd name="connsiteX18" fmla="*/ 259155 w 1970003"/>
                    <a:gd name="connsiteY18" fmla="*/ 1236056 h 1545849"/>
                    <a:gd name="connsiteX19" fmla="*/ 251335 w 1970003"/>
                    <a:gd name="connsiteY19" fmla="*/ 1365002 h 1545849"/>
                    <a:gd name="connsiteX20" fmla="*/ 114395 w 1970003"/>
                    <a:gd name="connsiteY20" fmla="*/ 1536141 h 1545849"/>
                    <a:gd name="connsiteX21" fmla="*/ 56703 w 1970003"/>
                    <a:gd name="connsiteY21" fmla="*/ 1539985 h 1545849"/>
                    <a:gd name="connsiteX0" fmla="*/ 56703 w 1996758"/>
                    <a:gd name="connsiteY0" fmla="*/ 1539985 h 1545849"/>
                    <a:gd name="connsiteX1" fmla="*/ 0 w 1996758"/>
                    <a:gd name="connsiteY1" fmla="*/ 1530459 h 1545849"/>
                    <a:gd name="connsiteX2" fmla="*/ 149572 w 1996758"/>
                    <a:gd name="connsiteY2" fmla="*/ 1345571 h 1545849"/>
                    <a:gd name="connsiteX3" fmla="*/ 363884 w 1996758"/>
                    <a:gd name="connsiteY3" fmla="*/ 1063523 h 1545849"/>
                    <a:gd name="connsiteX4" fmla="*/ 557731 w 1996758"/>
                    <a:gd name="connsiteY4" fmla="*/ 834310 h 1545849"/>
                    <a:gd name="connsiteX5" fmla="*/ 776359 w 1996758"/>
                    <a:gd name="connsiteY5" fmla="*/ 534626 h 1545849"/>
                    <a:gd name="connsiteX6" fmla="*/ 908811 w 1996758"/>
                    <a:gd name="connsiteY6" fmla="*/ 366360 h 1545849"/>
                    <a:gd name="connsiteX7" fmla="*/ 1024102 w 1996758"/>
                    <a:gd name="connsiteY7" fmla="*/ 206720 h 1545849"/>
                    <a:gd name="connsiteX8" fmla="*/ 1172235 w 1996758"/>
                    <a:gd name="connsiteY8" fmla="*/ 0 h 1545849"/>
                    <a:gd name="connsiteX9" fmla="*/ 1970003 w 1996758"/>
                    <a:gd name="connsiteY9" fmla="*/ 191444 h 1545849"/>
                    <a:gd name="connsiteX10" fmla="*/ 1946785 w 1996758"/>
                    <a:gd name="connsiteY10" fmla="*/ 269627 h 1545849"/>
                    <a:gd name="connsiteX11" fmla="*/ 1263689 w 1996758"/>
                    <a:gd name="connsiteY11" fmla="*/ 379161 h 1545849"/>
                    <a:gd name="connsiteX12" fmla="*/ 1070484 w 1996758"/>
                    <a:gd name="connsiteY12" fmla="*/ 312489 h 1545849"/>
                    <a:gd name="connsiteX13" fmla="*/ 1019341 w 1996758"/>
                    <a:gd name="connsiteY13" fmla="*/ 389252 h 1545849"/>
                    <a:gd name="connsiteX14" fmla="*/ 755939 w 1996758"/>
                    <a:gd name="connsiteY14" fmla="*/ 757002 h 1545849"/>
                    <a:gd name="connsiteX15" fmla="*/ 750188 w 1996758"/>
                    <a:gd name="connsiteY15" fmla="*/ 1073377 h 1545849"/>
                    <a:gd name="connsiteX16" fmla="*/ 483467 w 1996758"/>
                    <a:gd name="connsiteY16" fmla="*/ 1349294 h 1545849"/>
                    <a:gd name="connsiteX17" fmla="*/ 320390 w 1996758"/>
                    <a:gd name="connsiteY17" fmla="*/ 1226889 h 1545849"/>
                    <a:gd name="connsiteX18" fmla="*/ 259155 w 1996758"/>
                    <a:gd name="connsiteY18" fmla="*/ 1236056 h 1545849"/>
                    <a:gd name="connsiteX19" fmla="*/ 251335 w 1996758"/>
                    <a:gd name="connsiteY19" fmla="*/ 1365002 h 1545849"/>
                    <a:gd name="connsiteX20" fmla="*/ 114395 w 1996758"/>
                    <a:gd name="connsiteY20" fmla="*/ 1536141 h 1545849"/>
                    <a:gd name="connsiteX21" fmla="*/ 56703 w 1996758"/>
                    <a:gd name="connsiteY21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263689 w 1970003"/>
                    <a:gd name="connsiteY11" fmla="*/ 379161 h 1545849"/>
                    <a:gd name="connsiteX12" fmla="*/ 1070484 w 1970003"/>
                    <a:gd name="connsiteY12" fmla="*/ 312489 h 1545849"/>
                    <a:gd name="connsiteX13" fmla="*/ 1019341 w 1970003"/>
                    <a:gd name="connsiteY13" fmla="*/ 389252 h 1545849"/>
                    <a:gd name="connsiteX14" fmla="*/ 755939 w 1970003"/>
                    <a:gd name="connsiteY14" fmla="*/ 757002 h 1545849"/>
                    <a:gd name="connsiteX15" fmla="*/ 750188 w 1970003"/>
                    <a:gd name="connsiteY15" fmla="*/ 1073377 h 1545849"/>
                    <a:gd name="connsiteX16" fmla="*/ 483467 w 1970003"/>
                    <a:gd name="connsiteY16" fmla="*/ 1349294 h 1545849"/>
                    <a:gd name="connsiteX17" fmla="*/ 320390 w 1970003"/>
                    <a:gd name="connsiteY17" fmla="*/ 1226889 h 1545849"/>
                    <a:gd name="connsiteX18" fmla="*/ 259155 w 1970003"/>
                    <a:gd name="connsiteY18" fmla="*/ 1236056 h 1545849"/>
                    <a:gd name="connsiteX19" fmla="*/ 251335 w 1970003"/>
                    <a:gd name="connsiteY19" fmla="*/ 1365002 h 1545849"/>
                    <a:gd name="connsiteX20" fmla="*/ 114395 w 1970003"/>
                    <a:gd name="connsiteY20" fmla="*/ 1536141 h 1545849"/>
                    <a:gd name="connsiteX21" fmla="*/ 56703 w 1970003"/>
                    <a:gd name="connsiteY21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2953 w 1970003"/>
                    <a:gd name="connsiteY11" fmla="*/ 302964 h 1545849"/>
                    <a:gd name="connsiteX12" fmla="*/ 1263689 w 1970003"/>
                    <a:gd name="connsiteY12" fmla="*/ 379161 h 1545849"/>
                    <a:gd name="connsiteX13" fmla="*/ 1070484 w 1970003"/>
                    <a:gd name="connsiteY13" fmla="*/ 312489 h 1545849"/>
                    <a:gd name="connsiteX14" fmla="*/ 1019341 w 1970003"/>
                    <a:gd name="connsiteY14" fmla="*/ 389252 h 1545849"/>
                    <a:gd name="connsiteX15" fmla="*/ 755939 w 1970003"/>
                    <a:gd name="connsiteY15" fmla="*/ 757002 h 1545849"/>
                    <a:gd name="connsiteX16" fmla="*/ 750188 w 1970003"/>
                    <a:gd name="connsiteY16" fmla="*/ 1073377 h 1545849"/>
                    <a:gd name="connsiteX17" fmla="*/ 483467 w 1970003"/>
                    <a:gd name="connsiteY17" fmla="*/ 1349294 h 1545849"/>
                    <a:gd name="connsiteX18" fmla="*/ 320390 w 1970003"/>
                    <a:gd name="connsiteY18" fmla="*/ 1226889 h 1545849"/>
                    <a:gd name="connsiteX19" fmla="*/ 259155 w 1970003"/>
                    <a:gd name="connsiteY19" fmla="*/ 1236056 h 1545849"/>
                    <a:gd name="connsiteX20" fmla="*/ 251335 w 1970003"/>
                    <a:gd name="connsiteY20" fmla="*/ 1365002 h 1545849"/>
                    <a:gd name="connsiteX21" fmla="*/ 114395 w 1970003"/>
                    <a:gd name="connsiteY21" fmla="*/ 1536141 h 1545849"/>
                    <a:gd name="connsiteX22" fmla="*/ 56703 w 1970003"/>
                    <a:gd name="connsiteY22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263689 w 1970003"/>
                    <a:gd name="connsiteY12" fmla="*/ 379161 h 1545849"/>
                    <a:gd name="connsiteX13" fmla="*/ 1070484 w 1970003"/>
                    <a:gd name="connsiteY13" fmla="*/ 312489 h 1545849"/>
                    <a:gd name="connsiteX14" fmla="*/ 1019341 w 1970003"/>
                    <a:gd name="connsiteY14" fmla="*/ 389252 h 1545849"/>
                    <a:gd name="connsiteX15" fmla="*/ 755939 w 1970003"/>
                    <a:gd name="connsiteY15" fmla="*/ 757002 h 1545849"/>
                    <a:gd name="connsiteX16" fmla="*/ 750188 w 1970003"/>
                    <a:gd name="connsiteY16" fmla="*/ 1073377 h 1545849"/>
                    <a:gd name="connsiteX17" fmla="*/ 483467 w 1970003"/>
                    <a:gd name="connsiteY17" fmla="*/ 1349294 h 1545849"/>
                    <a:gd name="connsiteX18" fmla="*/ 320390 w 1970003"/>
                    <a:gd name="connsiteY18" fmla="*/ 1226889 h 1545849"/>
                    <a:gd name="connsiteX19" fmla="*/ 259155 w 1970003"/>
                    <a:gd name="connsiteY19" fmla="*/ 1236056 h 1545849"/>
                    <a:gd name="connsiteX20" fmla="*/ 251335 w 1970003"/>
                    <a:gd name="connsiteY20" fmla="*/ 1365002 h 1545849"/>
                    <a:gd name="connsiteX21" fmla="*/ 114395 w 1970003"/>
                    <a:gd name="connsiteY21" fmla="*/ 1536141 h 1545849"/>
                    <a:gd name="connsiteX22" fmla="*/ 56703 w 1970003"/>
                    <a:gd name="connsiteY22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08647 w 1970003"/>
                    <a:gd name="connsiteY12" fmla="*/ 255339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93449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3689 w 1970003"/>
                    <a:gd name="connsiteY13" fmla="*/ 393449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6070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46785 w 1970003"/>
                    <a:gd name="connsiteY10" fmla="*/ 269627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6070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70003"/>
                    <a:gd name="connsiteY0" fmla="*/ 1539985 h 1545849"/>
                    <a:gd name="connsiteX1" fmla="*/ 0 w 1970003"/>
                    <a:gd name="connsiteY1" fmla="*/ 1530459 h 1545849"/>
                    <a:gd name="connsiteX2" fmla="*/ 149572 w 1970003"/>
                    <a:gd name="connsiteY2" fmla="*/ 1345571 h 1545849"/>
                    <a:gd name="connsiteX3" fmla="*/ 363884 w 1970003"/>
                    <a:gd name="connsiteY3" fmla="*/ 1063523 h 1545849"/>
                    <a:gd name="connsiteX4" fmla="*/ 557731 w 1970003"/>
                    <a:gd name="connsiteY4" fmla="*/ 834310 h 1545849"/>
                    <a:gd name="connsiteX5" fmla="*/ 776359 w 1970003"/>
                    <a:gd name="connsiteY5" fmla="*/ 534626 h 1545849"/>
                    <a:gd name="connsiteX6" fmla="*/ 908811 w 1970003"/>
                    <a:gd name="connsiteY6" fmla="*/ 366360 h 1545849"/>
                    <a:gd name="connsiteX7" fmla="*/ 1024102 w 1970003"/>
                    <a:gd name="connsiteY7" fmla="*/ 206720 h 1545849"/>
                    <a:gd name="connsiteX8" fmla="*/ 1172235 w 1970003"/>
                    <a:gd name="connsiteY8" fmla="*/ 0 h 1545849"/>
                    <a:gd name="connsiteX9" fmla="*/ 1970003 w 1970003"/>
                    <a:gd name="connsiteY9" fmla="*/ 191444 h 1545849"/>
                    <a:gd name="connsiteX10" fmla="*/ 1908685 w 1970003"/>
                    <a:gd name="connsiteY10" fmla="*/ 255339 h 1545849"/>
                    <a:gd name="connsiteX11" fmla="*/ 1770572 w 1970003"/>
                    <a:gd name="connsiteY11" fmla="*/ 202951 h 1545849"/>
                    <a:gd name="connsiteX12" fmla="*/ 1611028 w 1970003"/>
                    <a:gd name="connsiteY12" fmla="*/ 200571 h 1545849"/>
                    <a:gd name="connsiteX13" fmla="*/ 1266070 w 1970003"/>
                    <a:gd name="connsiteY13" fmla="*/ 379161 h 1545849"/>
                    <a:gd name="connsiteX14" fmla="*/ 1070484 w 1970003"/>
                    <a:gd name="connsiteY14" fmla="*/ 312489 h 1545849"/>
                    <a:gd name="connsiteX15" fmla="*/ 1019341 w 1970003"/>
                    <a:gd name="connsiteY15" fmla="*/ 389252 h 1545849"/>
                    <a:gd name="connsiteX16" fmla="*/ 755939 w 1970003"/>
                    <a:gd name="connsiteY16" fmla="*/ 757002 h 1545849"/>
                    <a:gd name="connsiteX17" fmla="*/ 750188 w 1970003"/>
                    <a:gd name="connsiteY17" fmla="*/ 1073377 h 1545849"/>
                    <a:gd name="connsiteX18" fmla="*/ 483467 w 1970003"/>
                    <a:gd name="connsiteY18" fmla="*/ 1349294 h 1545849"/>
                    <a:gd name="connsiteX19" fmla="*/ 320390 w 1970003"/>
                    <a:gd name="connsiteY19" fmla="*/ 1226889 h 1545849"/>
                    <a:gd name="connsiteX20" fmla="*/ 259155 w 1970003"/>
                    <a:gd name="connsiteY20" fmla="*/ 1236056 h 1545849"/>
                    <a:gd name="connsiteX21" fmla="*/ 251335 w 1970003"/>
                    <a:gd name="connsiteY21" fmla="*/ 1365002 h 1545849"/>
                    <a:gd name="connsiteX22" fmla="*/ 114395 w 1970003"/>
                    <a:gd name="connsiteY22" fmla="*/ 1536141 h 1545849"/>
                    <a:gd name="connsiteX23" fmla="*/ 56703 w 1970003"/>
                    <a:gd name="connsiteY23" fmla="*/ 1539985 h 1545849"/>
                    <a:gd name="connsiteX0" fmla="*/ 56703 w 1936665"/>
                    <a:gd name="connsiteY0" fmla="*/ 1539985 h 1545849"/>
                    <a:gd name="connsiteX1" fmla="*/ 0 w 1936665"/>
                    <a:gd name="connsiteY1" fmla="*/ 1530459 h 1545849"/>
                    <a:gd name="connsiteX2" fmla="*/ 149572 w 1936665"/>
                    <a:gd name="connsiteY2" fmla="*/ 1345571 h 1545849"/>
                    <a:gd name="connsiteX3" fmla="*/ 363884 w 1936665"/>
                    <a:gd name="connsiteY3" fmla="*/ 1063523 h 1545849"/>
                    <a:gd name="connsiteX4" fmla="*/ 557731 w 1936665"/>
                    <a:gd name="connsiteY4" fmla="*/ 834310 h 1545849"/>
                    <a:gd name="connsiteX5" fmla="*/ 776359 w 1936665"/>
                    <a:gd name="connsiteY5" fmla="*/ 534626 h 1545849"/>
                    <a:gd name="connsiteX6" fmla="*/ 908811 w 1936665"/>
                    <a:gd name="connsiteY6" fmla="*/ 366360 h 1545849"/>
                    <a:gd name="connsiteX7" fmla="*/ 1024102 w 1936665"/>
                    <a:gd name="connsiteY7" fmla="*/ 206720 h 1545849"/>
                    <a:gd name="connsiteX8" fmla="*/ 1172235 w 1936665"/>
                    <a:gd name="connsiteY8" fmla="*/ 0 h 1545849"/>
                    <a:gd name="connsiteX9" fmla="*/ 1936665 w 1936665"/>
                    <a:gd name="connsiteY9" fmla="*/ 174775 h 1545849"/>
                    <a:gd name="connsiteX10" fmla="*/ 1908685 w 1936665"/>
                    <a:gd name="connsiteY10" fmla="*/ 255339 h 1545849"/>
                    <a:gd name="connsiteX11" fmla="*/ 1770572 w 1936665"/>
                    <a:gd name="connsiteY11" fmla="*/ 202951 h 1545849"/>
                    <a:gd name="connsiteX12" fmla="*/ 1611028 w 1936665"/>
                    <a:gd name="connsiteY12" fmla="*/ 200571 h 1545849"/>
                    <a:gd name="connsiteX13" fmla="*/ 1266070 w 1936665"/>
                    <a:gd name="connsiteY13" fmla="*/ 379161 h 1545849"/>
                    <a:gd name="connsiteX14" fmla="*/ 1070484 w 1936665"/>
                    <a:gd name="connsiteY14" fmla="*/ 312489 h 1545849"/>
                    <a:gd name="connsiteX15" fmla="*/ 1019341 w 1936665"/>
                    <a:gd name="connsiteY15" fmla="*/ 389252 h 1545849"/>
                    <a:gd name="connsiteX16" fmla="*/ 755939 w 1936665"/>
                    <a:gd name="connsiteY16" fmla="*/ 757002 h 1545849"/>
                    <a:gd name="connsiteX17" fmla="*/ 750188 w 1936665"/>
                    <a:gd name="connsiteY17" fmla="*/ 1073377 h 1545849"/>
                    <a:gd name="connsiteX18" fmla="*/ 483467 w 1936665"/>
                    <a:gd name="connsiteY18" fmla="*/ 1349294 h 1545849"/>
                    <a:gd name="connsiteX19" fmla="*/ 320390 w 1936665"/>
                    <a:gd name="connsiteY19" fmla="*/ 1226889 h 1545849"/>
                    <a:gd name="connsiteX20" fmla="*/ 259155 w 1936665"/>
                    <a:gd name="connsiteY20" fmla="*/ 1236056 h 1545849"/>
                    <a:gd name="connsiteX21" fmla="*/ 251335 w 1936665"/>
                    <a:gd name="connsiteY21" fmla="*/ 1365002 h 1545849"/>
                    <a:gd name="connsiteX22" fmla="*/ 114395 w 1936665"/>
                    <a:gd name="connsiteY22" fmla="*/ 1536141 h 1545849"/>
                    <a:gd name="connsiteX23" fmla="*/ 56703 w 1936665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08685 w 1943809"/>
                    <a:gd name="connsiteY10" fmla="*/ 255339 h 1545849"/>
                    <a:gd name="connsiteX11" fmla="*/ 1770572 w 1943809"/>
                    <a:gd name="connsiteY11" fmla="*/ 202951 h 1545849"/>
                    <a:gd name="connsiteX12" fmla="*/ 1611028 w 1943809"/>
                    <a:gd name="connsiteY12" fmla="*/ 200571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1028 w 1943809"/>
                    <a:gd name="connsiteY12" fmla="*/ 200571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1028 w 1943809"/>
                    <a:gd name="connsiteY12" fmla="*/ 200571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1028 w 1943809"/>
                    <a:gd name="connsiteY12" fmla="*/ 200571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755939 w 1943809"/>
                    <a:gd name="connsiteY16" fmla="*/ 757002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1019341 w 1943809"/>
                    <a:gd name="connsiteY15" fmla="*/ 389252 h 1545849"/>
                    <a:gd name="connsiteX16" fmla="*/ 867858 w 1943809"/>
                    <a:gd name="connsiteY16" fmla="*/ 587933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1070484 w 1943809"/>
                    <a:gd name="connsiteY14" fmla="*/ 312489 h 1545849"/>
                    <a:gd name="connsiteX15" fmla="*/ 831223 w 1943809"/>
                    <a:gd name="connsiteY15" fmla="*/ 470214 h 1545849"/>
                    <a:gd name="connsiteX16" fmla="*/ 867858 w 1943809"/>
                    <a:gd name="connsiteY16" fmla="*/ 587933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67858 w 1943809"/>
                    <a:gd name="connsiteY16" fmla="*/ 587933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20390 w 1943809"/>
                    <a:gd name="connsiteY19" fmla="*/ 12268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41821 w 1943809"/>
                    <a:gd name="connsiteY19" fmla="*/ 11506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83467 w 1943809"/>
                    <a:gd name="connsiteY18" fmla="*/ 1349294 h 1545849"/>
                    <a:gd name="connsiteX19" fmla="*/ 341821 w 1943809"/>
                    <a:gd name="connsiteY19" fmla="*/ 11506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92992 w 1943809"/>
                    <a:gd name="connsiteY18" fmla="*/ 1311194 h 1545849"/>
                    <a:gd name="connsiteX19" fmla="*/ 341821 w 1943809"/>
                    <a:gd name="connsiteY19" fmla="*/ 1150689 h 1545849"/>
                    <a:gd name="connsiteX20" fmla="*/ 259155 w 1943809"/>
                    <a:gd name="connsiteY20" fmla="*/ 1236056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92992 w 1943809"/>
                    <a:gd name="connsiteY18" fmla="*/ 1311194 h 1545849"/>
                    <a:gd name="connsiteX19" fmla="*/ 341821 w 1943809"/>
                    <a:gd name="connsiteY19" fmla="*/ 1150689 h 1545849"/>
                    <a:gd name="connsiteX20" fmla="*/ 206768 w 1943809"/>
                    <a:gd name="connsiteY20" fmla="*/ 1281299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  <a:gd name="connsiteX0" fmla="*/ 56703 w 1943809"/>
                    <a:gd name="connsiteY0" fmla="*/ 1539985 h 1545849"/>
                    <a:gd name="connsiteX1" fmla="*/ 0 w 1943809"/>
                    <a:gd name="connsiteY1" fmla="*/ 1530459 h 1545849"/>
                    <a:gd name="connsiteX2" fmla="*/ 149572 w 1943809"/>
                    <a:gd name="connsiteY2" fmla="*/ 1345571 h 1545849"/>
                    <a:gd name="connsiteX3" fmla="*/ 363884 w 1943809"/>
                    <a:gd name="connsiteY3" fmla="*/ 1063523 h 1545849"/>
                    <a:gd name="connsiteX4" fmla="*/ 557731 w 1943809"/>
                    <a:gd name="connsiteY4" fmla="*/ 834310 h 1545849"/>
                    <a:gd name="connsiteX5" fmla="*/ 776359 w 1943809"/>
                    <a:gd name="connsiteY5" fmla="*/ 534626 h 1545849"/>
                    <a:gd name="connsiteX6" fmla="*/ 908811 w 1943809"/>
                    <a:gd name="connsiteY6" fmla="*/ 366360 h 1545849"/>
                    <a:gd name="connsiteX7" fmla="*/ 1024102 w 1943809"/>
                    <a:gd name="connsiteY7" fmla="*/ 206720 h 1545849"/>
                    <a:gd name="connsiteX8" fmla="*/ 1172235 w 1943809"/>
                    <a:gd name="connsiteY8" fmla="*/ 0 h 1545849"/>
                    <a:gd name="connsiteX9" fmla="*/ 1943809 w 1943809"/>
                    <a:gd name="connsiteY9" fmla="*/ 177157 h 1545849"/>
                    <a:gd name="connsiteX10" fmla="*/ 1934879 w 1943809"/>
                    <a:gd name="connsiteY10" fmla="*/ 248195 h 1545849"/>
                    <a:gd name="connsiteX11" fmla="*/ 1770572 w 1943809"/>
                    <a:gd name="connsiteY11" fmla="*/ 202951 h 1545849"/>
                    <a:gd name="connsiteX12" fmla="*/ 1615790 w 1943809"/>
                    <a:gd name="connsiteY12" fmla="*/ 229146 h 1545849"/>
                    <a:gd name="connsiteX13" fmla="*/ 1266070 w 1943809"/>
                    <a:gd name="connsiteY13" fmla="*/ 379161 h 1545849"/>
                    <a:gd name="connsiteX14" fmla="*/ 999046 w 1943809"/>
                    <a:gd name="connsiteY14" fmla="*/ 257720 h 1545849"/>
                    <a:gd name="connsiteX15" fmla="*/ 831223 w 1943809"/>
                    <a:gd name="connsiteY15" fmla="*/ 470214 h 1545849"/>
                    <a:gd name="connsiteX16" fmla="*/ 882145 w 1943809"/>
                    <a:gd name="connsiteY16" fmla="*/ 578408 h 1545849"/>
                    <a:gd name="connsiteX17" fmla="*/ 750188 w 1943809"/>
                    <a:gd name="connsiteY17" fmla="*/ 1073377 h 1545849"/>
                    <a:gd name="connsiteX18" fmla="*/ 492992 w 1943809"/>
                    <a:gd name="connsiteY18" fmla="*/ 1311194 h 1545849"/>
                    <a:gd name="connsiteX19" fmla="*/ 341821 w 1943809"/>
                    <a:gd name="connsiteY19" fmla="*/ 1150689 h 1545849"/>
                    <a:gd name="connsiteX20" fmla="*/ 211530 w 1943809"/>
                    <a:gd name="connsiteY20" fmla="*/ 1264630 h 1545849"/>
                    <a:gd name="connsiteX21" fmla="*/ 251335 w 1943809"/>
                    <a:gd name="connsiteY21" fmla="*/ 1365002 h 1545849"/>
                    <a:gd name="connsiteX22" fmla="*/ 114395 w 1943809"/>
                    <a:gd name="connsiteY22" fmla="*/ 1536141 h 1545849"/>
                    <a:gd name="connsiteX23" fmla="*/ 56703 w 1943809"/>
                    <a:gd name="connsiteY23" fmla="*/ 1539985 h 154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943809" h="1545849">
                      <a:moveTo>
                        <a:pt x="56703" y="1539985"/>
                      </a:moveTo>
                      <a:cubicBezTo>
                        <a:pt x="37637" y="1539038"/>
                        <a:pt x="16272" y="1558892"/>
                        <a:pt x="0" y="1530459"/>
                      </a:cubicBezTo>
                      <a:cubicBezTo>
                        <a:pt x="57795" y="1472005"/>
                        <a:pt x="88925" y="1423394"/>
                        <a:pt x="149572" y="1345571"/>
                      </a:cubicBezTo>
                      <a:cubicBezTo>
                        <a:pt x="210219" y="1267748"/>
                        <a:pt x="295858" y="1148733"/>
                        <a:pt x="363884" y="1063523"/>
                      </a:cubicBezTo>
                      <a:cubicBezTo>
                        <a:pt x="431911" y="978313"/>
                        <a:pt x="484855" y="934205"/>
                        <a:pt x="557731" y="834310"/>
                      </a:cubicBezTo>
                      <a:lnTo>
                        <a:pt x="776359" y="534626"/>
                      </a:lnTo>
                      <a:cubicBezTo>
                        <a:pt x="834872" y="456634"/>
                        <a:pt x="867521" y="421011"/>
                        <a:pt x="908811" y="366360"/>
                      </a:cubicBezTo>
                      <a:cubicBezTo>
                        <a:pt x="950102" y="311709"/>
                        <a:pt x="985672" y="259933"/>
                        <a:pt x="1024102" y="206720"/>
                      </a:cubicBezTo>
                      <a:cubicBezTo>
                        <a:pt x="1067295" y="155888"/>
                        <a:pt x="1122138" y="67236"/>
                        <a:pt x="1172235" y="0"/>
                      </a:cubicBezTo>
                      <a:lnTo>
                        <a:pt x="1943809" y="177157"/>
                      </a:lnTo>
                      <a:cubicBezTo>
                        <a:pt x="1922675" y="231726"/>
                        <a:pt x="1938298" y="205003"/>
                        <a:pt x="1934879" y="248195"/>
                      </a:cubicBezTo>
                      <a:cubicBezTo>
                        <a:pt x="1902037" y="266782"/>
                        <a:pt x="1886802" y="229939"/>
                        <a:pt x="1770572" y="202951"/>
                      </a:cubicBezTo>
                      <a:cubicBezTo>
                        <a:pt x="1738029" y="200570"/>
                        <a:pt x="1721701" y="190254"/>
                        <a:pt x="1615790" y="229146"/>
                      </a:cubicBezTo>
                      <a:cubicBezTo>
                        <a:pt x="1483685" y="351382"/>
                        <a:pt x="1368861" y="374399"/>
                        <a:pt x="1266070" y="379161"/>
                      </a:cubicBezTo>
                      <a:cubicBezTo>
                        <a:pt x="1163279" y="383923"/>
                        <a:pt x="1079856" y="325095"/>
                        <a:pt x="999046" y="257720"/>
                      </a:cubicBezTo>
                      <a:cubicBezTo>
                        <a:pt x="977768" y="287977"/>
                        <a:pt x="850706" y="416766"/>
                        <a:pt x="831223" y="470214"/>
                      </a:cubicBezTo>
                      <a:cubicBezTo>
                        <a:pt x="811740" y="523662"/>
                        <a:pt x="927004" y="464387"/>
                        <a:pt x="882145" y="578408"/>
                      </a:cubicBezTo>
                      <a:cubicBezTo>
                        <a:pt x="1046837" y="730529"/>
                        <a:pt x="815047" y="951246"/>
                        <a:pt x="750188" y="1073377"/>
                      </a:cubicBezTo>
                      <a:cubicBezTo>
                        <a:pt x="685329" y="1195508"/>
                        <a:pt x="561053" y="1298309"/>
                        <a:pt x="492992" y="1311194"/>
                      </a:cubicBezTo>
                      <a:cubicBezTo>
                        <a:pt x="424931" y="1324079"/>
                        <a:pt x="356188" y="1242586"/>
                        <a:pt x="341821" y="1150689"/>
                      </a:cubicBezTo>
                      <a:cubicBezTo>
                        <a:pt x="322692" y="1073078"/>
                        <a:pt x="226611" y="1228911"/>
                        <a:pt x="211530" y="1264630"/>
                      </a:cubicBezTo>
                      <a:cubicBezTo>
                        <a:pt x="196449" y="1300349"/>
                        <a:pt x="267127" y="1304273"/>
                        <a:pt x="251335" y="1365002"/>
                      </a:cubicBezTo>
                      <a:cubicBezTo>
                        <a:pt x="228399" y="1394775"/>
                        <a:pt x="139690" y="1517693"/>
                        <a:pt x="114395" y="1536141"/>
                      </a:cubicBezTo>
                      <a:cubicBezTo>
                        <a:pt x="99926" y="1542185"/>
                        <a:pt x="75769" y="1540932"/>
                        <a:pt x="56703" y="1539985"/>
                      </a:cubicBezTo>
                      <a:close/>
                    </a:path>
                  </a:pathLst>
                </a:custGeom>
                <a:solidFill>
                  <a:srgbClr val="00C600">
                    <a:lumMod val="50000"/>
                  </a:srgbClr>
                </a:solidFill>
                <a:ln w="508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98" name="Vrije vorm 1">
                  <a:extLst>
                    <a:ext uri="{FF2B5EF4-FFF2-40B4-BE49-F238E27FC236}">
                      <a16:creationId xmlns="" xmlns:a16="http://schemas.microsoft.com/office/drawing/2014/main" id="{079EE0AF-F74C-46C0-8BC7-9E9381B392CA}"/>
                    </a:ext>
                  </a:extLst>
                </p:cNvPr>
                <p:cNvSpPr/>
                <p:nvPr/>
              </p:nvSpPr>
              <p:spPr bwMode="auto">
                <a:xfrm>
                  <a:off x="1758755" y="3718301"/>
                  <a:ext cx="740568" cy="142875"/>
                </a:xfrm>
                <a:custGeom>
                  <a:avLst/>
                  <a:gdLst>
                    <a:gd name="connsiteX0" fmla="*/ 0 w 690562"/>
                    <a:gd name="connsiteY0" fmla="*/ 142875 h 142875"/>
                    <a:gd name="connsiteX1" fmla="*/ 690562 w 690562"/>
                    <a:gd name="connsiteY1" fmla="*/ 100013 h 142875"/>
                    <a:gd name="connsiteX2" fmla="*/ 576262 w 690562"/>
                    <a:gd name="connsiteY2" fmla="*/ 0 h 142875"/>
                    <a:gd name="connsiteX3" fmla="*/ 85725 w 690562"/>
                    <a:gd name="connsiteY3" fmla="*/ 33338 h 142875"/>
                    <a:gd name="connsiteX4" fmla="*/ 0 w 690562"/>
                    <a:gd name="connsiteY4" fmla="*/ 142875 h 142875"/>
                    <a:gd name="connsiteX0" fmla="*/ 0 w 740568"/>
                    <a:gd name="connsiteY0" fmla="*/ 142875 h 142875"/>
                    <a:gd name="connsiteX1" fmla="*/ 740568 w 740568"/>
                    <a:gd name="connsiteY1" fmla="*/ 100013 h 142875"/>
                    <a:gd name="connsiteX2" fmla="*/ 576262 w 740568"/>
                    <a:gd name="connsiteY2" fmla="*/ 0 h 142875"/>
                    <a:gd name="connsiteX3" fmla="*/ 85725 w 740568"/>
                    <a:gd name="connsiteY3" fmla="*/ 33338 h 142875"/>
                    <a:gd name="connsiteX4" fmla="*/ 0 w 740568"/>
                    <a:gd name="connsiteY4" fmla="*/ 142875 h 142875"/>
                    <a:gd name="connsiteX0" fmla="*/ 0 w 740568"/>
                    <a:gd name="connsiteY0" fmla="*/ 142875 h 142875"/>
                    <a:gd name="connsiteX1" fmla="*/ 740568 w 740568"/>
                    <a:gd name="connsiteY1" fmla="*/ 100013 h 142875"/>
                    <a:gd name="connsiteX2" fmla="*/ 576262 w 740568"/>
                    <a:gd name="connsiteY2" fmla="*/ 0 h 142875"/>
                    <a:gd name="connsiteX3" fmla="*/ 85725 w 740568"/>
                    <a:gd name="connsiteY3" fmla="*/ 33338 h 142875"/>
                    <a:gd name="connsiteX4" fmla="*/ 0 w 740568"/>
                    <a:gd name="connsiteY4" fmla="*/ 142875 h 142875"/>
                    <a:gd name="connsiteX0" fmla="*/ 0 w 740568"/>
                    <a:gd name="connsiteY0" fmla="*/ 142875 h 142875"/>
                    <a:gd name="connsiteX1" fmla="*/ 740568 w 740568"/>
                    <a:gd name="connsiteY1" fmla="*/ 100013 h 142875"/>
                    <a:gd name="connsiteX2" fmla="*/ 576262 w 740568"/>
                    <a:gd name="connsiteY2" fmla="*/ 0 h 142875"/>
                    <a:gd name="connsiteX3" fmla="*/ 85725 w 740568"/>
                    <a:gd name="connsiteY3" fmla="*/ 33338 h 142875"/>
                    <a:gd name="connsiteX4" fmla="*/ 0 w 740568"/>
                    <a:gd name="connsiteY4" fmla="*/ 142875 h 142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0568" h="142875">
                      <a:moveTo>
                        <a:pt x="0" y="142875"/>
                      </a:moveTo>
                      <a:cubicBezTo>
                        <a:pt x="246856" y="128588"/>
                        <a:pt x="500855" y="128588"/>
                        <a:pt x="740568" y="100013"/>
                      </a:cubicBezTo>
                      <a:lnTo>
                        <a:pt x="576262" y="0"/>
                      </a:lnTo>
                      <a:lnTo>
                        <a:pt x="85725" y="33338"/>
                      </a:lnTo>
                      <a:lnTo>
                        <a:pt x="0" y="142875"/>
                      </a:lnTo>
                      <a:close/>
                    </a:path>
                  </a:pathLst>
                </a:custGeom>
                <a:solidFill>
                  <a:srgbClr val="FFFFFF">
                    <a:lumMod val="50000"/>
                  </a:srgbClr>
                </a:solidFill>
                <a:ln w="762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99" name="Freeform 7">
                  <a:extLst>
                    <a:ext uri="{FF2B5EF4-FFF2-40B4-BE49-F238E27FC236}">
                      <a16:creationId xmlns="" xmlns:a16="http://schemas.microsoft.com/office/drawing/2014/main" id="{143F24FF-3D48-4BF7-A1DD-E6562E561B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723832" y="2302250"/>
                  <a:ext cx="1212850" cy="1571625"/>
                </a:xfrm>
                <a:custGeom>
                  <a:avLst/>
                  <a:gdLst>
                    <a:gd name="T0" fmla="*/ 0 w 6107"/>
                    <a:gd name="T1" fmla="*/ 2147483647 h 10000"/>
                    <a:gd name="T2" fmla="*/ 2147483647 w 6107"/>
                    <a:gd name="T3" fmla="*/ 2147483647 h 10000"/>
                    <a:gd name="T4" fmla="*/ 2147483647 w 6107"/>
                    <a:gd name="T5" fmla="*/ 2147483647 h 10000"/>
                    <a:gd name="T6" fmla="*/ 2147483647 w 6107"/>
                    <a:gd name="T7" fmla="*/ 0 h 1000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107" h="10000">
                      <a:moveTo>
                        <a:pt x="0" y="10000"/>
                      </a:moveTo>
                      <a:cubicBezTo>
                        <a:pt x="2479" y="6015"/>
                        <a:pt x="2598" y="5951"/>
                        <a:pt x="3357" y="4731"/>
                      </a:cubicBezTo>
                      <a:cubicBezTo>
                        <a:pt x="4117" y="3511"/>
                        <a:pt x="4103" y="3473"/>
                        <a:pt x="4558" y="2681"/>
                      </a:cubicBezTo>
                      <a:cubicBezTo>
                        <a:pt x="5013" y="1888"/>
                        <a:pt x="4306" y="3147"/>
                        <a:pt x="6107" y="0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FFFF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ahoma" pitchFamily="34" charset="0"/>
                    <a:ea typeface="+mn-ea"/>
                    <a:cs typeface="Arial" pitchFamily="34" charset="0"/>
                  </a:endParaRPr>
                </a:p>
              </p:txBody>
            </p:sp>
            <p:pic>
              <p:nvPicPr>
                <p:cNvPr id="300" name="Picture 12">
                  <a:extLst>
                    <a:ext uri="{FF2B5EF4-FFF2-40B4-BE49-F238E27FC236}">
                      <a16:creationId xmlns="" xmlns:a16="http://schemas.microsoft.com/office/drawing/2014/main" id="{5FC0C24A-B3C7-4511-BE88-B678F00CD97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=""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8411197">
                  <a:off x="2576218" y="2636762"/>
                  <a:ext cx="203510" cy="5978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8" name="Group 4">
                  <a:extLst>
                    <a:ext uri="{FF2B5EF4-FFF2-40B4-BE49-F238E27FC236}">
                      <a16:creationId xmlns="" xmlns:a16="http://schemas.microsoft.com/office/drawing/2014/main" id="{FBF6D080-1EEF-45A2-B80F-FC0A6007A5B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88229">
                  <a:off x="2843020" y="2360987"/>
                  <a:ext cx="374650" cy="295275"/>
                  <a:chOff x="3735" y="1529"/>
                  <a:chExt cx="229" cy="186"/>
                </a:xfrm>
              </p:grpSpPr>
              <p:sp>
                <p:nvSpPr>
                  <p:cNvPr id="303" name="Line 6">
                    <a:extLst>
                      <a:ext uri="{FF2B5EF4-FFF2-40B4-BE49-F238E27FC236}">
                        <a16:creationId xmlns="" xmlns:a16="http://schemas.microsoft.com/office/drawing/2014/main" id="{34DD8114-1F2E-4618-8E92-55F34008C9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7" y="1637"/>
                    <a:ext cx="147" cy="64"/>
                  </a:xfrm>
                  <a:prstGeom prst="line">
                    <a:avLst/>
                  </a:prstGeom>
                  <a:noFill/>
                  <a:ln w="39688">
                    <a:solidFill>
                      <a:srgbClr val="CCCCCC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304" name="Line 7">
                    <a:extLst>
                      <a:ext uri="{FF2B5EF4-FFF2-40B4-BE49-F238E27FC236}">
                        <a16:creationId xmlns="" xmlns:a16="http://schemas.microsoft.com/office/drawing/2014/main" id="{4B8011A8-1A93-477D-848D-29D189E7A7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3" y="1651"/>
                    <a:ext cx="147" cy="64"/>
                  </a:xfrm>
                  <a:prstGeom prst="line">
                    <a:avLst/>
                  </a:prstGeom>
                  <a:noFill/>
                  <a:ln w="39688">
                    <a:solidFill>
                      <a:srgbClr val="CCCCCC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305" name="Line 8">
                    <a:extLst>
                      <a:ext uri="{FF2B5EF4-FFF2-40B4-BE49-F238E27FC236}">
                        <a16:creationId xmlns="" xmlns:a16="http://schemas.microsoft.com/office/drawing/2014/main" id="{FDE4499E-0017-4EAF-BF79-761C0A5BFB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882" y="1563"/>
                    <a:ext cx="82" cy="99"/>
                  </a:xfrm>
                  <a:prstGeom prst="line">
                    <a:avLst/>
                  </a:prstGeom>
                  <a:noFill/>
                  <a:ln w="39688">
                    <a:solidFill>
                      <a:srgbClr val="CCCCCC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306" name="Line 9">
                    <a:extLst>
                      <a:ext uri="{FF2B5EF4-FFF2-40B4-BE49-F238E27FC236}">
                        <a16:creationId xmlns="" xmlns:a16="http://schemas.microsoft.com/office/drawing/2014/main" id="{A1D1A93D-A7EF-42ED-A7CC-423C05B93D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5" y="1529"/>
                    <a:ext cx="62" cy="135"/>
                  </a:xfrm>
                  <a:prstGeom prst="line">
                    <a:avLst/>
                  </a:prstGeom>
                  <a:noFill/>
                  <a:ln w="39688">
                    <a:solidFill>
                      <a:srgbClr val="CCCCCC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307" name="Freeform 10">
                    <a:extLst>
                      <a:ext uri="{FF2B5EF4-FFF2-40B4-BE49-F238E27FC236}">
                        <a16:creationId xmlns="" xmlns:a16="http://schemas.microsoft.com/office/drawing/2014/main" id="{D04E2122-2E55-442B-AFAF-439A57968D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8" y="1576"/>
                    <a:ext cx="58" cy="58"/>
                  </a:xfrm>
                  <a:custGeom>
                    <a:avLst/>
                    <a:gdLst>
                      <a:gd name="T0" fmla="*/ 20 w 58"/>
                      <a:gd name="T1" fmla="*/ 0 h 58"/>
                      <a:gd name="T2" fmla="*/ 58 w 58"/>
                      <a:gd name="T3" fmla="*/ 37 h 58"/>
                      <a:gd name="T4" fmla="*/ 38 w 58"/>
                      <a:gd name="T5" fmla="*/ 58 h 58"/>
                      <a:gd name="T6" fmla="*/ 0 w 58"/>
                      <a:gd name="T7" fmla="*/ 21 h 58"/>
                      <a:gd name="T8" fmla="*/ 20 w 58"/>
                      <a:gd name="T9" fmla="*/ 0 h 5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8" h="58">
                        <a:moveTo>
                          <a:pt x="20" y="0"/>
                        </a:moveTo>
                        <a:lnTo>
                          <a:pt x="58" y="37"/>
                        </a:lnTo>
                        <a:lnTo>
                          <a:pt x="38" y="58"/>
                        </a:lnTo>
                        <a:lnTo>
                          <a:pt x="0" y="21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FFC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ahoma" pitchFamily="34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cxnSp>
              <p:nvCxnSpPr>
                <p:cNvPr id="302" name="Rechte verbindingslijn 26">
                  <a:extLst>
                    <a:ext uri="{FF2B5EF4-FFF2-40B4-BE49-F238E27FC236}">
                      <a16:creationId xmlns="" xmlns:a16="http://schemas.microsoft.com/office/drawing/2014/main" id="{E4879948-CFEC-4693-B843-948C68ED471D}"/>
                    </a:ext>
                  </a:extLst>
                </p:cNvPr>
                <p:cNvCxnSpPr/>
                <p:nvPr/>
              </p:nvCxnSpPr>
              <p:spPr bwMode="auto">
                <a:xfrm>
                  <a:off x="2752532" y="2262562"/>
                  <a:ext cx="952500" cy="230188"/>
                </a:xfrm>
                <a:prstGeom prst="line">
                  <a:avLst/>
                </a:prstGeom>
                <a:noFill/>
                <a:ln w="31750" cap="rnd" cmpd="sng" algn="ctr">
                  <a:solidFill>
                    <a:srgbClr val="DADADA">
                      <a:lumMod val="10000"/>
                    </a:srgbClr>
                  </a:solidFill>
                  <a:prstDash val="solid"/>
                </a:ln>
                <a:effectLst/>
              </p:spPr>
            </p:cxnSp>
          </p:grpSp>
          <p:grpSp>
            <p:nvGrpSpPr>
              <p:cNvPr id="9" name="Group 12">
                <a:extLst>
                  <a:ext uri="{FF2B5EF4-FFF2-40B4-BE49-F238E27FC236}">
                    <a16:creationId xmlns="" xmlns:a16="http://schemas.microsoft.com/office/drawing/2014/main" id="{1FB2E87E-8799-431D-B497-9D8CD6CC4A52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828934">
                <a:off x="7111174" y="2223890"/>
                <a:ext cx="144462" cy="51552"/>
                <a:chOff x="1211" y="1429"/>
                <a:chExt cx="333" cy="93"/>
              </a:xfrm>
            </p:grpSpPr>
            <p:sp>
              <p:nvSpPr>
                <p:cNvPr id="295" name="AutoShape 13">
                  <a:extLst>
                    <a:ext uri="{FF2B5EF4-FFF2-40B4-BE49-F238E27FC236}">
                      <a16:creationId xmlns="" xmlns:a16="http://schemas.microsoft.com/office/drawing/2014/main" id="{5B2D3EFC-8593-4362-91E3-E6ADFE7B45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0" y="1430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96" name="AutoShape 14">
                  <a:extLst>
                    <a:ext uri="{FF2B5EF4-FFF2-40B4-BE49-F238E27FC236}">
                      <a16:creationId xmlns="" xmlns:a16="http://schemas.microsoft.com/office/drawing/2014/main" id="{4260D0C2-D6D8-445F-8018-003E9A55FB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H="1">
                  <a:off x="1211" y="1429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  <p:cxnSp>
            <p:nvCxnSpPr>
              <p:cNvPr id="286" name="Rechte verbindingslijn 52">
                <a:extLst>
                  <a:ext uri="{FF2B5EF4-FFF2-40B4-BE49-F238E27FC236}">
                    <a16:creationId xmlns="" xmlns:a16="http://schemas.microsoft.com/office/drawing/2014/main" id="{14E11AA5-20A0-4DA9-B698-FAC4C703B458}"/>
                  </a:ext>
                </a:extLst>
              </p:cNvPr>
              <p:cNvCxnSpPr/>
              <p:nvPr/>
            </p:nvCxnSpPr>
            <p:spPr bwMode="auto">
              <a:xfrm flipV="1">
                <a:off x="5800775" y="3836438"/>
                <a:ext cx="671513" cy="39687"/>
              </a:xfrm>
              <a:prstGeom prst="line">
                <a:avLst/>
              </a:prstGeom>
              <a:noFill/>
              <a:ln w="31750" cap="rnd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287" name="Vrije vorm 118">
                <a:extLst>
                  <a:ext uri="{FF2B5EF4-FFF2-40B4-BE49-F238E27FC236}">
                    <a16:creationId xmlns="" xmlns:a16="http://schemas.microsoft.com/office/drawing/2014/main" id="{92D6A8AD-72DD-4B5E-9F04-267DD29B7125}"/>
                  </a:ext>
                </a:extLst>
              </p:cNvPr>
              <p:cNvSpPr/>
              <p:nvPr/>
            </p:nvSpPr>
            <p:spPr bwMode="auto">
              <a:xfrm rot="6664258">
                <a:off x="5977897" y="3573802"/>
                <a:ext cx="381596" cy="82901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2697 w 414882"/>
                  <a:gd name="connsiteY0" fmla="*/ 0 h 1003426"/>
                  <a:gd name="connsiteX1" fmla="*/ 1709 w 414882"/>
                  <a:gd name="connsiteY1" fmla="*/ 145607 h 1003426"/>
                  <a:gd name="connsiteX2" fmla="*/ 414882 w 414882"/>
                  <a:gd name="connsiteY2" fmla="*/ 1003426 h 1003426"/>
                  <a:gd name="connsiteX0" fmla="*/ 2653 w 414838"/>
                  <a:gd name="connsiteY0" fmla="*/ 0 h 1003426"/>
                  <a:gd name="connsiteX1" fmla="*/ 1665 w 414838"/>
                  <a:gd name="connsiteY1" fmla="*/ 145607 h 1003426"/>
                  <a:gd name="connsiteX2" fmla="*/ 414838 w 414838"/>
                  <a:gd name="connsiteY2" fmla="*/ 1003426 h 1003426"/>
                  <a:gd name="connsiteX0" fmla="*/ 988 w 413173"/>
                  <a:gd name="connsiteY0" fmla="*/ 0 h 1003426"/>
                  <a:gd name="connsiteX1" fmla="*/ 0 w 413173"/>
                  <a:gd name="connsiteY1" fmla="*/ 145607 h 1003426"/>
                  <a:gd name="connsiteX2" fmla="*/ 413173 w 413173"/>
                  <a:gd name="connsiteY2" fmla="*/ 1003426 h 1003426"/>
                  <a:gd name="connsiteX0" fmla="*/ 281 w 412466"/>
                  <a:gd name="connsiteY0" fmla="*/ 0 h 1003426"/>
                  <a:gd name="connsiteX1" fmla="*/ 2026 w 412466"/>
                  <a:gd name="connsiteY1" fmla="*/ 139449 h 1003426"/>
                  <a:gd name="connsiteX2" fmla="*/ 412466 w 412466"/>
                  <a:gd name="connsiteY2" fmla="*/ 1003426 h 1003426"/>
                  <a:gd name="connsiteX0" fmla="*/ 218 w 412403"/>
                  <a:gd name="connsiteY0" fmla="*/ 0 h 1003426"/>
                  <a:gd name="connsiteX1" fmla="*/ 3327 w 412403"/>
                  <a:gd name="connsiteY1" fmla="*/ 136370 h 1003426"/>
                  <a:gd name="connsiteX2" fmla="*/ 412403 w 412403"/>
                  <a:gd name="connsiteY2" fmla="*/ 1003426 h 1003426"/>
                  <a:gd name="connsiteX0" fmla="*/ 159 w 412344"/>
                  <a:gd name="connsiteY0" fmla="*/ 0 h 1003426"/>
                  <a:gd name="connsiteX1" fmla="*/ 5490 w 412344"/>
                  <a:gd name="connsiteY1" fmla="*/ 135514 h 1003426"/>
                  <a:gd name="connsiteX2" fmla="*/ 412344 w 412344"/>
                  <a:gd name="connsiteY2" fmla="*/ 1003426 h 1003426"/>
                  <a:gd name="connsiteX0" fmla="*/ 137 w 412322"/>
                  <a:gd name="connsiteY0" fmla="*/ 0 h 1003426"/>
                  <a:gd name="connsiteX1" fmla="*/ 6835 w 412322"/>
                  <a:gd name="connsiteY1" fmla="*/ 132436 h 1003426"/>
                  <a:gd name="connsiteX2" fmla="*/ 412322 w 412322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111 w 412296"/>
                  <a:gd name="connsiteY0" fmla="*/ 0 h 1003426"/>
                  <a:gd name="connsiteX1" fmla="*/ 9030 w 412296"/>
                  <a:gd name="connsiteY1" fmla="*/ 131580 h 1003426"/>
                  <a:gd name="connsiteX2" fmla="*/ 412296 w 412296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75 w 412260"/>
                  <a:gd name="connsiteY0" fmla="*/ 0 h 1003426"/>
                  <a:gd name="connsiteX1" fmla="*/ 14807 w 412260"/>
                  <a:gd name="connsiteY1" fmla="*/ 126787 h 1003426"/>
                  <a:gd name="connsiteX2" fmla="*/ 412260 w 412260"/>
                  <a:gd name="connsiteY2" fmla="*/ 1003426 h 1003426"/>
                  <a:gd name="connsiteX0" fmla="*/ 180 w 412365"/>
                  <a:gd name="connsiteY0" fmla="*/ 0 h 1003426"/>
                  <a:gd name="connsiteX1" fmla="*/ 14912 w 412365"/>
                  <a:gd name="connsiteY1" fmla="*/ 126787 h 1003426"/>
                  <a:gd name="connsiteX2" fmla="*/ 412365 w 41236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412185"/>
                  <a:gd name="connsiteY0" fmla="*/ 0 h 1003426"/>
                  <a:gd name="connsiteX1" fmla="*/ 14732 w 412185"/>
                  <a:gd name="connsiteY1" fmla="*/ 126787 h 1003426"/>
                  <a:gd name="connsiteX2" fmla="*/ 412185 w 412185"/>
                  <a:gd name="connsiteY2" fmla="*/ 1003426 h 1003426"/>
                  <a:gd name="connsiteX0" fmla="*/ 0 w 397453"/>
                  <a:gd name="connsiteY0" fmla="*/ 0 h 876639"/>
                  <a:gd name="connsiteX1" fmla="*/ 397453 w 397453"/>
                  <a:gd name="connsiteY1" fmla="*/ 876639 h 876639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  <a:gd name="connsiteX0" fmla="*/ 0 w 381692"/>
                  <a:gd name="connsiteY0" fmla="*/ 0 h 829114"/>
                  <a:gd name="connsiteX1" fmla="*/ 381692 w 381692"/>
                  <a:gd name="connsiteY1" fmla="*/ 829114 h 82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1692" h="829114">
                    <a:moveTo>
                      <a:pt x="0" y="0"/>
                    </a:moveTo>
                    <a:cubicBezTo>
                      <a:pt x="294495" y="636200"/>
                      <a:pt x="82193" y="177867"/>
                      <a:pt x="381692" y="829114"/>
                    </a:cubicBezTo>
                  </a:path>
                </a:pathLst>
              </a:custGeom>
              <a:noFill/>
              <a:ln w="19050" cap="rnd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8" name="Freeform 19">
                <a:extLst>
                  <a:ext uri="{FF2B5EF4-FFF2-40B4-BE49-F238E27FC236}">
                    <a16:creationId xmlns="" xmlns:a16="http://schemas.microsoft.com/office/drawing/2014/main" id="{EAB38015-9F7F-44E9-90A4-0DCB89FB44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475921" y="4919221"/>
                <a:ext cx="223697" cy="23126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127" h="18553">
                    <a:moveTo>
                      <a:pt x="0" y="13824"/>
                    </a:moveTo>
                    <a:cubicBezTo>
                      <a:pt x="4823" y="21228"/>
                      <a:pt x="19961" y="17775"/>
                      <a:pt x="22903" y="17584"/>
                    </a:cubicBezTo>
                    <a:cubicBezTo>
                      <a:pt x="25380" y="17448"/>
                      <a:pt x="44659" y="18596"/>
                      <a:pt x="42954" y="13238"/>
                    </a:cubicBezTo>
                    <a:cubicBezTo>
                      <a:pt x="44595" y="11813"/>
                      <a:pt x="34072" y="12285"/>
                      <a:pt x="33406" y="10359"/>
                    </a:cubicBezTo>
                    <a:cubicBezTo>
                      <a:pt x="32740" y="8433"/>
                      <a:pt x="40559" y="3314"/>
                      <a:pt x="38956" y="1683"/>
                    </a:cubicBezTo>
                    <a:cubicBezTo>
                      <a:pt x="37353" y="52"/>
                      <a:pt x="27576" y="-545"/>
                      <a:pt x="23788" y="571"/>
                    </a:cubicBezTo>
                    <a:cubicBezTo>
                      <a:pt x="20000" y="1687"/>
                      <a:pt x="20194" y="6170"/>
                      <a:pt x="16229" y="8379"/>
                    </a:cubicBezTo>
                    <a:cubicBezTo>
                      <a:pt x="12264" y="10588"/>
                      <a:pt x="1606" y="12409"/>
                      <a:pt x="0" y="1382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89" name="Freeform 19">
                <a:extLst>
                  <a:ext uri="{FF2B5EF4-FFF2-40B4-BE49-F238E27FC236}">
                    <a16:creationId xmlns="" xmlns:a16="http://schemas.microsoft.com/office/drawing/2014/main" id="{152A5123-DBCB-494A-BC31-49BA7E6053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7562086">
                <a:off x="6250041" y="3062039"/>
                <a:ext cx="673187" cy="349835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9786" h="28065">
                    <a:moveTo>
                      <a:pt x="717" y="6094"/>
                    </a:moveTo>
                    <a:cubicBezTo>
                      <a:pt x="-4568" y="6910"/>
                      <a:pt x="21092" y="10917"/>
                      <a:pt x="22194" y="12966"/>
                    </a:cubicBezTo>
                    <a:cubicBezTo>
                      <a:pt x="23296" y="15016"/>
                      <a:pt x="1077" y="17606"/>
                      <a:pt x="7331" y="18391"/>
                    </a:cubicBezTo>
                    <a:cubicBezTo>
                      <a:pt x="11782" y="19671"/>
                      <a:pt x="40806" y="18102"/>
                      <a:pt x="46155" y="17555"/>
                    </a:cubicBezTo>
                    <a:cubicBezTo>
                      <a:pt x="54986" y="17443"/>
                      <a:pt x="68983" y="25609"/>
                      <a:pt x="78107" y="26012"/>
                    </a:cubicBezTo>
                    <a:cubicBezTo>
                      <a:pt x="87231" y="26415"/>
                      <a:pt x="96803" y="18374"/>
                      <a:pt x="100899" y="19973"/>
                    </a:cubicBezTo>
                    <a:cubicBezTo>
                      <a:pt x="104995" y="21572"/>
                      <a:pt x="98317" y="28681"/>
                      <a:pt x="107001" y="28022"/>
                    </a:cubicBezTo>
                    <a:cubicBezTo>
                      <a:pt x="115681" y="22729"/>
                      <a:pt x="134603" y="20699"/>
                      <a:pt x="128648" y="19018"/>
                    </a:cubicBezTo>
                    <a:cubicBezTo>
                      <a:pt x="130289" y="17593"/>
                      <a:pt x="67731" y="13224"/>
                      <a:pt x="56658" y="10330"/>
                    </a:cubicBezTo>
                    <a:cubicBezTo>
                      <a:pt x="45585" y="7436"/>
                      <a:pt x="63811" y="3285"/>
                      <a:pt x="62208" y="1654"/>
                    </a:cubicBezTo>
                    <a:cubicBezTo>
                      <a:pt x="60605" y="23"/>
                      <a:pt x="50684" y="-506"/>
                      <a:pt x="47040" y="542"/>
                    </a:cubicBezTo>
                    <a:cubicBezTo>
                      <a:pt x="43396" y="1590"/>
                      <a:pt x="48062" y="7020"/>
                      <a:pt x="40341" y="7945"/>
                    </a:cubicBezTo>
                    <a:cubicBezTo>
                      <a:pt x="32621" y="8870"/>
                      <a:pt x="3957" y="3297"/>
                      <a:pt x="717" y="6094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pic>
            <p:nvPicPr>
              <p:cNvPr id="290" name="Picture 12">
                <a:extLst>
                  <a:ext uri="{FF2B5EF4-FFF2-40B4-BE49-F238E27FC236}">
                    <a16:creationId xmlns="" xmlns:a16="http://schemas.microsoft.com/office/drawing/2014/main" id="{B2251D4D-557F-4905-93A9-56D27C01B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8502362">
                <a:off x="6163819" y="3485006"/>
                <a:ext cx="144463" cy="523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91" name="Picture 12">
                <a:extLst>
                  <a:ext uri="{FF2B5EF4-FFF2-40B4-BE49-F238E27FC236}">
                    <a16:creationId xmlns="" xmlns:a16="http://schemas.microsoft.com/office/drawing/2014/main" id="{73001C5E-E13A-4415-8C8B-8504950F5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8121302">
                <a:off x="7224636" y="1948175"/>
                <a:ext cx="234007" cy="5978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292" name="Freeform 19">
                <a:extLst>
                  <a:ext uri="{FF2B5EF4-FFF2-40B4-BE49-F238E27FC236}">
                    <a16:creationId xmlns="" xmlns:a16="http://schemas.microsoft.com/office/drawing/2014/main" id="{3AD6C5C3-067A-4C80-B141-17E012C665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6413044">
                <a:off x="5729984" y="4106460"/>
                <a:ext cx="98521" cy="135796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10975 w 33099"/>
                  <a:gd name="connsiteY0" fmla="*/ 7945 h 19483"/>
                  <a:gd name="connsiteX1" fmla="*/ 74 w 33099"/>
                  <a:gd name="connsiteY1" fmla="*/ 19098 h 19483"/>
                  <a:gd name="connsiteX2" fmla="*/ 16789 w 33099"/>
                  <a:gd name="connsiteY2" fmla="*/ 17555 h 19483"/>
                  <a:gd name="connsiteX3" fmla="*/ 28248 w 33099"/>
                  <a:gd name="connsiteY3" fmla="*/ 14196 h 19483"/>
                  <a:gd name="connsiteX4" fmla="*/ 27292 w 33099"/>
                  <a:gd name="connsiteY4" fmla="*/ 10330 h 19483"/>
                  <a:gd name="connsiteX5" fmla="*/ 32842 w 33099"/>
                  <a:gd name="connsiteY5" fmla="*/ 1654 h 19483"/>
                  <a:gd name="connsiteX6" fmla="*/ 17674 w 33099"/>
                  <a:gd name="connsiteY6" fmla="*/ 542 h 19483"/>
                  <a:gd name="connsiteX7" fmla="*/ 10975 w 33099"/>
                  <a:gd name="connsiteY7" fmla="*/ 7945 h 19483"/>
                  <a:gd name="connsiteX0" fmla="*/ 6 w 22130"/>
                  <a:gd name="connsiteY0" fmla="*/ 7945 h 17863"/>
                  <a:gd name="connsiteX1" fmla="*/ 5820 w 22130"/>
                  <a:gd name="connsiteY1" fmla="*/ 17555 h 17863"/>
                  <a:gd name="connsiteX2" fmla="*/ 17279 w 22130"/>
                  <a:gd name="connsiteY2" fmla="*/ 14196 h 17863"/>
                  <a:gd name="connsiteX3" fmla="*/ 16323 w 22130"/>
                  <a:gd name="connsiteY3" fmla="*/ 10330 h 17863"/>
                  <a:gd name="connsiteX4" fmla="*/ 21873 w 22130"/>
                  <a:gd name="connsiteY4" fmla="*/ 1654 h 17863"/>
                  <a:gd name="connsiteX5" fmla="*/ 6705 w 22130"/>
                  <a:gd name="connsiteY5" fmla="*/ 542 h 17863"/>
                  <a:gd name="connsiteX6" fmla="*/ 6 w 22130"/>
                  <a:gd name="connsiteY6" fmla="*/ 7945 h 17863"/>
                  <a:gd name="connsiteX0" fmla="*/ 0 w 22124"/>
                  <a:gd name="connsiteY0" fmla="*/ 7945 h 14243"/>
                  <a:gd name="connsiteX1" fmla="*/ 17273 w 22124"/>
                  <a:gd name="connsiteY1" fmla="*/ 14196 h 14243"/>
                  <a:gd name="connsiteX2" fmla="*/ 16317 w 22124"/>
                  <a:gd name="connsiteY2" fmla="*/ 10330 h 14243"/>
                  <a:gd name="connsiteX3" fmla="*/ 21867 w 22124"/>
                  <a:gd name="connsiteY3" fmla="*/ 1654 h 14243"/>
                  <a:gd name="connsiteX4" fmla="*/ 6699 w 22124"/>
                  <a:gd name="connsiteY4" fmla="*/ 542 h 14243"/>
                  <a:gd name="connsiteX5" fmla="*/ 0 w 22124"/>
                  <a:gd name="connsiteY5" fmla="*/ 7945 h 14243"/>
                  <a:gd name="connsiteX0" fmla="*/ 0 w 22265"/>
                  <a:gd name="connsiteY0" fmla="*/ 7945 h 10641"/>
                  <a:gd name="connsiteX1" fmla="*/ 16317 w 22265"/>
                  <a:gd name="connsiteY1" fmla="*/ 10330 h 10641"/>
                  <a:gd name="connsiteX2" fmla="*/ 21867 w 22265"/>
                  <a:gd name="connsiteY2" fmla="*/ 1654 h 10641"/>
                  <a:gd name="connsiteX3" fmla="*/ 6699 w 22265"/>
                  <a:gd name="connsiteY3" fmla="*/ 542 h 10641"/>
                  <a:gd name="connsiteX4" fmla="*/ 0 w 22265"/>
                  <a:gd name="connsiteY4" fmla="*/ 7945 h 10641"/>
                  <a:gd name="connsiteX0" fmla="*/ 0 w 18559"/>
                  <a:gd name="connsiteY0" fmla="*/ 7843 h 10618"/>
                  <a:gd name="connsiteX1" fmla="*/ 12651 w 18559"/>
                  <a:gd name="connsiteY1" fmla="*/ 10323 h 10618"/>
                  <a:gd name="connsiteX2" fmla="*/ 18201 w 18559"/>
                  <a:gd name="connsiteY2" fmla="*/ 1647 h 10618"/>
                  <a:gd name="connsiteX3" fmla="*/ 3033 w 18559"/>
                  <a:gd name="connsiteY3" fmla="*/ 535 h 10618"/>
                  <a:gd name="connsiteX4" fmla="*/ 0 w 18559"/>
                  <a:gd name="connsiteY4" fmla="*/ 7843 h 10618"/>
                  <a:gd name="connsiteX0" fmla="*/ 26 w 18585"/>
                  <a:gd name="connsiteY0" fmla="*/ 7843 h 10855"/>
                  <a:gd name="connsiteX1" fmla="*/ 12677 w 18585"/>
                  <a:gd name="connsiteY1" fmla="*/ 10323 h 10855"/>
                  <a:gd name="connsiteX2" fmla="*/ 18227 w 18585"/>
                  <a:gd name="connsiteY2" fmla="*/ 1647 h 10855"/>
                  <a:gd name="connsiteX3" fmla="*/ 3059 w 18585"/>
                  <a:gd name="connsiteY3" fmla="*/ 535 h 10855"/>
                  <a:gd name="connsiteX4" fmla="*/ 26 w 18585"/>
                  <a:gd name="connsiteY4" fmla="*/ 7843 h 10855"/>
                  <a:gd name="connsiteX0" fmla="*/ 37 w 18599"/>
                  <a:gd name="connsiteY0" fmla="*/ 7843 h 11146"/>
                  <a:gd name="connsiteX1" fmla="*/ 12688 w 18599"/>
                  <a:gd name="connsiteY1" fmla="*/ 10323 h 11146"/>
                  <a:gd name="connsiteX2" fmla="*/ 18238 w 18599"/>
                  <a:gd name="connsiteY2" fmla="*/ 1647 h 11146"/>
                  <a:gd name="connsiteX3" fmla="*/ 3070 w 18599"/>
                  <a:gd name="connsiteY3" fmla="*/ 535 h 11146"/>
                  <a:gd name="connsiteX4" fmla="*/ 37 w 18599"/>
                  <a:gd name="connsiteY4" fmla="*/ 7843 h 11146"/>
                  <a:gd name="connsiteX0" fmla="*/ 32 w 18633"/>
                  <a:gd name="connsiteY0" fmla="*/ 7843 h 12249"/>
                  <a:gd name="connsiteX1" fmla="*/ 12683 w 18633"/>
                  <a:gd name="connsiteY1" fmla="*/ 10323 h 12249"/>
                  <a:gd name="connsiteX2" fmla="*/ 18233 w 18633"/>
                  <a:gd name="connsiteY2" fmla="*/ 1647 h 12249"/>
                  <a:gd name="connsiteX3" fmla="*/ 3065 w 18633"/>
                  <a:gd name="connsiteY3" fmla="*/ 535 h 12249"/>
                  <a:gd name="connsiteX4" fmla="*/ 32 w 18633"/>
                  <a:gd name="connsiteY4" fmla="*/ 7843 h 12249"/>
                  <a:gd name="connsiteX0" fmla="*/ 527 w 18967"/>
                  <a:gd name="connsiteY0" fmla="*/ 7822 h 11475"/>
                  <a:gd name="connsiteX1" fmla="*/ 11718 w 18967"/>
                  <a:gd name="connsiteY1" fmla="*/ 9766 h 11475"/>
                  <a:gd name="connsiteX2" fmla="*/ 18728 w 18967"/>
                  <a:gd name="connsiteY2" fmla="*/ 1626 h 11475"/>
                  <a:gd name="connsiteX3" fmla="*/ 3560 w 18967"/>
                  <a:gd name="connsiteY3" fmla="*/ 514 h 11475"/>
                  <a:gd name="connsiteX4" fmla="*/ 527 w 18967"/>
                  <a:gd name="connsiteY4" fmla="*/ 7822 h 11475"/>
                  <a:gd name="connsiteX0" fmla="*/ 527 w 18994"/>
                  <a:gd name="connsiteY0" fmla="*/ 7822 h 10894"/>
                  <a:gd name="connsiteX1" fmla="*/ 11718 w 18994"/>
                  <a:gd name="connsiteY1" fmla="*/ 9766 h 10894"/>
                  <a:gd name="connsiteX2" fmla="*/ 18728 w 18994"/>
                  <a:gd name="connsiteY2" fmla="*/ 1626 h 10894"/>
                  <a:gd name="connsiteX3" fmla="*/ 3560 w 18994"/>
                  <a:gd name="connsiteY3" fmla="*/ 514 h 10894"/>
                  <a:gd name="connsiteX4" fmla="*/ 527 w 18994"/>
                  <a:gd name="connsiteY4" fmla="*/ 7822 h 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94" h="10894">
                    <a:moveTo>
                      <a:pt x="527" y="7822"/>
                    </a:moveTo>
                    <a:cubicBezTo>
                      <a:pt x="1887" y="9364"/>
                      <a:pt x="6226" y="12611"/>
                      <a:pt x="11718" y="9766"/>
                    </a:cubicBezTo>
                    <a:cubicBezTo>
                      <a:pt x="16016" y="7540"/>
                      <a:pt x="20088" y="3168"/>
                      <a:pt x="18728" y="1626"/>
                    </a:cubicBezTo>
                    <a:cubicBezTo>
                      <a:pt x="17368" y="84"/>
                      <a:pt x="6594" y="-519"/>
                      <a:pt x="3560" y="514"/>
                    </a:cubicBezTo>
                    <a:cubicBezTo>
                      <a:pt x="526" y="1547"/>
                      <a:pt x="-833" y="6280"/>
                      <a:pt x="527" y="7822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3" name="Freeform 14">
                <a:extLst>
                  <a:ext uri="{FF2B5EF4-FFF2-40B4-BE49-F238E27FC236}">
                    <a16:creationId xmlns="" xmlns:a16="http://schemas.microsoft.com/office/drawing/2014/main" id="{921EA641-9C94-4CED-9988-470479DFB8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6759" y="4109488"/>
                <a:ext cx="1265852" cy="440980"/>
              </a:xfrm>
              <a:custGeom>
                <a:avLst/>
                <a:gdLst>
                  <a:gd name="T0" fmla="*/ 0 w 11310"/>
                  <a:gd name="T1" fmla="*/ 2147483647 h 11234"/>
                  <a:gd name="T2" fmla="*/ 2147483647 w 11310"/>
                  <a:gd name="T3" fmla="*/ 2147483647 h 11234"/>
                  <a:gd name="T4" fmla="*/ 2147483647 w 11310"/>
                  <a:gd name="T5" fmla="*/ 2147483647 h 11234"/>
                  <a:gd name="T6" fmla="*/ 2147483647 w 11310"/>
                  <a:gd name="T7" fmla="*/ 2147483647 h 11234"/>
                  <a:gd name="T8" fmla="*/ 2147483647 w 11310"/>
                  <a:gd name="T9" fmla="*/ 2147483647 h 11234"/>
                  <a:gd name="T10" fmla="*/ 2147483647 w 11310"/>
                  <a:gd name="T11" fmla="*/ 2147483647 h 112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0 w 11310"/>
                  <a:gd name="connsiteY0" fmla="*/ 20 h 11216"/>
                  <a:gd name="connsiteX1" fmla="*/ 3253 w 11310"/>
                  <a:gd name="connsiteY1" fmla="*/ 5890 h 11216"/>
                  <a:gd name="connsiteX2" fmla="*/ 4477 w 11310"/>
                  <a:gd name="connsiteY2" fmla="*/ 8576 h 11216"/>
                  <a:gd name="connsiteX3" fmla="*/ 6057 w 11310"/>
                  <a:gd name="connsiteY3" fmla="*/ 11197 h 11216"/>
                  <a:gd name="connsiteX4" fmla="*/ 8408 w 11310"/>
                  <a:gd name="connsiteY4" fmla="*/ 9820 h 11216"/>
                  <a:gd name="connsiteX5" fmla="*/ 11310 w 11310"/>
                  <a:gd name="connsiteY5" fmla="*/ 10357 h 11216"/>
                  <a:gd name="connsiteX0" fmla="*/ 0 w 11310"/>
                  <a:gd name="connsiteY0" fmla="*/ 19 h 11215"/>
                  <a:gd name="connsiteX1" fmla="*/ 3253 w 11310"/>
                  <a:gd name="connsiteY1" fmla="*/ 5889 h 11215"/>
                  <a:gd name="connsiteX2" fmla="*/ 4477 w 11310"/>
                  <a:gd name="connsiteY2" fmla="*/ 8575 h 11215"/>
                  <a:gd name="connsiteX3" fmla="*/ 6057 w 11310"/>
                  <a:gd name="connsiteY3" fmla="*/ 11196 h 11215"/>
                  <a:gd name="connsiteX4" fmla="*/ 8408 w 11310"/>
                  <a:gd name="connsiteY4" fmla="*/ 9819 h 11215"/>
                  <a:gd name="connsiteX5" fmla="*/ 11310 w 11310"/>
                  <a:gd name="connsiteY5" fmla="*/ 10356 h 11215"/>
                  <a:gd name="connsiteX0" fmla="*/ 0 w 9332"/>
                  <a:gd name="connsiteY0" fmla="*/ 39 h 7883"/>
                  <a:gd name="connsiteX1" fmla="*/ 1275 w 9332"/>
                  <a:gd name="connsiteY1" fmla="*/ 2557 h 7883"/>
                  <a:gd name="connsiteX2" fmla="*/ 2499 w 9332"/>
                  <a:gd name="connsiteY2" fmla="*/ 5243 h 7883"/>
                  <a:gd name="connsiteX3" fmla="*/ 4079 w 9332"/>
                  <a:gd name="connsiteY3" fmla="*/ 7864 h 7883"/>
                  <a:gd name="connsiteX4" fmla="*/ 6430 w 9332"/>
                  <a:gd name="connsiteY4" fmla="*/ 6487 h 7883"/>
                  <a:gd name="connsiteX5" fmla="*/ 9332 w 9332"/>
                  <a:gd name="connsiteY5" fmla="*/ 7024 h 7883"/>
                  <a:gd name="connsiteX0" fmla="*/ 0 w 10000"/>
                  <a:gd name="connsiteY0" fmla="*/ 0 h 9951"/>
                  <a:gd name="connsiteX1" fmla="*/ 1366 w 10000"/>
                  <a:gd name="connsiteY1" fmla="*/ 3195 h 9951"/>
                  <a:gd name="connsiteX2" fmla="*/ 2678 w 10000"/>
                  <a:gd name="connsiteY2" fmla="*/ 6602 h 9951"/>
                  <a:gd name="connsiteX3" fmla="*/ 4371 w 10000"/>
                  <a:gd name="connsiteY3" fmla="*/ 9927 h 9951"/>
                  <a:gd name="connsiteX4" fmla="*/ 6890 w 10000"/>
                  <a:gd name="connsiteY4" fmla="*/ 8180 h 9951"/>
                  <a:gd name="connsiteX5" fmla="*/ 10000 w 10000"/>
                  <a:gd name="connsiteY5" fmla="*/ 8861 h 9951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10374"/>
                  <a:gd name="connsiteY0" fmla="*/ 0 h 10000"/>
                  <a:gd name="connsiteX1" fmla="*/ 1740 w 10374"/>
                  <a:gd name="connsiteY1" fmla="*/ 3211 h 10000"/>
                  <a:gd name="connsiteX2" fmla="*/ 3052 w 10374"/>
                  <a:gd name="connsiteY2" fmla="*/ 6635 h 10000"/>
                  <a:gd name="connsiteX3" fmla="*/ 4745 w 10374"/>
                  <a:gd name="connsiteY3" fmla="*/ 9976 h 10000"/>
                  <a:gd name="connsiteX4" fmla="*/ 7264 w 10374"/>
                  <a:gd name="connsiteY4" fmla="*/ 8220 h 10000"/>
                  <a:gd name="connsiteX5" fmla="*/ 10374 w 10374"/>
                  <a:gd name="connsiteY5" fmla="*/ 8905 h 10000"/>
                  <a:gd name="connsiteX0" fmla="*/ 0 w 7264"/>
                  <a:gd name="connsiteY0" fmla="*/ 0 h 10000"/>
                  <a:gd name="connsiteX1" fmla="*/ 1740 w 7264"/>
                  <a:gd name="connsiteY1" fmla="*/ 3211 h 10000"/>
                  <a:gd name="connsiteX2" fmla="*/ 3052 w 7264"/>
                  <a:gd name="connsiteY2" fmla="*/ 6635 h 10000"/>
                  <a:gd name="connsiteX3" fmla="*/ 4745 w 7264"/>
                  <a:gd name="connsiteY3" fmla="*/ 9976 h 10000"/>
                  <a:gd name="connsiteX4" fmla="*/ 7264 w 7264"/>
                  <a:gd name="connsiteY4" fmla="*/ 8220 h 10000"/>
                  <a:gd name="connsiteX0" fmla="*/ 0 w 6532"/>
                  <a:gd name="connsiteY0" fmla="*/ 0 h 9976"/>
                  <a:gd name="connsiteX1" fmla="*/ 2395 w 6532"/>
                  <a:gd name="connsiteY1" fmla="*/ 3211 h 9976"/>
                  <a:gd name="connsiteX2" fmla="*/ 4202 w 6532"/>
                  <a:gd name="connsiteY2" fmla="*/ 6635 h 9976"/>
                  <a:gd name="connsiteX3" fmla="*/ 6532 w 6532"/>
                  <a:gd name="connsiteY3" fmla="*/ 9976 h 9976"/>
                  <a:gd name="connsiteX0" fmla="*/ 0 w 6433"/>
                  <a:gd name="connsiteY0" fmla="*/ 0 h 6651"/>
                  <a:gd name="connsiteX1" fmla="*/ 3667 w 6433"/>
                  <a:gd name="connsiteY1" fmla="*/ 3219 h 6651"/>
                  <a:gd name="connsiteX2" fmla="*/ 6433 w 6433"/>
                  <a:gd name="connsiteY2" fmla="*/ 6651 h 6651"/>
                  <a:gd name="connsiteX0" fmla="*/ 0 w 5700"/>
                  <a:gd name="connsiteY0" fmla="*/ 0 h 4840"/>
                  <a:gd name="connsiteX1" fmla="*/ 5700 w 5700"/>
                  <a:gd name="connsiteY1" fmla="*/ 4840 h 484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10000 w 10000"/>
                  <a:gd name="connsiteY2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0000"/>
                  <a:gd name="connsiteY0" fmla="*/ 0 h 10000"/>
                  <a:gd name="connsiteX1" fmla="*/ 4282 w 10000"/>
                  <a:gd name="connsiteY1" fmla="*/ 2430 h 10000"/>
                  <a:gd name="connsiteX2" fmla="*/ 5962 w 10000"/>
                  <a:gd name="connsiteY2" fmla="*/ 4331 h 10000"/>
                  <a:gd name="connsiteX3" fmla="*/ 10000 w 10000"/>
                  <a:gd name="connsiteY3" fmla="*/ 10000 h 10000"/>
                  <a:gd name="connsiteX0" fmla="*/ 0 w 11120"/>
                  <a:gd name="connsiteY0" fmla="*/ 0 h 13446"/>
                  <a:gd name="connsiteX1" fmla="*/ 5402 w 11120"/>
                  <a:gd name="connsiteY1" fmla="*/ 5876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1120"/>
                  <a:gd name="connsiteY0" fmla="*/ 0 h 13446"/>
                  <a:gd name="connsiteX1" fmla="*/ 3386 w 11120"/>
                  <a:gd name="connsiteY1" fmla="*/ 1480 h 13446"/>
                  <a:gd name="connsiteX2" fmla="*/ 7082 w 11120"/>
                  <a:gd name="connsiteY2" fmla="*/ 7777 h 13446"/>
                  <a:gd name="connsiteX3" fmla="*/ 11120 w 11120"/>
                  <a:gd name="connsiteY3" fmla="*/ 13446 h 13446"/>
                  <a:gd name="connsiteX0" fmla="*/ 0 w 12800"/>
                  <a:gd name="connsiteY0" fmla="*/ 0 h 13446"/>
                  <a:gd name="connsiteX1" fmla="*/ 5066 w 12800"/>
                  <a:gd name="connsiteY1" fmla="*/ 1480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8762 w 12800"/>
                  <a:gd name="connsiteY2" fmla="*/ 777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12800 w 12800"/>
                  <a:gd name="connsiteY3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7138 w 12800"/>
                  <a:gd name="connsiteY3" fmla="*/ 7420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12800 w 12800"/>
                  <a:gd name="connsiteY4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7866 w 12800"/>
                  <a:gd name="connsiteY4" fmla="*/ 4450 h 13446"/>
                  <a:gd name="connsiteX5" fmla="*/ 12800 w 12800"/>
                  <a:gd name="connsiteY5" fmla="*/ 13446 h 13446"/>
                  <a:gd name="connsiteX0" fmla="*/ 0 w 12800"/>
                  <a:gd name="connsiteY0" fmla="*/ 0 h 13446"/>
                  <a:gd name="connsiteX1" fmla="*/ 4730 w 12800"/>
                  <a:gd name="connsiteY1" fmla="*/ 1005 h 13446"/>
                  <a:gd name="connsiteX2" fmla="*/ 5010 w 12800"/>
                  <a:gd name="connsiteY2" fmla="*/ 4807 h 13446"/>
                  <a:gd name="connsiteX3" fmla="*/ 6354 w 12800"/>
                  <a:gd name="connsiteY3" fmla="*/ 1717 h 13446"/>
                  <a:gd name="connsiteX4" fmla="*/ 6186 w 12800"/>
                  <a:gd name="connsiteY4" fmla="*/ 5638 h 13446"/>
                  <a:gd name="connsiteX5" fmla="*/ 12800 w 12800"/>
                  <a:gd name="connsiteY5" fmla="*/ 13446 h 13446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10336 w 10336"/>
                  <a:gd name="connsiteY5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362 w 10336"/>
                  <a:gd name="connsiteY5" fmla="*/ 8608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258 w 10336"/>
                  <a:gd name="connsiteY5" fmla="*/ 10509 h 14397"/>
                  <a:gd name="connsiteX6" fmla="*/ 10336 w 10336"/>
                  <a:gd name="connsiteY6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82 w 10336"/>
                  <a:gd name="connsiteY5" fmla="*/ 8133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8034 w 10336"/>
                  <a:gd name="connsiteY5" fmla="*/ 8014 h 14397"/>
                  <a:gd name="connsiteX6" fmla="*/ 8258 w 10336"/>
                  <a:gd name="connsiteY6" fmla="*/ 10509 h 14397"/>
                  <a:gd name="connsiteX7" fmla="*/ 10336 w 10336"/>
                  <a:gd name="connsiteY7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7026 w 10336"/>
                  <a:gd name="connsiteY5" fmla="*/ 6945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858 w 10336"/>
                  <a:gd name="connsiteY5" fmla="*/ 8133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186 w 10336"/>
                  <a:gd name="connsiteY4" fmla="*/ 5638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7250 w 10336"/>
                  <a:gd name="connsiteY4" fmla="*/ 5994 h 14397"/>
                  <a:gd name="connsiteX5" fmla="*/ 6970 w 10336"/>
                  <a:gd name="connsiteY5" fmla="*/ 8489 h 14397"/>
                  <a:gd name="connsiteX6" fmla="*/ 8034 w 10336"/>
                  <a:gd name="connsiteY6" fmla="*/ 8014 h 14397"/>
                  <a:gd name="connsiteX7" fmla="*/ 8258 w 10336"/>
                  <a:gd name="connsiteY7" fmla="*/ 10509 h 14397"/>
                  <a:gd name="connsiteX8" fmla="*/ 10336 w 10336"/>
                  <a:gd name="connsiteY8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746 w 10336"/>
                  <a:gd name="connsiteY4" fmla="*/ 3381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336"/>
                  <a:gd name="connsiteY0" fmla="*/ 0 h 14397"/>
                  <a:gd name="connsiteX1" fmla="*/ 4730 w 10336"/>
                  <a:gd name="connsiteY1" fmla="*/ 1005 h 14397"/>
                  <a:gd name="connsiteX2" fmla="*/ 5010 w 10336"/>
                  <a:gd name="connsiteY2" fmla="*/ 4807 h 14397"/>
                  <a:gd name="connsiteX3" fmla="*/ 6354 w 10336"/>
                  <a:gd name="connsiteY3" fmla="*/ 1717 h 14397"/>
                  <a:gd name="connsiteX4" fmla="*/ 6298 w 10336"/>
                  <a:gd name="connsiteY4" fmla="*/ 6708 h 14397"/>
                  <a:gd name="connsiteX5" fmla="*/ 7250 w 10336"/>
                  <a:gd name="connsiteY5" fmla="*/ 5994 h 14397"/>
                  <a:gd name="connsiteX6" fmla="*/ 6970 w 10336"/>
                  <a:gd name="connsiteY6" fmla="*/ 8489 h 14397"/>
                  <a:gd name="connsiteX7" fmla="*/ 8034 w 10336"/>
                  <a:gd name="connsiteY7" fmla="*/ 8014 h 14397"/>
                  <a:gd name="connsiteX8" fmla="*/ 8258 w 10336"/>
                  <a:gd name="connsiteY8" fmla="*/ 10509 h 14397"/>
                  <a:gd name="connsiteX9" fmla="*/ 10336 w 10336"/>
                  <a:gd name="connsiteY9" fmla="*/ 14397 h 14397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258 w 10448"/>
                  <a:gd name="connsiteY8" fmla="*/ 10509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6970 w 10448"/>
                  <a:gd name="connsiteY6" fmla="*/ 8489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250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298 w 10448"/>
                  <a:gd name="connsiteY4" fmla="*/ 6708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6354 w 10448"/>
                  <a:gd name="connsiteY3" fmla="*/ 1717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635"/>
                  <a:gd name="connsiteX1" fmla="*/ 4730 w 10448"/>
                  <a:gd name="connsiteY1" fmla="*/ 1005 h 14635"/>
                  <a:gd name="connsiteX2" fmla="*/ 5010 w 10448"/>
                  <a:gd name="connsiteY2" fmla="*/ 4807 h 14635"/>
                  <a:gd name="connsiteX3" fmla="*/ 7306 w 10448"/>
                  <a:gd name="connsiteY3" fmla="*/ 1361 h 14635"/>
                  <a:gd name="connsiteX4" fmla="*/ 6354 w 10448"/>
                  <a:gd name="connsiteY4" fmla="*/ 6470 h 14635"/>
                  <a:gd name="connsiteX5" fmla="*/ 7418 w 10448"/>
                  <a:gd name="connsiteY5" fmla="*/ 5994 h 14635"/>
                  <a:gd name="connsiteX6" fmla="*/ 7026 w 10448"/>
                  <a:gd name="connsiteY6" fmla="*/ 8370 h 14635"/>
                  <a:gd name="connsiteX7" fmla="*/ 8034 w 10448"/>
                  <a:gd name="connsiteY7" fmla="*/ 8014 h 14635"/>
                  <a:gd name="connsiteX8" fmla="*/ 8426 w 10448"/>
                  <a:gd name="connsiteY8" fmla="*/ 10153 h 14635"/>
                  <a:gd name="connsiteX9" fmla="*/ 10448 w 10448"/>
                  <a:gd name="connsiteY9" fmla="*/ 14635 h 14635"/>
                  <a:gd name="connsiteX0" fmla="*/ 0 w 10448"/>
                  <a:gd name="connsiteY0" fmla="*/ 0 h 14279"/>
                  <a:gd name="connsiteX1" fmla="*/ 4730 w 10448"/>
                  <a:gd name="connsiteY1" fmla="*/ 649 h 14279"/>
                  <a:gd name="connsiteX2" fmla="*/ 5010 w 10448"/>
                  <a:gd name="connsiteY2" fmla="*/ 4451 h 14279"/>
                  <a:gd name="connsiteX3" fmla="*/ 7306 w 10448"/>
                  <a:gd name="connsiteY3" fmla="*/ 1005 h 14279"/>
                  <a:gd name="connsiteX4" fmla="*/ 6354 w 10448"/>
                  <a:gd name="connsiteY4" fmla="*/ 6114 h 14279"/>
                  <a:gd name="connsiteX5" fmla="*/ 7418 w 10448"/>
                  <a:gd name="connsiteY5" fmla="*/ 5638 h 14279"/>
                  <a:gd name="connsiteX6" fmla="*/ 7026 w 10448"/>
                  <a:gd name="connsiteY6" fmla="*/ 8014 h 14279"/>
                  <a:gd name="connsiteX7" fmla="*/ 8034 w 10448"/>
                  <a:gd name="connsiteY7" fmla="*/ 7658 h 14279"/>
                  <a:gd name="connsiteX8" fmla="*/ 8426 w 10448"/>
                  <a:gd name="connsiteY8" fmla="*/ 9797 h 14279"/>
                  <a:gd name="connsiteX9" fmla="*/ 10448 w 10448"/>
                  <a:gd name="connsiteY9" fmla="*/ 14279 h 14279"/>
                  <a:gd name="connsiteX0" fmla="*/ 0 w 10504"/>
                  <a:gd name="connsiteY0" fmla="*/ 551 h 13761"/>
                  <a:gd name="connsiteX1" fmla="*/ 4786 w 10504"/>
                  <a:gd name="connsiteY1" fmla="*/ 131 h 13761"/>
                  <a:gd name="connsiteX2" fmla="*/ 5066 w 10504"/>
                  <a:gd name="connsiteY2" fmla="*/ 3933 h 13761"/>
                  <a:gd name="connsiteX3" fmla="*/ 7362 w 10504"/>
                  <a:gd name="connsiteY3" fmla="*/ 487 h 13761"/>
                  <a:gd name="connsiteX4" fmla="*/ 6410 w 10504"/>
                  <a:gd name="connsiteY4" fmla="*/ 5596 h 13761"/>
                  <a:gd name="connsiteX5" fmla="*/ 7474 w 10504"/>
                  <a:gd name="connsiteY5" fmla="*/ 5120 h 13761"/>
                  <a:gd name="connsiteX6" fmla="*/ 7082 w 10504"/>
                  <a:gd name="connsiteY6" fmla="*/ 7496 h 13761"/>
                  <a:gd name="connsiteX7" fmla="*/ 8090 w 10504"/>
                  <a:gd name="connsiteY7" fmla="*/ 7140 h 13761"/>
                  <a:gd name="connsiteX8" fmla="*/ 8482 w 10504"/>
                  <a:gd name="connsiteY8" fmla="*/ 9279 h 13761"/>
                  <a:gd name="connsiteX9" fmla="*/ 10504 w 10504"/>
                  <a:gd name="connsiteY9" fmla="*/ 13761 h 13761"/>
                  <a:gd name="connsiteX0" fmla="*/ 0 w 10504"/>
                  <a:gd name="connsiteY0" fmla="*/ 421 h 13631"/>
                  <a:gd name="connsiteX1" fmla="*/ 4786 w 10504"/>
                  <a:gd name="connsiteY1" fmla="*/ 1 h 13631"/>
                  <a:gd name="connsiteX2" fmla="*/ 5066 w 10504"/>
                  <a:gd name="connsiteY2" fmla="*/ 3803 h 13631"/>
                  <a:gd name="connsiteX3" fmla="*/ 7362 w 10504"/>
                  <a:gd name="connsiteY3" fmla="*/ 357 h 13631"/>
                  <a:gd name="connsiteX4" fmla="*/ 6410 w 10504"/>
                  <a:gd name="connsiteY4" fmla="*/ 5466 h 13631"/>
                  <a:gd name="connsiteX5" fmla="*/ 7474 w 10504"/>
                  <a:gd name="connsiteY5" fmla="*/ 4990 h 13631"/>
                  <a:gd name="connsiteX6" fmla="*/ 7082 w 10504"/>
                  <a:gd name="connsiteY6" fmla="*/ 7366 h 13631"/>
                  <a:gd name="connsiteX7" fmla="*/ 8090 w 10504"/>
                  <a:gd name="connsiteY7" fmla="*/ 7010 h 13631"/>
                  <a:gd name="connsiteX8" fmla="*/ 8482 w 10504"/>
                  <a:gd name="connsiteY8" fmla="*/ 9149 h 13631"/>
                  <a:gd name="connsiteX9" fmla="*/ 10504 w 10504"/>
                  <a:gd name="connsiteY9" fmla="*/ 13631 h 13631"/>
                  <a:gd name="connsiteX0" fmla="*/ 0 w 10504"/>
                  <a:gd name="connsiteY0" fmla="*/ 461 h 13671"/>
                  <a:gd name="connsiteX1" fmla="*/ 4786 w 10504"/>
                  <a:gd name="connsiteY1" fmla="*/ 41 h 13671"/>
                  <a:gd name="connsiteX2" fmla="*/ 5066 w 10504"/>
                  <a:gd name="connsiteY2" fmla="*/ 3843 h 13671"/>
                  <a:gd name="connsiteX3" fmla="*/ 7362 w 10504"/>
                  <a:gd name="connsiteY3" fmla="*/ 397 h 13671"/>
                  <a:gd name="connsiteX4" fmla="*/ 6410 w 10504"/>
                  <a:gd name="connsiteY4" fmla="*/ 5506 h 13671"/>
                  <a:gd name="connsiteX5" fmla="*/ 7474 w 10504"/>
                  <a:gd name="connsiteY5" fmla="*/ 5030 h 13671"/>
                  <a:gd name="connsiteX6" fmla="*/ 7082 w 10504"/>
                  <a:gd name="connsiteY6" fmla="*/ 7406 h 13671"/>
                  <a:gd name="connsiteX7" fmla="*/ 8090 w 10504"/>
                  <a:gd name="connsiteY7" fmla="*/ 7050 h 13671"/>
                  <a:gd name="connsiteX8" fmla="*/ 8482 w 10504"/>
                  <a:gd name="connsiteY8" fmla="*/ 9189 h 13671"/>
                  <a:gd name="connsiteX9" fmla="*/ 10504 w 10504"/>
                  <a:gd name="connsiteY9" fmla="*/ 13671 h 13671"/>
                  <a:gd name="connsiteX0" fmla="*/ 0 w 10504"/>
                  <a:gd name="connsiteY0" fmla="*/ 347 h 13795"/>
                  <a:gd name="connsiteX1" fmla="*/ 4786 w 10504"/>
                  <a:gd name="connsiteY1" fmla="*/ 165 h 13795"/>
                  <a:gd name="connsiteX2" fmla="*/ 5066 w 10504"/>
                  <a:gd name="connsiteY2" fmla="*/ 3967 h 13795"/>
                  <a:gd name="connsiteX3" fmla="*/ 7362 w 10504"/>
                  <a:gd name="connsiteY3" fmla="*/ 521 h 13795"/>
                  <a:gd name="connsiteX4" fmla="*/ 6410 w 10504"/>
                  <a:gd name="connsiteY4" fmla="*/ 5630 h 13795"/>
                  <a:gd name="connsiteX5" fmla="*/ 7474 w 10504"/>
                  <a:gd name="connsiteY5" fmla="*/ 5154 h 13795"/>
                  <a:gd name="connsiteX6" fmla="*/ 7082 w 10504"/>
                  <a:gd name="connsiteY6" fmla="*/ 7530 h 13795"/>
                  <a:gd name="connsiteX7" fmla="*/ 8090 w 10504"/>
                  <a:gd name="connsiteY7" fmla="*/ 7174 h 13795"/>
                  <a:gd name="connsiteX8" fmla="*/ 8482 w 10504"/>
                  <a:gd name="connsiteY8" fmla="*/ 9313 h 13795"/>
                  <a:gd name="connsiteX9" fmla="*/ 10504 w 10504"/>
                  <a:gd name="connsiteY9" fmla="*/ 13795 h 13795"/>
                  <a:gd name="connsiteX0" fmla="*/ 0 w 10504"/>
                  <a:gd name="connsiteY0" fmla="*/ 192 h 13640"/>
                  <a:gd name="connsiteX1" fmla="*/ 4786 w 10504"/>
                  <a:gd name="connsiteY1" fmla="*/ 10 h 13640"/>
                  <a:gd name="connsiteX2" fmla="*/ 5066 w 10504"/>
                  <a:gd name="connsiteY2" fmla="*/ 3812 h 13640"/>
                  <a:gd name="connsiteX3" fmla="*/ 7362 w 10504"/>
                  <a:gd name="connsiteY3" fmla="*/ 366 h 13640"/>
                  <a:gd name="connsiteX4" fmla="*/ 6410 w 10504"/>
                  <a:gd name="connsiteY4" fmla="*/ 5475 h 13640"/>
                  <a:gd name="connsiteX5" fmla="*/ 7474 w 10504"/>
                  <a:gd name="connsiteY5" fmla="*/ 4999 h 13640"/>
                  <a:gd name="connsiteX6" fmla="*/ 7082 w 10504"/>
                  <a:gd name="connsiteY6" fmla="*/ 7375 h 13640"/>
                  <a:gd name="connsiteX7" fmla="*/ 8090 w 10504"/>
                  <a:gd name="connsiteY7" fmla="*/ 7019 h 13640"/>
                  <a:gd name="connsiteX8" fmla="*/ 8482 w 10504"/>
                  <a:gd name="connsiteY8" fmla="*/ 9158 h 13640"/>
                  <a:gd name="connsiteX9" fmla="*/ 10504 w 10504"/>
                  <a:gd name="connsiteY9" fmla="*/ 13640 h 13640"/>
                  <a:gd name="connsiteX0" fmla="*/ 0 w 10504"/>
                  <a:gd name="connsiteY0" fmla="*/ 257 h 13705"/>
                  <a:gd name="connsiteX1" fmla="*/ 4786 w 10504"/>
                  <a:gd name="connsiteY1" fmla="*/ 75 h 13705"/>
                  <a:gd name="connsiteX2" fmla="*/ 5066 w 10504"/>
                  <a:gd name="connsiteY2" fmla="*/ 3877 h 13705"/>
                  <a:gd name="connsiteX3" fmla="*/ 7362 w 10504"/>
                  <a:gd name="connsiteY3" fmla="*/ 431 h 13705"/>
                  <a:gd name="connsiteX4" fmla="*/ 6410 w 10504"/>
                  <a:gd name="connsiteY4" fmla="*/ 5540 h 13705"/>
                  <a:gd name="connsiteX5" fmla="*/ 7474 w 10504"/>
                  <a:gd name="connsiteY5" fmla="*/ 5064 h 13705"/>
                  <a:gd name="connsiteX6" fmla="*/ 7082 w 10504"/>
                  <a:gd name="connsiteY6" fmla="*/ 7440 h 13705"/>
                  <a:gd name="connsiteX7" fmla="*/ 8090 w 10504"/>
                  <a:gd name="connsiteY7" fmla="*/ 7084 h 13705"/>
                  <a:gd name="connsiteX8" fmla="*/ 8482 w 10504"/>
                  <a:gd name="connsiteY8" fmla="*/ 9223 h 13705"/>
                  <a:gd name="connsiteX9" fmla="*/ 10504 w 10504"/>
                  <a:gd name="connsiteY9" fmla="*/ 13705 h 13705"/>
                  <a:gd name="connsiteX0" fmla="*/ 0 w 28087"/>
                  <a:gd name="connsiteY0" fmla="*/ 0 h 19983"/>
                  <a:gd name="connsiteX1" fmla="*/ 22369 w 28087"/>
                  <a:gd name="connsiteY1" fmla="*/ 6353 h 19983"/>
                  <a:gd name="connsiteX2" fmla="*/ 22649 w 28087"/>
                  <a:gd name="connsiteY2" fmla="*/ 10155 h 19983"/>
                  <a:gd name="connsiteX3" fmla="*/ 24945 w 28087"/>
                  <a:gd name="connsiteY3" fmla="*/ 6709 h 19983"/>
                  <a:gd name="connsiteX4" fmla="*/ 23993 w 28087"/>
                  <a:gd name="connsiteY4" fmla="*/ 11818 h 19983"/>
                  <a:gd name="connsiteX5" fmla="*/ 25057 w 28087"/>
                  <a:gd name="connsiteY5" fmla="*/ 11342 h 19983"/>
                  <a:gd name="connsiteX6" fmla="*/ 24665 w 28087"/>
                  <a:gd name="connsiteY6" fmla="*/ 13718 h 19983"/>
                  <a:gd name="connsiteX7" fmla="*/ 25673 w 28087"/>
                  <a:gd name="connsiteY7" fmla="*/ 13362 h 19983"/>
                  <a:gd name="connsiteX8" fmla="*/ 26065 w 28087"/>
                  <a:gd name="connsiteY8" fmla="*/ 15501 h 19983"/>
                  <a:gd name="connsiteX9" fmla="*/ 28087 w 28087"/>
                  <a:gd name="connsiteY9" fmla="*/ 19983 h 19983"/>
                  <a:gd name="connsiteX0" fmla="*/ 0 w 28087"/>
                  <a:gd name="connsiteY0" fmla="*/ 0 h 19983"/>
                  <a:gd name="connsiteX1" fmla="*/ 4264 w 28087"/>
                  <a:gd name="connsiteY1" fmla="*/ 1164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8087"/>
                  <a:gd name="connsiteY0" fmla="*/ 0 h 19983"/>
                  <a:gd name="connsiteX1" fmla="*/ 4040 w 28087"/>
                  <a:gd name="connsiteY1" fmla="*/ 3065 h 19983"/>
                  <a:gd name="connsiteX2" fmla="*/ 22369 w 28087"/>
                  <a:gd name="connsiteY2" fmla="*/ 6353 h 19983"/>
                  <a:gd name="connsiteX3" fmla="*/ 22649 w 28087"/>
                  <a:gd name="connsiteY3" fmla="*/ 10155 h 19983"/>
                  <a:gd name="connsiteX4" fmla="*/ 24945 w 28087"/>
                  <a:gd name="connsiteY4" fmla="*/ 6709 h 19983"/>
                  <a:gd name="connsiteX5" fmla="*/ 23993 w 28087"/>
                  <a:gd name="connsiteY5" fmla="*/ 11818 h 19983"/>
                  <a:gd name="connsiteX6" fmla="*/ 25057 w 28087"/>
                  <a:gd name="connsiteY6" fmla="*/ 11342 h 19983"/>
                  <a:gd name="connsiteX7" fmla="*/ 24665 w 28087"/>
                  <a:gd name="connsiteY7" fmla="*/ 13718 h 19983"/>
                  <a:gd name="connsiteX8" fmla="*/ 25673 w 28087"/>
                  <a:gd name="connsiteY8" fmla="*/ 13362 h 19983"/>
                  <a:gd name="connsiteX9" fmla="*/ 26065 w 28087"/>
                  <a:gd name="connsiteY9" fmla="*/ 15501 h 19983"/>
                  <a:gd name="connsiteX10" fmla="*/ 28087 w 28087"/>
                  <a:gd name="connsiteY10" fmla="*/ 19983 h 19983"/>
                  <a:gd name="connsiteX0" fmla="*/ 0 w 29095"/>
                  <a:gd name="connsiteY0" fmla="*/ 0 h 21409"/>
                  <a:gd name="connsiteX1" fmla="*/ 5048 w 29095"/>
                  <a:gd name="connsiteY1" fmla="*/ 4491 h 21409"/>
                  <a:gd name="connsiteX2" fmla="*/ 23377 w 29095"/>
                  <a:gd name="connsiteY2" fmla="*/ 7779 h 21409"/>
                  <a:gd name="connsiteX3" fmla="*/ 23657 w 29095"/>
                  <a:gd name="connsiteY3" fmla="*/ 11581 h 21409"/>
                  <a:gd name="connsiteX4" fmla="*/ 25953 w 29095"/>
                  <a:gd name="connsiteY4" fmla="*/ 8135 h 21409"/>
                  <a:gd name="connsiteX5" fmla="*/ 25001 w 29095"/>
                  <a:gd name="connsiteY5" fmla="*/ 13244 h 21409"/>
                  <a:gd name="connsiteX6" fmla="*/ 26065 w 29095"/>
                  <a:gd name="connsiteY6" fmla="*/ 12768 h 21409"/>
                  <a:gd name="connsiteX7" fmla="*/ 25673 w 29095"/>
                  <a:gd name="connsiteY7" fmla="*/ 15144 h 21409"/>
                  <a:gd name="connsiteX8" fmla="*/ 26681 w 29095"/>
                  <a:gd name="connsiteY8" fmla="*/ 14788 h 21409"/>
                  <a:gd name="connsiteX9" fmla="*/ 27073 w 29095"/>
                  <a:gd name="connsiteY9" fmla="*/ 16927 h 21409"/>
                  <a:gd name="connsiteX10" fmla="*/ 29095 w 29095"/>
                  <a:gd name="connsiteY10" fmla="*/ 21409 h 21409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24049 w 29767"/>
                  <a:gd name="connsiteY2" fmla="*/ 8373 h 22003"/>
                  <a:gd name="connsiteX3" fmla="*/ 24329 w 29767"/>
                  <a:gd name="connsiteY3" fmla="*/ 12175 h 22003"/>
                  <a:gd name="connsiteX4" fmla="*/ 26625 w 29767"/>
                  <a:gd name="connsiteY4" fmla="*/ 8729 h 22003"/>
                  <a:gd name="connsiteX5" fmla="*/ 25673 w 29767"/>
                  <a:gd name="connsiteY5" fmla="*/ 13838 h 22003"/>
                  <a:gd name="connsiteX6" fmla="*/ 26737 w 29767"/>
                  <a:gd name="connsiteY6" fmla="*/ 13362 h 22003"/>
                  <a:gd name="connsiteX7" fmla="*/ 26345 w 29767"/>
                  <a:gd name="connsiteY7" fmla="*/ 15738 h 22003"/>
                  <a:gd name="connsiteX8" fmla="*/ 27353 w 29767"/>
                  <a:gd name="connsiteY8" fmla="*/ 15382 h 22003"/>
                  <a:gd name="connsiteX9" fmla="*/ 27745 w 29767"/>
                  <a:gd name="connsiteY9" fmla="*/ 17521 h 22003"/>
                  <a:gd name="connsiteX10" fmla="*/ 29767 w 29767"/>
                  <a:gd name="connsiteY10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7848 w 29767"/>
                  <a:gd name="connsiteY2" fmla="*/ 5442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24049 w 29767"/>
                  <a:gd name="connsiteY3" fmla="*/ 8373 h 22003"/>
                  <a:gd name="connsiteX4" fmla="*/ 24329 w 29767"/>
                  <a:gd name="connsiteY4" fmla="*/ 12175 h 22003"/>
                  <a:gd name="connsiteX5" fmla="*/ 26625 w 29767"/>
                  <a:gd name="connsiteY5" fmla="*/ 8729 h 22003"/>
                  <a:gd name="connsiteX6" fmla="*/ 25673 w 29767"/>
                  <a:gd name="connsiteY6" fmla="*/ 13838 h 22003"/>
                  <a:gd name="connsiteX7" fmla="*/ 26737 w 29767"/>
                  <a:gd name="connsiteY7" fmla="*/ 13362 h 22003"/>
                  <a:gd name="connsiteX8" fmla="*/ 26345 w 29767"/>
                  <a:gd name="connsiteY8" fmla="*/ 15738 h 22003"/>
                  <a:gd name="connsiteX9" fmla="*/ 27353 w 29767"/>
                  <a:gd name="connsiteY9" fmla="*/ 15382 h 22003"/>
                  <a:gd name="connsiteX10" fmla="*/ 27745 w 29767"/>
                  <a:gd name="connsiteY10" fmla="*/ 17521 h 22003"/>
                  <a:gd name="connsiteX11" fmla="*/ 29767 w 29767"/>
                  <a:gd name="connsiteY11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10591 w 29767"/>
                  <a:gd name="connsiteY3" fmla="*/ 3541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24049 w 29767"/>
                  <a:gd name="connsiteY4" fmla="*/ 8373 h 22003"/>
                  <a:gd name="connsiteX5" fmla="*/ 24329 w 29767"/>
                  <a:gd name="connsiteY5" fmla="*/ 12175 h 22003"/>
                  <a:gd name="connsiteX6" fmla="*/ 26625 w 29767"/>
                  <a:gd name="connsiteY6" fmla="*/ 8729 h 22003"/>
                  <a:gd name="connsiteX7" fmla="*/ 25673 w 29767"/>
                  <a:gd name="connsiteY7" fmla="*/ 13838 h 22003"/>
                  <a:gd name="connsiteX8" fmla="*/ 26737 w 29767"/>
                  <a:gd name="connsiteY8" fmla="*/ 13362 h 22003"/>
                  <a:gd name="connsiteX9" fmla="*/ 26345 w 29767"/>
                  <a:gd name="connsiteY9" fmla="*/ 15738 h 22003"/>
                  <a:gd name="connsiteX10" fmla="*/ 27353 w 29767"/>
                  <a:gd name="connsiteY10" fmla="*/ 15382 h 22003"/>
                  <a:gd name="connsiteX11" fmla="*/ 27745 w 29767"/>
                  <a:gd name="connsiteY11" fmla="*/ 17521 h 22003"/>
                  <a:gd name="connsiteX12" fmla="*/ 29767 w 29767"/>
                  <a:gd name="connsiteY12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327 w 29767"/>
                  <a:gd name="connsiteY4" fmla="*/ 8412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24049 w 29767"/>
                  <a:gd name="connsiteY5" fmla="*/ 8373 h 22003"/>
                  <a:gd name="connsiteX6" fmla="*/ 24329 w 29767"/>
                  <a:gd name="connsiteY6" fmla="*/ 12175 h 22003"/>
                  <a:gd name="connsiteX7" fmla="*/ 26625 w 29767"/>
                  <a:gd name="connsiteY7" fmla="*/ 8729 h 22003"/>
                  <a:gd name="connsiteX8" fmla="*/ 25673 w 29767"/>
                  <a:gd name="connsiteY8" fmla="*/ 13838 h 22003"/>
                  <a:gd name="connsiteX9" fmla="*/ 26737 w 29767"/>
                  <a:gd name="connsiteY9" fmla="*/ 13362 h 22003"/>
                  <a:gd name="connsiteX10" fmla="*/ 26345 w 29767"/>
                  <a:gd name="connsiteY10" fmla="*/ 15738 h 22003"/>
                  <a:gd name="connsiteX11" fmla="*/ 27353 w 29767"/>
                  <a:gd name="connsiteY11" fmla="*/ 15382 h 22003"/>
                  <a:gd name="connsiteX12" fmla="*/ 27745 w 29767"/>
                  <a:gd name="connsiteY12" fmla="*/ 17521 h 22003"/>
                  <a:gd name="connsiteX13" fmla="*/ 29767 w 29767"/>
                  <a:gd name="connsiteY13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5351 w 29767"/>
                  <a:gd name="connsiteY5" fmla="*/ 4610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24049 w 29767"/>
                  <a:gd name="connsiteY6" fmla="*/ 8373 h 22003"/>
                  <a:gd name="connsiteX7" fmla="*/ 24329 w 29767"/>
                  <a:gd name="connsiteY7" fmla="*/ 12175 h 22003"/>
                  <a:gd name="connsiteX8" fmla="*/ 26625 w 29767"/>
                  <a:gd name="connsiteY8" fmla="*/ 8729 h 22003"/>
                  <a:gd name="connsiteX9" fmla="*/ 25673 w 29767"/>
                  <a:gd name="connsiteY9" fmla="*/ 13838 h 22003"/>
                  <a:gd name="connsiteX10" fmla="*/ 26737 w 29767"/>
                  <a:gd name="connsiteY10" fmla="*/ 13362 h 22003"/>
                  <a:gd name="connsiteX11" fmla="*/ 26345 w 29767"/>
                  <a:gd name="connsiteY11" fmla="*/ 15738 h 22003"/>
                  <a:gd name="connsiteX12" fmla="*/ 27353 w 29767"/>
                  <a:gd name="connsiteY12" fmla="*/ 15382 h 22003"/>
                  <a:gd name="connsiteX13" fmla="*/ 27745 w 29767"/>
                  <a:gd name="connsiteY13" fmla="*/ 17521 h 22003"/>
                  <a:gd name="connsiteX14" fmla="*/ 29767 w 29767"/>
                  <a:gd name="connsiteY14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7031 w 29767"/>
                  <a:gd name="connsiteY6" fmla="*/ 9600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4049 w 29767"/>
                  <a:gd name="connsiteY7" fmla="*/ 8373 h 22003"/>
                  <a:gd name="connsiteX8" fmla="*/ 24329 w 29767"/>
                  <a:gd name="connsiteY8" fmla="*/ 12175 h 22003"/>
                  <a:gd name="connsiteX9" fmla="*/ 26625 w 29767"/>
                  <a:gd name="connsiteY9" fmla="*/ 8729 h 22003"/>
                  <a:gd name="connsiteX10" fmla="*/ 25673 w 29767"/>
                  <a:gd name="connsiteY10" fmla="*/ 13838 h 22003"/>
                  <a:gd name="connsiteX11" fmla="*/ 26737 w 29767"/>
                  <a:gd name="connsiteY11" fmla="*/ 13362 h 22003"/>
                  <a:gd name="connsiteX12" fmla="*/ 26345 w 29767"/>
                  <a:gd name="connsiteY12" fmla="*/ 15738 h 22003"/>
                  <a:gd name="connsiteX13" fmla="*/ 27353 w 29767"/>
                  <a:gd name="connsiteY13" fmla="*/ 15382 h 22003"/>
                  <a:gd name="connsiteX14" fmla="*/ 27745 w 29767"/>
                  <a:gd name="connsiteY14" fmla="*/ 17521 h 22003"/>
                  <a:gd name="connsiteX15" fmla="*/ 29767 w 29767"/>
                  <a:gd name="connsiteY15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223 w 29767"/>
                  <a:gd name="connsiteY7" fmla="*/ 6273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049 w 29767"/>
                  <a:gd name="connsiteY8" fmla="*/ 8373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0335 w 29767"/>
                  <a:gd name="connsiteY7" fmla="*/ 10075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  <a:gd name="connsiteX0" fmla="*/ 0 w 29767"/>
                  <a:gd name="connsiteY0" fmla="*/ 0 h 22003"/>
                  <a:gd name="connsiteX1" fmla="*/ 5720 w 29767"/>
                  <a:gd name="connsiteY1" fmla="*/ 5085 h 22003"/>
                  <a:gd name="connsiteX2" fmla="*/ 8240 w 29767"/>
                  <a:gd name="connsiteY2" fmla="*/ 2828 h 22003"/>
                  <a:gd name="connsiteX3" fmla="*/ 9863 w 29767"/>
                  <a:gd name="connsiteY3" fmla="*/ 8294 h 22003"/>
                  <a:gd name="connsiteX4" fmla="*/ 12719 w 29767"/>
                  <a:gd name="connsiteY4" fmla="*/ 3897 h 22003"/>
                  <a:gd name="connsiteX5" fmla="*/ 14399 w 29767"/>
                  <a:gd name="connsiteY5" fmla="*/ 9719 h 22003"/>
                  <a:gd name="connsiteX6" fmla="*/ 16807 w 29767"/>
                  <a:gd name="connsiteY6" fmla="*/ 5442 h 22003"/>
                  <a:gd name="connsiteX7" fmla="*/ 21007 w 29767"/>
                  <a:gd name="connsiteY7" fmla="*/ 10550 h 22003"/>
                  <a:gd name="connsiteX8" fmla="*/ 24329 w 29767"/>
                  <a:gd name="connsiteY8" fmla="*/ 8848 h 22003"/>
                  <a:gd name="connsiteX9" fmla="*/ 24329 w 29767"/>
                  <a:gd name="connsiteY9" fmla="*/ 12175 h 22003"/>
                  <a:gd name="connsiteX10" fmla="*/ 26625 w 29767"/>
                  <a:gd name="connsiteY10" fmla="*/ 8729 h 22003"/>
                  <a:gd name="connsiteX11" fmla="*/ 25673 w 29767"/>
                  <a:gd name="connsiteY11" fmla="*/ 13838 h 22003"/>
                  <a:gd name="connsiteX12" fmla="*/ 26737 w 29767"/>
                  <a:gd name="connsiteY12" fmla="*/ 13362 h 22003"/>
                  <a:gd name="connsiteX13" fmla="*/ 26345 w 29767"/>
                  <a:gd name="connsiteY13" fmla="*/ 15738 h 22003"/>
                  <a:gd name="connsiteX14" fmla="*/ 27353 w 29767"/>
                  <a:gd name="connsiteY14" fmla="*/ 15382 h 22003"/>
                  <a:gd name="connsiteX15" fmla="*/ 27745 w 29767"/>
                  <a:gd name="connsiteY15" fmla="*/ 17521 h 22003"/>
                  <a:gd name="connsiteX16" fmla="*/ 29767 w 29767"/>
                  <a:gd name="connsiteY16" fmla="*/ 22003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767" h="22003">
                    <a:moveTo>
                      <a:pt x="0" y="0"/>
                    </a:moveTo>
                    <a:cubicBezTo>
                      <a:pt x="711" y="194"/>
                      <a:pt x="4412" y="4178"/>
                      <a:pt x="5720" y="5085"/>
                    </a:cubicBezTo>
                    <a:cubicBezTo>
                      <a:pt x="7028" y="5992"/>
                      <a:pt x="7550" y="2293"/>
                      <a:pt x="8240" y="2828"/>
                    </a:cubicBezTo>
                    <a:cubicBezTo>
                      <a:pt x="8930" y="3363"/>
                      <a:pt x="9117" y="8116"/>
                      <a:pt x="9863" y="8294"/>
                    </a:cubicBezTo>
                    <a:cubicBezTo>
                      <a:pt x="10609" y="8472"/>
                      <a:pt x="11963" y="3660"/>
                      <a:pt x="12719" y="3897"/>
                    </a:cubicBezTo>
                    <a:cubicBezTo>
                      <a:pt x="13475" y="4135"/>
                      <a:pt x="13718" y="9462"/>
                      <a:pt x="14399" y="9719"/>
                    </a:cubicBezTo>
                    <a:cubicBezTo>
                      <a:pt x="15080" y="9976"/>
                      <a:pt x="15706" y="5303"/>
                      <a:pt x="16807" y="5442"/>
                    </a:cubicBezTo>
                    <a:cubicBezTo>
                      <a:pt x="17908" y="5581"/>
                      <a:pt x="19800" y="10062"/>
                      <a:pt x="21007" y="10550"/>
                    </a:cubicBezTo>
                    <a:cubicBezTo>
                      <a:pt x="22214" y="11038"/>
                      <a:pt x="23775" y="8577"/>
                      <a:pt x="24329" y="8848"/>
                    </a:cubicBezTo>
                    <a:cubicBezTo>
                      <a:pt x="24883" y="9119"/>
                      <a:pt x="23946" y="12195"/>
                      <a:pt x="24329" y="12175"/>
                    </a:cubicBezTo>
                    <a:cubicBezTo>
                      <a:pt x="24712" y="12155"/>
                      <a:pt x="26401" y="8452"/>
                      <a:pt x="26625" y="8729"/>
                    </a:cubicBezTo>
                    <a:cubicBezTo>
                      <a:pt x="26849" y="9006"/>
                      <a:pt x="25524" y="13125"/>
                      <a:pt x="25673" y="13838"/>
                    </a:cubicBezTo>
                    <a:cubicBezTo>
                      <a:pt x="25822" y="14551"/>
                      <a:pt x="26625" y="13045"/>
                      <a:pt x="26737" y="13362"/>
                    </a:cubicBezTo>
                    <a:cubicBezTo>
                      <a:pt x="26849" y="13679"/>
                      <a:pt x="26242" y="15401"/>
                      <a:pt x="26345" y="15738"/>
                    </a:cubicBezTo>
                    <a:cubicBezTo>
                      <a:pt x="26448" y="16075"/>
                      <a:pt x="27120" y="15085"/>
                      <a:pt x="27353" y="15382"/>
                    </a:cubicBezTo>
                    <a:cubicBezTo>
                      <a:pt x="27586" y="15679"/>
                      <a:pt x="27343" y="16418"/>
                      <a:pt x="27745" y="17521"/>
                    </a:cubicBezTo>
                    <a:cubicBezTo>
                      <a:pt x="28147" y="18624"/>
                      <a:pt x="29271" y="21038"/>
                      <a:pt x="29767" y="22003"/>
                    </a:cubicBezTo>
                  </a:path>
                </a:pathLst>
              </a:custGeom>
              <a:noFill/>
              <a:ln w="6350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4" name="Freeform 19">
                <a:extLst>
                  <a:ext uri="{FF2B5EF4-FFF2-40B4-BE49-F238E27FC236}">
                    <a16:creationId xmlns="" xmlns:a16="http://schemas.microsoft.com/office/drawing/2014/main" id="{8C76D7DF-18A5-408F-B8AA-C70BE4266F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90041" flipV="1">
                <a:off x="7320734" y="1464561"/>
                <a:ext cx="668819" cy="371051"/>
              </a:xfrm>
              <a:custGeom>
                <a:avLst/>
                <a:gdLst>
                  <a:gd name="T0" fmla="*/ 874287 w 11945"/>
                  <a:gd name="T1" fmla="*/ 2147483647 h 11301"/>
                  <a:gd name="T2" fmla="*/ 42661857 w 11945"/>
                  <a:gd name="T3" fmla="*/ 2147483647 h 11301"/>
                  <a:gd name="T4" fmla="*/ 17646682 w 11945"/>
                  <a:gd name="T5" fmla="*/ 2147483647 h 11301"/>
                  <a:gd name="T6" fmla="*/ 70987308 w 11945"/>
                  <a:gd name="T7" fmla="*/ 2147483647 h 11301"/>
                  <a:gd name="T8" fmla="*/ 123690507 w 11945"/>
                  <a:gd name="T9" fmla="*/ 2147483647 h 11301"/>
                  <a:gd name="T10" fmla="*/ 214366057 w 11945"/>
                  <a:gd name="T11" fmla="*/ 2147483647 h 11301"/>
                  <a:gd name="T12" fmla="*/ 314950121 w 11945"/>
                  <a:gd name="T13" fmla="*/ 238765320 h 11301"/>
                  <a:gd name="T14" fmla="*/ 273243618 w 11945"/>
                  <a:gd name="T15" fmla="*/ 60841427 h 11301"/>
                  <a:gd name="T16" fmla="*/ 238133057 w 11945"/>
                  <a:gd name="T17" fmla="*/ 450152426 h 11301"/>
                  <a:gd name="T18" fmla="*/ 136329946 w 11945"/>
                  <a:gd name="T19" fmla="*/ 780180593 h 11301"/>
                  <a:gd name="T20" fmla="*/ 213225959 w 11945"/>
                  <a:gd name="T21" fmla="*/ 1133518707 h 11301"/>
                  <a:gd name="T22" fmla="*/ 165530003 w 11945"/>
                  <a:gd name="T23" fmla="*/ 2147483647 h 11301"/>
                  <a:gd name="T24" fmla="*/ 61660415 w 11945"/>
                  <a:gd name="T25" fmla="*/ 2147483647 h 11301"/>
                  <a:gd name="T26" fmla="*/ 111819535 w 11945"/>
                  <a:gd name="T27" fmla="*/ 2147483647 h 11301"/>
                  <a:gd name="T28" fmla="*/ 66746594 w 11945"/>
                  <a:gd name="T29" fmla="*/ 2147483647 h 11301"/>
                  <a:gd name="T30" fmla="*/ 874287 w 11945"/>
                  <a:gd name="T31" fmla="*/ 2147483647 h 113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connsiteX0" fmla="*/ 95 w 12007"/>
                  <a:gd name="connsiteY0" fmla="*/ 7983 h 11337"/>
                  <a:gd name="connsiteX1" fmla="*/ 728 w 12007"/>
                  <a:gd name="connsiteY1" fmla="*/ 11282 h 11337"/>
                  <a:gd name="connsiteX2" fmla="*/ 2741 w 12007"/>
                  <a:gd name="connsiteY2" fmla="*/ 9934 h 11337"/>
                  <a:gd name="connsiteX3" fmla="*/ 4730 w 12007"/>
                  <a:gd name="connsiteY3" fmla="*/ 8293 h 11337"/>
                  <a:gd name="connsiteX4" fmla="*/ 8152 w 12007"/>
                  <a:gd name="connsiteY4" fmla="*/ 4440 h 11337"/>
                  <a:gd name="connsiteX5" fmla="*/ 11948 w 12007"/>
                  <a:gd name="connsiteY5" fmla="*/ 471 h 11337"/>
                  <a:gd name="connsiteX6" fmla="*/ 10374 w 12007"/>
                  <a:gd name="connsiteY6" fmla="*/ 120 h 11337"/>
                  <a:gd name="connsiteX7" fmla="*/ 9049 w 12007"/>
                  <a:gd name="connsiteY7" fmla="*/ 888 h 11337"/>
                  <a:gd name="connsiteX8" fmla="*/ 5207 w 12007"/>
                  <a:gd name="connsiteY8" fmla="*/ 1539 h 11337"/>
                  <a:gd name="connsiteX9" fmla="*/ 8109 w 12007"/>
                  <a:gd name="connsiteY9" fmla="*/ 2236 h 11337"/>
                  <a:gd name="connsiteX10" fmla="*/ 6309 w 12007"/>
                  <a:gd name="connsiteY10" fmla="*/ 4281 h 11337"/>
                  <a:gd name="connsiteX11" fmla="*/ 2389 w 12007"/>
                  <a:gd name="connsiteY11" fmla="*/ 5275 h 11337"/>
                  <a:gd name="connsiteX12" fmla="*/ 4282 w 12007"/>
                  <a:gd name="connsiteY12" fmla="*/ 5951 h 11337"/>
                  <a:gd name="connsiteX13" fmla="*/ 2581 w 12007"/>
                  <a:gd name="connsiteY13" fmla="*/ 7255 h 11337"/>
                  <a:gd name="connsiteX14" fmla="*/ 95 w 12007"/>
                  <a:gd name="connsiteY14" fmla="*/ 7983 h 11337"/>
                  <a:gd name="connsiteX0" fmla="*/ 1854 w 11280"/>
                  <a:gd name="connsiteY0" fmla="*/ 7255 h 11374"/>
                  <a:gd name="connsiteX1" fmla="*/ 1 w 11280"/>
                  <a:gd name="connsiteY1" fmla="*/ 11282 h 11374"/>
                  <a:gd name="connsiteX2" fmla="*/ 2014 w 11280"/>
                  <a:gd name="connsiteY2" fmla="*/ 9934 h 11374"/>
                  <a:gd name="connsiteX3" fmla="*/ 4003 w 11280"/>
                  <a:gd name="connsiteY3" fmla="*/ 8293 h 11374"/>
                  <a:gd name="connsiteX4" fmla="*/ 7425 w 11280"/>
                  <a:gd name="connsiteY4" fmla="*/ 4440 h 11374"/>
                  <a:gd name="connsiteX5" fmla="*/ 11221 w 11280"/>
                  <a:gd name="connsiteY5" fmla="*/ 471 h 11374"/>
                  <a:gd name="connsiteX6" fmla="*/ 9647 w 11280"/>
                  <a:gd name="connsiteY6" fmla="*/ 120 h 11374"/>
                  <a:gd name="connsiteX7" fmla="*/ 8322 w 11280"/>
                  <a:gd name="connsiteY7" fmla="*/ 888 h 11374"/>
                  <a:gd name="connsiteX8" fmla="*/ 4480 w 11280"/>
                  <a:gd name="connsiteY8" fmla="*/ 1539 h 11374"/>
                  <a:gd name="connsiteX9" fmla="*/ 7382 w 11280"/>
                  <a:gd name="connsiteY9" fmla="*/ 2236 h 11374"/>
                  <a:gd name="connsiteX10" fmla="*/ 5582 w 11280"/>
                  <a:gd name="connsiteY10" fmla="*/ 4281 h 11374"/>
                  <a:gd name="connsiteX11" fmla="*/ 1662 w 11280"/>
                  <a:gd name="connsiteY11" fmla="*/ 5275 h 11374"/>
                  <a:gd name="connsiteX12" fmla="*/ 3555 w 11280"/>
                  <a:gd name="connsiteY12" fmla="*/ 5951 h 11374"/>
                  <a:gd name="connsiteX13" fmla="*/ 1854 w 11280"/>
                  <a:gd name="connsiteY13" fmla="*/ 7255 h 11374"/>
                  <a:gd name="connsiteX0" fmla="*/ 3581 w 11306"/>
                  <a:gd name="connsiteY0" fmla="*/ 5951 h 11447"/>
                  <a:gd name="connsiteX1" fmla="*/ 27 w 11306"/>
                  <a:gd name="connsiteY1" fmla="*/ 11282 h 11447"/>
                  <a:gd name="connsiteX2" fmla="*/ 2040 w 11306"/>
                  <a:gd name="connsiteY2" fmla="*/ 9934 h 11447"/>
                  <a:gd name="connsiteX3" fmla="*/ 4029 w 11306"/>
                  <a:gd name="connsiteY3" fmla="*/ 8293 h 11447"/>
                  <a:gd name="connsiteX4" fmla="*/ 7451 w 11306"/>
                  <a:gd name="connsiteY4" fmla="*/ 4440 h 11447"/>
                  <a:gd name="connsiteX5" fmla="*/ 11247 w 11306"/>
                  <a:gd name="connsiteY5" fmla="*/ 471 h 11447"/>
                  <a:gd name="connsiteX6" fmla="*/ 9673 w 11306"/>
                  <a:gd name="connsiteY6" fmla="*/ 120 h 11447"/>
                  <a:gd name="connsiteX7" fmla="*/ 8348 w 11306"/>
                  <a:gd name="connsiteY7" fmla="*/ 888 h 11447"/>
                  <a:gd name="connsiteX8" fmla="*/ 4506 w 11306"/>
                  <a:gd name="connsiteY8" fmla="*/ 1539 h 11447"/>
                  <a:gd name="connsiteX9" fmla="*/ 7408 w 11306"/>
                  <a:gd name="connsiteY9" fmla="*/ 2236 h 11447"/>
                  <a:gd name="connsiteX10" fmla="*/ 5608 w 11306"/>
                  <a:gd name="connsiteY10" fmla="*/ 4281 h 11447"/>
                  <a:gd name="connsiteX11" fmla="*/ 1688 w 11306"/>
                  <a:gd name="connsiteY11" fmla="*/ 5275 h 11447"/>
                  <a:gd name="connsiteX12" fmla="*/ 3581 w 11306"/>
                  <a:gd name="connsiteY12" fmla="*/ 5951 h 11447"/>
                  <a:gd name="connsiteX0" fmla="*/ 1925 w 9650"/>
                  <a:gd name="connsiteY0" fmla="*/ 5951 h 10013"/>
                  <a:gd name="connsiteX1" fmla="*/ 384 w 9650"/>
                  <a:gd name="connsiteY1" fmla="*/ 9934 h 10013"/>
                  <a:gd name="connsiteX2" fmla="*/ 2373 w 9650"/>
                  <a:gd name="connsiteY2" fmla="*/ 8293 h 10013"/>
                  <a:gd name="connsiteX3" fmla="*/ 5795 w 9650"/>
                  <a:gd name="connsiteY3" fmla="*/ 4440 h 10013"/>
                  <a:gd name="connsiteX4" fmla="*/ 9591 w 9650"/>
                  <a:gd name="connsiteY4" fmla="*/ 471 h 10013"/>
                  <a:gd name="connsiteX5" fmla="*/ 8017 w 9650"/>
                  <a:gd name="connsiteY5" fmla="*/ 120 h 10013"/>
                  <a:gd name="connsiteX6" fmla="*/ 6692 w 9650"/>
                  <a:gd name="connsiteY6" fmla="*/ 888 h 10013"/>
                  <a:gd name="connsiteX7" fmla="*/ 2850 w 9650"/>
                  <a:gd name="connsiteY7" fmla="*/ 1539 h 10013"/>
                  <a:gd name="connsiteX8" fmla="*/ 5752 w 9650"/>
                  <a:gd name="connsiteY8" fmla="*/ 2236 h 10013"/>
                  <a:gd name="connsiteX9" fmla="*/ 3952 w 9650"/>
                  <a:gd name="connsiteY9" fmla="*/ 4281 h 10013"/>
                  <a:gd name="connsiteX10" fmla="*/ 32 w 9650"/>
                  <a:gd name="connsiteY10" fmla="*/ 5275 h 10013"/>
                  <a:gd name="connsiteX11" fmla="*/ 1925 w 9650"/>
                  <a:gd name="connsiteY11" fmla="*/ 5951 h 10013"/>
                  <a:gd name="connsiteX0" fmla="*/ 1995 w 10000"/>
                  <a:gd name="connsiteY0" fmla="*/ 5943 h 8302"/>
                  <a:gd name="connsiteX1" fmla="*/ 2459 w 10000"/>
                  <a:gd name="connsiteY1" fmla="*/ 8282 h 8302"/>
                  <a:gd name="connsiteX2" fmla="*/ 6005 w 10000"/>
                  <a:gd name="connsiteY2" fmla="*/ 4434 h 8302"/>
                  <a:gd name="connsiteX3" fmla="*/ 9939 w 10000"/>
                  <a:gd name="connsiteY3" fmla="*/ 470 h 8302"/>
                  <a:gd name="connsiteX4" fmla="*/ 8308 w 10000"/>
                  <a:gd name="connsiteY4" fmla="*/ 120 h 8302"/>
                  <a:gd name="connsiteX5" fmla="*/ 6935 w 10000"/>
                  <a:gd name="connsiteY5" fmla="*/ 887 h 8302"/>
                  <a:gd name="connsiteX6" fmla="*/ 2953 w 10000"/>
                  <a:gd name="connsiteY6" fmla="*/ 1537 h 8302"/>
                  <a:gd name="connsiteX7" fmla="*/ 5961 w 10000"/>
                  <a:gd name="connsiteY7" fmla="*/ 2233 h 8302"/>
                  <a:gd name="connsiteX8" fmla="*/ 4095 w 10000"/>
                  <a:gd name="connsiteY8" fmla="*/ 4275 h 8302"/>
                  <a:gd name="connsiteX9" fmla="*/ 33 w 10000"/>
                  <a:gd name="connsiteY9" fmla="*/ 5268 h 8302"/>
                  <a:gd name="connsiteX10" fmla="*/ 1995 w 10000"/>
                  <a:gd name="connsiteY10" fmla="*/ 5943 h 8302"/>
                  <a:gd name="connsiteX0" fmla="*/ 1995 w 10000"/>
                  <a:gd name="connsiteY0" fmla="*/ 7160 h 7160"/>
                  <a:gd name="connsiteX1" fmla="*/ 6005 w 10000"/>
                  <a:gd name="connsiteY1" fmla="*/ 5342 h 7160"/>
                  <a:gd name="connsiteX2" fmla="*/ 9939 w 10000"/>
                  <a:gd name="connsiteY2" fmla="*/ 567 h 7160"/>
                  <a:gd name="connsiteX3" fmla="*/ 8308 w 10000"/>
                  <a:gd name="connsiteY3" fmla="*/ 146 h 7160"/>
                  <a:gd name="connsiteX4" fmla="*/ 6935 w 10000"/>
                  <a:gd name="connsiteY4" fmla="*/ 1069 h 7160"/>
                  <a:gd name="connsiteX5" fmla="*/ 2953 w 10000"/>
                  <a:gd name="connsiteY5" fmla="*/ 1852 h 7160"/>
                  <a:gd name="connsiteX6" fmla="*/ 5961 w 10000"/>
                  <a:gd name="connsiteY6" fmla="*/ 2691 h 7160"/>
                  <a:gd name="connsiteX7" fmla="*/ 4095 w 10000"/>
                  <a:gd name="connsiteY7" fmla="*/ 5150 h 7160"/>
                  <a:gd name="connsiteX8" fmla="*/ 33 w 10000"/>
                  <a:gd name="connsiteY8" fmla="*/ 6346 h 7160"/>
                  <a:gd name="connsiteX9" fmla="*/ 1995 w 10000"/>
                  <a:gd name="connsiteY9" fmla="*/ 7160 h 7160"/>
                  <a:gd name="connsiteX0" fmla="*/ 39 w 8044"/>
                  <a:gd name="connsiteY0" fmla="*/ 10000 h 10001"/>
                  <a:gd name="connsiteX1" fmla="*/ 4049 w 8044"/>
                  <a:gd name="connsiteY1" fmla="*/ 7461 h 10001"/>
                  <a:gd name="connsiteX2" fmla="*/ 7983 w 8044"/>
                  <a:gd name="connsiteY2" fmla="*/ 792 h 10001"/>
                  <a:gd name="connsiteX3" fmla="*/ 6352 w 8044"/>
                  <a:gd name="connsiteY3" fmla="*/ 204 h 10001"/>
                  <a:gd name="connsiteX4" fmla="*/ 4979 w 8044"/>
                  <a:gd name="connsiteY4" fmla="*/ 1493 h 10001"/>
                  <a:gd name="connsiteX5" fmla="*/ 997 w 8044"/>
                  <a:gd name="connsiteY5" fmla="*/ 2587 h 10001"/>
                  <a:gd name="connsiteX6" fmla="*/ 4005 w 8044"/>
                  <a:gd name="connsiteY6" fmla="*/ 3758 h 10001"/>
                  <a:gd name="connsiteX7" fmla="*/ 2139 w 8044"/>
                  <a:gd name="connsiteY7" fmla="*/ 7193 h 10001"/>
                  <a:gd name="connsiteX8" fmla="*/ 39 w 8044"/>
                  <a:gd name="connsiteY8" fmla="*/ 10000 h 10001"/>
                  <a:gd name="connsiteX0" fmla="*/ 1423 w 8764"/>
                  <a:gd name="connsiteY0" fmla="*/ 7192 h 8006"/>
                  <a:gd name="connsiteX1" fmla="*/ 3798 w 8764"/>
                  <a:gd name="connsiteY1" fmla="*/ 7460 h 8006"/>
                  <a:gd name="connsiteX2" fmla="*/ 8688 w 8764"/>
                  <a:gd name="connsiteY2" fmla="*/ 792 h 8006"/>
                  <a:gd name="connsiteX3" fmla="*/ 6661 w 8764"/>
                  <a:gd name="connsiteY3" fmla="*/ 204 h 8006"/>
                  <a:gd name="connsiteX4" fmla="*/ 4954 w 8764"/>
                  <a:gd name="connsiteY4" fmla="*/ 1493 h 8006"/>
                  <a:gd name="connsiteX5" fmla="*/ 3 w 8764"/>
                  <a:gd name="connsiteY5" fmla="*/ 2587 h 8006"/>
                  <a:gd name="connsiteX6" fmla="*/ 3743 w 8764"/>
                  <a:gd name="connsiteY6" fmla="*/ 3758 h 8006"/>
                  <a:gd name="connsiteX7" fmla="*/ 1423 w 8764"/>
                  <a:gd name="connsiteY7" fmla="*/ 7192 h 8006"/>
                  <a:gd name="connsiteX0" fmla="*/ 1624 w 7600"/>
                  <a:gd name="connsiteY0" fmla="*/ 8728 h 9799"/>
                  <a:gd name="connsiteX1" fmla="*/ 4334 w 7600"/>
                  <a:gd name="connsiteY1" fmla="*/ 9063 h 9799"/>
                  <a:gd name="connsiteX2" fmla="*/ 7600 w 7600"/>
                  <a:gd name="connsiteY2" fmla="*/ 0 h 9799"/>
                  <a:gd name="connsiteX3" fmla="*/ 5653 w 7600"/>
                  <a:gd name="connsiteY3" fmla="*/ 1610 h 9799"/>
                  <a:gd name="connsiteX4" fmla="*/ 3 w 7600"/>
                  <a:gd name="connsiteY4" fmla="*/ 2976 h 9799"/>
                  <a:gd name="connsiteX5" fmla="*/ 4271 w 7600"/>
                  <a:gd name="connsiteY5" fmla="*/ 4439 h 9799"/>
                  <a:gd name="connsiteX6" fmla="*/ 1624 w 7600"/>
                  <a:gd name="connsiteY6" fmla="*/ 8728 h 9799"/>
                  <a:gd name="connsiteX0" fmla="*/ 0 w 7863"/>
                  <a:gd name="connsiteY0" fmla="*/ 8907 h 10001"/>
                  <a:gd name="connsiteX1" fmla="*/ 3566 w 7863"/>
                  <a:gd name="connsiteY1" fmla="*/ 9249 h 10001"/>
                  <a:gd name="connsiteX2" fmla="*/ 7863 w 7863"/>
                  <a:gd name="connsiteY2" fmla="*/ 0 h 10001"/>
                  <a:gd name="connsiteX3" fmla="*/ 5301 w 7863"/>
                  <a:gd name="connsiteY3" fmla="*/ 1643 h 10001"/>
                  <a:gd name="connsiteX4" fmla="*/ 3483 w 7863"/>
                  <a:gd name="connsiteY4" fmla="*/ 4530 h 10001"/>
                  <a:gd name="connsiteX5" fmla="*/ 0 w 7863"/>
                  <a:gd name="connsiteY5" fmla="*/ 8907 h 10001"/>
                  <a:gd name="connsiteX0" fmla="*/ 11381 w 21381"/>
                  <a:gd name="connsiteY0" fmla="*/ 8906 h 10000"/>
                  <a:gd name="connsiteX1" fmla="*/ 15916 w 21381"/>
                  <a:gd name="connsiteY1" fmla="*/ 9248 h 10000"/>
                  <a:gd name="connsiteX2" fmla="*/ 21381 w 21381"/>
                  <a:gd name="connsiteY2" fmla="*/ 0 h 10000"/>
                  <a:gd name="connsiteX3" fmla="*/ 18123 w 21381"/>
                  <a:gd name="connsiteY3" fmla="*/ 1643 h 10000"/>
                  <a:gd name="connsiteX4" fmla="*/ 4 w 21381"/>
                  <a:gd name="connsiteY4" fmla="*/ 3407 h 10000"/>
                  <a:gd name="connsiteX5" fmla="*/ 11381 w 21381"/>
                  <a:gd name="connsiteY5" fmla="*/ 8906 h 10000"/>
                  <a:gd name="connsiteX0" fmla="*/ 0 w 23118"/>
                  <a:gd name="connsiteY0" fmla="*/ 10393 h 10833"/>
                  <a:gd name="connsiteX1" fmla="*/ 17653 w 23118"/>
                  <a:gd name="connsiteY1" fmla="*/ 9248 h 10833"/>
                  <a:gd name="connsiteX2" fmla="*/ 23118 w 23118"/>
                  <a:gd name="connsiteY2" fmla="*/ 0 h 10833"/>
                  <a:gd name="connsiteX3" fmla="*/ 19860 w 23118"/>
                  <a:gd name="connsiteY3" fmla="*/ 1643 h 10833"/>
                  <a:gd name="connsiteX4" fmla="*/ 1741 w 23118"/>
                  <a:gd name="connsiteY4" fmla="*/ 3407 h 10833"/>
                  <a:gd name="connsiteX5" fmla="*/ 0 w 23118"/>
                  <a:gd name="connsiteY5" fmla="*/ 10393 h 10833"/>
                  <a:gd name="connsiteX0" fmla="*/ 0 w 23544"/>
                  <a:gd name="connsiteY0" fmla="*/ 11858 h 12298"/>
                  <a:gd name="connsiteX1" fmla="*/ 17653 w 23544"/>
                  <a:gd name="connsiteY1" fmla="*/ 10713 h 12298"/>
                  <a:gd name="connsiteX2" fmla="*/ 23118 w 23544"/>
                  <a:gd name="connsiteY2" fmla="*/ 1465 h 12298"/>
                  <a:gd name="connsiteX3" fmla="*/ 7950 w 23544"/>
                  <a:gd name="connsiteY3" fmla="*/ 353 h 12298"/>
                  <a:gd name="connsiteX4" fmla="*/ 1741 w 23544"/>
                  <a:gd name="connsiteY4" fmla="*/ 4872 h 12298"/>
                  <a:gd name="connsiteX5" fmla="*/ 0 w 23544"/>
                  <a:gd name="connsiteY5" fmla="*/ 11858 h 12298"/>
                  <a:gd name="connsiteX0" fmla="*/ 0 w 23451"/>
                  <a:gd name="connsiteY0" fmla="*/ 11858 h 12463"/>
                  <a:gd name="connsiteX1" fmla="*/ 8560 w 23451"/>
                  <a:gd name="connsiteY1" fmla="*/ 11968 h 12463"/>
                  <a:gd name="connsiteX2" fmla="*/ 17653 w 23451"/>
                  <a:gd name="connsiteY2" fmla="*/ 10713 h 12463"/>
                  <a:gd name="connsiteX3" fmla="*/ 23118 w 23451"/>
                  <a:gd name="connsiteY3" fmla="*/ 1465 h 12463"/>
                  <a:gd name="connsiteX4" fmla="*/ 7950 w 23451"/>
                  <a:gd name="connsiteY4" fmla="*/ 353 h 12463"/>
                  <a:gd name="connsiteX5" fmla="*/ 1741 w 23451"/>
                  <a:gd name="connsiteY5" fmla="*/ 4872 h 12463"/>
                  <a:gd name="connsiteX6" fmla="*/ 0 w 23451"/>
                  <a:gd name="connsiteY6" fmla="*/ 11858 h 12463"/>
                  <a:gd name="connsiteX0" fmla="*/ 0 w 23459"/>
                  <a:gd name="connsiteY0" fmla="*/ 11858 h 18693"/>
                  <a:gd name="connsiteX1" fmla="*/ 7722 w 23459"/>
                  <a:gd name="connsiteY1" fmla="*/ 18689 h 18693"/>
                  <a:gd name="connsiteX2" fmla="*/ 17653 w 23459"/>
                  <a:gd name="connsiteY2" fmla="*/ 10713 h 18693"/>
                  <a:gd name="connsiteX3" fmla="*/ 23118 w 23459"/>
                  <a:gd name="connsiteY3" fmla="*/ 1465 h 18693"/>
                  <a:gd name="connsiteX4" fmla="*/ 7950 w 23459"/>
                  <a:gd name="connsiteY4" fmla="*/ 353 h 18693"/>
                  <a:gd name="connsiteX5" fmla="*/ 1741 w 23459"/>
                  <a:gd name="connsiteY5" fmla="*/ 4872 h 18693"/>
                  <a:gd name="connsiteX6" fmla="*/ 0 w 23459"/>
                  <a:gd name="connsiteY6" fmla="*/ 11858 h 18693"/>
                  <a:gd name="connsiteX0" fmla="*/ 0 w 25640"/>
                  <a:gd name="connsiteY0" fmla="*/ 15742 h 18702"/>
                  <a:gd name="connsiteX1" fmla="*/ 9903 w 25640"/>
                  <a:gd name="connsiteY1" fmla="*/ 18689 h 18702"/>
                  <a:gd name="connsiteX2" fmla="*/ 19834 w 25640"/>
                  <a:gd name="connsiteY2" fmla="*/ 10713 h 18702"/>
                  <a:gd name="connsiteX3" fmla="*/ 25299 w 25640"/>
                  <a:gd name="connsiteY3" fmla="*/ 1465 h 18702"/>
                  <a:gd name="connsiteX4" fmla="*/ 10131 w 25640"/>
                  <a:gd name="connsiteY4" fmla="*/ 353 h 18702"/>
                  <a:gd name="connsiteX5" fmla="*/ 3922 w 25640"/>
                  <a:gd name="connsiteY5" fmla="*/ 4872 h 18702"/>
                  <a:gd name="connsiteX6" fmla="*/ 0 w 25640"/>
                  <a:gd name="connsiteY6" fmla="*/ 15742 h 18702"/>
                  <a:gd name="connsiteX0" fmla="*/ 0 w 25630"/>
                  <a:gd name="connsiteY0" fmla="*/ 15718 h 18678"/>
                  <a:gd name="connsiteX1" fmla="*/ 9903 w 25630"/>
                  <a:gd name="connsiteY1" fmla="*/ 18665 h 18678"/>
                  <a:gd name="connsiteX2" fmla="*/ 19749 w 25630"/>
                  <a:gd name="connsiteY2" fmla="*/ 10117 h 18678"/>
                  <a:gd name="connsiteX3" fmla="*/ 25299 w 25630"/>
                  <a:gd name="connsiteY3" fmla="*/ 1441 h 18678"/>
                  <a:gd name="connsiteX4" fmla="*/ 10131 w 25630"/>
                  <a:gd name="connsiteY4" fmla="*/ 329 h 18678"/>
                  <a:gd name="connsiteX5" fmla="*/ 3922 w 25630"/>
                  <a:gd name="connsiteY5" fmla="*/ 4848 h 18678"/>
                  <a:gd name="connsiteX6" fmla="*/ 0 w 25630"/>
                  <a:gd name="connsiteY6" fmla="*/ 15718 h 18678"/>
                  <a:gd name="connsiteX0" fmla="*/ 0 w 25592"/>
                  <a:gd name="connsiteY0" fmla="*/ 15718 h 18678"/>
                  <a:gd name="connsiteX1" fmla="*/ 9903 w 25592"/>
                  <a:gd name="connsiteY1" fmla="*/ 18665 h 18678"/>
                  <a:gd name="connsiteX2" fmla="*/ 14862 w 25592"/>
                  <a:gd name="connsiteY2" fmla="*/ 14900 h 18678"/>
                  <a:gd name="connsiteX3" fmla="*/ 19749 w 25592"/>
                  <a:gd name="connsiteY3" fmla="*/ 10117 h 18678"/>
                  <a:gd name="connsiteX4" fmla="*/ 25299 w 25592"/>
                  <a:gd name="connsiteY4" fmla="*/ 1441 h 18678"/>
                  <a:gd name="connsiteX5" fmla="*/ 10131 w 25592"/>
                  <a:gd name="connsiteY5" fmla="*/ 329 h 18678"/>
                  <a:gd name="connsiteX6" fmla="*/ 3922 w 25592"/>
                  <a:gd name="connsiteY6" fmla="*/ 4848 h 18678"/>
                  <a:gd name="connsiteX7" fmla="*/ 0 w 25592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718 h 18678"/>
                  <a:gd name="connsiteX1" fmla="*/ 9903 w 39336"/>
                  <a:gd name="connsiteY1" fmla="*/ 18665 h 18678"/>
                  <a:gd name="connsiteX2" fmla="*/ 39235 w 39336"/>
                  <a:gd name="connsiteY2" fmla="*/ 11782 h 18678"/>
                  <a:gd name="connsiteX3" fmla="*/ 19749 w 39336"/>
                  <a:gd name="connsiteY3" fmla="*/ 10117 h 18678"/>
                  <a:gd name="connsiteX4" fmla="*/ 25299 w 39336"/>
                  <a:gd name="connsiteY4" fmla="*/ 1441 h 18678"/>
                  <a:gd name="connsiteX5" fmla="*/ 10131 w 39336"/>
                  <a:gd name="connsiteY5" fmla="*/ 329 h 18678"/>
                  <a:gd name="connsiteX6" fmla="*/ 3922 w 39336"/>
                  <a:gd name="connsiteY6" fmla="*/ 4848 h 18678"/>
                  <a:gd name="connsiteX7" fmla="*/ 0 w 39336"/>
                  <a:gd name="connsiteY7" fmla="*/ 15718 h 18678"/>
                  <a:gd name="connsiteX0" fmla="*/ 0 w 39336"/>
                  <a:gd name="connsiteY0" fmla="*/ 15960 h 18920"/>
                  <a:gd name="connsiteX1" fmla="*/ 9903 w 39336"/>
                  <a:gd name="connsiteY1" fmla="*/ 18907 h 18920"/>
                  <a:gd name="connsiteX2" fmla="*/ 39235 w 39336"/>
                  <a:gd name="connsiteY2" fmla="*/ 12024 h 18920"/>
                  <a:gd name="connsiteX3" fmla="*/ 19749 w 39336"/>
                  <a:gd name="connsiteY3" fmla="*/ 10359 h 18920"/>
                  <a:gd name="connsiteX4" fmla="*/ 25299 w 39336"/>
                  <a:gd name="connsiteY4" fmla="*/ 1683 h 18920"/>
                  <a:gd name="connsiteX5" fmla="*/ 10131 w 39336"/>
                  <a:gd name="connsiteY5" fmla="*/ 571 h 18920"/>
                  <a:gd name="connsiteX6" fmla="*/ 2572 w 39336"/>
                  <a:gd name="connsiteY6" fmla="*/ 8379 h 18920"/>
                  <a:gd name="connsiteX7" fmla="*/ 0 w 39336"/>
                  <a:gd name="connsiteY7" fmla="*/ 15960 h 18920"/>
                  <a:gd name="connsiteX0" fmla="*/ 0 w 52993"/>
                  <a:gd name="connsiteY0" fmla="*/ 13824 h 18913"/>
                  <a:gd name="connsiteX1" fmla="*/ 23560 w 52993"/>
                  <a:gd name="connsiteY1" fmla="*/ 18907 h 18913"/>
                  <a:gd name="connsiteX2" fmla="*/ 52892 w 52993"/>
                  <a:gd name="connsiteY2" fmla="*/ 12024 h 18913"/>
                  <a:gd name="connsiteX3" fmla="*/ 33406 w 52993"/>
                  <a:gd name="connsiteY3" fmla="*/ 10359 h 18913"/>
                  <a:gd name="connsiteX4" fmla="*/ 38956 w 52993"/>
                  <a:gd name="connsiteY4" fmla="*/ 1683 h 18913"/>
                  <a:gd name="connsiteX5" fmla="*/ 23788 w 52993"/>
                  <a:gd name="connsiteY5" fmla="*/ 571 h 18913"/>
                  <a:gd name="connsiteX6" fmla="*/ 16229 w 52993"/>
                  <a:gd name="connsiteY6" fmla="*/ 8379 h 18913"/>
                  <a:gd name="connsiteX7" fmla="*/ 0 w 52993"/>
                  <a:gd name="connsiteY7" fmla="*/ 13824 h 18913"/>
                  <a:gd name="connsiteX0" fmla="*/ 0 w 52993"/>
                  <a:gd name="connsiteY0" fmla="*/ 13824 h 19112"/>
                  <a:gd name="connsiteX1" fmla="*/ 23560 w 52993"/>
                  <a:gd name="connsiteY1" fmla="*/ 18907 h 19112"/>
                  <a:gd name="connsiteX2" fmla="*/ 52892 w 52993"/>
                  <a:gd name="connsiteY2" fmla="*/ 12024 h 19112"/>
                  <a:gd name="connsiteX3" fmla="*/ 33406 w 52993"/>
                  <a:gd name="connsiteY3" fmla="*/ 10359 h 19112"/>
                  <a:gd name="connsiteX4" fmla="*/ 38956 w 52993"/>
                  <a:gd name="connsiteY4" fmla="*/ 1683 h 19112"/>
                  <a:gd name="connsiteX5" fmla="*/ 23788 w 52993"/>
                  <a:gd name="connsiteY5" fmla="*/ 571 h 19112"/>
                  <a:gd name="connsiteX6" fmla="*/ 16229 w 52993"/>
                  <a:gd name="connsiteY6" fmla="*/ 8379 h 19112"/>
                  <a:gd name="connsiteX7" fmla="*/ 0 w 52993"/>
                  <a:gd name="connsiteY7" fmla="*/ 13824 h 19112"/>
                  <a:gd name="connsiteX0" fmla="*/ 0 w 52993"/>
                  <a:gd name="connsiteY0" fmla="*/ 13824 h 19335"/>
                  <a:gd name="connsiteX1" fmla="*/ 23560 w 52993"/>
                  <a:gd name="connsiteY1" fmla="*/ 18907 h 19335"/>
                  <a:gd name="connsiteX2" fmla="*/ 52892 w 52993"/>
                  <a:gd name="connsiteY2" fmla="*/ 12024 h 19335"/>
                  <a:gd name="connsiteX3" fmla="*/ 33406 w 52993"/>
                  <a:gd name="connsiteY3" fmla="*/ 10359 h 19335"/>
                  <a:gd name="connsiteX4" fmla="*/ 38956 w 52993"/>
                  <a:gd name="connsiteY4" fmla="*/ 1683 h 19335"/>
                  <a:gd name="connsiteX5" fmla="*/ 23788 w 52993"/>
                  <a:gd name="connsiteY5" fmla="*/ 571 h 19335"/>
                  <a:gd name="connsiteX6" fmla="*/ 16229 w 52993"/>
                  <a:gd name="connsiteY6" fmla="*/ 8379 h 19335"/>
                  <a:gd name="connsiteX7" fmla="*/ 0 w 52993"/>
                  <a:gd name="connsiteY7" fmla="*/ 13824 h 19335"/>
                  <a:gd name="connsiteX0" fmla="*/ 0 w 52993"/>
                  <a:gd name="connsiteY0" fmla="*/ 13824 h 18553"/>
                  <a:gd name="connsiteX1" fmla="*/ 22903 w 52993"/>
                  <a:gd name="connsiteY1" fmla="*/ 17584 h 18553"/>
                  <a:gd name="connsiteX2" fmla="*/ 52892 w 52993"/>
                  <a:gd name="connsiteY2" fmla="*/ 12024 h 18553"/>
                  <a:gd name="connsiteX3" fmla="*/ 33406 w 52993"/>
                  <a:gd name="connsiteY3" fmla="*/ 10359 h 18553"/>
                  <a:gd name="connsiteX4" fmla="*/ 38956 w 52993"/>
                  <a:gd name="connsiteY4" fmla="*/ 1683 h 18553"/>
                  <a:gd name="connsiteX5" fmla="*/ 23788 w 52993"/>
                  <a:gd name="connsiteY5" fmla="*/ 571 h 18553"/>
                  <a:gd name="connsiteX6" fmla="*/ 16229 w 52993"/>
                  <a:gd name="connsiteY6" fmla="*/ 8379 h 18553"/>
                  <a:gd name="connsiteX7" fmla="*/ 0 w 52993"/>
                  <a:gd name="connsiteY7" fmla="*/ 13824 h 18553"/>
                  <a:gd name="connsiteX0" fmla="*/ 0 w 43127"/>
                  <a:gd name="connsiteY0" fmla="*/ 13824 h 18553"/>
                  <a:gd name="connsiteX1" fmla="*/ 22903 w 43127"/>
                  <a:gd name="connsiteY1" fmla="*/ 17584 h 18553"/>
                  <a:gd name="connsiteX2" fmla="*/ 42954 w 43127"/>
                  <a:gd name="connsiteY2" fmla="*/ 13238 h 18553"/>
                  <a:gd name="connsiteX3" fmla="*/ 33406 w 43127"/>
                  <a:gd name="connsiteY3" fmla="*/ 10359 h 18553"/>
                  <a:gd name="connsiteX4" fmla="*/ 38956 w 43127"/>
                  <a:gd name="connsiteY4" fmla="*/ 1683 h 18553"/>
                  <a:gd name="connsiteX5" fmla="*/ 23788 w 43127"/>
                  <a:gd name="connsiteY5" fmla="*/ 571 h 18553"/>
                  <a:gd name="connsiteX6" fmla="*/ 16229 w 43127"/>
                  <a:gd name="connsiteY6" fmla="*/ 8379 h 18553"/>
                  <a:gd name="connsiteX7" fmla="*/ 0 w 43127"/>
                  <a:gd name="connsiteY7" fmla="*/ 13824 h 18553"/>
                  <a:gd name="connsiteX0" fmla="*/ 0 w 43127"/>
                  <a:gd name="connsiteY0" fmla="*/ 13795 h 18524"/>
                  <a:gd name="connsiteX1" fmla="*/ 22903 w 43127"/>
                  <a:gd name="connsiteY1" fmla="*/ 17555 h 18524"/>
                  <a:gd name="connsiteX2" fmla="*/ 42954 w 43127"/>
                  <a:gd name="connsiteY2" fmla="*/ 13209 h 18524"/>
                  <a:gd name="connsiteX3" fmla="*/ 33406 w 43127"/>
                  <a:gd name="connsiteY3" fmla="*/ 10330 h 18524"/>
                  <a:gd name="connsiteX4" fmla="*/ 38956 w 43127"/>
                  <a:gd name="connsiteY4" fmla="*/ 1654 h 18524"/>
                  <a:gd name="connsiteX5" fmla="*/ 23788 w 43127"/>
                  <a:gd name="connsiteY5" fmla="*/ 542 h 18524"/>
                  <a:gd name="connsiteX6" fmla="*/ 17089 w 43127"/>
                  <a:gd name="connsiteY6" fmla="*/ 7945 h 18524"/>
                  <a:gd name="connsiteX7" fmla="*/ 0 w 43127"/>
                  <a:gd name="connsiteY7" fmla="*/ 13795 h 18524"/>
                  <a:gd name="connsiteX0" fmla="*/ 0 w 46932"/>
                  <a:gd name="connsiteY0" fmla="*/ 9874 h 17586"/>
                  <a:gd name="connsiteX1" fmla="*/ 26708 w 46932"/>
                  <a:gd name="connsiteY1" fmla="*/ 17555 h 17586"/>
                  <a:gd name="connsiteX2" fmla="*/ 46759 w 46932"/>
                  <a:gd name="connsiteY2" fmla="*/ 13209 h 17586"/>
                  <a:gd name="connsiteX3" fmla="*/ 37211 w 46932"/>
                  <a:gd name="connsiteY3" fmla="*/ 10330 h 17586"/>
                  <a:gd name="connsiteX4" fmla="*/ 42761 w 46932"/>
                  <a:gd name="connsiteY4" fmla="*/ 1654 h 17586"/>
                  <a:gd name="connsiteX5" fmla="*/ 27593 w 46932"/>
                  <a:gd name="connsiteY5" fmla="*/ 542 h 17586"/>
                  <a:gd name="connsiteX6" fmla="*/ 20894 w 46932"/>
                  <a:gd name="connsiteY6" fmla="*/ 7945 h 17586"/>
                  <a:gd name="connsiteX7" fmla="*/ 0 w 46932"/>
                  <a:gd name="connsiteY7" fmla="*/ 9874 h 17586"/>
                  <a:gd name="connsiteX0" fmla="*/ 67 w 46999"/>
                  <a:gd name="connsiteY0" fmla="*/ 9874 h 17808"/>
                  <a:gd name="connsiteX1" fmla="*/ 14731 w 46999"/>
                  <a:gd name="connsiteY1" fmla="*/ 16490 h 17808"/>
                  <a:gd name="connsiteX2" fmla="*/ 26775 w 46999"/>
                  <a:gd name="connsiteY2" fmla="*/ 17555 h 17808"/>
                  <a:gd name="connsiteX3" fmla="*/ 46826 w 46999"/>
                  <a:gd name="connsiteY3" fmla="*/ 13209 h 17808"/>
                  <a:gd name="connsiteX4" fmla="*/ 37278 w 46999"/>
                  <a:gd name="connsiteY4" fmla="*/ 10330 h 17808"/>
                  <a:gd name="connsiteX5" fmla="*/ 42828 w 46999"/>
                  <a:gd name="connsiteY5" fmla="*/ 1654 h 17808"/>
                  <a:gd name="connsiteX6" fmla="*/ 27660 w 46999"/>
                  <a:gd name="connsiteY6" fmla="*/ 542 h 17808"/>
                  <a:gd name="connsiteX7" fmla="*/ 20961 w 46999"/>
                  <a:gd name="connsiteY7" fmla="*/ 7945 h 17808"/>
                  <a:gd name="connsiteX8" fmla="*/ 67 w 46999"/>
                  <a:gd name="connsiteY8" fmla="*/ 9874 h 17808"/>
                  <a:gd name="connsiteX0" fmla="*/ 84 w 47016"/>
                  <a:gd name="connsiteY0" fmla="*/ 9874 h 18640"/>
                  <a:gd name="connsiteX1" fmla="*/ 12226 w 47016"/>
                  <a:gd name="connsiteY1" fmla="*/ 18086 h 18640"/>
                  <a:gd name="connsiteX2" fmla="*/ 26792 w 47016"/>
                  <a:gd name="connsiteY2" fmla="*/ 17555 h 18640"/>
                  <a:gd name="connsiteX3" fmla="*/ 46843 w 47016"/>
                  <a:gd name="connsiteY3" fmla="*/ 13209 h 18640"/>
                  <a:gd name="connsiteX4" fmla="*/ 37295 w 47016"/>
                  <a:gd name="connsiteY4" fmla="*/ 10330 h 18640"/>
                  <a:gd name="connsiteX5" fmla="*/ 42845 w 47016"/>
                  <a:gd name="connsiteY5" fmla="*/ 1654 h 18640"/>
                  <a:gd name="connsiteX6" fmla="*/ 27677 w 47016"/>
                  <a:gd name="connsiteY6" fmla="*/ 542 h 18640"/>
                  <a:gd name="connsiteX7" fmla="*/ 20978 w 47016"/>
                  <a:gd name="connsiteY7" fmla="*/ 7945 h 18640"/>
                  <a:gd name="connsiteX8" fmla="*/ 84 w 47016"/>
                  <a:gd name="connsiteY8" fmla="*/ 9874 h 18640"/>
                  <a:gd name="connsiteX0" fmla="*/ 67 w 46999"/>
                  <a:gd name="connsiteY0" fmla="*/ 9874 h 18640"/>
                  <a:gd name="connsiteX1" fmla="*/ 12209 w 46999"/>
                  <a:gd name="connsiteY1" fmla="*/ 18086 h 18640"/>
                  <a:gd name="connsiteX2" fmla="*/ 26775 w 46999"/>
                  <a:gd name="connsiteY2" fmla="*/ 17555 h 18640"/>
                  <a:gd name="connsiteX3" fmla="*/ 46826 w 46999"/>
                  <a:gd name="connsiteY3" fmla="*/ 13209 h 18640"/>
                  <a:gd name="connsiteX4" fmla="*/ 37278 w 46999"/>
                  <a:gd name="connsiteY4" fmla="*/ 10330 h 18640"/>
                  <a:gd name="connsiteX5" fmla="*/ 42828 w 46999"/>
                  <a:gd name="connsiteY5" fmla="*/ 1654 h 18640"/>
                  <a:gd name="connsiteX6" fmla="*/ 27660 w 46999"/>
                  <a:gd name="connsiteY6" fmla="*/ 542 h 18640"/>
                  <a:gd name="connsiteX7" fmla="*/ 20961 w 46999"/>
                  <a:gd name="connsiteY7" fmla="*/ 7945 h 18640"/>
                  <a:gd name="connsiteX8" fmla="*/ 67 w 46999"/>
                  <a:gd name="connsiteY8" fmla="*/ 9874 h 18640"/>
                  <a:gd name="connsiteX0" fmla="*/ 80 w 47012"/>
                  <a:gd name="connsiteY0" fmla="*/ 9874 h 19483"/>
                  <a:gd name="connsiteX1" fmla="*/ 10073 w 47012"/>
                  <a:gd name="connsiteY1" fmla="*/ 19098 h 19483"/>
                  <a:gd name="connsiteX2" fmla="*/ 26788 w 47012"/>
                  <a:gd name="connsiteY2" fmla="*/ 17555 h 19483"/>
                  <a:gd name="connsiteX3" fmla="*/ 46839 w 47012"/>
                  <a:gd name="connsiteY3" fmla="*/ 13209 h 19483"/>
                  <a:gd name="connsiteX4" fmla="*/ 37291 w 47012"/>
                  <a:gd name="connsiteY4" fmla="*/ 10330 h 19483"/>
                  <a:gd name="connsiteX5" fmla="*/ 42841 w 47012"/>
                  <a:gd name="connsiteY5" fmla="*/ 1654 h 19483"/>
                  <a:gd name="connsiteX6" fmla="*/ 27673 w 47012"/>
                  <a:gd name="connsiteY6" fmla="*/ 542 h 19483"/>
                  <a:gd name="connsiteX7" fmla="*/ 20974 w 47012"/>
                  <a:gd name="connsiteY7" fmla="*/ 7945 h 19483"/>
                  <a:gd name="connsiteX8" fmla="*/ 80 w 47012"/>
                  <a:gd name="connsiteY8" fmla="*/ 9874 h 19483"/>
                  <a:gd name="connsiteX0" fmla="*/ 45 w 46977"/>
                  <a:gd name="connsiteY0" fmla="*/ 9874 h 19483"/>
                  <a:gd name="connsiteX1" fmla="*/ 10038 w 46977"/>
                  <a:gd name="connsiteY1" fmla="*/ 19098 h 19483"/>
                  <a:gd name="connsiteX2" fmla="*/ 26753 w 46977"/>
                  <a:gd name="connsiteY2" fmla="*/ 17555 h 19483"/>
                  <a:gd name="connsiteX3" fmla="*/ 46804 w 46977"/>
                  <a:gd name="connsiteY3" fmla="*/ 13209 h 19483"/>
                  <a:gd name="connsiteX4" fmla="*/ 37256 w 46977"/>
                  <a:gd name="connsiteY4" fmla="*/ 10330 h 19483"/>
                  <a:gd name="connsiteX5" fmla="*/ 42806 w 46977"/>
                  <a:gd name="connsiteY5" fmla="*/ 1654 h 19483"/>
                  <a:gd name="connsiteX6" fmla="*/ 27638 w 46977"/>
                  <a:gd name="connsiteY6" fmla="*/ 542 h 19483"/>
                  <a:gd name="connsiteX7" fmla="*/ 20939 w 46977"/>
                  <a:gd name="connsiteY7" fmla="*/ 7945 h 19483"/>
                  <a:gd name="connsiteX8" fmla="*/ 45 w 46977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7188"/>
                  <a:gd name="connsiteY0" fmla="*/ 9874 h 19483"/>
                  <a:gd name="connsiteX1" fmla="*/ 10249 w 47188"/>
                  <a:gd name="connsiteY1" fmla="*/ 19098 h 19483"/>
                  <a:gd name="connsiteX2" fmla="*/ 26964 w 47188"/>
                  <a:gd name="connsiteY2" fmla="*/ 17555 h 19483"/>
                  <a:gd name="connsiteX3" fmla="*/ 47015 w 47188"/>
                  <a:gd name="connsiteY3" fmla="*/ 13209 h 19483"/>
                  <a:gd name="connsiteX4" fmla="*/ 37467 w 47188"/>
                  <a:gd name="connsiteY4" fmla="*/ 10330 h 19483"/>
                  <a:gd name="connsiteX5" fmla="*/ 43017 w 47188"/>
                  <a:gd name="connsiteY5" fmla="*/ 1654 h 19483"/>
                  <a:gd name="connsiteX6" fmla="*/ 27849 w 47188"/>
                  <a:gd name="connsiteY6" fmla="*/ 542 h 19483"/>
                  <a:gd name="connsiteX7" fmla="*/ 21150 w 47188"/>
                  <a:gd name="connsiteY7" fmla="*/ 7945 h 19483"/>
                  <a:gd name="connsiteX8" fmla="*/ 256 w 47188"/>
                  <a:gd name="connsiteY8" fmla="*/ 9874 h 19483"/>
                  <a:gd name="connsiteX0" fmla="*/ 256 w 43274"/>
                  <a:gd name="connsiteY0" fmla="*/ 9874 h 19483"/>
                  <a:gd name="connsiteX1" fmla="*/ 10249 w 43274"/>
                  <a:gd name="connsiteY1" fmla="*/ 19098 h 19483"/>
                  <a:gd name="connsiteX2" fmla="*/ 26964 w 43274"/>
                  <a:gd name="connsiteY2" fmla="*/ 17555 h 19483"/>
                  <a:gd name="connsiteX3" fmla="*/ 38423 w 43274"/>
                  <a:gd name="connsiteY3" fmla="*/ 14196 h 19483"/>
                  <a:gd name="connsiteX4" fmla="*/ 37467 w 43274"/>
                  <a:gd name="connsiteY4" fmla="*/ 10330 h 19483"/>
                  <a:gd name="connsiteX5" fmla="*/ 43017 w 43274"/>
                  <a:gd name="connsiteY5" fmla="*/ 1654 h 19483"/>
                  <a:gd name="connsiteX6" fmla="*/ 27849 w 43274"/>
                  <a:gd name="connsiteY6" fmla="*/ 542 h 19483"/>
                  <a:gd name="connsiteX7" fmla="*/ 21150 w 43274"/>
                  <a:gd name="connsiteY7" fmla="*/ 7945 h 19483"/>
                  <a:gd name="connsiteX8" fmla="*/ 256 w 43274"/>
                  <a:gd name="connsiteY8" fmla="*/ 9874 h 19483"/>
                  <a:gd name="connsiteX0" fmla="*/ 256 w 74368"/>
                  <a:gd name="connsiteY0" fmla="*/ 9874 h 19483"/>
                  <a:gd name="connsiteX1" fmla="*/ 10249 w 74368"/>
                  <a:gd name="connsiteY1" fmla="*/ 19098 h 19483"/>
                  <a:gd name="connsiteX2" fmla="*/ 26964 w 74368"/>
                  <a:gd name="connsiteY2" fmla="*/ 17555 h 19483"/>
                  <a:gd name="connsiteX3" fmla="*/ 74310 w 74368"/>
                  <a:gd name="connsiteY3" fmla="*/ 16232 h 19483"/>
                  <a:gd name="connsiteX4" fmla="*/ 37467 w 74368"/>
                  <a:gd name="connsiteY4" fmla="*/ 10330 h 19483"/>
                  <a:gd name="connsiteX5" fmla="*/ 43017 w 74368"/>
                  <a:gd name="connsiteY5" fmla="*/ 1654 h 19483"/>
                  <a:gd name="connsiteX6" fmla="*/ 27849 w 74368"/>
                  <a:gd name="connsiteY6" fmla="*/ 542 h 19483"/>
                  <a:gd name="connsiteX7" fmla="*/ 21150 w 74368"/>
                  <a:gd name="connsiteY7" fmla="*/ 7945 h 19483"/>
                  <a:gd name="connsiteX8" fmla="*/ 256 w 74368"/>
                  <a:gd name="connsiteY8" fmla="*/ 9874 h 19483"/>
                  <a:gd name="connsiteX0" fmla="*/ 256 w 109488"/>
                  <a:gd name="connsiteY0" fmla="*/ 9874 h 21048"/>
                  <a:gd name="connsiteX1" fmla="*/ 10249 w 109488"/>
                  <a:gd name="connsiteY1" fmla="*/ 19098 h 21048"/>
                  <a:gd name="connsiteX2" fmla="*/ 26964 w 109488"/>
                  <a:gd name="connsiteY2" fmla="*/ 17555 h 21048"/>
                  <a:gd name="connsiteX3" fmla="*/ 109457 w 109488"/>
                  <a:gd name="connsiteY3" fmla="*/ 19018 h 21048"/>
                  <a:gd name="connsiteX4" fmla="*/ 37467 w 109488"/>
                  <a:gd name="connsiteY4" fmla="*/ 10330 h 21048"/>
                  <a:gd name="connsiteX5" fmla="*/ 43017 w 109488"/>
                  <a:gd name="connsiteY5" fmla="*/ 1654 h 21048"/>
                  <a:gd name="connsiteX6" fmla="*/ 27849 w 109488"/>
                  <a:gd name="connsiteY6" fmla="*/ 542 h 21048"/>
                  <a:gd name="connsiteX7" fmla="*/ 21150 w 109488"/>
                  <a:gd name="connsiteY7" fmla="*/ 7945 h 21048"/>
                  <a:gd name="connsiteX8" fmla="*/ 256 w 109488"/>
                  <a:gd name="connsiteY8" fmla="*/ 9874 h 21048"/>
                  <a:gd name="connsiteX0" fmla="*/ 256 w 110264"/>
                  <a:gd name="connsiteY0" fmla="*/ 9874 h 20542"/>
                  <a:gd name="connsiteX1" fmla="*/ 10249 w 110264"/>
                  <a:gd name="connsiteY1" fmla="*/ 19098 h 20542"/>
                  <a:gd name="connsiteX2" fmla="*/ 26964 w 110264"/>
                  <a:gd name="connsiteY2" fmla="*/ 17555 h 20542"/>
                  <a:gd name="connsiteX3" fmla="*/ 73199 w 110264"/>
                  <a:gd name="connsiteY3" fmla="*/ 20419 h 20542"/>
                  <a:gd name="connsiteX4" fmla="*/ 109457 w 110264"/>
                  <a:gd name="connsiteY4" fmla="*/ 19018 h 20542"/>
                  <a:gd name="connsiteX5" fmla="*/ 37467 w 110264"/>
                  <a:gd name="connsiteY5" fmla="*/ 10330 h 20542"/>
                  <a:gd name="connsiteX6" fmla="*/ 43017 w 110264"/>
                  <a:gd name="connsiteY6" fmla="*/ 1654 h 20542"/>
                  <a:gd name="connsiteX7" fmla="*/ 27849 w 110264"/>
                  <a:gd name="connsiteY7" fmla="*/ 542 h 20542"/>
                  <a:gd name="connsiteX8" fmla="*/ 21150 w 110264"/>
                  <a:gd name="connsiteY8" fmla="*/ 7945 h 20542"/>
                  <a:gd name="connsiteX9" fmla="*/ 256 w 110264"/>
                  <a:gd name="connsiteY9" fmla="*/ 9874 h 20542"/>
                  <a:gd name="connsiteX0" fmla="*/ 256 w 110876"/>
                  <a:gd name="connsiteY0" fmla="*/ 9874 h 28027"/>
                  <a:gd name="connsiteX1" fmla="*/ 10249 w 110876"/>
                  <a:gd name="connsiteY1" fmla="*/ 19098 h 28027"/>
                  <a:gd name="connsiteX2" fmla="*/ 26964 w 110876"/>
                  <a:gd name="connsiteY2" fmla="*/ 17555 h 28027"/>
                  <a:gd name="connsiteX3" fmla="*/ 87810 w 110876"/>
                  <a:gd name="connsiteY3" fmla="*/ 28022 h 28027"/>
                  <a:gd name="connsiteX4" fmla="*/ 109457 w 110876"/>
                  <a:gd name="connsiteY4" fmla="*/ 19018 h 28027"/>
                  <a:gd name="connsiteX5" fmla="*/ 37467 w 110876"/>
                  <a:gd name="connsiteY5" fmla="*/ 10330 h 28027"/>
                  <a:gd name="connsiteX6" fmla="*/ 43017 w 110876"/>
                  <a:gd name="connsiteY6" fmla="*/ 1654 h 28027"/>
                  <a:gd name="connsiteX7" fmla="*/ 27849 w 110876"/>
                  <a:gd name="connsiteY7" fmla="*/ 542 h 28027"/>
                  <a:gd name="connsiteX8" fmla="*/ 21150 w 110876"/>
                  <a:gd name="connsiteY8" fmla="*/ 7945 h 28027"/>
                  <a:gd name="connsiteX9" fmla="*/ 256 w 110876"/>
                  <a:gd name="connsiteY9" fmla="*/ 9874 h 28027"/>
                  <a:gd name="connsiteX0" fmla="*/ 256 w 110595"/>
                  <a:gd name="connsiteY0" fmla="*/ 9874 h 28022"/>
                  <a:gd name="connsiteX1" fmla="*/ 10249 w 110595"/>
                  <a:gd name="connsiteY1" fmla="*/ 19098 h 28022"/>
                  <a:gd name="connsiteX2" fmla="*/ 26964 w 110595"/>
                  <a:gd name="connsiteY2" fmla="*/ 17555 h 28022"/>
                  <a:gd name="connsiteX3" fmla="*/ 87810 w 110595"/>
                  <a:gd name="connsiteY3" fmla="*/ 28022 h 28022"/>
                  <a:gd name="connsiteX4" fmla="*/ 109457 w 110595"/>
                  <a:gd name="connsiteY4" fmla="*/ 19018 h 28022"/>
                  <a:gd name="connsiteX5" fmla="*/ 37467 w 110595"/>
                  <a:gd name="connsiteY5" fmla="*/ 10330 h 28022"/>
                  <a:gd name="connsiteX6" fmla="*/ 43017 w 110595"/>
                  <a:gd name="connsiteY6" fmla="*/ 1654 h 28022"/>
                  <a:gd name="connsiteX7" fmla="*/ 27849 w 110595"/>
                  <a:gd name="connsiteY7" fmla="*/ 542 h 28022"/>
                  <a:gd name="connsiteX8" fmla="*/ 21150 w 110595"/>
                  <a:gd name="connsiteY8" fmla="*/ 7945 h 28022"/>
                  <a:gd name="connsiteX9" fmla="*/ 256 w 110595"/>
                  <a:gd name="connsiteY9" fmla="*/ 9874 h 28022"/>
                  <a:gd name="connsiteX0" fmla="*/ 256 w 110595"/>
                  <a:gd name="connsiteY0" fmla="*/ 9874 h 28095"/>
                  <a:gd name="connsiteX1" fmla="*/ 10249 w 110595"/>
                  <a:gd name="connsiteY1" fmla="*/ 19098 h 28095"/>
                  <a:gd name="connsiteX2" fmla="*/ 26964 w 110595"/>
                  <a:gd name="connsiteY2" fmla="*/ 17555 h 28095"/>
                  <a:gd name="connsiteX3" fmla="*/ 57351 w 110595"/>
                  <a:gd name="connsiteY3" fmla="*/ 22971 h 28095"/>
                  <a:gd name="connsiteX4" fmla="*/ 87810 w 110595"/>
                  <a:gd name="connsiteY4" fmla="*/ 28022 h 28095"/>
                  <a:gd name="connsiteX5" fmla="*/ 109457 w 110595"/>
                  <a:gd name="connsiteY5" fmla="*/ 19018 h 28095"/>
                  <a:gd name="connsiteX6" fmla="*/ 37467 w 110595"/>
                  <a:gd name="connsiteY6" fmla="*/ 10330 h 28095"/>
                  <a:gd name="connsiteX7" fmla="*/ 43017 w 110595"/>
                  <a:gd name="connsiteY7" fmla="*/ 1654 h 28095"/>
                  <a:gd name="connsiteX8" fmla="*/ 27849 w 110595"/>
                  <a:gd name="connsiteY8" fmla="*/ 542 h 28095"/>
                  <a:gd name="connsiteX9" fmla="*/ 21150 w 110595"/>
                  <a:gd name="connsiteY9" fmla="*/ 7945 h 28095"/>
                  <a:gd name="connsiteX10" fmla="*/ 256 w 110595"/>
                  <a:gd name="connsiteY10" fmla="*/ 9874 h 28095"/>
                  <a:gd name="connsiteX0" fmla="*/ 256 w 110595"/>
                  <a:gd name="connsiteY0" fmla="*/ 9874 h 28214"/>
                  <a:gd name="connsiteX1" fmla="*/ 10249 w 110595"/>
                  <a:gd name="connsiteY1" fmla="*/ 19098 h 28214"/>
                  <a:gd name="connsiteX2" fmla="*/ 26964 w 110595"/>
                  <a:gd name="connsiteY2" fmla="*/ 17555 h 28214"/>
                  <a:gd name="connsiteX3" fmla="*/ 49274 w 110595"/>
                  <a:gd name="connsiteY3" fmla="*/ 25826 h 28214"/>
                  <a:gd name="connsiteX4" fmla="*/ 87810 w 110595"/>
                  <a:gd name="connsiteY4" fmla="*/ 28022 h 28214"/>
                  <a:gd name="connsiteX5" fmla="*/ 109457 w 110595"/>
                  <a:gd name="connsiteY5" fmla="*/ 19018 h 28214"/>
                  <a:gd name="connsiteX6" fmla="*/ 37467 w 110595"/>
                  <a:gd name="connsiteY6" fmla="*/ 10330 h 28214"/>
                  <a:gd name="connsiteX7" fmla="*/ 43017 w 110595"/>
                  <a:gd name="connsiteY7" fmla="*/ 1654 h 28214"/>
                  <a:gd name="connsiteX8" fmla="*/ 27849 w 110595"/>
                  <a:gd name="connsiteY8" fmla="*/ 542 h 28214"/>
                  <a:gd name="connsiteX9" fmla="*/ 21150 w 110595"/>
                  <a:gd name="connsiteY9" fmla="*/ 7945 h 28214"/>
                  <a:gd name="connsiteX10" fmla="*/ 256 w 110595"/>
                  <a:gd name="connsiteY10" fmla="*/ 9874 h 28214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81708 w 110595"/>
                  <a:gd name="connsiteY3" fmla="*/ 19973 h 28065"/>
                  <a:gd name="connsiteX4" fmla="*/ 87810 w 110595"/>
                  <a:gd name="connsiteY4" fmla="*/ 28022 h 28065"/>
                  <a:gd name="connsiteX5" fmla="*/ 109457 w 110595"/>
                  <a:gd name="connsiteY5" fmla="*/ 19018 h 28065"/>
                  <a:gd name="connsiteX6" fmla="*/ 37467 w 110595"/>
                  <a:gd name="connsiteY6" fmla="*/ 10330 h 28065"/>
                  <a:gd name="connsiteX7" fmla="*/ 43017 w 110595"/>
                  <a:gd name="connsiteY7" fmla="*/ 1654 h 28065"/>
                  <a:gd name="connsiteX8" fmla="*/ 27849 w 110595"/>
                  <a:gd name="connsiteY8" fmla="*/ 542 h 28065"/>
                  <a:gd name="connsiteX9" fmla="*/ 21150 w 110595"/>
                  <a:gd name="connsiteY9" fmla="*/ 7945 h 28065"/>
                  <a:gd name="connsiteX10" fmla="*/ 256 w 110595"/>
                  <a:gd name="connsiteY10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63234 w 110595"/>
                  <a:gd name="connsiteY3" fmla="*/ 18427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256 w 110595"/>
                  <a:gd name="connsiteY0" fmla="*/ 9874 h 28065"/>
                  <a:gd name="connsiteX1" fmla="*/ 10249 w 110595"/>
                  <a:gd name="connsiteY1" fmla="*/ 19098 h 28065"/>
                  <a:gd name="connsiteX2" fmla="*/ 26964 w 110595"/>
                  <a:gd name="connsiteY2" fmla="*/ 17555 h 28065"/>
                  <a:gd name="connsiteX3" fmla="*/ 58916 w 110595"/>
                  <a:gd name="connsiteY3" fmla="*/ 26012 h 28065"/>
                  <a:gd name="connsiteX4" fmla="*/ 81708 w 110595"/>
                  <a:gd name="connsiteY4" fmla="*/ 19973 h 28065"/>
                  <a:gd name="connsiteX5" fmla="*/ 87810 w 110595"/>
                  <a:gd name="connsiteY5" fmla="*/ 28022 h 28065"/>
                  <a:gd name="connsiteX6" fmla="*/ 109457 w 110595"/>
                  <a:gd name="connsiteY6" fmla="*/ 19018 h 28065"/>
                  <a:gd name="connsiteX7" fmla="*/ 37467 w 110595"/>
                  <a:gd name="connsiteY7" fmla="*/ 10330 h 28065"/>
                  <a:gd name="connsiteX8" fmla="*/ 43017 w 110595"/>
                  <a:gd name="connsiteY8" fmla="*/ 1654 h 28065"/>
                  <a:gd name="connsiteX9" fmla="*/ 27849 w 110595"/>
                  <a:gd name="connsiteY9" fmla="*/ 542 h 28065"/>
                  <a:gd name="connsiteX10" fmla="*/ 21150 w 110595"/>
                  <a:gd name="connsiteY10" fmla="*/ 7945 h 28065"/>
                  <a:gd name="connsiteX11" fmla="*/ 256 w 110595"/>
                  <a:gd name="connsiteY11" fmla="*/ 9874 h 28065"/>
                  <a:gd name="connsiteX0" fmla="*/ 12116 w 122455"/>
                  <a:gd name="connsiteY0" fmla="*/ 9874 h 28065"/>
                  <a:gd name="connsiteX1" fmla="*/ 0 w 122455"/>
                  <a:gd name="connsiteY1" fmla="*/ 18391 h 28065"/>
                  <a:gd name="connsiteX2" fmla="*/ 38824 w 122455"/>
                  <a:gd name="connsiteY2" fmla="*/ 17555 h 28065"/>
                  <a:gd name="connsiteX3" fmla="*/ 70776 w 122455"/>
                  <a:gd name="connsiteY3" fmla="*/ 26012 h 28065"/>
                  <a:gd name="connsiteX4" fmla="*/ 93568 w 122455"/>
                  <a:gd name="connsiteY4" fmla="*/ 19973 h 28065"/>
                  <a:gd name="connsiteX5" fmla="*/ 99670 w 122455"/>
                  <a:gd name="connsiteY5" fmla="*/ 28022 h 28065"/>
                  <a:gd name="connsiteX6" fmla="*/ 121317 w 122455"/>
                  <a:gd name="connsiteY6" fmla="*/ 19018 h 28065"/>
                  <a:gd name="connsiteX7" fmla="*/ 49327 w 122455"/>
                  <a:gd name="connsiteY7" fmla="*/ 10330 h 28065"/>
                  <a:gd name="connsiteX8" fmla="*/ 54877 w 122455"/>
                  <a:gd name="connsiteY8" fmla="*/ 1654 h 28065"/>
                  <a:gd name="connsiteX9" fmla="*/ 39709 w 122455"/>
                  <a:gd name="connsiteY9" fmla="*/ 542 h 28065"/>
                  <a:gd name="connsiteX10" fmla="*/ 33010 w 122455"/>
                  <a:gd name="connsiteY10" fmla="*/ 7945 h 28065"/>
                  <a:gd name="connsiteX11" fmla="*/ 12116 w 122455"/>
                  <a:gd name="connsiteY11" fmla="*/ 9874 h 28065"/>
                  <a:gd name="connsiteX0" fmla="*/ 306 w 129375"/>
                  <a:gd name="connsiteY0" fmla="*/ 6094 h 28065"/>
                  <a:gd name="connsiteX1" fmla="*/ 6920 w 129375"/>
                  <a:gd name="connsiteY1" fmla="*/ 18391 h 28065"/>
                  <a:gd name="connsiteX2" fmla="*/ 45744 w 129375"/>
                  <a:gd name="connsiteY2" fmla="*/ 17555 h 28065"/>
                  <a:gd name="connsiteX3" fmla="*/ 77696 w 129375"/>
                  <a:gd name="connsiteY3" fmla="*/ 26012 h 28065"/>
                  <a:gd name="connsiteX4" fmla="*/ 100488 w 129375"/>
                  <a:gd name="connsiteY4" fmla="*/ 19973 h 28065"/>
                  <a:gd name="connsiteX5" fmla="*/ 106590 w 129375"/>
                  <a:gd name="connsiteY5" fmla="*/ 28022 h 28065"/>
                  <a:gd name="connsiteX6" fmla="*/ 128237 w 129375"/>
                  <a:gd name="connsiteY6" fmla="*/ 19018 h 28065"/>
                  <a:gd name="connsiteX7" fmla="*/ 56247 w 129375"/>
                  <a:gd name="connsiteY7" fmla="*/ 10330 h 28065"/>
                  <a:gd name="connsiteX8" fmla="*/ 61797 w 129375"/>
                  <a:gd name="connsiteY8" fmla="*/ 1654 h 28065"/>
                  <a:gd name="connsiteX9" fmla="*/ 46629 w 129375"/>
                  <a:gd name="connsiteY9" fmla="*/ 542 h 28065"/>
                  <a:gd name="connsiteX10" fmla="*/ 39930 w 129375"/>
                  <a:gd name="connsiteY10" fmla="*/ 7945 h 28065"/>
                  <a:gd name="connsiteX11" fmla="*/ 306 w 129375"/>
                  <a:gd name="connsiteY11" fmla="*/ 6094 h 28065"/>
                  <a:gd name="connsiteX0" fmla="*/ 1329 w 130398"/>
                  <a:gd name="connsiteY0" fmla="*/ 6094 h 28065"/>
                  <a:gd name="connsiteX1" fmla="*/ 9245 w 130398"/>
                  <a:gd name="connsiteY1" fmla="*/ 12842 h 28065"/>
                  <a:gd name="connsiteX2" fmla="*/ 7943 w 130398"/>
                  <a:gd name="connsiteY2" fmla="*/ 18391 h 28065"/>
                  <a:gd name="connsiteX3" fmla="*/ 46767 w 130398"/>
                  <a:gd name="connsiteY3" fmla="*/ 17555 h 28065"/>
                  <a:gd name="connsiteX4" fmla="*/ 78719 w 130398"/>
                  <a:gd name="connsiteY4" fmla="*/ 26012 h 28065"/>
                  <a:gd name="connsiteX5" fmla="*/ 101511 w 130398"/>
                  <a:gd name="connsiteY5" fmla="*/ 19973 h 28065"/>
                  <a:gd name="connsiteX6" fmla="*/ 107613 w 130398"/>
                  <a:gd name="connsiteY6" fmla="*/ 28022 h 28065"/>
                  <a:gd name="connsiteX7" fmla="*/ 129260 w 130398"/>
                  <a:gd name="connsiteY7" fmla="*/ 19018 h 28065"/>
                  <a:gd name="connsiteX8" fmla="*/ 57270 w 130398"/>
                  <a:gd name="connsiteY8" fmla="*/ 10330 h 28065"/>
                  <a:gd name="connsiteX9" fmla="*/ 62820 w 130398"/>
                  <a:gd name="connsiteY9" fmla="*/ 1654 h 28065"/>
                  <a:gd name="connsiteX10" fmla="*/ 47652 w 130398"/>
                  <a:gd name="connsiteY10" fmla="*/ 542 h 28065"/>
                  <a:gd name="connsiteX11" fmla="*/ 40953 w 130398"/>
                  <a:gd name="connsiteY11" fmla="*/ 7945 h 28065"/>
                  <a:gd name="connsiteX12" fmla="*/ 1329 w 130398"/>
                  <a:gd name="connsiteY12" fmla="*/ 6094 h 28065"/>
                  <a:gd name="connsiteX0" fmla="*/ 717 w 129786"/>
                  <a:gd name="connsiteY0" fmla="*/ 6094 h 28065"/>
                  <a:gd name="connsiteX1" fmla="*/ 22194 w 129786"/>
                  <a:gd name="connsiteY1" fmla="*/ 12966 h 28065"/>
                  <a:gd name="connsiteX2" fmla="*/ 7331 w 129786"/>
                  <a:gd name="connsiteY2" fmla="*/ 18391 h 28065"/>
                  <a:gd name="connsiteX3" fmla="*/ 46155 w 129786"/>
                  <a:gd name="connsiteY3" fmla="*/ 17555 h 28065"/>
                  <a:gd name="connsiteX4" fmla="*/ 78107 w 129786"/>
                  <a:gd name="connsiteY4" fmla="*/ 26012 h 28065"/>
                  <a:gd name="connsiteX5" fmla="*/ 100899 w 129786"/>
                  <a:gd name="connsiteY5" fmla="*/ 19973 h 28065"/>
                  <a:gd name="connsiteX6" fmla="*/ 107001 w 129786"/>
                  <a:gd name="connsiteY6" fmla="*/ 28022 h 28065"/>
                  <a:gd name="connsiteX7" fmla="*/ 128648 w 129786"/>
                  <a:gd name="connsiteY7" fmla="*/ 19018 h 28065"/>
                  <a:gd name="connsiteX8" fmla="*/ 56658 w 129786"/>
                  <a:gd name="connsiteY8" fmla="*/ 10330 h 28065"/>
                  <a:gd name="connsiteX9" fmla="*/ 62208 w 129786"/>
                  <a:gd name="connsiteY9" fmla="*/ 1654 h 28065"/>
                  <a:gd name="connsiteX10" fmla="*/ 47040 w 129786"/>
                  <a:gd name="connsiteY10" fmla="*/ 542 h 28065"/>
                  <a:gd name="connsiteX11" fmla="*/ 40341 w 129786"/>
                  <a:gd name="connsiteY11" fmla="*/ 7945 h 28065"/>
                  <a:gd name="connsiteX12" fmla="*/ 717 w 129786"/>
                  <a:gd name="connsiteY12" fmla="*/ 6094 h 28065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7331 w 129931"/>
                  <a:gd name="connsiteY2" fmla="*/ 18391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17 w 129931"/>
                  <a:gd name="connsiteY0" fmla="*/ 6094 h 28804"/>
                  <a:gd name="connsiteX1" fmla="*/ 22194 w 129931"/>
                  <a:gd name="connsiteY1" fmla="*/ 12966 h 28804"/>
                  <a:gd name="connsiteX2" fmla="*/ 32817 w 129931"/>
                  <a:gd name="connsiteY2" fmla="*/ 14765 h 28804"/>
                  <a:gd name="connsiteX3" fmla="*/ 46155 w 129931"/>
                  <a:gd name="connsiteY3" fmla="*/ 17555 h 28804"/>
                  <a:gd name="connsiteX4" fmla="*/ 78107 w 129931"/>
                  <a:gd name="connsiteY4" fmla="*/ 26012 h 28804"/>
                  <a:gd name="connsiteX5" fmla="*/ 100899 w 129931"/>
                  <a:gd name="connsiteY5" fmla="*/ 19973 h 28804"/>
                  <a:gd name="connsiteX6" fmla="*/ 109712 w 129931"/>
                  <a:gd name="connsiteY6" fmla="*/ 28765 h 28804"/>
                  <a:gd name="connsiteX7" fmla="*/ 128648 w 129931"/>
                  <a:gd name="connsiteY7" fmla="*/ 19018 h 28804"/>
                  <a:gd name="connsiteX8" fmla="*/ 56658 w 129931"/>
                  <a:gd name="connsiteY8" fmla="*/ 10330 h 28804"/>
                  <a:gd name="connsiteX9" fmla="*/ 62208 w 129931"/>
                  <a:gd name="connsiteY9" fmla="*/ 1654 h 28804"/>
                  <a:gd name="connsiteX10" fmla="*/ 47040 w 129931"/>
                  <a:gd name="connsiteY10" fmla="*/ 542 h 28804"/>
                  <a:gd name="connsiteX11" fmla="*/ 40341 w 129931"/>
                  <a:gd name="connsiteY11" fmla="*/ 7945 h 28804"/>
                  <a:gd name="connsiteX12" fmla="*/ 717 w 129931"/>
                  <a:gd name="connsiteY12" fmla="*/ 6094 h 28804"/>
                  <a:gd name="connsiteX0" fmla="*/ 743 w 128938"/>
                  <a:gd name="connsiteY0" fmla="*/ 4173 h 28804"/>
                  <a:gd name="connsiteX1" fmla="*/ 21201 w 128938"/>
                  <a:gd name="connsiteY1" fmla="*/ 12966 h 28804"/>
                  <a:gd name="connsiteX2" fmla="*/ 31824 w 128938"/>
                  <a:gd name="connsiteY2" fmla="*/ 14765 h 28804"/>
                  <a:gd name="connsiteX3" fmla="*/ 45162 w 128938"/>
                  <a:gd name="connsiteY3" fmla="*/ 17555 h 28804"/>
                  <a:gd name="connsiteX4" fmla="*/ 77114 w 128938"/>
                  <a:gd name="connsiteY4" fmla="*/ 26012 h 28804"/>
                  <a:gd name="connsiteX5" fmla="*/ 99906 w 128938"/>
                  <a:gd name="connsiteY5" fmla="*/ 19973 h 28804"/>
                  <a:gd name="connsiteX6" fmla="*/ 108719 w 128938"/>
                  <a:gd name="connsiteY6" fmla="*/ 28765 h 28804"/>
                  <a:gd name="connsiteX7" fmla="*/ 127655 w 128938"/>
                  <a:gd name="connsiteY7" fmla="*/ 19018 h 28804"/>
                  <a:gd name="connsiteX8" fmla="*/ 55665 w 128938"/>
                  <a:gd name="connsiteY8" fmla="*/ 10330 h 28804"/>
                  <a:gd name="connsiteX9" fmla="*/ 61215 w 128938"/>
                  <a:gd name="connsiteY9" fmla="*/ 1654 h 28804"/>
                  <a:gd name="connsiteX10" fmla="*/ 46047 w 128938"/>
                  <a:gd name="connsiteY10" fmla="*/ 542 h 28804"/>
                  <a:gd name="connsiteX11" fmla="*/ 39348 w 128938"/>
                  <a:gd name="connsiteY11" fmla="*/ 7945 h 28804"/>
                  <a:gd name="connsiteX12" fmla="*/ 743 w 128938"/>
                  <a:gd name="connsiteY12" fmla="*/ 4173 h 28804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114 w 128938"/>
                  <a:gd name="connsiteY4" fmla="*/ 26012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8880"/>
                  <a:gd name="connsiteX1" fmla="*/ 21201 w 128938"/>
                  <a:gd name="connsiteY1" fmla="*/ 12966 h 28880"/>
                  <a:gd name="connsiteX2" fmla="*/ 31824 w 128938"/>
                  <a:gd name="connsiteY2" fmla="*/ 14765 h 28880"/>
                  <a:gd name="connsiteX3" fmla="*/ 45162 w 128938"/>
                  <a:gd name="connsiteY3" fmla="*/ 17555 h 28880"/>
                  <a:gd name="connsiteX4" fmla="*/ 77221 w 128938"/>
                  <a:gd name="connsiteY4" fmla="*/ 17889 h 28880"/>
                  <a:gd name="connsiteX5" fmla="*/ 94866 w 128938"/>
                  <a:gd name="connsiteY5" fmla="*/ 25515 h 28880"/>
                  <a:gd name="connsiteX6" fmla="*/ 108719 w 128938"/>
                  <a:gd name="connsiteY6" fmla="*/ 28765 h 28880"/>
                  <a:gd name="connsiteX7" fmla="*/ 127655 w 128938"/>
                  <a:gd name="connsiteY7" fmla="*/ 19018 h 28880"/>
                  <a:gd name="connsiteX8" fmla="*/ 55665 w 128938"/>
                  <a:gd name="connsiteY8" fmla="*/ 10330 h 28880"/>
                  <a:gd name="connsiteX9" fmla="*/ 61215 w 128938"/>
                  <a:gd name="connsiteY9" fmla="*/ 1654 h 28880"/>
                  <a:gd name="connsiteX10" fmla="*/ 46047 w 128938"/>
                  <a:gd name="connsiteY10" fmla="*/ 542 h 28880"/>
                  <a:gd name="connsiteX11" fmla="*/ 39348 w 128938"/>
                  <a:gd name="connsiteY11" fmla="*/ 7945 h 28880"/>
                  <a:gd name="connsiteX12" fmla="*/ 743 w 128938"/>
                  <a:gd name="connsiteY12" fmla="*/ 4173 h 28880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201 w 128938"/>
                  <a:gd name="connsiteY1" fmla="*/ 1296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3 w 128938"/>
                  <a:gd name="connsiteY0" fmla="*/ 4173 h 29767"/>
                  <a:gd name="connsiteX1" fmla="*/ 21161 w 128938"/>
                  <a:gd name="connsiteY1" fmla="*/ 12696 h 29767"/>
                  <a:gd name="connsiteX2" fmla="*/ 31824 w 128938"/>
                  <a:gd name="connsiteY2" fmla="*/ 14765 h 29767"/>
                  <a:gd name="connsiteX3" fmla="*/ 45162 w 128938"/>
                  <a:gd name="connsiteY3" fmla="*/ 17555 h 29767"/>
                  <a:gd name="connsiteX4" fmla="*/ 77221 w 128938"/>
                  <a:gd name="connsiteY4" fmla="*/ 17889 h 29767"/>
                  <a:gd name="connsiteX5" fmla="*/ 87565 w 128938"/>
                  <a:gd name="connsiteY5" fmla="*/ 28949 h 29767"/>
                  <a:gd name="connsiteX6" fmla="*/ 108719 w 128938"/>
                  <a:gd name="connsiteY6" fmla="*/ 28765 h 29767"/>
                  <a:gd name="connsiteX7" fmla="*/ 127655 w 128938"/>
                  <a:gd name="connsiteY7" fmla="*/ 19018 h 29767"/>
                  <a:gd name="connsiteX8" fmla="*/ 55665 w 128938"/>
                  <a:gd name="connsiteY8" fmla="*/ 10330 h 29767"/>
                  <a:gd name="connsiteX9" fmla="*/ 61215 w 128938"/>
                  <a:gd name="connsiteY9" fmla="*/ 1654 h 29767"/>
                  <a:gd name="connsiteX10" fmla="*/ 46047 w 128938"/>
                  <a:gd name="connsiteY10" fmla="*/ 542 h 29767"/>
                  <a:gd name="connsiteX11" fmla="*/ 39348 w 128938"/>
                  <a:gd name="connsiteY11" fmla="*/ 7945 h 29767"/>
                  <a:gd name="connsiteX12" fmla="*/ 743 w 128938"/>
                  <a:gd name="connsiteY12" fmla="*/ 4173 h 29767"/>
                  <a:gd name="connsiteX0" fmla="*/ 749 w 128944"/>
                  <a:gd name="connsiteY0" fmla="*/ 4173 h 29767"/>
                  <a:gd name="connsiteX1" fmla="*/ 21167 w 128944"/>
                  <a:gd name="connsiteY1" fmla="*/ 12696 h 29767"/>
                  <a:gd name="connsiteX2" fmla="*/ 31830 w 128944"/>
                  <a:gd name="connsiteY2" fmla="*/ 14765 h 29767"/>
                  <a:gd name="connsiteX3" fmla="*/ 45168 w 128944"/>
                  <a:gd name="connsiteY3" fmla="*/ 17555 h 29767"/>
                  <a:gd name="connsiteX4" fmla="*/ 77227 w 128944"/>
                  <a:gd name="connsiteY4" fmla="*/ 17889 h 29767"/>
                  <a:gd name="connsiteX5" fmla="*/ 87571 w 128944"/>
                  <a:gd name="connsiteY5" fmla="*/ 28949 h 29767"/>
                  <a:gd name="connsiteX6" fmla="*/ 108725 w 128944"/>
                  <a:gd name="connsiteY6" fmla="*/ 28765 h 29767"/>
                  <a:gd name="connsiteX7" fmla="*/ 127661 w 128944"/>
                  <a:gd name="connsiteY7" fmla="*/ 19018 h 29767"/>
                  <a:gd name="connsiteX8" fmla="*/ 55671 w 128944"/>
                  <a:gd name="connsiteY8" fmla="*/ 10330 h 29767"/>
                  <a:gd name="connsiteX9" fmla="*/ 61221 w 128944"/>
                  <a:gd name="connsiteY9" fmla="*/ 1654 h 29767"/>
                  <a:gd name="connsiteX10" fmla="*/ 46053 w 128944"/>
                  <a:gd name="connsiteY10" fmla="*/ 542 h 29767"/>
                  <a:gd name="connsiteX11" fmla="*/ 39354 w 128944"/>
                  <a:gd name="connsiteY11" fmla="*/ 7945 h 29767"/>
                  <a:gd name="connsiteX12" fmla="*/ 749 w 128944"/>
                  <a:gd name="connsiteY12" fmla="*/ 4173 h 2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8944" h="29767">
                    <a:moveTo>
                      <a:pt x="749" y="4173"/>
                    </a:moveTo>
                    <a:cubicBezTo>
                      <a:pt x="-4536" y="4989"/>
                      <a:pt x="19814" y="6729"/>
                      <a:pt x="21167" y="12696"/>
                    </a:cubicBezTo>
                    <a:cubicBezTo>
                      <a:pt x="22269" y="14746"/>
                      <a:pt x="25576" y="13980"/>
                      <a:pt x="31830" y="14765"/>
                    </a:cubicBezTo>
                    <a:cubicBezTo>
                      <a:pt x="36281" y="16045"/>
                      <a:pt x="39819" y="18102"/>
                      <a:pt x="45168" y="17555"/>
                    </a:cubicBezTo>
                    <a:cubicBezTo>
                      <a:pt x="63179" y="25464"/>
                      <a:pt x="66541" y="17778"/>
                      <a:pt x="77227" y="17889"/>
                    </a:cubicBezTo>
                    <a:cubicBezTo>
                      <a:pt x="86351" y="18292"/>
                      <a:pt x="83475" y="27350"/>
                      <a:pt x="87571" y="28949"/>
                    </a:cubicBezTo>
                    <a:cubicBezTo>
                      <a:pt x="91667" y="30548"/>
                      <a:pt x="100041" y="29424"/>
                      <a:pt x="108725" y="28765"/>
                    </a:cubicBezTo>
                    <a:cubicBezTo>
                      <a:pt x="117405" y="23472"/>
                      <a:pt x="133616" y="20699"/>
                      <a:pt x="127661" y="19018"/>
                    </a:cubicBezTo>
                    <a:cubicBezTo>
                      <a:pt x="129302" y="17593"/>
                      <a:pt x="66744" y="13224"/>
                      <a:pt x="55671" y="10330"/>
                    </a:cubicBezTo>
                    <a:cubicBezTo>
                      <a:pt x="44598" y="7436"/>
                      <a:pt x="62824" y="3285"/>
                      <a:pt x="61221" y="1654"/>
                    </a:cubicBezTo>
                    <a:cubicBezTo>
                      <a:pt x="59618" y="23"/>
                      <a:pt x="49697" y="-506"/>
                      <a:pt x="46053" y="542"/>
                    </a:cubicBezTo>
                    <a:cubicBezTo>
                      <a:pt x="42409" y="1590"/>
                      <a:pt x="46905" y="7340"/>
                      <a:pt x="39354" y="7945"/>
                    </a:cubicBezTo>
                    <a:cubicBezTo>
                      <a:pt x="31803" y="8550"/>
                      <a:pt x="3989" y="1376"/>
                      <a:pt x="749" y="4173"/>
                    </a:cubicBezTo>
                    <a:close/>
                  </a:path>
                </a:pathLst>
              </a:custGeom>
              <a:solidFill>
                <a:srgbClr val="92CD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17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35" name="Vrije vorm 78">
              <a:extLst>
                <a:ext uri="{FF2B5EF4-FFF2-40B4-BE49-F238E27FC236}">
                  <a16:creationId xmlns="" xmlns:a16="http://schemas.microsoft.com/office/drawing/2014/main" id="{D574AE72-27A6-44E9-BEF7-FE0C6E8707CF}"/>
                </a:ext>
              </a:extLst>
            </p:cNvPr>
            <p:cNvSpPr/>
            <p:nvPr/>
          </p:nvSpPr>
          <p:spPr bwMode="auto">
            <a:xfrm rot="10800000">
              <a:off x="5050817" y="4264476"/>
              <a:ext cx="551167" cy="378668"/>
            </a:xfrm>
            <a:custGeom>
              <a:avLst/>
              <a:gdLst>
                <a:gd name="connsiteX0" fmla="*/ 881063 w 881063"/>
                <a:gd name="connsiteY0" fmla="*/ 228600 h 261937"/>
                <a:gd name="connsiteX1" fmla="*/ 671513 w 881063"/>
                <a:gd name="connsiteY1" fmla="*/ 180975 h 261937"/>
                <a:gd name="connsiteX2" fmla="*/ 481013 w 881063"/>
                <a:gd name="connsiteY2" fmla="*/ 176212 h 261937"/>
                <a:gd name="connsiteX3" fmla="*/ 300038 w 881063"/>
                <a:gd name="connsiteY3" fmla="*/ 242887 h 261937"/>
                <a:gd name="connsiteX4" fmla="*/ 152400 w 881063"/>
                <a:gd name="connsiteY4" fmla="*/ 261937 h 261937"/>
                <a:gd name="connsiteX5" fmla="*/ 0 w 881063"/>
                <a:gd name="connsiteY5" fmla="*/ 209550 h 261937"/>
                <a:gd name="connsiteX6" fmla="*/ 142875 w 881063"/>
                <a:gd name="connsiteY6" fmla="*/ 0 h 261937"/>
                <a:gd name="connsiteX7" fmla="*/ 881063 w 881063"/>
                <a:gd name="connsiteY7" fmla="*/ 228600 h 261937"/>
                <a:gd name="connsiteX0" fmla="*/ 928688 w 928688"/>
                <a:gd name="connsiteY0" fmla="*/ 228600 h 273843"/>
                <a:gd name="connsiteX1" fmla="*/ 719138 w 928688"/>
                <a:gd name="connsiteY1" fmla="*/ 180975 h 273843"/>
                <a:gd name="connsiteX2" fmla="*/ 528638 w 928688"/>
                <a:gd name="connsiteY2" fmla="*/ 176212 h 273843"/>
                <a:gd name="connsiteX3" fmla="*/ 347663 w 928688"/>
                <a:gd name="connsiteY3" fmla="*/ 242887 h 273843"/>
                <a:gd name="connsiteX4" fmla="*/ 200025 w 928688"/>
                <a:gd name="connsiteY4" fmla="*/ 261937 h 273843"/>
                <a:gd name="connsiteX5" fmla="*/ 0 w 928688"/>
                <a:gd name="connsiteY5" fmla="*/ 273843 h 273843"/>
                <a:gd name="connsiteX6" fmla="*/ 190500 w 928688"/>
                <a:gd name="connsiteY6" fmla="*/ 0 h 273843"/>
                <a:gd name="connsiteX7" fmla="*/ 928688 w 928688"/>
                <a:gd name="connsiteY7" fmla="*/ 228600 h 273843"/>
                <a:gd name="connsiteX0" fmla="*/ 928688 w 928688"/>
                <a:gd name="connsiteY0" fmla="*/ 228600 h 292893"/>
                <a:gd name="connsiteX1" fmla="*/ 719138 w 928688"/>
                <a:gd name="connsiteY1" fmla="*/ 180975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928688 w 928688"/>
                <a:gd name="connsiteY7" fmla="*/ 228600 h 292893"/>
                <a:gd name="connsiteX0" fmla="*/ 928688 w 928688"/>
                <a:gd name="connsiteY0" fmla="*/ 228600 h 292893"/>
                <a:gd name="connsiteX1" fmla="*/ 716756 w 928688"/>
                <a:gd name="connsiteY1" fmla="*/ 195263 h 292893"/>
                <a:gd name="connsiteX2" fmla="*/ 528638 w 928688"/>
                <a:gd name="connsiteY2" fmla="*/ 176212 h 292893"/>
                <a:gd name="connsiteX3" fmla="*/ 347663 w 928688"/>
                <a:gd name="connsiteY3" fmla="*/ 242887 h 292893"/>
                <a:gd name="connsiteX4" fmla="*/ 200025 w 928688"/>
                <a:gd name="connsiteY4" fmla="*/ 292893 h 292893"/>
                <a:gd name="connsiteX5" fmla="*/ 0 w 928688"/>
                <a:gd name="connsiteY5" fmla="*/ 273843 h 292893"/>
                <a:gd name="connsiteX6" fmla="*/ 190500 w 928688"/>
                <a:gd name="connsiteY6" fmla="*/ 0 h 292893"/>
                <a:gd name="connsiteX7" fmla="*/ 833438 w 928688"/>
                <a:gd name="connsiteY7" fmla="*/ 200025 h 292893"/>
                <a:gd name="connsiteX8" fmla="*/ 928688 w 928688"/>
                <a:gd name="connsiteY8" fmla="*/ 228600 h 292893"/>
                <a:gd name="connsiteX0" fmla="*/ 928688 w 933451"/>
                <a:gd name="connsiteY0" fmla="*/ 228600 h 292893"/>
                <a:gd name="connsiteX1" fmla="*/ 716756 w 933451"/>
                <a:gd name="connsiteY1" fmla="*/ 195263 h 292893"/>
                <a:gd name="connsiteX2" fmla="*/ 528638 w 933451"/>
                <a:gd name="connsiteY2" fmla="*/ 176212 h 292893"/>
                <a:gd name="connsiteX3" fmla="*/ 347663 w 933451"/>
                <a:gd name="connsiteY3" fmla="*/ 242887 h 292893"/>
                <a:gd name="connsiteX4" fmla="*/ 200025 w 933451"/>
                <a:gd name="connsiteY4" fmla="*/ 292893 h 292893"/>
                <a:gd name="connsiteX5" fmla="*/ 0 w 933451"/>
                <a:gd name="connsiteY5" fmla="*/ 273843 h 292893"/>
                <a:gd name="connsiteX6" fmla="*/ 190500 w 933451"/>
                <a:gd name="connsiteY6" fmla="*/ 0 h 292893"/>
                <a:gd name="connsiteX7" fmla="*/ 933451 w 933451"/>
                <a:gd name="connsiteY7" fmla="*/ 183356 h 292893"/>
                <a:gd name="connsiteX8" fmla="*/ 928688 w 933451"/>
                <a:gd name="connsiteY8" fmla="*/ 228600 h 292893"/>
                <a:gd name="connsiteX0" fmla="*/ 928688 w 1009651"/>
                <a:gd name="connsiteY0" fmla="*/ 228600 h 292893"/>
                <a:gd name="connsiteX1" fmla="*/ 716756 w 1009651"/>
                <a:gd name="connsiteY1" fmla="*/ 195263 h 292893"/>
                <a:gd name="connsiteX2" fmla="*/ 528638 w 1009651"/>
                <a:gd name="connsiteY2" fmla="*/ 176212 h 292893"/>
                <a:gd name="connsiteX3" fmla="*/ 347663 w 1009651"/>
                <a:gd name="connsiteY3" fmla="*/ 242887 h 292893"/>
                <a:gd name="connsiteX4" fmla="*/ 200025 w 1009651"/>
                <a:gd name="connsiteY4" fmla="*/ 292893 h 292893"/>
                <a:gd name="connsiteX5" fmla="*/ 0 w 1009651"/>
                <a:gd name="connsiteY5" fmla="*/ 273843 h 292893"/>
                <a:gd name="connsiteX6" fmla="*/ 190500 w 1009651"/>
                <a:gd name="connsiteY6" fmla="*/ 0 h 292893"/>
                <a:gd name="connsiteX7" fmla="*/ 1009651 w 1009651"/>
                <a:gd name="connsiteY7" fmla="*/ 197643 h 292893"/>
                <a:gd name="connsiteX8" fmla="*/ 928688 w 1009651"/>
                <a:gd name="connsiteY8" fmla="*/ 228600 h 292893"/>
                <a:gd name="connsiteX0" fmla="*/ 928688 w 947739"/>
                <a:gd name="connsiteY0" fmla="*/ 228600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28688 w 947739"/>
                <a:gd name="connsiteY8" fmla="*/ 228600 h 292893"/>
                <a:gd name="connsiteX0" fmla="*/ 935831 w 947739"/>
                <a:gd name="connsiteY0" fmla="*/ 230981 h 292893"/>
                <a:gd name="connsiteX1" fmla="*/ 716756 w 947739"/>
                <a:gd name="connsiteY1" fmla="*/ 195263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47663 w 947739"/>
                <a:gd name="connsiteY3" fmla="*/ 242887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292893"/>
                <a:gd name="connsiteX1" fmla="*/ 709612 w 947739"/>
                <a:gd name="connsiteY1" fmla="*/ 185738 h 292893"/>
                <a:gd name="connsiteX2" fmla="*/ 528638 w 947739"/>
                <a:gd name="connsiteY2" fmla="*/ 176212 h 292893"/>
                <a:gd name="connsiteX3" fmla="*/ 359570 w 947739"/>
                <a:gd name="connsiteY3" fmla="*/ 283368 h 292893"/>
                <a:gd name="connsiteX4" fmla="*/ 200025 w 947739"/>
                <a:gd name="connsiteY4" fmla="*/ 292893 h 292893"/>
                <a:gd name="connsiteX5" fmla="*/ 0 w 947739"/>
                <a:gd name="connsiteY5" fmla="*/ 273843 h 292893"/>
                <a:gd name="connsiteX6" fmla="*/ 190500 w 947739"/>
                <a:gd name="connsiteY6" fmla="*/ 0 h 292893"/>
                <a:gd name="connsiteX7" fmla="*/ 947739 w 947739"/>
                <a:gd name="connsiteY7" fmla="*/ 180975 h 292893"/>
                <a:gd name="connsiteX8" fmla="*/ 935831 w 947739"/>
                <a:gd name="connsiteY8" fmla="*/ 230981 h 29289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01353"/>
                <a:gd name="connsiteX1" fmla="*/ 709612 w 947739"/>
                <a:gd name="connsiteY1" fmla="*/ 185738 h 301353"/>
                <a:gd name="connsiteX2" fmla="*/ 528638 w 947739"/>
                <a:gd name="connsiteY2" fmla="*/ 176212 h 301353"/>
                <a:gd name="connsiteX3" fmla="*/ 359570 w 947739"/>
                <a:gd name="connsiteY3" fmla="*/ 283368 h 301353"/>
                <a:gd name="connsiteX4" fmla="*/ 200025 w 947739"/>
                <a:gd name="connsiteY4" fmla="*/ 292893 h 301353"/>
                <a:gd name="connsiteX5" fmla="*/ 0 w 947739"/>
                <a:gd name="connsiteY5" fmla="*/ 273843 h 301353"/>
                <a:gd name="connsiteX6" fmla="*/ 190500 w 947739"/>
                <a:gd name="connsiteY6" fmla="*/ 0 h 301353"/>
                <a:gd name="connsiteX7" fmla="*/ 947739 w 947739"/>
                <a:gd name="connsiteY7" fmla="*/ 180975 h 301353"/>
                <a:gd name="connsiteX8" fmla="*/ 935831 w 947739"/>
                <a:gd name="connsiteY8" fmla="*/ 230981 h 301353"/>
                <a:gd name="connsiteX0" fmla="*/ 935831 w 947739"/>
                <a:gd name="connsiteY0" fmla="*/ 230981 h 366746"/>
                <a:gd name="connsiteX1" fmla="*/ 709612 w 947739"/>
                <a:gd name="connsiteY1" fmla="*/ 185738 h 366746"/>
                <a:gd name="connsiteX2" fmla="*/ 528638 w 947739"/>
                <a:gd name="connsiteY2" fmla="*/ 176212 h 366746"/>
                <a:gd name="connsiteX3" fmla="*/ 359570 w 947739"/>
                <a:gd name="connsiteY3" fmla="*/ 283368 h 366746"/>
                <a:gd name="connsiteX4" fmla="*/ 176213 w 947739"/>
                <a:gd name="connsiteY4" fmla="*/ 366712 h 366746"/>
                <a:gd name="connsiteX5" fmla="*/ 0 w 947739"/>
                <a:gd name="connsiteY5" fmla="*/ 273843 h 366746"/>
                <a:gd name="connsiteX6" fmla="*/ 190500 w 947739"/>
                <a:gd name="connsiteY6" fmla="*/ 0 h 366746"/>
                <a:gd name="connsiteX7" fmla="*/ 947739 w 947739"/>
                <a:gd name="connsiteY7" fmla="*/ 180975 h 366746"/>
                <a:gd name="connsiteX8" fmla="*/ 935831 w 947739"/>
                <a:gd name="connsiteY8" fmla="*/ 230981 h 366746"/>
                <a:gd name="connsiteX0" fmla="*/ 935831 w 947739"/>
                <a:gd name="connsiteY0" fmla="*/ 230981 h 367125"/>
                <a:gd name="connsiteX1" fmla="*/ 709612 w 947739"/>
                <a:gd name="connsiteY1" fmla="*/ 185738 h 367125"/>
                <a:gd name="connsiteX2" fmla="*/ 528638 w 947739"/>
                <a:gd name="connsiteY2" fmla="*/ 176212 h 367125"/>
                <a:gd name="connsiteX3" fmla="*/ 411957 w 947739"/>
                <a:gd name="connsiteY3" fmla="*/ 302418 h 367125"/>
                <a:gd name="connsiteX4" fmla="*/ 176213 w 947739"/>
                <a:gd name="connsiteY4" fmla="*/ 366712 h 367125"/>
                <a:gd name="connsiteX5" fmla="*/ 0 w 947739"/>
                <a:gd name="connsiteY5" fmla="*/ 273843 h 367125"/>
                <a:gd name="connsiteX6" fmla="*/ 190500 w 947739"/>
                <a:gd name="connsiteY6" fmla="*/ 0 h 367125"/>
                <a:gd name="connsiteX7" fmla="*/ 947739 w 947739"/>
                <a:gd name="connsiteY7" fmla="*/ 180975 h 367125"/>
                <a:gd name="connsiteX8" fmla="*/ 935831 w 947739"/>
                <a:gd name="connsiteY8" fmla="*/ 230981 h 367125"/>
                <a:gd name="connsiteX0" fmla="*/ 935831 w 947739"/>
                <a:gd name="connsiteY0" fmla="*/ 230981 h 367103"/>
                <a:gd name="connsiteX1" fmla="*/ 709612 w 947739"/>
                <a:gd name="connsiteY1" fmla="*/ 185738 h 367103"/>
                <a:gd name="connsiteX2" fmla="*/ 547688 w 947739"/>
                <a:gd name="connsiteY2" fmla="*/ 190499 h 367103"/>
                <a:gd name="connsiteX3" fmla="*/ 411957 w 947739"/>
                <a:gd name="connsiteY3" fmla="*/ 302418 h 367103"/>
                <a:gd name="connsiteX4" fmla="*/ 176213 w 947739"/>
                <a:gd name="connsiteY4" fmla="*/ 366712 h 367103"/>
                <a:gd name="connsiteX5" fmla="*/ 0 w 947739"/>
                <a:gd name="connsiteY5" fmla="*/ 273843 h 367103"/>
                <a:gd name="connsiteX6" fmla="*/ 190500 w 947739"/>
                <a:gd name="connsiteY6" fmla="*/ 0 h 367103"/>
                <a:gd name="connsiteX7" fmla="*/ 947739 w 947739"/>
                <a:gd name="connsiteY7" fmla="*/ 180975 h 367103"/>
                <a:gd name="connsiteX8" fmla="*/ 935831 w 947739"/>
                <a:gd name="connsiteY8" fmla="*/ 230981 h 367103"/>
                <a:gd name="connsiteX0" fmla="*/ 935831 w 947739"/>
                <a:gd name="connsiteY0" fmla="*/ 230981 h 367678"/>
                <a:gd name="connsiteX1" fmla="*/ 709612 w 947739"/>
                <a:gd name="connsiteY1" fmla="*/ 185738 h 367678"/>
                <a:gd name="connsiteX2" fmla="*/ 547688 w 947739"/>
                <a:gd name="connsiteY2" fmla="*/ 190499 h 367678"/>
                <a:gd name="connsiteX3" fmla="*/ 423864 w 947739"/>
                <a:gd name="connsiteY3" fmla="*/ 314324 h 367678"/>
                <a:gd name="connsiteX4" fmla="*/ 176213 w 947739"/>
                <a:gd name="connsiteY4" fmla="*/ 366712 h 367678"/>
                <a:gd name="connsiteX5" fmla="*/ 0 w 947739"/>
                <a:gd name="connsiteY5" fmla="*/ 273843 h 367678"/>
                <a:gd name="connsiteX6" fmla="*/ 190500 w 947739"/>
                <a:gd name="connsiteY6" fmla="*/ 0 h 367678"/>
                <a:gd name="connsiteX7" fmla="*/ 947739 w 947739"/>
                <a:gd name="connsiteY7" fmla="*/ 180975 h 367678"/>
                <a:gd name="connsiteX8" fmla="*/ 935831 w 947739"/>
                <a:gd name="connsiteY8" fmla="*/ 230981 h 367678"/>
                <a:gd name="connsiteX0" fmla="*/ 935831 w 947739"/>
                <a:gd name="connsiteY0" fmla="*/ 230981 h 370009"/>
                <a:gd name="connsiteX1" fmla="*/ 709612 w 947739"/>
                <a:gd name="connsiteY1" fmla="*/ 185738 h 370009"/>
                <a:gd name="connsiteX2" fmla="*/ 547688 w 947739"/>
                <a:gd name="connsiteY2" fmla="*/ 190499 h 370009"/>
                <a:gd name="connsiteX3" fmla="*/ 423864 w 947739"/>
                <a:gd name="connsiteY3" fmla="*/ 314324 h 370009"/>
                <a:gd name="connsiteX4" fmla="*/ 161926 w 947739"/>
                <a:gd name="connsiteY4" fmla="*/ 369093 h 370009"/>
                <a:gd name="connsiteX5" fmla="*/ 0 w 947739"/>
                <a:gd name="connsiteY5" fmla="*/ 273843 h 370009"/>
                <a:gd name="connsiteX6" fmla="*/ 190500 w 947739"/>
                <a:gd name="connsiteY6" fmla="*/ 0 h 370009"/>
                <a:gd name="connsiteX7" fmla="*/ 947739 w 947739"/>
                <a:gd name="connsiteY7" fmla="*/ 180975 h 370009"/>
                <a:gd name="connsiteX8" fmla="*/ 935831 w 947739"/>
                <a:gd name="connsiteY8" fmla="*/ 230981 h 370009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47688 w 947739"/>
                <a:gd name="connsiteY2" fmla="*/ 190499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69205"/>
                <a:gd name="connsiteX1" fmla="*/ 709612 w 947739"/>
                <a:gd name="connsiteY1" fmla="*/ 185738 h 369205"/>
                <a:gd name="connsiteX2" fmla="*/ 569119 w 947739"/>
                <a:gd name="connsiteY2" fmla="*/ 195261 h 369205"/>
                <a:gd name="connsiteX3" fmla="*/ 423864 w 947739"/>
                <a:gd name="connsiteY3" fmla="*/ 314324 h 369205"/>
                <a:gd name="connsiteX4" fmla="*/ 161926 w 947739"/>
                <a:gd name="connsiteY4" fmla="*/ 369093 h 369205"/>
                <a:gd name="connsiteX5" fmla="*/ 0 w 947739"/>
                <a:gd name="connsiteY5" fmla="*/ 273843 h 369205"/>
                <a:gd name="connsiteX6" fmla="*/ 190500 w 947739"/>
                <a:gd name="connsiteY6" fmla="*/ 0 h 369205"/>
                <a:gd name="connsiteX7" fmla="*/ 947739 w 947739"/>
                <a:gd name="connsiteY7" fmla="*/ 180975 h 369205"/>
                <a:gd name="connsiteX8" fmla="*/ 935831 w 947739"/>
                <a:gd name="connsiteY8" fmla="*/ 230981 h 369205"/>
                <a:gd name="connsiteX0" fmla="*/ 935831 w 947739"/>
                <a:gd name="connsiteY0" fmla="*/ 230981 h 370990"/>
                <a:gd name="connsiteX1" fmla="*/ 709612 w 947739"/>
                <a:gd name="connsiteY1" fmla="*/ 185738 h 370990"/>
                <a:gd name="connsiteX2" fmla="*/ 569119 w 947739"/>
                <a:gd name="connsiteY2" fmla="*/ 195261 h 370990"/>
                <a:gd name="connsiteX3" fmla="*/ 435770 w 947739"/>
                <a:gd name="connsiteY3" fmla="*/ 326230 h 370990"/>
                <a:gd name="connsiteX4" fmla="*/ 161926 w 947739"/>
                <a:gd name="connsiteY4" fmla="*/ 369093 h 370990"/>
                <a:gd name="connsiteX5" fmla="*/ 0 w 947739"/>
                <a:gd name="connsiteY5" fmla="*/ 273843 h 370990"/>
                <a:gd name="connsiteX6" fmla="*/ 190500 w 947739"/>
                <a:gd name="connsiteY6" fmla="*/ 0 h 370990"/>
                <a:gd name="connsiteX7" fmla="*/ 947739 w 947739"/>
                <a:gd name="connsiteY7" fmla="*/ 180975 h 370990"/>
                <a:gd name="connsiteX8" fmla="*/ 935831 w 947739"/>
                <a:gd name="connsiteY8" fmla="*/ 230981 h 370990"/>
                <a:gd name="connsiteX0" fmla="*/ 935831 w 947739"/>
                <a:gd name="connsiteY0" fmla="*/ 230981 h 370904"/>
                <a:gd name="connsiteX1" fmla="*/ 709612 w 947739"/>
                <a:gd name="connsiteY1" fmla="*/ 185738 h 370904"/>
                <a:gd name="connsiteX2" fmla="*/ 590550 w 947739"/>
                <a:gd name="connsiteY2" fmla="*/ 204786 h 370904"/>
                <a:gd name="connsiteX3" fmla="*/ 435770 w 947739"/>
                <a:gd name="connsiteY3" fmla="*/ 326230 h 370904"/>
                <a:gd name="connsiteX4" fmla="*/ 161926 w 947739"/>
                <a:gd name="connsiteY4" fmla="*/ 369093 h 370904"/>
                <a:gd name="connsiteX5" fmla="*/ 0 w 947739"/>
                <a:gd name="connsiteY5" fmla="*/ 273843 h 370904"/>
                <a:gd name="connsiteX6" fmla="*/ 190500 w 947739"/>
                <a:gd name="connsiteY6" fmla="*/ 0 h 370904"/>
                <a:gd name="connsiteX7" fmla="*/ 947739 w 947739"/>
                <a:gd name="connsiteY7" fmla="*/ 180975 h 370904"/>
                <a:gd name="connsiteX8" fmla="*/ 935831 w 947739"/>
                <a:gd name="connsiteY8" fmla="*/ 230981 h 370904"/>
                <a:gd name="connsiteX0" fmla="*/ 935831 w 935831"/>
                <a:gd name="connsiteY0" fmla="*/ 230981 h 370904"/>
                <a:gd name="connsiteX1" fmla="*/ 709612 w 935831"/>
                <a:gd name="connsiteY1" fmla="*/ 185738 h 370904"/>
                <a:gd name="connsiteX2" fmla="*/ 590550 w 935831"/>
                <a:gd name="connsiteY2" fmla="*/ 204786 h 370904"/>
                <a:gd name="connsiteX3" fmla="*/ 435770 w 935831"/>
                <a:gd name="connsiteY3" fmla="*/ 326230 h 370904"/>
                <a:gd name="connsiteX4" fmla="*/ 161926 w 935831"/>
                <a:gd name="connsiteY4" fmla="*/ 369093 h 370904"/>
                <a:gd name="connsiteX5" fmla="*/ 0 w 935831"/>
                <a:gd name="connsiteY5" fmla="*/ 273843 h 370904"/>
                <a:gd name="connsiteX6" fmla="*/ 190500 w 935831"/>
                <a:gd name="connsiteY6" fmla="*/ 0 h 370904"/>
                <a:gd name="connsiteX7" fmla="*/ 397670 w 935831"/>
                <a:gd name="connsiteY7" fmla="*/ 90487 h 370904"/>
                <a:gd name="connsiteX8" fmla="*/ 935831 w 935831"/>
                <a:gd name="connsiteY8" fmla="*/ 230981 h 370904"/>
                <a:gd name="connsiteX0" fmla="*/ 397670 w 709612"/>
                <a:gd name="connsiteY0" fmla="*/ 90487 h 370904"/>
                <a:gd name="connsiteX1" fmla="*/ 709612 w 709612"/>
                <a:gd name="connsiteY1" fmla="*/ 185738 h 370904"/>
                <a:gd name="connsiteX2" fmla="*/ 590550 w 709612"/>
                <a:gd name="connsiteY2" fmla="*/ 204786 h 370904"/>
                <a:gd name="connsiteX3" fmla="*/ 435770 w 709612"/>
                <a:gd name="connsiteY3" fmla="*/ 326230 h 370904"/>
                <a:gd name="connsiteX4" fmla="*/ 161926 w 709612"/>
                <a:gd name="connsiteY4" fmla="*/ 369093 h 370904"/>
                <a:gd name="connsiteX5" fmla="*/ 0 w 709612"/>
                <a:gd name="connsiteY5" fmla="*/ 273843 h 370904"/>
                <a:gd name="connsiteX6" fmla="*/ 190500 w 709612"/>
                <a:gd name="connsiteY6" fmla="*/ 0 h 370904"/>
                <a:gd name="connsiteX7" fmla="*/ 397670 w 709612"/>
                <a:gd name="connsiteY7" fmla="*/ 90487 h 370904"/>
                <a:gd name="connsiteX0" fmla="*/ 397670 w 710829"/>
                <a:gd name="connsiteY0" fmla="*/ 90487 h 370702"/>
                <a:gd name="connsiteX1" fmla="*/ 709612 w 710829"/>
                <a:gd name="connsiteY1" fmla="*/ 185738 h 370702"/>
                <a:gd name="connsiteX2" fmla="*/ 278606 w 710829"/>
                <a:gd name="connsiteY2" fmla="*/ 230980 h 370702"/>
                <a:gd name="connsiteX3" fmla="*/ 435770 w 710829"/>
                <a:gd name="connsiteY3" fmla="*/ 326230 h 370702"/>
                <a:gd name="connsiteX4" fmla="*/ 161926 w 710829"/>
                <a:gd name="connsiteY4" fmla="*/ 369093 h 370702"/>
                <a:gd name="connsiteX5" fmla="*/ 0 w 710829"/>
                <a:gd name="connsiteY5" fmla="*/ 273843 h 370702"/>
                <a:gd name="connsiteX6" fmla="*/ 190500 w 710829"/>
                <a:gd name="connsiteY6" fmla="*/ 0 h 370702"/>
                <a:gd name="connsiteX7" fmla="*/ 397670 w 710829"/>
                <a:gd name="connsiteY7" fmla="*/ 90487 h 370702"/>
                <a:gd name="connsiteX0" fmla="*/ 397670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397670 w 437479"/>
                <a:gd name="connsiteY7" fmla="*/ 90487 h 370702"/>
                <a:gd name="connsiteX0" fmla="*/ 252414 w 437479"/>
                <a:gd name="connsiteY0" fmla="*/ 90487 h 370702"/>
                <a:gd name="connsiteX1" fmla="*/ 290512 w 437479"/>
                <a:gd name="connsiteY1" fmla="*/ 166688 h 370702"/>
                <a:gd name="connsiteX2" fmla="*/ 278606 w 437479"/>
                <a:gd name="connsiteY2" fmla="*/ 230980 h 370702"/>
                <a:gd name="connsiteX3" fmla="*/ 435770 w 437479"/>
                <a:gd name="connsiteY3" fmla="*/ 326230 h 370702"/>
                <a:gd name="connsiteX4" fmla="*/ 161926 w 437479"/>
                <a:gd name="connsiteY4" fmla="*/ 369093 h 370702"/>
                <a:gd name="connsiteX5" fmla="*/ 0 w 437479"/>
                <a:gd name="connsiteY5" fmla="*/ 273843 h 370702"/>
                <a:gd name="connsiteX6" fmla="*/ 190500 w 437479"/>
                <a:gd name="connsiteY6" fmla="*/ 0 h 370702"/>
                <a:gd name="connsiteX7" fmla="*/ 252414 w 437479"/>
                <a:gd name="connsiteY7" fmla="*/ 90487 h 370702"/>
                <a:gd name="connsiteX0" fmla="*/ 252414 w 437479"/>
                <a:gd name="connsiteY0" fmla="*/ 97631 h 377846"/>
                <a:gd name="connsiteX1" fmla="*/ 290512 w 437479"/>
                <a:gd name="connsiteY1" fmla="*/ 173832 h 377846"/>
                <a:gd name="connsiteX2" fmla="*/ 278606 w 437479"/>
                <a:gd name="connsiteY2" fmla="*/ 238124 h 377846"/>
                <a:gd name="connsiteX3" fmla="*/ 435770 w 437479"/>
                <a:gd name="connsiteY3" fmla="*/ 333374 h 377846"/>
                <a:gd name="connsiteX4" fmla="*/ 161926 w 437479"/>
                <a:gd name="connsiteY4" fmla="*/ 376237 h 377846"/>
                <a:gd name="connsiteX5" fmla="*/ 0 w 437479"/>
                <a:gd name="connsiteY5" fmla="*/ 280987 h 377846"/>
                <a:gd name="connsiteX6" fmla="*/ 202407 w 437479"/>
                <a:gd name="connsiteY6" fmla="*/ 0 h 377846"/>
                <a:gd name="connsiteX7" fmla="*/ 252414 w 437479"/>
                <a:gd name="connsiteY7" fmla="*/ 97631 h 377846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629"/>
                <a:gd name="connsiteY0" fmla="*/ 97631 h 376319"/>
                <a:gd name="connsiteX1" fmla="*/ 347662 w 494629"/>
                <a:gd name="connsiteY1" fmla="*/ 173832 h 376319"/>
                <a:gd name="connsiteX2" fmla="*/ 335756 w 494629"/>
                <a:gd name="connsiteY2" fmla="*/ 238124 h 376319"/>
                <a:gd name="connsiteX3" fmla="*/ 492920 w 494629"/>
                <a:gd name="connsiteY3" fmla="*/ 333374 h 376319"/>
                <a:gd name="connsiteX4" fmla="*/ 219076 w 494629"/>
                <a:gd name="connsiteY4" fmla="*/ 376237 h 376319"/>
                <a:gd name="connsiteX5" fmla="*/ 0 w 494629"/>
                <a:gd name="connsiteY5" fmla="*/ 323850 h 376319"/>
                <a:gd name="connsiteX6" fmla="*/ 259557 w 494629"/>
                <a:gd name="connsiteY6" fmla="*/ 0 h 376319"/>
                <a:gd name="connsiteX7" fmla="*/ 309564 w 494629"/>
                <a:gd name="connsiteY7" fmla="*/ 97631 h 376319"/>
                <a:gd name="connsiteX0" fmla="*/ 309564 w 494048"/>
                <a:gd name="connsiteY0" fmla="*/ 97631 h 337223"/>
                <a:gd name="connsiteX1" fmla="*/ 347662 w 494048"/>
                <a:gd name="connsiteY1" fmla="*/ 173832 h 337223"/>
                <a:gd name="connsiteX2" fmla="*/ 335756 w 494048"/>
                <a:gd name="connsiteY2" fmla="*/ 238124 h 337223"/>
                <a:gd name="connsiteX3" fmla="*/ 492920 w 494048"/>
                <a:gd name="connsiteY3" fmla="*/ 333374 h 337223"/>
                <a:gd name="connsiteX4" fmla="*/ 242889 w 494048"/>
                <a:gd name="connsiteY4" fmla="*/ 319087 h 337223"/>
                <a:gd name="connsiteX5" fmla="*/ 0 w 494048"/>
                <a:gd name="connsiteY5" fmla="*/ 323850 h 337223"/>
                <a:gd name="connsiteX6" fmla="*/ 259557 w 494048"/>
                <a:gd name="connsiteY6" fmla="*/ 0 h 337223"/>
                <a:gd name="connsiteX7" fmla="*/ 309564 w 494048"/>
                <a:gd name="connsiteY7" fmla="*/ 97631 h 337223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242889 w 366839"/>
                <a:gd name="connsiteY4" fmla="*/ 319087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66839"/>
                <a:gd name="connsiteY0" fmla="*/ 97631 h 323850"/>
                <a:gd name="connsiteX1" fmla="*/ 347662 w 366839"/>
                <a:gd name="connsiteY1" fmla="*/ 173832 h 323850"/>
                <a:gd name="connsiteX2" fmla="*/ 335756 w 366839"/>
                <a:gd name="connsiteY2" fmla="*/ 238124 h 323850"/>
                <a:gd name="connsiteX3" fmla="*/ 247651 w 366839"/>
                <a:gd name="connsiteY3" fmla="*/ 264318 h 323850"/>
                <a:gd name="connsiteX4" fmla="*/ 147639 w 366839"/>
                <a:gd name="connsiteY4" fmla="*/ 309562 h 323850"/>
                <a:gd name="connsiteX5" fmla="*/ 0 w 366839"/>
                <a:gd name="connsiteY5" fmla="*/ 323850 h 323850"/>
                <a:gd name="connsiteX6" fmla="*/ 259557 w 366839"/>
                <a:gd name="connsiteY6" fmla="*/ 0 h 323850"/>
                <a:gd name="connsiteX7" fmla="*/ 309564 w 366839"/>
                <a:gd name="connsiteY7" fmla="*/ 97631 h 323850"/>
                <a:gd name="connsiteX0" fmla="*/ 309564 w 371715"/>
                <a:gd name="connsiteY0" fmla="*/ 97631 h 323850"/>
                <a:gd name="connsiteX1" fmla="*/ 347662 w 371715"/>
                <a:gd name="connsiteY1" fmla="*/ 173832 h 323850"/>
                <a:gd name="connsiteX2" fmla="*/ 247650 w 371715"/>
                <a:gd name="connsiteY2" fmla="*/ 207168 h 323850"/>
                <a:gd name="connsiteX3" fmla="*/ 247651 w 371715"/>
                <a:gd name="connsiteY3" fmla="*/ 264318 h 323850"/>
                <a:gd name="connsiteX4" fmla="*/ 147639 w 371715"/>
                <a:gd name="connsiteY4" fmla="*/ 309562 h 323850"/>
                <a:gd name="connsiteX5" fmla="*/ 0 w 371715"/>
                <a:gd name="connsiteY5" fmla="*/ 323850 h 323850"/>
                <a:gd name="connsiteX6" fmla="*/ 259557 w 371715"/>
                <a:gd name="connsiteY6" fmla="*/ 0 h 323850"/>
                <a:gd name="connsiteX7" fmla="*/ 309564 w 371715"/>
                <a:gd name="connsiteY7" fmla="*/ 97631 h 323850"/>
                <a:gd name="connsiteX0" fmla="*/ 309564 w 390349"/>
                <a:gd name="connsiteY0" fmla="*/ 97631 h 323850"/>
                <a:gd name="connsiteX1" fmla="*/ 381000 w 390349"/>
                <a:gd name="connsiteY1" fmla="*/ 176214 h 323850"/>
                <a:gd name="connsiteX2" fmla="*/ 247650 w 390349"/>
                <a:gd name="connsiteY2" fmla="*/ 207168 h 323850"/>
                <a:gd name="connsiteX3" fmla="*/ 247651 w 390349"/>
                <a:gd name="connsiteY3" fmla="*/ 264318 h 323850"/>
                <a:gd name="connsiteX4" fmla="*/ 147639 w 390349"/>
                <a:gd name="connsiteY4" fmla="*/ 309562 h 323850"/>
                <a:gd name="connsiteX5" fmla="*/ 0 w 390349"/>
                <a:gd name="connsiteY5" fmla="*/ 323850 h 323850"/>
                <a:gd name="connsiteX6" fmla="*/ 259557 w 390349"/>
                <a:gd name="connsiteY6" fmla="*/ 0 h 323850"/>
                <a:gd name="connsiteX7" fmla="*/ 309564 w 390349"/>
                <a:gd name="connsiteY7" fmla="*/ 97631 h 323850"/>
                <a:gd name="connsiteX0" fmla="*/ 309564 w 354424"/>
                <a:gd name="connsiteY0" fmla="*/ 97631 h 323850"/>
                <a:gd name="connsiteX1" fmla="*/ 295275 w 354424"/>
                <a:gd name="connsiteY1" fmla="*/ 176214 h 323850"/>
                <a:gd name="connsiteX2" fmla="*/ 247650 w 354424"/>
                <a:gd name="connsiteY2" fmla="*/ 207168 h 323850"/>
                <a:gd name="connsiteX3" fmla="*/ 247651 w 354424"/>
                <a:gd name="connsiteY3" fmla="*/ 264318 h 323850"/>
                <a:gd name="connsiteX4" fmla="*/ 147639 w 354424"/>
                <a:gd name="connsiteY4" fmla="*/ 309562 h 323850"/>
                <a:gd name="connsiteX5" fmla="*/ 0 w 354424"/>
                <a:gd name="connsiteY5" fmla="*/ 323850 h 323850"/>
                <a:gd name="connsiteX6" fmla="*/ 259557 w 354424"/>
                <a:gd name="connsiteY6" fmla="*/ 0 h 323850"/>
                <a:gd name="connsiteX7" fmla="*/ 309564 w 354424"/>
                <a:gd name="connsiteY7" fmla="*/ 97631 h 323850"/>
                <a:gd name="connsiteX0" fmla="*/ 271464 w 325908"/>
                <a:gd name="connsiteY0" fmla="*/ 97631 h 323850"/>
                <a:gd name="connsiteX1" fmla="*/ 295275 w 325908"/>
                <a:gd name="connsiteY1" fmla="*/ 176214 h 323850"/>
                <a:gd name="connsiteX2" fmla="*/ 247650 w 325908"/>
                <a:gd name="connsiteY2" fmla="*/ 207168 h 323850"/>
                <a:gd name="connsiteX3" fmla="*/ 247651 w 325908"/>
                <a:gd name="connsiteY3" fmla="*/ 264318 h 323850"/>
                <a:gd name="connsiteX4" fmla="*/ 147639 w 325908"/>
                <a:gd name="connsiteY4" fmla="*/ 309562 h 323850"/>
                <a:gd name="connsiteX5" fmla="*/ 0 w 325908"/>
                <a:gd name="connsiteY5" fmla="*/ 323850 h 323850"/>
                <a:gd name="connsiteX6" fmla="*/ 259557 w 325908"/>
                <a:gd name="connsiteY6" fmla="*/ 0 h 323850"/>
                <a:gd name="connsiteX7" fmla="*/ 271464 w 325908"/>
                <a:gd name="connsiteY7" fmla="*/ 97631 h 323850"/>
                <a:gd name="connsiteX0" fmla="*/ 271464 w 314484"/>
                <a:gd name="connsiteY0" fmla="*/ 97631 h 323850"/>
                <a:gd name="connsiteX1" fmla="*/ 254794 w 314484"/>
                <a:gd name="connsiteY1" fmla="*/ 173833 h 323850"/>
                <a:gd name="connsiteX2" fmla="*/ 247650 w 314484"/>
                <a:gd name="connsiteY2" fmla="*/ 207168 h 323850"/>
                <a:gd name="connsiteX3" fmla="*/ 247651 w 314484"/>
                <a:gd name="connsiteY3" fmla="*/ 264318 h 323850"/>
                <a:gd name="connsiteX4" fmla="*/ 147639 w 314484"/>
                <a:gd name="connsiteY4" fmla="*/ 309562 h 323850"/>
                <a:gd name="connsiteX5" fmla="*/ 0 w 314484"/>
                <a:gd name="connsiteY5" fmla="*/ 323850 h 323850"/>
                <a:gd name="connsiteX6" fmla="*/ 259557 w 314484"/>
                <a:gd name="connsiteY6" fmla="*/ 0 h 323850"/>
                <a:gd name="connsiteX7" fmla="*/ 271464 w 314484"/>
                <a:gd name="connsiteY7" fmla="*/ 97631 h 323850"/>
                <a:gd name="connsiteX0" fmla="*/ 271464 w 315272"/>
                <a:gd name="connsiteY0" fmla="*/ 97631 h 323850"/>
                <a:gd name="connsiteX1" fmla="*/ 254794 w 315272"/>
                <a:gd name="connsiteY1" fmla="*/ 173833 h 323850"/>
                <a:gd name="connsiteX2" fmla="*/ 223838 w 315272"/>
                <a:gd name="connsiteY2" fmla="*/ 214312 h 323850"/>
                <a:gd name="connsiteX3" fmla="*/ 247651 w 315272"/>
                <a:gd name="connsiteY3" fmla="*/ 264318 h 323850"/>
                <a:gd name="connsiteX4" fmla="*/ 147639 w 315272"/>
                <a:gd name="connsiteY4" fmla="*/ 309562 h 323850"/>
                <a:gd name="connsiteX5" fmla="*/ 0 w 315272"/>
                <a:gd name="connsiteY5" fmla="*/ 323850 h 323850"/>
                <a:gd name="connsiteX6" fmla="*/ 259557 w 315272"/>
                <a:gd name="connsiteY6" fmla="*/ 0 h 323850"/>
                <a:gd name="connsiteX7" fmla="*/ 271464 w 315272"/>
                <a:gd name="connsiteY7" fmla="*/ 97631 h 323850"/>
                <a:gd name="connsiteX0" fmla="*/ 271464 w 271464"/>
                <a:gd name="connsiteY0" fmla="*/ 97631 h 323850"/>
                <a:gd name="connsiteX1" fmla="*/ 254794 w 271464"/>
                <a:gd name="connsiteY1" fmla="*/ 173833 h 323850"/>
                <a:gd name="connsiteX2" fmla="*/ 223838 w 271464"/>
                <a:gd name="connsiteY2" fmla="*/ 214312 h 323850"/>
                <a:gd name="connsiteX3" fmla="*/ 247651 w 271464"/>
                <a:gd name="connsiteY3" fmla="*/ 264318 h 323850"/>
                <a:gd name="connsiteX4" fmla="*/ 147639 w 271464"/>
                <a:gd name="connsiteY4" fmla="*/ 309562 h 323850"/>
                <a:gd name="connsiteX5" fmla="*/ 0 w 271464"/>
                <a:gd name="connsiteY5" fmla="*/ 323850 h 323850"/>
                <a:gd name="connsiteX6" fmla="*/ 259557 w 271464"/>
                <a:gd name="connsiteY6" fmla="*/ 0 h 323850"/>
                <a:gd name="connsiteX7" fmla="*/ 271464 w 271464"/>
                <a:gd name="connsiteY7" fmla="*/ 97631 h 323850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59627 w 271491"/>
                <a:gd name="connsiteY6" fmla="*/ 127616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71491"/>
                <a:gd name="connsiteY0" fmla="*/ 97631 h 336019"/>
                <a:gd name="connsiteX1" fmla="*/ 254821 w 271491"/>
                <a:gd name="connsiteY1" fmla="*/ 173833 h 336019"/>
                <a:gd name="connsiteX2" fmla="*/ 223865 w 271491"/>
                <a:gd name="connsiteY2" fmla="*/ 214312 h 336019"/>
                <a:gd name="connsiteX3" fmla="*/ 247678 w 271491"/>
                <a:gd name="connsiteY3" fmla="*/ 264318 h 336019"/>
                <a:gd name="connsiteX4" fmla="*/ 147666 w 271491"/>
                <a:gd name="connsiteY4" fmla="*/ 309562 h 336019"/>
                <a:gd name="connsiteX5" fmla="*/ 27 w 271491"/>
                <a:gd name="connsiteY5" fmla="*/ 323850 h 336019"/>
                <a:gd name="connsiteX6" fmla="*/ 11990 w 271491"/>
                <a:gd name="connsiteY6" fmla="*/ 115710 h 336019"/>
                <a:gd name="connsiteX7" fmla="*/ 259584 w 271491"/>
                <a:gd name="connsiteY7" fmla="*/ 0 h 336019"/>
                <a:gd name="connsiteX8" fmla="*/ 271491 w 271491"/>
                <a:gd name="connsiteY8" fmla="*/ 97631 h 336019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285778 w 285778"/>
                <a:gd name="connsiteY7" fmla="*/ 0 h 1088494"/>
                <a:gd name="connsiteX8" fmla="*/ 271491 w 285778"/>
                <a:gd name="connsiteY8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88202 w 285778"/>
                <a:gd name="connsiteY7" fmla="*/ 31335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150102 w 285778"/>
                <a:gd name="connsiteY7" fmla="*/ 294304 h 1088494"/>
                <a:gd name="connsiteX8" fmla="*/ 285778 w 285778"/>
                <a:gd name="connsiteY8" fmla="*/ 0 h 1088494"/>
                <a:gd name="connsiteX9" fmla="*/ 271491 w 285778"/>
                <a:gd name="connsiteY9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92952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1491 w 285778"/>
                <a:gd name="connsiteY10" fmla="*/ 850106 h 1088494"/>
                <a:gd name="connsiteX0" fmla="*/ 271491 w 285778"/>
                <a:gd name="connsiteY0" fmla="*/ 850106 h 1088494"/>
                <a:gd name="connsiteX1" fmla="*/ 254821 w 285778"/>
                <a:gd name="connsiteY1" fmla="*/ 926308 h 1088494"/>
                <a:gd name="connsiteX2" fmla="*/ 223865 w 285778"/>
                <a:gd name="connsiteY2" fmla="*/ 966787 h 1088494"/>
                <a:gd name="connsiteX3" fmla="*/ 247678 w 285778"/>
                <a:gd name="connsiteY3" fmla="*/ 1016793 h 1088494"/>
                <a:gd name="connsiteX4" fmla="*/ 147666 w 285778"/>
                <a:gd name="connsiteY4" fmla="*/ 1062037 h 1088494"/>
                <a:gd name="connsiteX5" fmla="*/ 27 w 285778"/>
                <a:gd name="connsiteY5" fmla="*/ 1076325 h 1088494"/>
                <a:gd name="connsiteX6" fmla="*/ 11990 w 285778"/>
                <a:gd name="connsiteY6" fmla="*/ 868185 h 1088494"/>
                <a:gd name="connsiteX7" fmla="*/ 83427 w 285778"/>
                <a:gd name="connsiteY7" fmla="*/ 520523 h 1088494"/>
                <a:gd name="connsiteX8" fmla="*/ 150102 w 285778"/>
                <a:gd name="connsiteY8" fmla="*/ 294304 h 1088494"/>
                <a:gd name="connsiteX9" fmla="*/ 285778 w 285778"/>
                <a:gd name="connsiteY9" fmla="*/ 0 h 1088494"/>
                <a:gd name="connsiteX10" fmla="*/ 278689 w 285778"/>
                <a:gd name="connsiteY10" fmla="*/ 349073 h 1088494"/>
                <a:gd name="connsiteX11" fmla="*/ 271491 w 285778"/>
                <a:gd name="connsiteY11" fmla="*/ 850106 h 1088494"/>
                <a:gd name="connsiteX0" fmla="*/ 271491 w 354889"/>
                <a:gd name="connsiteY0" fmla="*/ 850106 h 1088494"/>
                <a:gd name="connsiteX1" fmla="*/ 254821 w 354889"/>
                <a:gd name="connsiteY1" fmla="*/ 926308 h 1088494"/>
                <a:gd name="connsiteX2" fmla="*/ 223865 w 354889"/>
                <a:gd name="connsiteY2" fmla="*/ 966787 h 1088494"/>
                <a:gd name="connsiteX3" fmla="*/ 247678 w 354889"/>
                <a:gd name="connsiteY3" fmla="*/ 1016793 h 1088494"/>
                <a:gd name="connsiteX4" fmla="*/ 147666 w 354889"/>
                <a:gd name="connsiteY4" fmla="*/ 1062037 h 1088494"/>
                <a:gd name="connsiteX5" fmla="*/ 27 w 354889"/>
                <a:gd name="connsiteY5" fmla="*/ 1076325 h 1088494"/>
                <a:gd name="connsiteX6" fmla="*/ 11990 w 354889"/>
                <a:gd name="connsiteY6" fmla="*/ 868185 h 1088494"/>
                <a:gd name="connsiteX7" fmla="*/ 83427 w 354889"/>
                <a:gd name="connsiteY7" fmla="*/ 520523 h 1088494"/>
                <a:gd name="connsiteX8" fmla="*/ 150102 w 354889"/>
                <a:gd name="connsiteY8" fmla="*/ 294304 h 1088494"/>
                <a:gd name="connsiteX9" fmla="*/ 285778 w 354889"/>
                <a:gd name="connsiteY9" fmla="*/ 0 h 1088494"/>
                <a:gd name="connsiteX10" fmla="*/ 354889 w 354889"/>
                <a:gd name="connsiteY10" fmla="*/ 163335 h 1088494"/>
                <a:gd name="connsiteX11" fmla="*/ 271491 w 354889"/>
                <a:gd name="connsiteY11" fmla="*/ 850106 h 1088494"/>
                <a:gd name="connsiteX0" fmla="*/ 271491 w 354997"/>
                <a:gd name="connsiteY0" fmla="*/ 855433 h 1093821"/>
                <a:gd name="connsiteX1" fmla="*/ 254821 w 354997"/>
                <a:gd name="connsiteY1" fmla="*/ 931635 h 1093821"/>
                <a:gd name="connsiteX2" fmla="*/ 223865 w 354997"/>
                <a:gd name="connsiteY2" fmla="*/ 972114 h 1093821"/>
                <a:gd name="connsiteX3" fmla="*/ 247678 w 354997"/>
                <a:gd name="connsiteY3" fmla="*/ 1022120 h 1093821"/>
                <a:gd name="connsiteX4" fmla="*/ 147666 w 354997"/>
                <a:gd name="connsiteY4" fmla="*/ 1067364 h 1093821"/>
                <a:gd name="connsiteX5" fmla="*/ 27 w 354997"/>
                <a:gd name="connsiteY5" fmla="*/ 1081652 h 1093821"/>
                <a:gd name="connsiteX6" fmla="*/ 11990 w 354997"/>
                <a:gd name="connsiteY6" fmla="*/ 873512 h 1093821"/>
                <a:gd name="connsiteX7" fmla="*/ 83427 w 354997"/>
                <a:gd name="connsiteY7" fmla="*/ 525850 h 1093821"/>
                <a:gd name="connsiteX8" fmla="*/ 150102 w 354997"/>
                <a:gd name="connsiteY8" fmla="*/ 299631 h 1093821"/>
                <a:gd name="connsiteX9" fmla="*/ 285778 w 354997"/>
                <a:gd name="connsiteY9" fmla="*/ 5327 h 1093821"/>
                <a:gd name="connsiteX10" fmla="*/ 354889 w 354997"/>
                <a:gd name="connsiteY10" fmla="*/ 168662 h 1093821"/>
                <a:gd name="connsiteX11" fmla="*/ 271491 w 354997"/>
                <a:gd name="connsiteY11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271491 w 357929"/>
                <a:gd name="connsiteY12" fmla="*/ 855433 h 1093821"/>
                <a:gd name="connsiteX0" fmla="*/ 271491 w 357929"/>
                <a:gd name="connsiteY0" fmla="*/ 855433 h 1093821"/>
                <a:gd name="connsiteX1" fmla="*/ 254821 w 357929"/>
                <a:gd name="connsiteY1" fmla="*/ 931635 h 1093821"/>
                <a:gd name="connsiteX2" fmla="*/ 223865 w 357929"/>
                <a:gd name="connsiteY2" fmla="*/ 972114 h 1093821"/>
                <a:gd name="connsiteX3" fmla="*/ 247678 w 357929"/>
                <a:gd name="connsiteY3" fmla="*/ 1022120 h 1093821"/>
                <a:gd name="connsiteX4" fmla="*/ 147666 w 357929"/>
                <a:gd name="connsiteY4" fmla="*/ 1067364 h 1093821"/>
                <a:gd name="connsiteX5" fmla="*/ 27 w 357929"/>
                <a:gd name="connsiteY5" fmla="*/ 1081652 h 1093821"/>
                <a:gd name="connsiteX6" fmla="*/ 11990 w 357929"/>
                <a:gd name="connsiteY6" fmla="*/ 873512 h 1093821"/>
                <a:gd name="connsiteX7" fmla="*/ 83427 w 357929"/>
                <a:gd name="connsiteY7" fmla="*/ 525850 h 1093821"/>
                <a:gd name="connsiteX8" fmla="*/ 150102 w 357929"/>
                <a:gd name="connsiteY8" fmla="*/ 299631 h 1093821"/>
                <a:gd name="connsiteX9" fmla="*/ 285778 w 357929"/>
                <a:gd name="connsiteY9" fmla="*/ 5327 h 1093821"/>
                <a:gd name="connsiteX10" fmla="*/ 354889 w 357929"/>
                <a:gd name="connsiteY10" fmla="*/ 168662 h 1093821"/>
                <a:gd name="connsiteX11" fmla="*/ 338220 w 357929"/>
                <a:gd name="connsiteY11" fmla="*/ 352019 h 1093821"/>
                <a:gd name="connsiteX12" fmla="*/ 314408 w 357929"/>
                <a:gd name="connsiteY12" fmla="*/ 528232 h 1093821"/>
                <a:gd name="connsiteX13" fmla="*/ 271491 w 357929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271491 w 356786"/>
                <a:gd name="connsiteY13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02502 w 356786"/>
                <a:gd name="connsiteY13" fmla="*/ 733019 h 1093821"/>
                <a:gd name="connsiteX14" fmla="*/ 271491 w 356786"/>
                <a:gd name="connsiteY14" fmla="*/ 855433 h 1093821"/>
                <a:gd name="connsiteX0" fmla="*/ 271491 w 356786"/>
                <a:gd name="connsiteY0" fmla="*/ 855433 h 1093821"/>
                <a:gd name="connsiteX1" fmla="*/ 254821 w 356786"/>
                <a:gd name="connsiteY1" fmla="*/ 931635 h 1093821"/>
                <a:gd name="connsiteX2" fmla="*/ 223865 w 356786"/>
                <a:gd name="connsiteY2" fmla="*/ 972114 h 1093821"/>
                <a:gd name="connsiteX3" fmla="*/ 247678 w 356786"/>
                <a:gd name="connsiteY3" fmla="*/ 1022120 h 1093821"/>
                <a:gd name="connsiteX4" fmla="*/ 147666 w 356786"/>
                <a:gd name="connsiteY4" fmla="*/ 1067364 h 1093821"/>
                <a:gd name="connsiteX5" fmla="*/ 27 w 356786"/>
                <a:gd name="connsiteY5" fmla="*/ 1081652 h 1093821"/>
                <a:gd name="connsiteX6" fmla="*/ 11990 w 356786"/>
                <a:gd name="connsiteY6" fmla="*/ 873512 h 1093821"/>
                <a:gd name="connsiteX7" fmla="*/ 83427 w 356786"/>
                <a:gd name="connsiteY7" fmla="*/ 525850 h 1093821"/>
                <a:gd name="connsiteX8" fmla="*/ 150102 w 356786"/>
                <a:gd name="connsiteY8" fmla="*/ 299631 h 1093821"/>
                <a:gd name="connsiteX9" fmla="*/ 285778 w 356786"/>
                <a:gd name="connsiteY9" fmla="*/ 5327 h 1093821"/>
                <a:gd name="connsiteX10" fmla="*/ 354889 w 356786"/>
                <a:gd name="connsiteY10" fmla="*/ 168662 h 1093821"/>
                <a:gd name="connsiteX11" fmla="*/ 338220 w 356786"/>
                <a:gd name="connsiteY11" fmla="*/ 352019 h 1093821"/>
                <a:gd name="connsiteX12" fmla="*/ 347745 w 356786"/>
                <a:gd name="connsiteY12" fmla="*/ 528232 h 1093821"/>
                <a:gd name="connsiteX13" fmla="*/ 342983 w 356786"/>
                <a:gd name="connsiteY13" fmla="*/ 744925 h 1093821"/>
                <a:gd name="connsiteX14" fmla="*/ 271491 w 356786"/>
                <a:gd name="connsiteY14" fmla="*/ 855433 h 1093821"/>
                <a:gd name="connsiteX0" fmla="*/ 271491 w 363688"/>
                <a:gd name="connsiteY0" fmla="*/ 691561 h 929949"/>
                <a:gd name="connsiteX1" fmla="*/ 254821 w 363688"/>
                <a:gd name="connsiteY1" fmla="*/ 767763 h 929949"/>
                <a:gd name="connsiteX2" fmla="*/ 223865 w 363688"/>
                <a:gd name="connsiteY2" fmla="*/ 808242 h 929949"/>
                <a:gd name="connsiteX3" fmla="*/ 247678 w 363688"/>
                <a:gd name="connsiteY3" fmla="*/ 858248 h 929949"/>
                <a:gd name="connsiteX4" fmla="*/ 147666 w 363688"/>
                <a:gd name="connsiteY4" fmla="*/ 903492 h 929949"/>
                <a:gd name="connsiteX5" fmla="*/ 27 w 363688"/>
                <a:gd name="connsiteY5" fmla="*/ 917780 h 929949"/>
                <a:gd name="connsiteX6" fmla="*/ 11990 w 363688"/>
                <a:gd name="connsiteY6" fmla="*/ 709640 h 929949"/>
                <a:gd name="connsiteX7" fmla="*/ 83427 w 363688"/>
                <a:gd name="connsiteY7" fmla="*/ 361978 h 929949"/>
                <a:gd name="connsiteX8" fmla="*/ 150102 w 363688"/>
                <a:gd name="connsiteY8" fmla="*/ 135759 h 929949"/>
                <a:gd name="connsiteX9" fmla="*/ 178621 w 363688"/>
                <a:gd name="connsiteY9" fmla="*/ 60530 h 929949"/>
                <a:gd name="connsiteX10" fmla="*/ 354889 w 363688"/>
                <a:gd name="connsiteY10" fmla="*/ 4790 h 929949"/>
                <a:gd name="connsiteX11" fmla="*/ 338220 w 363688"/>
                <a:gd name="connsiteY11" fmla="*/ 188147 h 929949"/>
                <a:gd name="connsiteX12" fmla="*/ 347745 w 363688"/>
                <a:gd name="connsiteY12" fmla="*/ 364360 h 929949"/>
                <a:gd name="connsiteX13" fmla="*/ 342983 w 363688"/>
                <a:gd name="connsiteY13" fmla="*/ 581053 h 929949"/>
                <a:gd name="connsiteX14" fmla="*/ 271491 w 363688"/>
                <a:gd name="connsiteY14" fmla="*/ 691561 h 929949"/>
                <a:gd name="connsiteX0" fmla="*/ 271491 w 376516"/>
                <a:gd name="connsiteY0" fmla="*/ 635042 h 873430"/>
                <a:gd name="connsiteX1" fmla="*/ 254821 w 376516"/>
                <a:gd name="connsiteY1" fmla="*/ 711244 h 873430"/>
                <a:gd name="connsiteX2" fmla="*/ 223865 w 376516"/>
                <a:gd name="connsiteY2" fmla="*/ 751723 h 873430"/>
                <a:gd name="connsiteX3" fmla="*/ 247678 w 376516"/>
                <a:gd name="connsiteY3" fmla="*/ 801729 h 873430"/>
                <a:gd name="connsiteX4" fmla="*/ 147666 w 376516"/>
                <a:gd name="connsiteY4" fmla="*/ 846973 h 873430"/>
                <a:gd name="connsiteX5" fmla="*/ 27 w 376516"/>
                <a:gd name="connsiteY5" fmla="*/ 861261 h 873430"/>
                <a:gd name="connsiteX6" fmla="*/ 11990 w 376516"/>
                <a:gd name="connsiteY6" fmla="*/ 653121 h 873430"/>
                <a:gd name="connsiteX7" fmla="*/ 83427 w 376516"/>
                <a:gd name="connsiteY7" fmla="*/ 305459 h 873430"/>
                <a:gd name="connsiteX8" fmla="*/ 150102 w 376516"/>
                <a:gd name="connsiteY8" fmla="*/ 79240 h 873430"/>
                <a:gd name="connsiteX9" fmla="*/ 178621 w 376516"/>
                <a:gd name="connsiteY9" fmla="*/ 4011 h 873430"/>
                <a:gd name="connsiteX10" fmla="*/ 369177 w 376516"/>
                <a:gd name="connsiteY10" fmla="*/ 76858 h 873430"/>
                <a:gd name="connsiteX11" fmla="*/ 338220 w 376516"/>
                <a:gd name="connsiteY11" fmla="*/ 131628 h 873430"/>
                <a:gd name="connsiteX12" fmla="*/ 347745 w 376516"/>
                <a:gd name="connsiteY12" fmla="*/ 307841 h 873430"/>
                <a:gd name="connsiteX13" fmla="*/ 342983 w 376516"/>
                <a:gd name="connsiteY13" fmla="*/ 524534 h 873430"/>
                <a:gd name="connsiteX14" fmla="*/ 271491 w 376516"/>
                <a:gd name="connsiteY14" fmla="*/ 635042 h 873430"/>
                <a:gd name="connsiteX0" fmla="*/ 271491 w 419732"/>
                <a:gd name="connsiteY0" fmla="*/ 635162 h 873550"/>
                <a:gd name="connsiteX1" fmla="*/ 254821 w 419732"/>
                <a:gd name="connsiteY1" fmla="*/ 711364 h 873550"/>
                <a:gd name="connsiteX2" fmla="*/ 223865 w 419732"/>
                <a:gd name="connsiteY2" fmla="*/ 751843 h 873550"/>
                <a:gd name="connsiteX3" fmla="*/ 247678 w 419732"/>
                <a:gd name="connsiteY3" fmla="*/ 801849 h 873550"/>
                <a:gd name="connsiteX4" fmla="*/ 147666 w 419732"/>
                <a:gd name="connsiteY4" fmla="*/ 847093 h 873550"/>
                <a:gd name="connsiteX5" fmla="*/ 27 w 419732"/>
                <a:gd name="connsiteY5" fmla="*/ 861381 h 873550"/>
                <a:gd name="connsiteX6" fmla="*/ 11990 w 419732"/>
                <a:gd name="connsiteY6" fmla="*/ 653241 h 873550"/>
                <a:gd name="connsiteX7" fmla="*/ 83427 w 419732"/>
                <a:gd name="connsiteY7" fmla="*/ 305579 h 873550"/>
                <a:gd name="connsiteX8" fmla="*/ 150102 w 419732"/>
                <a:gd name="connsiteY8" fmla="*/ 79360 h 873550"/>
                <a:gd name="connsiteX9" fmla="*/ 178621 w 419732"/>
                <a:gd name="connsiteY9" fmla="*/ 4131 h 873550"/>
                <a:gd name="connsiteX10" fmla="*/ 369177 w 419732"/>
                <a:gd name="connsiteY10" fmla="*/ 76978 h 873550"/>
                <a:gd name="connsiteX11" fmla="*/ 419182 w 419732"/>
                <a:gd name="connsiteY11" fmla="*/ 148417 h 873550"/>
                <a:gd name="connsiteX12" fmla="*/ 347745 w 419732"/>
                <a:gd name="connsiteY12" fmla="*/ 307961 h 873550"/>
                <a:gd name="connsiteX13" fmla="*/ 342983 w 419732"/>
                <a:gd name="connsiteY13" fmla="*/ 524654 h 873550"/>
                <a:gd name="connsiteX14" fmla="*/ 271491 w 419732"/>
                <a:gd name="connsiteY14" fmla="*/ 635162 h 873550"/>
                <a:gd name="connsiteX0" fmla="*/ 271491 w 421500"/>
                <a:gd name="connsiteY0" fmla="*/ 652965 h 891353"/>
                <a:gd name="connsiteX1" fmla="*/ 254821 w 421500"/>
                <a:gd name="connsiteY1" fmla="*/ 729167 h 891353"/>
                <a:gd name="connsiteX2" fmla="*/ 223865 w 421500"/>
                <a:gd name="connsiteY2" fmla="*/ 769646 h 891353"/>
                <a:gd name="connsiteX3" fmla="*/ 247678 w 421500"/>
                <a:gd name="connsiteY3" fmla="*/ 819652 h 891353"/>
                <a:gd name="connsiteX4" fmla="*/ 147666 w 421500"/>
                <a:gd name="connsiteY4" fmla="*/ 864896 h 891353"/>
                <a:gd name="connsiteX5" fmla="*/ 27 w 421500"/>
                <a:gd name="connsiteY5" fmla="*/ 879184 h 891353"/>
                <a:gd name="connsiteX6" fmla="*/ 11990 w 421500"/>
                <a:gd name="connsiteY6" fmla="*/ 671044 h 891353"/>
                <a:gd name="connsiteX7" fmla="*/ 83427 w 421500"/>
                <a:gd name="connsiteY7" fmla="*/ 323382 h 891353"/>
                <a:gd name="connsiteX8" fmla="*/ 150102 w 421500"/>
                <a:gd name="connsiteY8" fmla="*/ 97163 h 891353"/>
                <a:gd name="connsiteX9" fmla="*/ 178621 w 421500"/>
                <a:gd name="connsiteY9" fmla="*/ 21934 h 891353"/>
                <a:gd name="connsiteX10" fmla="*/ 245352 w 421500"/>
                <a:gd name="connsiteY10" fmla="*/ 13819 h 891353"/>
                <a:gd name="connsiteX11" fmla="*/ 419182 w 421500"/>
                <a:gd name="connsiteY11" fmla="*/ 166220 h 891353"/>
                <a:gd name="connsiteX12" fmla="*/ 347745 w 421500"/>
                <a:gd name="connsiteY12" fmla="*/ 325764 h 891353"/>
                <a:gd name="connsiteX13" fmla="*/ 342983 w 421500"/>
                <a:gd name="connsiteY13" fmla="*/ 542457 h 891353"/>
                <a:gd name="connsiteX14" fmla="*/ 271491 w 421500"/>
                <a:gd name="connsiteY14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21810"/>
                <a:gd name="connsiteY0" fmla="*/ 652965 h 891353"/>
                <a:gd name="connsiteX1" fmla="*/ 254821 w 421810"/>
                <a:gd name="connsiteY1" fmla="*/ 729167 h 891353"/>
                <a:gd name="connsiteX2" fmla="*/ 223865 w 421810"/>
                <a:gd name="connsiteY2" fmla="*/ 769646 h 891353"/>
                <a:gd name="connsiteX3" fmla="*/ 247678 w 421810"/>
                <a:gd name="connsiteY3" fmla="*/ 819652 h 891353"/>
                <a:gd name="connsiteX4" fmla="*/ 147666 w 421810"/>
                <a:gd name="connsiteY4" fmla="*/ 864896 h 891353"/>
                <a:gd name="connsiteX5" fmla="*/ 27 w 421810"/>
                <a:gd name="connsiteY5" fmla="*/ 879184 h 891353"/>
                <a:gd name="connsiteX6" fmla="*/ 11990 w 421810"/>
                <a:gd name="connsiteY6" fmla="*/ 671044 h 891353"/>
                <a:gd name="connsiteX7" fmla="*/ 83427 w 421810"/>
                <a:gd name="connsiteY7" fmla="*/ 323382 h 891353"/>
                <a:gd name="connsiteX8" fmla="*/ 150102 w 421810"/>
                <a:gd name="connsiteY8" fmla="*/ 97163 h 891353"/>
                <a:gd name="connsiteX9" fmla="*/ 178621 w 421810"/>
                <a:gd name="connsiteY9" fmla="*/ 21934 h 891353"/>
                <a:gd name="connsiteX10" fmla="*/ 245352 w 421810"/>
                <a:gd name="connsiteY10" fmla="*/ 13819 h 891353"/>
                <a:gd name="connsiteX11" fmla="*/ 390608 w 421810"/>
                <a:gd name="connsiteY11" fmla="*/ 125739 h 891353"/>
                <a:gd name="connsiteX12" fmla="*/ 419182 w 421810"/>
                <a:gd name="connsiteY12" fmla="*/ 166220 h 891353"/>
                <a:gd name="connsiteX13" fmla="*/ 347745 w 421810"/>
                <a:gd name="connsiteY13" fmla="*/ 325764 h 891353"/>
                <a:gd name="connsiteX14" fmla="*/ 342983 w 421810"/>
                <a:gd name="connsiteY14" fmla="*/ 542457 h 891353"/>
                <a:gd name="connsiteX15" fmla="*/ 271491 w 421810"/>
                <a:gd name="connsiteY15" fmla="*/ 652965 h 891353"/>
                <a:gd name="connsiteX0" fmla="*/ 271491 w 419184"/>
                <a:gd name="connsiteY0" fmla="*/ 694947 h 933335"/>
                <a:gd name="connsiteX1" fmla="*/ 254821 w 419184"/>
                <a:gd name="connsiteY1" fmla="*/ 771149 h 933335"/>
                <a:gd name="connsiteX2" fmla="*/ 223865 w 419184"/>
                <a:gd name="connsiteY2" fmla="*/ 811628 h 933335"/>
                <a:gd name="connsiteX3" fmla="*/ 247678 w 419184"/>
                <a:gd name="connsiteY3" fmla="*/ 861634 h 933335"/>
                <a:gd name="connsiteX4" fmla="*/ 147666 w 419184"/>
                <a:gd name="connsiteY4" fmla="*/ 906878 h 933335"/>
                <a:gd name="connsiteX5" fmla="*/ 27 w 419184"/>
                <a:gd name="connsiteY5" fmla="*/ 921166 h 933335"/>
                <a:gd name="connsiteX6" fmla="*/ 11990 w 419184"/>
                <a:gd name="connsiteY6" fmla="*/ 713026 h 933335"/>
                <a:gd name="connsiteX7" fmla="*/ 83427 w 419184"/>
                <a:gd name="connsiteY7" fmla="*/ 365364 h 933335"/>
                <a:gd name="connsiteX8" fmla="*/ 150102 w 419184"/>
                <a:gd name="connsiteY8" fmla="*/ 139145 h 933335"/>
                <a:gd name="connsiteX9" fmla="*/ 178621 w 419184"/>
                <a:gd name="connsiteY9" fmla="*/ 63916 h 933335"/>
                <a:gd name="connsiteX10" fmla="*/ 245352 w 419184"/>
                <a:gd name="connsiteY10" fmla="*/ 55801 h 933335"/>
                <a:gd name="connsiteX11" fmla="*/ 350127 w 419184"/>
                <a:gd name="connsiteY11" fmla="*/ 5796 h 933335"/>
                <a:gd name="connsiteX12" fmla="*/ 419182 w 419184"/>
                <a:gd name="connsiteY12" fmla="*/ 208202 h 933335"/>
                <a:gd name="connsiteX13" fmla="*/ 347745 w 419184"/>
                <a:gd name="connsiteY13" fmla="*/ 367746 h 933335"/>
                <a:gd name="connsiteX14" fmla="*/ 342983 w 419184"/>
                <a:gd name="connsiteY14" fmla="*/ 584439 h 933335"/>
                <a:gd name="connsiteX15" fmla="*/ 271491 w 419184"/>
                <a:gd name="connsiteY15" fmla="*/ 694947 h 933335"/>
                <a:gd name="connsiteX0" fmla="*/ 271489 w 419182"/>
                <a:gd name="connsiteY0" fmla="*/ 694947 h 933480"/>
                <a:gd name="connsiteX1" fmla="*/ 254819 w 419182"/>
                <a:gd name="connsiteY1" fmla="*/ 771149 h 933480"/>
                <a:gd name="connsiteX2" fmla="*/ 223863 w 419182"/>
                <a:gd name="connsiteY2" fmla="*/ 811628 h 933480"/>
                <a:gd name="connsiteX3" fmla="*/ 171476 w 419182"/>
                <a:gd name="connsiteY3" fmla="*/ 856871 h 933480"/>
                <a:gd name="connsiteX4" fmla="*/ 147664 w 419182"/>
                <a:gd name="connsiteY4" fmla="*/ 906878 h 933480"/>
                <a:gd name="connsiteX5" fmla="*/ 25 w 419182"/>
                <a:gd name="connsiteY5" fmla="*/ 921166 h 933480"/>
                <a:gd name="connsiteX6" fmla="*/ 11988 w 419182"/>
                <a:gd name="connsiteY6" fmla="*/ 713026 h 933480"/>
                <a:gd name="connsiteX7" fmla="*/ 83425 w 419182"/>
                <a:gd name="connsiteY7" fmla="*/ 365364 h 933480"/>
                <a:gd name="connsiteX8" fmla="*/ 150100 w 419182"/>
                <a:gd name="connsiteY8" fmla="*/ 139145 h 933480"/>
                <a:gd name="connsiteX9" fmla="*/ 178619 w 419182"/>
                <a:gd name="connsiteY9" fmla="*/ 63916 h 933480"/>
                <a:gd name="connsiteX10" fmla="*/ 245350 w 419182"/>
                <a:gd name="connsiteY10" fmla="*/ 55801 h 933480"/>
                <a:gd name="connsiteX11" fmla="*/ 350125 w 419182"/>
                <a:gd name="connsiteY11" fmla="*/ 5796 h 933480"/>
                <a:gd name="connsiteX12" fmla="*/ 419180 w 419182"/>
                <a:gd name="connsiteY12" fmla="*/ 208202 h 933480"/>
                <a:gd name="connsiteX13" fmla="*/ 347743 w 419182"/>
                <a:gd name="connsiteY13" fmla="*/ 367746 h 933480"/>
                <a:gd name="connsiteX14" fmla="*/ 342981 w 419182"/>
                <a:gd name="connsiteY14" fmla="*/ 584439 h 933480"/>
                <a:gd name="connsiteX15" fmla="*/ 271489 w 419182"/>
                <a:gd name="connsiteY15" fmla="*/ 694947 h 933480"/>
                <a:gd name="connsiteX0" fmla="*/ 271492 w 419185"/>
                <a:gd name="connsiteY0" fmla="*/ 694947 h 932133"/>
                <a:gd name="connsiteX1" fmla="*/ 254822 w 419185"/>
                <a:gd name="connsiteY1" fmla="*/ 771149 h 932133"/>
                <a:gd name="connsiteX2" fmla="*/ 223866 w 419185"/>
                <a:gd name="connsiteY2" fmla="*/ 811628 h 932133"/>
                <a:gd name="connsiteX3" fmla="*/ 171479 w 419185"/>
                <a:gd name="connsiteY3" fmla="*/ 856871 h 932133"/>
                <a:gd name="connsiteX4" fmla="*/ 128617 w 419185"/>
                <a:gd name="connsiteY4" fmla="*/ 899734 h 932133"/>
                <a:gd name="connsiteX5" fmla="*/ 28 w 419185"/>
                <a:gd name="connsiteY5" fmla="*/ 921166 h 932133"/>
                <a:gd name="connsiteX6" fmla="*/ 11991 w 419185"/>
                <a:gd name="connsiteY6" fmla="*/ 713026 h 932133"/>
                <a:gd name="connsiteX7" fmla="*/ 83428 w 419185"/>
                <a:gd name="connsiteY7" fmla="*/ 365364 h 932133"/>
                <a:gd name="connsiteX8" fmla="*/ 150103 w 419185"/>
                <a:gd name="connsiteY8" fmla="*/ 139145 h 932133"/>
                <a:gd name="connsiteX9" fmla="*/ 178622 w 419185"/>
                <a:gd name="connsiteY9" fmla="*/ 63916 h 932133"/>
                <a:gd name="connsiteX10" fmla="*/ 245353 w 419185"/>
                <a:gd name="connsiteY10" fmla="*/ 55801 h 932133"/>
                <a:gd name="connsiteX11" fmla="*/ 350128 w 419185"/>
                <a:gd name="connsiteY11" fmla="*/ 5796 h 932133"/>
                <a:gd name="connsiteX12" fmla="*/ 419183 w 419185"/>
                <a:gd name="connsiteY12" fmla="*/ 208202 h 932133"/>
                <a:gd name="connsiteX13" fmla="*/ 347746 w 419185"/>
                <a:gd name="connsiteY13" fmla="*/ 367746 h 932133"/>
                <a:gd name="connsiteX14" fmla="*/ 342984 w 419185"/>
                <a:gd name="connsiteY14" fmla="*/ 584439 h 932133"/>
                <a:gd name="connsiteX15" fmla="*/ 271492 w 419185"/>
                <a:gd name="connsiteY15" fmla="*/ 694947 h 932133"/>
                <a:gd name="connsiteX0" fmla="*/ 271492 w 420478"/>
                <a:gd name="connsiteY0" fmla="*/ 689558 h 926744"/>
                <a:gd name="connsiteX1" fmla="*/ 254822 w 420478"/>
                <a:gd name="connsiteY1" fmla="*/ 765760 h 926744"/>
                <a:gd name="connsiteX2" fmla="*/ 223866 w 420478"/>
                <a:gd name="connsiteY2" fmla="*/ 806239 h 926744"/>
                <a:gd name="connsiteX3" fmla="*/ 171479 w 420478"/>
                <a:gd name="connsiteY3" fmla="*/ 851482 h 926744"/>
                <a:gd name="connsiteX4" fmla="*/ 128617 w 420478"/>
                <a:gd name="connsiteY4" fmla="*/ 894345 h 926744"/>
                <a:gd name="connsiteX5" fmla="*/ 28 w 420478"/>
                <a:gd name="connsiteY5" fmla="*/ 915777 h 926744"/>
                <a:gd name="connsiteX6" fmla="*/ 11991 w 420478"/>
                <a:gd name="connsiteY6" fmla="*/ 707637 h 926744"/>
                <a:gd name="connsiteX7" fmla="*/ 83428 w 420478"/>
                <a:gd name="connsiteY7" fmla="*/ 359975 h 926744"/>
                <a:gd name="connsiteX8" fmla="*/ 150103 w 420478"/>
                <a:gd name="connsiteY8" fmla="*/ 133756 h 926744"/>
                <a:gd name="connsiteX9" fmla="*/ 178622 w 420478"/>
                <a:gd name="connsiteY9" fmla="*/ 58527 h 926744"/>
                <a:gd name="connsiteX10" fmla="*/ 245353 w 420478"/>
                <a:gd name="connsiteY10" fmla="*/ 50412 h 926744"/>
                <a:gd name="connsiteX11" fmla="*/ 350128 w 420478"/>
                <a:gd name="connsiteY11" fmla="*/ 407 h 926744"/>
                <a:gd name="connsiteX12" fmla="*/ 390610 w 420478"/>
                <a:gd name="connsiteY12" fmla="*/ 81369 h 926744"/>
                <a:gd name="connsiteX13" fmla="*/ 419183 w 420478"/>
                <a:gd name="connsiteY13" fmla="*/ 202813 h 926744"/>
                <a:gd name="connsiteX14" fmla="*/ 347746 w 420478"/>
                <a:gd name="connsiteY14" fmla="*/ 362357 h 926744"/>
                <a:gd name="connsiteX15" fmla="*/ 342984 w 420478"/>
                <a:gd name="connsiteY15" fmla="*/ 579050 h 926744"/>
                <a:gd name="connsiteX16" fmla="*/ 271492 w 420478"/>
                <a:gd name="connsiteY16" fmla="*/ 689558 h 926744"/>
                <a:gd name="connsiteX0" fmla="*/ 271492 w 453034"/>
                <a:gd name="connsiteY0" fmla="*/ 689163 h 926349"/>
                <a:gd name="connsiteX1" fmla="*/ 254822 w 453034"/>
                <a:gd name="connsiteY1" fmla="*/ 765365 h 926349"/>
                <a:gd name="connsiteX2" fmla="*/ 223866 w 453034"/>
                <a:gd name="connsiteY2" fmla="*/ 805844 h 926349"/>
                <a:gd name="connsiteX3" fmla="*/ 171479 w 453034"/>
                <a:gd name="connsiteY3" fmla="*/ 851087 h 926349"/>
                <a:gd name="connsiteX4" fmla="*/ 128617 w 453034"/>
                <a:gd name="connsiteY4" fmla="*/ 893950 h 926349"/>
                <a:gd name="connsiteX5" fmla="*/ 28 w 453034"/>
                <a:gd name="connsiteY5" fmla="*/ 915382 h 926349"/>
                <a:gd name="connsiteX6" fmla="*/ 11991 w 453034"/>
                <a:gd name="connsiteY6" fmla="*/ 707242 h 926349"/>
                <a:gd name="connsiteX7" fmla="*/ 83428 w 453034"/>
                <a:gd name="connsiteY7" fmla="*/ 359580 h 926349"/>
                <a:gd name="connsiteX8" fmla="*/ 150103 w 453034"/>
                <a:gd name="connsiteY8" fmla="*/ 133361 h 926349"/>
                <a:gd name="connsiteX9" fmla="*/ 178622 w 453034"/>
                <a:gd name="connsiteY9" fmla="*/ 58132 h 926349"/>
                <a:gd name="connsiteX10" fmla="*/ 245353 w 453034"/>
                <a:gd name="connsiteY10" fmla="*/ 50017 h 926349"/>
                <a:gd name="connsiteX11" fmla="*/ 350128 w 453034"/>
                <a:gd name="connsiteY11" fmla="*/ 12 h 926349"/>
                <a:gd name="connsiteX12" fmla="*/ 450141 w 453034"/>
                <a:gd name="connsiteY12" fmla="*/ 54780 h 926349"/>
                <a:gd name="connsiteX13" fmla="*/ 419183 w 453034"/>
                <a:gd name="connsiteY13" fmla="*/ 202418 h 926349"/>
                <a:gd name="connsiteX14" fmla="*/ 347746 w 453034"/>
                <a:gd name="connsiteY14" fmla="*/ 361962 h 926349"/>
                <a:gd name="connsiteX15" fmla="*/ 342984 w 453034"/>
                <a:gd name="connsiteY15" fmla="*/ 578655 h 926349"/>
                <a:gd name="connsiteX16" fmla="*/ 271492 w 453034"/>
                <a:gd name="connsiteY16" fmla="*/ 689163 h 926349"/>
                <a:gd name="connsiteX0" fmla="*/ 271492 w 452686"/>
                <a:gd name="connsiteY0" fmla="*/ 689163 h 926349"/>
                <a:gd name="connsiteX1" fmla="*/ 254822 w 452686"/>
                <a:gd name="connsiteY1" fmla="*/ 765365 h 926349"/>
                <a:gd name="connsiteX2" fmla="*/ 223866 w 452686"/>
                <a:gd name="connsiteY2" fmla="*/ 805844 h 926349"/>
                <a:gd name="connsiteX3" fmla="*/ 171479 w 452686"/>
                <a:gd name="connsiteY3" fmla="*/ 851087 h 926349"/>
                <a:gd name="connsiteX4" fmla="*/ 128617 w 452686"/>
                <a:gd name="connsiteY4" fmla="*/ 893950 h 926349"/>
                <a:gd name="connsiteX5" fmla="*/ 28 w 452686"/>
                <a:gd name="connsiteY5" fmla="*/ 915382 h 926349"/>
                <a:gd name="connsiteX6" fmla="*/ 11991 w 452686"/>
                <a:gd name="connsiteY6" fmla="*/ 707242 h 926349"/>
                <a:gd name="connsiteX7" fmla="*/ 83428 w 452686"/>
                <a:gd name="connsiteY7" fmla="*/ 359580 h 926349"/>
                <a:gd name="connsiteX8" fmla="*/ 150103 w 452686"/>
                <a:gd name="connsiteY8" fmla="*/ 133361 h 926349"/>
                <a:gd name="connsiteX9" fmla="*/ 178622 w 452686"/>
                <a:gd name="connsiteY9" fmla="*/ 58132 h 926349"/>
                <a:gd name="connsiteX10" fmla="*/ 245353 w 452686"/>
                <a:gd name="connsiteY10" fmla="*/ 50017 h 926349"/>
                <a:gd name="connsiteX11" fmla="*/ 350128 w 452686"/>
                <a:gd name="connsiteY11" fmla="*/ 12 h 926349"/>
                <a:gd name="connsiteX12" fmla="*/ 450141 w 452686"/>
                <a:gd name="connsiteY12" fmla="*/ 54780 h 926349"/>
                <a:gd name="connsiteX13" fmla="*/ 419183 w 452686"/>
                <a:gd name="connsiteY13" fmla="*/ 202418 h 926349"/>
                <a:gd name="connsiteX14" fmla="*/ 378702 w 452686"/>
                <a:gd name="connsiteY14" fmla="*/ 366724 h 926349"/>
                <a:gd name="connsiteX15" fmla="*/ 342984 w 452686"/>
                <a:gd name="connsiteY15" fmla="*/ 578655 h 926349"/>
                <a:gd name="connsiteX16" fmla="*/ 271492 w 452686"/>
                <a:gd name="connsiteY16" fmla="*/ 689163 h 926349"/>
                <a:gd name="connsiteX0" fmla="*/ 271492 w 452686"/>
                <a:gd name="connsiteY0" fmla="*/ 691542 h 928728"/>
                <a:gd name="connsiteX1" fmla="*/ 254822 w 452686"/>
                <a:gd name="connsiteY1" fmla="*/ 767744 h 928728"/>
                <a:gd name="connsiteX2" fmla="*/ 223866 w 452686"/>
                <a:gd name="connsiteY2" fmla="*/ 808223 h 928728"/>
                <a:gd name="connsiteX3" fmla="*/ 171479 w 452686"/>
                <a:gd name="connsiteY3" fmla="*/ 853466 h 928728"/>
                <a:gd name="connsiteX4" fmla="*/ 128617 w 452686"/>
                <a:gd name="connsiteY4" fmla="*/ 896329 h 928728"/>
                <a:gd name="connsiteX5" fmla="*/ 28 w 452686"/>
                <a:gd name="connsiteY5" fmla="*/ 917761 h 928728"/>
                <a:gd name="connsiteX6" fmla="*/ 11991 w 452686"/>
                <a:gd name="connsiteY6" fmla="*/ 709621 h 928728"/>
                <a:gd name="connsiteX7" fmla="*/ 83428 w 452686"/>
                <a:gd name="connsiteY7" fmla="*/ 361959 h 928728"/>
                <a:gd name="connsiteX8" fmla="*/ 150103 w 452686"/>
                <a:gd name="connsiteY8" fmla="*/ 135740 h 928728"/>
                <a:gd name="connsiteX9" fmla="*/ 178622 w 452686"/>
                <a:gd name="connsiteY9" fmla="*/ 60511 h 928728"/>
                <a:gd name="connsiteX10" fmla="*/ 245353 w 452686"/>
                <a:gd name="connsiteY10" fmla="*/ 52396 h 928728"/>
                <a:gd name="connsiteX11" fmla="*/ 338221 w 452686"/>
                <a:gd name="connsiteY11" fmla="*/ 10 h 928728"/>
                <a:gd name="connsiteX12" fmla="*/ 450141 w 452686"/>
                <a:gd name="connsiteY12" fmla="*/ 57159 h 928728"/>
                <a:gd name="connsiteX13" fmla="*/ 419183 w 452686"/>
                <a:gd name="connsiteY13" fmla="*/ 204797 h 928728"/>
                <a:gd name="connsiteX14" fmla="*/ 378702 w 452686"/>
                <a:gd name="connsiteY14" fmla="*/ 369103 h 928728"/>
                <a:gd name="connsiteX15" fmla="*/ 342984 w 452686"/>
                <a:gd name="connsiteY15" fmla="*/ 581034 h 928728"/>
                <a:gd name="connsiteX16" fmla="*/ 271492 w 452686"/>
                <a:gd name="connsiteY16" fmla="*/ 691542 h 928728"/>
                <a:gd name="connsiteX0" fmla="*/ 271492 w 452686"/>
                <a:gd name="connsiteY0" fmla="*/ 691608 h 928794"/>
                <a:gd name="connsiteX1" fmla="*/ 254822 w 452686"/>
                <a:gd name="connsiteY1" fmla="*/ 767810 h 928794"/>
                <a:gd name="connsiteX2" fmla="*/ 223866 w 452686"/>
                <a:gd name="connsiteY2" fmla="*/ 808289 h 928794"/>
                <a:gd name="connsiteX3" fmla="*/ 171479 w 452686"/>
                <a:gd name="connsiteY3" fmla="*/ 853532 h 928794"/>
                <a:gd name="connsiteX4" fmla="*/ 128617 w 452686"/>
                <a:gd name="connsiteY4" fmla="*/ 896395 h 928794"/>
                <a:gd name="connsiteX5" fmla="*/ 28 w 452686"/>
                <a:gd name="connsiteY5" fmla="*/ 917827 h 928794"/>
                <a:gd name="connsiteX6" fmla="*/ 11991 w 452686"/>
                <a:gd name="connsiteY6" fmla="*/ 709687 h 928794"/>
                <a:gd name="connsiteX7" fmla="*/ 83428 w 452686"/>
                <a:gd name="connsiteY7" fmla="*/ 362025 h 928794"/>
                <a:gd name="connsiteX8" fmla="*/ 150103 w 452686"/>
                <a:gd name="connsiteY8" fmla="*/ 135806 h 928794"/>
                <a:gd name="connsiteX9" fmla="*/ 178622 w 452686"/>
                <a:gd name="connsiteY9" fmla="*/ 60577 h 928794"/>
                <a:gd name="connsiteX10" fmla="*/ 233447 w 452686"/>
                <a:gd name="connsiteY10" fmla="*/ 45318 h 928794"/>
                <a:gd name="connsiteX11" fmla="*/ 338221 w 452686"/>
                <a:gd name="connsiteY11" fmla="*/ 76 h 928794"/>
                <a:gd name="connsiteX12" fmla="*/ 450141 w 452686"/>
                <a:gd name="connsiteY12" fmla="*/ 57225 h 928794"/>
                <a:gd name="connsiteX13" fmla="*/ 419183 w 452686"/>
                <a:gd name="connsiteY13" fmla="*/ 204863 h 928794"/>
                <a:gd name="connsiteX14" fmla="*/ 378702 w 452686"/>
                <a:gd name="connsiteY14" fmla="*/ 369169 h 928794"/>
                <a:gd name="connsiteX15" fmla="*/ 342984 w 452686"/>
                <a:gd name="connsiteY15" fmla="*/ 581100 h 928794"/>
                <a:gd name="connsiteX16" fmla="*/ 271492 w 452686"/>
                <a:gd name="connsiteY16" fmla="*/ 691608 h 928794"/>
                <a:gd name="connsiteX0" fmla="*/ 276253 w 457447"/>
                <a:gd name="connsiteY0" fmla="*/ 691608 h 976705"/>
                <a:gd name="connsiteX1" fmla="*/ 259583 w 457447"/>
                <a:gd name="connsiteY1" fmla="*/ 767810 h 976705"/>
                <a:gd name="connsiteX2" fmla="*/ 228627 w 457447"/>
                <a:gd name="connsiteY2" fmla="*/ 808289 h 976705"/>
                <a:gd name="connsiteX3" fmla="*/ 176240 w 457447"/>
                <a:gd name="connsiteY3" fmla="*/ 853532 h 976705"/>
                <a:gd name="connsiteX4" fmla="*/ 133378 w 457447"/>
                <a:gd name="connsiteY4" fmla="*/ 896395 h 976705"/>
                <a:gd name="connsiteX5" fmla="*/ 27 w 457447"/>
                <a:gd name="connsiteY5" fmla="*/ 970215 h 976705"/>
                <a:gd name="connsiteX6" fmla="*/ 16752 w 457447"/>
                <a:gd name="connsiteY6" fmla="*/ 709687 h 976705"/>
                <a:gd name="connsiteX7" fmla="*/ 88189 w 457447"/>
                <a:gd name="connsiteY7" fmla="*/ 362025 h 976705"/>
                <a:gd name="connsiteX8" fmla="*/ 154864 w 457447"/>
                <a:gd name="connsiteY8" fmla="*/ 135806 h 976705"/>
                <a:gd name="connsiteX9" fmla="*/ 183383 w 457447"/>
                <a:gd name="connsiteY9" fmla="*/ 60577 h 976705"/>
                <a:gd name="connsiteX10" fmla="*/ 238208 w 457447"/>
                <a:gd name="connsiteY10" fmla="*/ 45318 h 976705"/>
                <a:gd name="connsiteX11" fmla="*/ 342982 w 457447"/>
                <a:gd name="connsiteY11" fmla="*/ 76 h 976705"/>
                <a:gd name="connsiteX12" fmla="*/ 454902 w 457447"/>
                <a:gd name="connsiteY12" fmla="*/ 57225 h 976705"/>
                <a:gd name="connsiteX13" fmla="*/ 423944 w 457447"/>
                <a:gd name="connsiteY13" fmla="*/ 204863 h 976705"/>
                <a:gd name="connsiteX14" fmla="*/ 383463 w 457447"/>
                <a:gd name="connsiteY14" fmla="*/ 369169 h 976705"/>
                <a:gd name="connsiteX15" fmla="*/ 347745 w 457447"/>
                <a:gd name="connsiteY15" fmla="*/ 581100 h 976705"/>
                <a:gd name="connsiteX16" fmla="*/ 276253 w 457447"/>
                <a:gd name="connsiteY16" fmla="*/ 691608 h 976705"/>
                <a:gd name="connsiteX0" fmla="*/ 276253 w 457447"/>
                <a:gd name="connsiteY0" fmla="*/ 691608 h 979294"/>
                <a:gd name="connsiteX1" fmla="*/ 259583 w 457447"/>
                <a:gd name="connsiteY1" fmla="*/ 767810 h 979294"/>
                <a:gd name="connsiteX2" fmla="*/ 228627 w 457447"/>
                <a:gd name="connsiteY2" fmla="*/ 808289 h 979294"/>
                <a:gd name="connsiteX3" fmla="*/ 176240 w 457447"/>
                <a:gd name="connsiteY3" fmla="*/ 853532 h 979294"/>
                <a:gd name="connsiteX4" fmla="*/ 140522 w 457447"/>
                <a:gd name="connsiteY4" fmla="*/ 927351 h 979294"/>
                <a:gd name="connsiteX5" fmla="*/ 27 w 457447"/>
                <a:gd name="connsiteY5" fmla="*/ 970215 h 979294"/>
                <a:gd name="connsiteX6" fmla="*/ 16752 w 457447"/>
                <a:gd name="connsiteY6" fmla="*/ 709687 h 979294"/>
                <a:gd name="connsiteX7" fmla="*/ 88189 w 457447"/>
                <a:gd name="connsiteY7" fmla="*/ 362025 h 979294"/>
                <a:gd name="connsiteX8" fmla="*/ 154864 w 457447"/>
                <a:gd name="connsiteY8" fmla="*/ 135806 h 979294"/>
                <a:gd name="connsiteX9" fmla="*/ 183383 w 457447"/>
                <a:gd name="connsiteY9" fmla="*/ 60577 h 979294"/>
                <a:gd name="connsiteX10" fmla="*/ 238208 w 457447"/>
                <a:gd name="connsiteY10" fmla="*/ 45318 h 979294"/>
                <a:gd name="connsiteX11" fmla="*/ 342982 w 457447"/>
                <a:gd name="connsiteY11" fmla="*/ 76 h 979294"/>
                <a:gd name="connsiteX12" fmla="*/ 454902 w 457447"/>
                <a:gd name="connsiteY12" fmla="*/ 57225 h 979294"/>
                <a:gd name="connsiteX13" fmla="*/ 423944 w 457447"/>
                <a:gd name="connsiteY13" fmla="*/ 204863 h 979294"/>
                <a:gd name="connsiteX14" fmla="*/ 383463 w 457447"/>
                <a:gd name="connsiteY14" fmla="*/ 369169 h 979294"/>
                <a:gd name="connsiteX15" fmla="*/ 347745 w 457447"/>
                <a:gd name="connsiteY15" fmla="*/ 581100 h 979294"/>
                <a:gd name="connsiteX16" fmla="*/ 276253 w 457447"/>
                <a:gd name="connsiteY16" fmla="*/ 691608 h 979294"/>
                <a:gd name="connsiteX0" fmla="*/ 276266 w 457460"/>
                <a:gd name="connsiteY0" fmla="*/ 691608 h 982158"/>
                <a:gd name="connsiteX1" fmla="*/ 259596 w 457460"/>
                <a:gd name="connsiteY1" fmla="*/ 767810 h 982158"/>
                <a:gd name="connsiteX2" fmla="*/ 228640 w 457460"/>
                <a:gd name="connsiteY2" fmla="*/ 808289 h 982158"/>
                <a:gd name="connsiteX3" fmla="*/ 176253 w 457460"/>
                <a:gd name="connsiteY3" fmla="*/ 853532 h 982158"/>
                <a:gd name="connsiteX4" fmla="*/ 100054 w 457460"/>
                <a:gd name="connsiteY4" fmla="*/ 946401 h 982158"/>
                <a:gd name="connsiteX5" fmla="*/ 40 w 457460"/>
                <a:gd name="connsiteY5" fmla="*/ 970215 h 982158"/>
                <a:gd name="connsiteX6" fmla="*/ 16765 w 457460"/>
                <a:gd name="connsiteY6" fmla="*/ 709687 h 982158"/>
                <a:gd name="connsiteX7" fmla="*/ 88202 w 457460"/>
                <a:gd name="connsiteY7" fmla="*/ 362025 h 982158"/>
                <a:gd name="connsiteX8" fmla="*/ 154877 w 457460"/>
                <a:gd name="connsiteY8" fmla="*/ 135806 h 982158"/>
                <a:gd name="connsiteX9" fmla="*/ 183396 w 457460"/>
                <a:gd name="connsiteY9" fmla="*/ 60577 h 982158"/>
                <a:gd name="connsiteX10" fmla="*/ 238221 w 457460"/>
                <a:gd name="connsiteY10" fmla="*/ 45318 h 982158"/>
                <a:gd name="connsiteX11" fmla="*/ 342995 w 457460"/>
                <a:gd name="connsiteY11" fmla="*/ 76 h 982158"/>
                <a:gd name="connsiteX12" fmla="*/ 454915 w 457460"/>
                <a:gd name="connsiteY12" fmla="*/ 57225 h 982158"/>
                <a:gd name="connsiteX13" fmla="*/ 423957 w 457460"/>
                <a:gd name="connsiteY13" fmla="*/ 204863 h 982158"/>
                <a:gd name="connsiteX14" fmla="*/ 383476 w 457460"/>
                <a:gd name="connsiteY14" fmla="*/ 369169 h 982158"/>
                <a:gd name="connsiteX15" fmla="*/ 347758 w 457460"/>
                <a:gd name="connsiteY15" fmla="*/ 581100 h 982158"/>
                <a:gd name="connsiteX16" fmla="*/ 276266 w 457460"/>
                <a:gd name="connsiteY16" fmla="*/ 691608 h 982158"/>
                <a:gd name="connsiteX0" fmla="*/ 276263 w 457457"/>
                <a:gd name="connsiteY0" fmla="*/ 691608 h 981759"/>
                <a:gd name="connsiteX1" fmla="*/ 259593 w 457457"/>
                <a:gd name="connsiteY1" fmla="*/ 767810 h 981759"/>
                <a:gd name="connsiteX2" fmla="*/ 228637 w 457457"/>
                <a:gd name="connsiteY2" fmla="*/ 808289 h 981759"/>
                <a:gd name="connsiteX3" fmla="*/ 135769 w 457457"/>
                <a:gd name="connsiteY3" fmla="*/ 867820 h 981759"/>
                <a:gd name="connsiteX4" fmla="*/ 100051 w 457457"/>
                <a:gd name="connsiteY4" fmla="*/ 946401 h 981759"/>
                <a:gd name="connsiteX5" fmla="*/ 37 w 457457"/>
                <a:gd name="connsiteY5" fmla="*/ 970215 h 981759"/>
                <a:gd name="connsiteX6" fmla="*/ 16762 w 457457"/>
                <a:gd name="connsiteY6" fmla="*/ 709687 h 981759"/>
                <a:gd name="connsiteX7" fmla="*/ 88199 w 457457"/>
                <a:gd name="connsiteY7" fmla="*/ 362025 h 981759"/>
                <a:gd name="connsiteX8" fmla="*/ 154874 w 457457"/>
                <a:gd name="connsiteY8" fmla="*/ 135806 h 981759"/>
                <a:gd name="connsiteX9" fmla="*/ 183393 w 457457"/>
                <a:gd name="connsiteY9" fmla="*/ 60577 h 981759"/>
                <a:gd name="connsiteX10" fmla="*/ 238218 w 457457"/>
                <a:gd name="connsiteY10" fmla="*/ 45318 h 981759"/>
                <a:gd name="connsiteX11" fmla="*/ 342992 w 457457"/>
                <a:gd name="connsiteY11" fmla="*/ 76 h 981759"/>
                <a:gd name="connsiteX12" fmla="*/ 454912 w 457457"/>
                <a:gd name="connsiteY12" fmla="*/ 57225 h 981759"/>
                <a:gd name="connsiteX13" fmla="*/ 423954 w 457457"/>
                <a:gd name="connsiteY13" fmla="*/ 204863 h 981759"/>
                <a:gd name="connsiteX14" fmla="*/ 383473 w 457457"/>
                <a:gd name="connsiteY14" fmla="*/ 369169 h 981759"/>
                <a:gd name="connsiteX15" fmla="*/ 347755 w 457457"/>
                <a:gd name="connsiteY15" fmla="*/ 581100 h 981759"/>
                <a:gd name="connsiteX16" fmla="*/ 276263 w 457457"/>
                <a:gd name="connsiteY16" fmla="*/ 691608 h 981759"/>
                <a:gd name="connsiteX0" fmla="*/ 276263 w 1110401"/>
                <a:gd name="connsiteY0" fmla="*/ 692118 h 982269"/>
                <a:gd name="connsiteX1" fmla="*/ 259593 w 1110401"/>
                <a:gd name="connsiteY1" fmla="*/ 768320 h 982269"/>
                <a:gd name="connsiteX2" fmla="*/ 228637 w 1110401"/>
                <a:gd name="connsiteY2" fmla="*/ 808799 h 982269"/>
                <a:gd name="connsiteX3" fmla="*/ 135769 w 1110401"/>
                <a:gd name="connsiteY3" fmla="*/ 868330 h 982269"/>
                <a:gd name="connsiteX4" fmla="*/ 100051 w 1110401"/>
                <a:gd name="connsiteY4" fmla="*/ 946911 h 982269"/>
                <a:gd name="connsiteX5" fmla="*/ 37 w 1110401"/>
                <a:gd name="connsiteY5" fmla="*/ 970725 h 982269"/>
                <a:gd name="connsiteX6" fmla="*/ 16762 w 1110401"/>
                <a:gd name="connsiteY6" fmla="*/ 710197 h 982269"/>
                <a:gd name="connsiteX7" fmla="*/ 88199 w 1110401"/>
                <a:gd name="connsiteY7" fmla="*/ 362535 h 982269"/>
                <a:gd name="connsiteX8" fmla="*/ 154874 w 1110401"/>
                <a:gd name="connsiteY8" fmla="*/ 136316 h 982269"/>
                <a:gd name="connsiteX9" fmla="*/ 183393 w 1110401"/>
                <a:gd name="connsiteY9" fmla="*/ 61087 h 982269"/>
                <a:gd name="connsiteX10" fmla="*/ 238218 w 1110401"/>
                <a:gd name="connsiteY10" fmla="*/ 45828 h 982269"/>
                <a:gd name="connsiteX11" fmla="*/ 342992 w 1110401"/>
                <a:gd name="connsiteY11" fmla="*/ 586 h 982269"/>
                <a:gd name="connsiteX12" fmla="*/ 1110232 w 1110401"/>
                <a:gd name="connsiteY12" fmla="*/ 81563 h 982269"/>
                <a:gd name="connsiteX13" fmla="*/ 423954 w 1110401"/>
                <a:gd name="connsiteY13" fmla="*/ 205373 h 982269"/>
                <a:gd name="connsiteX14" fmla="*/ 383473 w 1110401"/>
                <a:gd name="connsiteY14" fmla="*/ 369679 h 982269"/>
                <a:gd name="connsiteX15" fmla="*/ 347755 w 1110401"/>
                <a:gd name="connsiteY15" fmla="*/ 581610 h 982269"/>
                <a:gd name="connsiteX16" fmla="*/ 276263 w 1110401"/>
                <a:gd name="connsiteY16" fmla="*/ 692118 h 982269"/>
                <a:gd name="connsiteX0" fmla="*/ 276263 w 1129001"/>
                <a:gd name="connsiteY0" fmla="*/ 744253 h 1034404"/>
                <a:gd name="connsiteX1" fmla="*/ 259593 w 1129001"/>
                <a:gd name="connsiteY1" fmla="*/ 820455 h 1034404"/>
                <a:gd name="connsiteX2" fmla="*/ 228637 w 1129001"/>
                <a:gd name="connsiteY2" fmla="*/ 860934 h 1034404"/>
                <a:gd name="connsiteX3" fmla="*/ 135769 w 1129001"/>
                <a:gd name="connsiteY3" fmla="*/ 920465 h 1034404"/>
                <a:gd name="connsiteX4" fmla="*/ 100051 w 1129001"/>
                <a:gd name="connsiteY4" fmla="*/ 999046 h 1034404"/>
                <a:gd name="connsiteX5" fmla="*/ 37 w 1129001"/>
                <a:gd name="connsiteY5" fmla="*/ 1022860 h 1034404"/>
                <a:gd name="connsiteX6" fmla="*/ 16762 w 1129001"/>
                <a:gd name="connsiteY6" fmla="*/ 762332 h 1034404"/>
                <a:gd name="connsiteX7" fmla="*/ 88199 w 1129001"/>
                <a:gd name="connsiteY7" fmla="*/ 414670 h 1034404"/>
                <a:gd name="connsiteX8" fmla="*/ 154874 w 1129001"/>
                <a:gd name="connsiteY8" fmla="*/ 188451 h 1034404"/>
                <a:gd name="connsiteX9" fmla="*/ 183393 w 1129001"/>
                <a:gd name="connsiteY9" fmla="*/ 113222 h 1034404"/>
                <a:gd name="connsiteX10" fmla="*/ 238218 w 1129001"/>
                <a:gd name="connsiteY10" fmla="*/ 97963 h 1034404"/>
                <a:gd name="connsiteX11" fmla="*/ 874846 w 1129001"/>
                <a:gd name="connsiteY11" fmla="*/ 298 h 1034404"/>
                <a:gd name="connsiteX12" fmla="*/ 1110232 w 1129001"/>
                <a:gd name="connsiteY12" fmla="*/ 133698 h 1034404"/>
                <a:gd name="connsiteX13" fmla="*/ 423954 w 1129001"/>
                <a:gd name="connsiteY13" fmla="*/ 257508 h 1034404"/>
                <a:gd name="connsiteX14" fmla="*/ 383473 w 1129001"/>
                <a:gd name="connsiteY14" fmla="*/ 421814 h 1034404"/>
                <a:gd name="connsiteX15" fmla="*/ 347755 w 1129001"/>
                <a:gd name="connsiteY15" fmla="*/ 633745 h 1034404"/>
                <a:gd name="connsiteX16" fmla="*/ 276263 w 1129001"/>
                <a:gd name="connsiteY16" fmla="*/ 744253 h 1034404"/>
                <a:gd name="connsiteX0" fmla="*/ 276263 w 1127732"/>
                <a:gd name="connsiteY0" fmla="*/ 730004 h 1020155"/>
                <a:gd name="connsiteX1" fmla="*/ 259593 w 1127732"/>
                <a:gd name="connsiteY1" fmla="*/ 806206 h 1020155"/>
                <a:gd name="connsiteX2" fmla="*/ 228637 w 1127732"/>
                <a:gd name="connsiteY2" fmla="*/ 846685 h 1020155"/>
                <a:gd name="connsiteX3" fmla="*/ 135769 w 1127732"/>
                <a:gd name="connsiteY3" fmla="*/ 906216 h 1020155"/>
                <a:gd name="connsiteX4" fmla="*/ 100051 w 1127732"/>
                <a:gd name="connsiteY4" fmla="*/ 984797 h 1020155"/>
                <a:gd name="connsiteX5" fmla="*/ 37 w 1127732"/>
                <a:gd name="connsiteY5" fmla="*/ 1008611 h 1020155"/>
                <a:gd name="connsiteX6" fmla="*/ 16762 w 1127732"/>
                <a:gd name="connsiteY6" fmla="*/ 748083 h 1020155"/>
                <a:gd name="connsiteX7" fmla="*/ 88199 w 1127732"/>
                <a:gd name="connsiteY7" fmla="*/ 400421 h 1020155"/>
                <a:gd name="connsiteX8" fmla="*/ 154874 w 1127732"/>
                <a:gd name="connsiteY8" fmla="*/ 174202 h 1020155"/>
                <a:gd name="connsiteX9" fmla="*/ 183393 w 1127732"/>
                <a:gd name="connsiteY9" fmla="*/ 98973 h 1020155"/>
                <a:gd name="connsiteX10" fmla="*/ 238218 w 1127732"/>
                <a:gd name="connsiteY10" fmla="*/ 83714 h 1020155"/>
                <a:gd name="connsiteX11" fmla="*/ 865348 w 1127732"/>
                <a:gd name="connsiteY11" fmla="*/ 346 h 1020155"/>
                <a:gd name="connsiteX12" fmla="*/ 1110232 w 1127732"/>
                <a:gd name="connsiteY12" fmla="*/ 119449 h 1020155"/>
                <a:gd name="connsiteX13" fmla="*/ 423954 w 1127732"/>
                <a:gd name="connsiteY13" fmla="*/ 243259 h 1020155"/>
                <a:gd name="connsiteX14" fmla="*/ 383473 w 1127732"/>
                <a:gd name="connsiteY14" fmla="*/ 407565 h 1020155"/>
                <a:gd name="connsiteX15" fmla="*/ 347755 w 1127732"/>
                <a:gd name="connsiteY15" fmla="*/ 619496 h 1020155"/>
                <a:gd name="connsiteX16" fmla="*/ 276263 w 1127732"/>
                <a:gd name="connsiteY16" fmla="*/ 730004 h 1020155"/>
                <a:gd name="connsiteX0" fmla="*/ 276263 w 1124556"/>
                <a:gd name="connsiteY0" fmla="*/ 754375 h 1044526"/>
                <a:gd name="connsiteX1" fmla="*/ 259593 w 1124556"/>
                <a:gd name="connsiteY1" fmla="*/ 830577 h 1044526"/>
                <a:gd name="connsiteX2" fmla="*/ 228637 w 1124556"/>
                <a:gd name="connsiteY2" fmla="*/ 871056 h 1044526"/>
                <a:gd name="connsiteX3" fmla="*/ 135769 w 1124556"/>
                <a:gd name="connsiteY3" fmla="*/ 930587 h 1044526"/>
                <a:gd name="connsiteX4" fmla="*/ 100051 w 1124556"/>
                <a:gd name="connsiteY4" fmla="*/ 1009168 h 1044526"/>
                <a:gd name="connsiteX5" fmla="*/ 37 w 1124556"/>
                <a:gd name="connsiteY5" fmla="*/ 1032982 h 1044526"/>
                <a:gd name="connsiteX6" fmla="*/ 16762 w 1124556"/>
                <a:gd name="connsiteY6" fmla="*/ 772454 h 1044526"/>
                <a:gd name="connsiteX7" fmla="*/ 88199 w 1124556"/>
                <a:gd name="connsiteY7" fmla="*/ 424792 h 1044526"/>
                <a:gd name="connsiteX8" fmla="*/ 154874 w 1124556"/>
                <a:gd name="connsiteY8" fmla="*/ 198573 h 1044526"/>
                <a:gd name="connsiteX9" fmla="*/ 183393 w 1124556"/>
                <a:gd name="connsiteY9" fmla="*/ 123344 h 1044526"/>
                <a:gd name="connsiteX10" fmla="*/ 575376 w 1124556"/>
                <a:gd name="connsiteY10" fmla="*/ 8003 h 1044526"/>
                <a:gd name="connsiteX11" fmla="*/ 865348 w 1124556"/>
                <a:gd name="connsiteY11" fmla="*/ 24717 h 1044526"/>
                <a:gd name="connsiteX12" fmla="*/ 1110232 w 1124556"/>
                <a:gd name="connsiteY12" fmla="*/ 143820 h 1044526"/>
                <a:gd name="connsiteX13" fmla="*/ 423954 w 1124556"/>
                <a:gd name="connsiteY13" fmla="*/ 267630 h 1044526"/>
                <a:gd name="connsiteX14" fmla="*/ 383473 w 1124556"/>
                <a:gd name="connsiteY14" fmla="*/ 431936 h 1044526"/>
                <a:gd name="connsiteX15" fmla="*/ 347755 w 1124556"/>
                <a:gd name="connsiteY15" fmla="*/ 643867 h 1044526"/>
                <a:gd name="connsiteX16" fmla="*/ 276263 w 1124556"/>
                <a:gd name="connsiteY16" fmla="*/ 754375 h 104452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154874 w 1124556"/>
                <a:gd name="connsiteY8" fmla="*/ 200203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88199 w 1124556"/>
                <a:gd name="connsiteY7" fmla="*/ 426422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24556"/>
                <a:gd name="connsiteY0" fmla="*/ 756005 h 1046156"/>
                <a:gd name="connsiteX1" fmla="*/ 259593 w 1124556"/>
                <a:gd name="connsiteY1" fmla="*/ 832207 h 1046156"/>
                <a:gd name="connsiteX2" fmla="*/ 228637 w 1124556"/>
                <a:gd name="connsiteY2" fmla="*/ 872686 h 1046156"/>
                <a:gd name="connsiteX3" fmla="*/ 135769 w 1124556"/>
                <a:gd name="connsiteY3" fmla="*/ 932217 h 1046156"/>
                <a:gd name="connsiteX4" fmla="*/ 100051 w 1124556"/>
                <a:gd name="connsiteY4" fmla="*/ 1010798 h 1046156"/>
                <a:gd name="connsiteX5" fmla="*/ 37 w 1124556"/>
                <a:gd name="connsiteY5" fmla="*/ 1034612 h 1046156"/>
                <a:gd name="connsiteX6" fmla="*/ 16762 w 1124556"/>
                <a:gd name="connsiteY6" fmla="*/ 774084 h 1046156"/>
                <a:gd name="connsiteX7" fmla="*/ 510832 w 1124556"/>
                <a:gd name="connsiteY7" fmla="*/ 140473 h 1046156"/>
                <a:gd name="connsiteX8" fmla="*/ 382811 w 1124556"/>
                <a:gd name="connsiteY8" fmla="*/ 71526 h 1046156"/>
                <a:gd name="connsiteX9" fmla="*/ 287864 w 1124556"/>
                <a:gd name="connsiteY9" fmla="*/ 10594 h 1046156"/>
                <a:gd name="connsiteX10" fmla="*/ 575376 w 1124556"/>
                <a:gd name="connsiteY10" fmla="*/ 9633 h 1046156"/>
                <a:gd name="connsiteX11" fmla="*/ 865348 w 1124556"/>
                <a:gd name="connsiteY11" fmla="*/ 26347 h 1046156"/>
                <a:gd name="connsiteX12" fmla="*/ 1110232 w 1124556"/>
                <a:gd name="connsiteY12" fmla="*/ 145450 h 1046156"/>
                <a:gd name="connsiteX13" fmla="*/ 423954 w 1124556"/>
                <a:gd name="connsiteY13" fmla="*/ 269260 h 1046156"/>
                <a:gd name="connsiteX14" fmla="*/ 383473 w 1124556"/>
                <a:gd name="connsiteY14" fmla="*/ 433566 h 1046156"/>
                <a:gd name="connsiteX15" fmla="*/ 347755 w 1124556"/>
                <a:gd name="connsiteY15" fmla="*/ 645497 h 1046156"/>
                <a:gd name="connsiteX16" fmla="*/ 276263 w 1124556"/>
                <a:gd name="connsiteY16" fmla="*/ 756005 h 1046156"/>
                <a:gd name="connsiteX0" fmla="*/ 276263 w 1112526"/>
                <a:gd name="connsiteY0" fmla="*/ 756005 h 1046156"/>
                <a:gd name="connsiteX1" fmla="*/ 259593 w 1112526"/>
                <a:gd name="connsiteY1" fmla="*/ 832207 h 1046156"/>
                <a:gd name="connsiteX2" fmla="*/ 228637 w 1112526"/>
                <a:gd name="connsiteY2" fmla="*/ 872686 h 1046156"/>
                <a:gd name="connsiteX3" fmla="*/ 135769 w 1112526"/>
                <a:gd name="connsiteY3" fmla="*/ 932217 h 1046156"/>
                <a:gd name="connsiteX4" fmla="*/ 100051 w 1112526"/>
                <a:gd name="connsiteY4" fmla="*/ 1010798 h 1046156"/>
                <a:gd name="connsiteX5" fmla="*/ 37 w 1112526"/>
                <a:gd name="connsiteY5" fmla="*/ 1034612 h 1046156"/>
                <a:gd name="connsiteX6" fmla="*/ 16762 w 1112526"/>
                <a:gd name="connsiteY6" fmla="*/ 774084 h 1046156"/>
                <a:gd name="connsiteX7" fmla="*/ 510832 w 1112526"/>
                <a:gd name="connsiteY7" fmla="*/ 140473 h 1046156"/>
                <a:gd name="connsiteX8" fmla="*/ 382811 w 1112526"/>
                <a:gd name="connsiteY8" fmla="*/ 71526 h 1046156"/>
                <a:gd name="connsiteX9" fmla="*/ 287864 w 1112526"/>
                <a:gd name="connsiteY9" fmla="*/ 10594 h 1046156"/>
                <a:gd name="connsiteX10" fmla="*/ 575376 w 1112526"/>
                <a:gd name="connsiteY10" fmla="*/ 9633 h 1046156"/>
                <a:gd name="connsiteX11" fmla="*/ 865348 w 1112526"/>
                <a:gd name="connsiteY11" fmla="*/ 26347 h 1046156"/>
                <a:gd name="connsiteX12" fmla="*/ 1110232 w 1112526"/>
                <a:gd name="connsiteY12" fmla="*/ 145450 h 1046156"/>
                <a:gd name="connsiteX13" fmla="*/ 951059 w 1112526"/>
                <a:gd name="connsiteY13" fmla="*/ 331215 h 1046156"/>
                <a:gd name="connsiteX14" fmla="*/ 383473 w 1112526"/>
                <a:gd name="connsiteY14" fmla="*/ 433566 h 1046156"/>
                <a:gd name="connsiteX15" fmla="*/ 347755 w 1112526"/>
                <a:gd name="connsiteY15" fmla="*/ 645497 h 1046156"/>
                <a:gd name="connsiteX16" fmla="*/ 276263 w 1112526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16762 w 1111555"/>
                <a:gd name="connsiteY6" fmla="*/ 77408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76263 w 1111555"/>
                <a:gd name="connsiteY0" fmla="*/ 756005 h 1046156"/>
                <a:gd name="connsiteX1" fmla="*/ 259593 w 1111555"/>
                <a:gd name="connsiteY1" fmla="*/ 832207 h 1046156"/>
                <a:gd name="connsiteX2" fmla="*/ 228637 w 1111555"/>
                <a:gd name="connsiteY2" fmla="*/ 872686 h 1046156"/>
                <a:gd name="connsiteX3" fmla="*/ 135769 w 1111555"/>
                <a:gd name="connsiteY3" fmla="*/ 932217 h 1046156"/>
                <a:gd name="connsiteX4" fmla="*/ 100051 w 1111555"/>
                <a:gd name="connsiteY4" fmla="*/ 1010798 h 1046156"/>
                <a:gd name="connsiteX5" fmla="*/ 37 w 1111555"/>
                <a:gd name="connsiteY5" fmla="*/ 1034612 h 1046156"/>
                <a:gd name="connsiteX6" fmla="*/ 634093 w 1111555"/>
                <a:gd name="connsiteY6" fmla="*/ 78274 h 1046156"/>
                <a:gd name="connsiteX7" fmla="*/ 510832 w 1111555"/>
                <a:gd name="connsiteY7" fmla="*/ 140473 h 1046156"/>
                <a:gd name="connsiteX8" fmla="*/ 382811 w 1111555"/>
                <a:gd name="connsiteY8" fmla="*/ 71526 h 1046156"/>
                <a:gd name="connsiteX9" fmla="*/ 287864 w 1111555"/>
                <a:gd name="connsiteY9" fmla="*/ 10594 h 1046156"/>
                <a:gd name="connsiteX10" fmla="*/ 575376 w 1111555"/>
                <a:gd name="connsiteY10" fmla="*/ 9633 h 1046156"/>
                <a:gd name="connsiteX11" fmla="*/ 865348 w 1111555"/>
                <a:gd name="connsiteY11" fmla="*/ 26347 h 1046156"/>
                <a:gd name="connsiteX12" fmla="*/ 1110232 w 1111555"/>
                <a:gd name="connsiteY12" fmla="*/ 145450 h 1046156"/>
                <a:gd name="connsiteX13" fmla="*/ 951059 w 1111555"/>
                <a:gd name="connsiteY13" fmla="*/ 331215 h 1046156"/>
                <a:gd name="connsiteX14" fmla="*/ 696887 w 1111555"/>
                <a:gd name="connsiteY14" fmla="*/ 562242 h 1046156"/>
                <a:gd name="connsiteX15" fmla="*/ 347755 w 1111555"/>
                <a:gd name="connsiteY15" fmla="*/ 645497 h 1046156"/>
                <a:gd name="connsiteX16" fmla="*/ 276263 w 1111555"/>
                <a:gd name="connsiteY16" fmla="*/ 756005 h 1046156"/>
                <a:gd name="connsiteX0" fmla="*/ 212500 w 1047792"/>
                <a:gd name="connsiteY0" fmla="*/ 756005 h 1055218"/>
                <a:gd name="connsiteX1" fmla="*/ 195830 w 1047792"/>
                <a:gd name="connsiteY1" fmla="*/ 832207 h 1055218"/>
                <a:gd name="connsiteX2" fmla="*/ 164874 w 1047792"/>
                <a:gd name="connsiteY2" fmla="*/ 872686 h 1055218"/>
                <a:gd name="connsiteX3" fmla="*/ 72006 w 1047792"/>
                <a:gd name="connsiteY3" fmla="*/ 932217 h 1055218"/>
                <a:gd name="connsiteX4" fmla="*/ 36288 w 1047792"/>
                <a:gd name="connsiteY4" fmla="*/ 1010798 h 1055218"/>
                <a:gd name="connsiteX5" fmla="*/ 615337 w 1047792"/>
                <a:gd name="connsiteY5" fmla="*/ 172000 h 1055218"/>
                <a:gd name="connsiteX6" fmla="*/ 570330 w 1047792"/>
                <a:gd name="connsiteY6" fmla="*/ 78274 h 1055218"/>
                <a:gd name="connsiteX7" fmla="*/ 447069 w 1047792"/>
                <a:gd name="connsiteY7" fmla="*/ 140473 h 1055218"/>
                <a:gd name="connsiteX8" fmla="*/ 319048 w 1047792"/>
                <a:gd name="connsiteY8" fmla="*/ 71526 h 1055218"/>
                <a:gd name="connsiteX9" fmla="*/ 224101 w 1047792"/>
                <a:gd name="connsiteY9" fmla="*/ 10594 h 1055218"/>
                <a:gd name="connsiteX10" fmla="*/ 511613 w 1047792"/>
                <a:gd name="connsiteY10" fmla="*/ 9633 h 1055218"/>
                <a:gd name="connsiteX11" fmla="*/ 801585 w 1047792"/>
                <a:gd name="connsiteY11" fmla="*/ 26347 h 1055218"/>
                <a:gd name="connsiteX12" fmla="*/ 1046469 w 1047792"/>
                <a:gd name="connsiteY12" fmla="*/ 145450 h 1055218"/>
                <a:gd name="connsiteX13" fmla="*/ 887296 w 1047792"/>
                <a:gd name="connsiteY13" fmla="*/ 331215 h 1055218"/>
                <a:gd name="connsiteX14" fmla="*/ 633124 w 1047792"/>
                <a:gd name="connsiteY14" fmla="*/ 562242 h 1055218"/>
                <a:gd name="connsiteX15" fmla="*/ 283992 w 1047792"/>
                <a:gd name="connsiteY15" fmla="*/ 645497 h 1055218"/>
                <a:gd name="connsiteX16" fmla="*/ 212500 w 1047792"/>
                <a:gd name="connsiteY16" fmla="*/ 756005 h 1055218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276627 w 1040427"/>
                <a:gd name="connsiteY15" fmla="*/ 645497 h 1039940"/>
                <a:gd name="connsiteX16" fmla="*/ 205135 w 1040427"/>
                <a:gd name="connsiteY16" fmla="*/ 756005 h 1039940"/>
                <a:gd name="connsiteX0" fmla="*/ 205135 w 1040427"/>
                <a:gd name="connsiteY0" fmla="*/ 756005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205135 w 1040427"/>
                <a:gd name="connsiteY16" fmla="*/ 756005 h 1039940"/>
                <a:gd name="connsiteX0" fmla="*/ 475810 w 1040427"/>
                <a:gd name="connsiteY0" fmla="*/ 946637 h 1039940"/>
                <a:gd name="connsiteX1" fmla="*/ 188465 w 1040427"/>
                <a:gd name="connsiteY1" fmla="*/ 83220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39940"/>
                <a:gd name="connsiteX1" fmla="*/ 250198 w 1040427"/>
                <a:gd name="connsiteY1" fmla="*/ 979947 h 1039940"/>
                <a:gd name="connsiteX2" fmla="*/ 157509 w 1040427"/>
                <a:gd name="connsiteY2" fmla="*/ 872686 h 1039940"/>
                <a:gd name="connsiteX3" fmla="*/ 64641 w 1040427"/>
                <a:gd name="connsiteY3" fmla="*/ 932217 h 1039940"/>
                <a:gd name="connsiteX4" fmla="*/ 28923 w 1040427"/>
                <a:gd name="connsiteY4" fmla="*/ 1010798 h 1039940"/>
                <a:gd name="connsiteX5" fmla="*/ 139 w 1040427"/>
                <a:gd name="connsiteY5" fmla="*/ 391227 h 1039940"/>
                <a:gd name="connsiteX6" fmla="*/ 562965 w 1040427"/>
                <a:gd name="connsiteY6" fmla="*/ 78274 h 1039940"/>
                <a:gd name="connsiteX7" fmla="*/ 439704 w 1040427"/>
                <a:gd name="connsiteY7" fmla="*/ 140473 h 1039940"/>
                <a:gd name="connsiteX8" fmla="*/ 311683 w 1040427"/>
                <a:gd name="connsiteY8" fmla="*/ 71526 h 1039940"/>
                <a:gd name="connsiteX9" fmla="*/ 216736 w 1040427"/>
                <a:gd name="connsiteY9" fmla="*/ 10594 h 1039940"/>
                <a:gd name="connsiteX10" fmla="*/ 504248 w 1040427"/>
                <a:gd name="connsiteY10" fmla="*/ 9633 h 1039940"/>
                <a:gd name="connsiteX11" fmla="*/ 794220 w 1040427"/>
                <a:gd name="connsiteY11" fmla="*/ 26347 h 1039940"/>
                <a:gd name="connsiteX12" fmla="*/ 1039104 w 1040427"/>
                <a:gd name="connsiteY12" fmla="*/ 145450 h 1039940"/>
                <a:gd name="connsiteX13" fmla="*/ 879931 w 1040427"/>
                <a:gd name="connsiteY13" fmla="*/ 331215 h 1039940"/>
                <a:gd name="connsiteX14" fmla="*/ 625759 w 1040427"/>
                <a:gd name="connsiteY14" fmla="*/ 562242 h 1039940"/>
                <a:gd name="connsiteX15" fmla="*/ 594789 w 1040427"/>
                <a:gd name="connsiteY15" fmla="*/ 807534 h 1039940"/>
                <a:gd name="connsiteX16" fmla="*/ 475810 w 1040427"/>
                <a:gd name="connsiteY16" fmla="*/ 946637 h 1039940"/>
                <a:gd name="connsiteX0" fmla="*/ 475810 w 1040427"/>
                <a:gd name="connsiteY0" fmla="*/ 946637 h 1045024"/>
                <a:gd name="connsiteX1" fmla="*/ 250198 w 1040427"/>
                <a:gd name="connsiteY1" fmla="*/ 979947 h 1045024"/>
                <a:gd name="connsiteX2" fmla="*/ 152760 w 1040427"/>
                <a:gd name="connsiteY2" fmla="*/ 1044255 h 1045024"/>
                <a:gd name="connsiteX3" fmla="*/ 64641 w 1040427"/>
                <a:gd name="connsiteY3" fmla="*/ 932217 h 1045024"/>
                <a:gd name="connsiteX4" fmla="*/ 28923 w 1040427"/>
                <a:gd name="connsiteY4" fmla="*/ 1010798 h 1045024"/>
                <a:gd name="connsiteX5" fmla="*/ 139 w 1040427"/>
                <a:gd name="connsiteY5" fmla="*/ 391227 h 1045024"/>
                <a:gd name="connsiteX6" fmla="*/ 562965 w 1040427"/>
                <a:gd name="connsiteY6" fmla="*/ 78274 h 1045024"/>
                <a:gd name="connsiteX7" fmla="*/ 439704 w 1040427"/>
                <a:gd name="connsiteY7" fmla="*/ 140473 h 1045024"/>
                <a:gd name="connsiteX8" fmla="*/ 311683 w 1040427"/>
                <a:gd name="connsiteY8" fmla="*/ 71526 h 1045024"/>
                <a:gd name="connsiteX9" fmla="*/ 216736 w 1040427"/>
                <a:gd name="connsiteY9" fmla="*/ 10594 h 1045024"/>
                <a:gd name="connsiteX10" fmla="*/ 504248 w 1040427"/>
                <a:gd name="connsiteY10" fmla="*/ 9633 h 1045024"/>
                <a:gd name="connsiteX11" fmla="*/ 794220 w 1040427"/>
                <a:gd name="connsiteY11" fmla="*/ 26347 h 1045024"/>
                <a:gd name="connsiteX12" fmla="*/ 1039104 w 1040427"/>
                <a:gd name="connsiteY12" fmla="*/ 145450 h 1045024"/>
                <a:gd name="connsiteX13" fmla="*/ 879931 w 1040427"/>
                <a:gd name="connsiteY13" fmla="*/ 331215 h 1045024"/>
                <a:gd name="connsiteX14" fmla="*/ 625759 w 1040427"/>
                <a:gd name="connsiteY14" fmla="*/ 562242 h 1045024"/>
                <a:gd name="connsiteX15" fmla="*/ 594789 w 1040427"/>
                <a:gd name="connsiteY15" fmla="*/ 807534 h 1045024"/>
                <a:gd name="connsiteX16" fmla="*/ 475810 w 1040427"/>
                <a:gd name="connsiteY16" fmla="*/ 946637 h 1045024"/>
                <a:gd name="connsiteX0" fmla="*/ 547606 w 1112223"/>
                <a:gd name="connsiteY0" fmla="*/ 946637 h 1045024"/>
                <a:gd name="connsiteX1" fmla="*/ 321994 w 1112223"/>
                <a:gd name="connsiteY1" fmla="*/ 979947 h 1045024"/>
                <a:gd name="connsiteX2" fmla="*/ 224556 w 1112223"/>
                <a:gd name="connsiteY2" fmla="*/ 1044255 h 1045024"/>
                <a:gd name="connsiteX3" fmla="*/ 136437 w 1112223"/>
                <a:gd name="connsiteY3" fmla="*/ 932217 h 1045024"/>
                <a:gd name="connsiteX4" fmla="*/ 996 w 1112223"/>
                <a:gd name="connsiteY4" fmla="*/ 853527 h 1045024"/>
                <a:gd name="connsiteX5" fmla="*/ 71935 w 1112223"/>
                <a:gd name="connsiteY5" fmla="*/ 391227 h 1045024"/>
                <a:gd name="connsiteX6" fmla="*/ 634761 w 1112223"/>
                <a:gd name="connsiteY6" fmla="*/ 78274 h 1045024"/>
                <a:gd name="connsiteX7" fmla="*/ 511500 w 1112223"/>
                <a:gd name="connsiteY7" fmla="*/ 140473 h 1045024"/>
                <a:gd name="connsiteX8" fmla="*/ 383479 w 1112223"/>
                <a:gd name="connsiteY8" fmla="*/ 71526 h 1045024"/>
                <a:gd name="connsiteX9" fmla="*/ 288532 w 1112223"/>
                <a:gd name="connsiteY9" fmla="*/ 10594 h 1045024"/>
                <a:gd name="connsiteX10" fmla="*/ 576044 w 1112223"/>
                <a:gd name="connsiteY10" fmla="*/ 9633 h 1045024"/>
                <a:gd name="connsiteX11" fmla="*/ 866016 w 1112223"/>
                <a:gd name="connsiteY11" fmla="*/ 26347 h 1045024"/>
                <a:gd name="connsiteX12" fmla="*/ 1110900 w 1112223"/>
                <a:gd name="connsiteY12" fmla="*/ 145450 h 1045024"/>
                <a:gd name="connsiteX13" fmla="*/ 951727 w 1112223"/>
                <a:gd name="connsiteY13" fmla="*/ 331215 h 1045024"/>
                <a:gd name="connsiteX14" fmla="*/ 697555 w 1112223"/>
                <a:gd name="connsiteY14" fmla="*/ 562242 h 1045024"/>
                <a:gd name="connsiteX15" fmla="*/ 666585 w 1112223"/>
                <a:gd name="connsiteY15" fmla="*/ 807534 h 1045024"/>
                <a:gd name="connsiteX16" fmla="*/ 547606 w 1112223"/>
                <a:gd name="connsiteY16" fmla="*/ 946637 h 1045024"/>
                <a:gd name="connsiteX0" fmla="*/ 549053 w 1113670"/>
                <a:gd name="connsiteY0" fmla="*/ 946637 h 1045024"/>
                <a:gd name="connsiteX1" fmla="*/ 323441 w 1113670"/>
                <a:gd name="connsiteY1" fmla="*/ 979947 h 1045024"/>
                <a:gd name="connsiteX2" fmla="*/ 226003 w 1113670"/>
                <a:gd name="connsiteY2" fmla="*/ 1044255 h 1045024"/>
                <a:gd name="connsiteX3" fmla="*/ 137884 w 1113670"/>
                <a:gd name="connsiteY3" fmla="*/ 932217 h 1045024"/>
                <a:gd name="connsiteX4" fmla="*/ 2443 w 1113670"/>
                <a:gd name="connsiteY4" fmla="*/ 853527 h 1045024"/>
                <a:gd name="connsiteX5" fmla="*/ 263330 w 1113670"/>
                <a:gd name="connsiteY5" fmla="*/ 405524 h 1045024"/>
                <a:gd name="connsiteX6" fmla="*/ 636208 w 1113670"/>
                <a:gd name="connsiteY6" fmla="*/ 78274 h 1045024"/>
                <a:gd name="connsiteX7" fmla="*/ 512947 w 1113670"/>
                <a:gd name="connsiteY7" fmla="*/ 140473 h 1045024"/>
                <a:gd name="connsiteX8" fmla="*/ 384926 w 1113670"/>
                <a:gd name="connsiteY8" fmla="*/ 71526 h 1045024"/>
                <a:gd name="connsiteX9" fmla="*/ 289979 w 1113670"/>
                <a:gd name="connsiteY9" fmla="*/ 10594 h 1045024"/>
                <a:gd name="connsiteX10" fmla="*/ 577491 w 1113670"/>
                <a:gd name="connsiteY10" fmla="*/ 9633 h 1045024"/>
                <a:gd name="connsiteX11" fmla="*/ 867463 w 1113670"/>
                <a:gd name="connsiteY11" fmla="*/ 26347 h 1045024"/>
                <a:gd name="connsiteX12" fmla="*/ 1112347 w 1113670"/>
                <a:gd name="connsiteY12" fmla="*/ 145450 h 1045024"/>
                <a:gd name="connsiteX13" fmla="*/ 953174 w 1113670"/>
                <a:gd name="connsiteY13" fmla="*/ 331215 h 1045024"/>
                <a:gd name="connsiteX14" fmla="*/ 699002 w 1113670"/>
                <a:gd name="connsiteY14" fmla="*/ 562242 h 1045024"/>
                <a:gd name="connsiteX15" fmla="*/ 668032 w 1113670"/>
                <a:gd name="connsiteY15" fmla="*/ 807534 h 1045024"/>
                <a:gd name="connsiteX16" fmla="*/ 549053 w 1113670"/>
                <a:gd name="connsiteY16" fmla="*/ 946637 h 1045024"/>
                <a:gd name="connsiteX0" fmla="*/ 572420 w 1137037"/>
                <a:gd name="connsiteY0" fmla="*/ 946637 h 1045024"/>
                <a:gd name="connsiteX1" fmla="*/ 346808 w 1137037"/>
                <a:gd name="connsiteY1" fmla="*/ 979947 h 1045024"/>
                <a:gd name="connsiteX2" fmla="*/ 249370 w 1137037"/>
                <a:gd name="connsiteY2" fmla="*/ 1044255 h 1045024"/>
                <a:gd name="connsiteX3" fmla="*/ 161251 w 1137037"/>
                <a:gd name="connsiteY3" fmla="*/ 932217 h 1045024"/>
                <a:gd name="connsiteX4" fmla="*/ 25810 w 1137037"/>
                <a:gd name="connsiteY4" fmla="*/ 853527 h 1045024"/>
                <a:gd name="connsiteX5" fmla="*/ 728325 w 1137037"/>
                <a:gd name="connsiteY5" fmla="*/ 162467 h 1045024"/>
                <a:gd name="connsiteX6" fmla="*/ 659575 w 1137037"/>
                <a:gd name="connsiteY6" fmla="*/ 78274 h 1045024"/>
                <a:gd name="connsiteX7" fmla="*/ 536314 w 1137037"/>
                <a:gd name="connsiteY7" fmla="*/ 140473 h 1045024"/>
                <a:gd name="connsiteX8" fmla="*/ 408293 w 1137037"/>
                <a:gd name="connsiteY8" fmla="*/ 71526 h 1045024"/>
                <a:gd name="connsiteX9" fmla="*/ 313346 w 1137037"/>
                <a:gd name="connsiteY9" fmla="*/ 10594 h 1045024"/>
                <a:gd name="connsiteX10" fmla="*/ 600858 w 1137037"/>
                <a:gd name="connsiteY10" fmla="*/ 9633 h 1045024"/>
                <a:gd name="connsiteX11" fmla="*/ 890830 w 1137037"/>
                <a:gd name="connsiteY11" fmla="*/ 26347 h 1045024"/>
                <a:gd name="connsiteX12" fmla="*/ 1135714 w 1137037"/>
                <a:gd name="connsiteY12" fmla="*/ 145450 h 1045024"/>
                <a:gd name="connsiteX13" fmla="*/ 976541 w 1137037"/>
                <a:gd name="connsiteY13" fmla="*/ 331215 h 1045024"/>
                <a:gd name="connsiteX14" fmla="*/ 722369 w 1137037"/>
                <a:gd name="connsiteY14" fmla="*/ 562242 h 1045024"/>
                <a:gd name="connsiteX15" fmla="*/ 691399 w 1137037"/>
                <a:gd name="connsiteY15" fmla="*/ 807534 h 1045024"/>
                <a:gd name="connsiteX16" fmla="*/ 572420 w 1137037"/>
                <a:gd name="connsiteY16" fmla="*/ 946637 h 1045024"/>
                <a:gd name="connsiteX0" fmla="*/ 446191 w 1010808"/>
                <a:gd name="connsiteY0" fmla="*/ 946637 h 1045038"/>
                <a:gd name="connsiteX1" fmla="*/ 220579 w 1010808"/>
                <a:gd name="connsiteY1" fmla="*/ 979947 h 1045038"/>
                <a:gd name="connsiteX2" fmla="*/ 123141 w 1010808"/>
                <a:gd name="connsiteY2" fmla="*/ 1044255 h 1045038"/>
                <a:gd name="connsiteX3" fmla="*/ 35022 w 1010808"/>
                <a:gd name="connsiteY3" fmla="*/ 932217 h 1045038"/>
                <a:gd name="connsiteX4" fmla="*/ 754346 w 1010808"/>
                <a:gd name="connsiteY4" fmla="*/ 143420 h 1045038"/>
                <a:gd name="connsiteX5" fmla="*/ 602096 w 1010808"/>
                <a:gd name="connsiteY5" fmla="*/ 162467 h 1045038"/>
                <a:gd name="connsiteX6" fmla="*/ 533346 w 1010808"/>
                <a:gd name="connsiteY6" fmla="*/ 78274 h 1045038"/>
                <a:gd name="connsiteX7" fmla="*/ 410085 w 1010808"/>
                <a:gd name="connsiteY7" fmla="*/ 140473 h 1045038"/>
                <a:gd name="connsiteX8" fmla="*/ 282064 w 1010808"/>
                <a:gd name="connsiteY8" fmla="*/ 71526 h 1045038"/>
                <a:gd name="connsiteX9" fmla="*/ 187117 w 1010808"/>
                <a:gd name="connsiteY9" fmla="*/ 10594 h 1045038"/>
                <a:gd name="connsiteX10" fmla="*/ 474629 w 1010808"/>
                <a:gd name="connsiteY10" fmla="*/ 9633 h 1045038"/>
                <a:gd name="connsiteX11" fmla="*/ 764601 w 1010808"/>
                <a:gd name="connsiteY11" fmla="*/ 26347 h 1045038"/>
                <a:gd name="connsiteX12" fmla="*/ 1009485 w 1010808"/>
                <a:gd name="connsiteY12" fmla="*/ 145450 h 1045038"/>
                <a:gd name="connsiteX13" fmla="*/ 850312 w 1010808"/>
                <a:gd name="connsiteY13" fmla="*/ 331215 h 1045038"/>
                <a:gd name="connsiteX14" fmla="*/ 596140 w 1010808"/>
                <a:gd name="connsiteY14" fmla="*/ 562242 h 1045038"/>
                <a:gd name="connsiteX15" fmla="*/ 565170 w 1010808"/>
                <a:gd name="connsiteY15" fmla="*/ 807534 h 1045038"/>
                <a:gd name="connsiteX16" fmla="*/ 446191 w 1010808"/>
                <a:gd name="connsiteY16" fmla="*/ 946637 h 1045038"/>
                <a:gd name="connsiteX0" fmla="*/ 357448 w 922065"/>
                <a:gd name="connsiteY0" fmla="*/ 946637 h 1089868"/>
                <a:gd name="connsiteX1" fmla="*/ 131836 w 922065"/>
                <a:gd name="connsiteY1" fmla="*/ 979947 h 1089868"/>
                <a:gd name="connsiteX2" fmla="*/ 34398 w 922065"/>
                <a:gd name="connsiteY2" fmla="*/ 1044255 h 1089868"/>
                <a:gd name="connsiteX3" fmla="*/ 729813 w 922065"/>
                <a:gd name="connsiteY3" fmla="*/ 222112 h 1089868"/>
                <a:gd name="connsiteX4" fmla="*/ 665603 w 922065"/>
                <a:gd name="connsiteY4" fmla="*/ 143420 h 1089868"/>
                <a:gd name="connsiteX5" fmla="*/ 513353 w 922065"/>
                <a:gd name="connsiteY5" fmla="*/ 162467 h 1089868"/>
                <a:gd name="connsiteX6" fmla="*/ 444603 w 922065"/>
                <a:gd name="connsiteY6" fmla="*/ 78274 h 1089868"/>
                <a:gd name="connsiteX7" fmla="*/ 321342 w 922065"/>
                <a:gd name="connsiteY7" fmla="*/ 140473 h 1089868"/>
                <a:gd name="connsiteX8" fmla="*/ 193321 w 922065"/>
                <a:gd name="connsiteY8" fmla="*/ 71526 h 1089868"/>
                <a:gd name="connsiteX9" fmla="*/ 98374 w 922065"/>
                <a:gd name="connsiteY9" fmla="*/ 10594 h 1089868"/>
                <a:gd name="connsiteX10" fmla="*/ 385886 w 922065"/>
                <a:gd name="connsiteY10" fmla="*/ 9633 h 1089868"/>
                <a:gd name="connsiteX11" fmla="*/ 675858 w 922065"/>
                <a:gd name="connsiteY11" fmla="*/ 26347 h 1089868"/>
                <a:gd name="connsiteX12" fmla="*/ 920742 w 922065"/>
                <a:gd name="connsiteY12" fmla="*/ 145450 h 1089868"/>
                <a:gd name="connsiteX13" fmla="*/ 761569 w 922065"/>
                <a:gd name="connsiteY13" fmla="*/ 331215 h 1089868"/>
                <a:gd name="connsiteX14" fmla="*/ 507397 w 922065"/>
                <a:gd name="connsiteY14" fmla="*/ 562242 h 1089868"/>
                <a:gd name="connsiteX15" fmla="*/ 476427 w 922065"/>
                <a:gd name="connsiteY15" fmla="*/ 807534 h 1089868"/>
                <a:gd name="connsiteX16" fmla="*/ 357448 w 922065"/>
                <a:gd name="connsiteY16" fmla="*/ 946637 h 1089868"/>
                <a:gd name="connsiteX0" fmla="*/ 357448 w 923628"/>
                <a:gd name="connsiteY0" fmla="*/ 946637 h 1089868"/>
                <a:gd name="connsiteX1" fmla="*/ 131836 w 923628"/>
                <a:gd name="connsiteY1" fmla="*/ 979947 h 1089868"/>
                <a:gd name="connsiteX2" fmla="*/ 34398 w 923628"/>
                <a:gd name="connsiteY2" fmla="*/ 1044255 h 1089868"/>
                <a:gd name="connsiteX3" fmla="*/ 729813 w 923628"/>
                <a:gd name="connsiteY3" fmla="*/ 222112 h 1089868"/>
                <a:gd name="connsiteX4" fmla="*/ 665603 w 923628"/>
                <a:gd name="connsiteY4" fmla="*/ 143420 h 1089868"/>
                <a:gd name="connsiteX5" fmla="*/ 513353 w 923628"/>
                <a:gd name="connsiteY5" fmla="*/ 162467 h 1089868"/>
                <a:gd name="connsiteX6" fmla="*/ 444603 w 923628"/>
                <a:gd name="connsiteY6" fmla="*/ 78274 h 1089868"/>
                <a:gd name="connsiteX7" fmla="*/ 321342 w 923628"/>
                <a:gd name="connsiteY7" fmla="*/ 140473 h 1089868"/>
                <a:gd name="connsiteX8" fmla="*/ 193321 w 923628"/>
                <a:gd name="connsiteY8" fmla="*/ 71526 h 1089868"/>
                <a:gd name="connsiteX9" fmla="*/ 98374 w 923628"/>
                <a:gd name="connsiteY9" fmla="*/ 10594 h 1089868"/>
                <a:gd name="connsiteX10" fmla="*/ 385886 w 923628"/>
                <a:gd name="connsiteY10" fmla="*/ 9633 h 1089868"/>
                <a:gd name="connsiteX11" fmla="*/ 675858 w 923628"/>
                <a:gd name="connsiteY11" fmla="*/ 26347 h 1089868"/>
                <a:gd name="connsiteX12" fmla="*/ 920742 w 923628"/>
                <a:gd name="connsiteY12" fmla="*/ 145450 h 1089868"/>
                <a:gd name="connsiteX13" fmla="*/ 507397 w 923628"/>
                <a:gd name="connsiteY13" fmla="*/ 562242 h 1089868"/>
                <a:gd name="connsiteX14" fmla="*/ 476427 w 923628"/>
                <a:gd name="connsiteY14" fmla="*/ 807534 h 1089868"/>
                <a:gd name="connsiteX15" fmla="*/ 357448 w 923628"/>
                <a:gd name="connsiteY15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476427 w 924617"/>
                <a:gd name="connsiteY13" fmla="*/ 807534 h 1089868"/>
                <a:gd name="connsiteX14" fmla="*/ 357448 w 924617"/>
                <a:gd name="connsiteY14" fmla="*/ 946637 h 1089868"/>
                <a:gd name="connsiteX0" fmla="*/ 357448 w 924617"/>
                <a:gd name="connsiteY0" fmla="*/ 946637 h 1089868"/>
                <a:gd name="connsiteX1" fmla="*/ 131836 w 924617"/>
                <a:gd name="connsiteY1" fmla="*/ 979947 h 1089868"/>
                <a:gd name="connsiteX2" fmla="*/ 34398 w 924617"/>
                <a:gd name="connsiteY2" fmla="*/ 1044255 h 1089868"/>
                <a:gd name="connsiteX3" fmla="*/ 729813 w 924617"/>
                <a:gd name="connsiteY3" fmla="*/ 222112 h 1089868"/>
                <a:gd name="connsiteX4" fmla="*/ 665603 w 924617"/>
                <a:gd name="connsiteY4" fmla="*/ 143420 h 1089868"/>
                <a:gd name="connsiteX5" fmla="*/ 513353 w 924617"/>
                <a:gd name="connsiteY5" fmla="*/ 162467 h 1089868"/>
                <a:gd name="connsiteX6" fmla="*/ 444603 w 924617"/>
                <a:gd name="connsiteY6" fmla="*/ 78274 h 1089868"/>
                <a:gd name="connsiteX7" fmla="*/ 321342 w 924617"/>
                <a:gd name="connsiteY7" fmla="*/ 140473 h 1089868"/>
                <a:gd name="connsiteX8" fmla="*/ 193321 w 924617"/>
                <a:gd name="connsiteY8" fmla="*/ 71526 h 1089868"/>
                <a:gd name="connsiteX9" fmla="*/ 98374 w 924617"/>
                <a:gd name="connsiteY9" fmla="*/ 10594 h 1089868"/>
                <a:gd name="connsiteX10" fmla="*/ 385886 w 924617"/>
                <a:gd name="connsiteY10" fmla="*/ 9633 h 1089868"/>
                <a:gd name="connsiteX11" fmla="*/ 675858 w 924617"/>
                <a:gd name="connsiteY11" fmla="*/ 26347 h 1089868"/>
                <a:gd name="connsiteX12" fmla="*/ 920742 w 924617"/>
                <a:gd name="connsiteY12" fmla="*/ 145450 h 1089868"/>
                <a:gd name="connsiteX13" fmla="*/ 357448 w 924617"/>
                <a:gd name="connsiteY13" fmla="*/ 946637 h 1089868"/>
                <a:gd name="connsiteX0" fmla="*/ 938405 w 942280"/>
                <a:gd name="connsiteY0" fmla="*/ 145450 h 1119344"/>
                <a:gd name="connsiteX1" fmla="*/ 149499 w 942280"/>
                <a:gd name="connsiteY1" fmla="*/ 979947 h 1119344"/>
                <a:gd name="connsiteX2" fmla="*/ 52061 w 942280"/>
                <a:gd name="connsiteY2" fmla="*/ 1044255 h 1119344"/>
                <a:gd name="connsiteX3" fmla="*/ 747476 w 942280"/>
                <a:gd name="connsiteY3" fmla="*/ 222112 h 1119344"/>
                <a:gd name="connsiteX4" fmla="*/ 683266 w 942280"/>
                <a:gd name="connsiteY4" fmla="*/ 143420 h 1119344"/>
                <a:gd name="connsiteX5" fmla="*/ 531016 w 942280"/>
                <a:gd name="connsiteY5" fmla="*/ 162467 h 1119344"/>
                <a:gd name="connsiteX6" fmla="*/ 462266 w 942280"/>
                <a:gd name="connsiteY6" fmla="*/ 78274 h 1119344"/>
                <a:gd name="connsiteX7" fmla="*/ 339005 w 942280"/>
                <a:gd name="connsiteY7" fmla="*/ 140473 h 1119344"/>
                <a:gd name="connsiteX8" fmla="*/ 210984 w 942280"/>
                <a:gd name="connsiteY8" fmla="*/ 71526 h 1119344"/>
                <a:gd name="connsiteX9" fmla="*/ 116037 w 942280"/>
                <a:gd name="connsiteY9" fmla="*/ 10594 h 1119344"/>
                <a:gd name="connsiteX10" fmla="*/ 403549 w 942280"/>
                <a:gd name="connsiteY10" fmla="*/ 9633 h 1119344"/>
                <a:gd name="connsiteX11" fmla="*/ 693521 w 942280"/>
                <a:gd name="connsiteY11" fmla="*/ 26347 h 1119344"/>
                <a:gd name="connsiteX12" fmla="*/ 938405 w 942280"/>
                <a:gd name="connsiteY12" fmla="*/ 145450 h 1119344"/>
                <a:gd name="connsiteX0" fmla="*/ 887523 w 891398"/>
                <a:gd name="connsiteY0" fmla="*/ 145450 h 1044431"/>
                <a:gd name="connsiteX1" fmla="*/ 1179 w 891398"/>
                <a:gd name="connsiteY1" fmla="*/ 1044255 h 1044431"/>
                <a:gd name="connsiteX2" fmla="*/ 696594 w 891398"/>
                <a:gd name="connsiteY2" fmla="*/ 222112 h 1044431"/>
                <a:gd name="connsiteX3" fmla="*/ 632384 w 891398"/>
                <a:gd name="connsiteY3" fmla="*/ 143420 h 1044431"/>
                <a:gd name="connsiteX4" fmla="*/ 480134 w 891398"/>
                <a:gd name="connsiteY4" fmla="*/ 162467 h 1044431"/>
                <a:gd name="connsiteX5" fmla="*/ 411384 w 891398"/>
                <a:gd name="connsiteY5" fmla="*/ 78274 h 1044431"/>
                <a:gd name="connsiteX6" fmla="*/ 288123 w 891398"/>
                <a:gd name="connsiteY6" fmla="*/ 140473 h 1044431"/>
                <a:gd name="connsiteX7" fmla="*/ 160102 w 891398"/>
                <a:gd name="connsiteY7" fmla="*/ 71526 h 1044431"/>
                <a:gd name="connsiteX8" fmla="*/ 65155 w 891398"/>
                <a:gd name="connsiteY8" fmla="*/ 10594 h 1044431"/>
                <a:gd name="connsiteX9" fmla="*/ 352667 w 891398"/>
                <a:gd name="connsiteY9" fmla="*/ 9633 h 1044431"/>
                <a:gd name="connsiteX10" fmla="*/ 642639 w 891398"/>
                <a:gd name="connsiteY10" fmla="*/ 26347 h 1044431"/>
                <a:gd name="connsiteX11" fmla="*/ 887523 w 891398"/>
                <a:gd name="connsiteY11" fmla="*/ 145450 h 1044431"/>
                <a:gd name="connsiteX0" fmla="*/ 822368 w 826243"/>
                <a:gd name="connsiteY0" fmla="*/ 145450 h 222113"/>
                <a:gd name="connsiteX1" fmla="*/ 631439 w 826243"/>
                <a:gd name="connsiteY1" fmla="*/ 222112 h 222113"/>
                <a:gd name="connsiteX2" fmla="*/ 567229 w 826243"/>
                <a:gd name="connsiteY2" fmla="*/ 143420 h 222113"/>
                <a:gd name="connsiteX3" fmla="*/ 414979 w 826243"/>
                <a:gd name="connsiteY3" fmla="*/ 162467 h 222113"/>
                <a:gd name="connsiteX4" fmla="*/ 346229 w 826243"/>
                <a:gd name="connsiteY4" fmla="*/ 78274 h 222113"/>
                <a:gd name="connsiteX5" fmla="*/ 222968 w 826243"/>
                <a:gd name="connsiteY5" fmla="*/ 140473 h 222113"/>
                <a:gd name="connsiteX6" fmla="*/ 94947 w 826243"/>
                <a:gd name="connsiteY6" fmla="*/ 71526 h 222113"/>
                <a:gd name="connsiteX7" fmla="*/ 0 w 826243"/>
                <a:gd name="connsiteY7" fmla="*/ 10594 h 222113"/>
                <a:gd name="connsiteX8" fmla="*/ 287512 w 826243"/>
                <a:gd name="connsiteY8" fmla="*/ 9633 h 222113"/>
                <a:gd name="connsiteX9" fmla="*/ 577484 w 826243"/>
                <a:gd name="connsiteY9" fmla="*/ 26347 h 222113"/>
                <a:gd name="connsiteX10" fmla="*/ 822368 w 826243"/>
                <a:gd name="connsiteY10" fmla="*/ 145450 h 222113"/>
                <a:gd name="connsiteX0" fmla="*/ 822368 w 826684"/>
                <a:gd name="connsiteY0" fmla="*/ 145450 h 207817"/>
                <a:gd name="connsiteX1" fmla="*/ 721664 w 826684"/>
                <a:gd name="connsiteY1" fmla="*/ 207815 h 207817"/>
                <a:gd name="connsiteX2" fmla="*/ 567229 w 826684"/>
                <a:gd name="connsiteY2" fmla="*/ 143420 h 207817"/>
                <a:gd name="connsiteX3" fmla="*/ 414979 w 826684"/>
                <a:gd name="connsiteY3" fmla="*/ 162467 h 207817"/>
                <a:gd name="connsiteX4" fmla="*/ 346229 w 826684"/>
                <a:gd name="connsiteY4" fmla="*/ 78274 h 207817"/>
                <a:gd name="connsiteX5" fmla="*/ 222968 w 826684"/>
                <a:gd name="connsiteY5" fmla="*/ 140473 h 207817"/>
                <a:gd name="connsiteX6" fmla="*/ 94947 w 826684"/>
                <a:gd name="connsiteY6" fmla="*/ 71526 h 207817"/>
                <a:gd name="connsiteX7" fmla="*/ 0 w 826684"/>
                <a:gd name="connsiteY7" fmla="*/ 10594 h 207817"/>
                <a:gd name="connsiteX8" fmla="*/ 287512 w 826684"/>
                <a:gd name="connsiteY8" fmla="*/ 9633 h 207817"/>
                <a:gd name="connsiteX9" fmla="*/ 577484 w 826684"/>
                <a:gd name="connsiteY9" fmla="*/ 26347 h 207817"/>
                <a:gd name="connsiteX10" fmla="*/ 822368 w 826684"/>
                <a:gd name="connsiteY10" fmla="*/ 145450 h 207817"/>
                <a:gd name="connsiteX0" fmla="*/ 817101 w 821612"/>
                <a:gd name="connsiteY0" fmla="*/ 114927 h 208075"/>
                <a:gd name="connsiteX1" fmla="*/ 721664 w 821612"/>
                <a:gd name="connsiteY1" fmla="*/ 207815 h 208075"/>
                <a:gd name="connsiteX2" fmla="*/ 567229 w 821612"/>
                <a:gd name="connsiteY2" fmla="*/ 143420 h 208075"/>
                <a:gd name="connsiteX3" fmla="*/ 414979 w 821612"/>
                <a:gd name="connsiteY3" fmla="*/ 162467 h 208075"/>
                <a:gd name="connsiteX4" fmla="*/ 346229 w 821612"/>
                <a:gd name="connsiteY4" fmla="*/ 78274 h 208075"/>
                <a:gd name="connsiteX5" fmla="*/ 222968 w 821612"/>
                <a:gd name="connsiteY5" fmla="*/ 140473 h 208075"/>
                <a:gd name="connsiteX6" fmla="*/ 94947 w 821612"/>
                <a:gd name="connsiteY6" fmla="*/ 71526 h 208075"/>
                <a:gd name="connsiteX7" fmla="*/ 0 w 821612"/>
                <a:gd name="connsiteY7" fmla="*/ 10594 h 208075"/>
                <a:gd name="connsiteX8" fmla="*/ 287512 w 821612"/>
                <a:gd name="connsiteY8" fmla="*/ 9633 h 208075"/>
                <a:gd name="connsiteX9" fmla="*/ 577484 w 821612"/>
                <a:gd name="connsiteY9" fmla="*/ 26347 h 208075"/>
                <a:gd name="connsiteX10" fmla="*/ 817101 w 821612"/>
                <a:gd name="connsiteY10" fmla="*/ 114927 h 208075"/>
                <a:gd name="connsiteX0" fmla="*/ 817101 w 882697"/>
                <a:gd name="connsiteY0" fmla="*/ 114927 h 172610"/>
                <a:gd name="connsiteX1" fmla="*/ 865721 w 882697"/>
                <a:gd name="connsiteY1" fmla="*/ 148918 h 172610"/>
                <a:gd name="connsiteX2" fmla="*/ 567229 w 882697"/>
                <a:gd name="connsiteY2" fmla="*/ 143420 h 172610"/>
                <a:gd name="connsiteX3" fmla="*/ 414979 w 882697"/>
                <a:gd name="connsiteY3" fmla="*/ 162467 h 172610"/>
                <a:gd name="connsiteX4" fmla="*/ 346229 w 882697"/>
                <a:gd name="connsiteY4" fmla="*/ 78274 h 172610"/>
                <a:gd name="connsiteX5" fmla="*/ 222968 w 882697"/>
                <a:gd name="connsiteY5" fmla="*/ 140473 h 172610"/>
                <a:gd name="connsiteX6" fmla="*/ 94947 w 882697"/>
                <a:gd name="connsiteY6" fmla="*/ 71526 h 172610"/>
                <a:gd name="connsiteX7" fmla="*/ 0 w 882697"/>
                <a:gd name="connsiteY7" fmla="*/ 10594 h 172610"/>
                <a:gd name="connsiteX8" fmla="*/ 287512 w 882697"/>
                <a:gd name="connsiteY8" fmla="*/ 9633 h 172610"/>
                <a:gd name="connsiteX9" fmla="*/ 577484 w 882697"/>
                <a:gd name="connsiteY9" fmla="*/ 26347 h 172610"/>
                <a:gd name="connsiteX10" fmla="*/ 817101 w 882697"/>
                <a:gd name="connsiteY10" fmla="*/ 114927 h 172610"/>
                <a:gd name="connsiteX0" fmla="*/ 831267 w 887028"/>
                <a:gd name="connsiteY0" fmla="*/ 71353 h 172610"/>
                <a:gd name="connsiteX1" fmla="*/ 865721 w 887028"/>
                <a:gd name="connsiteY1" fmla="*/ 148918 h 172610"/>
                <a:gd name="connsiteX2" fmla="*/ 567229 w 887028"/>
                <a:gd name="connsiteY2" fmla="*/ 143420 h 172610"/>
                <a:gd name="connsiteX3" fmla="*/ 414979 w 887028"/>
                <a:gd name="connsiteY3" fmla="*/ 162467 h 172610"/>
                <a:gd name="connsiteX4" fmla="*/ 346229 w 887028"/>
                <a:gd name="connsiteY4" fmla="*/ 78274 h 172610"/>
                <a:gd name="connsiteX5" fmla="*/ 222968 w 887028"/>
                <a:gd name="connsiteY5" fmla="*/ 140473 h 172610"/>
                <a:gd name="connsiteX6" fmla="*/ 94947 w 887028"/>
                <a:gd name="connsiteY6" fmla="*/ 71526 h 172610"/>
                <a:gd name="connsiteX7" fmla="*/ 0 w 887028"/>
                <a:gd name="connsiteY7" fmla="*/ 10594 h 172610"/>
                <a:gd name="connsiteX8" fmla="*/ 287512 w 887028"/>
                <a:gd name="connsiteY8" fmla="*/ 9633 h 172610"/>
                <a:gd name="connsiteX9" fmla="*/ 577484 w 887028"/>
                <a:gd name="connsiteY9" fmla="*/ 26347 h 172610"/>
                <a:gd name="connsiteX10" fmla="*/ 831267 w 887028"/>
                <a:gd name="connsiteY10" fmla="*/ 71353 h 172610"/>
                <a:gd name="connsiteX0" fmla="*/ 831267 w 886844"/>
                <a:gd name="connsiteY0" fmla="*/ 72636 h 173893"/>
                <a:gd name="connsiteX1" fmla="*/ 865721 w 886844"/>
                <a:gd name="connsiteY1" fmla="*/ 150201 h 173893"/>
                <a:gd name="connsiteX2" fmla="*/ 567229 w 886844"/>
                <a:gd name="connsiteY2" fmla="*/ 144703 h 173893"/>
                <a:gd name="connsiteX3" fmla="*/ 414979 w 886844"/>
                <a:gd name="connsiteY3" fmla="*/ 163750 h 173893"/>
                <a:gd name="connsiteX4" fmla="*/ 346229 w 886844"/>
                <a:gd name="connsiteY4" fmla="*/ 79557 h 173893"/>
                <a:gd name="connsiteX5" fmla="*/ 222968 w 886844"/>
                <a:gd name="connsiteY5" fmla="*/ 141756 h 173893"/>
                <a:gd name="connsiteX6" fmla="*/ 94947 w 886844"/>
                <a:gd name="connsiteY6" fmla="*/ 72809 h 173893"/>
                <a:gd name="connsiteX7" fmla="*/ 0 w 886844"/>
                <a:gd name="connsiteY7" fmla="*/ 11877 h 173893"/>
                <a:gd name="connsiteX8" fmla="*/ 287512 w 886844"/>
                <a:gd name="connsiteY8" fmla="*/ 10916 h 173893"/>
                <a:gd name="connsiteX9" fmla="*/ 582346 w 886844"/>
                <a:gd name="connsiteY9" fmla="*/ 55806 h 173893"/>
                <a:gd name="connsiteX10" fmla="*/ 831267 w 886844"/>
                <a:gd name="connsiteY10" fmla="*/ 72636 h 173893"/>
                <a:gd name="connsiteX0" fmla="*/ 831267 w 886844"/>
                <a:gd name="connsiteY0" fmla="*/ 72636 h 177078"/>
                <a:gd name="connsiteX1" fmla="*/ 865721 w 886844"/>
                <a:gd name="connsiteY1" fmla="*/ 150201 h 177078"/>
                <a:gd name="connsiteX2" fmla="*/ 567229 w 886844"/>
                <a:gd name="connsiteY2" fmla="*/ 144703 h 177078"/>
                <a:gd name="connsiteX3" fmla="*/ 414979 w 886844"/>
                <a:gd name="connsiteY3" fmla="*/ 163750 h 177078"/>
                <a:gd name="connsiteX4" fmla="*/ 346229 w 886844"/>
                <a:gd name="connsiteY4" fmla="*/ 79557 h 177078"/>
                <a:gd name="connsiteX5" fmla="*/ 222968 w 886844"/>
                <a:gd name="connsiteY5" fmla="*/ 141756 h 177078"/>
                <a:gd name="connsiteX6" fmla="*/ 23782 w 886844"/>
                <a:gd name="connsiteY6" fmla="*/ 177078 h 177078"/>
                <a:gd name="connsiteX7" fmla="*/ 0 w 886844"/>
                <a:gd name="connsiteY7" fmla="*/ 11877 h 177078"/>
                <a:gd name="connsiteX8" fmla="*/ 287512 w 886844"/>
                <a:gd name="connsiteY8" fmla="*/ 10916 h 177078"/>
                <a:gd name="connsiteX9" fmla="*/ 582346 w 886844"/>
                <a:gd name="connsiteY9" fmla="*/ 55806 h 177078"/>
                <a:gd name="connsiteX10" fmla="*/ 831267 w 886844"/>
                <a:gd name="connsiteY10" fmla="*/ 72636 h 177078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543447 w 863062"/>
                <a:gd name="connsiteY2" fmla="*/ 134685 h 167060"/>
                <a:gd name="connsiteX3" fmla="*/ 391197 w 863062"/>
                <a:gd name="connsiteY3" fmla="*/ 153732 h 167060"/>
                <a:gd name="connsiteX4" fmla="*/ 322447 w 863062"/>
                <a:gd name="connsiteY4" fmla="*/ 69539 h 167060"/>
                <a:gd name="connsiteX5" fmla="*/ 199186 w 863062"/>
                <a:gd name="connsiteY5" fmla="*/ 131738 h 167060"/>
                <a:gd name="connsiteX6" fmla="*/ 0 w 863062"/>
                <a:gd name="connsiteY6" fmla="*/ 167060 h 167060"/>
                <a:gd name="connsiteX7" fmla="*/ 61486 w 863062"/>
                <a:gd name="connsiteY7" fmla="*/ 91029 h 167060"/>
                <a:gd name="connsiteX8" fmla="*/ 263730 w 863062"/>
                <a:gd name="connsiteY8" fmla="*/ 898 h 167060"/>
                <a:gd name="connsiteX9" fmla="*/ 558564 w 863062"/>
                <a:gd name="connsiteY9" fmla="*/ 45788 h 167060"/>
                <a:gd name="connsiteX10" fmla="*/ 807485 w 863062"/>
                <a:gd name="connsiteY10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63062"/>
                <a:gd name="connsiteY0" fmla="*/ 62618 h 167060"/>
                <a:gd name="connsiteX1" fmla="*/ 841939 w 863062"/>
                <a:gd name="connsiteY1" fmla="*/ 140183 h 167060"/>
                <a:gd name="connsiteX2" fmla="*/ 679340 w 863062"/>
                <a:gd name="connsiteY2" fmla="*/ 135982 h 167060"/>
                <a:gd name="connsiteX3" fmla="*/ 543447 w 863062"/>
                <a:gd name="connsiteY3" fmla="*/ 134685 h 167060"/>
                <a:gd name="connsiteX4" fmla="*/ 391197 w 863062"/>
                <a:gd name="connsiteY4" fmla="*/ 153732 h 167060"/>
                <a:gd name="connsiteX5" fmla="*/ 322447 w 863062"/>
                <a:gd name="connsiteY5" fmla="*/ 69539 h 167060"/>
                <a:gd name="connsiteX6" fmla="*/ 199186 w 863062"/>
                <a:gd name="connsiteY6" fmla="*/ 131738 h 167060"/>
                <a:gd name="connsiteX7" fmla="*/ 0 w 863062"/>
                <a:gd name="connsiteY7" fmla="*/ 167060 h 167060"/>
                <a:gd name="connsiteX8" fmla="*/ 61486 w 863062"/>
                <a:gd name="connsiteY8" fmla="*/ 91029 h 167060"/>
                <a:gd name="connsiteX9" fmla="*/ 263730 w 863062"/>
                <a:gd name="connsiteY9" fmla="*/ 898 h 167060"/>
                <a:gd name="connsiteX10" fmla="*/ 558564 w 863062"/>
                <a:gd name="connsiteY10" fmla="*/ 45788 h 167060"/>
                <a:gd name="connsiteX11" fmla="*/ 807485 w 863062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961"/>
                <a:gd name="connsiteY0" fmla="*/ 62618 h 167060"/>
                <a:gd name="connsiteX1" fmla="*/ 841939 w 852961"/>
                <a:gd name="connsiteY1" fmla="*/ 140183 h 167060"/>
                <a:gd name="connsiteX2" fmla="*/ 679837 w 852961"/>
                <a:gd name="connsiteY2" fmla="*/ 152825 h 167060"/>
                <a:gd name="connsiteX3" fmla="*/ 543447 w 852961"/>
                <a:gd name="connsiteY3" fmla="*/ 134685 h 167060"/>
                <a:gd name="connsiteX4" fmla="*/ 391197 w 852961"/>
                <a:gd name="connsiteY4" fmla="*/ 153732 h 167060"/>
                <a:gd name="connsiteX5" fmla="*/ 322447 w 852961"/>
                <a:gd name="connsiteY5" fmla="*/ 69539 h 167060"/>
                <a:gd name="connsiteX6" fmla="*/ 199186 w 852961"/>
                <a:gd name="connsiteY6" fmla="*/ 131738 h 167060"/>
                <a:gd name="connsiteX7" fmla="*/ 0 w 852961"/>
                <a:gd name="connsiteY7" fmla="*/ 167060 h 167060"/>
                <a:gd name="connsiteX8" fmla="*/ 61486 w 852961"/>
                <a:gd name="connsiteY8" fmla="*/ 91029 h 167060"/>
                <a:gd name="connsiteX9" fmla="*/ 263730 w 852961"/>
                <a:gd name="connsiteY9" fmla="*/ 898 h 167060"/>
                <a:gd name="connsiteX10" fmla="*/ 558564 w 852961"/>
                <a:gd name="connsiteY10" fmla="*/ 45788 h 167060"/>
                <a:gd name="connsiteX11" fmla="*/ 807485 w 852961"/>
                <a:gd name="connsiteY11" fmla="*/ 62618 h 167060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2447 w 852638"/>
                <a:gd name="connsiteY5" fmla="*/ 69539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68185"/>
                <a:gd name="connsiteX1" fmla="*/ 841939 w 852638"/>
                <a:gd name="connsiteY1" fmla="*/ 140183 h 168185"/>
                <a:gd name="connsiteX2" fmla="*/ 684202 w 852638"/>
                <a:gd name="connsiteY2" fmla="*/ 164158 h 168185"/>
                <a:gd name="connsiteX3" fmla="*/ 543447 w 852638"/>
                <a:gd name="connsiteY3" fmla="*/ 134685 h 168185"/>
                <a:gd name="connsiteX4" fmla="*/ 391197 w 852638"/>
                <a:gd name="connsiteY4" fmla="*/ 153732 h 168185"/>
                <a:gd name="connsiteX5" fmla="*/ 329334 w 852638"/>
                <a:gd name="connsiteY5" fmla="*/ 109454 h 168185"/>
                <a:gd name="connsiteX6" fmla="*/ 199186 w 852638"/>
                <a:gd name="connsiteY6" fmla="*/ 131738 h 168185"/>
                <a:gd name="connsiteX7" fmla="*/ 0 w 852638"/>
                <a:gd name="connsiteY7" fmla="*/ 167060 h 168185"/>
                <a:gd name="connsiteX8" fmla="*/ 61486 w 852638"/>
                <a:gd name="connsiteY8" fmla="*/ 91029 h 168185"/>
                <a:gd name="connsiteX9" fmla="*/ 263730 w 852638"/>
                <a:gd name="connsiteY9" fmla="*/ 898 h 168185"/>
                <a:gd name="connsiteX10" fmla="*/ 558564 w 852638"/>
                <a:gd name="connsiteY10" fmla="*/ 45788 h 168185"/>
                <a:gd name="connsiteX11" fmla="*/ 807485 w 852638"/>
                <a:gd name="connsiteY11" fmla="*/ 62618 h 168185"/>
                <a:gd name="connsiteX0" fmla="*/ 807485 w 852638"/>
                <a:gd name="connsiteY0" fmla="*/ 62618 h 198861"/>
                <a:gd name="connsiteX1" fmla="*/ 841939 w 852638"/>
                <a:gd name="connsiteY1" fmla="*/ 140183 h 198861"/>
                <a:gd name="connsiteX2" fmla="*/ 684202 w 852638"/>
                <a:gd name="connsiteY2" fmla="*/ 164158 h 198861"/>
                <a:gd name="connsiteX3" fmla="*/ 543447 w 852638"/>
                <a:gd name="connsiteY3" fmla="*/ 134685 h 198861"/>
                <a:gd name="connsiteX4" fmla="*/ 410997 w 852638"/>
                <a:gd name="connsiteY4" fmla="*/ 198658 h 198861"/>
                <a:gd name="connsiteX5" fmla="*/ 329334 w 852638"/>
                <a:gd name="connsiteY5" fmla="*/ 109454 h 198861"/>
                <a:gd name="connsiteX6" fmla="*/ 199186 w 852638"/>
                <a:gd name="connsiteY6" fmla="*/ 131738 h 198861"/>
                <a:gd name="connsiteX7" fmla="*/ 0 w 852638"/>
                <a:gd name="connsiteY7" fmla="*/ 167060 h 198861"/>
                <a:gd name="connsiteX8" fmla="*/ 61486 w 852638"/>
                <a:gd name="connsiteY8" fmla="*/ 91029 h 198861"/>
                <a:gd name="connsiteX9" fmla="*/ 263730 w 852638"/>
                <a:gd name="connsiteY9" fmla="*/ 898 h 198861"/>
                <a:gd name="connsiteX10" fmla="*/ 558564 w 852638"/>
                <a:gd name="connsiteY10" fmla="*/ 45788 h 198861"/>
                <a:gd name="connsiteX11" fmla="*/ 807485 w 852638"/>
                <a:gd name="connsiteY11" fmla="*/ 62618 h 198861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6"/>
                <a:gd name="connsiteX1" fmla="*/ 841939 w 852638"/>
                <a:gd name="connsiteY1" fmla="*/ 140183 h 198676"/>
                <a:gd name="connsiteX2" fmla="*/ 684202 w 852638"/>
                <a:gd name="connsiteY2" fmla="*/ 164158 h 198676"/>
                <a:gd name="connsiteX3" fmla="*/ 543447 w 852638"/>
                <a:gd name="connsiteY3" fmla="*/ 134685 h 198676"/>
                <a:gd name="connsiteX4" fmla="*/ 410997 w 852638"/>
                <a:gd name="connsiteY4" fmla="*/ 198658 h 198676"/>
                <a:gd name="connsiteX5" fmla="*/ 327582 w 852638"/>
                <a:gd name="connsiteY5" fmla="*/ 141197 h 198676"/>
                <a:gd name="connsiteX6" fmla="*/ 199186 w 852638"/>
                <a:gd name="connsiteY6" fmla="*/ 131738 h 198676"/>
                <a:gd name="connsiteX7" fmla="*/ 0 w 852638"/>
                <a:gd name="connsiteY7" fmla="*/ 167060 h 198676"/>
                <a:gd name="connsiteX8" fmla="*/ 61486 w 852638"/>
                <a:gd name="connsiteY8" fmla="*/ 91029 h 198676"/>
                <a:gd name="connsiteX9" fmla="*/ 263730 w 852638"/>
                <a:gd name="connsiteY9" fmla="*/ 898 h 198676"/>
                <a:gd name="connsiteX10" fmla="*/ 558564 w 852638"/>
                <a:gd name="connsiteY10" fmla="*/ 45788 h 198676"/>
                <a:gd name="connsiteX11" fmla="*/ 807485 w 852638"/>
                <a:gd name="connsiteY11" fmla="*/ 62618 h 198676"/>
                <a:gd name="connsiteX0" fmla="*/ 807485 w 852638"/>
                <a:gd name="connsiteY0" fmla="*/ 62618 h 198673"/>
                <a:gd name="connsiteX1" fmla="*/ 841939 w 852638"/>
                <a:gd name="connsiteY1" fmla="*/ 140183 h 198673"/>
                <a:gd name="connsiteX2" fmla="*/ 684202 w 852638"/>
                <a:gd name="connsiteY2" fmla="*/ 164158 h 198673"/>
                <a:gd name="connsiteX3" fmla="*/ 543447 w 852638"/>
                <a:gd name="connsiteY3" fmla="*/ 134685 h 198673"/>
                <a:gd name="connsiteX4" fmla="*/ 410997 w 852638"/>
                <a:gd name="connsiteY4" fmla="*/ 198658 h 198673"/>
                <a:gd name="connsiteX5" fmla="*/ 327582 w 852638"/>
                <a:gd name="connsiteY5" fmla="*/ 141197 h 198673"/>
                <a:gd name="connsiteX6" fmla="*/ 176874 w 852638"/>
                <a:gd name="connsiteY6" fmla="*/ 183984 h 198673"/>
                <a:gd name="connsiteX7" fmla="*/ 0 w 852638"/>
                <a:gd name="connsiteY7" fmla="*/ 167060 h 198673"/>
                <a:gd name="connsiteX8" fmla="*/ 61486 w 852638"/>
                <a:gd name="connsiteY8" fmla="*/ 91029 h 198673"/>
                <a:gd name="connsiteX9" fmla="*/ 263730 w 852638"/>
                <a:gd name="connsiteY9" fmla="*/ 898 h 198673"/>
                <a:gd name="connsiteX10" fmla="*/ 558564 w 852638"/>
                <a:gd name="connsiteY10" fmla="*/ 45788 h 198673"/>
                <a:gd name="connsiteX11" fmla="*/ 807485 w 852638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974544 w 1019697"/>
                <a:gd name="connsiteY0" fmla="*/ 62618 h 198673"/>
                <a:gd name="connsiteX1" fmla="*/ 1008998 w 1019697"/>
                <a:gd name="connsiteY1" fmla="*/ 140183 h 198673"/>
                <a:gd name="connsiteX2" fmla="*/ 851261 w 1019697"/>
                <a:gd name="connsiteY2" fmla="*/ 164158 h 198673"/>
                <a:gd name="connsiteX3" fmla="*/ 710506 w 1019697"/>
                <a:gd name="connsiteY3" fmla="*/ 134685 h 198673"/>
                <a:gd name="connsiteX4" fmla="*/ 578056 w 1019697"/>
                <a:gd name="connsiteY4" fmla="*/ 198658 h 198673"/>
                <a:gd name="connsiteX5" fmla="*/ 494641 w 1019697"/>
                <a:gd name="connsiteY5" fmla="*/ 141197 h 198673"/>
                <a:gd name="connsiteX6" fmla="*/ 343933 w 1019697"/>
                <a:gd name="connsiteY6" fmla="*/ 183984 h 198673"/>
                <a:gd name="connsiteX7" fmla="*/ 0 w 1019697"/>
                <a:gd name="connsiteY7" fmla="*/ 106616 h 198673"/>
                <a:gd name="connsiteX8" fmla="*/ 228545 w 1019697"/>
                <a:gd name="connsiteY8" fmla="*/ 91029 h 198673"/>
                <a:gd name="connsiteX9" fmla="*/ 430789 w 1019697"/>
                <a:gd name="connsiteY9" fmla="*/ 898 h 198673"/>
                <a:gd name="connsiteX10" fmla="*/ 725623 w 1019697"/>
                <a:gd name="connsiteY10" fmla="*/ 45788 h 198673"/>
                <a:gd name="connsiteX11" fmla="*/ 974544 w 1019697"/>
                <a:gd name="connsiteY11" fmla="*/ 62618 h 198673"/>
                <a:gd name="connsiteX0" fmla="*/ 760694 w 805847"/>
                <a:gd name="connsiteY0" fmla="*/ 62618 h 198673"/>
                <a:gd name="connsiteX1" fmla="*/ 795148 w 805847"/>
                <a:gd name="connsiteY1" fmla="*/ 140183 h 198673"/>
                <a:gd name="connsiteX2" fmla="*/ 637411 w 805847"/>
                <a:gd name="connsiteY2" fmla="*/ 164158 h 198673"/>
                <a:gd name="connsiteX3" fmla="*/ 496656 w 805847"/>
                <a:gd name="connsiteY3" fmla="*/ 134685 h 198673"/>
                <a:gd name="connsiteX4" fmla="*/ 364206 w 805847"/>
                <a:gd name="connsiteY4" fmla="*/ 198658 h 198673"/>
                <a:gd name="connsiteX5" fmla="*/ 280791 w 805847"/>
                <a:gd name="connsiteY5" fmla="*/ 141197 h 198673"/>
                <a:gd name="connsiteX6" fmla="*/ 130083 w 805847"/>
                <a:gd name="connsiteY6" fmla="*/ 183984 h 198673"/>
                <a:gd name="connsiteX7" fmla="*/ 0 w 805847"/>
                <a:gd name="connsiteY7" fmla="*/ 158927 h 198673"/>
                <a:gd name="connsiteX8" fmla="*/ 14695 w 805847"/>
                <a:gd name="connsiteY8" fmla="*/ 91029 h 198673"/>
                <a:gd name="connsiteX9" fmla="*/ 216939 w 805847"/>
                <a:gd name="connsiteY9" fmla="*/ 898 h 198673"/>
                <a:gd name="connsiteX10" fmla="*/ 511773 w 805847"/>
                <a:gd name="connsiteY10" fmla="*/ 45788 h 198673"/>
                <a:gd name="connsiteX11" fmla="*/ 760694 w 805847"/>
                <a:gd name="connsiteY11" fmla="*/ 62618 h 198673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721 h 240776"/>
                <a:gd name="connsiteX1" fmla="*/ 795148 w 805847"/>
                <a:gd name="connsiteY1" fmla="*/ 182286 h 240776"/>
                <a:gd name="connsiteX2" fmla="*/ 637411 w 805847"/>
                <a:gd name="connsiteY2" fmla="*/ 206261 h 240776"/>
                <a:gd name="connsiteX3" fmla="*/ 496656 w 805847"/>
                <a:gd name="connsiteY3" fmla="*/ 176788 h 240776"/>
                <a:gd name="connsiteX4" fmla="*/ 364206 w 805847"/>
                <a:gd name="connsiteY4" fmla="*/ 240761 h 240776"/>
                <a:gd name="connsiteX5" fmla="*/ 280791 w 805847"/>
                <a:gd name="connsiteY5" fmla="*/ 183300 h 240776"/>
                <a:gd name="connsiteX6" fmla="*/ 130083 w 805847"/>
                <a:gd name="connsiteY6" fmla="*/ 226087 h 240776"/>
                <a:gd name="connsiteX7" fmla="*/ 0 w 805847"/>
                <a:gd name="connsiteY7" fmla="*/ 201030 h 240776"/>
                <a:gd name="connsiteX8" fmla="*/ 14695 w 805847"/>
                <a:gd name="connsiteY8" fmla="*/ 133132 h 240776"/>
                <a:gd name="connsiteX9" fmla="*/ 183103 w 805847"/>
                <a:gd name="connsiteY9" fmla="*/ 514 h 240776"/>
                <a:gd name="connsiteX10" fmla="*/ 511773 w 805847"/>
                <a:gd name="connsiteY10" fmla="*/ 87891 h 240776"/>
                <a:gd name="connsiteX11" fmla="*/ 760694 w 805847"/>
                <a:gd name="connsiteY11" fmla="*/ 104721 h 240776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4695 w 805847"/>
                <a:gd name="connsiteY8" fmla="*/ 132618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30083 w 805847"/>
                <a:gd name="connsiteY6" fmla="*/ 225573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760694 w 805847"/>
                <a:gd name="connsiteY0" fmla="*/ 104207 h 240262"/>
                <a:gd name="connsiteX1" fmla="*/ 795148 w 805847"/>
                <a:gd name="connsiteY1" fmla="*/ 181772 h 240262"/>
                <a:gd name="connsiteX2" fmla="*/ 637411 w 805847"/>
                <a:gd name="connsiteY2" fmla="*/ 205747 h 240262"/>
                <a:gd name="connsiteX3" fmla="*/ 496656 w 805847"/>
                <a:gd name="connsiteY3" fmla="*/ 176274 h 240262"/>
                <a:gd name="connsiteX4" fmla="*/ 364206 w 805847"/>
                <a:gd name="connsiteY4" fmla="*/ 240247 h 240262"/>
                <a:gd name="connsiteX5" fmla="*/ 280791 w 805847"/>
                <a:gd name="connsiteY5" fmla="*/ 182786 h 240262"/>
                <a:gd name="connsiteX6" fmla="*/ 167097 w 805847"/>
                <a:gd name="connsiteY6" fmla="*/ 235262 h 240262"/>
                <a:gd name="connsiteX7" fmla="*/ 0 w 805847"/>
                <a:gd name="connsiteY7" fmla="*/ 200516 h 240262"/>
                <a:gd name="connsiteX8" fmla="*/ 167004 w 805847"/>
                <a:gd name="connsiteY8" fmla="*/ 102921 h 240262"/>
                <a:gd name="connsiteX9" fmla="*/ 183103 w 805847"/>
                <a:gd name="connsiteY9" fmla="*/ 0 h 240262"/>
                <a:gd name="connsiteX10" fmla="*/ 511773 w 805847"/>
                <a:gd name="connsiteY10" fmla="*/ 87377 h 240262"/>
                <a:gd name="connsiteX11" fmla="*/ 760694 w 805847"/>
                <a:gd name="connsiteY11" fmla="*/ 104207 h 240262"/>
                <a:gd name="connsiteX0" fmla="*/ 611768 w 656921"/>
                <a:gd name="connsiteY0" fmla="*/ 104207 h 240262"/>
                <a:gd name="connsiteX1" fmla="*/ 646222 w 656921"/>
                <a:gd name="connsiteY1" fmla="*/ 181772 h 240262"/>
                <a:gd name="connsiteX2" fmla="*/ 488485 w 656921"/>
                <a:gd name="connsiteY2" fmla="*/ 205747 h 240262"/>
                <a:gd name="connsiteX3" fmla="*/ 347730 w 656921"/>
                <a:gd name="connsiteY3" fmla="*/ 176274 h 240262"/>
                <a:gd name="connsiteX4" fmla="*/ 215280 w 656921"/>
                <a:gd name="connsiteY4" fmla="*/ 240247 h 240262"/>
                <a:gd name="connsiteX5" fmla="*/ 131865 w 656921"/>
                <a:gd name="connsiteY5" fmla="*/ 182786 h 240262"/>
                <a:gd name="connsiteX6" fmla="*/ 18171 w 656921"/>
                <a:gd name="connsiteY6" fmla="*/ 235262 h 240262"/>
                <a:gd name="connsiteX7" fmla="*/ 31456 w 656921"/>
                <a:gd name="connsiteY7" fmla="*/ 165940 h 240262"/>
                <a:gd name="connsiteX8" fmla="*/ 18078 w 656921"/>
                <a:gd name="connsiteY8" fmla="*/ 102921 h 240262"/>
                <a:gd name="connsiteX9" fmla="*/ 34177 w 656921"/>
                <a:gd name="connsiteY9" fmla="*/ 0 h 240262"/>
                <a:gd name="connsiteX10" fmla="*/ 362847 w 656921"/>
                <a:gd name="connsiteY10" fmla="*/ 87377 h 240262"/>
                <a:gd name="connsiteX11" fmla="*/ 611768 w 656921"/>
                <a:gd name="connsiteY11" fmla="*/ 104207 h 240262"/>
                <a:gd name="connsiteX0" fmla="*/ 636459 w 681612"/>
                <a:gd name="connsiteY0" fmla="*/ 104207 h 240262"/>
                <a:gd name="connsiteX1" fmla="*/ 670913 w 681612"/>
                <a:gd name="connsiteY1" fmla="*/ 181772 h 240262"/>
                <a:gd name="connsiteX2" fmla="*/ 513176 w 681612"/>
                <a:gd name="connsiteY2" fmla="*/ 205747 h 240262"/>
                <a:gd name="connsiteX3" fmla="*/ 372421 w 681612"/>
                <a:gd name="connsiteY3" fmla="*/ 176274 h 240262"/>
                <a:gd name="connsiteX4" fmla="*/ 239971 w 681612"/>
                <a:gd name="connsiteY4" fmla="*/ 240247 h 240262"/>
                <a:gd name="connsiteX5" fmla="*/ 156556 w 681612"/>
                <a:gd name="connsiteY5" fmla="*/ 182786 h 240262"/>
                <a:gd name="connsiteX6" fmla="*/ 42862 w 681612"/>
                <a:gd name="connsiteY6" fmla="*/ 235262 h 240262"/>
                <a:gd name="connsiteX7" fmla="*/ 0 w 681612"/>
                <a:gd name="connsiteY7" fmla="*/ 175699 h 240262"/>
                <a:gd name="connsiteX8" fmla="*/ 42769 w 681612"/>
                <a:gd name="connsiteY8" fmla="*/ 102921 h 240262"/>
                <a:gd name="connsiteX9" fmla="*/ 58868 w 681612"/>
                <a:gd name="connsiteY9" fmla="*/ 0 h 240262"/>
                <a:gd name="connsiteX10" fmla="*/ 387538 w 681612"/>
                <a:gd name="connsiteY10" fmla="*/ 87377 h 240262"/>
                <a:gd name="connsiteX11" fmla="*/ 636459 w 681612"/>
                <a:gd name="connsiteY11" fmla="*/ 104207 h 240262"/>
                <a:gd name="connsiteX0" fmla="*/ 636459 w 681612"/>
                <a:gd name="connsiteY0" fmla="*/ 104207 h 246593"/>
                <a:gd name="connsiteX1" fmla="*/ 670913 w 681612"/>
                <a:gd name="connsiteY1" fmla="*/ 181772 h 246593"/>
                <a:gd name="connsiteX2" fmla="*/ 513176 w 681612"/>
                <a:gd name="connsiteY2" fmla="*/ 205747 h 246593"/>
                <a:gd name="connsiteX3" fmla="*/ 372421 w 681612"/>
                <a:gd name="connsiteY3" fmla="*/ 176274 h 246593"/>
                <a:gd name="connsiteX4" fmla="*/ 239971 w 681612"/>
                <a:gd name="connsiteY4" fmla="*/ 240247 h 246593"/>
                <a:gd name="connsiteX5" fmla="*/ 156556 w 681612"/>
                <a:gd name="connsiteY5" fmla="*/ 182786 h 246593"/>
                <a:gd name="connsiteX6" fmla="*/ 70519 w 681612"/>
                <a:gd name="connsiteY6" fmla="*/ 246577 h 246593"/>
                <a:gd name="connsiteX7" fmla="*/ 0 w 681612"/>
                <a:gd name="connsiteY7" fmla="*/ 175699 h 246593"/>
                <a:gd name="connsiteX8" fmla="*/ 42769 w 681612"/>
                <a:gd name="connsiteY8" fmla="*/ 102921 h 246593"/>
                <a:gd name="connsiteX9" fmla="*/ 58868 w 681612"/>
                <a:gd name="connsiteY9" fmla="*/ 0 h 246593"/>
                <a:gd name="connsiteX10" fmla="*/ 387538 w 681612"/>
                <a:gd name="connsiteY10" fmla="*/ 87377 h 246593"/>
                <a:gd name="connsiteX11" fmla="*/ 636459 w 681612"/>
                <a:gd name="connsiteY11" fmla="*/ 104207 h 246593"/>
                <a:gd name="connsiteX0" fmla="*/ 637815 w 682968"/>
                <a:gd name="connsiteY0" fmla="*/ 140568 h 282954"/>
                <a:gd name="connsiteX1" fmla="*/ 672269 w 682968"/>
                <a:gd name="connsiteY1" fmla="*/ 218133 h 282954"/>
                <a:gd name="connsiteX2" fmla="*/ 514532 w 682968"/>
                <a:gd name="connsiteY2" fmla="*/ 242108 h 282954"/>
                <a:gd name="connsiteX3" fmla="*/ 373777 w 682968"/>
                <a:gd name="connsiteY3" fmla="*/ 212635 h 282954"/>
                <a:gd name="connsiteX4" fmla="*/ 241327 w 682968"/>
                <a:gd name="connsiteY4" fmla="*/ 276608 h 282954"/>
                <a:gd name="connsiteX5" fmla="*/ 157912 w 682968"/>
                <a:gd name="connsiteY5" fmla="*/ 219147 h 282954"/>
                <a:gd name="connsiteX6" fmla="*/ 71875 w 682968"/>
                <a:gd name="connsiteY6" fmla="*/ 282938 h 282954"/>
                <a:gd name="connsiteX7" fmla="*/ 1356 w 682968"/>
                <a:gd name="connsiteY7" fmla="*/ 212060 h 282954"/>
                <a:gd name="connsiteX8" fmla="*/ 44125 w 682968"/>
                <a:gd name="connsiteY8" fmla="*/ 139282 h 282954"/>
                <a:gd name="connsiteX9" fmla="*/ 28247 w 682968"/>
                <a:gd name="connsiteY9" fmla="*/ 0 h 282954"/>
                <a:gd name="connsiteX10" fmla="*/ 388894 w 682968"/>
                <a:gd name="connsiteY10" fmla="*/ 123738 h 282954"/>
                <a:gd name="connsiteX11" fmla="*/ 637815 w 682968"/>
                <a:gd name="connsiteY11" fmla="*/ 140568 h 282954"/>
                <a:gd name="connsiteX0" fmla="*/ 637815 w 682968"/>
                <a:gd name="connsiteY0" fmla="*/ 140568 h 295298"/>
                <a:gd name="connsiteX1" fmla="*/ 672269 w 682968"/>
                <a:gd name="connsiteY1" fmla="*/ 218133 h 295298"/>
                <a:gd name="connsiteX2" fmla="*/ 514532 w 682968"/>
                <a:gd name="connsiteY2" fmla="*/ 242108 h 295298"/>
                <a:gd name="connsiteX3" fmla="*/ 373777 w 682968"/>
                <a:gd name="connsiteY3" fmla="*/ 212635 h 295298"/>
                <a:gd name="connsiteX4" fmla="*/ 241327 w 682968"/>
                <a:gd name="connsiteY4" fmla="*/ 276608 h 295298"/>
                <a:gd name="connsiteX5" fmla="*/ 157912 w 682968"/>
                <a:gd name="connsiteY5" fmla="*/ 219147 h 295298"/>
                <a:gd name="connsiteX6" fmla="*/ 19387 w 682968"/>
                <a:gd name="connsiteY6" fmla="*/ 295285 h 295298"/>
                <a:gd name="connsiteX7" fmla="*/ 1356 w 682968"/>
                <a:gd name="connsiteY7" fmla="*/ 212060 h 295298"/>
                <a:gd name="connsiteX8" fmla="*/ 44125 w 682968"/>
                <a:gd name="connsiteY8" fmla="*/ 139282 h 295298"/>
                <a:gd name="connsiteX9" fmla="*/ 28247 w 682968"/>
                <a:gd name="connsiteY9" fmla="*/ 0 h 295298"/>
                <a:gd name="connsiteX10" fmla="*/ 388894 w 682968"/>
                <a:gd name="connsiteY10" fmla="*/ 123738 h 295298"/>
                <a:gd name="connsiteX11" fmla="*/ 637815 w 682968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58794 w 697637"/>
                <a:gd name="connsiteY8" fmla="*/ 139282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52484 w 697637"/>
                <a:gd name="connsiteY0" fmla="*/ 140568 h 295298"/>
                <a:gd name="connsiteX1" fmla="*/ 686938 w 697637"/>
                <a:gd name="connsiteY1" fmla="*/ 218133 h 295298"/>
                <a:gd name="connsiteX2" fmla="*/ 529201 w 697637"/>
                <a:gd name="connsiteY2" fmla="*/ 242108 h 295298"/>
                <a:gd name="connsiteX3" fmla="*/ 388446 w 697637"/>
                <a:gd name="connsiteY3" fmla="*/ 212635 h 295298"/>
                <a:gd name="connsiteX4" fmla="*/ 255996 w 697637"/>
                <a:gd name="connsiteY4" fmla="*/ 276608 h 295298"/>
                <a:gd name="connsiteX5" fmla="*/ 172581 w 697637"/>
                <a:gd name="connsiteY5" fmla="*/ 219147 h 295298"/>
                <a:gd name="connsiteX6" fmla="*/ 34056 w 697637"/>
                <a:gd name="connsiteY6" fmla="*/ 295285 h 295298"/>
                <a:gd name="connsiteX7" fmla="*/ 16025 w 697637"/>
                <a:gd name="connsiteY7" fmla="*/ 212060 h 295298"/>
                <a:gd name="connsiteX8" fmla="*/ 29638 w 697637"/>
                <a:gd name="connsiteY8" fmla="*/ 137900 h 295298"/>
                <a:gd name="connsiteX9" fmla="*/ 42916 w 697637"/>
                <a:gd name="connsiteY9" fmla="*/ 0 h 295298"/>
                <a:gd name="connsiteX10" fmla="*/ 403563 w 697637"/>
                <a:gd name="connsiteY10" fmla="*/ 123738 h 295298"/>
                <a:gd name="connsiteX11" fmla="*/ 652484 w 697637"/>
                <a:gd name="connsiteY11" fmla="*/ 140568 h 295298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73321 w 718474"/>
                <a:gd name="connsiteY0" fmla="*/ 166452 h 321182"/>
                <a:gd name="connsiteX1" fmla="*/ 707775 w 718474"/>
                <a:gd name="connsiteY1" fmla="*/ 244017 h 321182"/>
                <a:gd name="connsiteX2" fmla="*/ 550038 w 718474"/>
                <a:gd name="connsiteY2" fmla="*/ 267992 h 321182"/>
                <a:gd name="connsiteX3" fmla="*/ 409283 w 718474"/>
                <a:gd name="connsiteY3" fmla="*/ 238519 h 321182"/>
                <a:gd name="connsiteX4" fmla="*/ 276833 w 718474"/>
                <a:gd name="connsiteY4" fmla="*/ 302492 h 321182"/>
                <a:gd name="connsiteX5" fmla="*/ 193418 w 718474"/>
                <a:gd name="connsiteY5" fmla="*/ 245031 h 321182"/>
                <a:gd name="connsiteX6" fmla="*/ 54893 w 718474"/>
                <a:gd name="connsiteY6" fmla="*/ 321169 h 321182"/>
                <a:gd name="connsiteX7" fmla="*/ 36862 w 718474"/>
                <a:gd name="connsiteY7" fmla="*/ 237944 h 321182"/>
                <a:gd name="connsiteX8" fmla="*/ 50475 w 718474"/>
                <a:gd name="connsiteY8" fmla="*/ 163784 h 321182"/>
                <a:gd name="connsiteX9" fmla="*/ 27157 w 718474"/>
                <a:gd name="connsiteY9" fmla="*/ 0 h 321182"/>
                <a:gd name="connsiteX10" fmla="*/ 424400 w 718474"/>
                <a:gd name="connsiteY10" fmla="*/ 149622 h 321182"/>
                <a:gd name="connsiteX11" fmla="*/ 673321 w 718474"/>
                <a:gd name="connsiteY11" fmla="*/ 166452 h 321182"/>
                <a:gd name="connsiteX0" fmla="*/ 669370 w 714523"/>
                <a:gd name="connsiteY0" fmla="*/ 176928 h 331658"/>
                <a:gd name="connsiteX1" fmla="*/ 703824 w 714523"/>
                <a:gd name="connsiteY1" fmla="*/ 254493 h 331658"/>
                <a:gd name="connsiteX2" fmla="*/ 546087 w 714523"/>
                <a:gd name="connsiteY2" fmla="*/ 278468 h 331658"/>
                <a:gd name="connsiteX3" fmla="*/ 405332 w 714523"/>
                <a:gd name="connsiteY3" fmla="*/ 248995 h 331658"/>
                <a:gd name="connsiteX4" fmla="*/ 272882 w 714523"/>
                <a:gd name="connsiteY4" fmla="*/ 312968 h 331658"/>
                <a:gd name="connsiteX5" fmla="*/ 189467 w 714523"/>
                <a:gd name="connsiteY5" fmla="*/ 255507 h 331658"/>
                <a:gd name="connsiteX6" fmla="*/ 50942 w 714523"/>
                <a:gd name="connsiteY6" fmla="*/ 331645 h 331658"/>
                <a:gd name="connsiteX7" fmla="*/ 32911 w 714523"/>
                <a:gd name="connsiteY7" fmla="*/ 248420 h 331658"/>
                <a:gd name="connsiteX8" fmla="*/ 46524 w 714523"/>
                <a:gd name="connsiteY8" fmla="*/ 174260 h 331658"/>
                <a:gd name="connsiteX9" fmla="*/ 27824 w 714523"/>
                <a:gd name="connsiteY9" fmla="*/ 0 h 331658"/>
                <a:gd name="connsiteX10" fmla="*/ 420449 w 714523"/>
                <a:gd name="connsiteY10" fmla="*/ 160098 h 331658"/>
                <a:gd name="connsiteX11" fmla="*/ 669370 w 7145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2770 w 697923"/>
                <a:gd name="connsiteY0" fmla="*/ 176928 h 331658"/>
                <a:gd name="connsiteX1" fmla="*/ 687224 w 697923"/>
                <a:gd name="connsiteY1" fmla="*/ 254493 h 331658"/>
                <a:gd name="connsiteX2" fmla="*/ 529487 w 697923"/>
                <a:gd name="connsiteY2" fmla="*/ 278468 h 331658"/>
                <a:gd name="connsiteX3" fmla="*/ 388732 w 697923"/>
                <a:gd name="connsiteY3" fmla="*/ 248995 h 331658"/>
                <a:gd name="connsiteX4" fmla="*/ 256282 w 697923"/>
                <a:gd name="connsiteY4" fmla="*/ 312968 h 331658"/>
                <a:gd name="connsiteX5" fmla="*/ 172867 w 697923"/>
                <a:gd name="connsiteY5" fmla="*/ 255507 h 331658"/>
                <a:gd name="connsiteX6" fmla="*/ 34342 w 697923"/>
                <a:gd name="connsiteY6" fmla="*/ 331645 h 331658"/>
                <a:gd name="connsiteX7" fmla="*/ 16311 w 697923"/>
                <a:gd name="connsiteY7" fmla="*/ 248420 h 331658"/>
                <a:gd name="connsiteX8" fmla="*/ 29924 w 697923"/>
                <a:gd name="connsiteY8" fmla="*/ 174260 h 331658"/>
                <a:gd name="connsiteX9" fmla="*/ 11224 w 697923"/>
                <a:gd name="connsiteY9" fmla="*/ 0 h 331658"/>
                <a:gd name="connsiteX10" fmla="*/ 403849 w 697923"/>
                <a:gd name="connsiteY10" fmla="*/ 160098 h 331658"/>
                <a:gd name="connsiteX11" fmla="*/ 652770 w 697923"/>
                <a:gd name="connsiteY11" fmla="*/ 176928 h 331658"/>
                <a:gd name="connsiteX0" fmla="*/ 657645 w 702798"/>
                <a:gd name="connsiteY0" fmla="*/ 176928 h 331658"/>
                <a:gd name="connsiteX1" fmla="*/ 692099 w 702798"/>
                <a:gd name="connsiteY1" fmla="*/ 254493 h 331658"/>
                <a:gd name="connsiteX2" fmla="*/ 534362 w 702798"/>
                <a:gd name="connsiteY2" fmla="*/ 278468 h 331658"/>
                <a:gd name="connsiteX3" fmla="*/ 393607 w 702798"/>
                <a:gd name="connsiteY3" fmla="*/ 248995 h 331658"/>
                <a:gd name="connsiteX4" fmla="*/ 261157 w 702798"/>
                <a:gd name="connsiteY4" fmla="*/ 312968 h 331658"/>
                <a:gd name="connsiteX5" fmla="*/ 177742 w 702798"/>
                <a:gd name="connsiteY5" fmla="*/ 255507 h 331658"/>
                <a:gd name="connsiteX6" fmla="*/ 39217 w 702798"/>
                <a:gd name="connsiteY6" fmla="*/ 331645 h 331658"/>
                <a:gd name="connsiteX7" fmla="*/ 21186 w 702798"/>
                <a:gd name="connsiteY7" fmla="*/ 248420 h 331658"/>
                <a:gd name="connsiteX8" fmla="*/ 34799 w 702798"/>
                <a:gd name="connsiteY8" fmla="*/ 174260 h 331658"/>
                <a:gd name="connsiteX9" fmla="*/ 16099 w 702798"/>
                <a:gd name="connsiteY9" fmla="*/ 0 h 331658"/>
                <a:gd name="connsiteX10" fmla="*/ 408724 w 702798"/>
                <a:gd name="connsiteY10" fmla="*/ 160098 h 331658"/>
                <a:gd name="connsiteX11" fmla="*/ 657645 w 702798"/>
                <a:gd name="connsiteY11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176928 h 331658"/>
                <a:gd name="connsiteX1" fmla="*/ 686939 w 697638"/>
                <a:gd name="connsiteY1" fmla="*/ 254493 h 331658"/>
                <a:gd name="connsiteX2" fmla="*/ 529202 w 697638"/>
                <a:gd name="connsiteY2" fmla="*/ 278468 h 331658"/>
                <a:gd name="connsiteX3" fmla="*/ 388447 w 697638"/>
                <a:gd name="connsiteY3" fmla="*/ 248995 h 331658"/>
                <a:gd name="connsiteX4" fmla="*/ 255997 w 697638"/>
                <a:gd name="connsiteY4" fmla="*/ 312968 h 331658"/>
                <a:gd name="connsiteX5" fmla="*/ 172582 w 697638"/>
                <a:gd name="connsiteY5" fmla="*/ 255507 h 331658"/>
                <a:gd name="connsiteX6" fmla="*/ 34057 w 697638"/>
                <a:gd name="connsiteY6" fmla="*/ 331645 h 331658"/>
                <a:gd name="connsiteX7" fmla="*/ 16026 w 697638"/>
                <a:gd name="connsiteY7" fmla="*/ 248420 h 331658"/>
                <a:gd name="connsiteX8" fmla="*/ 10939 w 697638"/>
                <a:gd name="connsiteY8" fmla="*/ 0 h 331658"/>
                <a:gd name="connsiteX9" fmla="*/ 403564 w 697638"/>
                <a:gd name="connsiteY9" fmla="*/ 160098 h 331658"/>
                <a:gd name="connsiteX10" fmla="*/ 652485 w 697638"/>
                <a:gd name="connsiteY10" fmla="*/ 176928 h 331658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62546 h 217276"/>
                <a:gd name="connsiteX1" fmla="*/ 686939 w 697638"/>
                <a:gd name="connsiteY1" fmla="*/ 140111 h 217276"/>
                <a:gd name="connsiteX2" fmla="*/ 529202 w 697638"/>
                <a:gd name="connsiteY2" fmla="*/ 164086 h 217276"/>
                <a:gd name="connsiteX3" fmla="*/ 388447 w 697638"/>
                <a:gd name="connsiteY3" fmla="*/ 134613 h 217276"/>
                <a:gd name="connsiteX4" fmla="*/ 255997 w 697638"/>
                <a:gd name="connsiteY4" fmla="*/ 198586 h 217276"/>
                <a:gd name="connsiteX5" fmla="*/ 172582 w 697638"/>
                <a:gd name="connsiteY5" fmla="*/ 141125 h 217276"/>
                <a:gd name="connsiteX6" fmla="*/ 34057 w 697638"/>
                <a:gd name="connsiteY6" fmla="*/ 217263 h 217276"/>
                <a:gd name="connsiteX7" fmla="*/ 16026 w 697638"/>
                <a:gd name="connsiteY7" fmla="*/ 134038 h 217276"/>
                <a:gd name="connsiteX8" fmla="*/ 94935 w 697638"/>
                <a:gd name="connsiteY8" fmla="*/ 0 h 217276"/>
                <a:gd name="connsiteX9" fmla="*/ 403564 w 697638"/>
                <a:gd name="connsiteY9" fmla="*/ 45716 h 217276"/>
                <a:gd name="connsiteX10" fmla="*/ 652485 w 697638"/>
                <a:gd name="connsiteY10" fmla="*/ 62546 h 217276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52485 w 697638"/>
                <a:gd name="connsiteY0" fmla="*/ 16872 h 171602"/>
                <a:gd name="connsiteX1" fmla="*/ 686939 w 697638"/>
                <a:gd name="connsiteY1" fmla="*/ 94437 h 171602"/>
                <a:gd name="connsiteX2" fmla="*/ 529202 w 697638"/>
                <a:gd name="connsiteY2" fmla="*/ 118412 h 171602"/>
                <a:gd name="connsiteX3" fmla="*/ 388447 w 697638"/>
                <a:gd name="connsiteY3" fmla="*/ 88939 h 171602"/>
                <a:gd name="connsiteX4" fmla="*/ 255997 w 697638"/>
                <a:gd name="connsiteY4" fmla="*/ 152912 h 171602"/>
                <a:gd name="connsiteX5" fmla="*/ 172582 w 697638"/>
                <a:gd name="connsiteY5" fmla="*/ 95451 h 171602"/>
                <a:gd name="connsiteX6" fmla="*/ 34057 w 697638"/>
                <a:gd name="connsiteY6" fmla="*/ 171589 h 171602"/>
                <a:gd name="connsiteX7" fmla="*/ 16026 w 697638"/>
                <a:gd name="connsiteY7" fmla="*/ 88364 h 171602"/>
                <a:gd name="connsiteX8" fmla="*/ 135312 w 697638"/>
                <a:gd name="connsiteY8" fmla="*/ 2124 h 171602"/>
                <a:gd name="connsiteX9" fmla="*/ 403564 w 697638"/>
                <a:gd name="connsiteY9" fmla="*/ 42 h 171602"/>
                <a:gd name="connsiteX10" fmla="*/ 652485 w 697638"/>
                <a:gd name="connsiteY10" fmla="*/ 16872 h 171602"/>
                <a:gd name="connsiteX0" fmla="*/ 644838 w 689991"/>
                <a:gd name="connsiteY0" fmla="*/ 16872 h 171590"/>
                <a:gd name="connsiteX1" fmla="*/ 679292 w 689991"/>
                <a:gd name="connsiteY1" fmla="*/ 94437 h 171590"/>
                <a:gd name="connsiteX2" fmla="*/ 521555 w 689991"/>
                <a:gd name="connsiteY2" fmla="*/ 118412 h 171590"/>
                <a:gd name="connsiteX3" fmla="*/ 380800 w 689991"/>
                <a:gd name="connsiteY3" fmla="*/ 88939 h 171590"/>
                <a:gd name="connsiteX4" fmla="*/ 248350 w 689991"/>
                <a:gd name="connsiteY4" fmla="*/ 152912 h 171590"/>
                <a:gd name="connsiteX5" fmla="*/ 164935 w 689991"/>
                <a:gd name="connsiteY5" fmla="*/ 95451 h 171590"/>
                <a:gd name="connsiteX6" fmla="*/ 26410 w 689991"/>
                <a:gd name="connsiteY6" fmla="*/ 171589 h 171590"/>
                <a:gd name="connsiteX7" fmla="*/ 18817 w 689991"/>
                <a:gd name="connsiteY7" fmla="*/ 92999 h 171590"/>
                <a:gd name="connsiteX8" fmla="*/ 127665 w 689991"/>
                <a:gd name="connsiteY8" fmla="*/ 2124 h 171590"/>
                <a:gd name="connsiteX9" fmla="*/ 395917 w 689991"/>
                <a:gd name="connsiteY9" fmla="*/ 42 h 171590"/>
                <a:gd name="connsiteX10" fmla="*/ 644838 w 689991"/>
                <a:gd name="connsiteY10" fmla="*/ 16872 h 171590"/>
                <a:gd name="connsiteX0" fmla="*/ 760178 w 805331"/>
                <a:gd name="connsiteY0" fmla="*/ 16872 h 360121"/>
                <a:gd name="connsiteX1" fmla="*/ 794632 w 805331"/>
                <a:gd name="connsiteY1" fmla="*/ 94437 h 360121"/>
                <a:gd name="connsiteX2" fmla="*/ 636895 w 805331"/>
                <a:gd name="connsiteY2" fmla="*/ 118412 h 360121"/>
                <a:gd name="connsiteX3" fmla="*/ 496140 w 805331"/>
                <a:gd name="connsiteY3" fmla="*/ 88939 h 360121"/>
                <a:gd name="connsiteX4" fmla="*/ 363690 w 805331"/>
                <a:gd name="connsiteY4" fmla="*/ 152912 h 360121"/>
                <a:gd name="connsiteX5" fmla="*/ 280275 w 805331"/>
                <a:gd name="connsiteY5" fmla="*/ 95451 h 360121"/>
                <a:gd name="connsiteX6" fmla="*/ 3194 w 805331"/>
                <a:gd name="connsiteY6" fmla="*/ 360121 h 360121"/>
                <a:gd name="connsiteX7" fmla="*/ 134157 w 805331"/>
                <a:gd name="connsiteY7" fmla="*/ 92999 h 360121"/>
                <a:gd name="connsiteX8" fmla="*/ 243005 w 805331"/>
                <a:gd name="connsiteY8" fmla="*/ 2124 h 360121"/>
                <a:gd name="connsiteX9" fmla="*/ 511257 w 805331"/>
                <a:gd name="connsiteY9" fmla="*/ 42 h 360121"/>
                <a:gd name="connsiteX10" fmla="*/ 760178 w 805331"/>
                <a:gd name="connsiteY10" fmla="*/ 16872 h 360121"/>
                <a:gd name="connsiteX0" fmla="*/ 758550 w 803703"/>
                <a:gd name="connsiteY0" fmla="*/ 16872 h 363006"/>
                <a:gd name="connsiteX1" fmla="*/ 793004 w 803703"/>
                <a:gd name="connsiteY1" fmla="*/ 94437 h 363006"/>
                <a:gd name="connsiteX2" fmla="*/ 635267 w 803703"/>
                <a:gd name="connsiteY2" fmla="*/ 118412 h 363006"/>
                <a:gd name="connsiteX3" fmla="*/ 494512 w 803703"/>
                <a:gd name="connsiteY3" fmla="*/ 88939 h 363006"/>
                <a:gd name="connsiteX4" fmla="*/ 362062 w 803703"/>
                <a:gd name="connsiteY4" fmla="*/ 152912 h 363006"/>
                <a:gd name="connsiteX5" fmla="*/ 229529 w 803703"/>
                <a:gd name="connsiteY5" fmla="*/ 229743 h 363006"/>
                <a:gd name="connsiteX6" fmla="*/ 1566 w 803703"/>
                <a:gd name="connsiteY6" fmla="*/ 360121 h 363006"/>
                <a:gd name="connsiteX7" fmla="*/ 132529 w 803703"/>
                <a:gd name="connsiteY7" fmla="*/ 92999 h 363006"/>
                <a:gd name="connsiteX8" fmla="*/ 241377 w 803703"/>
                <a:gd name="connsiteY8" fmla="*/ 2124 h 363006"/>
                <a:gd name="connsiteX9" fmla="*/ 509629 w 803703"/>
                <a:gd name="connsiteY9" fmla="*/ 42 h 363006"/>
                <a:gd name="connsiteX10" fmla="*/ 758550 w 803703"/>
                <a:gd name="connsiteY10" fmla="*/ 16872 h 363006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494512 w 803703"/>
                <a:gd name="connsiteY3" fmla="*/ 88939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37"/>
                <a:gd name="connsiteX1" fmla="*/ 793004 w 803703"/>
                <a:gd name="connsiteY1" fmla="*/ 94437 h 362837"/>
                <a:gd name="connsiteX2" fmla="*/ 635267 w 803703"/>
                <a:gd name="connsiteY2" fmla="*/ 118412 h 362837"/>
                <a:gd name="connsiteX3" fmla="*/ 531644 w 803703"/>
                <a:gd name="connsiteY3" fmla="*/ 220333 h 362837"/>
                <a:gd name="connsiteX4" fmla="*/ 380738 w 803703"/>
                <a:gd name="connsiteY4" fmla="*/ 205289 h 362837"/>
                <a:gd name="connsiteX5" fmla="*/ 229529 w 803703"/>
                <a:gd name="connsiteY5" fmla="*/ 229743 h 362837"/>
                <a:gd name="connsiteX6" fmla="*/ 1566 w 803703"/>
                <a:gd name="connsiteY6" fmla="*/ 360121 h 362837"/>
                <a:gd name="connsiteX7" fmla="*/ 132529 w 803703"/>
                <a:gd name="connsiteY7" fmla="*/ 92999 h 362837"/>
                <a:gd name="connsiteX8" fmla="*/ 241377 w 803703"/>
                <a:gd name="connsiteY8" fmla="*/ 2124 h 362837"/>
                <a:gd name="connsiteX9" fmla="*/ 509629 w 803703"/>
                <a:gd name="connsiteY9" fmla="*/ 42 h 362837"/>
                <a:gd name="connsiteX10" fmla="*/ 758550 w 803703"/>
                <a:gd name="connsiteY10" fmla="*/ 16872 h 362837"/>
                <a:gd name="connsiteX0" fmla="*/ 758550 w 803703"/>
                <a:gd name="connsiteY0" fmla="*/ 16872 h 362816"/>
                <a:gd name="connsiteX1" fmla="*/ 793004 w 803703"/>
                <a:gd name="connsiteY1" fmla="*/ 94437 h 362816"/>
                <a:gd name="connsiteX2" fmla="*/ 635267 w 803703"/>
                <a:gd name="connsiteY2" fmla="*/ 118412 h 362816"/>
                <a:gd name="connsiteX3" fmla="*/ 531644 w 803703"/>
                <a:gd name="connsiteY3" fmla="*/ 220333 h 362816"/>
                <a:gd name="connsiteX4" fmla="*/ 381954 w 803703"/>
                <a:gd name="connsiteY4" fmla="*/ 212333 h 362816"/>
                <a:gd name="connsiteX5" fmla="*/ 229529 w 803703"/>
                <a:gd name="connsiteY5" fmla="*/ 229743 h 362816"/>
                <a:gd name="connsiteX6" fmla="*/ 1566 w 803703"/>
                <a:gd name="connsiteY6" fmla="*/ 360121 h 362816"/>
                <a:gd name="connsiteX7" fmla="*/ 132529 w 803703"/>
                <a:gd name="connsiteY7" fmla="*/ 92999 h 362816"/>
                <a:gd name="connsiteX8" fmla="*/ 241377 w 803703"/>
                <a:gd name="connsiteY8" fmla="*/ 2124 h 362816"/>
                <a:gd name="connsiteX9" fmla="*/ 509629 w 803703"/>
                <a:gd name="connsiteY9" fmla="*/ 42 h 362816"/>
                <a:gd name="connsiteX10" fmla="*/ 758550 w 803703"/>
                <a:gd name="connsiteY10" fmla="*/ 16872 h 362816"/>
                <a:gd name="connsiteX0" fmla="*/ 788540 w 833693"/>
                <a:gd name="connsiteY0" fmla="*/ 16872 h 360329"/>
                <a:gd name="connsiteX1" fmla="*/ 822994 w 833693"/>
                <a:gd name="connsiteY1" fmla="*/ 94437 h 360329"/>
                <a:gd name="connsiteX2" fmla="*/ 665257 w 833693"/>
                <a:gd name="connsiteY2" fmla="*/ 118412 h 360329"/>
                <a:gd name="connsiteX3" fmla="*/ 561634 w 833693"/>
                <a:gd name="connsiteY3" fmla="*/ 220333 h 360329"/>
                <a:gd name="connsiteX4" fmla="*/ 411944 w 833693"/>
                <a:gd name="connsiteY4" fmla="*/ 212333 h 360329"/>
                <a:gd name="connsiteX5" fmla="*/ 259519 w 833693"/>
                <a:gd name="connsiteY5" fmla="*/ 229743 h 360329"/>
                <a:gd name="connsiteX6" fmla="*/ 31556 w 833693"/>
                <a:gd name="connsiteY6" fmla="*/ 360121 h 360329"/>
                <a:gd name="connsiteX7" fmla="*/ 23376 w 833693"/>
                <a:gd name="connsiteY7" fmla="*/ 250193 h 360329"/>
                <a:gd name="connsiteX8" fmla="*/ 271367 w 833693"/>
                <a:gd name="connsiteY8" fmla="*/ 2124 h 360329"/>
                <a:gd name="connsiteX9" fmla="*/ 539619 w 833693"/>
                <a:gd name="connsiteY9" fmla="*/ 42 h 360329"/>
                <a:gd name="connsiteX10" fmla="*/ 788540 w 833693"/>
                <a:gd name="connsiteY10" fmla="*/ 16872 h 360329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540 w 833693"/>
                <a:gd name="connsiteY0" fmla="*/ 28980 h 372437"/>
                <a:gd name="connsiteX1" fmla="*/ 822994 w 833693"/>
                <a:gd name="connsiteY1" fmla="*/ 106545 h 372437"/>
                <a:gd name="connsiteX2" fmla="*/ 665257 w 833693"/>
                <a:gd name="connsiteY2" fmla="*/ 130520 h 372437"/>
                <a:gd name="connsiteX3" fmla="*/ 561634 w 833693"/>
                <a:gd name="connsiteY3" fmla="*/ 232441 h 372437"/>
                <a:gd name="connsiteX4" fmla="*/ 411944 w 833693"/>
                <a:gd name="connsiteY4" fmla="*/ 224441 h 372437"/>
                <a:gd name="connsiteX5" fmla="*/ 259519 w 833693"/>
                <a:gd name="connsiteY5" fmla="*/ 241851 h 372437"/>
                <a:gd name="connsiteX6" fmla="*/ 31556 w 833693"/>
                <a:gd name="connsiteY6" fmla="*/ 372229 h 372437"/>
                <a:gd name="connsiteX7" fmla="*/ 23376 w 833693"/>
                <a:gd name="connsiteY7" fmla="*/ 262301 h 372437"/>
                <a:gd name="connsiteX8" fmla="*/ 171460 w 833693"/>
                <a:gd name="connsiteY8" fmla="*/ 203301 h 372437"/>
                <a:gd name="connsiteX9" fmla="*/ 539619 w 833693"/>
                <a:gd name="connsiteY9" fmla="*/ 12150 h 372437"/>
                <a:gd name="connsiteX10" fmla="*/ 788540 w 833693"/>
                <a:gd name="connsiteY10" fmla="*/ 28980 h 372437"/>
                <a:gd name="connsiteX0" fmla="*/ 788784 w 833937"/>
                <a:gd name="connsiteY0" fmla="*/ 28980 h 372667"/>
                <a:gd name="connsiteX1" fmla="*/ 823238 w 833937"/>
                <a:gd name="connsiteY1" fmla="*/ 106545 h 372667"/>
                <a:gd name="connsiteX2" fmla="*/ 665501 w 833937"/>
                <a:gd name="connsiteY2" fmla="*/ 130520 h 372667"/>
                <a:gd name="connsiteX3" fmla="*/ 561878 w 833937"/>
                <a:gd name="connsiteY3" fmla="*/ 232441 h 372667"/>
                <a:gd name="connsiteX4" fmla="*/ 412188 w 833937"/>
                <a:gd name="connsiteY4" fmla="*/ 224441 h 372667"/>
                <a:gd name="connsiteX5" fmla="*/ 259763 w 833937"/>
                <a:gd name="connsiteY5" fmla="*/ 241851 h 372667"/>
                <a:gd name="connsiteX6" fmla="*/ 31800 w 833937"/>
                <a:gd name="connsiteY6" fmla="*/ 372229 h 372667"/>
                <a:gd name="connsiteX7" fmla="*/ 23620 w 833937"/>
                <a:gd name="connsiteY7" fmla="*/ 262301 h 372667"/>
                <a:gd name="connsiteX8" fmla="*/ 171704 w 833937"/>
                <a:gd name="connsiteY8" fmla="*/ 203301 h 372667"/>
                <a:gd name="connsiteX9" fmla="*/ 539863 w 833937"/>
                <a:gd name="connsiteY9" fmla="*/ 12150 h 372667"/>
                <a:gd name="connsiteX10" fmla="*/ 788784 w 833937"/>
                <a:gd name="connsiteY10" fmla="*/ 28980 h 372667"/>
                <a:gd name="connsiteX0" fmla="*/ 800180 w 845333"/>
                <a:gd name="connsiteY0" fmla="*/ 28980 h 372341"/>
                <a:gd name="connsiteX1" fmla="*/ 834634 w 845333"/>
                <a:gd name="connsiteY1" fmla="*/ 106545 h 372341"/>
                <a:gd name="connsiteX2" fmla="*/ 676897 w 845333"/>
                <a:gd name="connsiteY2" fmla="*/ 130520 h 372341"/>
                <a:gd name="connsiteX3" fmla="*/ 573274 w 845333"/>
                <a:gd name="connsiteY3" fmla="*/ 232441 h 372341"/>
                <a:gd name="connsiteX4" fmla="*/ 423584 w 845333"/>
                <a:gd name="connsiteY4" fmla="*/ 224441 h 372341"/>
                <a:gd name="connsiteX5" fmla="*/ 271159 w 845333"/>
                <a:gd name="connsiteY5" fmla="*/ 241851 h 372341"/>
                <a:gd name="connsiteX6" fmla="*/ 43196 w 845333"/>
                <a:gd name="connsiteY6" fmla="*/ 372229 h 372341"/>
                <a:gd name="connsiteX7" fmla="*/ 35016 w 845333"/>
                <a:gd name="connsiteY7" fmla="*/ 262301 h 372341"/>
                <a:gd name="connsiteX8" fmla="*/ 183100 w 845333"/>
                <a:gd name="connsiteY8" fmla="*/ 203301 h 372341"/>
                <a:gd name="connsiteX9" fmla="*/ 551259 w 845333"/>
                <a:gd name="connsiteY9" fmla="*/ 12150 h 372341"/>
                <a:gd name="connsiteX10" fmla="*/ 800180 w 845333"/>
                <a:gd name="connsiteY10" fmla="*/ 28980 h 372341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83524 w 828677"/>
                <a:gd name="connsiteY0" fmla="*/ 28980 h 373365"/>
                <a:gd name="connsiteX1" fmla="*/ 817978 w 828677"/>
                <a:gd name="connsiteY1" fmla="*/ 106545 h 373365"/>
                <a:gd name="connsiteX2" fmla="*/ 660241 w 828677"/>
                <a:gd name="connsiteY2" fmla="*/ 130520 h 373365"/>
                <a:gd name="connsiteX3" fmla="*/ 556618 w 828677"/>
                <a:gd name="connsiteY3" fmla="*/ 232441 h 373365"/>
                <a:gd name="connsiteX4" fmla="*/ 406928 w 828677"/>
                <a:gd name="connsiteY4" fmla="*/ 224441 h 373365"/>
                <a:gd name="connsiteX5" fmla="*/ 254503 w 828677"/>
                <a:gd name="connsiteY5" fmla="*/ 241851 h 373365"/>
                <a:gd name="connsiteX6" fmla="*/ 26540 w 828677"/>
                <a:gd name="connsiteY6" fmla="*/ 372229 h 373365"/>
                <a:gd name="connsiteX7" fmla="*/ 45898 w 828677"/>
                <a:gd name="connsiteY7" fmla="*/ 296209 h 373365"/>
                <a:gd name="connsiteX8" fmla="*/ 166444 w 828677"/>
                <a:gd name="connsiteY8" fmla="*/ 203301 h 373365"/>
                <a:gd name="connsiteX9" fmla="*/ 534603 w 828677"/>
                <a:gd name="connsiteY9" fmla="*/ 12150 h 373365"/>
                <a:gd name="connsiteX10" fmla="*/ 783524 w 828677"/>
                <a:gd name="connsiteY10" fmla="*/ 28980 h 373365"/>
                <a:gd name="connsiteX0" fmla="*/ 773100 w 818253"/>
                <a:gd name="connsiteY0" fmla="*/ 31657 h 375790"/>
                <a:gd name="connsiteX1" fmla="*/ 807554 w 818253"/>
                <a:gd name="connsiteY1" fmla="*/ 109222 h 375790"/>
                <a:gd name="connsiteX2" fmla="*/ 649817 w 818253"/>
                <a:gd name="connsiteY2" fmla="*/ 133197 h 375790"/>
                <a:gd name="connsiteX3" fmla="*/ 546194 w 818253"/>
                <a:gd name="connsiteY3" fmla="*/ 235118 h 375790"/>
                <a:gd name="connsiteX4" fmla="*/ 396504 w 818253"/>
                <a:gd name="connsiteY4" fmla="*/ 227118 h 375790"/>
                <a:gd name="connsiteX5" fmla="*/ 244079 w 818253"/>
                <a:gd name="connsiteY5" fmla="*/ 244528 h 375790"/>
                <a:gd name="connsiteX6" fmla="*/ 16116 w 818253"/>
                <a:gd name="connsiteY6" fmla="*/ 374906 h 375790"/>
                <a:gd name="connsiteX7" fmla="*/ 35474 w 818253"/>
                <a:gd name="connsiteY7" fmla="*/ 298886 h 375790"/>
                <a:gd name="connsiteX8" fmla="*/ 169522 w 818253"/>
                <a:gd name="connsiteY8" fmla="*/ 242325 h 375790"/>
                <a:gd name="connsiteX9" fmla="*/ 524179 w 818253"/>
                <a:gd name="connsiteY9" fmla="*/ 14827 h 375790"/>
                <a:gd name="connsiteX10" fmla="*/ 773100 w 818253"/>
                <a:gd name="connsiteY10" fmla="*/ 31657 h 375790"/>
                <a:gd name="connsiteX0" fmla="*/ 833595 w 878748"/>
                <a:gd name="connsiteY0" fmla="*/ 31657 h 411609"/>
                <a:gd name="connsiteX1" fmla="*/ 868049 w 878748"/>
                <a:gd name="connsiteY1" fmla="*/ 109222 h 411609"/>
                <a:gd name="connsiteX2" fmla="*/ 710312 w 878748"/>
                <a:gd name="connsiteY2" fmla="*/ 133197 h 411609"/>
                <a:gd name="connsiteX3" fmla="*/ 606689 w 878748"/>
                <a:gd name="connsiteY3" fmla="*/ 235118 h 411609"/>
                <a:gd name="connsiteX4" fmla="*/ 456999 w 878748"/>
                <a:gd name="connsiteY4" fmla="*/ 227118 h 411609"/>
                <a:gd name="connsiteX5" fmla="*/ 304574 w 878748"/>
                <a:gd name="connsiteY5" fmla="*/ 244528 h 411609"/>
                <a:gd name="connsiteX6" fmla="*/ 8137 w 878748"/>
                <a:gd name="connsiteY6" fmla="*/ 410991 h 411609"/>
                <a:gd name="connsiteX7" fmla="*/ 95969 w 878748"/>
                <a:gd name="connsiteY7" fmla="*/ 298886 h 411609"/>
                <a:gd name="connsiteX8" fmla="*/ 230017 w 878748"/>
                <a:gd name="connsiteY8" fmla="*/ 242325 h 411609"/>
                <a:gd name="connsiteX9" fmla="*/ 584674 w 878748"/>
                <a:gd name="connsiteY9" fmla="*/ 14827 h 411609"/>
                <a:gd name="connsiteX10" fmla="*/ 833595 w 878748"/>
                <a:gd name="connsiteY10" fmla="*/ 31657 h 411609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57283 w 902436"/>
                <a:gd name="connsiteY0" fmla="*/ 31657 h 417125"/>
                <a:gd name="connsiteX1" fmla="*/ 891737 w 902436"/>
                <a:gd name="connsiteY1" fmla="*/ 109222 h 417125"/>
                <a:gd name="connsiteX2" fmla="*/ 734000 w 902436"/>
                <a:gd name="connsiteY2" fmla="*/ 133197 h 417125"/>
                <a:gd name="connsiteX3" fmla="*/ 630377 w 902436"/>
                <a:gd name="connsiteY3" fmla="*/ 235118 h 417125"/>
                <a:gd name="connsiteX4" fmla="*/ 480687 w 902436"/>
                <a:gd name="connsiteY4" fmla="*/ 227118 h 417125"/>
                <a:gd name="connsiteX5" fmla="*/ 328262 w 902436"/>
                <a:gd name="connsiteY5" fmla="*/ 244528 h 417125"/>
                <a:gd name="connsiteX6" fmla="*/ 31825 w 902436"/>
                <a:gd name="connsiteY6" fmla="*/ 410991 h 417125"/>
                <a:gd name="connsiteX7" fmla="*/ 119657 w 902436"/>
                <a:gd name="connsiteY7" fmla="*/ 298886 h 417125"/>
                <a:gd name="connsiteX8" fmla="*/ 253705 w 902436"/>
                <a:gd name="connsiteY8" fmla="*/ 242325 h 417125"/>
                <a:gd name="connsiteX9" fmla="*/ 608362 w 902436"/>
                <a:gd name="connsiteY9" fmla="*/ 14827 h 417125"/>
                <a:gd name="connsiteX10" fmla="*/ 857283 w 902436"/>
                <a:gd name="connsiteY10" fmla="*/ 31657 h 417125"/>
                <a:gd name="connsiteX0" fmla="*/ 832519 w 877672"/>
                <a:gd name="connsiteY0" fmla="*/ 31657 h 410991"/>
                <a:gd name="connsiteX1" fmla="*/ 866973 w 877672"/>
                <a:gd name="connsiteY1" fmla="*/ 109222 h 410991"/>
                <a:gd name="connsiteX2" fmla="*/ 709236 w 877672"/>
                <a:gd name="connsiteY2" fmla="*/ 133197 h 410991"/>
                <a:gd name="connsiteX3" fmla="*/ 605613 w 877672"/>
                <a:gd name="connsiteY3" fmla="*/ 235118 h 410991"/>
                <a:gd name="connsiteX4" fmla="*/ 455923 w 877672"/>
                <a:gd name="connsiteY4" fmla="*/ 227118 h 410991"/>
                <a:gd name="connsiteX5" fmla="*/ 303498 w 877672"/>
                <a:gd name="connsiteY5" fmla="*/ 244528 h 410991"/>
                <a:gd name="connsiteX6" fmla="*/ 7061 w 877672"/>
                <a:gd name="connsiteY6" fmla="*/ 410991 h 410991"/>
                <a:gd name="connsiteX7" fmla="*/ 94893 w 877672"/>
                <a:gd name="connsiteY7" fmla="*/ 298886 h 410991"/>
                <a:gd name="connsiteX8" fmla="*/ 228941 w 877672"/>
                <a:gd name="connsiteY8" fmla="*/ 242325 h 410991"/>
                <a:gd name="connsiteX9" fmla="*/ 583598 w 877672"/>
                <a:gd name="connsiteY9" fmla="*/ 14827 h 410991"/>
                <a:gd name="connsiteX10" fmla="*/ 832519 w 877672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58891 w 904044"/>
                <a:gd name="connsiteY0" fmla="*/ 31657 h 410991"/>
                <a:gd name="connsiteX1" fmla="*/ 893345 w 904044"/>
                <a:gd name="connsiteY1" fmla="*/ 109222 h 410991"/>
                <a:gd name="connsiteX2" fmla="*/ 735608 w 904044"/>
                <a:gd name="connsiteY2" fmla="*/ 133197 h 410991"/>
                <a:gd name="connsiteX3" fmla="*/ 631985 w 904044"/>
                <a:gd name="connsiteY3" fmla="*/ 235118 h 410991"/>
                <a:gd name="connsiteX4" fmla="*/ 482295 w 904044"/>
                <a:gd name="connsiteY4" fmla="*/ 227118 h 410991"/>
                <a:gd name="connsiteX5" fmla="*/ 329870 w 904044"/>
                <a:gd name="connsiteY5" fmla="*/ 244528 h 410991"/>
                <a:gd name="connsiteX6" fmla="*/ 33433 w 904044"/>
                <a:gd name="connsiteY6" fmla="*/ 410991 h 410991"/>
                <a:gd name="connsiteX7" fmla="*/ 20535 w 904044"/>
                <a:gd name="connsiteY7" fmla="*/ 357506 h 410991"/>
                <a:gd name="connsiteX8" fmla="*/ 255313 w 904044"/>
                <a:gd name="connsiteY8" fmla="*/ 242325 h 410991"/>
                <a:gd name="connsiteX9" fmla="*/ 609970 w 904044"/>
                <a:gd name="connsiteY9" fmla="*/ 14827 h 410991"/>
                <a:gd name="connsiteX10" fmla="*/ 858891 w 904044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1657 h 410991"/>
                <a:gd name="connsiteX1" fmla="*/ 879761 w 890460"/>
                <a:gd name="connsiteY1" fmla="*/ 109222 h 410991"/>
                <a:gd name="connsiteX2" fmla="*/ 722024 w 890460"/>
                <a:gd name="connsiteY2" fmla="*/ 133197 h 410991"/>
                <a:gd name="connsiteX3" fmla="*/ 618401 w 890460"/>
                <a:gd name="connsiteY3" fmla="*/ 235118 h 410991"/>
                <a:gd name="connsiteX4" fmla="*/ 468711 w 890460"/>
                <a:gd name="connsiteY4" fmla="*/ 227118 h 410991"/>
                <a:gd name="connsiteX5" fmla="*/ 316286 w 890460"/>
                <a:gd name="connsiteY5" fmla="*/ 244528 h 410991"/>
                <a:gd name="connsiteX6" fmla="*/ 19849 w 890460"/>
                <a:gd name="connsiteY6" fmla="*/ 410991 h 410991"/>
                <a:gd name="connsiteX7" fmla="*/ 6951 w 890460"/>
                <a:gd name="connsiteY7" fmla="*/ 357506 h 410991"/>
                <a:gd name="connsiteX8" fmla="*/ 241729 w 890460"/>
                <a:gd name="connsiteY8" fmla="*/ 242325 h 410991"/>
                <a:gd name="connsiteX9" fmla="*/ 596386 w 890460"/>
                <a:gd name="connsiteY9" fmla="*/ 14827 h 410991"/>
                <a:gd name="connsiteX10" fmla="*/ 845307 w 890460"/>
                <a:gd name="connsiteY10" fmla="*/ 31657 h 410991"/>
                <a:gd name="connsiteX0" fmla="*/ 845307 w 890460"/>
                <a:gd name="connsiteY0" fmla="*/ 33073 h 412407"/>
                <a:gd name="connsiteX1" fmla="*/ 879761 w 890460"/>
                <a:gd name="connsiteY1" fmla="*/ 110638 h 412407"/>
                <a:gd name="connsiteX2" fmla="*/ 722024 w 890460"/>
                <a:gd name="connsiteY2" fmla="*/ 134613 h 412407"/>
                <a:gd name="connsiteX3" fmla="*/ 618401 w 890460"/>
                <a:gd name="connsiteY3" fmla="*/ 236534 h 412407"/>
                <a:gd name="connsiteX4" fmla="*/ 468711 w 890460"/>
                <a:gd name="connsiteY4" fmla="*/ 228534 h 412407"/>
                <a:gd name="connsiteX5" fmla="*/ 316286 w 890460"/>
                <a:gd name="connsiteY5" fmla="*/ 245944 h 412407"/>
                <a:gd name="connsiteX6" fmla="*/ 19849 w 890460"/>
                <a:gd name="connsiteY6" fmla="*/ 412407 h 412407"/>
                <a:gd name="connsiteX7" fmla="*/ 6951 w 890460"/>
                <a:gd name="connsiteY7" fmla="*/ 358922 h 412407"/>
                <a:gd name="connsiteX8" fmla="*/ 242631 w 890460"/>
                <a:gd name="connsiteY8" fmla="*/ 262931 h 412407"/>
                <a:gd name="connsiteX9" fmla="*/ 596386 w 890460"/>
                <a:gd name="connsiteY9" fmla="*/ 16243 h 412407"/>
                <a:gd name="connsiteX10" fmla="*/ 845307 w 890460"/>
                <a:gd name="connsiteY10" fmla="*/ 33073 h 412407"/>
                <a:gd name="connsiteX0" fmla="*/ 845307 w 848010"/>
                <a:gd name="connsiteY0" fmla="*/ 33073 h 412407"/>
                <a:gd name="connsiteX1" fmla="*/ 722024 w 848010"/>
                <a:gd name="connsiteY1" fmla="*/ 134613 h 412407"/>
                <a:gd name="connsiteX2" fmla="*/ 618401 w 848010"/>
                <a:gd name="connsiteY2" fmla="*/ 236534 h 412407"/>
                <a:gd name="connsiteX3" fmla="*/ 468711 w 848010"/>
                <a:gd name="connsiteY3" fmla="*/ 228534 h 412407"/>
                <a:gd name="connsiteX4" fmla="*/ 316286 w 848010"/>
                <a:gd name="connsiteY4" fmla="*/ 245944 h 412407"/>
                <a:gd name="connsiteX5" fmla="*/ 19849 w 848010"/>
                <a:gd name="connsiteY5" fmla="*/ 412407 h 412407"/>
                <a:gd name="connsiteX6" fmla="*/ 6951 w 848010"/>
                <a:gd name="connsiteY6" fmla="*/ 358922 h 412407"/>
                <a:gd name="connsiteX7" fmla="*/ 242631 w 848010"/>
                <a:gd name="connsiteY7" fmla="*/ 262931 h 412407"/>
                <a:gd name="connsiteX8" fmla="*/ 596386 w 848010"/>
                <a:gd name="connsiteY8" fmla="*/ 16243 h 412407"/>
                <a:gd name="connsiteX9" fmla="*/ 845307 w 848010"/>
                <a:gd name="connsiteY9" fmla="*/ 33073 h 412407"/>
                <a:gd name="connsiteX0" fmla="*/ 596386 w 722172"/>
                <a:gd name="connsiteY0" fmla="*/ 2892 h 399056"/>
                <a:gd name="connsiteX1" fmla="*/ 722024 w 722172"/>
                <a:gd name="connsiteY1" fmla="*/ 121262 h 399056"/>
                <a:gd name="connsiteX2" fmla="*/ 618401 w 722172"/>
                <a:gd name="connsiteY2" fmla="*/ 223183 h 399056"/>
                <a:gd name="connsiteX3" fmla="*/ 468711 w 722172"/>
                <a:gd name="connsiteY3" fmla="*/ 215183 h 399056"/>
                <a:gd name="connsiteX4" fmla="*/ 316286 w 722172"/>
                <a:gd name="connsiteY4" fmla="*/ 232593 h 399056"/>
                <a:gd name="connsiteX5" fmla="*/ 19849 w 722172"/>
                <a:gd name="connsiteY5" fmla="*/ 399056 h 399056"/>
                <a:gd name="connsiteX6" fmla="*/ 6951 w 722172"/>
                <a:gd name="connsiteY6" fmla="*/ 345571 h 399056"/>
                <a:gd name="connsiteX7" fmla="*/ 242631 w 722172"/>
                <a:gd name="connsiteY7" fmla="*/ 249580 h 399056"/>
                <a:gd name="connsiteX8" fmla="*/ 596386 w 722172"/>
                <a:gd name="connsiteY8" fmla="*/ 2892 h 399056"/>
                <a:gd name="connsiteX0" fmla="*/ 242631 w 739358"/>
                <a:gd name="connsiteY0" fmla="*/ 128473 h 277949"/>
                <a:gd name="connsiteX1" fmla="*/ 722024 w 739358"/>
                <a:gd name="connsiteY1" fmla="*/ 155 h 277949"/>
                <a:gd name="connsiteX2" fmla="*/ 618401 w 739358"/>
                <a:gd name="connsiteY2" fmla="*/ 102076 h 277949"/>
                <a:gd name="connsiteX3" fmla="*/ 468711 w 739358"/>
                <a:gd name="connsiteY3" fmla="*/ 94076 h 277949"/>
                <a:gd name="connsiteX4" fmla="*/ 316286 w 739358"/>
                <a:gd name="connsiteY4" fmla="*/ 111486 h 277949"/>
                <a:gd name="connsiteX5" fmla="*/ 19849 w 739358"/>
                <a:gd name="connsiteY5" fmla="*/ 277949 h 277949"/>
                <a:gd name="connsiteX6" fmla="*/ 6951 w 739358"/>
                <a:gd name="connsiteY6" fmla="*/ 224464 h 277949"/>
                <a:gd name="connsiteX7" fmla="*/ 242631 w 739358"/>
                <a:gd name="connsiteY7" fmla="*/ 128473 h 277949"/>
                <a:gd name="connsiteX0" fmla="*/ 242631 w 618680"/>
                <a:gd name="connsiteY0" fmla="*/ 96949 h 246425"/>
                <a:gd name="connsiteX1" fmla="*/ 498554 w 618680"/>
                <a:gd name="connsiteY1" fmla="*/ 216 h 246425"/>
                <a:gd name="connsiteX2" fmla="*/ 618401 w 618680"/>
                <a:gd name="connsiteY2" fmla="*/ 70552 h 246425"/>
                <a:gd name="connsiteX3" fmla="*/ 468711 w 618680"/>
                <a:gd name="connsiteY3" fmla="*/ 62552 h 246425"/>
                <a:gd name="connsiteX4" fmla="*/ 316286 w 618680"/>
                <a:gd name="connsiteY4" fmla="*/ 79962 h 246425"/>
                <a:gd name="connsiteX5" fmla="*/ 19849 w 618680"/>
                <a:gd name="connsiteY5" fmla="*/ 246425 h 246425"/>
                <a:gd name="connsiteX6" fmla="*/ 6951 w 618680"/>
                <a:gd name="connsiteY6" fmla="*/ 192940 h 246425"/>
                <a:gd name="connsiteX7" fmla="*/ 242631 w 618680"/>
                <a:gd name="connsiteY7" fmla="*/ 96949 h 246425"/>
                <a:gd name="connsiteX0" fmla="*/ 242631 w 545936"/>
                <a:gd name="connsiteY0" fmla="*/ 96933 h 246409"/>
                <a:gd name="connsiteX1" fmla="*/ 498554 w 545936"/>
                <a:gd name="connsiteY1" fmla="*/ 200 h 246409"/>
                <a:gd name="connsiteX2" fmla="*/ 543850 w 545936"/>
                <a:gd name="connsiteY2" fmla="*/ 71401 h 246409"/>
                <a:gd name="connsiteX3" fmla="*/ 468711 w 545936"/>
                <a:gd name="connsiteY3" fmla="*/ 62536 h 246409"/>
                <a:gd name="connsiteX4" fmla="*/ 316286 w 545936"/>
                <a:gd name="connsiteY4" fmla="*/ 79946 h 246409"/>
                <a:gd name="connsiteX5" fmla="*/ 19849 w 545936"/>
                <a:gd name="connsiteY5" fmla="*/ 246409 h 246409"/>
                <a:gd name="connsiteX6" fmla="*/ 6951 w 545936"/>
                <a:gd name="connsiteY6" fmla="*/ 192924 h 246409"/>
                <a:gd name="connsiteX7" fmla="*/ 242631 w 545936"/>
                <a:gd name="connsiteY7" fmla="*/ 96933 h 246409"/>
                <a:gd name="connsiteX0" fmla="*/ 242631 w 546177"/>
                <a:gd name="connsiteY0" fmla="*/ 96936 h 246412"/>
                <a:gd name="connsiteX1" fmla="*/ 498554 w 546177"/>
                <a:gd name="connsiteY1" fmla="*/ 203 h 246412"/>
                <a:gd name="connsiteX2" fmla="*/ 543850 w 546177"/>
                <a:gd name="connsiteY2" fmla="*/ 71404 h 246412"/>
                <a:gd name="connsiteX3" fmla="*/ 465247 w 546177"/>
                <a:gd name="connsiteY3" fmla="*/ 70395 h 246412"/>
                <a:gd name="connsiteX4" fmla="*/ 316286 w 546177"/>
                <a:gd name="connsiteY4" fmla="*/ 79949 h 246412"/>
                <a:gd name="connsiteX5" fmla="*/ 19849 w 546177"/>
                <a:gd name="connsiteY5" fmla="*/ 246412 h 246412"/>
                <a:gd name="connsiteX6" fmla="*/ 6951 w 546177"/>
                <a:gd name="connsiteY6" fmla="*/ 192927 h 246412"/>
                <a:gd name="connsiteX7" fmla="*/ 242631 w 546177"/>
                <a:gd name="connsiteY7" fmla="*/ 96936 h 246412"/>
                <a:gd name="connsiteX0" fmla="*/ 242631 w 546441"/>
                <a:gd name="connsiteY0" fmla="*/ 82476 h 231952"/>
                <a:gd name="connsiteX1" fmla="*/ 373344 w 546441"/>
                <a:gd name="connsiteY1" fmla="*/ 249 h 231952"/>
                <a:gd name="connsiteX2" fmla="*/ 543850 w 546441"/>
                <a:gd name="connsiteY2" fmla="*/ 56944 h 231952"/>
                <a:gd name="connsiteX3" fmla="*/ 465247 w 546441"/>
                <a:gd name="connsiteY3" fmla="*/ 55935 h 231952"/>
                <a:gd name="connsiteX4" fmla="*/ 316286 w 546441"/>
                <a:gd name="connsiteY4" fmla="*/ 65489 h 231952"/>
                <a:gd name="connsiteX5" fmla="*/ 19849 w 546441"/>
                <a:gd name="connsiteY5" fmla="*/ 231952 h 231952"/>
                <a:gd name="connsiteX6" fmla="*/ 6951 w 546441"/>
                <a:gd name="connsiteY6" fmla="*/ 178467 h 231952"/>
                <a:gd name="connsiteX7" fmla="*/ 242631 w 546441"/>
                <a:gd name="connsiteY7" fmla="*/ 82476 h 231952"/>
                <a:gd name="connsiteX0" fmla="*/ 242631 w 554261"/>
                <a:gd name="connsiteY0" fmla="*/ 83520 h 232996"/>
                <a:gd name="connsiteX1" fmla="*/ 373344 w 554261"/>
                <a:gd name="connsiteY1" fmla="*/ 1293 h 232996"/>
                <a:gd name="connsiteX2" fmla="*/ 551900 w 554261"/>
                <a:gd name="connsiteY2" fmla="*/ 34824 h 232996"/>
                <a:gd name="connsiteX3" fmla="*/ 465247 w 554261"/>
                <a:gd name="connsiteY3" fmla="*/ 56979 h 232996"/>
                <a:gd name="connsiteX4" fmla="*/ 316286 w 554261"/>
                <a:gd name="connsiteY4" fmla="*/ 66533 h 232996"/>
                <a:gd name="connsiteX5" fmla="*/ 19849 w 554261"/>
                <a:gd name="connsiteY5" fmla="*/ 232996 h 232996"/>
                <a:gd name="connsiteX6" fmla="*/ 6951 w 554261"/>
                <a:gd name="connsiteY6" fmla="*/ 179511 h 232996"/>
                <a:gd name="connsiteX7" fmla="*/ 242631 w 554261"/>
                <a:gd name="connsiteY7" fmla="*/ 83520 h 232996"/>
                <a:gd name="connsiteX0" fmla="*/ 242631 w 558613"/>
                <a:gd name="connsiteY0" fmla="*/ 83513 h 232989"/>
                <a:gd name="connsiteX1" fmla="*/ 373344 w 558613"/>
                <a:gd name="connsiteY1" fmla="*/ 1286 h 232989"/>
                <a:gd name="connsiteX2" fmla="*/ 551900 w 558613"/>
                <a:gd name="connsiteY2" fmla="*/ 34817 h 232989"/>
                <a:gd name="connsiteX3" fmla="*/ 501151 w 558613"/>
                <a:gd name="connsiteY3" fmla="*/ 55569 h 232989"/>
                <a:gd name="connsiteX4" fmla="*/ 316286 w 558613"/>
                <a:gd name="connsiteY4" fmla="*/ 66526 h 232989"/>
                <a:gd name="connsiteX5" fmla="*/ 19849 w 558613"/>
                <a:gd name="connsiteY5" fmla="*/ 232989 h 232989"/>
                <a:gd name="connsiteX6" fmla="*/ 6951 w 558613"/>
                <a:gd name="connsiteY6" fmla="*/ 179504 h 232989"/>
                <a:gd name="connsiteX7" fmla="*/ 242631 w 558613"/>
                <a:gd name="connsiteY7" fmla="*/ 83513 h 232989"/>
                <a:gd name="connsiteX0" fmla="*/ 242631 w 543337"/>
                <a:gd name="connsiteY0" fmla="*/ 85934 h 235410"/>
                <a:gd name="connsiteX1" fmla="*/ 373344 w 543337"/>
                <a:gd name="connsiteY1" fmla="*/ 3707 h 235410"/>
                <a:gd name="connsiteX2" fmla="*/ 534217 w 543337"/>
                <a:gd name="connsiteY2" fmla="*/ 18546 h 235410"/>
                <a:gd name="connsiteX3" fmla="*/ 501151 w 543337"/>
                <a:gd name="connsiteY3" fmla="*/ 57990 h 235410"/>
                <a:gd name="connsiteX4" fmla="*/ 316286 w 543337"/>
                <a:gd name="connsiteY4" fmla="*/ 68947 h 235410"/>
                <a:gd name="connsiteX5" fmla="*/ 19849 w 543337"/>
                <a:gd name="connsiteY5" fmla="*/ 235410 h 235410"/>
                <a:gd name="connsiteX6" fmla="*/ 6951 w 543337"/>
                <a:gd name="connsiteY6" fmla="*/ 181925 h 235410"/>
                <a:gd name="connsiteX7" fmla="*/ 242631 w 543337"/>
                <a:gd name="connsiteY7" fmla="*/ 85934 h 235410"/>
                <a:gd name="connsiteX0" fmla="*/ 242631 w 543263"/>
                <a:gd name="connsiteY0" fmla="*/ 85934 h 235410"/>
                <a:gd name="connsiteX1" fmla="*/ 373344 w 543263"/>
                <a:gd name="connsiteY1" fmla="*/ 3707 h 235410"/>
                <a:gd name="connsiteX2" fmla="*/ 534217 w 543263"/>
                <a:gd name="connsiteY2" fmla="*/ 18546 h 235410"/>
                <a:gd name="connsiteX3" fmla="*/ 501151 w 543263"/>
                <a:gd name="connsiteY3" fmla="*/ 57990 h 235410"/>
                <a:gd name="connsiteX4" fmla="*/ 318718 w 543263"/>
                <a:gd name="connsiteY4" fmla="*/ 83036 h 235410"/>
                <a:gd name="connsiteX5" fmla="*/ 19849 w 543263"/>
                <a:gd name="connsiteY5" fmla="*/ 235410 h 235410"/>
                <a:gd name="connsiteX6" fmla="*/ 6951 w 543263"/>
                <a:gd name="connsiteY6" fmla="*/ 181925 h 235410"/>
                <a:gd name="connsiteX7" fmla="*/ 242631 w 543263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246368 w 547000"/>
                <a:gd name="connsiteY7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43064 w 547000"/>
                <a:gd name="connsiteY7" fmla="*/ 175505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4423 w 547000"/>
                <a:gd name="connsiteY7" fmla="*/ 167332 h 235410"/>
                <a:gd name="connsiteX8" fmla="*/ 246368 w 547000"/>
                <a:gd name="connsiteY8" fmla="*/ 85934 h 235410"/>
                <a:gd name="connsiteX0" fmla="*/ 246368 w 547000"/>
                <a:gd name="connsiteY0" fmla="*/ 85934 h 235410"/>
                <a:gd name="connsiteX1" fmla="*/ 377081 w 547000"/>
                <a:gd name="connsiteY1" fmla="*/ 3707 h 235410"/>
                <a:gd name="connsiteX2" fmla="*/ 537954 w 547000"/>
                <a:gd name="connsiteY2" fmla="*/ 18546 h 235410"/>
                <a:gd name="connsiteX3" fmla="*/ 504888 w 547000"/>
                <a:gd name="connsiteY3" fmla="*/ 57990 h 235410"/>
                <a:gd name="connsiteX4" fmla="*/ 322455 w 547000"/>
                <a:gd name="connsiteY4" fmla="*/ 83036 h 235410"/>
                <a:gd name="connsiteX5" fmla="*/ 23586 w 547000"/>
                <a:gd name="connsiteY5" fmla="*/ 235410 h 235410"/>
                <a:gd name="connsiteX6" fmla="*/ 3982 w 547000"/>
                <a:gd name="connsiteY6" fmla="*/ 170999 h 235410"/>
                <a:gd name="connsiteX7" fmla="*/ 33207 w 547000"/>
                <a:gd name="connsiteY7" fmla="*/ 160288 h 235410"/>
                <a:gd name="connsiteX8" fmla="*/ 246368 w 547000"/>
                <a:gd name="connsiteY8" fmla="*/ 85934 h 235410"/>
                <a:gd name="connsiteX0" fmla="*/ 246368 w 546915"/>
                <a:gd name="connsiteY0" fmla="*/ 85934 h 235410"/>
                <a:gd name="connsiteX1" fmla="*/ 377081 w 546915"/>
                <a:gd name="connsiteY1" fmla="*/ 3707 h 235410"/>
                <a:gd name="connsiteX2" fmla="*/ 537954 w 546915"/>
                <a:gd name="connsiteY2" fmla="*/ 18546 h 235410"/>
                <a:gd name="connsiteX3" fmla="*/ 504888 w 546915"/>
                <a:gd name="connsiteY3" fmla="*/ 57990 h 235410"/>
                <a:gd name="connsiteX4" fmla="*/ 325291 w 546915"/>
                <a:gd name="connsiteY4" fmla="*/ 99472 h 235410"/>
                <a:gd name="connsiteX5" fmla="*/ 23586 w 546915"/>
                <a:gd name="connsiteY5" fmla="*/ 235410 h 235410"/>
                <a:gd name="connsiteX6" fmla="*/ 3982 w 546915"/>
                <a:gd name="connsiteY6" fmla="*/ 170999 h 235410"/>
                <a:gd name="connsiteX7" fmla="*/ 33207 w 546915"/>
                <a:gd name="connsiteY7" fmla="*/ 160288 h 235410"/>
                <a:gd name="connsiteX8" fmla="*/ 246368 w 546915"/>
                <a:gd name="connsiteY8" fmla="*/ 85934 h 235410"/>
                <a:gd name="connsiteX0" fmla="*/ 246368 w 547171"/>
                <a:gd name="connsiteY0" fmla="*/ 85934 h 235410"/>
                <a:gd name="connsiteX1" fmla="*/ 377081 w 547171"/>
                <a:gd name="connsiteY1" fmla="*/ 3707 h 235410"/>
                <a:gd name="connsiteX2" fmla="*/ 537954 w 547171"/>
                <a:gd name="connsiteY2" fmla="*/ 18546 h 235410"/>
                <a:gd name="connsiteX3" fmla="*/ 504888 w 547171"/>
                <a:gd name="connsiteY3" fmla="*/ 57990 h 235410"/>
                <a:gd name="connsiteX4" fmla="*/ 316834 w 547171"/>
                <a:gd name="connsiteY4" fmla="*/ 120290 h 235410"/>
                <a:gd name="connsiteX5" fmla="*/ 23586 w 547171"/>
                <a:gd name="connsiteY5" fmla="*/ 235410 h 235410"/>
                <a:gd name="connsiteX6" fmla="*/ 3982 w 547171"/>
                <a:gd name="connsiteY6" fmla="*/ 170999 h 235410"/>
                <a:gd name="connsiteX7" fmla="*/ 33207 w 547171"/>
                <a:gd name="connsiteY7" fmla="*/ 160288 h 235410"/>
                <a:gd name="connsiteX8" fmla="*/ 246368 w 547171"/>
                <a:gd name="connsiteY8" fmla="*/ 85934 h 235410"/>
                <a:gd name="connsiteX0" fmla="*/ 255504 w 547171"/>
                <a:gd name="connsiteY0" fmla="*/ 112693 h 237154"/>
                <a:gd name="connsiteX1" fmla="*/ 377081 w 547171"/>
                <a:gd name="connsiteY1" fmla="*/ 5451 h 237154"/>
                <a:gd name="connsiteX2" fmla="*/ 537954 w 547171"/>
                <a:gd name="connsiteY2" fmla="*/ 20290 h 237154"/>
                <a:gd name="connsiteX3" fmla="*/ 504888 w 547171"/>
                <a:gd name="connsiteY3" fmla="*/ 59734 h 237154"/>
                <a:gd name="connsiteX4" fmla="*/ 316834 w 547171"/>
                <a:gd name="connsiteY4" fmla="*/ 122034 h 237154"/>
                <a:gd name="connsiteX5" fmla="*/ 23586 w 547171"/>
                <a:gd name="connsiteY5" fmla="*/ 237154 h 237154"/>
                <a:gd name="connsiteX6" fmla="*/ 3982 w 547171"/>
                <a:gd name="connsiteY6" fmla="*/ 172743 h 237154"/>
                <a:gd name="connsiteX7" fmla="*/ 33207 w 547171"/>
                <a:gd name="connsiteY7" fmla="*/ 162032 h 237154"/>
                <a:gd name="connsiteX8" fmla="*/ 255504 w 547171"/>
                <a:gd name="connsiteY8" fmla="*/ 112693 h 237154"/>
                <a:gd name="connsiteX0" fmla="*/ 255504 w 546614"/>
                <a:gd name="connsiteY0" fmla="*/ 93884 h 218345"/>
                <a:gd name="connsiteX1" fmla="*/ 384688 w 546614"/>
                <a:gd name="connsiteY1" fmla="*/ 16758 h 218345"/>
                <a:gd name="connsiteX2" fmla="*/ 537954 w 546614"/>
                <a:gd name="connsiteY2" fmla="*/ 1481 h 218345"/>
                <a:gd name="connsiteX3" fmla="*/ 504888 w 546614"/>
                <a:gd name="connsiteY3" fmla="*/ 40925 h 218345"/>
                <a:gd name="connsiteX4" fmla="*/ 316834 w 546614"/>
                <a:gd name="connsiteY4" fmla="*/ 103225 h 218345"/>
                <a:gd name="connsiteX5" fmla="*/ 23586 w 546614"/>
                <a:gd name="connsiteY5" fmla="*/ 218345 h 218345"/>
                <a:gd name="connsiteX6" fmla="*/ 3982 w 546614"/>
                <a:gd name="connsiteY6" fmla="*/ 153934 h 218345"/>
                <a:gd name="connsiteX7" fmla="*/ 33207 w 546614"/>
                <a:gd name="connsiteY7" fmla="*/ 143223 h 218345"/>
                <a:gd name="connsiteX8" fmla="*/ 255504 w 546614"/>
                <a:gd name="connsiteY8" fmla="*/ 93884 h 218345"/>
                <a:gd name="connsiteX0" fmla="*/ 255504 w 546264"/>
                <a:gd name="connsiteY0" fmla="*/ 92540 h 217001"/>
                <a:gd name="connsiteX1" fmla="*/ 389459 w 546264"/>
                <a:gd name="connsiteY1" fmla="*/ 29095 h 217001"/>
                <a:gd name="connsiteX2" fmla="*/ 537954 w 546264"/>
                <a:gd name="connsiteY2" fmla="*/ 137 h 217001"/>
                <a:gd name="connsiteX3" fmla="*/ 504888 w 546264"/>
                <a:gd name="connsiteY3" fmla="*/ 39581 h 217001"/>
                <a:gd name="connsiteX4" fmla="*/ 316834 w 546264"/>
                <a:gd name="connsiteY4" fmla="*/ 101881 h 217001"/>
                <a:gd name="connsiteX5" fmla="*/ 23586 w 546264"/>
                <a:gd name="connsiteY5" fmla="*/ 217001 h 217001"/>
                <a:gd name="connsiteX6" fmla="*/ 3982 w 546264"/>
                <a:gd name="connsiteY6" fmla="*/ 152590 h 217001"/>
                <a:gd name="connsiteX7" fmla="*/ 33207 w 546264"/>
                <a:gd name="connsiteY7" fmla="*/ 141879 h 217001"/>
                <a:gd name="connsiteX8" fmla="*/ 255504 w 546264"/>
                <a:gd name="connsiteY8" fmla="*/ 92540 h 217001"/>
                <a:gd name="connsiteX0" fmla="*/ 253884 w 546264"/>
                <a:gd name="connsiteY0" fmla="*/ 83138 h 216990"/>
                <a:gd name="connsiteX1" fmla="*/ 389459 w 546264"/>
                <a:gd name="connsiteY1" fmla="*/ 29084 h 216990"/>
                <a:gd name="connsiteX2" fmla="*/ 537954 w 546264"/>
                <a:gd name="connsiteY2" fmla="*/ 126 h 216990"/>
                <a:gd name="connsiteX3" fmla="*/ 504888 w 546264"/>
                <a:gd name="connsiteY3" fmla="*/ 39570 h 216990"/>
                <a:gd name="connsiteX4" fmla="*/ 316834 w 546264"/>
                <a:gd name="connsiteY4" fmla="*/ 101870 h 216990"/>
                <a:gd name="connsiteX5" fmla="*/ 23586 w 546264"/>
                <a:gd name="connsiteY5" fmla="*/ 216990 h 216990"/>
                <a:gd name="connsiteX6" fmla="*/ 3982 w 546264"/>
                <a:gd name="connsiteY6" fmla="*/ 152579 h 216990"/>
                <a:gd name="connsiteX7" fmla="*/ 33207 w 546264"/>
                <a:gd name="connsiteY7" fmla="*/ 141868 h 216990"/>
                <a:gd name="connsiteX8" fmla="*/ 253884 w 546264"/>
                <a:gd name="connsiteY8" fmla="*/ 83138 h 216990"/>
                <a:gd name="connsiteX0" fmla="*/ 249962 w 542342"/>
                <a:gd name="connsiteY0" fmla="*/ 83138 h 235000"/>
                <a:gd name="connsiteX1" fmla="*/ 385537 w 542342"/>
                <a:gd name="connsiteY1" fmla="*/ 29084 h 235000"/>
                <a:gd name="connsiteX2" fmla="*/ 534032 w 542342"/>
                <a:gd name="connsiteY2" fmla="*/ 126 h 235000"/>
                <a:gd name="connsiteX3" fmla="*/ 500966 w 542342"/>
                <a:gd name="connsiteY3" fmla="*/ 39570 h 235000"/>
                <a:gd name="connsiteX4" fmla="*/ 312912 w 542342"/>
                <a:gd name="connsiteY4" fmla="*/ 101870 h 235000"/>
                <a:gd name="connsiteX5" fmla="*/ 244003 w 542342"/>
                <a:gd name="connsiteY5" fmla="*/ 235000 h 235000"/>
                <a:gd name="connsiteX6" fmla="*/ 60 w 542342"/>
                <a:gd name="connsiteY6" fmla="*/ 152579 h 235000"/>
                <a:gd name="connsiteX7" fmla="*/ 29285 w 542342"/>
                <a:gd name="connsiteY7" fmla="*/ 141868 h 235000"/>
                <a:gd name="connsiteX8" fmla="*/ 249962 w 542342"/>
                <a:gd name="connsiteY8" fmla="*/ 83138 h 235000"/>
                <a:gd name="connsiteX0" fmla="*/ 249975 w 542355"/>
                <a:gd name="connsiteY0" fmla="*/ 83138 h 235000"/>
                <a:gd name="connsiteX1" fmla="*/ 385550 w 542355"/>
                <a:gd name="connsiteY1" fmla="*/ 29084 h 235000"/>
                <a:gd name="connsiteX2" fmla="*/ 534045 w 542355"/>
                <a:gd name="connsiteY2" fmla="*/ 126 h 235000"/>
                <a:gd name="connsiteX3" fmla="*/ 500979 w 542355"/>
                <a:gd name="connsiteY3" fmla="*/ 39570 h 235000"/>
                <a:gd name="connsiteX4" fmla="*/ 312925 w 542355"/>
                <a:gd name="connsiteY4" fmla="*/ 101870 h 235000"/>
                <a:gd name="connsiteX5" fmla="*/ 244016 w 542355"/>
                <a:gd name="connsiteY5" fmla="*/ 235000 h 235000"/>
                <a:gd name="connsiteX6" fmla="*/ 73 w 542355"/>
                <a:gd name="connsiteY6" fmla="*/ 152579 h 235000"/>
                <a:gd name="connsiteX7" fmla="*/ 29298 w 542355"/>
                <a:gd name="connsiteY7" fmla="*/ 141868 h 235000"/>
                <a:gd name="connsiteX8" fmla="*/ 249975 w 542355"/>
                <a:gd name="connsiteY8" fmla="*/ 83138 h 235000"/>
                <a:gd name="connsiteX0" fmla="*/ 249950 w 542330"/>
                <a:gd name="connsiteY0" fmla="*/ 83138 h 236801"/>
                <a:gd name="connsiteX1" fmla="*/ 385525 w 542330"/>
                <a:gd name="connsiteY1" fmla="*/ 29084 h 236801"/>
                <a:gd name="connsiteX2" fmla="*/ 534020 w 542330"/>
                <a:gd name="connsiteY2" fmla="*/ 126 h 236801"/>
                <a:gd name="connsiteX3" fmla="*/ 500954 w 542330"/>
                <a:gd name="connsiteY3" fmla="*/ 39570 h 236801"/>
                <a:gd name="connsiteX4" fmla="*/ 312900 w 542330"/>
                <a:gd name="connsiteY4" fmla="*/ 101870 h 236801"/>
                <a:gd name="connsiteX5" fmla="*/ 341002 w 542330"/>
                <a:gd name="connsiteY5" fmla="*/ 236801 h 236801"/>
                <a:gd name="connsiteX6" fmla="*/ 48 w 542330"/>
                <a:gd name="connsiteY6" fmla="*/ 152579 h 236801"/>
                <a:gd name="connsiteX7" fmla="*/ 29273 w 542330"/>
                <a:gd name="connsiteY7" fmla="*/ 141868 h 236801"/>
                <a:gd name="connsiteX8" fmla="*/ 249950 w 542330"/>
                <a:gd name="connsiteY8" fmla="*/ 83138 h 236801"/>
                <a:gd name="connsiteX0" fmla="*/ 249950 w 542330"/>
                <a:gd name="connsiteY0" fmla="*/ 83138 h 236801"/>
                <a:gd name="connsiteX1" fmla="*/ 385525 w 542330"/>
                <a:gd name="connsiteY1" fmla="*/ 29084 h 236801"/>
                <a:gd name="connsiteX2" fmla="*/ 534020 w 542330"/>
                <a:gd name="connsiteY2" fmla="*/ 126 h 236801"/>
                <a:gd name="connsiteX3" fmla="*/ 500954 w 542330"/>
                <a:gd name="connsiteY3" fmla="*/ 39570 h 236801"/>
                <a:gd name="connsiteX4" fmla="*/ 312900 w 542330"/>
                <a:gd name="connsiteY4" fmla="*/ 101870 h 236801"/>
                <a:gd name="connsiteX5" fmla="*/ 341002 w 542330"/>
                <a:gd name="connsiteY5" fmla="*/ 236801 h 236801"/>
                <a:gd name="connsiteX6" fmla="*/ 48 w 542330"/>
                <a:gd name="connsiteY6" fmla="*/ 152579 h 236801"/>
                <a:gd name="connsiteX7" fmla="*/ 29273 w 542330"/>
                <a:gd name="connsiteY7" fmla="*/ 141868 h 236801"/>
                <a:gd name="connsiteX8" fmla="*/ 249950 w 542330"/>
                <a:gd name="connsiteY8" fmla="*/ 83138 h 236801"/>
                <a:gd name="connsiteX0" fmla="*/ 249949 w 542329"/>
                <a:gd name="connsiteY0" fmla="*/ 83138 h 222393"/>
                <a:gd name="connsiteX1" fmla="*/ 385524 w 542329"/>
                <a:gd name="connsiteY1" fmla="*/ 29084 h 222393"/>
                <a:gd name="connsiteX2" fmla="*/ 534019 w 542329"/>
                <a:gd name="connsiteY2" fmla="*/ 126 h 222393"/>
                <a:gd name="connsiteX3" fmla="*/ 500953 w 542329"/>
                <a:gd name="connsiteY3" fmla="*/ 39570 h 222393"/>
                <a:gd name="connsiteX4" fmla="*/ 312899 w 542329"/>
                <a:gd name="connsiteY4" fmla="*/ 101870 h 222393"/>
                <a:gd name="connsiteX5" fmla="*/ 347063 w 542329"/>
                <a:gd name="connsiteY5" fmla="*/ 222393 h 222393"/>
                <a:gd name="connsiteX6" fmla="*/ 47 w 542329"/>
                <a:gd name="connsiteY6" fmla="*/ 152579 h 222393"/>
                <a:gd name="connsiteX7" fmla="*/ 29272 w 542329"/>
                <a:gd name="connsiteY7" fmla="*/ 141868 h 222393"/>
                <a:gd name="connsiteX8" fmla="*/ 249949 w 542329"/>
                <a:gd name="connsiteY8" fmla="*/ 83138 h 222393"/>
                <a:gd name="connsiteX0" fmla="*/ 249949 w 544209"/>
                <a:gd name="connsiteY0" fmla="*/ 87762 h 227017"/>
                <a:gd name="connsiteX1" fmla="*/ 385524 w 544209"/>
                <a:gd name="connsiteY1" fmla="*/ 33708 h 227017"/>
                <a:gd name="connsiteX2" fmla="*/ 534019 w 544209"/>
                <a:gd name="connsiteY2" fmla="*/ 4750 h 227017"/>
                <a:gd name="connsiteX3" fmla="*/ 507015 w 544209"/>
                <a:gd name="connsiteY3" fmla="*/ 134245 h 227017"/>
                <a:gd name="connsiteX4" fmla="*/ 312899 w 544209"/>
                <a:gd name="connsiteY4" fmla="*/ 106494 h 227017"/>
                <a:gd name="connsiteX5" fmla="*/ 347063 w 544209"/>
                <a:gd name="connsiteY5" fmla="*/ 227017 h 227017"/>
                <a:gd name="connsiteX6" fmla="*/ 47 w 544209"/>
                <a:gd name="connsiteY6" fmla="*/ 157203 h 227017"/>
                <a:gd name="connsiteX7" fmla="*/ 29272 w 544209"/>
                <a:gd name="connsiteY7" fmla="*/ 146492 h 227017"/>
                <a:gd name="connsiteX8" fmla="*/ 249949 w 544209"/>
                <a:gd name="connsiteY8" fmla="*/ 87762 h 227017"/>
                <a:gd name="connsiteX0" fmla="*/ 304508 w 598768"/>
                <a:gd name="connsiteY0" fmla="*/ 87762 h 227017"/>
                <a:gd name="connsiteX1" fmla="*/ 440083 w 598768"/>
                <a:gd name="connsiteY1" fmla="*/ 33708 h 227017"/>
                <a:gd name="connsiteX2" fmla="*/ 588578 w 598768"/>
                <a:gd name="connsiteY2" fmla="*/ 4750 h 227017"/>
                <a:gd name="connsiteX3" fmla="*/ 561574 w 598768"/>
                <a:gd name="connsiteY3" fmla="*/ 134245 h 227017"/>
                <a:gd name="connsiteX4" fmla="*/ 367458 w 598768"/>
                <a:gd name="connsiteY4" fmla="*/ 106494 h 227017"/>
                <a:gd name="connsiteX5" fmla="*/ 401622 w 598768"/>
                <a:gd name="connsiteY5" fmla="*/ 227017 h 227017"/>
                <a:gd name="connsiteX6" fmla="*/ 37 w 598768"/>
                <a:gd name="connsiteY6" fmla="*/ 202228 h 227017"/>
                <a:gd name="connsiteX7" fmla="*/ 83831 w 598768"/>
                <a:gd name="connsiteY7" fmla="*/ 146492 h 227017"/>
                <a:gd name="connsiteX8" fmla="*/ 304508 w 598768"/>
                <a:gd name="connsiteY8" fmla="*/ 87762 h 227017"/>
                <a:gd name="connsiteX0" fmla="*/ 304471 w 598731"/>
                <a:gd name="connsiteY0" fmla="*/ 87762 h 227017"/>
                <a:gd name="connsiteX1" fmla="*/ 440046 w 598731"/>
                <a:gd name="connsiteY1" fmla="*/ 33708 h 227017"/>
                <a:gd name="connsiteX2" fmla="*/ 588541 w 598731"/>
                <a:gd name="connsiteY2" fmla="*/ 4750 h 227017"/>
                <a:gd name="connsiteX3" fmla="*/ 561537 w 598731"/>
                <a:gd name="connsiteY3" fmla="*/ 134245 h 227017"/>
                <a:gd name="connsiteX4" fmla="*/ 367421 w 598731"/>
                <a:gd name="connsiteY4" fmla="*/ 106494 h 227017"/>
                <a:gd name="connsiteX5" fmla="*/ 401585 w 598731"/>
                <a:gd name="connsiteY5" fmla="*/ 227017 h 227017"/>
                <a:gd name="connsiteX6" fmla="*/ 0 w 598731"/>
                <a:gd name="connsiteY6" fmla="*/ 202228 h 227017"/>
                <a:gd name="connsiteX7" fmla="*/ 83794 w 598731"/>
                <a:gd name="connsiteY7" fmla="*/ 146492 h 227017"/>
                <a:gd name="connsiteX8" fmla="*/ 304471 w 598731"/>
                <a:gd name="connsiteY8" fmla="*/ 87762 h 227017"/>
                <a:gd name="connsiteX0" fmla="*/ 311524 w 605784"/>
                <a:gd name="connsiteY0" fmla="*/ 87762 h 227017"/>
                <a:gd name="connsiteX1" fmla="*/ 447099 w 605784"/>
                <a:gd name="connsiteY1" fmla="*/ 33708 h 227017"/>
                <a:gd name="connsiteX2" fmla="*/ 595594 w 605784"/>
                <a:gd name="connsiteY2" fmla="*/ 4750 h 227017"/>
                <a:gd name="connsiteX3" fmla="*/ 568590 w 605784"/>
                <a:gd name="connsiteY3" fmla="*/ 134245 h 227017"/>
                <a:gd name="connsiteX4" fmla="*/ 374474 w 605784"/>
                <a:gd name="connsiteY4" fmla="*/ 106494 h 227017"/>
                <a:gd name="connsiteX5" fmla="*/ 408638 w 605784"/>
                <a:gd name="connsiteY5" fmla="*/ 227017 h 227017"/>
                <a:gd name="connsiteX6" fmla="*/ 7053 w 605784"/>
                <a:gd name="connsiteY6" fmla="*/ 202228 h 227017"/>
                <a:gd name="connsiteX7" fmla="*/ 90847 w 605784"/>
                <a:gd name="connsiteY7" fmla="*/ 146492 h 227017"/>
                <a:gd name="connsiteX8" fmla="*/ 311524 w 605784"/>
                <a:gd name="connsiteY8" fmla="*/ 87762 h 227017"/>
                <a:gd name="connsiteX0" fmla="*/ 311524 w 683657"/>
                <a:gd name="connsiteY0" fmla="*/ 62862 h 202117"/>
                <a:gd name="connsiteX1" fmla="*/ 447099 w 683657"/>
                <a:gd name="connsiteY1" fmla="*/ 8808 h 202117"/>
                <a:gd name="connsiteX2" fmla="*/ 680479 w 683657"/>
                <a:gd name="connsiteY2" fmla="*/ 10468 h 202117"/>
                <a:gd name="connsiteX3" fmla="*/ 568590 w 683657"/>
                <a:gd name="connsiteY3" fmla="*/ 109345 h 202117"/>
                <a:gd name="connsiteX4" fmla="*/ 374474 w 683657"/>
                <a:gd name="connsiteY4" fmla="*/ 81594 h 202117"/>
                <a:gd name="connsiteX5" fmla="*/ 408638 w 683657"/>
                <a:gd name="connsiteY5" fmla="*/ 202117 h 202117"/>
                <a:gd name="connsiteX6" fmla="*/ 7053 w 683657"/>
                <a:gd name="connsiteY6" fmla="*/ 177328 h 202117"/>
                <a:gd name="connsiteX7" fmla="*/ 90847 w 683657"/>
                <a:gd name="connsiteY7" fmla="*/ 121592 h 202117"/>
                <a:gd name="connsiteX8" fmla="*/ 311524 w 683657"/>
                <a:gd name="connsiteY8" fmla="*/ 62862 h 202117"/>
                <a:gd name="connsiteX0" fmla="*/ 311524 w 660221"/>
                <a:gd name="connsiteY0" fmla="*/ 62862 h 202117"/>
                <a:gd name="connsiteX1" fmla="*/ 447099 w 660221"/>
                <a:gd name="connsiteY1" fmla="*/ 8808 h 202117"/>
                <a:gd name="connsiteX2" fmla="*/ 656226 w 660221"/>
                <a:gd name="connsiteY2" fmla="*/ 10468 h 202117"/>
                <a:gd name="connsiteX3" fmla="*/ 568590 w 660221"/>
                <a:gd name="connsiteY3" fmla="*/ 109345 h 202117"/>
                <a:gd name="connsiteX4" fmla="*/ 374474 w 660221"/>
                <a:gd name="connsiteY4" fmla="*/ 81594 h 202117"/>
                <a:gd name="connsiteX5" fmla="*/ 408638 w 660221"/>
                <a:gd name="connsiteY5" fmla="*/ 202117 h 202117"/>
                <a:gd name="connsiteX6" fmla="*/ 7053 w 660221"/>
                <a:gd name="connsiteY6" fmla="*/ 177328 h 202117"/>
                <a:gd name="connsiteX7" fmla="*/ 90847 w 660221"/>
                <a:gd name="connsiteY7" fmla="*/ 121592 h 202117"/>
                <a:gd name="connsiteX8" fmla="*/ 311524 w 660221"/>
                <a:gd name="connsiteY8" fmla="*/ 62862 h 202117"/>
                <a:gd name="connsiteX0" fmla="*/ 311524 w 666650"/>
                <a:gd name="connsiteY0" fmla="*/ 63474 h 202729"/>
                <a:gd name="connsiteX1" fmla="*/ 447099 w 666650"/>
                <a:gd name="connsiteY1" fmla="*/ 9420 h 202729"/>
                <a:gd name="connsiteX2" fmla="*/ 656226 w 666650"/>
                <a:gd name="connsiteY2" fmla="*/ 11080 h 202729"/>
                <a:gd name="connsiteX3" fmla="*/ 608000 w 666650"/>
                <a:gd name="connsiteY3" fmla="*/ 118962 h 202729"/>
                <a:gd name="connsiteX4" fmla="*/ 374474 w 666650"/>
                <a:gd name="connsiteY4" fmla="*/ 82206 h 202729"/>
                <a:gd name="connsiteX5" fmla="*/ 408638 w 666650"/>
                <a:gd name="connsiteY5" fmla="*/ 202729 h 202729"/>
                <a:gd name="connsiteX6" fmla="*/ 7053 w 666650"/>
                <a:gd name="connsiteY6" fmla="*/ 177940 h 202729"/>
                <a:gd name="connsiteX7" fmla="*/ 90847 w 666650"/>
                <a:gd name="connsiteY7" fmla="*/ 122204 h 202729"/>
                <a:gd name="connsiteX8" fmla="*/ 311524 w 666650"/>
                <a:gd name="connsiteY8" fmla="*/ 63474 h 202729"/>
                <a:gd name="connsiteX0" fmla="*/ 311524 w 664288"/>
                <a:gd name="connsiteY0" fmla="*/ 63474 h 202729"/>
                <a:gd name="connsiteX1" fmla="*/ 447099 w 664288"/>
                <a:gd name="connsiteY1" fmla="*/ 9420 h 202729"/>
                <a:gd name="connsiteX2" fmla="*/ 656226 w 664288"/>
                <a:gd name="connsiteY2" fmla="*/ 11080 h 202729"/>
                <a:gd name="connsiteX3" fmla="*/ 608000 w 664288"/>
                <a:gd name="connsiteY3" fmla="*/ 118962 h 202729"/>
                <a:gd name="connsiteX4" fmla="*/ 374474 w 664288"/>
                <a:gd name="connsiteY4" fmla="*/ 82206 h 202729"/>
                <a:gd name="connsiteX5" fmla="*/ 408638 w 664288"/>
                <a:gd name="connsiteY5" fmla="*/ 202729 h 202729"/>
                <a:gd name="connsiteX6" fmla="*/ 7053 w 664288"/>
                <a:gd name="connsiteY6" fmla="*/ 177940 h 202729"/>
                <a:gd name="connsiteX7" fmla="*/ 90847 w 664288"/>
                <a:gd name="connsiteY7" fmla="*/ 122204 h 202729"/>
                <a:gd name="connsiteX8" fmla="*/ 311524 w 664288"/>
                <a:gd name="connsiteY8" fmla="*/ 63474 h 202729"/>
                <a:gd name="connsiteX0" fmla="*/ 311524 w 656912"/>
                <a:gd name="connsiteY0" fmla="*/ 71174 h 210429"/>
                <a:gd name="connsiteX1" fmla="*/ 447099 w 656912"/>
                <a:gd name="connsiteY1" fmla="*/ 17120 h 210429"/>
                <a:gd name="connsiteX2" fmla="*/ 656226 w 656912"/>
                <a:gd name="connsiteY2" fmla="*/ 18780 h 210429"/>
                <a:gd name="connsiteX3" fmla="*/ 608000 w 656912"/>
                <a:gd name="connsiteY3" fmla="*/ 126662 h 210429"/>
                <a:gd name="connsiteX4" fmla="*/ 374474 w 656912"/>
                <a:gd name="connsiteY4" fmla="*/ 89906 h 210429"/>
                <a:gd name="connsiteX5" fmla="*/ 408638 w 656912"/>
                <a:gd name="connsiteY5" fmla="*/ 210429 h 210429"/>
                <a:gd name="connsiteX6" fmla="*/ 7053 w 656912"/>
                <a:gd name="connsiteY6" fmla="*/ 185640 h 210429"/>
                <a:gd name="connsiteX7" fmla="*/ 90847 w 656912"/>
                <a:gd name="connsiteY7" fmla="*/ 129904 h 210429"/>
                <a:gd name="connsiteX8" fmla="*/ 311524 w 656912"/>
                <a:gd name="connsiteY8" fmla="*/ 71174 h 210429"/>
                <a:gd name="connsiteX0" fmla="*/ 311524 w 656911"/>
                <a:gd name="connsiteY0" fmla="*/ 71174 h 210429"/>
                <a:gd name="connsiteX1" fmla="*/ 447099 w 656911"/>
                <a:gd name="connsiteY1" fmla="*/ 17120 h 210429"/>
                <a:gd name="connsiteX2" fmla="*/ 656226 w 656911"/>
                <a:gd name="connsiteY2" fmla="*/ 18780 h 210429"/>
                <a:gd name="connsiteX3" fmla="*/ 608000 w 656911"/>
                <a:gd name="connsiteY3" fmla="*/ 126662 h 210429"/>
                <a:gd name="connsiteX4" fmla="*/ 374474 w 656911"/>
                <a:gd name="connsiteY4" fmla="*/ 89906 h 210429"/>
                <a:gd name="connsiteX5" fmla="*/ 408638 w 656911"/>
                <a:gd name="connsiteY5" fmla="*/ 210429 h 210429"/>
                <a:gd name="connsiteX6" fmla="*/ 7053 w 656911"/>
                <a:gd name="connsiteY6" fmla="*/ 185640 h 210429"/>
                <a:gd name="connsiteX7" fmla="*/ 90847 w 656911"/>
                <a:gd name="connsiteY7" fmla="*/ 129904 h 210429"/>
                <a:gd name="connsiteX8" fmla="*/ 311524 w 656911"/>
                <a:gd name="connsiteY8" fmla="*/ 71174 h 210429"/>
                <a:gd name="connsiteX0" fmla="*/ 311524 w 665494"/>
                <a:gd name="connsiteY0" fmla="*/ 71174 h 210429"/>
                <a:gd name="connsiteX1" fmla="*/ 447099 w 665494"/>
                <a:gd name="connsiteY1" fmla="*/ 17120 h 210429"/>
                <a:gd name="connsiteX2" fmla="*/ 656226 w 665494"/>
                <a:gd name="connsiteY2" fmla="*/ 18780 h 210429"/>
                <a:gd name="connsiteX3" fmla="*/ 608000 w 665494"/>
                <a:gd name="connsiteY3" fmla="*/ 126662 h 210429"/>
                <a:gd name="connsiteX4" fmla="*/ 374474 w 665494"/>
                <a:gd name="connsiteY4" fmla="*/ 89906 h 210429"/>
                <a:gd name="connsiteX5" fmla="*/ 408638 w 665494"/>
                <a:gd name="connsiteY5" fmla="*/ 210429 h 210429"/>
                <a:gd name="connsiteX6" fmla="*/ 7053 w 665494"/>
                <a:gd name="connsiteY6" fmla="*/ 185640 h 210429"/>
                <a:gd name="connsiteX7" fmla="*/ 90847 w 665494"/>
                <a:gd name="connsiteY7" fmla="*/ 129904 h 210429"/>
                <a:gd name="connsiteX8" fmla="*/ 311524 w 665494"/>
                <a:gd name="connsiteY8" fmla="*/ 71174 h 210429"/>
                <a:gd name="connsiteX0" fmla="*/ 311524 w 665494"/>
                <a:gd name="connsiteY0" fmla="*/ 71174 h 210429"/>
                <a:gd name="connsiteX1" fmla="*/ 447099 w 665494"/>
                <a:gd name="connsiteY1" fmla="*/ 17120 h 210429"/>
                <a:gd name="connsiteX2" fmla="*/ 656226 w 665494"/>
                <a:gd name="connsiteY2" fmla="*/ 18780 h 210429"/>
                <a:gd name="connsiteX3" fmla="*/ 608000 w 665494"/>
                <a:gd name="connsiteY3" fmla="*/ 126662 h 210429"/>
                <a:gd name="connsiteX4" fmla="*/ 374474 w 665494"/>
                <a:gd name="connsiteY4" fmla="*/ 89906 h 210429"/>
                <a:gd name="connsiteX5" fmla="*/ 408638 w 665494"/>
                <a:gd name="connsiteY5" fmla="*/ 210429 h 210429"/>
                <a:gd name="connsiteX6" fmla="*/ 7053 w 665494"/>
                <a:gd name="connsiteY6" fmla="*/ 185640 h 210429"/>
                <a:gd name="connsiteX7" fmla="*/ 90847 w 665494"/>
                <a:gd name="connsiteY7" fmla="*/ 129904 h 210429"/>
                <a:gd name="connsiteX8" fmla="*/ 311524 w 665494"/>
                <a:gd name="connsiteY8" fmla="*/ 71174 h 210429"/>
                <a:gd name="connsiteX0" fmla="*/ 311524 w 656226"/>
                <a:gd name="connsiteY0" fmla="*/ 71174 h 210429"/>
                <a:gd name="connsiteX1" fmla="*/ 447099 w 656226"/>
                <a:gd name="connsiteY1" fmla="*/ 17120 h 210429"/>
                <a:gd name="connsiteX2" fmla="*/ 656226 w 656226"/>
                <a:gd name="connsiteY2" fmla="*/ 18780 h 210429"/>
                <a:gd name="connsiteX3" fmla="*/ 608000 w 656226"/>
                <a:gd name="connsiteY3" fmla="*/ 126662 h 210429"/>
                <a:gd name="connsiteX4" fmla="*/ 374474 w 656226"/>
                <a:gd name="connsiteY4" fmla="*/ 89906 h 210429"/>
                <a:gd name="connsiteX5" fmla="*/ 408638 w 656226"/>
                <a:gd name="connsiteY5" fmla="*/ 210429 h 210429"/>
                <a:gd name="connsiteX6" fmla="*/ 7053 w 656226"/>
                <a:gd name="connsiteY6" fmla="*/ 185640 h 210429"/>
                <a:gd name="connsiteX7" fmla="*/ 90847 w 656226"/>
                <a:gd name="connsiteY7" fmla="*/ 129904 h 210429"/>
                <a:gd name="connsiteX8" fmla="*/ 311524 w 656226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71174 h 210429"/>
                <a:gd name="connsiteX1" fmla="*/ 447099 w 659257"/>
                <a:gd name="connsiteY1" fmla="*/ 17120 h 210429"/>
                <a:gd name="connsiteX2" fmla="*/ 659257 w 659257"/>
                <a:gd name="connsiteY2" fmla="*/ 18780 h 210429"/>
                <a:gd name="connsiteX3" fmla="*/ 608000 w 659257"/>
                <a:gd name="connsiteY3" fmla="*/ 126662 h 210429"/>
                <a:gd name="connsiteX4" fmla="*/ 374474 w 659257"/>
                <a:gd name="connsiteY4" fmla="*/ 89906 h 210429"/>
                <a:gd name="connsiteX5" fmla="*/ 408638 w 659257"/>
                <a:gd name="connsiteY5" fmla="*/ 210429 h 210429"/>
                <a:gd name="connsiteX6" fmla="*/ 7053 w 659257"/>
                <a:gd name="connsiteY6" fmla="*/ 185640 h 210429"/>
                <a:gd name="connsiteX7" fmla="*/ 90847 w 659257"/>
                <a:gd name="connsiteY7" fmla="*/ 129904 h 210429"/>
                <a:gd name="connsiteX8" fmla="*/ 311524 w 659257"/>
                <a:gd name="connsiteY8" fmla="*/ 71174 h 210429"/>
                <a:gd name="connsiteX0" fmla="*/ 311524 w 659257"/>
                <a:gd name="connsiteY0" fmla="*/ 59413 h 198668"/>
                <a:gd name="connsiteX1" fmla="*/ 447099 w 659257"/>
                <a:gd name="connsiteY1" fmla="*/ 5359 h 198668"/>
                <a:gd name="connsiteX2" fmla="*/ 659257 w 659257"/>
                <a:gd name="connsiteY2" fmla="*/ 7019 h 198668"/>
                <a:gd name="connsiteX3" fmla="*/ 608000 w 659257"/>
                <a:gd name="connsiteY3" fmla="*/ 114901 h 198668"/>
                <a:gd name="connsiteX4" fmla="*/ 374474 w 659257"/>
                <a:gd name="connsiteY4" fmla="*/ 78145 h 198668"/>
                <a:gd name="connsiteX5" fmla="*/ 408638 w 659257"/>
                <a:gd name="connsiteY5" fmla="*/ 198668 h 198668"/>
                <a:gd name="connsiteX6" fmla="*/ 7053 w 659257"/>
                <a:gd name="connsiteY6" fmla="*/ 173879 h 198668"/>
                <a:gd name="connsiteX7" fmla="*/ 90847 w 659257"/>
                <a:gd name="connsiteY7" fmla="*/ 118143 h 198668"/>
                <a:gd name="connsiteX8" fmla="*/ 311524 w 659257"/>
                <a:gd name="connsiteY8" fmla="*/ 59413 h 198668"/>
                <a:gd name="connsiteX0" fmla="*/ 311524 w 680479"/>
                <a:gd name="connsiteY0" fmla="*/ 93183 h 232438"/>
                <a:gd name="connsiteX1" fmla="*/ 447099 w 680479"/>
                <a:gd name="connsiteY1" fmla="*/ 39129 h 232438"/>
                <a:gd name="connsiteX2" fmla="*/ 680479 w 680479"/>
                <a:gd name="connsiteY2" fmla="*/ 1166 h 232438"/>
                <a:gd name="connsiteX3" fmla="*/ 608000 w 680479"/>
                <a:gd name="connsiteY3" fmla="*/ 148671 h 232438"/>
                <a:gd name="connsiteX4" fmla="*/ 374474 w 680479"/>
                <a:gd name="connsiteY4" fmla="*/ 111915 h 232438"/>
                <a:gd name="connsiteX5" fmla="*/ 408638 w 680479"/>
                <a:gd name="connsiteY5" fmla="*/ 232438 h 232438"/>
                <a:gd name="connsiteX6" fmla="*/ 7053 w 680479"/>
                <a:gd name="connsiteY6" fmla="*/ 207649 h 232438"/>
                <a:gd name="connsiteX7" fmla="*/ 90847 w 680479"/>
                <a:gd name="connsiteY7" fmla="*/ 151913 h 232438"/>
                <a:gd name="connsiteX8" fmla="*/ 311524 w 680479"/>
                <a:gd name="connsiteY8" fmla="*/ 93183 h 232438"/>
                <a:gd name="connsiteX0" fmla="*/ 311524 w 698668"/>
                <a:gd name="connsiteY0" fmla="*/ 130459 h 269714"/>
                <a:gd name="connsiteX1" fmla="*/ 447099 w 698668"/>
                <a:gd name="connsiteY1" fmla="*/ 76405 h 269714"/>
                <a:gd name="connsiteX2" fmla="*/ 698668 w 698668"/>
                <a:gd name="connsiteY2" fmla="*/ 621 h 269714"/>
                <a:gd name="connsiteX3" fmla="*/ 608000 w 698668"/>
                <a:gd name="connsiteY3" fmla="*/ 185947 h 269714"/>
                <a:gd name="connsiteX4" fmla="*/ 374474 w 698668"/>
                <a:gd name="connsiteY4" fmla="*/ 149191 h 269714"/>
                <a:gd name="connsiteX5" fmla="*/ 408638 w 698668"/>
                <a:gd name="connsiteY5" fmla="*/ 269714 h 269714"/>
                <a:gd name="connsiteX6" fmla="*/ 7053 w 698668"/>
                <a:gd name="connsiteY6" fmla="*/ 244925 h 269714"/>
                <a:gd name="connsiteX7" fmla="*/ 90847 w 698668"/>
                <a:gd name="connsiteY7" fmla="*/ 189189 h 269714"/>
                <a:gd name="connsiteX8" fmla="*/ 311524 w 698668"/>
                <a:gd name="connsiteY8" fmla="*/ 130459 h 269714"/>
                <a:gd name="connsiteX0" fmla="*/ 311524 w 692604"/>
                <a:gd name="connsiteY0" fmla="*/ 132247 h 271502"/>
                <a:gd name="connsiteX1" fmla="*/ 447099 w 692604"/>
                <a:gd name="connsiteY1" fmla="*/ 78193 h 271502"/>
                <a:gd name="connsiteX2" fmla="*/ 692604 w 692604"/>
                <a:gd name="connsiteY2" fmla="*/ 607 h 271502"/>
                <a:gd name="connsiteX3" fmla="*/ 608000 w 692604"/>
                <a:gd name="connsiteY3" fmla="*/ 187735 h 271502"/>
                <a:gd name="connsiteX4" fmla="*/ 374474 w 692604"/>
                <a:gd name="connsiteY4" fmla="*/ 150979 h 271502"/>
                <a:gd name="connsiteX5" fmla="*/ 408638 w 692604"/>
                <a:gd name="connsiteY5" fmla="*/ 271502 h 271502"/>
                <a:gd name="connsiteX6" fmla="*/ 7053 w 692604"/>
                <a:gd name="connsiteY6" fmla="*/ 246713 h 271502"/>
                <a:gd name="connsiteX7" fmla="*/ 90847 w 692604"/>
                <a:gd name="connsiteY7" fmla="*/ 190977 h 271502"/>
                <a:gd name="connsiteX8" fmla="*/ 311524 w 692604"/>
                <a:gd name="connsiteY8" fmla="*/ 132247 h 271502"/>
                <a:gd name="connsiteX0" fmla="*/ 311524 w 692604"/>
                <a:gd name="connsiteY0" fmla="*/ 138220 h 277475"/>
                <a:gd name="connsiteX1" fmla="*/ 447099 w 692604"/>
                <a:gd name="connsiteY1" fmla="*/ 84166 h 277475"/>
                <a:gd name="connsiteX2" fmla="*/ 692604 w 692604"/>
                <a:gd name="connsiteY2" fmla="*/ 6580 h 277475"/>
                <a:gd name="connsiteX3" fmla="*/ 608000 w 692604"/>
                <a:gd name="connsiteY3" fmla="*/ 193708 h 277475"/>
                <a:gd name="connsiteX4" fmla="*/ 374474 w 692604"/>
                <a:gd name="connsiteY4" fmla="*/ 156952 h 277475"/>
                <a:gd name="connsiteX5" fmla="*/ 408638 w 692604"/>
                <a:gd name="connsiteY5" fmla="*/ 277475 h 277475"/>
                <a:gd name="connsiteX6" fmla="*/ 7053 w 692604"/>
                <a:gd name="connsiteY6" fmla="*/ 252686 h 277475"/>
                <a:gd name="connsiteX7" fmla="*/ 90847 w 692604"/>
                <a:gd name="connsiteY7" fmla="*/ 196950 h 277475"/>
                <a:gd name="connsiteX8" fmla="*/ 311524 w 692604"/>
                <a:gd name="connsiteY8" fmla="*/ 138220 h 277475"/>
                <a:gd name="connsiteX0" fmla="*/ 311524 w 692604"/>
                <a:gd name="connsiteY0" fmla="*/ 143846 h 283101"/>
                <a:gd name="connsiteX1" fmla="*/ 447099 w 692604"/>
                <a:gd name="connsiteY1" fmla="*/ 89792 h 283101"/>
                <a:gd name="connsiteX2" fmla="*/ 692604 w 692604"/>
                <a:gd name="connsiteY2" fmla="*/ 12206 h 283101"/>
                <a:gd name="connsiteX3" fmla="*/ 608000 w 692604"/>
                <a:gd name="connsiteY3" fmla="*/ 199334 h 283101"/>
                <a:gd name="connsiteX4" fmla="*/ 374474 w 692604"/>
                <a:gd name="connsiteY4" fmla="*/ 162578 h 283101"/>
                <a:gd name="connsiteX5" fmla="*/ 408638 w 692604"/>
                <a:gd name="connsiteY5" fmla="*/ 283101 h 283101"/>
                <a:gd name="connsiteX6" fmla="*/ 7053 w 692604"/>
                <a:gd name="connsiteY6" fmla="*/ 258312 h 283101"/>
                <a:gd name="connsiteX7" fmla="*/ 90847 w 692604"/>
                <a:gd name="connsiteY7" fmla="*/ 202576 h 283101"/>
                <a:gd name="connsiteX8" fmla="*/ 311524 w 692604"/>
                <a:gd name="connsiteY8" fmla="*/ 143846 h 283101"/>
                <a:gd name="connsiteX0" fmla="*/ 311524 w 692604"/>
                <a:gd name="connsiteY0" fmla="*/ 137645 h 276900"/>
                <a:gd name="connsiteX1" fmla="*/ 447099 w 692604"/>
                <a:gd name="connsiteY1" fmla="*/ 83591 h 276900"/>
                <a:gd name="connsiteX2" fmla="*/ 692604 w 692604"/>
                <a:gd name="connsiteY2" fmla="*/ 6005 h 276900"/>
                <a:gd name="connsiteX3" fmla="*/ 608000 w 692604"/>
                <a:gd name="connsiteY3" fmla="*/ 193133 h 276900"/>
                <a:gd name="connsiteX4" fmla="*/ 374474 w 692604"/>
                <a:gd name="connsiteY4" fmla="*/ 156377 h 276900"/>
                <a:gd name="connsiteX5" fmla="*/ 408638 w 692604"/>
                <a:gd name="connsiteY5" fmla="*/ 276900 h 276900"/>
                <a:gd name="connsiteX6" fmla="*/ 7053 w 692604"/>
                <a:gd name="connsiteY6" fmla="*/ 252111 h 276900"/>
                <a:gd name="connsiteX7" fmla="*/ 90847 w 692604"/>
                <a:gd name="connsiteY7" fmla="*/ 196375 h 276900"/>
                <a:gd name="connsiteX8" fmla="*/ 311524 w 692604"/>
                <a:gd name="connsiteY8" fmla="*/ 137645 h 276900"/>
                <a:gd name="connsiteX0" fmla="*/ 311524 w 692604"/>
                <a:gd name="connsiteY0" fmla="*/ 142066 h 281321"/>
                <a:gd name="connsiteX1" fmla="*/ 447099 w 692604"/>
                <a:gd name="connsiteY1" fmla="*/ 88012 h 281321"/>
                <a:gd name="connsiteX2" fmla="*/ 547324 w 692604"/>
                <a:gd name="connsiteY2" fmla="*/ 30721 h 281321"/>
                <a:gd name="connsiteX3" fmla="*/ 692604 w 692604"/>
                <a:gd name="connsiteY3" fmla="*/ 10426 h 281321"/>
                <a:gd name="connsiteX4" fmla="*/ 608000 w 692604"/>
                <a:gd name="connsiteY4" fmla="*/ 197554 h 281321"/>
                <a:gd name="connsiteX5" fmla="*/ 374474 w 692604"/>
                <a:gd name="connsiteY5" fmla="*/ 160798 h 281321"/>
                <a:gd name="connsiteX6" fmla="*/ 408638 w 692604"/>
                <a:gd name="connsiteY6" fmla="*/ 281321 h 281321"/>
                <a:gd name="connsiteX7" fmla="*/ 7053 w 692604"/>
                <a:gd name="connsiteY7" fmla="*/ 256532 h 281321"/>
                <a:gd name="connsiteX8" fmla="*/ 90847 w 692604"/>
                <a:gd name="connsiteY8" fmla="*/ 200796 h 281321"/>
                <a:gd name="connsiteX9" fmla="*/ 311524 w 692604"/>
                <a:gd name="connsiteY9" fmla="*/ 142066 h 281321"/>
                <a:gd name="connsiteX0" fmla="*/ 311524 w 692604"/>
                <a:gd name="connsiteY0" fmla="*/ 139040 h 278295"/>
                <a:gd name="connsiteX1" fmla="*/ 447099 w 692604"/>
                <a:gd name="connsiteY1" fmla="*/ 84986 h 278295"/>
                <a:gd name="connsiteX2" fmla="*/ 574609 w 692604"/>
                <a:gd name="connsiteY2" fmla="*/ 51108 h 278295"/>
                <a:gd name="connsiteX3" fmla="*/ 692604 w 692604"/>
                <a:gd name="connsiteY3" fmla="*/ 7400 h 278295"/>
                <a:gd name="connsiteX4" fmla="*/ 608000 w 692604"/>
                <a:gd name="connsiteY4" fmla="*/ 194528 h 278295"/>
                <a:gd name="connsiteX5" fmla="*/ 374474 w 692604"/>
                <a:gd name="connsiteY5" fmla="*/ 157772 h 278295"/>
                <a:gd name="connsiteX6" fmla="*/ 408638 w 692604"/>
                <a:gd name="connsiteY6" fmla="*/ 278295 h 278295"/>
                <a:gd name="connsiteX7" fmla="*/ 7053 w 692604"/>
                <a:gd name="connsiteY7" fmla="*/ 253506 h 278295"/>
                <a:gd name="connsiteX8" fmla="*/ 90847 w 692604"/>
                <a:gd name="connsiteY8" fmla="*/ 197770 h 278295"/>
                <a:gd name="connsiteX9" fmla="*/ 311524 w 692604"/>
                <a:gd name="connsiteY9" fmla="*/ 139040 h 278295"/>
                <a:gd name="connsiteX0" fmla="*/ 311524 w 692604"/>
                <a:gd name="connsiteY0" fmla="*/ 150280 h 289535"/>
                <a:gd name="connsiteX1" fmla="*/ 447099 w 692604"/>
                <a:gd name="connsiteY1" fmla="*/ 96226 h 289535"/>
                <a:gd name="connsiteX2" fmla="*/ 620084 w 692604"/>
                <a:gd name="connsiteY2" fmla="*/ 11920 h 289535"/>
                <a:gd name="connsiteX3" fmla="*/ 692604 w 692604"/>
                <a:gd name="connsiteY3" fmla="*/ 18640 h 289535"/>
                <a:gd name="connsiteX4" fmla="*/ 608000 w 692604"/>
                <a:gd name="connsiteY4" fmla="*/ 205768 h 289535"/>
                <a:gd name="connsiteX5" fmla="*/ 374474 w 692604"/>
                <a:gd name="connsiteY5" fmla="*/ 169012 h 289535"/>
                <a:gd name="connsiteX6" fmla="*/ 408638 w 692604"/>
                <a:gd name="connsiteY6" fmla="*/ 289535 h 289535"/>
                <a:gd name="connsiteX7" fmla="*/ 7053 w 692604"/>
                <a:gd name="connsiteY7" fmla="*/ 264746 h 289535"/>
                <a:gd name="connsiteX8" fmla="*/ 90847 w 692604"/>
                <a:gd name="connsiteY8" fmla="*/ 209010 h 289535"/>
                <a:gd name="connsiteX9" fmla="*/ 311524 w 692604"/>
                <a:gd name="connsiteY9" fmla="*/ 150280 h 289535"/>
                <a:gd name="connsiteX0" fmla="*/ 311524 w 692604"/>
                <a:gd name="connsiteY0" fmla="*/ 150280 h 289535"/>
                <a:gd name="connsiteX1" fmla="*/ 447099 w 692604"/>
                <a:gd name="connsiteY1" fmla="*/ 96226 h 289535"/>
                <a:gd name="connsiteX2" fmla="*/ 620084 w 692604"/>
                <a:gd name="connsiteY2" fmla="*/ 11920 h 289535"/>
                <a:gd name="connsiteX3" fmla="*/ 692604 w 692604"/>
                <a:gd name="connsiteY3" fmla="*/ 18640 h 289535"/>
                <a:gd name="connsiteX4" fmla="*/ 608000 w 692604"/>
                <a:gd name="connsiteY4" fmla="*/ 205768 h 289535"/>
                <a:gd name="connsiteX5" fmla="*/ 374474 w 692604"/>
                <a:gd name="connsiteY5" fmla="*/ 169012 h 289535"/>
                <a:gd name="connsiteX6" fmla="*/ 408638 w 692604"/>
                <a:gd name="connsiteY6" fmla="*/ 289535 h 289535"/>
                <a:gd name="connsiteX7" fmla="*/ 7053 w 692604"/>
                <a:gd name="connsiteY7" fmla="*/ 264746 h 289535"/>
                <a:gd name="connsiteX8" fmla="*/ 90847 w 692604"/>
                <a:gd name="connsiteY8" fmla="*/ 209010 h 289535"/>
                <a:gd name="connsiteX9" fmla="*/ 311524 w 692604"/>
                <a:gd name="connsiteY9" fmla="*/ 150280 h 289535"/>
                <a:gd name="connsiteX0" fmla="*/ 311524 w 692604"/>
                <a:gd name="connsiteY0" fmla="*/ 146499 h 285754"/>
                <a:gd name="connsiteX1" fmla="*/ 447099 w 692604"/>
                <a:gd name="connsiteY1" fmla="*/ 92445 h 285754"/>
                <a:gd name="connsiteX2" fmla="*/ 620084 w 692604"/>
                <a:gd name="connsiteY2" fmla="*/ 8139 h 285754"/>
                <a:gd name="connsiteX3" fmla="*/ 692604 w 692604"/>
                <a:gd name="connsiteY3" fmla="*/ 14859 h 285754"/>
                <a:gd name="connsiteX4" fmla="*/ 608000 w 692604"/>
                <a:gd name="connsiteY4" fmla="*/ 201987 h 285754"/>
                <a:gd name="connsiteX5" fmla="*/ 374474 w 692604"/>
                <a:gd name="connsiteY5" fmla="*/ 165231 h 285754"/>
                <a:gd name="connsiteX6" fmla="*/ 408638 w 692604"/>
                <a:gd name="connsiteY6" fmla="*/ 285754 h 285754"/>
                <a:gd name="connsiteX7" fmla="*/ 7053 w 692604"/>
                <a:gd name="connsiteY7" fmla="*/ 260965 h 285754"/>
                <a:gd name="connsiteX8" fmla="*/ 90847 w 692604"/>
                <a:gd name="connsiteY8" fmla="*/ 205229 h 285754"/>
                <a:gd name="connsiteX9" fmla="*/ 311524 w 692604"/>
                <a:gd name="connsiteY9" fmla="*/ 146499 h 285754"/>
                <a:gd name="connsiteX0" fmla="*/ 311524 w 692604"/>
                <a:gd name="connsiteY0" fmla="*/ 144546 h 283801"/>
                <a:gd name="connsiteX1" fmla="*/ 447099 w 692604"/>
                <a:gd name="connsiteY1" fmla="*/ 90492 h 283801"/>
                <a:gd name="connsiteX2" fmla="*/ 620084 w 692604"/>
                <a:gd name="connsiteY2" fmla="*/ 6186 h 283801"/>
                <a:gd name="connsiteX3" fmla="*/ 692604 w 692604"/>
                <a:gd name="connsiteY3" fmla="*/ 12906 h 283801"/>
                <a:gd name="connsiteX4" fmla="*/ 608000 w 692604"/>
                <a:gd name="connsiteY4" fmla="*/ 200034 h 283801"/>
                <a:gd name="connsiteX5" fmla="*/ 374474 w 692604"/>
                <a:gd name="connsiteY5" fmla="*/ 163278 h 283801"/>
                <a:gd name="connsiteX6" fmla="*/ 408638 w 692604"/>
                <a:gd name="connsiteY6" fmla="*/ 283801 h 283801"/>
                <a:gd name="connsiteX7" fmla="*/ 7053 w 692604"/>
                <a:gd name="connsiteY7" fmla="*/ 259012 h 283801"/>
                <a:gd name="connsiteX8" fmla="*/ 90847 w 692604"/>
                <a:gd name="connsiteY8" fmla="*/ 203276 h 283801"/>
                <a:gd name="connsiteX9" fmla="*/ 311524 w 692604"/>
                <a:gd name="connsiteY9" fmla="*/ 144546 h 283801"/>
                <a:gd name="connsiteX0" fmla="*/ 311524 w 701699"/>
                <a:gd name="connsiteY0" fmla="*/ 147143 h 286398"/>
                <a:gd name="connsiteX1" fmla="*/ 447099 w 701699"/>
                <a:gd name="connsiteY1" fmla="*/ 93089 h 286398"/>
                <a:gd name="connsiteX2" fmla="*/ 620084 w 701699"/>
                <a:gd name="connsiteY2" fmla="*/ 8783 h 286398"/>
                <a:gd name="connsiteX3" fmla="*/ 701699 w 701699"/>
                <a:gd name="connsiteY3" fmla="*/ 8299 h 286398"/>
                <a:gd name="connsiteX4" fmla="*/ 608000 w 701699"/>
                <a:gd name="connsiteY4" fmla="*/ 202631 h 286398"/>
                <a:gd name="connsiteX5" fmla="*/ 374474 w 701699"/>
                <a:gd name="connsiteY5" fmla="*/ 165875 h 286398"/>
                <a:gd name="connsiteX6" fmla="*/ 408638 w 701699"/>
                <a:gd name="connsiteY6" fmla="*/ 286398 h 286398"/>
                <a:gd name="connsiteX7" fmla="*/ 7053 w 701699"/>
                <a:gd name="connsiteY7" fmla="*/ 261609 h 286398"/>
                <a:gd name="connsiteX8" fmla="*/ 90847 w 701699"/>
                <a:gd name="connsiteY8" fmla="*/ 205873 h 286398"/>
                <a:gd name="connsiteX9" fmla="*/ 311524 w 701699"/>
                <a:gd name="connsiteY9" fmla="*/ 147143 h 286398"/>
                <a:gd name="connsiteX0" fmla="*/ 311524 w 701699"/>
                <a:gd name="connsiteY0" fmla="*/ 147143 h 286398"/>
                <a:gd name="connsiteX1" fmla="*/ 447099 w 701699"/>
                <a:gd name="connsiteY1" fmla="*/ 93089 h 286398"/>
                <a:gd name="connsiteX2" fmla="*/ 620084 w 701699"/>
                <a:gd name="connsiteY2" fmla="*/ 8783 h 286398"/>
                <a:gd name="connsiteX3" fmla="*/ 701699 w 701699"/>
                <a:gd name="connsiteY3" fmla="*/ 8299 h 286398"/>
                <a:gd name="connsiteX4" fmla="*/ 608000 w 701699"/>
                <a:gd name="connsiteY4" fmla="*/ 202631 h 286398"/>
                <a:gd name="connsiteX5" fmla="*/ 374474 w 701699"/>
                <a:gd name="connsiteY5" fmla="*/ 165875 h 286398"/>
                <a:gd name="connsiteX6" fmla="*/ 408638 w 701699"/>
                <a:gd name="connsiteY6" fmla="*/ 286398 h 286398"/>
                <a:gd name="connsiteX7" fmla="*/ 7053 w 701699"/>
                <a:gd name="connsiteY7" fmla="*/ 261609 h 286398"/>
                <a:gd name="connsiteX8" fmla="*/ 90847 w 701699"/>
                <a:gd name="connsiteY8" fmla="*/ 205873 h 286398"/>
                <a:gd name="connsiteX9" fmla="*/ 311524 w 701699"/>
                <a:gd name="connsiteY9" fmla="*/ 147143 h 28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699" h="286398">
                  <a:moveTo>
                    <a:pt x="311524" y="147143"/>
                  </a:moveTo>
                  <a:cubicBezTo>
                    <a:pt x="370899" y="128346"/>
                    <a:pt x="395672" y="116149"/>
                    <a:pt x="447099" y="93089"/>
                  </a:cubicBezTo>
                  <a:cubicBezTo>
                    <a:pt x="498526" y="70029"/>
                    <a:pt x="582198" y="36122"/>
                    <a:pt x="620084" y="8783"/>
                  </a:cubicBezTo>
                  <a:cubicBezTo>
                    <a:pt x="661001" y="-4148"/>
                    <a:pt x="664303" y="-1496"/>
                    <a:pt x="701699" y="8299"/>
                  </a:cubicBezTo>
                  <a:cubicBezTo>
                    <a:pt x="686074" y="51770"/>
                    <a:pt x="628180" y="169163"/>
                    <a:pt x="608000" y="202631"/>
                  </a:cubicBezTo>
                  <a:cubicBezTo>
                    <a:pt x="560536" y="214485"/>
                    <a:pt x="407701" y="151914"/>
                    <a:pt x="374474" y="165875"/>
                  </a:cubicBezTo>
                  <a:cubicBezTo>
                    <a:pt x="341247" y="179836"/>
                    <a:pt x="340436" y="241465"/>
                    <a:pt x="408638" y="286398"/>
                  </a:cubicBezTo>
                  <a:cubicBezTo>
                    <a:pt x="331586" y="281939"/>
                    <a:pt x="160560" y="280512"/>
                    <a:pt x="7053" y="261609"/>
                  </a:cubicBezTo>
                  <a:cubicBezTo>
                    <a:pt x="-23047" y="262431"/>
                    <a:pt x="50449" y="220051"/>
                    <a:pt x="90847" y="205873"/>
                  </a:cubicBezTo>
                  <a:cubicBezTo>
                    <a:pt x="136199" y="234365"/>
                    <a:pt x="252149" y="165940"/>
                    <a:pt x="311524" y="147143"/>
                  </a:cubicBezTo>
                  <a:close/>
                </a:path>
              </a:pathLst>
            </a:custGeom>
            <a:solidFill>
              <a:srgbClr val="005C2A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 pitchFamily="34" charset="0"/>
              </a:endParaRPr>
            </a:p>
          </p:txBody>
        </p:sp>
        <p:sp>
          <p:nvSpPr>
            <p:cNvPr id="236" name="Freeform 19">
              <a:extLst>
                <a:ext uri="{FF2B5EF4-FFF2-40B4-BE49-F238E27FC236}">
                  <a16:creationId xmlns="" xmlns:a16="http://schemas.microsoft.com/office/drawing/2014/main" id="{32D68652-1341-458B-9727-8F63EE9BCC72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5099879" y="4203040"/>
              <a:ext cx="229522" cy="271316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connsiteX0" fmla="*/ 95 w 12007"/>
                <a:gd name="connsiteY0" fmla="*/ 7983 h 11337"/>
                <a:gd name="connsiteX1" fmla="*/ 728 w 12007"/>
                <a:gd name="connsiteY1" fmla="*/ 11282 h 11337"/>
                <a:gd name="connsiteX2" fmla="*/ 2741 w 12007"/>
                <a:gd name="connsiteY2" fmla="*/ 9934 h 11337"/>
                <a:gd name="connsiteX3" fmla="*/ 4730 w 12007"/>
                <a:gd name="connsiteY3" fmla="*/ 8293 h 11337"/>
                <a:gd name="connsiteX4" fmla="*/ 8152 w 12007"/>
                <a:gd name="connsiteY4" fmla="*/ 4440 h 11337"/>
                <a:gd name="connsiteX5" fmla="*/ 11948 w 12007"/>
                <a:gd name="connsiteY5" fmla="*/ 471 h 11337"/>
                <a:gd name="connsiteX6" fmla="*/ 10374 w 12007"/>
                <a:gd name="connsiteY6" fmla="*/ 120 h 11337"/>
                <a:gd name="connsiteX7" fmla="*/ 9049 w 12007"/>
                <a:gd name="connsiteY7" fmla="*/ 888 h 11337"/>
                <a:gd name="connsiteX8" fmla="*/ 5207 w 12007"/>
                <a:gd name="connsiteY8" fmla="*/ 1539 h 11337"/>
                <a:gd name="connsiteX9" fmla="*/ 8109 w 12007"/>
                <a:gd name="connsiteY9" fmla="*/ 2236 h 11337"/>
                <a:gd name="connsiteX10" fmla="*/ 6309 w 12007"/>
                <a:gd name="connsiteY10" fmla="*/ 4281 h 11337"/>
                <a:gd name="connsiteX11" fmla="*/ 2389 w 12007"/>
                <a:gd name="connsiteY11" fmla="*/ 5275 h 11337"/>
                <a:gd name="connsiteX12" fmla="*/ 4282 w 12007"/>
                <a:gd name="connsiteY12" fmla="*/ 5951 h 11337"/>
                <a:gd name="connsiteX13" fmla="*/ 2581 w 12007"/>
                <a:gd name="connsiteY13" fmla="*/ 7255 h 11337"/>
                <a:gd name="connsiteX14" fmla="*/ 95 w 12007"/>
                <a:gd name="connsiteY14" fmla="*/ 7983 h 11337"/>
                <a:gd name="connsiteX0" fmla="*/ 1854 w 11280"/>
                <a:gd name="connsiteY0" fmla="*/ 7255 h 11374"/>
                <a:gd name="connsiteX1" fmla="*/ 1 w 11280"/>
                <a:gd name="connsiteY1" fmla="*/ 11282 h 11374"/>
                <a:gd name="connsiteX2" fmla="*/ 2014 w 11280"/>
                <a:gd name="connsiteY2" fmla="*/ 9934 h 11374"/>
                <a:gd name="connsiteX3" fmla="*/ 4003 w 11280"/>
                <a:gd name="connsiteY3" fmla="*/ 8293 h 11374"/>
                <a:gd name="connsiteX4" fmla="*/ 7425 w 11280"/>
                <a:gd name="connsiteY4" fmla="*/ 4440 h 11374"/>
                <a:gd name="connsiteX5" fmla="*/ 11221 w 11280"/>
                <a:gd name="connsiteY5" fmla="*/ 471 h 11374"/>
                <a:gd name="connsiteX6" fmla="*/ 9647 w 11280"/>
                <a:gd name="connsiteY6" fmla="*/ 120 h 11374"/>
                <a:gd name="connsiteX7" fmla="*/ 8322 w 11280"/>
                <a:gd name="connsiteY7" fmla="*/ 888 h 11374"/>
                <a:gd name="connsiteX8" fmla="*/ 4480 w 11280"/>
                <a:gd name="connsiteY8" fmla="*/ 1539 h 11374"/>
                <a:gd name="connsiteX9" fmla="*/ 7382 w 11280"/>
                <a:gd name="connsiteY9" fmla="*/ 2236 h 11374"/>
                <a:gd name="connsiteX10" fmla="*/ 5582 w 11280"/>
                <a:gd name="connsiteY10" fmla="*/ 4281 h 11374"/>
                <a:gd name="connsiteX11" fmla="*/ 1662 w 11280"/>
                <a:gd name="connsiteY11" fmla="*/ 5275 h 11374"/>
                <a:gd name="connsiteX12" fmla="*/ 3555 w 11280"/>
                <a:gd name="connsiteY12" fmla="*/ 5951 h 11374"/>
                <a:gd name="connsiteX13" fmla="*/ 1854 w 11280"/>
                <a:gd name="connsiteY13" fmla="*/ 7255 h 11374"/>
                <a:gd name="connsiteX0" fmla="*/ 3581 w 11306"/>
                <a:gd name="connsiteY0" fmla="*/ 5951 h 11447"/>
                <a:gd name="connsiteX1" fmla="*/ 27 w 11306"/>
                <a:gd name="connsiteY1" fmla="*/ 11282 h 11447"/>
                <a:gd name="connsiteX2" fmla="*/ 2040 w 11306"/>
                <a:gd name="connsiteY2" fmla="*/ 9934 h 11447"/>
                <a:gd name="connsiteX3" fmla="*/ 4029 w 11306"/>
                <a:gd name="connsiteY3" fmla="*/ 8293 h 11447"/>
                <a:gd name="connsiteX4" fmla="*/ 7451 w 11306"/>
                <a:gd name="connsiteY4" fmla="*/ 4440 h 11447"/>
                <a:gd name="connsiteX5" fmla="*/ 11247 w 11306"/>
                <a:gd name="connsiteY5" fmla="*/ 471 h 11447"/>
                <a:gd name="connsiteX6" fmla="*/ 9673 w 11306"/>
                <a:gd name="connsiteY6" fmla="*/ 120 h 11447"/>
                <a:gd name="connsiteX7" fmla="*/ 8348 w 11306"/>
                <a:gd name="connsiteY7" fmla="*/ 888 h 11447"/>
                <a:gd name="connsiteX8" fmla="*/ 4506 w 11306"/>
                <a:gd name="connsiteY8" fmla="*/ 1539 h 11447"/>
                <a:gd name="connsiteX9" fmla="*/ 7408 w 11306"/>
                <a:gd name="connsiteY9" fmla="*/ 2236 h 11447"/>
                <a:gd name="connsiteX10" fmla="*/ 5608 w 11306"/>
                <a:gd name="connsiteY10" fmla="*/ 4281 h 11447"/>
                <a:gd name="connsiteX11" fmla="*/ 1688 w 11306"/>
                <a:gd name="connsiteY11" fmla="*/ 5275 h 11447"/>
                <a:gd name="connsiteX12" fmla="*/ 3581 w 11306"/>
                <a:gd name="connsiteY12" fmla="*/ 5951 h 11447"/>
                <a:gd name="connsiteX0" fmla="*/ 1925 w 9650"/>
                <a:gd name="connsiteY0" fmla="*/ 5951 h 10013"/>
                <a:gd name="connsiteX1" fmla="*/ 384 w 9650"/>
                <a:gd name="connsiteY1" fmla="*/ 9934 h 10013"/>
                <a:gd name="connsiteX2" fmla="*/ 2373 w 9650"/>
                <a:gd name="connsiteY2" fmla="*/ 8293 h 10013"/>
                <a:gd name="connsiteX3" fmla="*/ 5795 w 9650"/>
                <a:gd name="connsiteY3" fmla="*/ 4440 h 10013"/>
                <a:gd name="connsiteX4" fmla="*/ 9591 w 9650"/>
                <a:gd name="connsiteY4" fmla="*/ 471 h 10013"/>
                <a:gd name="connsiteX5" fmla="*/ 8017 w 9650"/>
                <a:gd name="connsiteY5" fmla="*/ 120 h 10013"/>
                <a:gd name="connsiteX6" fmla="*/ 6692 w 9650"/>
                <a:gd name="connsiteY6" fmla="*/ 888 h 10013"/>
                <a:gd name="connsiteX7" fmla="*/ 2850 w 9650"/>
                <a:gd name="connsiteY7" fmla="*/ 1539 h 10013"/>
                <a:gd name="connsiteX8" fmla="*/ 5752 w 9650"/>
                <a:gd name="connsiteY8" fmla="*/ 2236 h 10013"/>
                <a:gd name="connsiteX9" fmla="*/ 3952 w 9650"/>
                <a:gd name="connsiteY9" fmla="*/ 4281 h 10013"/>
                <a:gd name="connsiteX10" fmla="*/ 32 w 9650"/>
                <a:gd name="connsiteY10" fmla="*/ 5275 h 10013"/>
                <a:gd name="connsiteX11" fmla="*/ 1925 w 9650"/>
                <a:gd name="connsiteY11" fmla="*/ 5951 h 10013"/>
                <a:gd name="connsiteX0" fmla="*/ 1995 w 10000"/>
                <a:gd name="connsiteY0" fmla="*/ 5943 h 8302"/>
                <a:gd name="connsiteX1" fmla="*/ 2459 w 10000"/>
                <a:gd name="connsiteY1" fmla="*/ 8282 h 8302"/>
                <a:gd name="connsiteX2" fmla="*/ 6005 w 10000"/>
                <a:gd name="connsiteY2" fmla="*/ 4434 h 8302"/>
                <a:gd name="connsiteX3" fmla="*/ 9939 w 10000"/>
                <a:gd name="connsiteY3" fmla="*/ 470 h 8302"/>
                <a:gd name="connsiteX4" fmla="*/ 8308 w 10000"/>
                <a:gd name="connsiteY4" fmla="*/ 120 h 8302"/>
                <a:gd name="connsiteX5" fmla="*/ 6935 w 10000"/>
                <a:gd name="connsiteY5" fmla="*/ 887 h 8302"/>
                <a:gd name="connsiteX6" fmla="*/ 2953 w 10000"/>
                <a:gd name="connsiteY6" fmla="*/ 1537 h 8302"/>
                <a:gd name="connsiteX7" fmla="*/ 5961 w 10000"/>
                <a:gd name="connsiteY7" fmla="*/ 2233 h 8302"/>
                <a:gd name="connsiteX8" fmla="*/ 4095 w 10000"/>
                <a:gd name="connsiteY8" fmla="*/ 4275 h 8302"/>
                <a:gd name="connsiteX9" fmla="*/ 33 w 10000"/>
                <a:gd name="connsiteY9" fmla="*/ 5268 h 8302"/>
                <a:gd name="connsiteX10" fmla="*/ 1995 w 10000"/>
                <a:gd name="connsiteY10" fmla="*/ 5943 h 8302"/>
                <a:gd name="connsiteX0" fmla="*/ 1995 w 10000"/>
                <a:gd name="connsiteY0" fmla="*/ 7160 h 7160"/>
                <a:gd name="connsiteX1" fmla="*/ 6005 w 10000"/>
                <a:gd name="connsiteY1" fmla="*/ 5342 h 7160"/>
                <a:gd name="connsiteX2" fmla="*/ 9939 w 10000"/>
                <a:gd name="connsiteY2" fmla="*/ 567 h 7160"/>
                <a:gd name="connsiteX3" fmla="*/ 8308 w 10000"/>
                <a:gd name="connsiteY3" fmla="*/ 146 h 7160"/>
                <a:gd name="connsiteX4" fmla="*/ 6935 w 10000"/>
                <a:gd name="connsiteY4" fmla="*/ 1069 h 7160"/>
                <a:gd name="connsiteX5" fmla="*/ 2953 w 10000"/>
                <a:gd name="connsiteY5" fmla="*/ 1852 h 7160"/>
                <a:gd name="connsiteX6" fmla="*/ 5961 w 10000"/>
                <a:gd name="connsiteY6" fmla="*/ 2691 h 7160"/>
                <a:gd name="connsiteX7" fmla="*/ 4095 w 10000"/>
                <a:gd name="connsiteY7" fmla="*/ 5150 h 7160"/>
                <a:gd name="connsiteX8" fmla="*/ 33 w 10000"/>
                <a:gd name="connsiteY8" fmla="*/ 6346 h 7160"/>
                <a:gd name="connsiteX9" fmla="*/ 1995 w 10000"/>
                <a:gd name="connsiteY9" fmla="*/ 7160 h 7160"/>
                <a:gd name="connsiteX0" fmla="*/ 39 w 8044"/>
                <a:gd name="connsiteY0" fmla="*/ 10000 h 10001"/>
                <a:gd name="connsiteX1" fmla="*/ 4049 w 8044"/>
                <a:gd name="connsiteY1" fmla="*/ 7461 h 10001"/>
                <a:gd name="connsiteX2" fmla="*/ 7983 w 8044"/>
                <a:gd name="connsiteY2" fmla="*/ 792 h 10001"/>
                <a:gd name="connsiteX3" fmla="*/ 6352 w 8044"/>
                <a:gd name="connsiteY3" fmla="*/ 204 h 10001"/>
                <a:gd name="connsiteX4" fmla="*/ 4979 w 8044"/>
                <a:gd name="connsiteY4" fmla="*/ 1493 h 10001"/>
                <a:gd name="connsiteX5" fmla="*/ 997 w 8044"/>
                <a:gd name="connsiteY5" fmla="*/ 2587 h 10001"/>
                <a:gd name="connsiteX6" fmla="*/ 4005 w 8044"/>
                <a:gd name="connsiteY6" fmla="*/ 3758 h 10001"/>
                <a:gd name="connsiteX7" fmla="*/ 2139 w 8044"/>
                <a:gd name="connsiteY7" fmla="*/ 7193 h 10001"/>
                <a:gd name="connsiteX8" fmla="*/ 39 w 8044"/>
                <a:gd name="connsiteY8" fmla="*/ 10000 h 10001"/>
                <a:gd name="connsiteX0" fmla="*/ 1423 w 8764"/>
                <a:gd name="connsiteY0" fmla="*/ 7192 h 8006"/>
                <a:gd name="connsiteX1" fmla="*/ 3798 w 8764"/>
                <a:gd name="connsiteY1" fmla="*/ 7460 h 8006"/>
                <a:gd name="connsiteX2" fmla="*/ 8688 w 8764"/>
                <a:gd name="connsiteY2" fmla="*/ 792 h 8006"/>
                <a:gd name="connsiteX3" fmla="*/ 6661 w 8764"/>
                <a:gd name="connsiteY3" fmla="*/ 204 h 8006"/>
                <a:gd name="connsiteX4" fmla="*/ 4954 w 8764"/>
                <a:gd name="connsiteY4" fmla="*/ 1493 h 8006"/>
                <a:gd name="connsiteX5" fmla="*/ 3 w 8764"/>
                <a:gd name="connsiteY5" fmla="*/ 2587 h 8006"/>
                <a:gd name="connsiteX6" fmla="*/ 3743 w 8764"/>
                <a:gd name="connsiteY6" fmla="*/ 3758 h 8006"/>
                <a:gd name="connsiteX7" fmla="*/ 1423 w 8764"/>
                <a:gd name="connsiteY7" fmla="*/ 7192 h 8006"/>
                <a:gd name="connsiteX0" fmla="*/ 1624 w 7600"/>
                <a:gd name="connsiteY0" fmla="*/ 8728 h 9799"/>
                <a:gd name="connsiteX1" fmla="*/ 4334 w 7600"/>
                <a:gd name="connsiteY1" fmla="*/ 9063 h 9799"/>
                <a:gd name="connsiteX2" fmla="*/ 7600 w 7600"/>
                <a:gd name="connsiteY2" fmla="*/ 0 h 9799"/>
                <a:gd name="connsiteX3" fmla="*/ 5653 w 7600"/>
                <a:gd name="connsiteY3" fmla="*/ 1610 h 9799"/>
                <a:gd name="connsiteX4" fmla="*/ 3 w 7600"/>
                <a:gd name="connsiteY4" fmla="*/ 2976 h 9799"/>
                <a:gd name="connsiteX5" fmla="*/ 4271 w 7600"/>
                <a:gd name="connsiteY5" fmla="*/ 4439 h 9799"/>
                <a:gd name="connsiteX6" fmla="*/ 1624 w 7600"/>
                <a:gd name="connsiteY6" fmla="*/ 8728 h 9799"/>
                <a:gd name="connsiteX0" fmla="*/ 0 w 7863"/>
                <a:gd name="connsiteY0" fmla="*/ 8907 h 10001"/>
                <a:gd name="connsiteX1" fmla="*/ 3566 w 7863"/>
                <a:gd name="connsiteY1" fmla="*/ 9249 h 10001"/>
                <a:gd name="connsiteX2" fmla="*/ 7863 w 7863"/>
                <a:gd name="connsiteY2" fmla="*/ 0 h 10001"/>
                <a:gd name="connsiteX3" fmla="*/ 5301 w 7863"/>
                <a:gd name="connsiteY3" fmla="*/ 1643 h 10001"/>
                <a:gd name="connsiteX4" fmla="*/ 3483 w 7863"/>
                <a:gd name="connsiteY4" fmla="*/ 4530 h 10001"/>
                <a:gd name="connsiteX5" fmla="*/ 0 w 7863"/>
                <a:gd name="connsiteY5" fmla="*/ 8907 h 10001"/>
                <a:gd name="connsiteX0" fmla="*/ 11381 w 21381"/>
                <a:gd name="connsiteY0" fmla="*/ 8906 h 10000"/>
                <a:gd name="connsiteX1" fmla="*/ 15916 w 21381"/>
                <a:gd name="connsiteY1" fmla="*/ 9248 h 10000"/>
                <a:gd name="connsiteX2" fmla="*/ 21381 w 21381"/>
                <a:gd name="connsiteY2" fmla="*/ 0 h 10000"/>
                <a:gd name="connsiteX3" fmla="*/ 18123 w 21381"/>
                <a:gd name="connsiteY3" fmla="*/ 1643 h 10000"/>
                <a:gd name="connsiteX4" fmla="*/ 4 w 21381"/>
                <a:gd name="connsiteY4" fmla="*/ 3407 h 10000"/>
                <a:gd name="connsiteX5" fmla="*/ 11381 w 21381"/>
                <a:gd name="connsiteY5" fmla="*/ 8906 h 10000"/>
                <a:gd name="connsiteX0" fmla="*/ 0 w 23118"/>
                <a:gd name="connsiteY0" fmla="*/ 10393 h 10833"/>
                <a:gd name="connsiteX1" fmla="*/ 17653 w 23118"/>
                <a:gd name="connsiteY1" fmla="*/ 9248 h 10833"/>
                <a:gd name="connsiteX2" fmla="*/ 23118 w 23118"/>
                <a:gd name="connsiteY2" fmla="*/ 0 h 10833"/>
                <a:gd name="connsiteX3" fmla="*/ 19860 w 23118"/>
                <a:gd name="connsiteY3" fmla="*/ 1643 h 10833"/>
                <a:gd name="connsiteX4" fmla="*/ 1741 w 23118"/>
                <a:gd name="connsiteY4" fmla="*/ 3407 h 10833"/>
                <a:gd name="connsiteX5" fmla="*/ 0 w 23118"/>
                <a:gd name="connsiteY5" fmla="*/ 10393 h 10833"/>
                <a:gd name="connsiteX0" fmla="*/ 0 w 23544"/>
                <a:gd name="connsiteY0" fmla="*/ 11858 h 12298"/>
                <a:gd name="connsiteX1" fmla="*/ 17653 w 23544"/>
                <a:gd name="connsiteY1" fmla="*/ 10713 h 12298"/>
                <a:gd name="connsiteX2" fmla="*/ 23118 w 23544"/>
                <a:gd name="connsiteY2" fmla="*/ 1465 h 12298"/>
                <a:gd name="connsiteX3" fmla="*/ 7950 w 23544"/>
                <a:gd name="connsiteY3" fmla="*/ 353 h 12298"/>
                <a:gd name="connsiteX4" fmla="*/ 1741 w 23544"/>
                <a:gd name="connsiteY4" fmla="*/ 4872 h 12298"/>
                <a:gd name="connsiteX5" fmla="*/ 0 w 23544"/>
                <a:gd name="connsiteY5" fmla="*/ 11858 h 12298"/>
                <a:gd name="connsiteX0" fmla="*/ 0 w 23451"/>
                <a:gd name="connsiteY0" fmla="*/ 11858 h 12463"/>
                <a:gd name="connsiteX1" fmla="*/ 8560 w 23451"/>
                <a:gd name="connsiteY1" fmla="*/ 11968 h 12463"/>
                <a:gd name="connsiteX2" fmla="*/ 17653 w 23451"/>
                <a:gd name="connsiteY2" fmla="*/ 10713 h 12463"/>
                <a:gd name="connsiteX3" fmla="*/ 23118 w 23451"/>
                <a:gd name="connsiteY3" fmla="*/ 1465 h 12463"/>
                <a:gd name="connsiteX4" fmla="*/ 7950 w 23451"/>
                <a:gd name="connsiteY4" fmla="*/ 353 h 12463"/>
                <a:gd name="connsiteX5" fmla="*/ 1741 w 23451"/>
                <a:gd name="connsiteY5" fmla="*/ 4872 h 12463"/>
                <a:gd name="connsiteX6" fmla="*/ 0 w 23451"/>
                <a:gd name="connsiteY6" fmla="*/ 11858 h 12463"/>
                <a:gd name="connsiteX0" fmla="*/ 0 w 23459"/>
                <a:gd name="connsiteY0" fmla="*/ 11858 h 18693"/>
                <a:gd name="connsiteX1" fmla="*/ 7722 w 23459"/>
                <a:gd name="connsiteY1" fmla="*/ 18689 h 18693"/>
                <a:gd name="connsiteX2" fmla="*/ 17653 w 23459"/>
                <a:gd name="connsiteY2" fmla="*/ 10713 h 18693"/>
                <a:gd name="connsiteX3" fmla="*/ 23118 w 23459"/>
                <a:gd name="connsiteY3" fmla="*/ 1465 h 18693"/>
                <a:gd name="connsiteX4" fmla="*/ 7950 w 23459"/>
                <a:gd name="connsiteY4" fmla="*/ 353 h 18693"/>
                <a:gd name="connsiteX5" fmla="*/ 1741 w 23459"/>
                <a:gd name="connsiteY5" fmla="*/ 4872 h 18693"/>
                <a:gd name="connsiteX6" fmla="*/ 0 w 23459"/>
                <a:gd name="connsiteY6" fmla="*/ 11858 h 18693"/>
                <a:gd name="connsiteX0" fmla="*/ 0 w 25640"/>
                <a:gd name="connsiteY0" fmla="*/ 15742 h 18702"/>
                <a:gd name="connsiteX1" fmla="*/ 9903 w 25640"/>
                <a:gd name="connsiteY1" fmla="*/ 18689 h 18702"/>
                <a:gd name="connsiteX2" fmla="*/ 19834 w 25640"/>
                <a:gd name="connsiteY2" fmla="*/ 10713 h 18702"/>
                <a:gd name="connsiteX3" fmla="*/ 25299 w 25640"/>
                <a:gd name="connsiteY3" fmla="*/ 1465 h 18702"/>
                <a:gd name="connsiteX4" fmla="*/ 10131 w 25640"/>
                <a:gd name="connsiteY4" fmla="*/ 353 h 18702"/>
                <a:gd name="connsiteX5" fmla="*/ 3922 w 25640"/>
                <a:gd name="connsiteY5" fmla="*/ 4872 h 18702"/>
                <a:gd name="connsiteX6" fmla="*/ 0 w 25640"/>
                <a:gd name="connsiteY6" fmla="*/ 15742 h 18702"/>
                <a:gd name="connsiteX0" fmla="*/ 0 w 25630"/>
                <a:gd name="connsiteY0" fmla="*/ 15718 h 18678"/>
                <a:gd name="connsiteX1" fmla="*/ 9903 w 25630"/>
                <a:gd name="connsiteY1" fmla="*/ 18665 h 18678"/>
                <a:gd name="connsiteX2" fmla="*/ 19749 w 25630"/>
                <a:gd name="connsiteY2" fmla="*/ 10117 h 18678"/>
                <a:gd name="connsiteX3" fmla="*/ 25299 w 25630"/>
                <a:gd name="connsiteY3" fmla="*/ 1441 h 18678"/>
                <a:gd name="connsiteX4" fmla="*/ 10131 w 25630"/>
                <a:gd name="connsiteY4" fmla="*/ 329 h 18678"/>
                <a:gd name="connsiteX5" fmla="*/ 3922 w 25630"/>
                <a:gd name="connsiteY5" fmla="*/ 4848 h 18678"/>
                <a:gd name="connsiteX6" fmla="*/ 0 w 25630"/>
                <a:gd name="connsiteY6" fmla="*/ 15718 h 18678"/>
                <a:gd name="connsiteX0" fmla="*/ 0 w 25592"/>
                <a:gd name="connsiteY0" fmla="*/ 15718 h 18678"/>
                <a:gd name="connsiteX1" fmla="*/ 9903 w 25592"/>
                <a:gd name="connsiteY1" fmla="*/ 18665 h 18678"/>
                <a:gd name="connsiteX2" fmla="*/ 14862 w 25592"/>
                <a:gd name="connsiteY2" fmla="*/ 14900 h 18678"/>
                <a:gd name="connsiteX3" fmla="*/ 19749 w 25592"/>
                <a:gd name="connsiteY3" fmla="*/ 10117 h 18678"/>
                <a:gd name="connsiteX4" fmla="*/ 25299 w 25592"/>
                <a:gd name="connsiteY4" fmla="*/ 1441 h 18678"/>
                <a:gd name="connsiteX5" fmla="*/ 10131 w 25592"/>
                <a:gd name="connsiteY5" fmla="*/ 329 h 18678"/>
                <a:gd name="connsiteX6" fmla="*/ 3922 w 25592"/>
                <a:gd name="connsiteY6" fmla="*/ 4848 h 18678"/>
                <a:gd name="connsiteX7" fmla="*/ 0 w 25592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718 h 18678"/>
                <a:gd name="connsiteX1" fmla="*/ 9903 w 39336"/>
                <a:gd name="connsiteY1" fmla="*/ 18665 h 18678"/>
                <a:gd name="connsiteX2" fmla="*/ 39235 w 39336"/>
                <a:gd name="connsiteY2" fmla="*/ 11782 h 18678"/>
                <a:gd name="connsiteX3" fmla="*/ 19749 w 39336"/>
                <a:gd name="connsiteY3" fmla="*/ 10117 h 18678"/>
                <a:gd name="connsiteX4" fmla="*/ 25299 w 39336"/>
                <a:gd name="connsiteY4" fmla="*/ 1441 h 18678"/>
                <a:gd name="connsiteX5" fmla="*/ 10131 w 39336"/>
                <a:gd name="connsiteY5" fmla="*/ 329 h 18678"/>
                <a:gd name="connsiteX6" fmla="*/ 3922 w 39336"/>
                <a:gd name="connsiteY6" fmla="*/ 4848 h 18678"/>
                <a:gd name="connsiteX7" fmla="*/ 0 w 39336"/>
                <a:gd name="connsiteY7" fmla="*/ 15718 h 18678"/>
                <a:gd name="connsiteX0" fmla="*/ 0 w 39336"/>
                <a:gd name="connsiteY0" fmla="*/ 15960 h 18920"/>
                <a:gd name="connsiteX1" fmla="*/ 9903 w 39336"/>
                <a:gd name="connsiteY1" fmla="*/ 18907 h 18920"/>
                <a:gd name="connsiteX2" fmla="*/ 39235 w 39336"/>
                <a:gd name="connsiteY2" fmla="*/ 12024 h 18920"/>
                <a:gd name="connsiteX3" fmla="*/ 19749 w 39336"/>
                <a:gd name="connsiteY3" fmla="*/ 10359 h 18920"/>
                <a:gd name="connsiteX4" fmla="*/ 25299 w 39336"/>
                <a:gd name="connsiteY4" fmla="*/ 1683 h 18920"/>
                <a:gd name="connsiteX5" fmla="*/ 10131 w 39336"/>
                <a:gd name="connsiteY5" fmla="*/ 571 h 18920"/>
                <a:gd name="connsiteX6" fmla="*/ 2572 w 39336"/>
                <a:gd name="connsiteY6" fmla="*/ 8379 h 18920"/>
                <a:gd name="connsiteX7" fmla="*/ 0 w 39336"/>
                <a:gd name="connsiteY7" fmla="*/ 15960 h 18920"/>
                <a:gd name="connsiteX0" fmla="*/ 0 w 52993"/>
                <a:gd name="connsiteY0" fmla="*/ 13824 h 18913"/>
                <a:gd name="connsiteX1" fmla="*/ 23560 w 52993"/>
                <a:gd name="connsiteY1" fmla="*/ 18907 h 18913"/>
                <a:gd name="connsiteX2" fmla="*/ 52892 w 52993"/>
                <a:gd name="connsiteY2" fmla="*/ 12024 h 18913"/>
                <a:gd name="connsiteX3" fmla="*/ 33406 w 52993"/>
                <a:gd name="connsiteY3" fmla="*/ 10359 h 18913"/>
                <a:gd name="connsiteX4" fmla="*/ 38956 w 52993"/>
                <a:gd name="connsiteY4" fmla="*/ 1683 h 18913"/>
                <a:gd name="connsiteX5" fmla="*/ 23788 w 52993"/>
                <a:gd name="connsiteY5" fmla="*/ 571 h 18913"/>
                <a:gd name="connsiteX6" fmla="*/ 16229 w 52993"/>
                <a:gd name="connsiteY6" fmla="*/ 8379 h 18913"/>
                <a:gd name="connsiteX7" fmla="*/ 0 w 52993"/>
                <a:gd name="connsiteY7" fmla="*/ 13824 h 18913"/>
                <a:gd name="connsiteX0" fmla="*/ 0 w 52993"/>
                <a:gd name="connsiteY0" fmla="*/ 13824 h 19112"/>
                <a:gd name="connsiteX1" fmla="*/ 23560 w 52993"/>
                <a:gd name="connsiteY1" fmla="*/ 18907 h 19112"/>
                <a:gd name="connsiteX2" fmla="*/ 52892 w 52993"/>
                <a:gd name="connsiteY2" fmla="*/ 12024 h 19112"/>
                <a:gd name="connsiteX3" fmla="*/ 33406 w 52993"/>
                <a:gd name="connsiteY3" fmla="*/ 10359 h 19112"/>
                <a:gd name="connsiteX4" fmla="*/ 38956 w 52993"/>
                <a:gd name="connsiteY4" fmla="*/ 1683 h 19112"/>
                <a:gd name="connsiteX5" fmla="*/ 23788 w 52993"/>
                <a:gd name="connsiteY5" fmla="*/ 571 h 19112"/>
                <a:gd name="connsiteX6" fmla="*/ 16229 w 52993"/>
                <a:gd name="connsiteY6" fmla="*/ 8379 h 19112"/>
                <a:gd name="connsiteX7" fmla="*/ 0 w 52993"/>
                <a:gd name="connsiteY7" fmla="*/ 13824 h 19112"/>
                <a:gd name="connsiteX0" fmla="*/ 0 w 52993"/>
                <a:gd name="connsiteY0" fmla="*/ 13824 h 19335"/>
                <a:gd name="connsiteX1" fmla="*/ 23560 w 52993"/>
                <a:gd name="connsiteY1" fmla="*/ 18907 h 19335"/>
                <a:gd name="connsiteX2" fmla="*/ 52892 w 52993"/>
                <a:gd name="connsiteY2" fmla="*/ 12024 h 19335"/>
                <a:gd name="connsiteX3" fmla="*/ 33406 w 52993"/>
                <a:gd name="connsiteY3" fmla="*/ 10359 h 19335"/>
                <a:gd name="connsiteX4" fmla="*/ 38956 w 52993"/>
                <a:gd name="connsiteY4" fmla="*/ 1683 h 19335"/>
                <a:gd name="connsiteX5" fmla="*/ 23788 w 52993"/>
                <a:gd name="connsiteY5" fmla="*/ 571 h 19335"/>
                <a:gd name="connsiteX6" fmla="*/ 16229 w 52993"/>
                <a:gd name="connsiteY6" fmla="*/ 8379 h 19335"/>
                <a:gd name="connsiteX7" fmla="*/ 0 w 52993"/>
                <a:gd name="connsiteY7" fmla="*/ 13824 h 19335"/>
                <a:gd name="connsiteX0" fmla="*/ 0 w 52993"/>
                <a:gd name="connsiteY0" fmla="*/ 13824 h 18553"/>
                <a:gd name="connsiteX1" fmla="*/ 22903 w 52993"/>
                <a:gd name="connsiteY1" fmla="*/ 17584 h 18553"/>
                <a:gd name="connsiteX2" fmla="*/ 52892 w 52993"/>
                <a:gd name="connsiteY2" fmla="*/ 12024 h 18553"/>
                <a:gd name="connsiteX3" fmla="*/ 33406 w 52993"/>
                <a:gd name="connsiteY3" fmla="*/ 10359 h 18553"/>
                <a:gd name="connsiteX4" fmla="*/ 38956 w 52993"/>
                <a:gd name="connsiteY4" fmla="*/ 1683 h 18553"/>
                <a:gd name="connsiteX5" fmla="*/ 23788 w 52993"/>
                <a:gd name="connsiteY5" fmla="*/ 571 h 18553"/>
                <a:gd name="connsiteX6" fmla="*/ 16229 w 52993"/>
                <a:gd name="connsiteY6" fmla="*/ 8379 h 18553"/>
                <a:gd name="connsiteX7" fmla="*/ 0 w 52993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6229 w 43127"/>
                <a:gd name="connsiteY6" fmla="*/ 8379 h 18553"/>
                <a:gd name="connsiteX7" fmla="*/ 0 w 43127"/>
                <a:gd name="connsiteY7" fmla="*/ 13824 h 18553"/>
                <a:gd name="connsiteX0" fmla="*/ 0 w 43127"/>
                <a:gd name="connsiteY0" fmla="*/ 13824 h 18553"/>
                <a:gd name="connsiteX1" fmla="*/ 22903 w 43127"/>
                <a:gd name="connsiteY1" fmla="*/ 17584 h 18553"/>
                <a:gd name="connsiteX2" fmla="*/ 42954 w 43127"/>
                <a:gd name="connsiteY2" fmla="*/ 13238 h 18553"/>
                <a:gd name="connsiteX3" fmla="*/ 33406 w 43127"/>
                <a:gd name="connsiteY3" fmla="*/ 10359 h 18553"/>
                <a:gd name="connsiteX4" fmla="*/ 38956 w 43127"/>
                <a:gd name="connsiteY4" fmla="*/ 1683 h 18553"/>
                <a:gd name="connsiteX5" fmla="*/ 23788 w 43127"/>
                <a:gd name="connsiteY5" fmla="*/ 571 h 18553"/>
                <a:gd name="connsiteX6" fmla="*/ 18264 w 43127"/>
                <a:gd name="connsiteY6" fmla="*/ 6604 h 18553"/>
                <a:gd name="connsiteX7" fmla="*/ 0 w 43127"/>
                <a:gd name="connsiteY7" fmla="*/ 13824 h 18553"/>
                <a:gd name="connsiteX0" fmla="*/ 0 w 44069"/>
                <a:gd name="connsiteY0" fmla="*/ 10594 h 17852"/>
                <a:gd name="connsiteX1" fmla="*/ 23845 w 44069"/>
                <a:gd name="connsiteY1" fmla="*/ 17584 h 17852"/>
                <a:gd name="connsiteX2" fmla="*/ 43896 w 44069"/>
                <a:gd name="connsiteY2" fmla="*/ 13238 h 17852"/>
                <a:gd name="connsiteX3" fmla="*/ 34348 w 44069"/>
                <a:gd name="connsiteY3" fmla="*/ 10359 h 17852"/>
                <a:gd name="connsiteX4" fmla="*/ 39898 w 44069"/>
                <a:gd name="connsiteY4" fmla="*/ 1683 h 17852"/>
                <a:gd name="connsiteX5" fmla="*/ 24730 w 44069"/>
                <a:gd name="connsiteY5" fmla="*/ 571 h 17852"/>
                <a:gd name="connsiteX6" fmla="*/ 19206 w 44069"/>
                <a:gd name="connsiteY6" fmla="*/ 6604 h 17852"/>
                <a:gd name="connsiteX7" fmla="*/ 0 w 44069"/>
                <a:gd name="connsiteY7" fmla="*/ 10594 h 17852"/>
                <a:gd name="connsiteX0" fmla="*/ 0 w 44069"/>
                <a:gd name="connsiteY0" fmla="*/ 10594 h 21484"/>
                <a:gd name="connsiteX1" fmla="*/ 22581 w 44069"/>
                <a:gd name="connsiteY1" fmla="*/ 21445 h 21484"/>
                <a:gd name="connsiteX2" fmla="*/ 43896 w 44069"/>
                <a:gd name="connsiteY2" fmla="*/ 13238 h 21484"/>
                <a:gd name="connsiteX3" fmla="*/ 34348 w 44069"/>
                <a:gd name="connsiteY3" fmla="*/ 10359 h 21484"/>
                <a:gd name="connsiteX4" fmla="*/ 39898 w 44069"/>
                <a:gd name="connsiteY4" fmla="*/ 1683 h 21484"/>
                <a:gd name="connsiteX5" fmla="*/ 24730 w 44069"/>
                <a:gd name="connsiteY5" fmla="*/ 571 h 21484"/>
                <a:gd name="connsiteX6" fmla="*/ 19206 w 44069"/>
                <a:gd name="connsiteY6" fmla="*/ 6604 h 21484"/>
                <a:gd name="connsiteX7" fmla="*/ 0 w 44069"/>
                <a:gd name="connsiteY7" fmla="*/ 10594 h 21484"/>
                <a:gd name="connsiteX0" fmla="*/ 0 w 44250"/>
                <a:gd name="connsiteY0" fmla="*/ 10594 h 21797"/>
                <a:gd name="connsiteX1" fmla="*/ 22581 w 44250"/>
                <a:gd name="connsiteY1" fmla="*/ 21445 h 21797"/>
                <a:gd name="connsiteX2" fmla="*/ 43896 w 44250"/>
                <a:gd name="connsiteY2" fmla="*/ 13238 h 21797"/>
                <a:gd name="connsiteX3" fmla="*/ 34348 w 44250"/>
                <a:gd name="connsiteY3" fmla="*/ 10359 h 21797"/>
                <a:gd name="connsiteX4" fmla="*/ 39898 w 44250"/>
                <a:gd name="connsiteY4" fmla="*/ 1683 h 21797"/>
                <a:gd name="connsiteX5" fmla="*/ 24730 w 44250"/>
                <a:gd name="connsiteY5" fmla="*/ 571 h 21797"/>
                <a:gd name="connsiteX6" fmla="*/ 19206 w 44250"/>
                <a:gd name="connsiteY6" fmla="*/ 6604 h 21797"/>
                <a:gd name="connsiteX7" fmla="*/ 0 w 44250"/>
                <a:gd name="connsiteY7" fmla="*/ 10594 h 21797"/>
                <a:gd name="connsiteX0" fmla="*/ 0 w 44250"/>
                <a:gd name="connsiteY0" fmla="*/ 10563 h 21766"/>
                <a:gd name="connsiteX1" fmla="*/ 22581 w 44250"/>
                <a:gd name="connsiteY1" fmla="*/ 21414 h 21766"/>
                <a:gd name="connsiteX2" fmla="*/ 43896 w 44250"/>
                <a:gd name="connsiteY2" fmla="*/ 13207 h 21766"/>
                <a:gd name="connsiteX3" fmla="*/ 36525 w 44250"/>
                <a:gd name="connsiteY3" fmla="*/ 9506 h 21766"/>
                <a:gd name="connsiteX4" fmla="*/ 39898 w 44250"/>
                <a:gd name="connsiteY4" fmla="*/ 1652 h 21766"/>
                <a:gd name="connsiteX5" fmla="*/ 24730 w 44250"/>
                <a:gd name="connsiteY5" fmla="*/ 540 h 21766"/>
                <a:gd name="connsiteX6" fmla="*/ 19206 w 44250"/>
                <a:gd name="connsiteY6" fmla="*/ 6573 h 21766"/>
                <a:gd name="connsiteX7" fmla="*/ 0 w 44250"/>
                <a:gd name="connsiteY7" fmla="*/ 10563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50" h="21766">
                  <a:moveTo>
                    <a:pt x="0" y="10563"/>
                  </a:moveTo>
                  <a:cubicBezTo>
                    <a:pt x="4823" y="17967"/>
                    <a:pt x="15280" y="20772"/>
                    <a:pt x="22581" y="21414"/>
                  </a:cubicBezTo>
                  <a:cubicBezTo>
                    <a:pt x="41580" y="23085"/>
                    <a:pt x="45601" y="18565"/>
                    <a:pt x="43896" y="13207"/>
                  </a:cubicBezTo>
                  <a:cubicBezTo>
                    <a:pt x="45537" y="11782"/>
                    <a:pt x="37191" y="11432"/>
                    <a:pt x="36525" y="9506"/>
                  </a:cubicBezTo>
                  <a:cubicBezTo>
                    <a:pt x="35859" y="7580"/>
                    <a:pt x="41864" y="3146"/>
                    <a:pt x="39898" y="1652"/>
                  </a:cubicBezTo>
                  <a:cubicBezTo>
                    <a:pt x="37932" y="158"/>
                    <a:pt x="28518" y="-576"/>
                    <a:pt x="24730" y="540"/>
                  </a:cubicBezTo>
                  <a:cubicBezTo>
                    <a:pt x="20942" y="1656"/>
                    <a:pt x="23328" y="4903"/>
                    <a:pt x="19206" y="6573"/>
                  </a:cubicBezTo>
                  <a:cubicBezTo>
                    <a:pt x="15084" y="8243"/>
                    <a:pt x="1606" y="9148"/>
                    <a:pt x="0" y="1056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103" name="Rectangle 19">
            <a:extLst>
              <a:ext uri="{FF2B5EF4-FFF2-40B4-BE49-F238E27FC236}">
                <a16:creationId xmlns="" xmlns:a16="http://schemas.microsoft.com/office/drawing/2014/main" id="{845F6D67-0985-48FA-90D3-F8501BE09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9" y="1170061"/>
            <a:ext cx="4367066" cy="2994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533400" indent="-5334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1pPr>
            <a:lvl2pPr marL="989013" indent="-276225" algn="l">
              <a:spcBef>
                <a:spcPct val="20000"/>
              </a:spcBef>
              <a:buFont typeface="Tahoma" pitchFamily="34" charset="0"/>
              <a:buChar char="–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marL="1549400" indent="-381000" algn="l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marL="2071688" indent="-342900" algn="l">
              <a:spcBef>
                <a:spcPct val="20000"/>
              </a:spcBef>
              <a:buFont typeface="Tahoma" pitchFamily="34" charset="0"/>
              <a:buChar char="–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marL="2593975" indent="-342900" algn="l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30511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35083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39655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4422775" indent="-342900" fontAlgn="base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itchFamily="2" charset="2"/>
              <a:buChar char="v"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Golfdempers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Opspuiten zand voor kust (pilot)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Grevelingen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Zeesluizen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spui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sluizen 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	voor</a:t>
            </a:r>
            <a:r>
              <a:rPr kumimoji="0" lang="nl-NL" altLang="nl-NL" sz="2000" b="0" i="0" u="none" strike="noStrike" kern="120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r>
              <a:rPr lang="nl-NL" altLang="nl-NL" sz="2000" noProof="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de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Nieuwe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Waterweg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Aanvang vismigratierivier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Waterberging Oosterschelde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Verplaatsen golfdempers en </a:t>
            </a:r>
            <a:endParaRPr kumimoji="0" lang="nl-NL" altLang="nl-NL" sz="2000" b="0" i="0" u="none" strike="noStrike" kern="120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None/>
              <a:tabLst/>
              <a:defRPr/>
            </a:pPr>
            <a:r>
              <a:rPr lang="nl-NL" altLang="nl-NL" sz="2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	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verlengen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havenpieren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Zuidbekken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vismigratierivier</a:t>
            </a: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Midbekken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met luchthaven</a:t>
            </a: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Verplaatsen golfdempers, zeesluizen voor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IJmuiden </a:t>
            </a:r>
            <a:r>
              <a:rPr kumimoji="0" lang="nl-NL" altLang="nl-NL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en afronden </a:t>
            </a:r>
            <a:r>
              <a:rPr kumimoji="0" lang="nl-NL" altLang="nl-N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75000"/>
                    </a:srgbClr>
                  </a:outerShdw>
                </a:effectLst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met Noordbekken</a:t>
            </a: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542925" marR="0" lvl="0" indent="-3619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FFFF"/>
              </a:buClr>
              <a:buSzPct val="120000"/>
              <a:buFontTx/>
              <a:buChar char="•"/>
              <a:tabLst/>
              <a:defRPr/>
            </a:pPr>
            <a:endParaRPr kumimoji="0" lang="nl-NL" altLang="nl-NL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75000"/>
                  </a:srgbClr>
                </a:outerShdw>
              </a:effectLst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735027977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itel 2">
            <a:extLst>
              <a:ext uri="{FF2B5EF4-FFF2-40B4-BE49-F238E27FC236}">
                <a16:creationId xmlns="" xmlns:a16="http://schemas.microsoft.com/office/drawing/2014/main" id="{EA31D5D3-57B7-4F59-84C2-348FBB733D61}"/>
              </a:ext>
            </a:extLst>
          </p:cNvPr>
          <p:cNvSpPr txBox="1">
            <a:spLocks/>
          </p:cNvSpPr>
          <p:nvPr/>
        </p:nvSpPr>
        <p:spPr bwMode="auto">
          <a:xfrm>
            <a:off x="997974" y="-167588"/>
            <a:ext cx="8229600" cy="1096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4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ahoma"/>
              <a:ea typeface="+mj-ea"/>
              <a:cs typeface="+mj-cs"/>
            </a:endParaRPr>
          </a:p>
        </p:txBody>
      </p:sp>
      <p:sp>
        <p:nvSpPr>
          <p:cNvPr id="8" name="Tekstvak 7"/>
          <p:cNvSpPr txBox="1"/>
          <p:nvPr/>
        </p:nvSpPr>
        <p:spPr>
          <a:xfrm>
            <a:off x="344384" y="285008"/>
            <a:ext cx="4940135" cy="63401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Wat biedt een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ahoma" pitchFamily="34" charset="0"/>
                <a:cs typeface="Tahoma" pitchFamily="34" charset="0"/>
              </a:rPr>
              <a:t> </a:t>
            </a:r>
            <a:r>
              <a:rPr lang="nl-NL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ahoma" pitchFamily="34" charset="0"/>
                <a:cs typeface="Tahoma" pitchFamily="34" charset="0"/>
              </a:rPr>
              <a:t>2</a:t>
            </a:r>
            <a:r>
              <a:rPr lang="nl-NL" sz="280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ahoma" pitchFamily="34" charset="0"/>
                <a:cs typeface="Tahoma" pitchFamily="34" charset="0"/>
              </a:rPr>
              <a:t>e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kustlijn?</a:t>
            </a:r>
          </a:p>
          <a:p>
            <a:endParaRPr lang="en-US" dirty="0"/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Zeewaterveiligheid</a:t>
            </a:r>
          </a:p>
          <a:p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Noodberging rivierwater</a:t>
            </a:r>
          </a:p>
          <a:p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20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Terugdringen</a:t>
            </a:r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0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verzilting</a:t>
            </a:r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Maximale zoetwaterbuffer</a:t>
            </a:r>
          </a:p>
          <a:p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Vrije uitstroom rivieren</a:t>
            </a:r>
          </a:p>
          <a:p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Behoud volledige infrastructuur</a:t>
            </a:r>
          </a:p>
          <a:p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Behoud landbouwareaal</a:t>
            </a:r>
          </a:p>
          <a:p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Ruimte voor groene energie, </a:t>
            </a: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wonen, natuur, luchtvaart, </a:t>
            </a: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recreatie, verkeer, visserij, </a:t>
            </a:r>
          </a:p>
          <a:p>
            <a:r>
              <a:rPr lang="en-US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havens en schelpdierkweek</a:t>
            </a:r>
            <a:endParaRPr lang="nl-NL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2" name="Groep 2313">
            <a:extLst>
              <a:ext uri="{FF2B5EF4-FFF2-40B4-BE49-F238E27FC236}">
                <a16:creationId xmlns="" xmlns:a16="http://schemas.microsoft.com/office/drawing/2014/main" id="{264082C3-4B83-BC15-5732-2B68813C42CA}"/>
              </a:ext>
            </a:extLst>
          </p:cNvPr>
          <p:cNvGrpSpPr/>
          <p:nvPr/>
        </p:nvGrpSpPr>
        <p:grpSpPr>
          <a:xfrm>
            <a:off x="4572000" y="136525"/>
            <a:ext cx="3897313" cy="6546975"/>
            <a:chOff x="4572000" y="136525"/>
            <a:chExt cx="3897313" cy="6546975"/>
          </a:xfrm>
        </p:grpSpPr>
        <p:sp>
          <p:nvSpPr>
            <p:cNvPr id="2232" name="Rechthoek 2231">
              <a:extLst>
                <a:ext uri="{FF2B5EF4-FFF2-40B4-BE49-F238E27FC236}">
                  <a16:creationId xmlns="" xmlns:a16="http://schemas.microsoft.com/office/drawing/2014/main" id="{98362C38-71AC-3987-6EDD-73BD9719DD34}"/>
                </a:ext>
              </a:extLst>
            </p:cNvPr>
            <p:cNvSpPr/>
            <p:nvPr/>
          </p:nvSpPr>
          <p:spPr bwMode="auto">
            <a:xfrm>
              <a:off x="4572000" y="136525"/>
              <a:ext cx="3892550" cy="6408738"/>
            </a:xfrm>
            <a:prstGeom prst="rect">
              <a:avLst/>
            </a:prstGeom>
            <a:solidFill>
              <a:srgbClr val="92CDD2"/>
            </a:solidFill>
            <a:effectLst>
              <a:outerShdw blurRad="292100" dist="139700" dir="2700000" algn="ctr" rotWithShape="0">
                <a:srgbClr val="000000">
                  <a:alpha val="65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" name="Vrije vorm 103">
              <a:extLst>
                <a:ext uri="{FF2B5EF4-FFF2-40B4-BE49-F238E27FC236}">
                  <a16:creationId xmlns="" xmlns:a16="http://schemas.microsoft.com/office/drawing/2014/main" id="{C87C90E2-8F22-AF78-F2A7-3D13CBEAF9A2}"/>
                </a:ext>
              </a:extLst>
            </p:cNvPr>
            <p:cNvSpPr/>
            <p:nvPr/>
          </p:nvSpPr>
          <p:spPr bwMode="auto">
            <a:xfrm>
              <a:off x="5008841" y="871493"/>
              <a:ext cx="2724150" cy="4972050"/>
            </a:xfrm>
            <a:custGeom>
              <a:avLst/>
              <a:gdLst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190625 w 2724150"/>
                <a:gd name="connsiteY25" fmla="*/ 2971800 h 4972050"/>
                <a:gd name="connsiteX26" fmla="*/ 1400175 w 2724150"/>
                <a:gd name="connsiteY26" fmla="*/ 3086100 h 4972050"/>
                <a:gd name="connsiteX27" fmla="*/ 1371600 w 2724150"/>
                <a:gd name="connsiteY27" fmla="*/ 3143250 h 4972050"/>
                <a:gd name="connsiteX28" fmla="*/ 1133475 w 2724150"/>
                <a:gd name="connsiteY28" fmla="*/ 3038475 h 4972050"/>
                <a:gd name="connsiteX29" fmla="*/ 304800 w 2724150"/>
                <a:gd name="connsiteY29" fmla="*/ 3105150 h 4972050"/>
                <a:gd name="connsiteX30" fmla="*/ 171450 w 2724150"/>
                <a:gd name="connsiteY30" fmla="*/ 3352800 h 4972050"/>
                <a:gd name="connsiteX31" fmla="*/ 104775 w 2724150"/>
                <a:gd name="connsiteY31" fmla="*/ 3552825 h 4972050"/>
                <a:gd name="connsiteX32" fmla="*/ 38100 w 2724150"/>
                <a:gd name="connsiteY32" fmla="*/ 3810000 h 4972050"/>
                <a:gd name="connsiteX33" fmla="*/ 0 w 2724150"/>
                <a:gd name="connsiteY33" fmla="*/ 4057650 h 4972050"/>
                <a:gd name="connsiteX34" fmla="*/ 0 w 2724150"/>
                <a:gd name="connsiteY34" fmla="*/ 4333875 h 4972050"/>
                <a:gd name="connsiteX35" fmla="*/ 28575 w 2724150"/>
                <a:gd name="connsiteY35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79500 w 2724150"/>
                <a:gd name="connsiteY25" fmla="*/ 294005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90625 w 2724150"/>
                <a:gd name="connsiteY26" fmla="*/ 297180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09575 w 2724150"/>
                <a:gd name="connsiteY21" fmla="*/ 2962275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14650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81075 w 2724150"/>
                <a:gd name="connsiteY24" fmla="*/ 2905125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981075 w 2724150"/>
                <a:gd name="connsiteY23" fmla="*/ 2905125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85850 w 2724150"/>
                <a:gd name="connsiteY25" fmla="*/ 2908300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08075 w 2724150"/>
                <a:gd name="connsiteY26" fmla="*/ 29654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38212 w 2724150"/>
                <a:gd name="connsiteY24" fmla="*/ 2959894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21543 w 2724150"/>
                <a:gd name="connsiteY24" fmla="*/ 2957513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076325 w 2724150"/>
                <a:gd name="connsiteY25" fmla="*/ 2948781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196181 w 2724150"/>
                <a:gd name="connsiteY26" fmla="*/ 3003550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724150 w 2724150"/>
                <a:gd name="connsiteY6" fmla="*/ 0 h 4972050"/>
                <a:gd name="connsiteX7" fmla="*/ 2543175 w 2724150"/>
                <a:gd name="connsiteY7" fmla="*/ 9525 h 4972050"/>
                <a:gd name="connsiteX8" fmla="*/ 2381250 w 2724150"/>
                <a:gd name="connsiteY8" fmla="*/ 85725 h 4972050"/>
                <a:gd name="connsiteX9" fmla="*/ 2238375 w 2724150"/>
                <a:gd name="connsiteY9" fmla="*/ 238125 h 4972050"/>
                <a:gd name="connsiteX10" fmla="*/ 2085975 w 2724150"/>
                <a:gd name="connsiteY10" fmla="*/ 514350 h 4972050"/>
                <a:gd name="connsiteX11" fmla="*/ 1905000 w 2724150"/>
                <a:gd name="connsiteY11" fmla="*/ 838200 h 4972050"/>
                <a:gd name="connsiteX12" fmla="*/ 1752600 w 2724150"/>
                <a:gd name="connsiteY12" fmla="*/ 1076325 h 4972050"/>
                <a:gd name="connsiteX13" fmla="*/ 1628775 w 2724150"/>
                <a:gd name="connsiteY13" fmla="*/ 1276350 h 4972050"/>
                <a:gd name="connsiteX14" fmla="*/ 2486025 w 2724150"/>
                <a:gd name="connsiteY14" fmla="*/ 1476375 h 4972050"/>
                <a:gd name="connsiteX15" fmla="*/ 2447925 w 2724150"/>
                <a:gd name="connsiteY15" fmla="*/ 1619250 h 4972050"/>
                <a:gd name="connsiteX16" fmla="*/ 2209800 w 2724150"/>
                <a:gd name="connsiteY16" fmla="*/ 1533525 h 4972050"/>
                <a:gd name="connsiteX17" fmla="*/ 1581150 w 2724150"/>
                <a:gd name="connsiteY17" fmla="*/ 1390650 h 4972050"/>
                <a:gd name="connsiteX18" fmla="*/ 1285875 w 2724150"/>
                <a:gd name="connsiteY18" fmla="*/ 1781175 h 4972050"/>
                <a:gd name="connsiteX19" fmla="*/ 1009650 w 2724150"/>
                <a:gd name="connsiteY19" fmla="*/ 2190750 h 4972050"/>
                <a:gd name="connsiteX20" fmla="*/ 695325 w 2724150"/>
                <a:gd name="connsiteY20" fmla="*/ 2581275 h 4972050"/>
                <a:gd name="connsiteX21" fmla="*/ 414337 w 2724150"/>
                <a:gd name="connsiteY21" fmla="*/ 2950369 h 4972050"/>
                <a:gd name="connsiteX22" fmla="*/ 828675 w 2724150"/>
                <a:gd name="connsiteY22" fmla="*/ 2924175 h 4972050"/>
                <a:gd name="connsiteX23" fmla="*/ 897731 w 2724150"/>
                <a:gd name="connsiteY23" fmla="*/ 2928937 h 4972050"/>
                <a:gd name="connsiteX24" fmla="*/ 912018 w 2724150"/>
                <a:gd name="connsiteY24" fmla="*/ 2986088 h 4972050"/>
                <a:gd name="connsiteX25" fmla="*/ 1135856 w 2724150"/>
                <a:gd name="connsiteY25" fmla="*/ 2965450 h 4972050"/>
                <a:gd name="connsiteX26" fmla="*/ 1277144 w 2724150"/>
                <a:gd name="connsiteY26" fmla="*/ 3034506 h 4972050"/>
                <a:gd name="connsiteX27" fmla="*/ 1400175 w 2724150"/>
                <a:gd name="connsiteY27" fmla="*/ 3086100 h 4972050"/>
                <a:gd name="connsiteX28" fmla="*/ 1371600 w 2724150"/>
                <a:gd name="connsiteY28" fmla="*/ 3143250 h 4972050"/>
                <a:gd name="connsiteX29" fmla="*/ 1133475 w 2724150"/>
                <a:gd name="connsiteY29" fmla="*/ 3038475 h 4972050"/>
                <a:gd name="connsiteX30" fmla="*/ 304800 w 2724150"/>
                <a:gd name="connsiteY30" fmla="*/ 3105150 h 4972050"/>
                <a:gd name="connsiteX31" fmla="*/ 171450 w 2724150"/>
                <a:gd name="connsiteY31" fmla="*/ 3352800 h 4972050"/>
                <a:gd name="connsiteX32" fmla="*/ 104775 w 2724150"/>
                <a:gd name="connsiteY32" fmla="*/ 3552825 h 4972050"/>
                <a:gd name="connsiteX33" fmla="*/ 38100 w 2724150"/>
                <a:gd name="connsiteY33" fmla="*/ 3810000 h 4972050"/>
                <a:gd name="connsiteX34" fmla="*/ 0 w 2724150"/>
                <a:gd name="connsiteY34" fmla="*/ 4057650 h 4972050"/>
                <a:gd name="connsiteX35" fmla="*/ 0 w 2724150"/>
                <a:gd name="connsiteY35" fmla="*/ 4333875 h 4972050"/>
                <a:gd name="connsiteX36" fmla="*/ 28575 w 2724150"/>
                <a:gd name="connsiteY36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724150 w 2724150"/>
                <a:gd name="connsiteY7" fmla="*/ 0 h 4972050"/>
                <a:gd name="connsiteX8" fmla="*/ 2543175 w 2724150"/>
                <a:gd name="connsiteY8" fmla="*/ 9525 h 4972050"/>
                <a:gd name="connsiteX9" fmla="*/ 2381250 w 2724150"/>
                <a:gd name="connsiteY9" fmla="*/ 85725 h 4972050"/>
                <a:gd name="connsiteX10" fmla="*/ 2238375 w 2724150"/>
                <a:gd name="connsiteY10" fmla="*/ 238125 h 4972050"/>
                <a:gd name="connsiteX11" fmla="*/ 2085975 w 2724150"/>
                <a:gd name="connsiteY11" fmla="*/ 514350 h 4972050"/>
                <a:gd name="connsiteX12" fmla="*/ 1905000 w 2724150"/>
                <a:gd name="connsiteY12" fmla="*/ 838200 h 4972050"/>
                <a:gd name="connsiteX13" fmla="*/ 1752600 w 2724150"/>
                <a:gd name="connsiteY13" fmla="*/ 1076325 h 4972050"/>
                <a:gd name="connsiteX14" fmla="*/ 1628775 w 2724150"/>
                <a:gd name="connsiteY14" fmla="*/ 1276350 h 4972050"/>
                <a:gd name="connsiteX15" fmla="*/ 2486025 w 2724150"/>
                <a:gd name="connsiteY15" fmla="*/ 1476375 h 4972050"/>
                <a:gd name="connsiteX16" fmla="*/ 2447925 w 2724150"/>
                <a:gd name="connsiteY16" fmla="*/ 1619250 h 4972050"/>
                <a:gd name="connsiteX17" fmla="*/ 2209800 w 2724150"/>
                <a:gd name="connsiteY17" fmla="*/ 1533525 h 4972050"/>
                <a:gd name="connsiteX18" fmla="*/ 1581150 w 2724150"/>
                <a:gd name="connsiteY18" fmla="*/ 1390650 h 4972050"/>
                <a:gd name="connsiteX19" fmla="*/ 1285875 w 2724150"/>
                <a:gd name="connsiteY19" fmla="*/ 1781175 h 4972050"/>
                <a:gd name="connsiteX20" fmla="*/ 1009650 w 2724150"/>
                <a:gd name="connsiteY20" fmla="*/ 2190750 h 4972050"/>
                <a:gd name="connsiteX21" fmla="*/ 695325 w 2724150"/>
                <a:gd name="connsiteY21" fmla="*/ 2581275 h 4972050"/>
                <a:gd name="connsiteX22" fmla="*/ 414337 w 2724150"/>
                <a:gd name="connsiteY22" fmla="*/ 2950369 h 4972050"/>
                <a:gd name="connsiteX23" fmla="*/ 828675 w 2724150"/>
                <a:gd name="connsiteY23" fmla="*/ 2924175 h 4972050"/>
                <a:gd name="connsiteX24" fmla="*/ 897731 w 2724150"/>
                <a:gd name="connsiteY24" fmla="*/ 2928937 h 4972050"/>
                <a:gd name="connsiteX25" fmla="*/ 912018 w 2724150"/>
                <a:gd name="connsiteY25" fmla="*/ 2986088 h 4972050"/>
                <a:gd name="connsiteX26" fmla="*/ 1135856 w 2724150"/>
                <a:gd name="connsiteY26" fmla="*/ 2965450 h 4972050"/>
                <a:gd name="connsiteX27" fmla="*/ 1277144 w 2724150"/>
                <a:gd name="connsiteY27" fmla="*/ 3034506 h 4972050"/>
                <a:gd name="connsiteX28" fmla="*/ 1400175 w 2724150"/>
                <a:gd name="connsiteY28" fmla="*/ 3086100 h 4972050"/>
                <a:gd name="connsiteX29" fmla="*/ 1371600 w 2724150"/>
                <a:gd name="connsiteY29" fmla="*/ 3143250 h 4972050"/>
                <a:gd name="connsiteX30" fmla="*/ 1133475 w 2724150"/>
                <a:gd name="connsiteY30" fmla="*/ 3038475 h 4972050"/>
                <a:gd name="connsiteX31" fmla="*/ 304800 w 2724150"/>
                <a:gd name="connsiteY31" fmla="*/ 3105150 h 4972050"/>
                <a:gd name="connsiteX32" fmla="*/ 171450 w 2724150"/>
                <a:gd name="connsiteY32" fmla="*/ 3352800 h 4972050"/>
                <a:gd name="connsiteX33" fmla="*/ 104775 w 2724150"/>
                <a:gd name="connsiteY33" fmla="*/ 3552825 h 4972050"/>
                <a:gd name="connsiteX34" fmla="*/ 38100 w 2724150"/>
                <a:gd name="connsiteY34" fmla="*/ 3810000 h 4972050"/>
                <a:gd name="connsiteX35" fmla="*/ 0 w 2724150"/>
                <a:gd name="connsiteY35" fmla="*/ 4057650 h 4972050"/>
                <a:gd name="connsiteX36" fmla="*/ 0 w 2724150"/>
                <a:gd name="connsiteY36" fmla="*/ 4333875 h 4972050"/>
                <a:gd name="connsiteX37" fmla="*/ 28575 w 2724150"/>
                <a:gd name="connsiteY37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57475 w 2724150"/>
                <a:gd name="connsiteY7" fmla="*/ 2962275 h 4972050"/>
                <a:gd name="connsiteX8" fmla="*/ 2724150 w 2724150"/>
                <a:gd name="connsiteY8" fmla="*/ 0 h 4972050"/>
                <a:gd name="connsiteX9" fmla="*/ 2543175 w 2724150"/>
                <a:gd name="connsiteY9" fmla="*/ 9525 h 4972050"/>
                <a:gd name="connsiteX10" fmla="*/ 2381250 w 2724150"/>
                <a:gd name="connsiteY10" fmla="*/ 85725 h 4972050"/>
                <a:gd name="connsiteX11" fmla="*/ 2238375 w 2724150"/>
                <a:gd name="connsiteY11" fmla="*/ 238125 h 4972050"/>
                <a:gd name="connsiteX12" fmla="*/ 2085975 w 2724150"/>
                <a:gd name="connsiteY12" fmla="*/ 514350 h 4972050"/>
                <a:gd name="connsiteX13" fmla="*/ 1905000 w 2724150"/>
                <a:gd name="connsiteY13" fmla="*/ 838200 h 4972050"/>
                <a:gd name="connsiteX14" fmla="*/ 1752600 w 2724150"/>
                <a:gd name="connsiteY14" fmla="*/ 1076325 h 4972050"/>
                <a:gd name="connsiteX15" fmla="*/ 1628775 w 2724150"/>
                <a:gd name="connsiteY15" fmla="*/ 1276350 h 4972050"/>
                <a:gd name="connsiteX16" fmla="*/ 2486025 w 2724150"/>
                <a:gd name="connsiteY16" fmla="*/ 1476375 h 4972050"/>
                <a:gd name="connsiteX17" fmla="*/ 2447925 w 2724150"/>
                <a:gd name="connsiteY17" fmla="*/ 1619250 h 4972050"/>
                <a:gd name="connsiteX18" fmla="*/ 2209800 w 2724150"/>
                <a:gd name="connsiteY18" fmla="*/ 1533525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71600 w 2724150"/>
                <a:gd name="connsiteY30" fmla="*/ 3143250 h 4972050"/>
                <a:gd name="connsiteX31" fmla="*/ 1133475 w 2724150"/>
                <a:gd name="connsiteY31" fmla="*/ 3038475 h 4972050"/>
                <a:gd name="connsiteX32" fmla="*/ 304800 w 2724150"/>
                <a:gd name="connsiteY32" fmla="*/ 3105150 h 4972050"/>
                <a:gd name="connsiteX33" fmla="*/ 171450 w 2724150"/>
                <a:gd name="connsiteY33" fmla="*/ 3352800 h 4972050"/>
                <a:gd name="connsiteX34" fmla="*/ 104775 w 2724150"/>
                <a:gd name="connsiteY34" fmla="*/ 3552825 h 4972050"/>
                <a:gd name="connsiteX35" fmla="*/ 38100 w 2724150"/>
                <a:gd name="connsiteY35" fmla="*/ 3810000 h 4972050"/>
                <a:gd name="connsiteX36" fmla="*/ 0 w 2724150"/>
                <a:gd name="connsiteY36" fmla="*/ 4057650 h 4972050"/>
                <a:gd name="connsiteX37" fmla="*/ 0 w 2724150"/>
                <a:gd name="connsiteY37" fmla="*/ 4333875 h 4972050"/>
                <a:gd name="connsiteX38" fmla="*/ 28575 w 2724150"/>
                <a:gd name="connsiteY38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304800 w 2724150"/>
                <a:gd name="connsiteY33" fmla="*/ 3105150 h 4972050"/>
                <a:gd name="connsiteX34" fmla="*/ 171450 w 2724150"/>
                <a:gd name="connsiteY34" fmla="*/ 3352800 h 4972050"/>
                <a:gd name="connsiteX35" fmla="*/ 104775 w 2724150"/>
                <a:gd name="connsiteY35" fmla="*/ 3552825 h 4972050"/>
                <a:gd name="connsiteX36" fmla="*/ 38100 w 2724150"/>
                <a:gd name="connsiteY36" fmla="*/ 3810000 h 4972050"/>
                <a:gd name="connsiteX37" fmla="*/ 0 w 2724150"/>
                <a:gd name="connsiteY37" fmla="*/ 4057650 h 4972050"/>
                <a:gd name="connsiteX38" fmla="*/ 0 w 2724150"/>
                <a:gd name="connsiteY38" fmla="*/ 4333875 h 4972050"/>
                <a:gd name="connsiteX39" fmla="*/ 28575 w 2724150"/>
                <a:gd name="connsiteY39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33475 w 2724150"/>
                <a:gd name="connsiteY32" fmla="*/ 3038475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69181 w 2724150"/>
                <a:gd name="connsiteY33" fmla="*/ 3045619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4425 w 2724150"/>
                <a:gd name="connsiteY32" fmla="*/ 3195638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7750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081088 w 2724150"/>
                <a:gd name="connsiteY32" fmla="*/ 3209925 h 4972050"/>
                <a:gd name="connsiteX33" fmla="*/ 1040606 w 2724150"/>
                <a:gd name="connsiteY33" fmla="*/ 3040856 h 4972050"/>
                <a:gd name="connsiteX34" fmla="*/ 304800 w 2724150"/>
                <a:gd name="connsiteY34" fmla="*/ 3105150 h 4972050"/>
                <a:gd name="connsiteX35" fmla="*/ 171450 w 2724150"/>
                <a:gd name="connsiteY35" fmla="*/ 3352800 h 4972050"/>
                <a:gd name="connsiteX36" fmla="*/ 104775 w 2724150"/>
                <a:gd name="connsiteY36" fmla="*/ 3552825 h 4972050"/>
                <a:gd name="connsiteX37" fmla="*/ 38100 w 2724150"/>
                <a:gd name="connsiteY37" fmla="*/ 3810000 h 4972050"/>
                <a:gd name="connsiteX38" fmla="*/ 0 w 2724150"/>
                <a:gd name="connsiteY38" fmla="*/ 4057650 h 4972050"/>
                <a:gd name="connsiteX39" fmla="*/ 0 w 2724150"/>
                <a:gd name="connsiteY39" fmla="*/ 4333875 h 4972050"/>
                <a:gd name="connsiteX40" fmla="*/ 28575 w 2724150"/>
                <a:gd name="connsiteY40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93006 w 2724150"/>
                <a:gd name="connsiteY32" fmla="*/ 31837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112044 w 2724150"/>
                <a:gd name="connsiteY32" fmla="*/ 3298031 h 4972050"/>
                <a:gd name="connsiteX33" fmla="*/ 1081088 w 2724150"/>
                <a:gd name="connsiteY33" fmla="*/ 3209925 h 4972050"/>
                <a:gd name="connsiteX34" fmla="*/ 1040606 w 2724150"/>
                <a:gd name="connsiteY34" fmla="*/ 3040856 h 4972050"/>
                <a:gd name="connsiteX35" fmla="*/ 304800 w 2724150"/>
                <a:gd name="connsiteY35" fmla="*/ 3105150 h 4972050"/>
                <a:gd name="connsiteX36" fmla="*/ 171450 w 2724150"/>
                <a:gd name="connsiteY36" fmla="*/ 3352800 h 4972050"/>
                <a:gd name="connsiteX37" fmla="*/ 104775 w 2724150"/>
                <a:gd name="connsiteY37" fmla="*/ 3552825 h 4972050"/>
                <a:gd name="connsiteX38" fmla="*/ 38100 w 2724150"/>
                <a:gd name="connsiteY38" fmla="*/ 3810000 h 4972050"/>
                <a:gd name="connsiteX39" fmla="*/ 0 w 2724150"/>
                <a:gd name="connsiteY39" fmla="*/ 4057650 h 4972050"/>
                <a:gd name="connsiteX40" fmla="*/ 0 w 2724150"/>
                <a:gd name="connsiteY40" fmla="*/ 4333875 h 4972050"/>
                <a:gd name="connsiteX41" fmla="*/ 28575 w 2724150"/>
                <a:gd name="connsiteY41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293019 w 2724150"/>
                <a:gd name="connsiteY32" fmla="*/ 3200400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93019 w 2724150"/>
                <a:gd name="connsiteY33" fmla="*/ 3200400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00163 w 2724150"/>
                <a:gd name="connsiteY32" fmla="*/ 3293269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71600 w 2724150"/>
                <a:gd name="connsiteY31" fmla="*/ 3143250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2209800 w 2724150"/>
                <a:gd name="connsiteY19" fmla="*/ 1533525 h 4972050"/>
                <a:gd name="connsiteX20" fmla="*/ 1581150 w 2724150"/>
                <a:gd name="connsiteY20" fmla="*/ 1390650 h 4972050"/>
                <a:gd name="connsiteX21" fmla="*/ 1285875 w 2724150"/>
                <a:gd name="connsiteY21" fmla="*/ 1781175 h 4972050"/>
                <a:gd name="connsiteX22" fmla="*/ 1009650 w 2724150"/>
                <a:gd name="connsiteY22" fmla="*/ 2190750 h 4972050"/>
                <a:gd name="connsiteX23" fmla="*/ 695325 w 2724150"/>
                <a:gd name="connsiteY23" fmla="*/ 2581275 h 4972050"/>
                <a:gd name="connsiteX24" fmla="*/ 414337 w 2724150"/>
                <a:gd name="connsiteY24" fmla="*/ 2950369 h 4972050"/>
                <a:gd name="connsiteX25" fmla="*/ 828675 w 2724150"/>
                <a:gd name="connsiteY25" fmla="*/ 2924175 h 4972050"/>
                <a:gd name="connsiteX26" fmla="*/ 897731 w 2724150"/>
                <a:gd name="connsiteY26" fmla="*/ 2928937 h 4972050"/>
                <a:gd name="connsiteX27" fmla="*/ 912018 w 2724150"/>
                <a:gd name="connsiteY27" fmla="*/ 2986088 h 4972050"/>
                <a:gd name="connsiteX28" fmla="*/ 1135856 w 2724150"/>
                <a:gd name="connsiteY28" fmla="*/ 2965450 h 4972050"/>
                <a:gd name="connsiteX29" fmla="*/ 1277144 w 2724150"/>
                <a:gd name="connsiteY29" fmla="*/ 3034506 h 4972050"/>
                <a:gd name="connsiteX30" fmla="*/ 1400175 w 2724150"/>
                <a:gd name="connsiteY30" fmla="*/ 3086100 h 4972050"/>
                <a:gd name="connsiteX31" fmla="*/ 1397794 w 2724150"/>
                <a:gd name="connsiteY31" fmla="*/ 3167062 h 4972050"/>
                <a:gd name="connsiteX32" fmla="*/ 1335882 w 2724150"/>
                <a:gd name="connsiteY32" fmla="*/ 3276601 h 4972050"/>
                <a:gd name="connsiteX33" fmla="*/ 1221581 w 2724150"/>
                <a:gd name="connsiteY33" fmla="*/ 3305175 h 4972050"/>
                <a:gd name="connsiteX34" fmla="*/ 1112044 w 2724150"/>
                <a:gd name="connsiteY34" fmla="*/ 3298031 h 4972050"/>
                <a:gd name="connsiteX35" fmla="*/ 1081088 w 2724150"/>
                <a:gd name="connsiteY35" fmla="*/ 3209925 h 4972050"/>
                <a:gd name="connsiteX36" fmla="*/ 1040606 w 2724150"/>
                <a:gd name="connsiteY36" fmla="*/ 3040856 h 4972050"/>
                <a:gd name="connsiteX37" fmla="*/ 304800 w 2724150"/>
                <a:gd name="connsiteY37" fmla="*/ 3105150 h 4972050"/>
                <a:gd name="connsiteX38" fmla="*/ 171450 w 2724150"/>
                <a:gd name="connsiteY38" fmla="*/ 3352800 h 4972050"/>
                <a:gd name="connsiteX39" fmla="*/ 104775 w 2724150"/>
                <a:gd name="connsiteY39" fmla="*/ 3552825 h 4972050"/>
                <a:gd name="connsiteX40" fmla="*/ 38100 w 2724150"/>
                <a:gd name="connsiteY40" fmla="*/ 3810000 h 4972050"/>
                <a:gd name="connsiteX41" fmla="*/ 0 w 2724150"/>
                <a:gd name="connsiteY41" fmla="*/ 4057650 h 4972050"/>
                <a:gd name="connsiteX42" fmla="*/ 0 w 2724150"/>
                <a:gd name="connsiteY42" fmla="*/ 4333875 h 4972050"/>
                <a:gd name="connsiteX43" fmla="*/ 28575 w 2724150"/>
                <a:gd name="connsiteY43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2447925 w 2724150"/>
                <a:gd name="connsiteY18" fmla="*/ 1619250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2486025 w 2724150"/>
                <a:gd name="connsiteY17" fmla="*/ 1476375 h 4972050"/>
                <a:gd name="connsiteX18" fmla="*/ 1688306 w 2724150"/>
                <a:gd name="connsiteY18" fmla="*/ 1412082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1726406 w 2724150"/>
                <a:gd name="connsiteY17" fmla="*/ 1304925 h 4972050"/>
                <a:gd name="connsiteX18" fmla="*/ 1688306 w 2724150"/>
                <a:gd name="connsiteY18" fmla="*/ 1412082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1676399 w 2724150"/>
                <a:gd name="connsiteY17" fmla="*/ 1293019 h 4972050"/>
                <a:gd name="connsiteX18" fmla="*/ 1688306 w 2724150"/>
                <a:gd name="connsiteY18" fmla="*/ 1412082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  <a:gd name="connsiteX0" fmla="*/ 28575 w 2724150"/>
                <a:gd name="connsiteY0" fmla="*/ 4543425 h 4972050"/>
                <a:gd name="connsiteX1" fmla="*/ 352425 w 2724150"/>
                <a:gd name="connsiteY1" fmla="*/ 4638675 h 4972050"/>
                <a:gd name="connsiteX2" fmla="*/ 1200150 w 2724150"/>
                <a:gd name="connsiteY2" fmla="*/ 4819650 h 4972050"/>
                <a:gd name="connsiteX3" fmla="*/ 1514475 w 2724150"/>
                <a:gd name="connsiteY3" fmla="*/ 4972050 h 4972050"/>
                <a:gd name="connsiteX4" fmla="*/ 1762125 w 2724150"/>
                <a:gd name="connsiteY4" fmla="*/ 4933950 h 4972050"/>
                <a:gd name="connsiteX5" fmla="*/ 2628900 w 2724150"/>
                <a:gd name="connsiteY5" fmla="*/ 4133850 h 4972050"/>
                <a:gd name="connsiteX6" fmla="*/ 2647950 w 2724150"/>
                <a:gd name="connsiteY6" fmla="*/ 3305175 h 4972050"/>
                <a:gd name="connsiteX7" fmla="*/ 2647950 w 2724150"/>
                <a:gd name="connsiteY7" fmla="*/ 3152775 h 4972050"/>
                <a:gd name="connsiteX8" fmla="*/ 2657475 w 2724150"/>
                <a:gd name="connsiteY8" fmla="*/ 2962275 h 4972050"/>
                <a:gd name="connsiteX9" fmla="*/ 2724150 w 2724150"/>
                <a:gd name="connsiteY9" fmla="*/ 0 h 4972050"/>
                <a:gd name="connsiteX10" fmla="*/ 2543175 w 2724150"/>
                <a:gd name="connsiteY10" fmla="*/ 9525 h 4972050"/>
                <a:gd name="connsiteX11" fmla="*/ 2381250 w 2724150"/>
                <a:gd name="connsiteY11" fmla="*/ 85725 h 4972050"/>
                <a:gd name="connsiteX12" fmla="*/ 2238375 w 2724150"/>
                <a:gd name="connsiteY12" fmla="*/ 238125 h 4972050"/>
                <a:gd name="connsiteX13" fmla="*/ 2085975 w 2724150"/>
                <a:gd name="connsiteY13" fmla="*/ 514350 h 4972050"/>
                <a:gd name="connsiteX14" fmla="*/ 1905000 w 2724150"/>
                <a:gd name="connsiteY14" fmla="*/ 838200 h 4972050"/>
                <a:gd name="connsiteX15" fmla="*/ 1752600 w 2724150"/>
                <a:gd name="connsiteY15" fmla="*/ 1076325 h 4972050"/>
                <a:gd name="connsiteX16" fmla="*/ 1628775 w 2724150"/>
                <a:gd name="connsiteY16" fmla="*/ 1276350 h 4972050"/>
                <a:gd name="connsiteX17" fmla="*/ 1676399 w 2724150"/>
                <a:gd name="connsiteY17" fmla="*/ 1293019 h 4972050"/>
                <a:gd name="connsiteX18" fmla="*/ 1650206 w 2724150"/>
                <a:gd name="connsiteY18" fmla="*/ 1388269 h 4972050"/>
                <a:gd name="connsiteX19" fmla="*/ 1581150 w 2724150"/>
                <a:gd name="connsiteY19" fmla="*/ 1390650 h 4972050"/>
                <a:gd name="connsiteX20" fmla="*/ 1285875 w 2724150"/>
                <a:gd name="connsiteY20" fmla="*/ 1781175 h 4972050"/>
                <a:gd name="connsiteX21" fmla="*/ 1009650 w 2724150"/>
                <a:gd name="connsiteY21" fmla="*/ 2190750 h 4972050"/>
                <a:gd name="connsiteX22" fmla="*/ 695325 w 2724150"/>
                <a:gd name="connsiteY22" fmla="*/ 2581275 h 4972050"/>
                <a:gd name="connsiteX23" fmla="*/ 414337 w 2724150"/>
                <a:gd name="connsiteY23" fmla="*/ 2950369 h 4972050"/>
                <a:gd name="connsiteX24" fmla="*/ 828675 w 2724150"/>
                <a:gd name="connsiteY24" fmla="*/ 2924175 h 4972050"/>
                <a:gd name="connsiteX25" fmla="*/ 897731 w 2724150"/>
                <a:gd name="connsiteY25" fmla="*/ 2928937 h 4972050"/>
                <a:gd name="connsiteX26" fmla="*/ 912018 w 2724150"/>
                <a:gd name="connsiteY26" fmla="*/ 2986088 h 4972050"/>
                <a:gd name="connsiteX27" fmla="*/ 1135856 w 2724150"/>
                <a:gd name="connsiteY27" fmla="*/ 2965450 h 4972050"/>
                <a:gd name="connsiteX28" fmla="*/ 1277144 w 2724150"/>
                <a:gd name="connsiteY28" fmla="*/ 3034506 h 4972050"/>
                <a:gd name="connsiteX29" fmla="*/ 1400175 w 2724150"/>
                <a:gd name="connsiteY29" fmla="*/ 3086100 h 4972050"/>
                <a:gd name="connsiteX30" fmla="*/ 1397794 w 2724150"/>
                <a:gd name="connsiteY30" fmla="*/ 3167062 h 4972050"/>
                <a:gd name="connsiteX31" fmla="*/ 1335882 w 2724150"/>
                <a:gd name="connsiteY31" fmla="*/ 3276601 h 4972050"/>
                <a:gd name="connsiteX32" fmla="*/ 1221581 w 2724150"/>
                <a:gd name="connsiteY32" fmla="*/ 3305175 h 4972050"/>
                <a:gd name="connsiteX33" fmla="*/ 1112044 w 2724150"/>
                <a:gd name="connsiteY33" fmla="*/ 3298031 h 4972050"/>
                <a:gd name="connsiteX34" fmla="*/ 1081088 w 2724150"/>
                <a:gd name="connsiteY34" fmla="*/ 3209925 h 4972050"/>
                <a:gd name="connsiteX35" fmla="*/ 1040606 w 2724150"/>
                <a:gd name="connsiteY35" fmla="*/ 3040856 h 4972050"/>
                <a:gd name="connsiteX36" fmla="*/ 304800 w 2724150"/>
                <a:gd name="connsiteY36" fmla="*/ 3105150 h 4972050"/>
                <a:gd name="connsiteX37" fmla="*/ 171450 w 2724150"/>
                <a:gd name="connsiteY37" fmla="*/ 3352800 h 4972050"/>
                <a:gd name="connsiteX38" fmla="*/ 104775 w 2724150"/>
                <a:gd name="connsiteY38" fmla="*/ 3552825 h 4972050"/>
                <a:gd name="connsiteX39" fmla="*/ 38100 w 2724150"/>
                <a:gd name="connsiteY39" fmla="*/ 3810000 h 4972050"/>
                <a:gd name="connsiteX40" fmla="*/ 0 w 2724150"/>
                <a:gd name="connsiteY40" fmla="*/ 4057650 h 4972050"/>
                <a:gd name="connsiteX41" fmla="*/ 0 w 2724150"/>
                <a:gd name="connsiteY41" fmla="*/ 4333875 h 4972050"/>
                <a:gd name="connsiteX42" fmla="*/ 28575 w 2724150"/>
                <a:gd name="connsiteY42" fmla="*/ 4543425 h 497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724150" h="4972050">
                  <a:moveTo>
                    <a:pt x="28575" y="4543425"/>
                  </a:moveTo>
                  <a:lnTo>
                    <a:pt x="352425" y="4638675"/>
                  </a:lnTo>
                  <a:lnTo>
                    <a:pt x="1200150" y="4819650"/>
                  </a:lnTo>
                  <a:lnTo>
                    <a:pt x="1514475" y="4972050"/>
                  </a:lnTo>
                  <a:lnTo>
                    <a:pt x="1762125" y="4933950"/>
                  </a:lnTo>
                  <a:lnTo>
                    <a:pt x="2628900" y="4133850"/>
                  </a:lnTo>
                  <a:lnTo>
                    <a:pt x="2647950" y="3305175"/>
                  </a:lnTo>
                  <a:lnTo>
                    <a:pt x="2647950" y="3152775"/>
                  </a:lnTo>
                  <a:lnTo>
                    <a:pt x="2657475" y="2962275"/>
                  </a:lnTo>
                  <a:lnTo>
                    <a:pt x="2724150" y="0"/>
                  </a:lnTo>
                  <a:lnTo>
                    <a:pt x="2543175" y="9525"/>
                  </a:lnTo>
                  <a:lnTo>
                    <a:pt x="2381250" y="85725"/>
                  </a:lnTo>
                  <a:lnTo>
                    <a:pt x="2238375" y="238125"/>
                  </a:lnTo>
                  <a:lnTo>
                    <a:pt x="2085975" y="514350"/>
                  </a:lnTo>
                  <a:lnTo>
                    <a:pt x="1905000" y="838200"/>
                  </a:lnTo>
                  <a:lnTo>
                    <a:pt x="1752600" y="1076325"/>
                  </a:lnTo>
                  <a:lnTo>
                    <a:pt x="1628775" y="1276350"/>
                  </a:lnTo>
                  <a:lnTo>
                    <a:pt x="1676399" y="1293019"/>
                  </a:lnTo>
                  <a:lnTo>
                    <a:pt x="1650206" y="1388269"/>
                  </a:lnTo>
                  <a:lnTo>
                    <a:pt x="1581150" y="1390650"/>
                  </a:lnTo>
                  <a:lnTo>
                    <a:pt x="1285875" y="1781175"/>
                  </a:lnTo>
                  <a:lnTo>
                    <a:pt x="1009650" y="2190750"/>
                  </a:lnTo>
                  <a:lnTo>
                    <a:pt x="695325" y="2581275"/>
                  </a:lnTo>
                  <a:lnTo>
                    <a:pt x="414337" y="2950369"/>
                  </a:lnTo>
                  <a:lnTo>
                    <a:pt x="828675" y="2924175"/>
                  </a:lnTo>
                  <a:cubicBezTo>
                    <a:pt x="879475" y="2917825"/>
                    <a:pt x="883840" y="2918618"/>
                    <a:pt x="897731" y="2928937"/>
                  </a:cubicBezTo>
                  <a:cubicBezTo>
                    <a:pt x="911622" y="2939256"/>
                    <a:pt x="891777" y="2968494"/>
                    <a:pt x="912018" y="2986088"/>
                  </a:cubicBezTo>
                  <a:cubicBezTo>
                    <a:pt x="989409" y="2972726"/>
                    <a:pt x="950912" y="2980266"/>
                    <a:pt x="1135856" y="2965450"/>
                  </a:cubicBezTo>
                  <a:lnTo>
                    <a:pt x="1277144" y="3034506"/>
                  </a:lnTo>
                  <a:lnTo>
                    <a:pt x="1400175" y="3086100"/>
                  </a:lnTo>
                  <a:cubicBezTo>
                    <a:pt x="1399381" y="3113087"/>
                    <a:pt x="1398588" y="3140075"/>
                    <a:pt x="1397794" y="3167062"/>
                  </a:cubicBezTo>
                  <a:cubicBezTo>
                    <a:pt x="1381522" y="3185715"/>
                    <a:pt x="1348979" y="3267076"/>
                    <a:pt x="1335882" y="3276601"/>
                  </a:cubicBezTo>
                  <a:cubicBezTo>
                    <a:pt x="1322785" y="3286126"/>
                    <a:pt x="1253331" y="3288506"/>
                    <a:pt x="1221581" y="3305175"/>
                  </a:cubicBezTo>
                  <a:cubicBezTo>
                    <a:pt x="1189831" y="3321844"/>
                    <a:pt x="1147366" y="3296444"/>
                    <a:pt x="1112044" y="3298031"/>
                  </a:cubicBezTo>
                  <a:lnTo>
                    <a:pt x="1081088" y="3209925"/>
                  </a:lnTo>
                  <a:lnTo>
                    <a:pt x="1040606" y="3040856"/>
                  </a:lnTo>
                  <a:lnTo>
                    <a:pt x="304800" y="3105150"/>
                  </a:lnTo>
                  <a:lnTo>
                    <a:pt x="171450" y="3352800"/>
                  </a:lnTo>
                  <a:lnTo>
                    <a:pt x="104775" y="3552825"/>
                  </a:lnTo>
                  <a:lnTo>
                    <a:pt x="38100" y="3810000"/>
                  </a:lnTo>
                  <a:lnTo>
                    <a:pt x="0" y="4057650"/>
                  </a:lnTo>
                  <a:lnTo>
                    <a:pt x="0" y="4333875"/>
                  </a:lnTo>
                  <a:lnTo>
                    <a:pt x="28575" y="4543425"/>
                  </a:lnTo>
                  <a:close/>
                </a:path>
              </a:pathLst>
            </a:custGeom>
            <a:solidFill>
              <a:srgbClr val="4CADB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" name="Freeform 10">
              <a:extLst>
                <a:ext uri="{FF2B5EF4-FFF2-40B4-BE49-F238E27FC236}">
                  <a16:creationId xmlns="" xmlns:a16="http://schemas.microsoft.com/office/drawing/2014/main" id="{77A94AC2-C8BC-AACA-BF06-588CADE9D8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77487" y="875315"/>
              <a:ext cx="1009650" cy="1292225"/>
            </a:xfrm>
            <a:custGeom>
              <a:avLst/>
              <a:gdLst>
                <a:gd name="T0" fmla="*/ 0 w 10000"/>
                <a:gd name="T1" fmla="*/ 2147483647 h 8803"/>
                <a:gd name="T2" fmla="*/ 2147483647 w 10000"/>
                <a:gd name="T3" fmla="*/ 2147483647 h 8803"/>
                <a:gd name="T4" fmla="*/ 2147483647 w 10000"/>
                <a:gd name="T5" fmla="*/ 2147483647 h 8803"/>
                <a:gd name="T6" fmla="*/ 2147483647 w 10000"/>
                <a:gd name="T7" fmla="*/ 2147483647 h 8803"/>
                <a:gd name="T8" fmla="*/ 2147483647 w 10000"/>
                <a:gd name="T9" fmla="*/ 2147483647 h 8803"/>
                <a:gd name="T10" fmla="*/ 2147483647 w 10000"/>
                <a:gd name="T11" fmla="*/ 0 h 88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00" h="8803">
                  <a:moveTo>
                    <a:pt x="0" y="8803"/>
                  </a:moveTo>
                  <a:cubicBezTo>
                    <a:pt x="3517" y="5087"/>
                    <a:pt x="1639" y="7095"/>
                    <a:pt x="2302" y="6359"/>
                  </a:cubicBezTo>
                  <a:cubicBezTo>
                    <a:pt x="2965" y="5623"/>
                    <a:pt x="3315" y="5187"/>
                    <a:pt x="3959" y="4364"/>
                  </a:cubicBezTo>
                  <a:cubicBezTo>
                    <a:pt x="4604" y="3541"/>
                    <a:pt x="5488" y="2120"/>
                    <a:pt x="6206" y="1446"/>
                  </a:cubicBezTo>
                  <a:cubicBezTo>
                    <a:pt x="6924" y="773"/>
                    <a:pt x="7643" y="536"/>
                    <a:pt x="8269" y="299"/>
                  </a:cubicBezTo>
                  <a:cubicBezTo>
                    <a:pt x="8895" y="62"/>
                    <a:pt x="9650" y="62"/>
                    <a:pt x="10000" y="0"/>
                  </a:cubicBezTo>
                </a:path>
              </a:pathLst>
            </a:custGeom>
            <a:noFill/>
            <a:ln w="63500" cap="flat" cmpd="sng">
              <a:solidFill>
                <a:srgbClr val="00602B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235" name="Freeform 7">
              <a:extLst>
                <a:ext uri="{FF2B5EF4-FFF2-40B4-BE49-F238E27FC236}">
                  <a16:creationId xmlns="" xmlns:a16="http://schemas.microsoft.com/office/drawing/2014/main" id="{57CE0C8F-1CD2-2E9F-4A4A-14135CE2B5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68889" y="2242365"/>
              <a:ext cx="1174750" cy="1571625"/>
            </a:xfrm>
            <a:custGeom>
              <a:avLst/>
              <a:gdLst>
                <a:gd name="T0" fmla="*/ 0 w 6107"/>
                <a:gd name="T1" fmla="*/ 2147483647 h 10000"/>
                <a:gd name="T2" fmla="*/ 2147483647 w 6107"/>
                <a:gd name="T3" fmla="*/ 2147483647 h 10000"/>
                <a:gd name="T4" fmla="*/ 2147483647 w 6107"/>
                <a:gd name="T5" fmla="*/ 2147483647 h 10000"/>
                <a:gd name="T6" fmla="*/ 2147483647 w 6107"/>
                <a:gd name="T7" fmla="*/ 0 h 10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07" h="10000">
                  <a:moveTo>
                    <a:pt x="0" y="10000"/>
                  </a:moveTo>
                  <a:cubicBezTo>
                    <a:pt x="2479" y="6015"/>
                    <a:pt x="2598" y="5951"/>
                    <a:pt x="3357" y="4731"/>
                  </a:cubicBezTo>
                  <a:cubicBezTo>
                    <a:pt x="4117" y="3511"/>
                    <a:pt x="4103" y="3473"/>
                    <a:pt x="4558" y="2681"/>
                  </a:cubicBezTo>
                  <a:cubicBezTo>
                    <a:pt x="5013" y="1888"/>
                    <a:pt x="4306" y="3147"/>
                    <a:pt x="6107" y="0"/>
                  </a:cubicBezTo>
                </a:path>
              </a:pathLst>
            </a:custGeom>
            <a:noFill/>
            <a:ln w="63500" cap="flat" cmpd="sng">
              <a:solidFill>
                <a:srgbClr val="00602B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236" name="Freeform 13">
              <a:extLst>
                <a:ext uri="{FF2B5EF4-FFF2-40B4-BE49-F238E27FC236}">
                  <a16:creationId xmlns="" xmlns:a16="http://schemas.microsoft.com/office/drawing/2014/main" id="{F86B6277-F264-AAE1-A725-FDCB05179B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38483" y="3960813"/>
              <a:ext cx="290512" cy="1430338"/>
            </a:xfrm>
            <a:custGeom>
              <a:avLst/>
              <a:gdLst>
                <a:gd name="T0" fmla="*/ 2147483647 w 2573"/>
                <a:gd name="T1" fmla="*/ 2147483647 h 9500"/>
                <a:gd name="T2" fmla="*/ 2147483647 w 2573"/>
                <a:gd name="T3" fmla="*/ 2147483647 h 9500"/>
                <a:gd name="T4" fmla="*/ 2147483647 w 2573"/>
                <a:gd name="T5" fmla="*/ 2147483647 h 9500"/>
                <a:gd name="T6" fmla="*/ 2147483647 w 2573"/>
                <a:gd name="T7" fmla="*/ 0 h 95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3" h="9500">
                  <a:moveTo>
                    <a:pt x="135" y="9500"/>
                  </a:moveTo>
                  <a:cubicBezTo>
                    <a:pt x="118" y="8989"/>
                    <a:pt x="-80" y="7483"/>
                    <a:pt x="36" y="6439"/>
                  </a:cubicBezTo>
                  <a:cubicBezTo>
                    <a:pt x="151" y="5393"/>
                    <a:pt x="373" y="4329"/>
                    <a:pt x="796" y="3256"/>
                  </a:cubicBezTo>
                  <a:cubicBezTo>
                    <a:pt x="1219" y="2183"/>
                    <a:pt x="1512" y="1334"/>
                    <a:pt x="2573" y="0"/>
                  </a:cubicBezTo>
                </a:path>
              </a:pathLst>
            </a:custGeom>
            <a:noFill/>
            <a:ln w="63500" cap="flat" cmpd="sng">
              <a:solidFill>
                <a:srgbClr val="00602B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pic>
          <p:nvPicPr>
            <p:cNvPr id="2237" name="Picture 2" descr="C:\Users\Dick\AppData\Local\Microsoft\Windows Live Mail\WLMDSS.tmp\WLM3D98.tmp\KAART.png">
              <a:extLst>
                <a:ext uri="{FF2B5EF4-FFF2-40B4-BE49-F238E27FC236}">
                  <a16:creationId xmlns="" xmlns:a16="http://schemas.microsoft.com/office/drawing/2014/main" id="{E8671EAA-D9CA-5A70-1A8D-1D7974DDDD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 l="27856" t="16913" r="49294" b="15221"/>
            <a:stretch>
              <a:fillRect/>
            </a:stretch>
          </p:blipFill>
          <p:spPr bwMode="auto">
            <a:xfrm>
              <a:off x="4677450" y="365250"/>
              <a:ext cx="3779837" cy="6318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38" name="Rechthoek 2237">
              <a:extLst>
                <a:ext uri="{FF2B5EF4-FFF2-40B4-BE49-F238E27FC236}">
                  <a16:creationId xmlns="" xmlns:a16="http://schemas.microsoft.com/office/drawing/2014/main" id="{1A4FC482-CA7C-FC7B-5E0D-EEB4A5E91D0D}"/>
                </a:ext>
              </a:extLst>
            </p:cNvPr>
            <p:cNvSpPr/>
            <p:nvPr/>
          </p:nvSpPr>
          <p:spPr bwMode="auto">
            <a:xfrm rot="20473448">
              <a:off x="7423150" y="725488"/>
              <a:ext cx="215900" cy="114300"/>
            </a:xfrm>
            <a:prstGeom prst="rect">
              <a:avLst/>
            </a:prstGeom>
            <a:solidFill>
              <a:srgbClr val="92CDD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3" name="Groep 132">
              <a:extLst>
                <a:ext uri="{FF2B5EF4-FFF2-40B4-BE49-F238E27FC236}">
                  <a16:creationId xmlns="" xmlns:a16="http://schemas.microsoft.com/office/drawing/2014/main" id="{B76E854D-A23B-E25C-5D9D-994CF13416DD}"/>
                </a:ext>
              </a:extLst>
            </p:cNvPr>
            <p:cNvGrpSpPr>
              <a:grpSpLocks/>
            </p:cNvGrpSpPr>
            <p:nvPr/>
          </p:nvGrpSpPr>
          <p:grpSpPr bwMode="auto">
            <a:xfrm rot="934632">
              <a:off x="5286375" y="363538"/>
              <a:ext cx="1419225" cy="5272087"/>
              <a:chOff x="3963861" y="1780261"/>
              <a:chExt cx="1419107" cy="3903564"/>
            </a:xfrm>
          </p:grpSpPr>
          <p:sp>
            <p:nvSpPr>
              <p:cNvPr id="2240" name="Line 6">
                <a:extLst>
                  <a:ext uri="{FF2B5EF4-FFF2-40B4-BE49-F238E27FC236}">
                    <a16:creationId xmlns="" xmlns:a16="http://schemas.microsoft.com/office/drawing/2014/main" id="{26451D63-793E-6EE5-4C7B-73FC4FAF51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0174" y="5321056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1" name="Line 8">
                <a:extLst>
                  <a:ext uri="{FF2B5EF4-FFF2-40B4-BE49-F238E27FC236}">
                    <a16:creationId xmlns="" xmlns:a16="http://schemas.microsoft.com/office/drawing/2014/main" id="{EAD2BF36-E05F-58DF-9D81-B1D46BE71C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55871" y="5449131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2" name="Line 9">
                <a:extLst>
                  <a:ext uri="{FF2B5EF4-FFF2-40B4-BE49-F238E27FC236}">
                    <a16:creationId xmlns="" xmlns:a16="http://schemas.microsoft.com/office/drawing/2014/main" id="{18ED17F7-FB63-6EDE-E300-B82DDE9032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09126" y="5577462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3" name="Line 11">
                <a:extLst>
                  <a:ext uri="{FF2B5EF4-FFF2-40B4-BE49-F238E27FC236}">
                    <a16:creationId xmlns="" xmlns:a16="http://schemas.microsoft.com/office/drawing/2014/main" id="{2CB3E7AF-5D0C-D1D8-B052-F644E89DC4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8399" y="5187868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4" name="Line 12">
                <a:extLst>
                  <a:ext uri="{FF2B5EF4-FFF2-40B4-BE49-F238E27FC236}">
                    <a16:creationId xmlns="" xmlns:a16="http://schemas.microsoft.com/office/drawing/2014/main" id="{7F32D8BA-4F60-4C49-2D86-4AC9FE98B2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3861" y="5049862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5" name="Line 13">
                <a:extLst>
                  <a:ext uri="{FF2B5EF4-FFF2-40B4-BE49-F238E27FC236}">
                    <a16:creationId xmlns="" xmlns:a16="http://schemas.microsoft.com/office/drawing/2014/main" id="{37DFDD0D-E4BB-1FE6-11F8-72275F43C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5732" y="4907422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6" name="Line 14">
                <a:extLst>
                  <a:ext uri="{FF2B5EF4-FFF2-40B4-BE49-F238E27FC236}">
                    <a16:creationId xmlns="" xmlns:a16="http://schemas.microsoft.com/office/drawing/2014/main" id="{E41386A5-E75D-94E4-BBF0-2FE2E3A5B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5323" y="4776947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7" name="Line 15">
                <a:extLst>
                  <a:ext uri="{FF2B5EF4-FFF2-40B4-BE49-F238E27FC236}">
                    <a16:creationId xmlns="" xmlns:a16="http://schemas.microsoft.com/office/drawing/2014/main" id="{75F090AA-AC60-F3D0-C5FD-2E8819F6A4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6004" y="4640481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8" name="Line 16">
                <a:extLst>
                  <a:ext uri="{FF2B5EF4-FFF2-40B4-BE49-F238E27FC236}">
                    <a16:creationId xmlns="" xmlns:a16="http://schemas.microsoft.com/office/drawing/2014/main" id="{019D8074-6522-C7C1-DFC2-3E0D65206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10410" y="4291577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49" name="Line 17">
                <a:extLst>
                  <a:ext uri="{FF2B5EF4-FFF2-40B4-BE49-F238E27FC236}">
                    <a16:creationId xmlns="" xmlns:a16="http://schemas.microsoft.com/office/drawing/2014/main" id="{42112ADF-252E-E58E-2609-485C7F8DA9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78762" y="4167463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0" name="Line 18">
                <a:extLst>
                  <a:ext uri="{FF2B5EF4-FFF2-40B4-BE49-F238E27FC236}">
                    <a16:creationId xmlns="" xmlns:a16="http://schemas.microsoft.com/office/drawing/2014/main" id="{3C094007-9E30-29D8-F8F4-61C10BE7A9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47522" y="4048538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1" name="Line 19">
                <a:extLst>
                  <a:ext uri="{FF2B5EF4-FFF2-40B4-BE49-F238E27FC236}">
                    <a16:creationId xmlns="" xmlns:a16="http://schemas.microsoft.com/office/drawing/2014/main" id="{2DFE490C-B8CC-38BF-A74E-D1FD3CE68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14985" y="3933329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2" name="Line 20">
                <a:extLst>
                  <a:ext uri="{FF2B5EF4-FFF2-40B4-BE49-F238E27FC236}">
                    <a16:creationId xmlns="" xmlns:a16="http://schemas.microsoft.com/office/drawing/2014/main" id="{51825CBA-33E0-30AB-C85D-0245E153EA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72369" y="3821683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3" name="Line 22">
                <a:extLst>
                  <a:ext uri="{FF2B5EF4-FFF2-40B4-BE49-F238E27FC236}">
                    <a16:creationId xmlns="" xmlns:a16="http://schemas.microsoft.com/office/drawing/2014/main" id="{CDE75151-52CC-0D34-BDA9-1D3BBF9F3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38477" y="3709795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4" name="Line 23">
                <a:extLst>
                  <a:ext uri="{FF2B5EF4-FFF2-40B4-BE49-F238E27FC236}">
                    <a16:creationId xmlns="" xmlns:a16="http://schemas.microsoft.com/office/drawing/2014/main" id="{3C000F53-C427-F564-4689-1F06FA0CA9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98170" y="3597940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5" name="Line 24">
                <a:extLst>
                  <a:ext uri="{FF2B5EF4-FFF2-40B4-BE49-F238E27FC236}">
                    <a16:creationId xmlns="" xmlns:a16="http://schemas.microsoft.com/office/drawing/2014/main" id="{1D2B26C2-CA45-2E51-D72C-5B46085901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57256" y="3483367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6" name="Line 25">
                <a:extLst>
                  <a:ext uri="{FF2B5EF4-FFF2-40B4-BE49-F238E27FC236}">
                    <a16:creationId xmlns="" xmlns:a16="http://schemas.microsoft.com/office/drawing/2014/main" id="{85F8AEB5-AD13-3581-87FD-C282A52C25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14358" y="3360014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7" name="Line 26">
                <a:extLst>
                  <a:ext uri="{FF2B5EF4-FFF2-40B4-BE49-F238E27FC236}">
                    <a16:creationId xmlns="" xmlns:a16="http://schemas.microsoft.com/office/drawing/2014/main" id="{759C1E25-FC9C-039C-199C-35FA580E1D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75345" y="3238447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8" name="Line 27">
                <a:extLst>
                  <a:ext uri="{FF2B5EF4-FFF2-40B4-BE49-F238E27FC236}">
                    <a16:creationId xmlns="" xmlns:a16="http://schemas.microsoft.com/office/drawing/2014/main" id="{69401583-B322-F4BE-74DC-2621679C3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42735" y="3100362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59" name="Line 28">
                <a:extLst>
                  <a:ext uri="{FF2B5EF4-FFF2-40B4-BE49-F238E27FC236}">
                    <a16:creationId xmlns="" xmlns:a16="http://schemas.microsoft.com/office/drawing/2014/main" id="{09FD4A78-C5C8-45CA-CEF3-631BA2A808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41178" y="2844188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60" name="Line 29">
                <a:extLst>
                  <a:ext uri="{FF2B5EF4-FFF2-40B4-BE49-F238E27FC236}">
                    <a16:creationId xmlns="" xmlns:a16="http://schemas.microsoft.com/office/drawing/2014/main" id="{6D3D8704-5CAB-596C-382C-4940BAEC0D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11394" y="2697858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61" name="Line 30">
                <a:extLst>
                  <a:ext uri="{FF2B5EF4-FFF2-40B4-BE49-F238E27FC236}">
                    <a16:creationId xmlns="" xmlns:a16="http://schemas.microsoft.com/office/drawing/2014/main" id="{1B7D2EC4-4B5A-E16A-D3B0-4F2FACC56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9734" y="2547073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62" name="Line 31">
                <a:extLst>
                  <a:ext uri="{FF2B5EF4-FFF2-40B4-BE49-F238E27FC236}">
                    <a16:creationId xmlns="" xmlns:a16="http://schemas.microsoft.com/office/drawing/2014/main" id="{99451C1E-5E6F-4F6E-0950-E559F57A3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04549" y="2407094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63" name="Line 32">
                <a:extLst>
                  <a:ext uri="{FF2B5EF4-FFF2-40B4-BE49-F238E27FC236}">
                    <a16:creationId xmlns="" xmlns:a16="http://schemas.microsoft.com/office/drawing/2014/main" id="{9BC53D69-CD10-0FE2-0D63-92CD7EE0AC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38377" y="2276638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64" name="Line 33">
                <a:extLst>
                  <a:ext uri="{FF2B5EF4-FFF2-40B4-BE49-F238E27FC236}">
                    <a16:creationId xmlns="" xmlns:a16="http://schemas.microsoft.com/office/drawing/2014/main" id="{B3702982-4FA6-0BFE-AEAE-CADCFD4A44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68891" y="2156880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65" name="Line 34">
                <a:extLst>
                  <a:ext uri="{FF2B5EF4-FFF2-40B4-BE49-F238E27FC236}">
                    <a16:creationId xmlns="" xmlns:a16="http://schemas.microsoft.com/office/drawing/2014/main" id="{ECE682DC-CD82-CE3E-323B-55539F9D29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21371" y="2018006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66" name="Line 35">
                <a:extLst>
                  <a:ext uri="{FF2B5EF4-FFF2-40B4-BE49-F238E27FC236}">
                    <a16:creationId xmlns="" xmlns:a16="http://schemas.microsoft.com/office/drawing/2014/main" id="{885D40BE-636F-792E-3A1E-DB9155B35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08316" y="1902685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67" name="Line 36">
                <a:extLst>
                  <a:ext uri="{FF2B5EF4-FFF2-40B4-BE49-F238E27FC236}">
                    <a16:creationId xmlns="" xmlns:a16="http://schemas.microsoft.com/office/drawing/2014/main" id="{F9B2047C-B173-AABD-7507-010C717495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41693" y="1780261"/>
                <a:ext cx="41275" cy="1063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268" name="Rechthoek 1">
              <a:extLst>
                <a:ext uri="{FF2B5EF4-FFF2-40B4-BE49-F238E27FC236}">
                  <a16:creationId xmlns="" xmlns:a16="http://schemas.microsoft.com/office/drawing/2014/main" id="{23FDA13D-7A10-956D-26E1-82478FC670BF}"/>
                </a:ext>
              </a:extLst>
            </p:cNvPr>
            <p:cNvSpPr/>
            <p:nvPr/>
          </p:nvSpPr>
          <p:spPr bwMode="auto">
            <a:xfrm>
              <a:off x="6046788" y="3960813"/>
              <a:ext cx="344487" cy="217487"/>
            </a:xfrm>
            <a:custGeom>
              <a:avLst/>
              <a:gdLst>
                <a:gd name="connsiteX0" fmla="*/ 0 w 347085"/>
                <a:gd name="connsiteY0" fmla="*/ 0 h 139371"/>
                <a:gd name="connsiteX1" fmla="*/ 347085 w 347085"/>
                <a:gd name="connsiteY1" fmla="*/ 0 h 139371"/>
                <a:gd name="connsiteX2" fmla="*/ 347085 w 347085"/>
                <a:gd name="connsiteY2" fmla="*/ 139371 h 139371"/>
                <a:gd name="connsiteX3" fmla="*/ 0 w 347085"/>
                <a:gd name="connsiteY3" fmla="*/ 139371 h 139371"/>
                <a:gd name="connsiteX4" fmla="*/ 0 w 347085"/>
                <a:gd name="connsiteY4" fmla="*/ 0 h 139371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0 w 347085"/>
                <a:gd name="connsiteY4" fmla="*/ 139371 h 139812"/>
                <a:gd name="connsiteX5" fmla="*/ 0 w 347085"/>
                <a:gd name="connsiteY5" fmla="*/ 0 h 139812"/>
                <a:gd name="connsiteX0" fmla="*/ 0 w 347085"/>
                <a:gd name="connsiteY0" fmla="*/ 0 h 139812"/>
                <a:gd name="connsiteX1" fmla="*/ 347085 w 347085"/>
                <a:gd name="connsiteY1" fmla="*/ 0 h 139812"/>
                <a:gd name="connsiteX2" fmla="*/ 347085 w 347085"/>
                <a:gd name="connsiteY2" fmla="*/ 139371 h 139812"/>
                <a:gd name="connsiteX3" fmla="*/ 280928 w 347085"/>
                <a:gd name="connsiteY3" fmla="*/ 139812 h 139812"/>
                <a:gd name="connsiteX4" fmla="*/ 28575 w 347085"/>
                <a:gd name="connsiteY4" fmla="*/ 132227 h 139812"/>
                <a:gd name="connsiteX5" fmla="*/ 0 w 347085"/>
                <a:gd name="connsiteY5" fmla="*/ 0 h 139812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5660 w 375660"/>
                <a:gd name="connsiteY2" fmla="*/ 225096 h 225537"/>
                <a:gd name="connsiteX3" fmla="*/ 309503 w 375660"/>
                <a:gd name="connsiteY3" fmla="*/ 225537 h 225537"/>
                <a:gd name="connsiteX4" fmla="*/ 57150 w 375660"/>
                <a:gd name="connsiteY4" fmla="*/ 217952 h 225537"/>
                <a:gd name="connsiteX5" fmla="*/ 0 w 375660"/>
                <a:gd name="connsiteY5" fmla="*/ 0 h 225537"/>
                <a:gd name="connsiteX0" fmla="*/ 0 w 375660"/>
                <a:gd name="connsiteY0" fmla="*/ 0 h 225537"/>
                <a:gd name="connsiteX1" fmla="*/ 375660 w 375660"/>
                <a:gd name="connsiteY1" fmla="*/ 85725 h 225537"/>
                <a:gd name="connsiteX2" fmla="*/ 373797 w 375660"/>
                <a:gd name="connsiteY2" fmla="*/ 158862 h 225537"/>
                <a:gd name="connsiteX3" fmla="*/ 375660 w 375660"/>
                <a:gd name="connsiteY3" fmla="*/ 225096 h 225537"/>
                <a:gd name="connsiteX4" fmla="*/ 309503 w 375660"/>
                <a:gd name="connsiteY4" fmla="*/ 225537 h 225537"/>
                <a:gd name="connsiteX5" fmla="*/ 57150 w 375660"/>
                <a:gd name="connsiteY5" fmla="*/ 217952 h 225537"/>
                <a:gd name="connsiteX6" fmla="*/ 0 w 375660"/>
                <a:gd name="connsiteY6" fmla="*/ 0 h 225537"/>
                <a:gd name="connsiteX0" fmla="*/ 0 w 375660"/>
                <a:gd name="connsiteY0" fmla="*/ 0 h 225096"/>
                <a:gd name="connsiteX1" fmla="*/ 375660 w 375660"/>
                <a:gd name="connsiteY1" fmla="*/ 85725 h 225096"/>
                <a:gd name="connsiteX2" fmla="*/ 373797 w 375660"/>
                <a:gd name="connsiteY2" fmla="*/ 158862 h 225096"/>
                <a:gd name="connsiteX3" fmla="*/ 375660 w 375660"/>
                <a:gd name="connsiteY3" fmla="*/ 225096 h 225096"/>
                <a:gd name="connsiteX4" fmla="*/ 180916 w 375660"/>
                <a:gd name="connsiteY4" fmla="*/ 211249 h 225096"/>
                <a:gd name="connsiteX5" fmla="*/ 57150 w 375660"/>
                <a:gd name="connsiteY5" fmla="*/ 217952 h 225096"/>
                <a:gd name="connsiteX6" fmla="*/ 0 w 375660"/>
                <a:gd name="connsiteY6" fmla="*/ 0 h 225096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73797 w 375660"/>
                <a:gd name="connsiteY2" fmla="*/ 158862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75660"/>
                <a:gd name="connsiteY0" fmla="*/ 0 h 217952"/>
                <a:gd name="connsiteX1" fmla="*/ 375660 w 375660"/>
                <a:gd name="connsiteY1" fmla="*/ 85725 h 217952"/>
                <a:gd name="connsiteX2" fmla="*/ 321409 w 375660"/>
                <a:gd name="connsiteY2" fmla="*/ 108856 h 217952"/>
                <a:gd name="connsiteX3" fmla="*/ 308985 w 375660"/>
                <a:gd name="connsiteY3" fmla="*/ 163184 h 217952"/>
                <a:gd name="connsiteX4" fmla="*/ 180916 w 375660"/>
                <a:gd name="connsiteY4" fmla="*/ 211249 h 217952"/>
                <a:gd name="connsiteX5" fmla="*/ 57150 w 375660"/>
                <a:gd name="connsiteY5" fmla="*/ 217952 h 217952"/>
                <a:gd name="connsiteX6" fmla="*/ 0 w 375660"/>
                <a:gd name="connsiteY6" fmla="*/ 0 h 217952"/>
                <a:gd name="connsiteX0" fmla="*/ 0 w 321409"/>
                <a:gd name="connsiteY0" fmla="*/ 0 h 217952"/>
                <a:gd name="connsiteX1" fmla="*/ 308985 w 321409"/>
                <a:gd name="connsiteY1" fmla="*/ 35719 h 217952"/>
                <a:gd name="connsiteX2" fmla="*/ 321409 w 321409"/>
                <a:gd name="connsiteY2" fmla="*/ 108856 h 217952"/>
                <a:gd name="connsiteX3" fmla="*/ 308985 w 321409"/>
                <a:gd name="connsiteY3" fmla="*/ 163184 h 217952"/>
                <a:gd name="connsiteX4" fmla="*/ 180916 w 321409"/>
                <a:gd name="connsiteY4" fmla="*/ 211249 h 217952"/>
                <a:gd name="connsiteX5" fmla="*/ 57150 w 321409"/>
                <a:gd name="connsiteY5" fmla="*/ 217952 h 217952"/>
                <a:gd name="connsiteX6" fmla="*/ 0 w 321409"/>
                <a:gd name="connsiteY6" fmla="*/ 0 h 217952"/>
                <a:gd name="connsiteX0" fmla="*/ 0 w 314265"/>
                <a:gd name="connsiteY0" fmla="*/ 0 h 217952"/>
                <a:gd name="connsiteX1" fmla="*/ 308985 w 314265"/>
                <a:gd name="connsiteY1" fmla="*/ 35719 h 217952"/>
                <a:gd name="connsiteX2" fmla="*/ 314265 w 314265"/>
                <a:gd name="connsiteY2" fmla="*/ 106474 h 217952"/>
                <a:gd name="connsiteX3" fmla="*/ 308985 w 314265"/>
                <a:gd name="connsiteY3" fmla="*/ 163184 h 217952"/>
                <a:gd name="connsiteX4" fmla="*/ 180916 w 314265"/>
                <a:gd name="connsiteY4" fmla="*/ 211249 h 217952"/>
                <a:gd name="connsiteX5" fmla="*/ 57150 w 314265"/>
                <a:gd name="connsiteY5" fmla="*/ 217952 h 217952"/>
                <a:gd name="connsiteX6" fmla="*/ 0 w 314265"/>
                <a:gd name="connsiteY6" fmla="*/ 0 h 217952"/>
                <a:gd name="connsiteX0" fmla="*/ 0 w 318510"/>
                <a:gd name="connsiteY0" fmla="*/ 0 h 217952"/>
                <a:gd name="connsiteX1" fmla="*/ 318510 w 318510"/>
                <a:gd name="connsiteY1" fmla="*/ 35719 h 217952"/>
                <a:gd name="connsiteX2" fmla="*/ 314265 w 318510"/>
                <a:gd name="connsiteY2" fmla="*/ 106474 h 217952"/>
                <a:gd name="connsiteX3" fmla="*/ 308985 w 318510"/>
                <a:gd name="connsiteY3" fmla="*/ 163184 h 217952"/>
                <a:gd name="connsiteX4" fmla="*/ 180916 w 318510"/>
                <a:gd name="connsiteY4" fmla="*/ 211249 h 217952"/>
                <a:gd name="connsiteX5" fmla="*/ 57150 w 318510"/>
                <a:gd name="connsiteY5" fmla="*/ 217952 h 217952"/>
                <a:gd name="connsiteX6" fmla="*/ 0 w 318510"/>
                <a:gd name="connsiteY6" fmla="*/ 0 h 217952"/>
                <a:gd name="connsiteX0" fmla="*/ 0 w 344704"/>
                <a:gd name="connsiteY0" fmla="*/ 0 h 217952"/>
                <a:gd name="connsiteX1" fmla="*/ 344704 w 344704"/>
                <a:gd name="connsiteY1" fmla="*/ 7144 h 217952"/>
                <a:gd name="connsiteX2" fmla="*/ 314265 w 344704"/>
                <a:gd name="connsiteY2" fmla="*/ 106474 h 217952"/>
                <a:gd name="connsiteX3" fmla="*/ 308985 w 344704"/>
                <a:gd name="connsiteY3" fmla="*/ 163184 h 217952"/>
                <a:gd name="connsiteX4" fmla="*/ 180916 w 344704"/>
                <a:gd name="connsiteY4" fmla="*/ 211249 h 217952"/>
                <a:gd name="connsiteX5" fmla="*/ 57150 w 344704"/>
                <a:gd name="connsiteY5" fmla="*/ 217952 h 217952"/>
                <a:gd name="connsiteX6" fmla="*/ 0 w 344704"/>
                <a:gd name="connsiteY6" fmla="*/ 0 h 21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04" h="217952">
                  <a:moveTo>
                    <a:pt x="0" y="0"/>
                  </a:moveTo>
                  <a:lnTo>
                    <a:pt x="344704" y="7144"/>
                  </a:lnTo>
                  <a:lnTo>
                    <a:pt x="314265" y="106474"/>
                  </a:lnTo>
                  <a:lnTo>
                    <a:pt x="308985" y="163184"/>
                  </a:lnTo>
                  <a:lnTo>
                    <a:pt x="180916" y="211249"/>
                  </a:lnTo>
                  <a:lnTo>
                    <a:pt x="57150" y="217952"/>
                  </a:lnTo>
                  <a:cubicBezTo>
                    <a:pt x="38100" y="145301"/>
                    <a:pt x="11906" y="72651"/>
                    <a:pt x="0" y="0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" name="Freeform 73">
              <a:extLst>
                <a:ext uri="{FF2B5EF4-FFF2-40B4-BE49-F238E27FC236}">
                  <a16:creationId xmlns="" xmlns:a16="http://schemas.microsoft.com/office/drawing/2014/main" id="{C7461F6C-C6E9-0C80-A80A-D347D92E8E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100" y="3898900"/>
              <a:ext cx="336550" cy="309563"/>
            </a:xfrm>
            <a:custGeom>
              <a:avLst/>
              <a:gdLst>
                <a:gd name="T0" fmla="*/ 2147483647 w 630"/>
                <a:gd name="T1" fmla="*/ 0 h 578"/>
                <a:gd name="T2" fmla="*/ 2147483647 w 630"/>
                <a:gd name="T3" fmla="*/ 2147483647 h 578"/>
                <a:gd name="T4" fmla="*/ 2147483647 w 630"/>
                <a:gd name="T5" fmla="*/ 2147483647 h 578"/>
                <a:gd name="T6" fmla="*/ 2147483647 w 630"/>
                <a:gd name="T7" fmla="*/ 2147483647 h 578"/>
                <a:gd name="T8" fmla="*/ 2147483647 w 630"/>
                <a:gd name="T9" fmla="*/ 2147483647 h 578"/>
                <a:gd name="T10" fmla="*/ 2147483647 w 630"/>
                <a:gd name="T11" fmla="*/ 2147483647 h 578"/>
                <a:gd name="T12" fmla="*/ 2147483647 w 630"/>
                <a:gd name="T13" fmla="*/ 2147483647 h 578"/>
                <a:gd name="T14" fmla="*/ 2147483647 w 630"/>
                <a:gd name="T15" fmla="*/ 2147483647 h 578"/>
                <a:gd name="T16" fmla="*/ 2147483647 w 630"/>
                <a:gd name="T17" fmla="*/ 2147483647 h 578"/>
                <a:gd name="T18" fmla="*/ 2147483647 w 630"/>
                <a:gd name="T19" fmla="*/ 2147483647 h 578"/>
                <a:gd name="T20" fmla="*/ 2147483647 w 630"/>
                <a:gd name="T21" fmla="*/ 2147483647 h 578"/>
                <a:gd name="T22" fmla="*/ 2147483647 w 630"/>
                <a:gd name="T23" fmla="*/ 2147483647 h 578"/>
                <a:gd name="T24" fmla="*/ 2147483647 w 630"/>
                <a:gd name="T25" fmla="*/ 2147483647 h 578"/>
                <a:gd name="T26" fmla="*/ 2147483647 w 630"/>
                <a:gd name="T27" fmla="*/ 2147483647 h 578"/>
                <a:gd name="T28" fmla="*/ 2147483647 w 630"/>
                <a:gd name="T29" fmla="*/ 2147483647 h 578"/>
                <a:gd name="T30" fmla="*/ 2147483647 w 630"/>
                <a:gd name="T31" fmla="*/ 2147483647 h 578"/>
                <a:gd name="T32" fmla="*/ 2147483647 w 630"/>
                <a:gd name="T33" fmla="*/ 2147483647 h 578"/>
                <a:gd name="T34" fmla="*/ 2147483647 w 630"/>
                <a:gd name="T35" fmla="*/ 2147483647 h 578"/>
                <a:gd name="T36" fmla="*/ 2147483647 w 630"/>
                <a:gd name="T37" fmla="*/ 2147483647 h 578"/>
                <a:gd name="T38" fmla="*/ 2147483647 w 630"/>
                <a:gd name="T39" fmla="*/ 2147483647 h 578"/>
                <a:gd name="T40" fmla="*/ 2147483647 w 630"/>
                <a:gd name="T41" fmla="*/ 2147483647 h 578"/>
                <a:gd name="T42" fmla="*/ 2147483647 w 630"/>
                <a:gd name="T43" fmla="*/ 2147483647 h 578"/>
                <a:gd name="T44" fmla="*/ 2147483647 w 630"/>
                <a:gd name="T45" fmla="*/ 2147483647 h 578"/>
                <a:gd name="T46" fmla="*/ 2147483647 w 630"/>
                <a:gd name="T47" fmla="*/ 2147483647 h 578"/>
                <a:gd name="T48" fmla="*/ 2147483647 w 630"/>
                <a:gd name="T49" fmla="*/ 2147483647 h 578"/>
                <a:gd name="T50" fmla="*/ 2147483647 w 630"/>
                <a:gd name="T51" fmla="*/ 2147483647 h 578"/>
                <a:gd name="T52" fmla="*/ 2147483647 w 630"/>
                <a:gd name="T53" fmla="*/ 2147483647 h 578"/>
                <a:gd name="T54" fmla="*/ 2147483647 w 630"/>
                <a:gd name="T55" fmla="*/ 2147483647 h 578"/>
                <a:gd name="T56" fmla="*/ 2147483647 w 630"/>
                <a:gd name="T57" fmla="*/ 2147483647 h 578"/>
                <a:gd name="T58" fmla="*/ 2147483647 w 630"/>
                <a:gd name="T59" fmla="*/ 2147483647 h 578"/>
                <a:gd name="T60" fmla="*/ 2147483647 w 630"/>
                <a:gd name="T61" fmla="*/ 2147483647 h 578"/>
                <a:gd name="T62" fmla="*/ 2147483647 w 630"/>
                <a:gd name="T63" fmla="*/ 2147483647 h 578"/>
                <a:gd name="T64" fmla="*/ 2147483647 w 630"/>
                <a:gd name="T65" fmla="*/ 2147483647 h 578"/>
                <a:gd name="T66" fmla="*/ 2147483647 w 630"/>
                <a:gd name="T67" fmla="*/ 2147483647 h 578"/>
                <a:gd name="T68" fmla="*/ 2147483647 w 630"/>
                <a:gd name="T69" fmla="*/ 2147483647 h 578"/>
                <a:gd name="T70" fmla="*/ 2147483647 w 630"/>
                <a:gd name="T71" fmla="*/ 2147483647 h 578"/>
                <a:gd name="T72" fmla="*/ 2147483647 w 630"/>
                <a:gd name="T73" fmla="*/ 2147483647 h 578"/>
                <a:gd name="T74" fmla="*/ 2147483647 w 630"/>
                <a:gd name="T75" fmla="*/ 2147483647 h 578"/>
                <a:gd name="T76" fmla="*/ 2147483647 w 630"/>
                <a:gd name="T77" fmla="*/ 2147483647 h 578"/>
                <a:gd name="T78" fmla="*/ 2147483647 w 630"/>
                <a:gd name="T79" fmla="*/ 2147483647 h 578"/>
                <a:gd name="T80" fmla="*/ 2147483647 w 630"/>
                <a:gd name="T81" fmla="*/ 2147483647 h 578"/>
                <a:gd name="T82" fmla="*/ 2147483647 w 630"/>
                <a:gd name="T83" fmla="*/ 2147483647 h 578"/>
                <a:gd name="T84" fmla="*/ 2147483647 w 630"/>
                <a:gd name="T85" fmla="*/ 2147483647 h 578"/>
                <a:gd name="T86" fmla="*/ 2147483647 w 630"/>
                <a:gd name="T87" fmla="*/ 2147483647 h 578"/>
                <a:gd name="T88" fmla="*/ 2147483647 w 630"/>
                <a:gd name="T89" fmla="*/ 2147483647 h 578"/>
                <a:gd name="T90" fmla="*/ 2147483647 w 630"/>
                <a:gd name="T91" fmla="*/ 2147483647 h 578"/>
                <a:gd name="T92" fmla="*/ 2147483647 w 630"/>
                <a:gd name="T93" fmla="*/ 2147483647 h 578"/>
                <a:gd name="T94" fmla="*/ 2147483647 w 630"/>
                <a:gd name="T95" fmla="*/ 2147483647 h 578"/>
                <a:gd name="T96" fmla="*/ 0 w 630"/>
                <a:gd name="T97" fmla="*/ 2147483647 h 578"/>
                <a:gd name="T98" fmla="*/ 2147483647 w 630"/>
                <a:gd name="T99" fmla="*/ 0 h 57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30" h="578">
                  <a:moveTo>
                    <a:pt x="147" y="0"/>
                  </a:moveTo>
                  <a:cubicBezTo>
                    <a:pt x="202" y="2"/>
                    <a:pt x="292" y="23"/>
                    <a:pt x="333" y="33"/>
                  </a:cubicBezTo>
                  <a:cubicBezTo>
                    <a:pt x="405" y="50"/>
                    <a:pt x="348" y="43"/>
                    <a:pt x="392" y="63"/>
                  </a:cubicBezTo>
                  <a:lnTo>
                    <a:pt x="598" y="142"/>
                  </a:lnTo>
                  <a:lnTo>
                    <a:pt x="618" y="187"/>
                  </a:lnTo>
                  <a:lnTo>
                    <a:pt x="565" y="200"/>
                  </a:lnTo>
                  <a:lnTo>
                    <a:pt x="248" y="65"/>
                  </a:lnTo>
                  <a:lnTo>
                    <a:pt x="106" y="249"/>
                  </a:lnTo>
                  <a:lnTo>
                    <a:pt x="132" y="273"/>
                  </a:lnTo>
                  <a:lnTo>
                    <a:pt x="227" y="152"/>
                  </a:lnTo>
                  <a:lnTo>
                    <a:pt x="238" y="260"/>
                  </a:lnTo>
                  <a:lnTo>
                    <a:pt x="152" y="378"/>
                  </a:lnTo>
                  <a:lnTo>
                    <a:pt x="162" y="409"/>
                  </a:lnTo>
                  <a:lnTo>
                    <a:pt x="287" y="254"/>
                  </a:lnTo>
                  <a:lnTo>
                    <a:pt x="322" y="274"/>
                  </a:lnTo>
                  <a:lnTo>
                    <a:pt x="330" y="210"/>
                  </a:lnTo>
                  <a:lnTo>
                    <a:pt x="295" y="228"/>
                  </a:lnTo>
                  <a:lnTo>
                    <a:pt x="273" y="166"/>
                  </a:lnTo>
                  <a:lnTo>
                    <a:pt x="300" y="127"/>
                  </a:lnTo>
                  <a:lnTo>
                    <a:pt x="356" y="152"/>
                  </a:lnTo>
                  <a:lnTo>
                    <a:pt x="518" y="222"/>
                  </a:lnTo>
                  <a:lnTo>
                    <a:pt x="504" y="250"/>
                  </a:lnTo>
                  <a:lnTo>
                    <a:pt x="385" y="198"/>
                  </a:lnTo>
                  <a:lnTo>
                    <a:pt x="395" y="244"/>
                  </a:lnTo>
                  <a:lnTo>
                    <a:pt x="420" y="269"/>
                  </a:lnTo>
                  <a:lnTo>
                    <a:pt x="605" y="259"/>
                  </a:lnTo>
                  <a:lnTo>
                    <a:pt x="630" y="320"/>
                  </a:lnTo>
                  <a:lnTo>
                    <a:pt x="424" y="340"/>
                  </a:lnTo>
                  <a:lnTo>
                    <a:pt x="450" y="365"/>
                  </a:lnTo>
                  <a:lnTo>
                    <a:pt x="623" y="347"/>
                  </a:lnTo>
                  <a:lnTo>
                    <a:pt x="610" y="379"/>
                  </a:lnTo>
                  <a:lnTo>
                    <a:pt x="538" y="412"/>
                  </a:lnTo>
                  <a:lnTo>
                    <a:pt x="443" y="439"/>
                  </a:lnTo>
                  <a:lnTo>
                    <a:pt x="397" y="355"/>
                  </a:lnTo>
                  <a:lnTo>
                    <a:pt x="377" y="360"/>
                  </a:lnTo>
                  <a:lnTo>
                    <a:pt x="434" y="474"/>
                  </a:lnTo>
                  <a:lnTo>
                    <a:pt x="606" y="422"/>
                  </a:lnTo>
                  <a:lnTo>
                    <a:pt x="616" y="454"/>
                  </a:lnTo>
                  <a:lnTo>
                    <a:pt x="420" y="523"/>
                  </a:lnTo>
                  <a:lnTo>
                    <a:pt x="374" y="574"/>
                  </a:lnTo>
                  <a:lnTo>
                    <a:pt x="227" y="578"/>
                  </a:lnTo>
                  <a:lnTo>
                    <a:pt x="173" y="568"/>
                  </a:lnTo>
                  <a:lnTo>
                    <a:pt x="165" y="514"/>
                  </a:lnTo>
                  <a:lnTo>
                    <a:pt x="73" y="251"/>
                  </a:lnTo>
                  <a:lnTo>
                    <a:pt x="63" y="186"/>
                  </a:lnTo>
                  <a:lnTo>
                    <a:pt x="54" y="117"/>
                  </a:lnTo>
                  <a:lnTo>
                    <a:pt x="39" y="63"/>
                  </a:lnTo>
                  <a:lnTo>
                    <a:pt x="24" y="30"/>
                  </a:lnTo>
                  <a:lnTo>
                    <a:pt x="0" y="21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6B3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270" name="Freeform 19">
              <a:extLst>
                <a:ext uri="{FF2B5EF4-FFF2-40B4-BE49-F238E27FC236}">
                  <a16:creationId xmlns="" xmlns:a16="http://schemas.microsoft.com/office/drawing/2014/main" id="{E0B5B0C8-BEB9-8621-2710-052B1870C04D}"/>
                </a:ext>
              </a:extLst>
            </p:cNvPr>
            <p:cNvSpPr>
              <a:spLocks noChangeAspect="1"/>
            </p:cNvSpPr>
            <p:nvPr/>
          </p:nvSpPr>
          <p:spPr bwMode="auto">
            <a:xfrm rot="16413044">
              <a:off x="6443663" y="3913187"/>
              <a:ext cx="152400" cy="301625"/>
            </a:xfrm>
            <a:custGeom>
              <a:avLst/>
              <a:gdLst>
                <a:gd name="T0" fmla="*/ 874287 w 11945"/>
                <a:gd name="T1" fmla="*/ 2147483647 h 11301"/>
                <a:gd name="T2" fmla="*/ 42661857 w 11945"/>
                <a:gd name="T3" fmla="*/ 2147483647 h 11301"/>
                <a:gd name="T4" fmla="*/ 17646682 w 11945"/>
                <a:gd name="T5" fmla="*/ 2147483647 h 11301"/>
                <a:gd name="T6" fmla="*/ 70987308 w 11945"/>
                <a:gd name="T7" fmla="*/ 2147483647 h 11301"/>
                <a:gd name="T8" fmla="*/ 123690507 w 11945"/>
                <a:gd name="T9" fmla="*/ 2147483647 h 11301"/>
                <a:gd name="T10" fmla="*/ 214366057 w 11945"/>
                <a:gd name="T11" fmla="*/ 2147483647 h 11301"/>
                <a:gd name="T12" fmla="*/ 314950121 w 11945"/>
                <a:gd name="T13" fmla="*/ 238765320 h 11301"/>
                <a:gd name="T14" fmla="*/ 273243618 w 11945"/>
                <a:gd name="T15" fmla="*/ 60841427 h 11301"/>
                <a:gd name="T16" fmla="*/ 238133057 w 11945"/>
                <a:gd name="T17" fmla="*/ 450152426 h 11301"/>
                <a:gd name="T18" fmla="*/ 136329946 w 11945"/>
                <a:gd name="T19" fmla="*/ 780180593 h 11301"/>
                <a:gd name="T20" fmla="*/ 213225959 w 11945"/>
                <a:gd name="T21" fmla="*/ 1133518707 h 11301"/>
                <a:gd name="T22" fmla="*/ 165530003 w 11945"/>
                <a:gd name="T23" fmla="*/ 2147483647 h 11301"/>
                <a:gd name="T24" fmla="*/ 61660415 w 11945"/>
                <a:gd name="T25" fmla="*/ 2147483647 h 11301"/>
                <a:gd name="T26" fmla="*/ 111819535 w 11945"/>
                <a:gd name="T27" fmla="*/ 2147483647 h 11301"/>
                <a:gd name="T28" fmla="*/ 66746594 w 11945"/>
                <a:gd name="T29" fmla="*/ 2147483647 h 11301"/>
                <a:gd name="T30" fmla="*/ 874287 w 11945"/>
                <a:gd name="T31" fmla="*/ 2147483647 h 113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45" h="11301">
                  <a:moveTo>
                    <a:pt x="33" y="7983"/>
                  </a:moveTo>
                  <a:cubicBezTo>
                    <a:pt x="-268" y="8305"/>
                    <a:pt x="1632" y="8368"/>
                    <a:pt x="1610" y="8892"/>
                  </a:cubicBezTo>
                  <a:cubicBezTo>
                    <a:pt x="1588" y="9416"/>
                    <a:pt x="488" y="11108"/>
                    <a:pt x="666" y="11282"/>
                  </a:cubicBezTo>
                  <a:cubicBezTo>
                    <a:pt x="844" y="11456"/>
                    <a:pt x="2012" y="10432"/>
                    <a:pt x="2679" y="9934"/>
                  </a:cubicBezTo>
                  <a:cubicBezTo>
                    <a:pt x="3346" y="9436"/>
                    <a:pt x="3766" y="9209"/>
                    <a:pt x="4668" y="8293"/>
                  </a:cubicBezTo>
                  <a:cubicBezTo>
                    <a:pt x="5570" y="7377"/>
                    <a:pt x="6879" y="5744"/>
                    <a:pt x="8090" y="4440"/>
                  </a:cubicBezTo>
                  <a:cubicBezTo>
                    <a:pt x="9290" y="3135"/>
                    <a:pt x="11516" y="1191"/>
                    <a:pt x="11886" y="471"/>
                  </a:cubicBezTo>
                  <a:cubicBezTo>
                    <a:pt x="12256" y="-249"/>
                    <a:pt x="10795" y="51"/>
                    <a:pt x="10312" y="120"/>
                  </a:cubicBezTo>
                  <a:cubicBezTo>
                    <a:pt x="9829" y="189"/>
                    <a:pt x="9848" y="651"/>
                    <a:pt x="8987" y="888"/>
                  </a:cubicBezTo>
                  <a:cubicBezTo>
                    <a:pt x="8126" y="1125"/>
                    <a:pt x="5048" y="1277"/>
                    <a:pt x="5145" y="1539"/>
                  </a:cubicBezTo>
                  <a:cubicBezTo>
                    <a:pt x="5243" y="1801"/>
                    <a:pt x="8162" y="1681"/>
                    <a:pt x="8047" y="2236"/>
                  </a:cubicBezTo>
                  <a:cubicBezTo>
                    <a:pt x="7932" y="2791"/>
                    <a:pt x="6900" y="3620"/>
                    <a:pt x="6247" y="4281"/>
                  </a:cubicBezTo>
                  <a:cubicBezTo>
                    <a:pt x="4034" y="4451"/>
                    <a:pt x="2665" y="4997"/>
                    <a:pt x="2327" y="5275"/>
                  </a:cubicBezTo>
                  <a:cubicBezTo>
                    <a:pt x="1989" y="5553"/>
                    <a:pt x="4188" y="5621"/>
                    <a:pt x="4220" y="5951"/>
                  </a:cubicBezTo>
                  <a:cubicBezTo>
                    <a:pt x="4252" y="6281"/>
                    <a:pt x="2901" y="6881"/>
                    <a:pt x="2519" y="7255"/>
                  </a:cubicBezTo>
                  <a:cubicBezTo>
                    <a:pt x="2137" y="7629"/>
                    <a:pt x="342" y="7312"/>
                    <a:pt x="33" y="7983"/>
                  </a:cubicBezTo>
                  <a:close/>
                </a:path>
              </a:pathLst>
            </a:custGeom>
            <a:solidFill>
              <a:srgbClr val="92CD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17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271" name="Freeform 10">
              <a:extLst>
                <a:ext uri="{FF2B5EF4-FFF2-40B4-BE49-F238E27FC236}">
                  <a16:creationId xmlns="" xmlns:a16="http://schemas.microsoft.com/office/drawing/2014/main" id="{A96CC44A-2290-E7C6-43A2-A1892B701F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21463" y="857250"/>
              <a:ext cx="1009650" cy="1292225"/>
            </a:xfrm>
            <a:custGeom>
              <a:avLst/>
              <a:gdLst>
                <a:gd name="T0" fmla="*/ 0 w 10000"/>
                <a:gd name="T1" fmla="*/ 2147483647 h 8803"/>
                <a:gd name="T2" fmla="*/ 2147483647 w 10000"/>
                <a:gd name="T3" fmla="*/ 2147483647 h 8803"/>
                <a:gd name="T4" fmla="*/ 2147483647 w 10000"/>
                <a:gd name="T5" fmla="*/ 2147483647 h 8803"/>
                <a:gd name="T6" fmla="*/ 2147483647 w 10000"/>
                <a:gd name="T7" fmla="*/ 2147483647 h 8803"/>
                <a:gd name="T8" fmla="*/ 2147483647 w 10000"/>
                <a:gd name="T9" fmla="*/ 2147483647 h 8803"/>
                <a:gd name="T10" fmla="*/ 2147483647 w 10000"/>
                <a:gd name="T11" fmla="*/ 0 h 88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00" h="8803">
                  <a:moveTo>
                    <a:pt x="0" y="8803"/>
                  </a:moveTo>
                  <a:cubicBezTo>
                    <a:pt x="3517" y="5087"/>
                    <a:pt x="1639" y="7095"/>
                    <a:pt x="2302" y="6359"/>
                  </a:cubicBezTo>
                  <a:cubicBezTo>
                    <a:pt x="2965" y="5623"/>
                    <a:pt x="3315" y="5187"/>
                    <a:pt x="3959" y="4364"/>
                  </a:cubicBezTo>
                  <a:cubicBezTo>
                    <a:pt x="4604" y="3541"/>
                    <a:pt x="5488" y="2120"/>
                    <a:pt x="6206" y="1446"/>
                  </a:cubicBezTo>
                  <a:cubicBezTo>
                    <a:pt x="6924" y="773"/>
                    <a:pt x="7643" y="536"/>
                    <a:pt x="8269" y="299"/>
                  </a:cubicBezTo>
                  <a:cubicBezTo>
                    <a:pt x="8895" y="62"/>
                    <a:pt x="9650" y="62"/>
                    <a:pt x="10000" y="0"/>
                  </a:cubicBezTo>
                </a:path>
              </a:pathLst>
            </a:custGeom>
            <a:noFill/>
            <a:ln w="38100" cap="flat" cmpd="sng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272" name="Freeform 13">
              <a:extLst>
                <a:ext uri="{FF2B5EF4-FFF2-40B4-BE49-F238E27FC236}">
                  <a16:creationId xmlns="" xmlns:a16="http://schemas.microsoft.com/office/drawing/2014/main" id="{94FAC83E-9FB8-55D7-D33F-81A9FF2951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83163" y="3975100"/>
              <a:ext cx="290512" cy="1430338"/>
            </a:xfrm>
            <a:custGeom>
              <a:avLst/>
              <a:gdLst>
                <a:gd name="T0" fmla="*/ 2147483647 w 2573"/>
                <a:gd name="T1" fmla="*/ 2147483647 h 9500"/>
                <a:gd name="T2" fmla="*/ 2147483647 w 2573"/>
                <a:gd name="T3" fmla="*/ 2147483647 h 9500"/>
                <a:gd name="T4" fmla="*/ 2147483647 w 2573"/>
                <a:gd name="T5" fmla="*/ 2147483647 h 9500"/>
                <a:gd name="T6" fmla="*/ 2147483647 w 2573"/>
                <a:gd name="T7" fmla="*/ 0 h 95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3" h="9500">
                  <a:moveTo>
                    <a:pt x="135" y="9500"/>
                  </a:moveTo>
                  <a:cubicBezTo>
                    <a:pt x="118" y="8989"/>
                    <a:pt x="-80" y="7483"/>
                    <a:pt x="36" y="6439"/>
                  </a:cubicBezTo>
                  <a:cubicBezTo>
                    <a:pt x="151" y="5393"/>
                    <a:pt x="373" y="4329"/>
                    <a:pt x="796" y="3256"/>
                  </a:cubicBezTo>
                  <a:cubicBezTo>
                    <a:pt x="1219" y="2183"/>
                    <a:pt x="1512" y="1334"/>
                    <a:pt x="2573" y="0"/>
                  </a:cubicBezTo>
                </a:path>
              </a:pathLst>
            </a:custGeom>
            <a:noFill/>
            <a:ln w="38100" cap="flat" cmpd="sng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sp>
          <p:nvSpPr>
            <p:cNvPr id="2273" name="Freeform 7">
              <a:extLst>
                <a:ext uri="{FF2B5EF4-FFF2-40B4-BE49-F238E27FC236}">
                  <a16:creationId xmlns="" xmlns:a16="http://schemas.microsoft.com/office/drawing/2014/main" id="{CCBD8E3E-A59F-EF99-B3A3-F194083505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98290" y="2249488"/>
              <a:ext cx="1174750" cy="1571625"/>
            </a:xfrm>
            <a:custGeom>
              <a:avLst/>
              <a:gdLst>
                <a:gd name="T0" fmla="*/ 0 w 6107"/>
                <a:gd name="T1" fmla="*/ 2147483647 h 10000"/>
                <a:gd name="T2" fmla="*/ 2147483647 w 6107"/>
                <a:gd name="T3" fmla="*/ 2147483647 h 10000"/>
                <a:gd name="T4" fmla="*/ 2147483647 w 6107"/>
                <a:gd name="T5" fmla="*/ 2147483647 h 10000"/>
                <a:gd name="T6" fmla="*/ 2147483647 w 6107"/>
                <a:gd name="T7" fmla="*/ 0 h 100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07" h="10000">
                  <a:moveTo>
                    <a:pt x="0" y="10000"/>
                  </a:moveTo>
                  <a:cubicBezTo>
                    <a:pt x="2479" y="6015"/>
                    <a:pt x="2598" y="5951"/>
                    <a:pt x="3357" y="4731"/>
                  </a:cubicBezTo>
                  <a:cubicBezTo>
                    <a:pt x="4117" y="3511"/>
                    <a:pt x="4103" y="3473"/>
                    <a:pt x="4558" y="2681"/>
                  </a:cubicBezTo>
                  <a:cubicBezTo>
                    <a:pt x="5013" y="1888"/>
                    <a:pt x="4306" y="3147"/>
                    <a:pt x="6107" y="0"/>
                  </a:cubicBezTo>
                </a:path>
              </a:pathLst>
            </a:custGeom>
            <a:noFill/>
            <a:ln w="38100" cap="flat" cmpd="sng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4" name="Groep 7">
              <a:extLst>
                <a:ext uri="{FF2B5EF4-FFF2-40B4-BE49-F238E27FC236}">
                  <a16:creationId xmlns="" xmlns:a16="http://schemas.microsoft.com/office/drawing/2014/main" id="{C477C446-41A3-8E01-493D-C95B7AD62764}"/>
                </a:ext>
              </a:extLst>
            </p:cNvPr>
            <p:cNvGrpSpPr/>
            <p:nvPr/>
          </p:nvGrpSpPr>
          <p:grpSpPr>
            <a:xfrm>
              <a:off x="5197475" y="3751263"/>
              <a:ext cx="1192213" cy="420687"/>
              <a:chOff x="1520825" y="3722688"/>
              <a:chExt cx="1192213" cy="420687"/>
            </a:xfrm>
          </p:grpSpPr>
          <p:grpSp>
            <p:nvGrpSpPr>
              <p:cNvPr id="5" name="Group 12">
                <a:extLst>
                  <a:ext uri="{FF2B5EF4-FFF2-40B4-BE49-F238E27FC236}">
                    <a16:creationId xmlns="" xmlns:a16="http://schemas.microsoft.com/office/drawing/2014/main" id="{30EC026C-17CF-DBB9-6E28-695EABEA6AE6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1300000">
                <a:off x="2125663" y="3781425"/>
                <a:ext cx="144462" cy="33338"/>
                <a:chOff x="1211" y="1429"/>
                <a:chExt cx="333" cy="93"/>
              </a:xfrm>
            </p:grpSpPr>
            <p:sp>
              <p:nvSpPr>
                <p:cNvPr id="2280" name="AutoShape 13">
                  <a:extLst>
                    <a:ext uri="{FF2B5EF4-FFF2-40B4-BE49-F238E27FC236}">
                      <a16:creationId xmlns="" xmlns:a16="http://schemas.microsoft.com/office/drawing/2014/main" id="{AF100926-568A-1592-20E7-D1675BB06E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0" y="1430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281" name="AutoShape 14">
                  <a:extLst>
                    <a:ext uri="{FF2B5EF4-FFF2-40B4-BE49-F238E27FC236}">
                      <a16:creationId xmlns="" xmlns:a16="http://schemas.microsoft.com/office/drawing/2014/main" id="{09A31407-4C22-22C5-B993-D68C0FD3C1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H="1">
                  <a:off x="1211" y="1429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276" name="Vrije vorm 117">
                <a:extLst>
                  <a:ext uri="{FF2B5EF4-FFF2-40B4-BE49-F238E27FC236}">
                    <a16:creationId xmlns="" xmlns:a16="http://schemas.microsoft.com/office/drawing/2014/main" id="{9C5819AF-E516-93ED-C318-7F399AD557FD}"/>
                  </a:ext>
                </a:extLst>
              </p:cNvPr>
              <p:cNvSpPr/>
              <p:nvPr/>
            </p:nvSpPr>
            <p:spPr bwMode="auto">
              <a:xfrm rot="6664258">
                <a:off x="2380457" y="3588544"/>
                <a:ext cx="107950" cy="376237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5586 w 123423"/>
                  <a:gd name="connsiteY0" fmla="*/ 0 h 504384"/>
                  <a:gd name="connsiteX1" fmla="*/ 2963 w 123423"/>
                  <a:gd name="connsiteY1" fmla="*/ 273830 h 504384"/>
                  <a:gd name="connsiteX2" fmla="*/ 123423 w 123423"/>
                  <a:gd name="connsiteY2" fmla="*/ 504384 h 504384"/>
                  <a:gd name="connsiteX0" fmla="*/ 5858 w 122069"/>
                  <a:gd name="connsiteY0" fmla="*/ 0 h 354449"/>
                  <a:gd name="connsiteX1" fmla="*/ 1609 w 122069"/>
                  <a:gd name="connsiteY1" fmla="*/ 123895 h 354449"/>
                  <a:gd name="connsiteX2" fmla="*/ 122069 w 122069"/>
                  <a:gd name="connsiteY2" fmla="*/ 354449 h 354449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38599 w 120460"/>
                  <a:gd name="connsiteY0" fmla="*/ 0 h 377891"/>
                  <a:gd name="connsiteX1" fmla="*/ 0 w 120460"/>
                  <a:gd name="connsiteY1" fmla="*/ 147337 h 377891"/>
                  <a:gd name="connsiteX2" fmla="*/ 120460 w 120460"/>
                  <a:gd name="connsiteY2" fmla="*/ 377891 h 377891"/>
                  <a:gd name="connsiteX0" fmla="*/ 14320 w 120460"/>
                  <a:gd name="connsiteY0" fmla="*/ 0 h 381297"/>
                  <a:gd name="connsiteX1" fmla="*/ 0 w 120460"/>
                  <a:gd name="connsiteY1" fmla="*/ 150743 h 381297"/>
                  <a:gd name="connsiteX2" fmla="*/ 120460 w 120460"/>
                  <a:gd name="connsiteY2" fmla="*/ 381297 h 381297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  <a:gd name="connsiteX0" fmla="*/ 14320 w 108147"/>
                  <a:gd name="connsiteY0" fmla="*/ 0 h 375833"/>
                  <a:gd name="connsiteX1" fmla="*/ 0 w 108147"/>
                  <a:gd name="connsiteY1" fmla="*/ 150743 h 375833"/>
                  <a:gd name="connsiteX2" fmla="*/ 108147 w 108147"/>
                  <a:gd name="connsiteY2" fmla="*/ 375833 h 375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147" h="375833">
                    <a:moveTo>
                      <a:pt x="14320" y="0"/>
                    </a:moveTo>
                    <a:cubicBezTo>
                      <a:pt x="-2177" y="197963"/>
                      <a:pt x="8140" y="61504"/>
                      <a:pt x="0" y="150743"/>
                    </a:cubicBezTo>
                    <a:cubicBezTo>
                      <a:pt x="93989" y="346090"/>
                      <a:pt x="14793" y="173464"/>
                      <a:pt x="108147" y="375833"/>
                    </a:cubicBezTo>
                  </a:path>
                </a:pathLst>
              </a:custGeom>
              <a:noFill/>
              <a:ln w="6350">
                <a:solidFill>
                  <a:schemeClr val="accent4">
                    <a:lumMod val="1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77" name="Vrije vorm 109">
                <a:extLst>
                  <a:ext uri="{FF2B5EF4-FFF2-40B4-BE49-F238E27FC236}">
                    <a16:creationId xmlns="" xmlns:a16="http://schemas.microsoft.com/office/drawing/2014/main" id="{2282208D-54DF-7A72-6C2A-E69E81D4299A}"/>
                  </a:ext>
                </a:extLst>
              </p:cNvPr>
              <p:cNvSpPr/>
              <p:nvPr/>
            </p:nvSpPr>
            <p:spPr bwMode="auto">
              <a:xfrm rot="6664258">
                <a:off x="2369344" y="3593306"/>
                <a:ext cx="133350" cy="554038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21765 w 133647"/>
                  <a:gd name="connsiteY0" fmla="*/ 0 h 555164"/>
                  <a:gd name="connsiteX1" fmla="*/ 0 w 133647"/>
                  <a:gd name="connsiteY1" fmla="*/ 283758 h 555164"/>
                  <a:gd name="connsiteX2" fmla="*/ 133647 w 133647"/>
                  <a:gd name="connsiteY2" fmla="*/ 555164 h 555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647" h="555164">
                    <a:moveTo>
                      <a:pt x="21765" y="0"/>
                    </a:moveTo>
                    <a:cubicBezTo>
                      <a:pt x="5268" y="197963"/>
                      <a:pt x="12689" y="80484"/>
                      <a:pt x="0" y="283758"/>
                    </a:cubicBezTo>
                    <a:cubicBezTo>
                      <a:pt x="93989" y="479105"/>
                      <a:pt x="3336" y="303237"/>
                      <a:pt x="133647" y="555164"/>
                    </a:cubicBezTo>
                  </a:path>
                </a:pathLst>
              </a:custGeom>
              <a:noFill/>
              <a:ln w="31750" cap="rnd">
                <a:solidFill>
                  <a:schemeClr val="accent4">
                    <a:lumMod val="1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cxnSp>
            <p:nvCxnSpPr>
              <p:cNvPr id="2278" name="Rechte verbindingslijn 2277">
                <a:extLst>
                  <a:ext uri="{FF2B5EF4-FFF2-40B4-BE49-F238E27FC236}">
                    <a16:creationId xmlns="" xmlns:a16="http://schemas.microsoft.com/office/drawing/2014/main" id="{26F54036-9BAD-7368-DFBE-832C2AA6F225}"/>
                  </a:ext>
                </a:extLst>
              </p:cNvPr>
              <p:cNvCxnSpPr/>
              <p:nvPr/>
            </p:nvCxnSpPr>
            <p:spPr bwMode="auto">
              <a:xfrm flipV="1">
                <a:off x="1558925" y="3760788"/>
                <a:ext cx="671513" cy="39687"/>
              </a:xfrm>
              <a:prstGeom prst="line">
                <a:avLst/>
              </a:prstGeom>
              <a:ln w="31750" cap="rnd">
                <a:solidFill>
                  <a:schemeClr val="accent4">
                    <a:lumMod val="1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9" name="Vrije vorm 118">
                <a:extLst>
                  <a:ext uri="{FF2B5EF4-FFF2-40B4-BE49-F238E27FC236}">
                    <a16:creationId xmlns="" xmlns:a16="http://schemas.microsoft.com/office/drawing/2014/main" id="{0D23D998-7533-0BA9-FBD0-F0A11A772787}"/>
                  </a:ext>
                </a:extLst>
              </p:cNvPr>
              <p:cNvSpPr/>
              <p:nvPr/>
            </p:nvSpPr>
            <p:spPr bwMode="auto">
              <a:xfrm rot="6664258">
                <a:off x="1813719" y="3432969"/>
                <a:ext cx="417512" cy="1003300"/>
              </a:xfrm>
              <a:custGeom>
                <a:avLst/>
                <a:gdLst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14475 w 104963"/>
                  <a:gd name="connsiteY0" fmla="*/ 0 h 221456"/>
                  <a:gd name="connsiteX1" fmla="*/ 7332 w 104963"/>
                  <a:gd name="connsiteY1" fmla="*/ 142875 h 221456"/>
                  <a:gd name="connsiteX2" fmla="*/ 104963 w 104963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00360"/>
                  <a:gd name="connsiteY0" fmla="*/ 0 h 221456"/>
                  <a:gd name="connsiteX1" fmla="*/ 2729 w 100360"/>
                  <a:gd name="connsiteY1" fmla="*/ 142875 h 221456"/>
                  <a:gd name="connsiteX2" fmla="*/ 100360 w 100360"/>
                  <a:gd name="connsiteY2" fmla="*/ 221456 h 221456"/>
                  <a:gd name="connsiteX0" fmla="*/ 9872 w 110489"/>
                  <a:gd name="connsiteY0" fmla="*/ 0 h 294109"/>
                  <a:gd name="connsiteX1" fmla="*/ 2729 w 110489"/>
                  <a:gd name="connsiteY1" fmla="*/ 142875 h 294109"/>
                  <a:gd name="connsiteX2" fmla="*/ 110489 w 110489"/>
                  <a:gd name="connsiteY2" fmla="*/ 294109 h 294109"/>
                  <a:gd name="connsiteX0" fmla="*/ 38794 w 139411"/>
                  <a:gd name="connsiteY0" fmla="*/ 12041 h 306150"/>
                  <a:gd name="connsiteX1" fmla="*/ 465 w 139411"/>
                  <a:gd name="connsiteY1" fmla="*/ 34234 h 306150"/>
                  <a:gd name="connsiteX2" fmla="*/ 139411 w 139411"/>
                  <a:gd name="connsiteY2" fmla="*/ 306150 h 306150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9811"/>
                  <a:gd name="connsiteY0" fmla="*/ 0 h 555675"/>
                  <a:gd name="connsiteX1" fmla="*/ 865 w 139811"/>
                  <a:gd name="connsiteY1" fmla="*/ 283759 h 555675"/>
                  <a:gd name="connsiteX2" fmla="*/ 139811 w 139811"/>
                  <a:gd name="connsiteY2" fmla="*/ 555675 h 555675"/>
                  <a:gd name="connsiteX0" fmla="*/ 22629 w 134512"/>
                  <a:gd name="connsiteY0" fmla="*/ 0 h 555165"/>
                  <a:gd name="connsiteX1" fmla="*/ 865 w 134512"/>
                  <a:gd name="connsiteY1" fmla="*/ 283759 h 555165"/>
                  <a:gd name="connsiteX2" fmla="*/ 134512 w 134512"/>
                  <a:gd name="connsiteY2" fmla="*/ 555165 h 555165"/>
                  <a:gd name="connsiteX0" fmla="*/ 17043 w 134880"/>
                  <a:gd name="connsiteY0" fmla="*/ 0 h 504384"/>
                  <a:gd name="connsiteX1" fmla="*/ 1233 w 134880"/>
                  <a:gd name="connsiteY1" fmla="*/ 232978 h 504384"/>
                  <a:gd name="connsiteX2" fmla="*/ 134880 w 134880"/>
                  <a:gd name="connsiteY2" fmla="*/ 504384 h 504384"/>
                  <a:gd name="connsiteX0" fmla="*/ 17636 w 135473"/>
                  <a:gd name="connsiteY0" fmla="*/ 0 h 504384"/>
                  <a:gd name="connsiteX1" fmla="*/ 1826 w 135473"/>
                  <a:gd name="connsiteY1" fmla="*/ 232978 h 504384"/>
                  <a:gd name="connsiteX2" fmla="*/ 135473 w 135473"/>
                  <a:gd name="connsiteY2" fmla="*/ 504384 h 504384"/>
                  <a:gd name="connsiteX0" fmla="*/ 15810 w 133647"/>
                  <a:gd name="connsiteY0" fmla="*/ 0 h 504384"/>
                  <a:gd name="connsiteX1" fmla="*/ 0 w 133647"/>
                  <a:gd name="connsiteY1" fmla="*/ 232978 h 504384"/>
                  <a:gd name="connsiteX2" fmla="*/ 133647 w 133647"/>
                  <a:gd name="connsiteY2" fmla="*/ 504384 h 504384"/>
                  <a:gd name="connsiteX0" fmla="*/ 15810 w 417617"/>
                  <a:gd name="connsiteY0" fmla="*/ 0 h 1089085"/>
                  <a:gd name="connsiteX1" fmla="*/ 0 w 417617"/>
                  <a:gd name="connsiteY1" fmla="*/ 232978 h 1089085"/>
                  <a:gd name="connsiteX2" fmla="*/ 417617 w 417617"/>
                  <a:gd name="connsiteY2" fmla="*/ 1089085 h 1089085"/>
                  <a:gd name="connsiteX0" fmla="*/ 6074 w 418259"/>
                  <a:gd name="connsiteY0" fmla="*/ 0 h 1003426"/>
                  <a:gd name="connsiteX1" fmla="*/ 642 w 418259"/>
                  <a:gd name="connsiteY1" fmla="*/ 147319 h 1003426"/>
                  <a:gd name="connsiteX2" fmla="*/ 418259 w 418259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  <a:gd name="connsiteX0" fmla="*/ 5432 w 417617"/>
                  <a:gd name="connsiteY0" fmla="*/ 0 h 1003426"/>
                  <a:gd name="connsiteX1" fmla="*/ 0 w 417617"/>
                  <a:gd name="connsiteY1" fmla="*/ 147319 h 1003426"/>
                  <a:gd name="connsiteX2" fmla="*/ 417617 w 417617"/>
                  <a:gd name="connsiteY2" fmla="*/ 1003426 h 1003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617" h="1003426">
                    <a:moveTo>
                      <a:pt x="5432" y="0"/>
                    </a:moveTo>
                    <a:cubicBezTo>
                      <a:pt x="-340" y="119827"/>
                      <a:pt x="598" y="25261"/>
                      <a:pt x="0" y="147319"/>
                    </a:cubicBezTo>
                    <a:cubicBezTo>
                      <a:pt x="93989" y="342666"/>
                      <a:pt x="287306" y="751499"/>
                      <a:pt x="417617" y="1003426"/>
                    </a:cubicBezTo>
                  </a:path>
                </a:pathLst>
              </a:custGeom>
              <a:noFill/>
              <a:ln w="31750" cap="rnd">
                <a:solidFill>
                  <a:schemeClr val="accent4">
                    <a:lumMod val="1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6" name="Groep 2281">
              <a:extLst>
                <a:ext uri="{FF2B5EF4-FFF2-40B4-BE49-F238E27FC236}">
                  <a16:creationId xmlns="" xmlns:a16="http://schemas.microsoft.com/office/drawing/2014/main" id="{FA4EDAE1-EA21-54E8-3A18-5A8DC6612D99}"/>
                </a:ext>
              </a:extLst>
            </p:cNvPr>
            <p:cNvGrpSpPr/>
            <p:nvPr/>
          </p:nvGrpSpPr>
          <p:grpSpPr>
            <a:xfrm>
              <a:off x="4969528" y="1024956"/>
              <a:ext cx="2357978" cy="4229803"/>
              <a:chOff x="1292878" y="996381"/>
              <a:chExt cx="2357978" cy="4229803"/>
            </a:xfrm>
          </p:grpSpPr>
          <p:pic>
            <p:nvPicPr>
              <p:cNvPr id="2283" name="Picture 12">
                <a:extLst>
                  <a:ext uri="{FF2B5EF4-FFF2-40B4-BE49-F238E27FC236}">
                    <a16:creationId xmlns="" xmlns:a16="http://schemas.microsoft.com/office/drawing/2014/main" id="{2197C75F-0E8D-400C-DCD9-A8AD8BA68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8360000">
                <a:off x="3520791" y="1013915"/>
                <a:ext cx="147600" cy="1125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284" name="Picture 12">
                <a:extLst>
                  <a:ext uri="{FF2B5EF4-FFF2-40B4-BE49-F238E27FC236}">
                    <a16:creationId xmlns="" xmlns:a16="http://schemas.microsoft.com/office/drawing/2014/main" id="{8171CF42-5558-1AA4-B405-4DDE7DB9A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8360000">
                <a:off x="3043067" y="1865903"/>
                <a:ext cx="147600" cy="111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285" name="Picture 12">
                <a:extLst>
                  <a:ext uri="{FF2B5EF4-FFF2-40B4-BE49-F238E27FC236}">
                    <a16:creationId xmlns="" xmlns:a16="http://schemas.microsoft.com/office/drawing/2014/main" id="{23AC5A50-BF56-ED0B-B778-243399059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020000">
                <a:off x="1272689" y="5097996"/>
                <a:ext cx="148377" cy="108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286" name="Picture 12">
                <a:extLst>
                  <a:ext uri="{FF2B5EF4-FFF2-40B4-BE49-F238E27FC236}">
                    <a16:creationId xmlns="" xmlns:a16="http://schemas.microsoft.com/office/drawing/2014/main" id="{53CD0681-0727-8C2E-23D3-9CFE4858D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8360000">
                <a:off x="1970991" y="3377517"/>
                <a:ext cx="153798" cy="108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287" name="Picture 12">
                <a:extLst>
                  <a:ext uri="{FF2B5EF4-FFF2-40B4-BE49-F238E27FC236}">
                    <a16:creationId xmlns="" xmlns:a16="http://schemas.microsoft.com/office/drawing/2014/main" id="{1F6988AC-5EB1-E66F-97CC-6F9D3F0CC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8360000">
                <a:off x="2570320" y="2558654"/>
                <a:ext cx="172823" cy="108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2288" name="Picture 12">
                <a:extLst>
                  <a:ext uri="{FF2B5EF4-FFF2-40B4-BE49-F238E27FC236}">
                    <a16:creationId xmlns="" xmlns:a16="http://schemas.microsoft.com/office/drawing/2014/main" id="{728CCBFD-C471-7186-7AFC-8B60374ACF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=""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7580000">
                <a:off x="1459349" y="4101975"/>
                <a:ext cx="131235" cy="108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7" name="Groep 6">
              <a:extLst>
                <a:ext uri="{FF2B5EF4-FFF2-40B4-BE49-F238E27FC236}">
                  <a16:creationId xmlns="" xmlns:a16="http://schemas.microsoft.com/office/drawing/2014/main" id="{7D65BCF7-C504-D183-5F30-9878926A3F86}"/>
                </a:ext>
              </a:extLst>
            </p:cNvPr>
            <p:cNvGrpSpPr/>
            <p:nvPr/>
          </p:nvGrpSpPr>
          <p:grpSpPr>
            <a:xfrm>
              <a:off x="6391275" y="2102643"/>
              <a:ext cx="923925" cy="318295"/>
              <a:chOff x="2714625" y="2074068"/>
              <a:chExt cx="923925" cy="318295"/>
            </a:xfrm>
          </p:grpSpPr>
          <p:cxnSp>
            <p:nvCxnSpPr>
              <p:cNvPr id="2290" name="Rechte verbindingslijn 2289">
                <a:extLst>
                  <a:ext uri="{FF2B5EF4-FFF2-40B4-BE49-F238E27FC236}">
                    <a16:creationId xmlns="" xmlns:a16="http://schemas.microsoft.com/office/drawing/2014/main" id="{5D82E1E0-A02A-8FCE-B141-D50D7CB3DB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62250" y="2074068"/>
                <a:ext cx="819150" cy="205582"/>
              </a:xfrm>
              <a:prstGeom prst="line">
                <a:avLst/>
              </a:prstGeom>
              <a:ln w="31750" cap="rnd">
                <a:solidFill>
                  <a:schemeClr val="accent4">
                    <a:lumMod val="1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1" name="Rechte verbindingslijn 2290">
                <a:extLst>
                  <a:ext uri="{FF2B5EF4-FFF2-40B4-BE49-F238E27FC236}">
                    <a16:creationId xmlns="" xmlns:a16="http://schemas.microsoft.com/office/drawing/2014/main" id="{8E93DA84-A3B4-9E88-6F36-3AB077B4322C}"/>
                  </a:ext>
                </a:extLst>
              </p:cNvPr>
              <p:cNvCxnSpPr/>
              <p:nvPr/>
            </p:nvCxnSpPr>
            <p:spPr bwMode="auto">
              <a:xfrm>
                <a:off x="2714625" y="2162175"/>
                <a:ext cx="923925" cy="230188"/>
              </a:xfrm>
              <a:prstGeom prst="line">
                <a:avLst/>
              </a:prstGeom>
              <a:ln w="31750" cap="rnd">
                <a:solidFill>
                  <a:schemeClr val="accent4">
                    <a:lumMod val="1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" name="Group 12">
                <a:extLst>
                  <a:ext uri="{FF2B5EF4-FFF2-40B4-BE49-F238E27FC236}">
                    <a16:creationId xmlns="" xmlns:a16="http://schemas.microsoft.com/office/drawing/2014/main" id="{4A482751-F58F-0198-1887-23A6357C2AB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900000">
                <a:off x="2876438" y="2154620"/>
                <a:ext cx="144462" cy="33338"/>
                <a:chOff x="1209" y="1417"/>
                <a:chExt cx="333" cy="93"/>
              </a:xfrm>
            </p:grpSpPr>
            <p:sp>
              <p:nvSpPr>
                <p:cNvPr id="2293" name="AutoShape 13">
                  <a:extLst>
                    <a:ext uri="{FF2B5EF4-FFF2-40B4-BE49-F238E27FC236}">
                      <a16:creationId xmlns="" xmlns:a16="http://schemas.microsoft.com/office/drawing/2014/main" id="{2B787D7F-6F7B-C71D-7270-33D6A98824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8" y="1418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294" name="AutoShape 14">
                  <a:extLst>
                    <a:ext uri="{FF2B5EF4-FFF2-40B4-BE49-F238E27FC236}">
                      <a16:creationId xmlns="" xmlns:a16="http://schemas.microsoft.com/office/drawing/2014/main" id="{E50CBA14-A6FA-FEA1-36FF-95D6F029CF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H="1">
                  <a:off x="1209" y="1417"/>
                  <a:ext cx="184" cy="92"/>
                </a:xfrm>
                <a:prstGeom prst="homePlate">
                  <a:avLst>
                    <a:gd name="adj" fmla="val 50000"/>
                  </a:avLst>
                </a:prstGeom>
                <a:solidFill>
                  <a:srgbClr val="FF9933"/>
                </a:solidFill>
                <a:ln w="19050" algn="ctr">
                  <a:solidFill>
                    <a:srgbClr val="FF9933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alt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</p:grpSp>
        <p:grpSp>
          <p:nvGrpSpPr>
            <p:cNvPr id="10" name="Groep 16">
              <a:extLst>
                <a:ext uri="{FF2B5EF4-FFF2-40B4-BE49-F238E27FC236}">
                  <a16:creationId xmlns="" xmlns:a16="http://schemas.microsoft.com/office/drawing/2014/main" id="{7EAE499B-ACD4-6050-7BFB-DED470B57206}"/>
                </a:ext>
              </a:extLst>
            </p:cNvPr>
            <p:cNvGrpSpPr/>
            <p:nvPr/>
          </p:nvGrpSpPr>
          <p:grpSpPr>
            <a:xfrm>
              <a:off x="5074081" y="1139012"/>
              <a:ext cx="2484233" cy="4193926"/>
              <a:chOff x="1352981" y="1072337"/>
              <a:chExt cx="2484233" cy="4193926"/>
            </a:xfrm>
          </p:grpSpPr>
          <p:sp>
            <p:nvSpPr>
              <p:cNvPr id="2296" name="Freeform 15">
                <a:extLst>
                  <a:ext uri="{FF2B5EF4-FFF2-40B4-BE49-F238E27FC236}">
                    <a16:creationId xmlns="" xmlns:a16="http://schemas.microsoft.com/office/drawing/2014/main" id="{E248D294-725F-D55E-2F63-4F28278510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45292" y="2619157"/>
                <a:ext cx="239262" cy="14244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8441"/>
                  <a:gd name="connsiteY0" fmla="*/ 0 h 11772"/>
                  <a:gd name="connsiteX1" fmla="*/ 1810 w 8441"/>
                  <a:gd name="connsiteY1" fmla="*/ 2238 h 11772"/>
                  <a:gd name="connsiteX2" fmla="*/ 2465 w 8441"/>
                  <a:gd name="connsiteY2" fmla="*/ 4843 h 11772"/>
                  <a:gd name="connsiteX3" fmla="*/ 4345 w 8441"/>
                  <a:gd name="connsiteY3" fmla="*/ 8178 h 11772"/>
                  <a:gd name="connsiteX4" fmla="*/ 5863 w 8441"/>
                  <a:gd name="connsiteY4" fmla="*/ 11614 h 11772"/>
                  <a:gd name="connsiteX5" fmla="*/ 8441 w 8441"/>
                  <a:gd name="connsiteY5" fmla="*/ 11200 h 11772"/>
                  <a:gd name="connsiteX0" fmla="*/ 0 w 6946"/>
                  <a:gd name="connsiteY0" fmla="*/ 0 h 9866"/>
                  <a:gd name="connsiteX1" fmla="*/ 2144 w 6946"/>
                  <a:gd name="connsiteY1" fmla="*/ 1901 h 9866"/>
                  <a:gd name="connsiteX2" fmla="*/ 2920 w 6946"/>
                  <a:gd name="connsiteY2" fmla="*/ 4114 h 9866"/>
                  <a:gd name="connsiteX3" fmla="*/ 5147 w 6946"/>
                  <a:gd name="connsiteY3" fmla="*/ 6947 h 9866"/>
                  <a:gd name="connsiteX4" fmla="*/ 6946 w 6946"/>
                  <a:gd name="connsiteY4" fmla="*/ 9866 h 9866"/>
                  <a:gd name="connsiteX0" fmla="*/ 0 w 7410"/>
                  <a:gd name="connsiteY0" fmla="*/ 0 h 7041"/>
                  <a:gd name="connsiteX1" fmla="*/ 3087 w 7410"/>
                  <a:gd name="connsiteY1" fmla="*/ 1927 h 7041"/>
                  <a:gd name="connsiteX2" fmla="*/ 4204 w 7410"/>
                  <a:gd name="connsiteY2" fmla="*/ 4170 h 7041"/>
                  <a:gd name="connsiteX3" fmla="*/ 7410 w 7410"/>
                  <a:gd name="connsiteY3" fmla="*/ 7041 h 7041"/>
                  <a:gd name="connsiteX0" fmla="*/ 0 w 5673"/>
                  <a:gd name="connsiteY0" fmla="*/ 0 h 5922"/>
                  <a:gd name="connsiteX1" fmla="*/ 4166 w 5673"/>
                  <a:gd name="connsiteY1" fmla="*/ 2737 h 5922"/>
                  <a:gd name="connsiteX2" fmla="*/ 5673 w 5673"/>
                  <a:gd name="connsiteY2" fmla="*/ 5922 h 5922"/>
                  <a:gd name="connsiteX0" fmla="*/ 0 w 7344"/>
                  <a:gd name="connsiteY0" fmla="*/ 0 h 4622"/>
                  <a:gd name="connsiteX1" fmla="*/ 7344 w 7344"/>
                  <a:gd name="connsiteY1" fmla="*/ 4622 h 4622"/>
                  <a:gd name="connsiteX0" fmla="*/ 0 w 6094"/>
                  <a:gd name="connsiteY0" fmla="*/ 0 h 5076"/>
                  <a:gd name="connsiteX1" fmla="*/ 6094 w 6094"/>
                  <a:gd name="connsiteY1" fmla="*/ 5076 h 5076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8626"/>
                  <a:gd name="connsiteY0" fmla="*/ 0 h 14158"/>
                  <a:gd name="connsiteX1" fmla="*/ 8626 w 8626"/>
                  <a:gd name="connsiteY1" fmla="*/ 14158 h 14158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979">
                    <a:moveTo>
                      <a:pt x="0" y="0"/>
                    </a:moveTo>
                    <a:lnTo>
                      <a:pt x="10000" y="10979"/>
                    </a:lnTo>
                  </a:path>
                </a:pathLst>
              </a:custGeom>
              <a:noFill/>
              <a:ln w="412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97" name="Freeform 15">
                <a:extLst>
                  <a:ext uri="{FF2B5EF4-FFF2-40B4-BE49-F238E27FC236}">
                    <a16:creationId xmlns="" xmlns:a16="http://schemas.microsoft.com/office/drawing/2014/main" id="{C30533AE-E736-0B6B-25FA-4E15B31528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8647" y="1920644"/>
                <a:ext cx="239262" cy="14244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8441"/>
                  <a:gd name="connsiteY0" fmla="*/ 0 h 11772"/>
                  <a:gd name="connsiteX1" fmla="*/ 1810 w 8441"/>
                  <a:gd name="connsiteY1" fmla="*/ 2238 h 11772"/>
                  <a:gd name="connsiteX2" fmla="*/ 2465 w 8441"/>
                  <a:gd name="connsiteY2" fmla="*/ 4843 h 11772"/>
                  <a:gd name="connsiteX3" fmla="*/ 4345 w 8441"/>
                  <a:gd name="connsiteY3" fmla="*/ 8178 h 11772"/>
                  <a:gd name="connsiteX4" fmla="*/ 5863 w 8441"/>
                  <a:gd name="connsiteY4" fmla="*/ 11614 h 11772"/>
                  <a:gd name="connsiteX5" fmla="*/ 8441 w 8441"/>
                  <a:gd name="connsiteY5" fmla="*/ 11200 h 11772"/>
                  <a:gd name="connsiteX0" fmla="*/ 0 w 6946"/>
                  <a:gd name="connsiteY0" fmla="*/ 0 h 9866"/>
                  <a:gd name="connsiteX1" fmla="*/ 2144 w 6946"/>
                  <a:gd name="connsiteY1" fmla="*/ 1901 h 9866"/>
                  <a:gd name="connsiteX2" fmla="*/ 2920 w 6946"/>
                  <a:gd name="connsiteY2" fmla="*/ 4114 h 9866"/>
                  <a:gd name="connsiteX3" fmla="*/ 5147 w 6946"/>
                  <a:gd name="connsiteY3" fmla="*/ 6947 h 9866"/>
                  <a:gd name="connsiteX4" fmla="*/ 6946 w 6946"/>
                  <a:gd name="connsiteY4" fmla="*/ 9866 h 9866"/>
                  <a:gd name="connsiteX0" fmla="*/ 0 w 7410"/>
                  <a:gd name="connsiteY0" fmla="*/ 0 h 7041"/>
                  <a:gd name="connsiteX1" fmla="*/ 3087 w 7410"/>
                  <a:gd name="connsiteY1" fmla="*/ 1927 h 7041"/>
                  <a:gd name="connsiteX2" fmla="*/ 4204 w 7410"/>
                  <a:gd name="connsiteY2" fmla="*/ 4170 h 7041"/>
                  <a:gd name="connsiteX3" fmla="*/ 7410 w 7410"/>
                  <a:gd name="connsiteY3" fmla="*/ 7041 h 7041"/>
                  <a:gd name="connsiteX0" fmla="*/ 0 w 5673"/>
                  <a:gd name="connsiteY0" fmla="*/ 0 h 5922"/>
                  <a:gd name="connsiteX1" fmla="*/ 4166 w 5673"/>
                  <a:gd name="connsiteY1" fmla="*/ 2737 h 5922"/>
                  <a:gd name="connsiteX2" fmla="*/ 5673 w 5673"/>
                  <a:gd name="connsiteY2" fmla="*/ 5922 h 5922"/>
                  <a:gd name="connsiteX0" fmla="*/ 0 w 7344"/>
                  <a:gd name="connsiteY0" fmla="*/ 0 h 4622"/>
                  <a:gd name="connsiteX1" fmla="*/ 7344 w 7344"/>
                  <a:gd name="connsiteY1" fmla="*/ 4622 h 4622"/>
                  <a:gd name="connsiteX0" fmla="*/ 0 w 6094"/>
                  <a:gd name="connsiteY0" fmla="*/ 0 h 5076"/>
                  <a:gd name="connsiteX1" fmla="*/ 6094 w 6094"/>
                  <a:gd name="connsiteY1" fmla="*/ 5076 h 5076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8626"/>
                  <a:gd name="connsiteY0" fmla="*/ 0 h 14158"/>
                  <a:gd name="connsiteX1" fmla="*/ 8626 w 8626"/>
                  <a:gd name="connsiteY1" fmla="*/ 14158 h 14158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979">
                    <a:moveTo>
                      <a:pt x="0" y="0"/>
                    </a:moveTo>
                    <a:lnTo>
                      <a:pt x="10000" y="10979"/>
                    </a:lnTo>
                  </a:path>
                </a:pathLst>
              </a:custGeom>
              <a:noFill/>
              <a:ln w="412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98" name="Freeform 15">
                <a:extLst>
                  <a:ext uri="{FF2B5EF4-FFF2-40B4-BE49-F238E27FC236}">
                    <a16:creationId xmlns="" xmlns:a16="http://schemas.microsoft.com/office/drawing/2014/main" id="{459B0963-939D-46CB-CC80-05CA0E227A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7952" y="1072337"/>
                <a:ext cx="239262" cy="14244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8441"/>
                  <a:gd name="connsiteY0" fmla="*/ 0 h 11772"/>
                  <a:gd name="connsiteX1" fmla="*/ 1810 w 8441"/>
                  <a:gd name="connsiteY1" fmla="*/ 2238 h 11772"/>
                  <a:gd name="connsiteX2" fmla="*/ 2465 w 8441"/>
                  <a:gd name="connsiteY2" fmla="*/ 4843 h 11772"/>
                  <a:gd name="connsiteX3" fmla="*/ 4345 w 8441"/>
                  <a:gd name="connsiteY3" fmla="*/ 8178 h 11772"/>
                  <a:gd name="connsiteX4" fmla="*/ 5863 w 8441"/>
                  <a:gd name="connsiteY4" fmla="*/ 11614 h 11772"/>
                  <a:gd name="connsiteX5" fmla="*/ 8441 w 8441"/>
                  <a:gd name="connsiteY5" fmla="*/ 11200 h 11772"/>
                  <a:gd name="connsiteX0" fmla="*/ 0 w 6946"/>
                  <a:gd name="connsiteY0" fmla="*/ 0 h 9866"/>
                  <a:gd name="connsiteX1" fmla="*/ 2144 w 6946"/>
                  <a:gd name="connsiteY1" fmla="*/ 1901 h 9866"/>
                  <a:gd name="connsiteX2" fmla="*/ 2920 w 6946"/>
                  <a:gd name="connsiteY2" fmla="*/ 4114 h 9866"/>
                  <a:gd name="connsiteX3" fmla="*/ 5147 w 6946"/>
                  <a:gd name="connsiteY3" fmla="*/ 6947 h 9866"/>
                  <a:gd name="connsiteX4" fmla="*/ 6946 w 6946"/>
                  <a:gd name="connsiteY4" fmla="*/ 9866 h 9866"/>
                  <a:gd name="connsiteX0" fmla="*/ 0 w 7410"/>
                  <a:gd name="connsiteY0" fmla="*/ 0 h 7041"/>
                  <a:gd name="connsiteX1" fmla="*/ 3087 w 7410"/>
                  <a:gd name="connsiteY1" fmla="*/ 1927 h 7041"/>
                  <a:gd name="connsiteX2" fmla="*/ 4204 w 7410"/>
                  <a:gd name="connsiteY2" fmla="*/ 4170 h 7041"/>
                  <a:gd name="connsiteX3" fmla="*/ 7410 w 7410"/>
                  <a:gd name="connsiteY3" fmla="*/ 7041 h 7041"/>
                  <a:gd name="connsiteX0" fmla="*/ 0 w 5673"/>
                  <a:gd name="connsiteY0" fmla="*/ 0 h 5922"/>
                  <a:gd name="connsiteX1" fmla="*/ 4166 w 5673"/>
                  <a:gd name="connsiteY1" fmla="*/ 2737 h 5922"/>
                  <a:gd name="connsiteX2" fmla="*/ 5673 w 5673"/>
                  <a:gd name="connsiteY2" fmla="*/ 5922 h 5922"/>
                  <a:gd name="connsiteX0" fmla="*/ 0 w 7344"/>
                  <a:gd name="connsiteY0" fmla="*/ 0 h 4622"/>
                  <a:gd name="connsiteX1" fmla="*/ 7344 w 7344"/>
                  <a:gd name="connsiteY1" fmla="*/ 4622 h 4622"/>
                  <a:gd name="connsiteX0" fmla="*/ 0 w 6094"/>
                  <a:gd name="connsiteY0" fmla="*/ 0 h 5076"/>
                  <a:gd name="connsiteX1" fmla="*/ 6094 w 6094"/>
                  <a:gd name="connsiteY1" fmla="*/ 5076 h 5076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8626"/>
                  <a:gd name="connsiteY0" fmla="*/ 0 h 14158"/>
                  <a:gd name="connsiteX1" fmla="*/ 8626 w 8626"/>
                  <a:gd name="connsiteY1" fmla="*/ 14158 h 14158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979">
                    <a:moveTo>
                      <a:pt x="0" y="0"/>
                    </a:moveTo>
                    <a:lnTo>
                      <a:pt x="10000" y="10979"/>
                    </a:lnTo>
                  </a:path>
                </a:pathLst>
              </a:custGeom>
              <a:noFill/>
              <a:ln w="412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299" name="Freeform 15">
                <a:extLst>
                  <a:ext uri="{FF2B5EF4-FFF2-40B4-BE49-F238E27FC236}">
                    <a16:creationId xmlns="" xmlns:a16="http://schemas.microsoft.com/office/drawing/2014/main" id="{5548F8B5-1661-D33C-3978-269A696049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0945" y="3426875"/>
                <a:ext cx="239262" cy="14244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8441"/>
                  <a:gd name="connsiteY0" fmla="*/ 0 h 11772"/>
                  <a:gd name="connsiteX1" fmla="*/ 1810 w 8441"/>
                  <a:gd name="connsiteY1" fmla="*/ 2238 h 11772"/>
                  <a:gd name="connsiteX2" fmla="*/ 2465 w 8441"/>
                  <a:gd name="connsiteY2" fmla="*/ 4843 h 11772"/>
                  <a:gd name="connsiteX3" fmla="*/ 4345 w 8441"/>
                  <a:gd name="connsiteY3" fmla="*/ 8178 h 11772"/>
                  <a:gd name="connsiteX4" fmla="*/ 5863 w 8441"/>
                  <a:gd name="connsiteY4" fmla="*/ 11614 h 11772"/>
                  <a:gd name="connsiteX5" fmla="*/ 8441 w 8441"/>
                  <a:gd name="connsiteY5" fmla="*/ 11200 h 11772"/>
                  <a:gd name="connsiteX0" fmla="*/ 0 w 6946"/>
                  <a:gd name="connsiteY0" fmla="*/ 0 h 9866"/>
                  <a:gd name="connsiteX1" fmla="*/ 2144 w 6946"/>
                  <a:gd name="connsiteY1" fmla="*/ 1901 h 9866"/>
                  <a:gd name="connsiteX2" fmla="*/ 2920 w 6946"/>
                  <a:gd name="connsiteY2" fmla="*/ 4114 h 9866"/>
                  <a:gd name="connsiteX3" fmla="*/ 5147 w 6946"/>
                  <a:gd name="connsiteY3" fmla="*/ 6947 h 9866"/>
                  <a:gd name="connsiteX4" fmla="*/ 6946 w 6946"/>
                  <a:gd name="connsiteY4" fmla="*/ 9866 h 9866"/>
                  <a:gd name="connsiteX0" fmla="*/ 0 w 7410"/>
                  <a:gd name="connsiteY0" fmla="*/ 0 h 7041"/>
                  <a:gd name="connsiteX1" fmla="*/ 3087 w 7410"/>
                  <a:gd name="connsiteY1" fmla="*/ 1927 h 7041"/>
                  <a:gd name="connsiteX2" fmla="*/ 4204 w 7410"/>
                  <a:gd name="connsiteY2" fmla="*/ 4170 h 7041"/>
                  <a:gd name="connsiteX3" fmla="*/ 7410 w 7410"/>
                  <a:gd name="connsiteY3" fmla="*/ 7041 h 7041"/>
                  <a:gd name="connsiteX0" fmla="*/ 0 w 5673"/>
                  <a:gd name="connsiteY0" fmla="*/ 0 h 5922"/>
                  <a:gd name="connsiteX1" fmla="*/ 4166 w 5673"/>
                  <a:gd name="connsiteY1" fmla="*/ 2737 h 5922"/>
                  <a:gd name="connsiteX2" fmla="*/ 5673 w 5673"/>
                  <a:gd name="connsiteY2" fmla="*/ 5922 h 5922"/>
                  <a:gd name="connsiteX0" fmla="*/ 0 w 7344"/>
                  <a:gd name="connsiteY0" fmla="*/ 0 h 4622"/>
                  <a:gd name="connsiteX1" fmla="*/ 7344 w 7344"/>
                  <a:gd name="connsiteY1" fmla="*/ 4622 h 4622"/>
                  <a:gd name="connsiteX0" fmla="*/ 0 w 6094"/>
                  <a:gd name="connsiteY0" fmla="*/ 0 h 5076"/>
                  <a:gd name="connsiteX1" fmla="*/ 6094 w 6094"/>
                  <a:gd name="connsiteY1" fmla="*/ 5076 h 5076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8626"/>
                  <a:gd name="connsiteY0" fmla="*/ 0 h 14158"/>
                  <a:gd name="connsiteX1" fmla="*/ 8626 w 8626"/>
                  <a:gd name="connsiteY1" fmla="*/ 14158 h 14158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979">
                    <a:moveTo>
                      <a:pt x="0" y="0"/>
                    </a:moveTo>
                    <a:lnTo>
                      <a:pt x="10000" y="10979"/>
                    </a:lnTo>
                  </a:path>
                </a:pathLst>
              </a:custGeom>
              <a:noFill/>
              <a:ln w="412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300" name="Freeform 15">
                <a:extLst>
                  <a:ext uri="{FF2B5EF4-FFF2-40B4-BE49-F238E27FC236}">
                    <a16:creationId xmlns="" xmlns:a16="http://schemas.microsoft.com/office/drawing/2014/main" id="{D168E148-8FAA-B30A-8A09-F0BDBC291F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5623" y="4133688"/>
                <a:ext cx="239262" cy="14244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8441"/>
                  <a:gd name="connsiteY0" fmla="*/ 0 h 11772"/>
                  <a:gd name="connsiteX1" fmla="*/ 1810 w 8441"/>
                  <a:gd name="connsiteY1" fmla="*/ 2238 h 11772"/>
                  <a:gd name="connsiteX2" fmla="*/ 2465 w 8441"/>
                  <a:gd name="connsiteY2" fmla="*/ 4843 h 11772"/>
                  <a:gd name="connsiteX3" fmla="*/ 4345 w 8441"/>
                  <a:gd name="connsiteY3" fmla="*/ 8178 h 11772"/>
                  <a:gd name="connsiteX4" fmla="*/ 5863 w 8441"/>
                  <a:gd name="connsiteY4" fmla="*/ 11614 h 11772"/>
                  <a:gd name="connsiteX5" fmla="*/ 8441 w 8441"/>
                  <a:gd name="connsiteY5" fmla="*/ 11200 h 11772"/>
                  <a:gd name="connsiteX0" fmla="*/ 0 w 6946"/>
                  <a:gd name="connsiteY0" fmla="*/ 0 h 9866"/>
                  <a:gd name="connsiteX1" fmla="*/ 2144 w 6946"/>
                  <a:gd name="connsiteY1" fmla="*/ 1901 h 9866"/>
                  <a:gd name="connsiteX2" fmla="*/ 2920 w 6946"/>
                  <a:gd name="connsiteY2" fmla="*/ 4114 h 9866"/>
                  <a:gd name="connsiteX3" fmla="*/ 5147 w 6946"/>
                  <a:gd name="connsiteY3" fmla="*/ 6947 h 9866"/>
                  <a:gd name="connsiteX4" fmla="*/ 6946 w 6946"/>
                  <a:gd name="connsiteY4" fmla="*/ 9866 h 9866"/>
                  <a:gd name="connsiteX0" fmla="*/ 0 w 7410"/>
                  <a:gd name="connsiteY0" fmla="*/ 0 h 7041"/>
                  <a:gd name="connsiteX1" fmla="*/ 3087 w 7410"/>
                  <a:gd name="connsiteY1" fmla="*/ 1927 h 7041"/>
                  <a:gd name="connsiteX2" fmla="*/ 4204 w 7410"/>
                  <a:gd name="connsiteY2" fmla="*/ 4170 h 7041"/>
                  <a:gd name="connsiteX3" fmla="*/ 7410 w 7410"/>
                  <a:gd name="connsiteY3" fmla="*/ 7041 h 7041"/>
                  <a:gd name="connsiteX0" fmla="*/ 0 w 5673"/>
                  <a:gd name="connsiteY0" fmla="*/ 0 h 5922"/>
                  <a:gd name="connsiteX1" fmla="*/ 4166 w 5673"/>
                  <a:gd name="connsiteY1" fmla="*/ 2737 h 5922"/>
                  <a:gd name="connsiteX2" fmla="*/ 5673 w 5673"/>
                  <a:gd name="connsiteY2" fmla="*/ 5922 h 5922"/>
                  <a:gd name="connsiteX0" fmla="*/ 0 w 7344"/>
                  <a:gd name="connsiteY0" fmla="*/ 0 h 4622"/>
                  <a:gd name="connsiteX1" fmla="*/ 7344 w 7344"/>
                  <a:gd name="connsiteY1" fmla="*/ 4622 h 4622"/>
                  <a:gd name="connsiteX0" fmla="*/ 0 w 6094"/>
                  <a:gd name="connsiteY0" fmla="*/ 0 h 5076"/>
                  <a:gd name="connsiteX1" fmla="*/ 6094 w 6094"/>
                  <a:gd name="connsiteY1" fmla="*/ 5076 h 5076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8626"/>
                  <a:gd name="connsiteY0" fmla="*/ 0 h 14158"/>
                  <a:gd name="connsiteX1" fmla="*/ 8626 w 8626"/>
                  <a:gd name="connsiteY1" fmla="*/ 14158 h 14158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979">
                    <a:moveTo>
                      <a:pt x="0" y="0"/>
                    </a:moveTo>
                    <a:lnTo>
                      <a:pt x="10000" y="10979"/>
                    </a:lnTo>
                  </a:path>
                </a:pathLst>
              </a:custGeom>
              <a:noFill/>
              <a:ln w="412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301" name="Freeform 15">
                <a:extLst>
                  <a:ext uri="{FF2B5EF4-FFF2-40B4-BE49-F238E27FC236}">
                    <a16:creationId xmlns="" xmlns:a16="http://schemas.microsoft.com/office/drawing/2014/main" id="{7F6900BE-FCCE-39F1-DEB7-A440ABD8C1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2981" y="5123819"/>
                <a:ext cx="239262" cy="142444"/>
              </a:xfrm>
              <a:custGeom>
                <a:avLst/>
                <a:gdLst>
                  <a:gd name="T0" fmla="*/ 0 w 10550"/>
                  <a:gd name="T1" fmla="*/ 0 h 11772"/>
                  <a:gd name="T2" fmla="*/ 455142 w 10550"/>
                  <a:gd name="T3" fmla="*/ 180505 h 11772"/>
                  <a:gd name="T4" fmla="*/ 619849 w 10550"/>
                  <a:gd name="T5" fmla="*/ 390611 h 11772"/>
                  <a:gd name="T6" fmla="*/ 1092593 w 10550"/>
                  <a:gd name="T7" fmla="*/ 659594 h 11772"/>
                  <a:gd name="T8" fmla="*/ 1474309 w 10550"/>
                  <a:gd name="T9" fmla="*/ 936724 h 11772"/>
                  <a:gd name="T10" fmla="*/ 2122573 w 10550"/>
                  <a:gd name="T11" fmla="*/ 903333 h 11772"/>
                  <a:gd name="T12" fmla="*/ 2652902 w 10550"/>
                  <a:gd name="T13" fmla="*/ 896558 h 117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connsiteX0" fmla="*/ 0 w 8441"/>
                  <a:gd name="connsiteY0" fmla="*/ 0 h 11772"/>
                  <a:gd name="connsiteX1" fmla="*/ 1810 w 8441"/>
                  <a:gd name="connsiteY1" fmla="*/ 2238 h 11772"/>
                  <a:gd name="connsiteX2" fmla="*/ 2465 w 8441"/>
                  <a:gd name="connsiteY2" fmla="*/ 4843 h 11772"/>
                  <a:gd name="connsiteX3" fmla="*/ 4345 w 8441"/>
                  <a:gd name="connsiteY3" fmla="*/ 8178 h 11772"/>
                  <a:gd name="connsiteX4" fmla="*/ 5863 w 8441"/>
                  <a:gd name="connsiteY4" fmla="*/ 11614 h 11772"/>
                  <a:gd name="connsiteX5" fmla="*/ 8441 w 8441"/>
                  <a:gd name="connsiteY5" fmla="*/ 11200 h 11772"/>
                  <a:gd name="connsiteX0" fmla="*/ 0 w 6946"/>
                  <a:gd name="connsiteY0" fmla="*/ 0 h 9866"/>
                  <a:gd name="connsiteX1" fmla="*/ 2144 w 6946"/>
                  <a:gd name="connsiteY1" fmla="*/ 1901 h 9866"/>
                  <a:gd name="connsiteX2" fmla="*/ 2920 w 6946"/>
                  <a:gd name="connsiteY2" fmla="*/ 4114 h 9866"/>
                  <a:gd name="connsiteX3" fmla="*/ 5147 w 6946"/>
                  <a:gd name="connsiteY3" fmla="*/ 6947 h 9866"/>
                  <a:gd name="connsiteX4" fmla="*/ 6946 w 6946"/>
                  <a:gd name="connsiteY4" fmla="*/ 9866 h 9866"/>
                  <a:gd name="connsiteX0" fmla="*/ 0 w 7410"/>
                  <a:gd name="connsiteY0" fmla="*/ 0 h 7041"/>
                  <a:gd name="connsiteX1" fmla="*/ 3087 w 7410"/>
                  <a:gd name="connsiteY1" fmla="*/ 1927 h 7041"/>
                  <a:gd name="connsiteX2" fmla="*/ 4204 w 7410"/>
                  <a:gd name="connsiteY2" fmla="*/ 4170 h 7041"/>
                  <a:gd name="connsiteX3" fmla="*/ 7410 w 7410"/>
                  <a:gd name="connsiteY3" fmla="*/ 7041 h 7041"/>
                  <a:gd name="connsiteX0" fmla="*/ 0 w 5673"/>
                  <a:gd name="connsiteY0" fmla="*/ 0 h 5922"/>
                  <a:gd name="connsiteX1" fmla="*/ 4166 w 5673"/>
                  <a:gd name="connsiteY1" fmla="*/ 2737 h 5922"/>
                  <a:gd name="connsiteX2" fmla="*/ 5673 w 5673"/>
                  <a:gd name="connsiteY2" fmla="*/ 5922 h 5922"/>
                  <a:gd name="connsiteX0" fmla="*/ 0 w 7344"/>
                  <a:gd name="connsiteY0" fmla="*/ 0 h 4622"/>
                  <a:gd name="connsiteX1" fmla="*/ 7344 w 7344"/>
                  <a:gd name="connsiteY1" fmla="*/ 4622 h 4622"/>
                  <a:gd name="connsiteX0" fmla="*/ 0 w 6094"/>
                  <a:gd name="connsiteY0" fmla="*/ 0 h 5076"/>
                  <a:gd name="connsiteX1" fmla="*/ 6094 w 6094"/>
                  <a:gd name="connsiteY1" fmla="*/ 5076 h 5076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11030"/>
                  <a:gd name="connsiteY0" fmla="*/ 0 h 12079"/>
                  <a:gd name="connsiteX1" fmla="*/ 11030 w 11030"/>
                  <a:gd name="connsiteY1" fmla="*/ 12079 h 12079"/>
                  <a:gd name="connsiteX0" fmla="*/ 0 w 8626"/>
                  <a:gd name="connsiteY0" fmla="*/ 0 h 14158"/>
                  <a:gd name="connsiteX1" fmla="*/ 8626 w 8626"/>
                  <a:gd name="connsiteY1" fmla="*/ 14158 h 14158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2755 w 10000"/>
                  <a:gd name="connsiteY1" fmla="*/ 2718 h 10979"/>
                  <a:gd name="connsiteX2" fmla="*/ 10000 w 10000"/>
                  <a:gd name="connsiteY2" fmla="*/ 10979 h 10979"/>
                  <a:gd name="connsiteX0" fmla="*/ 0 w 10000"/>
                  <a:gd name="connsiteY0" fmla="*/ 0 h 10979"/>
                  <a:gd name="connsiteX1" fmla="*/ 10000 w 10000"/>
                  <a:gd name="connsiteY1" fmla="*/ 10979 h 1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979">
                    <a:moveTo>
                      <a:pt x="0" y="0"/>
                    </a:moveTo>
                    <a:lnTo>
                      <a:pt x="10000" y="10979"/>
                    </a:lnTo>
                  </a:path>
                </a:pathLst>
              </a:custGeom>
              <a:noFill/>
              <a:ln w="41275" cmpd="sng">
                <a:solidFill>
                  <a:srgbClr val="0B036D"/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11" name="Groep 19">
              <a:extLst>
                <a:ext uri="{FF2B5EF4-FFF2-40B4-BE49-F238E27FC236}">
                  <a16:creationId xmlns="" xmlns:a16="http://schemas.microsoft.com/office/drawing/2014/main" id="{48207AC0-4961-9213-30DA-C32DFF115DEF}"/>
                </a:ext>
              </a:extLst>
            </p:cNvPr>
            <p:cNvGrpSpPr/>
            <p:nvPr/>
          </p:nvGrpSpPr>
          <p:grpSpPr>
            <a:xfrm>
              <a:off x="5190043" y="1754371"/>
              <a:ext cx="2319050" cy="2914429"/>
              <a:chOff x="1513393" y="1725796"/>
              <a:chExt cx="2319050" cy="2914429"/>
            </a:xfrm>
          </p:grpSpPr>
          <p:sp>
            <p:nvSpPr>
              <p:cNvPr id="2303" name="Tekstvak 2302">
                <a:extLst>
                  <a:ext uri="{FF2B5EF4-FFF2-40B4-BE49-F238E27FC236}">
                    <a16:creationId xmlns="" xmlns:a16="http://schemas.microsoft.com/office/drawing/2014/main" id="{D6CB769F-D935-77CE-E98E-5A433BFDA403}"/>
                  </a:ext>
                </a:extLst>
              </p:cNvPr>
              <p:cNvSpPr txBox="1"/>
              <p:nvPr/>
            </p:nvSpPr>
            <p:spPr>
              <a:xfrm>
                <a:off x="3178880" y="1725796"/>
                <a:ext cx="653563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rPr>
                  <a:t>0 NAP</a:t>
                </a:r>
              </a:p>
            </p:txBody>
          </p:sp>
          <p:sp>
            <p:nvSpPr>
              <p:cNvPr id="2304" name="Tekstvak 2303">
                <a:extLst>
                  <a:ext uri="{FF2B5EF4-FFF2-40B4-BE49-F238E27FC236}">
                    <a16:creationId xmlns="" xmlns:a16="http://schemas.microsoft.com/office/drawing/2014/main" id="{EBFBB0BF-30AA-D8B7-A7F2-8878EDF8571A}"/>
                  </a:ext>
                </a:extLst>
              </p:cNvPr>
              <p:cNvSpPr txBox="1"/>
              <p:nvPr/>
            </p:nvSpPr>
            <p:spPr>
              <a:xfrm>
                <a:off x="2560381" y="2906362"/>
                <a:ext cx="653563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rPr>
                  <a:t>0 NAP</a:t>
                </a:r>
              </a:p>
            </p:txBody>
          </p:sp>
          <p:sp>
            <p:nvSpPr>
              <p:cNvPr id="2305" name="Tekstvak 2304">
                <a:extLst>
                  <a:ext uri="{FF2B5EF4-FFF2-40B4-BE49-F238E27FC236}">
                    <a16:creationId xmlns="" xmlns:a16="http://schemas.microsoft.com/office/drawing/2014/main" id="{A918F75D-BC32-E5C5-CA7E-1861AE320EF9}"/>
                  </a:ext>
                </a:extLst>
              </p:cNvPr>
              <p:cNvSpPr txBox="1"/>
              <p:nvPr/>
            </p:nvSpPr>
            <p:spPr>
              <a:xfrm>
                <a:off x="1513393" y="4363226"/>
                <a:ext cx="653563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rPr>
                  <a:t>0 NAP</a:t>
                </a:r>
              </a:p>
            </p:txBody>
          </p:sp>
        </p:grpSp>
        <p:grpSp>
          <p:nvGrpSpPr>
            <p:cNvPr id="12" name="Groep 22">
              <a:extLst>
                <a:ext uri="{FF2B5EF4-FFF2-40B4-BE49-F238E27FC236}">
                  <a16:creationId xmlns="" xmlns:a16="http://schemas.microsoft.com/office/drawing/2014/main" id="{7B2B8E47-A18E-02C5-77E9-E63FB34905BF}"/>
                </a:ext>
              </a:extLst>
            </p:cNvPr>
            <p:cNvGrpSpPr/>
            <p:nvPr/>
          </p:nvGrpSpPr>
          <p:grpSpPr>
            <a:xfrm>
              <a:off x="5507038" y="2062657"/>
              <a:ext cx="2962275" cy="2888756"/>
              <a:chOff x="1830388" y="2034082"/>
              <a:chExt cx="2962275" cy="2888756"/>
            </a:xfrm>
          </p:grpSpPr>
          <p:grpSp>
            <p:nvGrpSpPr>
              <p:cNvPr id="13" name="Groep 3">
                <a:extLst>
                  <a:ext uri="{FF2B5EF4-FFF2-40B4-BE49-F238E27FC236}">
                    <a16:creationId xmlns="" xmlns:a16="http://schemas.microsoft.com/office/drawing/2014/main" id="{BBA3FDF7-A792-76C2-2E37-8BB03B7F37AE}"/>
                  </a:ext>
                </a:extLst>
              </p:cNvPr>
              <p:cNvGrpSpPr/>
              <p:nvPr/>
            </p:nvGrpSpPr>
            <p:grpSpPr>
              <a:xfrm>
                <a:off x="1830388" y="3467811"/>
                <a:ext cx="2962275" cy="1455027"/>
                <a:chOff x="1830388" y="3467811"/>
                <a:chExt cx="2962275" cy="1455027"/>
              </a:xfrm>
            </p:grpSpPr>
            <p:sp>
              <p:nvSpPr>
                <p:cNvPr id="2309" name="Freeform 14">
                  <a:extLst>
                    <a:ext uri="{FF2B5EF4-FFF2-40B4-BE49-F238E27FC236}">
                      <a16:creationId xmlns="" xmlns:a16="http://schemas.microsoft.com/office/drawing/2014/main" id="{8559ED9C-BD6B-30C5-CC8A-372A8DA2CBC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830388" y="4029075"/>
                  <a:ext cx="2962275" cy="893763"/>
                </a:xfrm>
                <a:custGeom>
                  <a:avLst/>
                  <a:gdLst>
                    <a:gd name="T0" fmla="*/ 0 w 11310"/>
                    <a:gd name="T1" fmla="*/ 2147483647 h 11234"/>
                    <a:gd name="T2" fmla="*/ 2147483647 w 11310"/>
                    <a:gd name="T3" fmla="*/ 2147483647 h 11234"/>
                    <a:gd name="T4" fmla="*/ 2147483647 w 11310"/>
                    <a:gd name="T5" fmla="*/ 2147483647 h 11234"/>
                    <a:gd name="T6" fmla="*/ 2147483647 w 11310"/>
                    <a:gd name="T7" fmla="*/ 2147483647 h 11234"/>
                    <a:gd name="T8" fmla="*/ 2147483647 w 11310"/>
                    <a:gd name="T9" fmla="*/ 2147483647 h 11234"/>
                    <a:gd name="T10" fmla="*/ 2147483647 w 11310"/>
                    <a:gd name="T11" fmla="*/ 2147483647 h 112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310" h="11234">
                      <a:moveTo>
                        <a:pt x="0" y="38"/>
                      </a:moveTo>
                      <a:cubicBezTo>
                        <a:pt x="1771" y="-302"/>
                        <a:pt x="1920" y="1641"/>
                        <a:pt x="2497" y="3705"/>
                      </a:cubicBezTo>
                      <a:cubicBezTo>
                        <a:pt x="3074" y="5769"/>
                        <a:pt x="3884" y="7342"/>
                        <a:pt x="4477" y="8594"/>
                      </a:cubicBezTo>
                      <a:cubicBezTo>
                        <a:pt x="5070" y="9846"/>
                        <a:pt x="5403" y="10996"/>
                        <a:pt x="6057" y="11215"/>
                      </a:cubicBezTo>
                      <a:cubicBezTo>
                        <a:pt x="6714" y="11416"/>
                        <a:pt x="7529" y="9972"/>
                        <a:pt x="8408" y="9838"/>
                      </a:cubicBezTo>
                      <a:cubicBezTo>
                        <a:pt x="9282" y="9686"/>
                        <a:pt x="10707" y="10274"/>
                        <a:pt x="11310" y="10375"/>
                      </a:cubicBezTo>
                    </a:path>
                  </a:pathLst>
                </a:custGeom>
                <a:noFill/>
                <a:ln w="50800" cmpd="sng">
                  <a:solidFill>
                    <a:srgbClr val="0B036D"/>
                  </a:solidFill>
                  <a:round/>
                  <a:headEnd type="triangl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310" name="Freeform 15">
                  <a:extLst>
                    <a:ext uri="{FF2B5EF4-FFF2-40B4-BE49-F238E27FC236}">
                      <a16:creationId xmlns="" xmlns:a16="http://schemas.microsoft.com/office/drawing/2014/main" id="{AFA968C8-F92B-6A08-AAD0-F40D3C60798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2525811" y="3467811"/>
                  <a:ext cx="2262089" cy="1013800"/>
                </a:xfrm>
                <a:custGeom>
                  <a:avLst/>
                  <a:gdLst>
                    <a:gd name="T0" fmla="*/ 0 w 10550"/>
                    <a:gd name="T1" fmla="*/ 0 h 11772"/>
                    <a:gd name="T2" fmla="*/ 455142 w 10550"/>
                    <a:gd name="T3" fmla="*/ 180505 h 11772"/>
                    <a:gd name="T4" fmla="*/ 619849 w 10550"/>
                    <a:gd name="T5" fmla="*/ 390611 h 11772"/>
                    <a:gd name="T6" fmla="*/ 1092593 w 10550"/>
                    <a:gd name="T7" fmla="*/ 659594 h 11772"/>
                    <a:gd name="T8" fmla="*/ 1474309 w 10550"/>
                    <a:gd name="T9" fmla="*/ 936724 h 11772"/>
                    <a:gd name="T10" fmla="*/ 2122573 w 10550"/>
                    <a:gd name="T11" fmla="*/ 903333 h 11772"/>
                    <a:gd name="T12" fmla="*/ 2652902 w 10550"/>
                    <a:gd name="T13" fmla="*/ 896558 h 117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connsiteX0" fmla="*/ 0 w 10048"/>
                    <a:gd name="connsiteY0" fmla="*/ 0 h 11004"/>
                    <a:gd name="connsiteX1" fmla="*/ 1308 w 10048"/>
                    <a:gd name="connsiteY1" fmla="*/ 1470 h 11004"/>
                    <a:gd name="connsiteX2" fmla="*/ 1963 w 10048"/>
                    <a:gd name="connsiteY2" fmla="*/ 4075 h 11004"/>
                    <a:gd name="connsiteX3" fmla="*/ 3843 w 10048"/>
                    <a:gd name="connsiteY3" fmla="*/ 7410 h 11004"/>
                    <a:gd name="connsiteX4" fmla="*/ 5361 w 10048"/>
                    <a:gd name="connsiteY4" fmla="*/ 10846 h 11004"/>
                    <a:gd name="connsiteX5" fmla="*/ 7939 w 10048"/>
                    <a:gd name="connsiteY5" fmla="*/ 10432 h 11004"/>
                    <a:gd name="connsiteX6" fmla="*/ 10048 w 10048"/>
                    <a:gd name="connsiteY6" fmla="*/ 10348 h 11004"/>
                    <a:gd name="connsiteX0" fmla="*/ 0 w 9669"/>
                    <a:gd name="connsiteY0" fmla="*/ 0 h 10768"/>
                    <a:gd name="connsiteX1" fmla="*/ 929 w 9669"/>
                    <a:gd name="connsiteY1" fmla="*/ 1234 h 10768"/>
                    <a:gd name="connsiteX2" fmla="*/ 1584 w 9669"/>
                    <a:gd name="connsiteY2" fmla="*/ 3839 h 10768"/>
                    <a:gd name="connsiteX3" fmla="*/ 3464 w 9669"/>
                    <a:gd name="connsiteY3" fmla="*/ 7174 h 10768"/>
                    <a:gd name="connsiteX4" fmla="*/ 4982 w 9669"/>
                    <a:gd name="connsiteY4" fmla="*/ 10610 h 10768"/>
                    <a:gd name="connsiteX5" fmla="*/ 7560 w 9669"/>
                    <a:gd name="connsiteY5" fmla="*/ 10196 h 10768"/>
                    <a:gd name="connsiteX6" fmla="*/ 9669 w 9669"/>
                    <a:gd name="connsiteY6" fmla="*/ 10112 h 10768"/>
                    <a:gd name="connsiteX0" fmla="*/ 0 w 9804"/>
                    <a:gd name="connsiteY0" fmla="*/ 0 h 10548"/>
                    <a:gd name="connsiteX1" fmla="*/ 765 w 9804"/>
                    <a:gd name="connsiteY1" fmla="*/ 1694 h 10548"/>
                    <a:gd name="connsiteX2" fmla="*/ 1442 w 9804"/>
                    <a:gd name="connsiteY2" fmla="*/ 4113 h 10548"/>
                    <a:gd name="connsiteX3" fmla="*/ 3387 w 9804"/>
                    <a:gd name="connsiteY3" fmla="*/ 7210 h 10548"/>
                    <a:gd name="connsiteX4" fmla="*/ 4957 w 9804"/>
                    <a:gd name="connsiteY4" fmla="*/ 10401 h 10548"/>
                    <a:gd name="connsiteX5" fmla="*/ 7623 w 9804"/>
                    <a:gd name="connsiteY5" fmla="*/ 10017 h 10548"/>
                    <a:gd name="connsiteX6" fmla="*/ 9804 w 9804"/>
                    <a:gd name="connsiteY6" fmla="*/ 9939 h 10548"/>
                    <a:gd name="connsiteX0" fmla="*/ 0 w 10000"/>
                    <a:gd name="connsiteY0" fmla="*/ 0 h 10000"/>
                    <a:gd name="connsiteX1" fmla="*/ 780 w 10000"/>
                    <a:gd name="connsiteY1" fmla="*/ 1606 h 10000"/>
                    <a:gd name="connsiteX2" fmla="*/ 1471 w 10000"/>
                    <a:gd name="connsiteY2" fmla="*/ 3899 h 10000"/>
                    <a:gd name="connsiteX3" fmla="*/ 3455 w 10000"/>
                    <a:gd name="connsiteY3" fmla="*/ 6835 h 10000"/>
                    <a:gd name="connsiteX4" fmla="*/ 5056 w 10000"/>
                    <a:gd name="connsiteY4" fmla="*/ 9861 h 10000"/>
                    <a:gd name="connsiteX5" fmla="*/ 7775 w 10000"/>
                    <a:gd name="connsiteY5" fmla="*/ 9497 h 10000"/>
                    <a:gd name="connsiteX6" fmla="*/ 10000 w 10000"/>
                    <a:gd name="connsiteY6" fmla="*/ 9423 h 10000"/>
                    <a:gd name="connsiteX0" fmla="*/ 0 w 9790"/>
                    <a:gd name="connsiteY0" fmla="*/ 0 h 10572"/>
                    <a:gd name="connsiteX1" fmla="*/ 570 w 9790"/>
                    <a:gd name="connsiteY1" fmla="*/ 2178 h 10572"/>
                    <a:gd name="connsiteX2" fmla="*/ 1261 w 9790"/>
                    <a:gd name="connsiteY2" fmla="*/ 4471 h 10572"/>
                    <a:gd name="connsiteX3" fmla="*/ 3245 w 9790"/>
                    <a:gd name="connsiteY3" fmla="*/ 7407 h 10572"/>
                    <a:gd name="connsiteX4" fmla="*/ 4846 w 9790"/>
                    <a:gd name="connsiteY4" fmla="*/ 10433 h 10572"/>
                    <a:gd name="connsiteX5" fmla="*/ 7565 w 9790"/>
                    <a:gd name="connsiteY5" fmla="*/ 10069 h 10572"/>
                    <a:gd name="connsiteX6" fmla="*/ 9790 w 9790"/>
                    <a:gd name="connsiteY6" fmla="*/ 9995 h 10572"/>
                    <a:gd name="connsiteX0" fmla="*/ 0 w 10000"/>
                    <a:gd name="connsiteY0" fmla="*/ 0 h 10001"/>
                    <a:gd name="connsiteX1" fmla="*/ 582 w 10000"/>
                    <a:gd name="connsiteY1" fmla="*/ 2060 h 10001"/>
                    <a:gd name="connsiteX2" fmla="*/ 1288 w 10000"/>
                    <a:gd name="connsiteY2" fmla="*/ 4229 h 10001"/>
                    <a:gd name="connsiteX3" fmla="*/ 3315 w 10000"/>
                    <a:gd name="connsiteY3" fmla="*/ 7006 h 10001"/>
                    <a:gd name="connsiteX4" fmla="*/ 4950 w 10000"/>
                    <a:gd name="connsiteY4" fmla="*/ 9869 h 10001"/>
                    <a:gd name="connsiteX5" fmla="*/ 7727 w 10000"/>
                    <a:gd name="connsiteY5" fmla="*/ 9524 h 10001"/>
                    <a:gd name="connsiteX6" fmla="*/ 10000 w 10000"/>
                    <a:gd name="connsiteY6" fmla="*/ 9454 h 10001"/>
                    <a:gd name="connsiteX0" fmla="*/ 0 w 10000"/>
                    <a:gd name="connsiteY0" fmla="*/ 0 h 10001"/>
                    <a:gd name="connsiteX1" fmla="*/ 704 w 10000"/>
                    <a:gd name="connsiteY1" fmla="*/ 2109 h 10001"/>
                    <a:gd name="connsiteX2" fmla="*/ 1288 w 10000"/>
                    <a:gd name="connsiteY2" fmla="*/ 4229 h 10001"/>
                    <a:gd name="connsiteX3" fmla="*/ 3315 w 10000"/>
                    <a:gd name="connsiteY3" fmla="*/ 7006 h 10001"/>
                    <a:gd name="connsiteX4" fmla="*/ 4950 w 10000"/>
                    <a:gd name="connsiteY4" fmla="*/ 9869 h 10001"/>
                    <a:gd name="connsiteX5" fmla="*/ 7727 w 10000"/>
                    <a:gd name="connsiteY5" fmla="*/ 9524 h 10001"/>
                    <a:gd name="connsiteX6" fmla="*/ 10000 w 10000"/>
                    <a:gd name="connsiteY6" fmla="*/ 9454 h 10001"/>
                    <a:gd name="connsiteX0" fmla="*/ 0 w 9867"/>
                    <a:gd name="connsiteY0" fmla="*/ 0 h 10075"/>
                    <a:gd name="connsiteX1" fmla="*/ 571 w 9867"/>
                    <a:gd name="connsiteY1" fmla="*/ 2183 h 10075"/>
                    <a:gd name="connsiteX2" fmla="*/ 1155 w 9867"/>
                    <a:gd name="connsiteY2" fmla="*/ 4303 h 10075"/>
                    <a:gd name="connsiteX3" fmla="*/ 3182 w 9867"/>
                    <a:gd name="connsiteY3" fmla="*/ 7080 h 10075"/>
                    <a:gd name="connsiteX4" fmla="*/ 4817 w 9867"/>
                    <a:gd name="connsiteY4" fmla="*/ 9943 h 10075"/>
                    <a:gd name="connsiteX5" fmla="*/ 7594 w 9867"/>
                    <a:gd name="connsiteY5" fmla="*/ 9598 h 10075"/>
                    <a:gd name="connsiteX6" fmla="*/ 9867 w 9867"/>
                    <a:gd name="connsiteY6" fmla="*/ 9528 h 10075"/>
                    <a:gd name="connsiteX0" fmla="*/ 0 w 9824"/>
                    <a:gd name="connsiteY0" fmla="*/ 0 h 10390"/>
                    <a:gd name="connsiteX1" fmla="*/ 403 w 9824"/>
                    <a:gd name="connsiteY1" fmla="*/ 2557 h 10390"/>
                    <a:gd name="connsiteX2" fmla="*/ 995 w 9824"/>
                    <a:gd name="connsiteY2" fmla="*/ 4661 h 10390"/>
                    <a:gd name="connsiteX3" fmla="*/ 3049 w 9824"/>
                    <a:gd name="connsiteY3" fmla="*/ 7417 h 10390"/>
                    <a:gd name="connsiteX4" fmla="*/ 4706 w 9824"/>
                    <a:gd name="connsiteY4" fmla="*/ 10259 h 10390"/>
                    <a:gd name="connsiteX5" fmla="*/ 7520 w 9824"/>
                    <a:gd name="connsiteY5" fmla="*/ 9917 h 10390"/>
                    <a:gd name="connsiteX6" fmla="*/ 9824 w 9824"/>
                    <a:gd name="connsiteY6" fmla="*/ 9847 h 10390"/>
                    <a:gd name="connsiteX0" fmla="*/ 0 w 10000"/>
                    <a:gd name="connsiteY0" fmla="*/ 0 h 10000"/>
                    <a:gd name="connsiteX1" fmla="*/ 410 w 10000"/>
                    <a:gd name="connsiteY1" fmla="*/ 2461 h 10000"/>
                    <a:gd name="connsiteX2" fmla="*/ 1013 w 10000"/>
                    <a:gd name="connsiteY2" fmla="*/ 4486 h 10000"/>
                    <a:gd name="connsiteX3" fmla="*/ 3104 w 10000"/>
                    <a:gd name="connsiteY3" fmla="*/ 7139 h 10000"/>
                    <a:gd name="connsiteX4" fmla="*/ 4790 w 10000"/>
                    <a:gd name="connsiteY4" fmla="*/ 9874 h 10000"/>
                    <a:gd name="connsiteX5" fmla="*/ 7655 w 10000"/>
                    <a:gd name="connsiteY5" fmla="*/ 9545 h 10000"/>
                    <a:gd name="connsiteX6" fmla="*/ 10000 w 10000"/>
                    <a:gd name="connsiteY6" fmla="*/ 9477 h 10000"/>
                    <a:gd name="connsiteX0" fmla="*/ 0 w 10000"/>
                    <a:gd name="connsiteY0" fmla="*/ 0 h 10000"/>
                    <a:gd name="connsiteX1" fmla="*/ 1013 w 10000"/>
                    <a:gd name="connsiteY1" fmla="*/ 4486 h 10000"/>
                    <a:gd name="connsiteX2" fmla="*/ 3104 w 10000"/>
                    <a:gd name="connsiteY2" fmla="*/ 7139 h 10000"/>
                    <a:gd name="connsiteX3" fmla="*/ 4790 w 10000"/>
                    <a:gd name="connsiteY3" fmla="*/ 9874 h 10000"/>
                    <a:gd name="connsiteX4" fmla="*/ 7655 w 10000"/>
                    <a:gd name="connsiteY4" fmla="*/ 9545 h 10000"/>
                    <a:gd name="connsiteX5" fmla="*/ 10000 w 10000"/>
                    <a:gd name="connsiteY5" fmla="*/ 9477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000" h="10000">
                      <a:moveTo>
                        <a:pt x="0" y="0"/>
                      </a:moveTo>
                      <a:cubicBezTo>
                        <a:pt x="211" y="935"/>
                        <a:pt x="496" y="3296"/>
                        <a:pt x="1013" y="4486"/>
                      </a:cubicBezTo>
                      <a:cubicBezTo>
                        <a:pt x="1461" y="5266"/>
                        <a:pt x="2475" y="6243"/>
                        <a:pt x="3104" y="7139"/>
                      </a:cubicBezTo>
                      <a:cubicBezTo>
                        <a:pt x="3728" y="8051"/>
                        <a:pt x="4028" y="9477"/>
                        <a:pt x="4790" y="9874"/>
                      </a:cubicBezTo>
                      <a:cubicBezTo>
                        <a:pt x="5547" y="10271"/>
                        <a:pt x="6726" y="9609"/>
                        <a:pt x="7655" y="9545"/>
                      </a:cubicBezTo>
                      <a:cubicBezTo>
                        <a:pt x="8581" y="9477"/>
                        <a:pt x="9434" y="9490"/>
                        <a:pt x="10000" y="9477"/>
                      </a:cubicBezTo>
                    </a:path>
                  </a:pathLst>
                </a:custGeom>
                <a:noFill/>
                <a:ln w="50800" cmpd="sng">
                  <a:solidFill>
                    <a:srgbClr val="0B036D"/>
                  </a:solidFill>
                  <a:round/>
                  <a:headEnd type="triangl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311" name="Freeform 15">
                  <a:extLst>
                    <a:ext uri="{FF2B5EF4-FFF2-40B4-BE49-F238E27FC236}">
                      <a16:creationId xmlns="" xmlns:a16="http://schemas.microsoft.com/office/drawing/2014/main" id="{06DCFB08-7AED-324D-659B-91AF68C389B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952070" y="4431272"/>
                  <a:ext cx="607970" cy="388294"/>
                </a:xfrm>
                <a:custGeom>
                  <a:avLst/>
                  <a:gdLst>
                    <a:gd name="T0" fmla="*/ 0 w 10550"/>
                    <a:gd name="T1" fmla="*/ 0 h 11772"/>
                    <a:gd name="T2" fmla="*/ 455142 w 10550"/>
                    <a:gd name="T3" fmla="*/ 180505 h 11772"/>
                    <a:gd name="T4" fmla="*/ 619849 w 10550"/>
                    <a:gd name="T5" fmla="*/ 390611 h 11772"/>
                    <a:gd name="T6" fmla="*/ 1092593 w 10550"/>
                    <a:gd name="T7" fmla="*/ 659594 h 11772"/>
                    <a:gd name="T8" fmla="*/ 1474309 w 10550"/>
                    <a:gd name="T9" fmla="*/ 936724 h 11772"/>
                    <a:gd name="T10" fmla="*/ 2122573 w 10550"/>
                    <a:gd name="T11" fmla="*/ 903333 h 11772"/>
                    <a:gd name="T12" fmla="*/ 2652902 w 10550"/>
                    <a:gd name="T13" fmla="*/ 896558 h 117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connsiteX0" fmla="*/ 0 w 10550"/>
                    <a:gd name="connsiteY0" fmla="*/ 0 h 13801"/>
                    <a:gd name="connsiteX1" fmla="*/ 1810 w 10550"/>
                    <a:gd name="connsiteY1" fmla="*/ 2238 h 13801"/>
                    <a:gd name="connsiteX2" fmla="*/ 2465 w 10550"/>
                    <a:gd name="connsiteY2" fmla="*/ 4843 h 13801"/>
                    <a:gd name="connsiteX3" fmla="*/ 4345 w 10550"/>
                    <a:gd name="connsiteY3" fmla="*/ 8178 h 13801"/>
                    <a:gd name="connsiteX4" fmla="*/ 5863 w 10550"/>
                    <a:gd name="connsiteY4" fmla="*/ 11614 h 13801"/>
                    <a:gd name="connsiteX5" fmla="*/ 8441 w 10550"/>
                    <a:gd name="connsiteY5" fmla="*/ 13798 h 13801"/>
                    <a:gd name="connsiteX6" fmla="*/ 10550 w 10550"/>
                    <a:gd name="connsiteY6" fmla="*/ 11116 h 13801"/>
                    <a:gd name="connsiteX0" fmla="*/ 0 w 10550"/>
                    <a:gd name="connsiteY0" fmla="*/ 0 h 13803"/>
                    <a:gd name="connsiteX1" fmla="*/ 1810 w 10550"/>
                    <a:gd name="connsiteY1" fmla="*/ 2238 h 13803"/>
                    <a:gd name="connsiteX2" fmla="*/ 2465 w 10550"/>
                    <a:gd name="connsiteY2" fmla="*/ 4843 h 13803"/>
                    <a:gd name="connsiteX3" fmla="*/ 5863 w 10550"/>
                    <a:gd name="connsiteY3" fmla="*/ 11614 h 13803"/>
                    <a:gd name="connsiteX4" fmla="*/ 8441 w 10550"/>
                    <a:gd name="connsiteY4" fmla="*/ 13798 h 13803"/>
                    <a:gd name="connsiteX5" fmla="*/ 10550 w 10550"/>
                    <a:gd name="connsiteY5" fmla="*/ 11116 h 13803"/>
                    <a:gd name="connsiteX0" fmla="*/ 0 w 10550"/>
                    <a:gd name="connsiteY0" fmla="*/ 0 h 13809"/>
                    <a:gd name="connsiteX1" fmla="*/ 1810 w 10550"/>
                    <a:gd name="connsiteY1" fmla="*/ 2238 h 13809"/>
                    <a:gd name="connsiteX2" fmla="*/ 5863 w 10550"/>
                    <a:gd name="connsiteY2" fmla="*/ 11614 h 13809"/>
                    <a:gd name="connsiteX3" fmla="*/ 8441 w 10550"/>
                    <a:gd name="connsiteY3" fmla="*/ 13798 h 13809"/>
                    <a:gd name="connsiteX4" fmla="*/ 10550 w 10550"/>
                    <a:gd name="connsiteY4" fmla="*/ 11116 h 13809"/>
                    <a:gd name="connsiteX0" fmla="*/ 0 w 8740"/>
                    <a:gd name="connsiteY0" fmla="*/ 0 h 11571"/>
                    <a:gd name="connsiteX1" fmla="*/ 4053 w 8740"/>
                    <a:gd name="connsiteY1" fmla="*/ 9376 h 11571"/>
                    <a:gd name="connsiteX2" fmla="*/ 6631 w 8740"/>
                    <a:gd name="connsiteY2" fmla="*/ 11560 h 11571"/>
                    <a:gd name="connsiteX3" fmla="*/ 8740 w 8740"/>
                    <a:gd name="connsiteY3" fmla="*/ 8878 h 11571"/>
                    <a:gd name="connsiteX0" fmla="*/ 0 w 5363"/>
                    <a:gd name="connsiteY0" fmla="*/ 430 h 2326"/>
                    <a:gd name="connsiteX1" fmla="*/ 2950 w 5363"/>
                    <a:gd name="connsiteY1" fmla="*/ 2317 h 2326"/>
                    <a:gd name="connsiteX2" fmla="*/ 5363 w 5363"/>
                    <a:gd name="connsiteY2" fmla="*/ 0 h 2326"/>
                    <a:gd name="connsiteX0" fmla="*/ 0 w 8222"/>
                    <a:gd name="connsiteY0" fmla="*/ 7992 h 11870"/>
                    <a:gd name="connsiteX1" fmla="*/ 3723 w 8222"/>
                    <a:gd name="connsiteY1" fmla="*/ 9961 h 11870"/>
                    <a:gd name="connsiteX2" fmla="*/ 8222 w 8222"/>
                    <a:gd name="connsiteY2" fmla="*/ 0 h 11870"/>
                    <a:gd name="connsiteX0" fmla="*/ 0 w 10000"/>
                    <a:gd name="connsiteY0" fmla="*/ 6733 h 9421"/>
                    <a:gd name="connsiteX1" fmla="*/ 8165 w 10000"/>
                    <a:gd name="connsiteY1" fmla="*/ 6544 h 9421"/>
                    <a:gd name="connsiteX2" fmla="*/ 10000 w 10000"/>
                    <a:gd name="connsiteY2" fmla="*/ 0 h 9421"/>
                    <a:gd name="connsiteX0" fmla="*/ 0 w 8165"/>
                    <a:gd name="connsiteY0" fmla="*/ 201 h 3054"/>
                    <a:gd name="connsiteX1" fmla="*/ 8165 w 8165"/>
                    <a:gd name="connsiteY1" fmla="*/ 0 h 3054"/>
                    <a:gd name="connsiteX0" fmla="*/ 0 w 13250"/>
                    <a:gd name="connsiteY0" fmla="*/ 22500 h 28294"/>
                    <a:gd name="connsiteX1" fmla="*/ 13250 w 13250"/>
                    <a:gd name="connsiteY1" fmla="*/ 0 h 28294"/>
                    <a:gd name="connsiteX0" fmla="*/ 0 w 7352"/>
                    <a:gd name="connsiteY0" fmla="*/ 35348 h 40078"/>
                    <a:gd name="connsiteX1" fmla="*/ 7352 w 7352"/>
                    <a:gd name="connsiteY1" fmla="*/ 0 h 40078"/>
                    <a:gd name="connsiteX0" fmla="*/ 0 w 10000"/>
                    <a:gd name="connsiteY0" fmla="*/ 8820 h 8820"/>
                    <a:gd name="connsiteX1" fmla="*/ 10000 w 10000"/>
                    <a:gd name="connsiteY1" fmla="*/ 0 h 8820"/>
                    <a:gd name="connsiteX0" fmla="*/ 0 w 7217"/>
                    <a:gd name="connsiteY0" fmla="*/ 13998 h 13998"/>
                    <a:gd name="connsiteX1" fmla="*/ 7217 w 7217"/>
                    <a:gd name="connsiteY1" fmla="*/ 0 h 13998"/>
                    <a:gd name="connsiteX0" fmla="*/ 0 w 12949"/>
                    <a:gd name="connsiteY0" fmla="*/ 10000 h 10000"/>
                    <a:gd name="connsiteX1" fmla="*/ 12949 w 12949"/>
                    <a:gd name="connsiteY1" fmla="*/ 0 h 10000"/>
                    <a:gd name="connsiteX0" fmla="*/ 0 w 13630"/>
                    <a:gd name="connsiteY0" fmla="*/ 10260 h 10260"/>
                    <a:gd name="connsiteX1" fmla="*/ 13630 w 13630"/>
                    <a:gd name="connsiteY1" fmla="*/ 0 h 10260"/>
                    <a:gd name="connsiteX0" fmla="*/ 0 w 14367"/>
                    <a:gd name="connsiteY0" fmla="*/ 10844 h 10844"/>
                    <a:gd name="connsiteX1" fmla="*/ 14367 w 14367"/>
                    <a:gd name="connsiteY1" fmla="*/ 0 h 10844"/>
                    <a:gd name="connsiteX0" fmla="*/ 0 w 14424"/>
                    <a:gd name="connsiteY0" fmla="*/ 10714 h 10714"/>
                    <a:gd name="connsiteX1" fmla="*/ 14424 w 14424"/>
                    <a:gd name="connsiteY1" fmla="*/ 0 h 10714"/>
                    <a:gd name="connsiteX0" fmla="*/ 0 w 14424"/>
                    <a:gd name="connsiteY0" fmla="*/ 10714 h 10714"/>
                    <a:gd name="connsiteX1" fmla="*/ 14424 w 14424"/>
                    <a:gd name="connsiteY1" fmla="*/ 0 h 10714"/>
                    <a:gd name="connsiteX0" fmla="*/ 0 w 14424"/>
                    <a:gd name="connsiteY0" fmla="*/ 10325 h 10325"/>
                    <a:gd name="connsiteX1" fmla="*/ 14424 w 14424"/>
                    <a:gd name="connsiteY1" fmla="*/ 0 h 10325"/>
                    <a:gd name="connsiteX0" fmla="*/ 0 w 14481"/>
                    <a:gd name="connsiteY0" fmla="*/ 10585 h 10585"/>
                    <a:gd name="connsiteX1" fmla="*/ 14481 w 14481"/>
                    <a:gd name="connsiteY1" fmla="*/ 0 h 1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481" h="10585">
                      <a:moveTo>
                        <a:pt x="0" y="10585"/>
                      </a:moveTo>
                      <a:cubicBezTo>
                        <a:pt x="9005" y="10406"/>
                        <a:pt x="9480" y="181"/>
                        <a:pt x="14481" y="0"/>
                      </a:cubicBezTo>
                    </a:path>
                  </a:pathLst>
                </a:custGeom>
                <a:noFill/>
                <a:ln w="50800" cmpd="sng">
                  <a:solidFill>
                    <a:srgbClr val="0B036D"/>
                  </a:solidFill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2308" name="Freeform 16">
                <a:extLst>
                  <a:ext uri="{FF2B5EF4-FFF2-40B4-BE49-F238E27FC236}">
                    <a16:creationId xmlns="" xmlns:a16="http://schemas.microsoft.com/office/drawing/2014/main" id="{5B4B3D7D-08F9-4064-F17A-56FB3CB4A8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3555985" y="2034082"/>
                <a:ext cx="809642" cy="668321"/>
              </a:xfrm>
              <a:custGeom>
                <a:avLst/>
                <a:gdLst>
                  <a:gd name="T0" fmla="*/ 2147483647 w 9509"/>
                  <a:gd name="T1" fmla="*/ 0 h 8520"/>
                  <a:gd name="T2" fmla="*/ 2147483647 w 9509"/>
                  <a:gd name="T3" fmla="*/ 2147483647 h 8520"/>
                  <a:gd name="T4" fmla="*/ 2147483647 w 9509"/>
                  <a:gd name="T5" fmla="*/ 2147483647 h 8520"/>
                  <a:gd name="T6" fmla="*/ 0 w 9509"/>
                  <a:gd name="T7" fmla="*/ 2147483647 h 8520"/>
                  <a:gd name="T8" fmla="*/ 0 60000 65536"/>
                  <a:gd name="T9" fmla="*/ 0 60000 65536"/>
                  <a:gd name="T10" fmla="*/ 0 60000 65536"/>
                  <a:gd name="T11" fmla="*/ 0 60000 65536"/>
                  <a:gd name="connsiteX0" fmla="*/ 9200 w 9200"/>
                  <a:gd name="connsiteY0" fmla="*/ 0 h 14498"/>
                  <a:gd name="connsiteX1" fmla="*/ 6612 w 9200"/>
                  <a:gd name="connsiteY1" fmla="*/ 8790 h 14498"/>
                  <a:gd name="connsiteX2" fmla="*/ 2497 w 9200"/>
                  <a:gd name="connsiteY2" fmla="*/ 6556 h 14498"/>
                  <a:gd name="connsiteX3" fmla="*/ 0 w 9200"/>
                  <a:gd name="connsiteY3" fmla="*/ 14498 h 14498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2714 w 10000"/>
                  <a:gd name="connsiteY2" fmla="*/ 4522 h 10000"/>
                  <a:gd name="connsiteX3" fmla="*/ 0 w 10000"/>
                  <a:gd name="connsiteY3" fmla="*/ 10000 h 10000"/>
                  <a:gd name="connsiteX0" fmla="*/ 10000 w 10000"/>
                  <a:gd name="connsiteY0" fmla="*/ 0 h 10000"/>
                  <a:gd name="connsiteX1" fmla="*/ 6050 w 10000"/>
                  <a:gd name="connsiteY1" fmla="*/ 1298 h 10000"/>
                  <a:gd name="connsiteX2" fmla="*/ 3985 w 10000"/>
                  <a:gd name="connsiteY2" fmla="*/ 4965 h 10000"/>
                  <a:gd name="connsiteX3" fmla="*/ 0 w 10000"/>
                  <a:gd name="connsiteY3" fmla="*/ 10000 h 10000"/>
                  <a:gd name="connsiteX0" fmla="*/ 8662 w 8662"/>
                  <a:gd name="connsiteY0" fmla="*/ 0 h 10332"/>
                  <a:gd name="connsiteX1" fmla="*/ 4712 w 8662"/>
                  <a:gd name="connsiteY1" fmla="*/ 1298 h 10332"/>
                  <a:gd name="connsiteX2" fmla="*/ 2647 w 8662"/>
                  <a:gd name="connsiteY2" fmla="*/ 4965 h 10332"/>
                  <a:gd name="connsiteX3" fmla="*/ 0 w 8662"/>
                  <a:gd name="connsiteY3" fmla="*/ 10332 h 10332"/>
                  <a:gd name="connsiteX0" fmla="*/ 10000 w 10000"/>
                  <a:gd name="connsiteY0" fmla="*/ 0 h 10000"/>
                  <a:gd name="connsiteX1" fmla="*/ 5440 w 10000"/>
                  <a:gd name="connsiteY1" fmla="*/ 1256 h 10000"/>
                  <a:gd name="connsiteX2" fmla="*/ 3056 w 10000"/>
                  <a:gd name="connsiteY2" fmla="*/ 4805 h 10000"/>
                  <a:gd name="connsiteX3" fmla="*/ 0 w 10000"/>
                  <a:gd name="connsiteY3" fmla="*/ 10000 h 10000"/>
                  <a:gd name="connsiteX0" fmla="*/ 9846 w 9846"/>
                  <a:gd name="connsiteY0" fmla="*/ 0 h 11287"/>
                  <a:gd name="connsiteX1" fmla="*/ 5286 w 9846"/>
                  <a:gd name="connsiteY1" fmla="*/ 1256 h 11287"/>
                  <a:gd name="connsiteX2" fmla="*/ 2902 w 9846"/>
                  <a:gd name="connsiteY2" fmla="*/ 4805 h 11287"/>
                  <a:gd name="connsiteX3" fmla="*/ 0 w 9846"/>
                  <a:gd name="connsiteY3" fmla="*/ 11287 h 11287"/>
                  <a:gd name="connsiteX0" fmla="*/ 10000 w 10000"/>
                  <a:gd name="connsiteY0" fmla="*/ 0 h 10000"/>
                  <a:gd name="connsiteX1" fmla="*/ 5369 w 10000"/>
                  <a:gd name="connsiteY1" fmla="*/ 1113 h 10000"/>
                  <a:gd name="connsiteX2" fmla="*/ 2947 w 10000"/>
                  <a:gd name="connsiteY2" fmla="*/ 4257 h 10000"/>
                  <a:gd name="connsiteX3" fmla="*/ 0 w 10000"/>
                  <a:gd name="connsiteY3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0" h="10000">
                    <a:moveTo>
                      <a:pt x="10000" y="0"/>
                    </a:moveTo>
                    <a:cubicBezTo>
                      <a:pt x="9160" y="601"/>
                      <a:pt x="6544" y="404"/>
                      <a:pt x="5369" y="1113"/>
                    </a:cubicBezTo>
                    <a:cubicBezTo>
                      <a:pt x="4194" y="1822"/>
                      <a:pt x="4527" y="3835"/>
                      <a:pt x="2947" y="4257"/>
                    </a:cubicBezTo>
                    <a:cubicBezTo>
                      <a:pt x="1367" y="4678"/>
                      <a:pt x="657" y="5785"/>
                      <a:pt x="0" y="10000"/>
                    </a:cubicBezTo>
                  </a:path>
                </a:pathLst>
              </a:custGeom>
              <a:noFill/>
              <a:ln w="50800" cmpd="sng">
                <a:solidFill>
                  <a:srgbClr val="0B036D"/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2313" name="Tekstvak 2312">
              <a:extLst>
                <a:ext uri="{FF2B5EF4-FFF2-40B4-BE49-F238E27FC236}">
                  <a16:creationId xmlns="" xmlns:a16="http://schemas.microsoft.com/office/drawing/2014/main" id="{6BDB835A-4B39-19F8-EA0D-51A2759CE1FF}"/>
                </a:ext>
              </a:extLst>
            </p:cNvPr>
            <p:cNvSpPr txBox="1"/>
            <p:nvPr/>
          </p:nvSpPr>
          <p:spPr>
            <a:xfrm>
              <a:off x="4930975" y="1594761"/>
              <a:ext cx="137528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nl-NL" dirty="0">
                  <a:solidFill>
                    <a:srgbClr val="002060"/>
                  </a:solidFill>
                </a:rPr>
                <a:t>de Haakse Zeedijk</a:t>
              </a:r>
            </a:p>
          </p:txBody>
        </p:sp>
      </p:grpSp>
      <p:sp>
        <p:nvSpPr>
          <p:cNvPr id="2315" name="Tijdelijke aanduiding voor dianummer 3">
            <a:extLst>
              <a:ext uri="{FF2B5EF4-FFF2-40B4-BE49-F238E27FC236}">
                <a16:creationId xmlns="" xmlns:a16="http://schemas.microsoft.com/office/drawing/2014/main" id="{DD794CE5-F03B-A5D6-51FA-0498CCFBE271}"/>
              </a:ext>
            </a:extLst>
          </p:cNvPr>
          <p:cNvSpPr txBox="1">
            <a:spLocks/>
          </p:cNvSpPr>
          <p:nvPr/>
        </p:nvSpPr>
        <p:spPr bwMode="auto">
          <a:xfrm>
            <a:off x="8277225" y="6245225"/>
            <a:ext cx="409574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Tahoma" pitchFamily="34" charset="0"/>
                <a:ea typeface="+mn-ea"/>
                <a:cs typeface="Arial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031527278"/>
      </p:ext>
    </p:extLst>
  </p:cSld>
  <p:clrMapOvr>
    <a:masterClrMapping/>
  </p:clrMapOvr>
  <p:transition spd="slow" advClick="0" advTm="9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8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8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8" end="1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8">
                                            <p:txEl>
                                              <p:pRg st="18" end="1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8">
                                            <p:txEl>
                                              <p:pRg st="19" end="1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build="p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numm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89F6149-C619-4231-A642-0DB44B860CB8}" type="slidenum">
              <a:rPr lang="nl-NL" altLang="nl-NL" smtClean="0"/>
              <a:pPr>
                <a:defRPr/>
              </a:pPr>
              <a:t>28</a:t>
            </a:fld>
            <a:endParaRPr lang="nl-NL" altLang="nl-NL"/>
          </a:p>
        </p:txBody>
      </p:sp>
      <p:sp>
        <p:nvSpPr>
          <p:cNvPr id="3" name="Tekstvak 2"/>
          <p:cNvSpPr txBox="1"/>
          <p:nvPr/>
        </p:nvSpPr>
        <p:spPr>
          <a:xfrm>
            <a:off x="798286" y="1001486"/>
            <a:ext cx="4862285" cy="3139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nl-NL" dirty="0" smtClean="0"/>
          </a:p>
          <a:p>
            <a:r>
              <a:rPr lang="nl-NL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 tijd dringt!</a:t>
            </a:r>
          </a:p>
          <a:p>
            <a:endParaRPr lang="nl-NL" sz="24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nl-NL" sz="24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nl-NL" sz="24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Als we nog langer onderzoeken en rapporten afwachten lopen we het risico ingehaald te worden door de ramp die we willen voorkomen.</a:t>
            </a:r>
          </a:p>
        </p:txBody>
      </p:sp>
    </p:spTree>
  </p:cSld>
  <p:clrMapOvr>
    <a:masterClrMapping/>
  </p:clrMapOvr>
  <p:transition spd="slow" advTm="1000">
    <p:fade/>
  </p:transition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ianummer 3"/>
          <p:cNvSpPr>
            <a:spLocks noGrp="1"/>
          </p:cNvSpPr>
          <p:nvPr>
            <p:ph type="sldNum" sz="quarter" idx="12"/>
          </p:nvPr>
        </p:nvSpPr>
        <p:spPr>
          <a:xfrm>
            <a:off x="8210550" y="6245225"/>
            <a:ext cx="476250" cy="476250"/>
          </a:xfrm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E51F80-9ABA-4C7F-B45E-C5492095D17D}" type="slidenum">
              <a:rPr kumimoji="0" lang="nl-NL" altLang="nl-NL" sz="14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nl-NL" altLang="nl-NL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3" name="Titel 2">
            <a:extLst>
              <a:ext uri="{FF2B5EF4-FFF2-40B4-BE49-F238E27FC236}">
                <a16:creationId xmlns="" xmlns:a16="http://schemas.microsoft.com/office/drawing/2014/main" id="{18E83DFB-3417-0AC6-6A6E-67EEEBA43F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63209"/>
            <a:ext cx="8229600" cy="1011145"/>
          </a:xfrm>
        </p:spPr>
        <p:txBody>
          <a:bodyPr anchor="t"/>
          <a:lstStyle/>
          <a:p>
            <a:r>
              <a:rPr lang="en-US" sz="4000" dirty="0" err="1" smtClean="0">
                <a:solidFill>
                  <a:srgbClr val="FFFFFF"/>
                </a:solidFill>
                <a:latin typeface="Tahoma"/>
              </a:rPr>
              <a:t>A</a:t>
            </a:r>
            <a:r>
              <a:rPr lang="en-US" sz="4000" kern="0" dirty="0" err="1" smtClean="0">
                <a:solidFill>
                  <a:srgbClr val="FFFFFF"/>
                </a:solidFill>
                <a:latin typeface="Tahoma"/>
              </a:rPr>
              <a:t>anbevelingen</a:t>
            </a:r>
            <a:endParaRPr lang="nl-NL" sz="4000" dirty="0"/>
          </a:p>
        </p:txBody>
      </p:sp>
      <p:sp>
        <p:nvSpPr>
          <p:cNvPr id="5" name="Rechthoek 4">
            <a:extLst>
              <a:ext uri="{FF2B5EF4-FFF2-40B4-BE49-F238E27FC236}">
                <a16:creationId xmlns="" xmlns:a16="http://schemas.microsoft.com/office/drawing/2014/main" id="{CB394ABF-D7BA-8D1D-B08D-A89292451406}"/>
              </a:ext>
            </a:extLst>
          </p:cNvPr>
          <p:cNvSpPr/>
          <p:nvPr/>
        </p:nvSpPr>
        <p:spPr>
          <a:xfrm>
            <a:off x="-131930" y="1638663"/>
            <a:ext cx="6068274" cy="41734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42925" indent="-361950">
              <a:spcBef>
                <a:spcPct val="20000"/>
              </a:spcBef>
              <a:buClr>
                <a:srgbClr val="FFFFFF"/>
              </a:buClr>
              <a:buSzPct val="120000"/>
              <a:buFont typeface="Arial" pitchFamily="34" charset="0"/>
              <a:buChar char="•"/>
              <a:defRPr/>
            </a:pPr>
            <a:r>
              <a:rPr lang="nl-NL" sz="2600" dirty="0" smtClean="0"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Kies voor beschermen</a:t>
            </a:r>
          </a:p>
          <a:p>
            <a:pPr marL="542925" indent="-361950">
              <a:spcBef>
                <a:spcPct val="20000"/>
              </a:spcBef>
              <a:buClr>
                <a:srgbClr val="FFFFFF"/>
              </a:buClr>
              <a:buSzPct val="120000"/>
              <a:buFont typeface="Arial" pitchFamily="34" charset="0"/>
              <a:buChar char="•"/>
              <a:defRPr/>
            </a:pPr>
            <a:r>
              <a:rPr lang="nl-NL" sz="2600" dirty="0" smtClean="0"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Schuif oplossingen niet vooruit</a:t>
            </a:r>
          </a:p>
          <a:p>
            <a:pPr marL="542925" indent="-361950">
              <a:spcBef>
                <a:spcPct val="20000"/>
              </a:spcBef>
              <a:buClr>
                <a:srgbClr val="FFFFFF"/>
              </a:buClr>
              <a:buSzPct val="120000"/>
              <a:buFont typeface="Arial" pitchFamily="34" charset="0"/>
              <a:buChar char="•"/>
              <a:defRPr/>
            </a:pPr>
            <a:r>
              <a:rPr lang="nl-NL" sz="2600" dirty="0" smtClean="0"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Start met vasthouden van zoet water </a:t>
            </a:r>
          </a:p>
          <a:p>
            <a:pPr marL="542925" lvl="0" indent="-361950">
              <a:spcBef>
                <a:spcPct val="20000"/>
              </a:spcBef>
              <a:buClr>
                <a:srgbClr val="FFFFFF"/>
              </a:buClr>
              <a:buSzPct val="120000"/>
              <a:buFont typeface="Arial" pitchFamily="34" charset="0"/>
              <a:buChar char="•"/>
              <a:defRPr/>
            </a:pPr>
            <a:r>
              <a:rPr lang="nl-NL" sz="2600" dirty="0" smtClean="0"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Kies een richting voor de lange termijn</a:t>
            </a:r>
          </a:p>
          <a:p>
            <a:pPr marL="542925" lvl="0" indent="-361950">
              <a:spcBef>
                <a:spcPct val="20000"/>
              </a:spcBef>
              <a:buClr>
                <a:srgbClr val="FFFFFF"/>
              </a:buClr>
              <a:buSzPct val="120000"/>
              <a:buFont typeface="Arial" pitchFamily="34" charset="0"/>
              <a:buChar char="•"/>
              <a:defRPr/>
            </a:pPr>
            <a:r>
              <a:rPr lang="nl-NL" sz="2600" dirty="0" smtClean="0">
                <a:solidFill>
                  <a:srgbClr val="FFFFFF"/>
                </a:solidFill>
                <a:effectLst>
                  <a:outerShdw blurRad="38100" dist="38100" dir="2700000" algn="ctr" rotWithShape="0">
                    <a:srgbClr val="000000">
                      <a:alpha val="75000"/>
                    </a:srgbClr>
                  </a:outerShdw>
                </a:effectLst>
                <a:latin typeface="Calibri" pitchFamily="34" charset="0"/>
                <a:cs typeface="Calibri" pitchFamily="34" charset="0"/>
              </a:rPr>
              <a:t>Bepaal een volgorde van adaptieve projecten: haalbaar, betaalbaar,  duurzaam en faseerbaar   </a:t>
            </a:r>
            <a:endParaRPr lang="nl-NL" sz="2600" dirty="0">
              <a:solidFill>
                <a:srgbClr val="FFFFFF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latin typeface="Calibri" pitchFamily="34" charset="0"/>
              <a:cs typeface="Calibri" pitchFamily="34" charset="0"/>
            </a:endParaRPr>
          </a:p>
          <a:p>
            <a:pPr marL="542925" indent="-361950">
              <a:spcBef>
                <a:spcPct val="20000"/>
              </a:spcBef>
              <a:buClr>
                <a:srgbClr val="FFFFFF"/>
              </a:buClr>
              <a:buSzPct val="120000"/>
              <a:defRPr/>
            </a:pPr>
            <a:endParaRPr lang="nl-NL" sz="2600" dirty="0">
              <a:solidFill>
                <a:srgbClr val="FFFFFF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latin typeface="Calibri" pitchFamily="34" charset="0"/>
              <a:cs typeface="Calibri" pitchFamily="34" charset="0"/>
            </a:endParaRPr>
          </a:p>
          <a:p>
            <a:pPr marL="542925" indent="-361950">
              <a:spcBef>
                <a:spcPct val="20000"/>
              </a:spcBef>
              <a:buClr>
                <a:srgbClr val="FFFFFF"/>
              </a:buClr>
              <a:buSzPct val="120000"/>
              <a:buFont typeface="Arial" pitchFamily="34" charset="0"/>
              <a:buChar char="•"/>
              <a:defRPr/>
            </a:pPr>
            <a:endParaRPr lang="nl-NL" sz="2600" dirty="0">
              <a:solidFill>
                <a:srgbClr val="FFFFFF"/>
              </a:solidFill>
              <a:effectLst>
                <a:outerShdw blurRad="38100" dist="38100" dir="2700000" algn="ctr" rotWithShape="0">
                  <a:srgbClr val="000000">
                    <a:alpha val="75000"/>
                  </a:srgbClr>
                </a:outerShdw>
              </a:effectLst>
              <a:latin typeface="Calibri" pitchFamily="34" charset="0"/>
              <a:cs typeface="Calibri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401570587"/>
      </p:ext>
    </p:extLst>
  </p:cSld>
  <p:clrMapOvr>
    <a:masterClrMapping/>
  </p:clrMapOvr>
  <p:transition advTm="1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/>
          <p:cNvSpPr txBox="1"/>
          <p:nvPr/>
        </p:nvSpPr>
        <p:spPr>
          <a:xfrm>
            <a:off x="732705" y="3703374"/>
            <a:ext cx="3753293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4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Dank voor uw aandacht</a:t>
            </a:r>
          </a:p>
        </p:txBody>
      </p:sp>
      <p:sp>
        <p:nvSpPr>
          <p:cNvPr id="4" name="Tekstvak 3">
            <a:extLst>
              <a:ext uri="{FF2B5EF4-FFF2-40B4-BE49-F238E27FC236}">
                <a16:creationId xmlns="" xmlns:a16="http://schemas.microsoft.com/office/drawing/2014/main" id="{A7C36585-B0F3-1DF5-DAF1-012CC03E9F85}"/>
              </a:ext>
            </a:extLst>
          </p:cNvPr>
          <p:cNvSpPr txBox="1"/>
          <p:nvPr/>
        </p:nvSpPr>
        <p:spPr>
          <a:xfrm>
            <a:off x="732705" y="1413065"/>
            <a:ext cx="424248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“</a:t>
            </a:r>
            <a:r>
              <a:rPr lang="nl-NL" sz="3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</a:t>
            </a:r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we want </a:t>
            </a:r>
            <a:r>
              <a:rPr lang="nl-NL" sz="3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</a:t>
            </a:r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nl-NL" sz="3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</a:t>
            </a:r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, we ‘</a:t>
            </a:r>
            <a:r>
              <a:rPr lang="nl-NL" sz="3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ll</a:t>
            </a:r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have </a:t>
            </a:r>
            <a:r>
              <a:rPr lang="nl-NL" sz="32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</a:t>
            </a:r>
            <a:r>
              <a:rPr lang="nl-NL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change”</a:t>
            </a:r>
          </a:p>
        </p:txBody>
      </p:sp>
    </p:spTree>
  </p:cSld>
  <p:clrMapOvr>
    <a:masterClrMapping/>
  </p:clrMapOvr>
  <p:transition spd="slow" advTm="1000">
    <p:fade/>
  </p:transition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ceaan">
  <a:themeElements>
    <a:clrScheme name="Oceaan 1">
      <a:dk1>
        <a:srgbClr val="010199"/>
      </a:dk1>
      <a:lt1>
        <a:srgbClr val="FFFFFF"/>
      </a:lt1>
      <a:dk2>
        <a:srgbClr val="000099"/>
      </a:dk2>
      <a:lt2>
        <a:srgbClr val="FFFFFF"/>
      </a:lt2>
      <a:accent1>
        <a:srgbClr val="33CCCC"/>
      </a:accent1>
      <a:accent2>
        <a:srgbClr val="00C600"/>
      </a:accent2>
      <a:accent3>
        <a:srgbClr val="AAAACA"/>
      </a:accent3>
      <a:accent4>
        <a:srgbClr val="DADADA"/>
      </a:accent4>
      <a:accent5>
        <a:srgbClr val="ADE2E2"/>
      </a:accent5>
      <a:accent6>
        <a:srgbClr val="00B300"/>
      </a:accent6>
      <a:hlink>
        <a:srgbClr val="FFCC00"/>
      </a:hlink>
      <a:folHlink>
        <a:srgbClr val="6699FF"/>
      </a:folHlink>
    </a:clrScheme>
    <a:fontScheme name="Oceaan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Kantoor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76200" cap="flat" cmpd="sng" algn="ctr">
          <a:solidFill>
            <a:srgbClr val="000099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=""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nl-NL" altLang="nl-N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ahoma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76200" cap="flat" cmpd="sng" algn="ctr">
          <a:solidFill>
            <a:srgbClr val="000099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=""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nl-NL" altLang="nl-N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ahoma" pitchFamily="34" charset="0"/>
          </a:defRPr>
        </a:defPPr>
      </a:lstStyle>
    </a:lnDef>
  </a:objectDefaults>
  <a:extraClrSchemeLst>
    <a:extraClrScheme>
      <a:clrScheme name="Oceaan 1">
        <a:dk1>
          <a:srgbClr val="010199"/>
        </a:dk1>
        <a:lt1>
          <a:srgbClr val="FFFFFF"/>
        </a:lt1>
        <a:dk2>
          <a:srgbClr val="000099"/>
        </a:dk2>
        <a:lt2>
          <a:srgbClr val="FFFFFF"/>
        </a:lt2>
        <a:accent1>
          <a:srgbClr val="33CCCC"/>
        </a:accent1>
        <a:accent2>
          <a:srgbClr val="00C600"/>
        </a:accent2>
        <a:accent3>
          <a:srgbClr val="AAAACA"/>
        </a:accent3>
        <a:accent4>
          <a:srgbClr val="DADADA"/>
        </a:accent4>
        <a:accent5>
          <a:srgbClr val="ADE2E2"/>
        </a:accent5>
        <a:accent6>
          <a:srgbClr val="00B300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2">
        <a:dk1>
          <a:srgbClr val="000066"/>
        </a:dk1>
        <a:lt1>
          <a:srgbClr val="FFFFFF"/>
        </a:lt1>
        <a:dk2>
          <a:srgbClr val="5D93FF"/>
        </a:dk2>
        <a:lt2>
          <a:srgbClr val="FFFFFF"/>
        </a:lt2>
        <a:accent1>
          <a:srgbClr val="6666FF"/>
        </a:accent1>
        <a:accent2>
          <a:srgbClr val="9999FF"/>
        </a:accent2>
        <a:accent3>
          <a:srgbClr val="B6C8FF"/>
        </a:accent3>
        <a:accent4>
          <a:srgbClr val="DADADA"/>
        </a:accent4>
        <a:accent5>
          <a:srgbClr val="B8B8FF"/>
        </a:accent5>
        <a:accent6>
          <a:srgbClr val="8A8AE7"/>
        </a:accent6>
        <a:hlink>
          <a:srgbClr val="FF3300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3">
        <a:dk1>
          <a:srgbClr val="000000"/>
        </a:dk1>
        <a:lt1>
          <a:srgbClr val="FFFFFF"/>
        </a:lt1>
        <a:dk2>
          <a:srgbClr val="572E88"/>
        </a:dk2>
        <a:lt2>
          <a:srgbClr val="FFFFFF"/>
        </a:lt2>
        <a:accent1>
          <a:srgbClr val="FF6600"/>
        </a:accent1>
        <a:accent2>
          <a:srgbClr val="FFCC00"/>
        </a:accent2>
        <a:accent3>
          <a:srgbClr val="B4ADC3"/>
        </a:accent3>
        <a:accent4>
          <a:srgbClr val="DADADA"/>
        </a:accent4>
        <a:accent5>
          <a:srgbClr val="FFB8AA"/>
        </a:accent5>
        <a:accent6>
          <a:srgbClr val="E7B900"/>
        </a:accent6>
        <a:hlink>
          <a:srgbClr val="33CCCC"/>
        </a:hlink>
        <a:folHlink>
          <a:srgbClr val="36CC6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4">
        <a:dk1>
          <a:srgbClr val="003366"/>
        </a:dk1>
        <a:lt1>
          <a:srgbClr val="FFFFFF"/>
        </a:lt1>
        <a:dk2>
          <a:srgbClr val="666699"/>
        </a:dk2>
        <a:lt2>
          <a:srgbClr val="FFFFFF"/>
        </a:lt2>
        <a:accent1>
          <a:srgbClr val="9966FF"/>
        </a:accent1>
        <a:accent2>
          <a:srgbClr val="00CC66"/>
        </a:accent2>
        <a:accent3>
          <a:srgbClr val="B8B8CA"/>
        </a:accent3>
        <a:accent4>
          <a:srgbClr val="DADADA"/>
        </a:accent4>
        <a:accent5>
          <a:srgbClr val="CAB8FF"/>
        </a:accent5>
        <a:accent6>
          <a:srgbClr val="00B95C"/>
        </a:accent6>
        <a:hlink>
          <a:srgbClr val="65C8FF"/>
        </a:hlink>
        <a:folHlink>
          <a:srgbClr val="FF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5">
        <a:dk1>
          <a:srgbClr val="000000"/>
        </a:dk1>
        <a:lt1>
          <a:srgbClr val="FFFFFF"/>
        </a:lt1>
        <a:dk2>
          <a:srgbClr val="336600"/>
        </a:dk2>
        <a:lt2>
          <a:srgbClr val="FFFFFF"/>
        </a:lt2>
        <a:accent1>
          <a:srgbClr val="B7C533"/>
        </a:accent1>
        <a:accent2>
          <a:srgbClr val="CCCCFF"/>
        </a:accent2>
        <a:accent3>
          <a:srgbClr val="ADB8AA"/>
        </a:accent3>
        <a:accent4>
          <a:srgbClr val="DADADA"/>
        </a:accent4>
        <a:accent5>
          <a:srgbClr val="D8DFAD"/>
        </a:accent5>
        <a:accent6>
          <a:srgbClr val="B9B9E7"/>
        </a:accent6>
        <a:hlink>
          <a:srgbClr val="FFFFC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6">
        <a:dk1>
          <a:srgbClr val="000000"/>
        </a:dk1>
        <a:lt1>
          <a:srgbClr val="FFFFFF"/>
        </a:lt1>
        <a:dk2>
          <a:srgbClr val="006B80"/>
        </a:dk2>
        <a:lt2>
          <a:srgbClr val="C1CB75"/>
        </a:lt2>
        <a:accent1>
          <a:srgbClr val="6F8406"/>
        </a:accent1>
        <a:accent2>
          <a:srgbClr val="D9E288"/>
        </a:accent2>
        <a:accent3>
          <a:srgbClr val="AABAC0"/>
        </a:accent3>
        <a:accent4>
          <a:srgbClr val="DADADA"/>
        </a:accent4>
        <a:accent5>
          <a:srgbClr val="BBC2AA"/>
        </a:accent5>
        <a:accent6>
          <a:srgbClr val="C4CD7B"/>
        </a:accent6>
        <a:hlink>
          <a:srgbClr val="00CC00"/>
        </a:hlink>
        <a:folHlink>
          <a:srgbClr val="C0FF7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7">
        <a:dk1>
          <a:srgbClr val="5F5F5F"/>
        </a:dk1>
        <a:lt1>
          <a:srgbClr val="FFFFFF"/>
        </a:lt1>
        <a:dk2>
          <a:srgbClr val="FF6600"/>
        </a:dk2>
        <a:lt2>
          <a:srgbClr val="FFFFFF"/>
        </a:lt2>
        <a:accent1>
          <a:srgbClr val="CC6600"/>
        </a:accent1>
        <a:accent2>
          <a:srgbClr val="FF6600"/>
        </a:accent2>
        <a:accent3>
          <a:srgbClr val="FFB8AA"/>
        </a:accent3>
        <a:accent4>
          <a:srgbClr val="DADADA"/>
        </a:accent4>
        <a:accent5>
          <a:srgbClr val="E2B8AA"/>
        </a:accent5>
        <a:accent6>
          <a:srgbClr val="E75C00"/>
        </a:accent6>
        <a:hlink>
          <a:srgbClr val="FFFF99"/>
        </a:hlink>
        <a:folHlink>
          <a:srgbClr val="FF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8">
        <a:dk1>
          <a:srgbClr val="000000"/>
        </a:dk1>
        <a:lt1>
          <a:srgbClr val="FFFFFF"/>
        </a:lt1>
        <a:dk2>
          <a:srgbClr val="FFBA2F"/>
        </a:dk2>
        <a:lt2>
          <a:srgbClr val="A50021"/>
        </a:lt2>
        <a:accent1>
          <a:srgbClr val="FF6600"/>
        </a:accent1>
        <a:accent2>
          <a:srgbClr val="CC6600"/>
        </a:accent2>
        <a:accent3>
          <a:srgbClr val="FFD9AD"/>
        </a:accent3>
        <a:accent4>
          <a:srgbClr val="DADADA"/>
        </a:accent4>
        <a:accent5>
          <a:srgbClr val="FFB8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Oceaan">
  <a:themeElements>
    <a:clrScheme name="Oceaan 1">
      <a:dk1>
        <a:srgbClr val="010199"/>
      </a:dk1>
      <a:lt1>
        <a:srgbClr val="FFFFFF"/>
      </a:lt1>
      <a:dk2>
        <a:srgbClr val="000099"/>
      </a:dk2>
      <a:lt2>
        <a:srgbClr val="FFFFFF"/>
      </a:lt2>
      <a:accent1>
        <a:srgbClr val="33CCCC"/>
      </a:accent1>
      <a:accent2>
        <a:srgbClr val="00C600"/>
      </a:accent2>
      <a:accent3>
        <a:srgbClr val="AAAACA"/>
      </a:accent3>
      <a:accent4>
        <a:srgbClr val="DADADA"/>
      </a:accent4>
      <a:accent5>
        <a:srgbClr val="ADE2E2"/>
      </a:accent5>
      <a:accent6>
        <a:srgbClr val="00B300"/>
      </a:accent6>
      <a:hlink>
        <a:srgbClr val="FFCC00"/>
      </a:hlink>
      <a:folHlink>
        <a:srgbClr val="6699FF"/>
      </a:folHlink>
    </a:clrScheme>
    <a:fontScheme name="Oceaan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Kantoor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76200" cap="flat" cmpd="sng" algn="ctr">
          <a:solidFill>
            <a:srgbClr val="000099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=""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nl-NL" altLang="nl-N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ahoma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76200" cap="flat" cmpd="sng" algn="ctr">
          <a:solidFill>
            <a:srgbClr val="000099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=""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nl-NL" altLang="nl-N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ahoma" pitchFamily="34" charset="0"/>
          </a:defRPr>
        </a:defPPr>
      </a:lstStyle>
    </a:lnDef>
  </a:objectDefaults>
  <a:extraClrSchemeLst>
    <a:extraClrScheme>
      <a:clrScheme name="Oceaan 1">
        <a:dk1>
          <a:srgbClr val="010199"/>
        </a:dk1>
        <a:lt1>
          <a:srgbClr val="FFFFFF"/>
        </a:lt1>
        <a:dk2>
          <a:srgbClr val="000099"/>
        </a:dk2>
        <a:lt2>
          <a:srgbClr val="FFFFFF"/>
        </a:lt2>
        <a:accent1>
          <a:srgbClr val="33CCCC"/>
        </a:accent1>
        <a:accent2>
          <a:srgbClr val="00C600"/>
        </a:accent2>
        <a:accent3>
          <a:srgbClr val="AAAACA"/>
        </a:accent3>
        <a:accent4>
          <a:srgbClr val="DADADA"/>
        </a:accent4>
        <a:accent5>
          <a:srgbClr val="ADE2E2"/>
        </a:accent5>
        <a:accent6>
          <a:srgbClr val="00B300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2">
        <a:dk1>
          <a:srgbClr val="000066"/>
        </a:dk1>
        <a:lt1>
          <a:srgbClr val="FFFFFF"/>
        </a:lt1>
        <a:dk2>
          <a:srgbClr val="5D93FF"/>
        </a:dk2>
        <a:lt2>
          <a:srgbClr val="FFFFFF"/>
        </a:lt2>
        <a:accent1>
          <a:srgbClr val="6666FF"/>
        </a:accent1>
        <a:accent2>
          <a:srgbClr val="9999FF"/>
        </a:accent2>
        <a:accent3>
          <a:srgbClr val="B6C8FF"/>
        </a:accent3>
        <a:accent4>
          <a:srgbClr val="DADADA"/>
        </a:accent4>
        <a:accent5>
          <a:srgbClr val="B8B8FF"/>
        </a:accent5>
        <a:accent6>
          <a:srgbClr val="8A8AE7"/>
        </a:accent6>
        <a:hlink>
          <a:srgbClr val="FF3300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3">
        <a:dk1>
          <a:srgbClr val="000000"/>
        </a:dk1>
        <a:lt1>
          <a:srgbClr val="FFFFFF"/>
        </a:lt1>
        <a:dk2>
          <a:srgbClr val="572E88"/>
        </a:dk2>
        <a:lt2>
          <a:srgbClr val="FFFFFF"/>
        </a:lt2>
        <a:accent1>
          <a:srgbClr val="FF6600"/>
        </a:accent1>
        <a:accent2>
          <a:srgbClr val="FFCC00"/>
        </a:accent2>
        <a:accent3>
          <a:srgbClr val="B4ADC3"/>
        </a:accent3>
        <a:accent4>
          <a:srgbClr val="DADADA"/>
        </a:accent4>
        <a:accent5>
          <a:srgbClr val="FFB8AA"/>
        </a:accent5>
        <a:accent6>
          <a:srgbClr val="E7B900"/>
        </a:accent6>
        <a:hlink>
          <a:srgbClr val="33CCCC"/>
        </a:hlink>
        <a:folHlink>
          <a:srgbClr val="36CC6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4">
        <a:dk1>
          <a:srgbClr val="003366"/>
        </a:dk1>
        <a:lt1>
          <a:srgbClr val="FFFFFF"/>
        </a:lt1>
        <a:dk2>
          <a:srgbClr val="666699"/>
        </a:dk2>
        <a:lt2>
          <a:srgbClr val="FFFFFF"/>
        </a:lt2>
        <a:accent1>
          <a:srgbClr val="9966FF"/>
        </a:accent1>
        <a:accent2>
          <a:srgbClr val="00CC66"/>
        </a:accent2>
        <a:accent3>
          <a:srgbClr val="B8B8CA"/>
        </a:accent3>
        <a:accent4>
          <a:srgbClr val="DADADA"/>
        </a:accent4>
        <a:accent5>
          <a:srgbClr val="CAB8FF"/>
        </a:accent5>
        <a:accent6>
          <a:srgbClr val="00B95C"/>
        </a:accent6>
        <a:hlink>
          <a:srgbClr val="65C8FF"/>
        </a:hlink>
        <a:folHlink>
          <a:srgbClr val="FF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5">
        <a:dk1>
          <a:srgbClr val="000000"/>
        </a:dk1>
        <a:lt1>
          <a:srgbClr val="FFFFFF"/>
        </a:lt1>
        <a:dk2>
          <a:srgbClr val="336600"/>
        </a:dk2>
        <a:lt2>
          <a:srgbClr val="FFFFFF"/>
        </a:lt2>
        <a:accent1>
          <a:srgbClr val="B7C533"/>
        </a:accent1>
        <a:accent2>
          <a:srgbClr val="CCCCFF"/>
        </a:accent2>
        <a:accent3>
          <a:srgbClr val="ADB8AA"/>
        </a:accent3>
        <a:accent4>
          <a:srgbClr val="DADADA"/>
        </a:accent4>
        <a:accent5>
          <a:srgbClr val="D8DFAD"/>
        </a:accent5>
        <a:accent6>
          <a:srgbClr val="B9B9E7"/>
        </a:accent6>
        <a:hlink>
          <a:srgbClr val="FFFFC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6">
        <a:dk1>
          <a:srgbClr val="000000"/>
        </a:dk1>
        <a:lt1>
          <a:srgbClr val="FFFFFF"/>
        </a:lt1>
        <a:dk2>
          <a:srgbClr val="006B80"/>
        </a:dk2>
        <a:lt2>
          <a:srgbClr val="C1CB75"/>
        </a:lt2>
        <a:accent1>
          <a:srgbClr val="6F8406"/>
        </a:accent1>
        <a:accent2>
          <a:srgbClr val="D9E288"/>
        </a:accent2>
        <a:accent3>
          <a:srgbClr val="AABAC0"/>
        </a:accent3>
        <a:accent4>
          <a:srgbClr val="DADADA"/>
        </a:accent4>
        <a:accent5>
          <a:srgbClr val="BBC2AA"/>
        </a:accent5>
        <a:accent6>
          <a:srgbClr val="C4CD7B"/>
        </a:accent6>
        <a:hlink>
          <a:srgbClr val="00CC00"/>
        </a:hlink>
        <a:folHlink>
          <a:srgbClr val="C0FF7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7">
        <a:dk1>
          <a:srgbClr val="5F5F5F"/>
        </a:dk1>
        <a:lt1>
          <a:srgbClr val="FFFFFF"/>
        </a:lt1>
        <a:dk2>
          <a:srgbClr val="FF6600"/>
        </a:dk2>
        <a:lt2>
          <a:srgbClr val="FFFFFF"/>
        </a:lt2>
        <a:accent1>
          <a:srgbClr val="CC6600"/>
        </a:accent1>
        <a:accent2>
          <a:srgbClr val="FF6600"/>
        </a:accent2>
        <a:accent3>
          <a:srgbClr val="FFB8AA"/>
        </a:accent3>
        <a:accent4>
          <a:srgbClr val="DADADA"/>
        </a:accent4>
        <a:accent5>
          <a:srgbClr val="E2B8AA"/>
        </a:accent5>
        <a:accent6>
          <a:srgbClr val="E75C00"/>
        </a:accent6>
        <a:hlink>
          <a:srgbClr val="FFFF99"/>
        </a:hlink>
        <a:folHlink>
          <a:srgbClr val="FF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ceaan 8">
        <a:dk1>
          <a:srgbClr val="000000"/>
        </a:dk1>
        <a:lt1>
          <a:srgbClr val="FFFFFF"/>
        </a:lt1>
        <a:dk2>
          <a:srgbClr val="FFBA2F"/>
        </a:dk2>
        <a:lt2>
          <a:srgbClr val="A50021"/>
        </a:lt2>
        <a:accent1>
          <a:srgbClr val="FF6600"/>
        </a:accent1>
        <a:accent2>
          <a:srgbClr val="CC6600"/>
        </a:accent2>
        <a:accent3>
          <a:srgbClr val="FFD9AD"/>
        </a:accent3>
        <a:accent4>
          <a:srgbClr val="DADADA"/>
        </a:accent4>
        <a:accent5>
          <a:srgbClr val="FFB8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Kantoorthema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Kantoor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Kantoor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Kantoorthema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Kantoor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Kantoor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72788</TotalTime>
  <Words>694</Words>
  <Application>Microsoft Office PowerPoint</Application>
  <PresentationFormat>Diavoorstelling (4:3)</PresentationFormat>
  <Paragraphs>274</Paragraphs>
  <Slides>30</Slides>
  <Notes>16</Notes>
  <HiddenSlides>0</HiddenSlides>
  <MMClips>0</MMClips>
  <ScaleCrop>false</ScaleCrop>
  <HeadingPairs>
    <vt:vector size="4" baseType="variant">
      <vt:variant>
        <vt:lpstr>Thema</vt:lpstr>
      </vt:variant>
      <vt:variant>
        <vt:i4>2</vt:i4>
      </vt:variant>
      <vt:variant>
        <vt:lpstr>Diatitels</vt:lpstr>
      </vt:variant>
      <vt:variant>
        <vt:i4>30</vt:i4>
      </vt:variant>
    </vt:vector>
  </HeadingPairs>
  <TitlesOfParts>
    <vt:vector size="32" baseType="lpstr">
      <vt:lpstr>Oceaan</vt:lpstr>
      <vt:lpstr>1_Oceaan</vt:lpstr>
      <vt:lpstr>Dia 1</vt:lpstr>
      <vt:lpstr>Dia 2</vt:lpstr>
      <vt:lpstr>Dia 3</vt:lpstr>
      <vt:lpstr>Dia 4</vt:lpstr>
      <vt:lpstr>Dia 5</vt:lpstr>
      <vt:lpstr>Dia 6</vt:lpstr>
      <vt:lpstr>Dia 7</vt:lpstr>
      <vt:lpstr>Hoe gaat verzoeten in zijn werk?  Selectieve onttrekking met hevelen en verdringing </vt:lpstr>
      <vt:lpstr>Dia 9</vt:lpstr>
      <vt:lpstr>Dia 10</vt:lpstr>
      <vt:lpstr>Dia 11</vt:lpstr>
      <vt:lpstr>Dia 12</vt:lpstr>
      <vt:lpstr>Dia 13</vt:lpstr>
      <vt:lpstr>  </vt:lpstr>
      <vt:lpstr>Fasering</vt:lpstr>
      <vt:lpstr>Fasering</vt:lpstr>
      <vt:lpstr>Fasering</vt:lpstr>
      <vt:lpstr>Fasering</vt:lpstr>
      <vt:lpstr>Fasering</vt:lpstr>
      <vt:lpstr>Fasering</vt:lpstr>
      <vt:lpstr>Fasering</vt:lpstr>
      <vt:lpstr>Fasering</vt:lpstr>
      <vt:lpstr>Fasering</vt:lpstr>
      <vt:lpstr>Fasering</vt:lpstr>
      <vt:lpstr>Fasering</vt:lpstr>
      <vt:lpstr>Fasering</vt:lpstr>
      <vt:lpstr>Dia 27</vt:lpstr>
      <vt:lpstr>Dia 28</vt:lpstr>
      <vt:lpstr>Aanbevelingen</vt:lpstr>
      <vt:lpstr>Dia 30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Noordzeeplan</dc:title>
  <dc:creator>D. Butijn</dc:creator>
  <cp:lastModifiedBy>Wil Borm</cp:lastModifiedBy>
  <cp:revision>2887</cp:revision>
  <cp:lastPrinted>2020-03-31T13:57:42Z</cp:lastPrinted>
  <dcterms:created xsi:type="dcterms:W3CDTF">2009-11-14T18:04:24Z</dcterms:created>
  <dcterms:modified xsi:type="dcterms:W3CDTF">2023-09-04T15:21:57Z</dcterms:modified>
</cp:coreProperties>
</file>